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267" r:id="rId5"/>
    <p:sldId id="268" r:id="rId6"/>
    <p:sldId id="1277" r:id="rId7"/>
    <p:sldId id="1528" r:id="rId8"/>
    <p:sldId id="729" r:id="rId9"/>
    <p:sldId id="1258" r:id="rId10"/>
    <p:sldId id="1259" r:id="rId11"/>
    <p:sldId id="1260" r:id="rId12"/>
    <p:sldId id="1261" r:id="rId13"/>
    <p:sldId id="1262" r:id="rId14"/>
    <p:sldId id="1267" r:id="rId15"/>
    <p:sldId id="810" r:id="rId16"/>
    <p:sldId id="814" r:id="rId17"/>
    <p:sldId id="815" r:id="rId18"/>
    <p:sldId id="816" r:id="rId19"/>
    <p:sldId id="817" r:id="rId20"/>
    <p:sldId id="737" r:id="rId21"/>
    <p:sldId id="820" r:id="rId22"/>
    <p:sldId id="823" r:id="rId23"/>
    <p:sldId id="1818" r:id="rId24"/>
    <p:sldId id="1855" r:id="rId25"/>
    <p:sldId id="1857" r:id="rId26"/>
    <p:sldId id="1363" r:id="rId27"/>
    <p:sldId id="1856" r:id="rId28"/>
    <p:sldId id="1858" r:id="rId29"/>
    <p:sldId id="1859" r:id="rId30"/>
    <p:sldId id="1860" r:id="rId31"/>
    <p:sldId id="1868" r:id="rId32"/>
    <p:sldId id="1861" r:id="rId33"/>
    <p:sldId id="1862" r:id="rId34"/>
    <p:sldId id="1863" r:id="rId35"/>
    <p:sldId id="1864" r:id="rId36"/>
    <p:sldId id="1869" r:id="rId37"/>
    <p:sldId id="1870" r:id="rId38"/>
    <p:sldId id="1871" r:id="rId39"/>
    <p:sldId id="1872" r:id="rId40"/>
    <p:sldId id="1873" r:id="rId41"/>
    <p:sldId id="1874" r:id="rId42"/>
    <p:sldId id="1825" r:id="rId43"/>
    <p:sldId id="275" r:id="rId44"/>
    <p:sldId id="276" r:id="rId4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 id="{D090D6F3-21DF-49D0-A15E-22CCD347155E}">
          <p14:sldIdLst>
            <p14:sldId id="267"/>
            <p14:sldId id="268"/>
          </p14:sldIdLst>
        </p14:section>
        <p14:section name="İçindekiler" id="{9E705678-EFF7-4E2A-BD71-85DFEA0C9500}">
          <p14:sldIdLst>
            <p14:sldId id="1277"/>
            <p14:sldId id="1528"/>
          </p14:sldIdLst>
        </p14:section>
        <p14:section name="1. Oturum" id="{7D7F9C47-107D-495A-AAA5-5DBD8C6E37B8}">
          <p14:sldIdLst>
            <p14:sldId id="729"/>
            <p14:sldId id="1258"/>
            <p14:sldId id="1259"/>
            <p14:sldId id="1260"/>
            <p14:sldId id="1261"/>
            <p14:sldId id="1262"/>
            <p14:sldId id="1267"/>
            <p14:sldId id="810"/>
            <p14:sldId id="814"/>
            <p14:sldId id="815"/>
            <p14:sldId id="816"/>
            <p14:sldId id="817"/>
            <p14:sldId id="737"/>
            <p14:sldId id="820"/>
            <p14:sldId id="823"/>
            <p14:sldId id="1818"/>
          </p14:sldIdLst>
        </p14:section>
        <p14:section name="2. oturum" id="{4E35997D-231F-46A7-8340-18E455B53B31}">
          <p14:sldIdLst>
            <p14:sldId id="1855"/>
            <p14:sldId id="1857"/>
            <p14:sldId id="1363"/>
            <p14:sldId id="1856"/>
            <p14:sldId id="1858"/>
            <p14:sldId id="1859"/>
            <p14:sldId id="1860"/>
            <p14:sldId id="1868"/>
          </p14:sldIdLst>
        </p14:section>
        <p14:section name="3 Oturum" id="{4E22761F-8C90-47FE-97CF-6F15B2767ACA}">
          <p14:sldIdLst>
            <p14:sldId id="1861"/>
            <p14:sldId id="1862"/>
            <p14:sldId id="1863"/>
            <p14:sldId id="1864"/>
            <p14:sldId id="1869"/>
            <p14:sldId id="1870"/>
            <p14:sldId id="1871"/>
            <p14:sldId id="1872"/>
            <p14:sldId id="1873"/>
            <p14:sldId id="1874"/>
            <p14:sldId id="1825"/>
          </p14:sldIdLst>
        </p14:section>
        <p14:section name="kapanış" id="{0D0C4086-41CB-4C7D-BDE2-5452962A3BC9}">
          <p14:sldIdLst>
            <p14:sldId id="275"/>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20D"/>
    <a:srgbClr val="E6E7E8"/>
    <a:srgbClr val="77933C"/>
    <a:srgbClr val="F6C0D6"/>
    <a:srgbClr val="E84134"/>
    <a:srgbClr val="68BFAC"/>
    <a:srgbClr val="E4E4E4"/>
    <a:srgbClr val="000000"/>
    <a:srgbClr val="FFFFFF"/>
    <a:srgbClr val="F07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A88EA-27B5-4C85-9776-9647F4B9918F}" v="526" dt="2025-11-04T10:09:01.664"/>
  </p1510:revLst>
</p1510:revInfo>
</file>

<file path=ppt/tableStyles.xml><?xml version="1.0" encoding="utf-8"?>
<a:tblStyleLst xmlns:a="http://schemas.openxmlformats.org/drawingml/2006/main" def="{5C22544A-7EE6-4342-B048-85BDC9FD1C3A}">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napToObjects="1" showGuides="1">
      <p:cViewPr varScale="1">
        <p:scale>
          <a:sx n="139" d="100"/>
          <a:sy n="139" d="100"/>
        </p:scale>
        <p:origin x="3306" y="342"/>
      </p:cViewPr>
      <p:guideLst/>
    </p:cSldViewPr>
  </p:slideViewPr>
  <p:notesTextViewPr>
    <p:cViewPr>
      <p:scale>
        <a:sx n="3" d="2"/>
        <a:sy n="3" d="2"/>
      </p:scale>
      <p:origin x="0" y="0"/>
    </p:cViewPr>
  </p:notesTextViewPr>
  <p:notesViewPr>
    <p:cSldViewPr snapToGrid="0" snapToObjects="1">
      <p:cViewPr varScale="1">
        <p:scale>
          <a:sx n="86" d="100"/>
          <a:sy n="86" d="100"/>
        </p:scale>
        <p:origin x="386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is oguz" userId="b2f6407021882ee1" providerId="LiveId" clId="{6DFD3514-3DFC-4C97-9916-98338E4C9316}"/>
    <pc:docChg chg="undo redo custSel addSld delSld modSld sldOrd addSection delSection modSection">
      <pc:chgData name="baris oguz" userId="b2f6407021882ee1" providerId="LiveId" clId="{6DFD3514-3DFC-4C97-9916-98338E4C9316}" dt="2025-11-04T10:09:22.441" v="20448" actId="113"/>
      <pc:docMkLst>
        <pc:docMk/>
      </pc:docMkLst>
      <pc:sldChg chg="modSp mod">
        <pc:chgData name="baris oguz" userId="b2f6407021882ee1" providerId="LiveId" clId="{6DFD3514-3DFC-4C97-9916-98338E4C9316}" dt="2025-11-04T07:04:43.303" v="20148" actId="27636"/>
        <pc:sldMkLst>
          <pc:docMk/>
          <pc:sldMk cId="3571615781" sldId="267"/>
        </pc:sldMkLst>
        <pc:spChg chg="mod">
          <ac:chgData name="baris oguz" userId="b2f6407021882ee1" providerId="LiveId" clId="{6DFD3514-3DFC-4C97-9916-98338E4C9316}" dt="2025-11-04T07:04:43.303" v="20148" actId="27636"/>
          <ac:spMkLst>
            <pc:docMk/>
            <pc:sldMk cId="3571615781" sldId="267"/>
            <ac:spMk id="7" creationId="{00000000-0000-0000-0000-000000000000}"/>
          </ac:spMkLst>
        </pc:spChg>
        <pc:spChg chg="mod">
          <ac:chgData name="baris oguz" userId="b2f6407021882ee1" providerId="LiveId" clId="{6DFD3514-3DFC-4C97-9916-98338E4C9316}" dt="2025-11-04T07:03:27.586" v="20146"/>
          <ac:spMkLst>
            <pc:docMk/>
            <pc:sldMk cId="3571615781" sldId="267"/>
            <ac:spMk id="16" creationId="{00000000-0000-0000-0000-000000000000}"/>
          </ac:spMkLst>
        </pc:spChg>
      </pc:sldChg>
      <pc:sldChg chg="addSp modSp mod">
        <pc:chgData name="baris oguz" userId="b2f6407021882ee1" providerId="LiveId" clId="{6DFD3514-3DFC-4C97-9916-98338E4C9316}" dt="2025-11-04T10:05:13.729" v="20338" actId="1035"/>
        <pc:sldMkLst>
          <pc:docMk/>
          <pc:sldMk cId="2708957436" sldId="268"/>
        </pc:sldMkLst>
        <pc:spChg chg="mod ord">
          <ac:chgData name="baris oguz" userId="b2f6407021882ee1" providerId="LiveId" clId="{6DFD3514-3DFC-4C97-9916-98338E4C9316}" dt="2025-11-04T07:08:27.763" v="20159" actId="166"/>
          <ac:spMkLst>
            <pc:docMk/>
            <pc:sldMk cId="2708957436" sldId="268"/>
            <ac:spMk id="4" creationId="{00000000-0000-0000-0000-000000000000}"/>
          </ac:spMkLst>
        </pc:spChg>
        <pc:spChg chg="add mod">
          <ac:chgData name="baris oguz" userId="b2f6407021882ee1" providerId="LiveId" clId="{6DFD3514-3DFC-4C97-9916-98338E4C9316}" dt="2025-11-04T10:05:13.729" v="20338" actId="1035"/>
          <ac:spMkLst>
            <pc:docMk/>
            <pc:sldMk cId="2708957436" sldId="268"/>
            <ac:spMk id="5" creationId="{6E61B349-F4DE-3330-DACA-CC9A8AA0CBB2}"/>
          </ac:spMkLst>
        </pc:spChg>
        <pc:picChg chg="add mod">
          <ac:chgData name="baris oguz" userId="b2f6407021882ee1" providerId="LiveId" clId="{6DFD3514-3DFC-4C97-9916-98338E4C9316}" dt="2025-11-04T07:08:31.468" v="20160" actId="1076"/>
          <ac:picMkLst>
            <pc:docMk/>
            <pc:sldMk cId="2708957436" sldId="268"/>
            <ac:picMk id="2" creationId="{DC369AD3-F309-F9E6-6C6B-F9755A76520D}"/>
          </ac:picMkLst>
        </pc:picChg>
      </pc:sldChg>
      <pc:sldChg chg="modSp mod">
        <pc:chgData name="baris oguz" userId="b2f6407021882ee1" providerId="LiveId" clId="{6DFD3514-3DFC-4C97-9916-98338E4C9316}" dt="2025-11-01T07:24:44.004" v="10704" actId="20577"/>
        <pc:sldMkLst>
          <pc:docMk/>
          <pc:sldMk cId="3244686986" sldId="275"/>
        </pc:sldMkLst>
        <pc:spChg chg="mod">
          <ac:chgData name="baris oguz" userId="b2f6407021882ee1" providerId="LiveId" clId="{6DFD3514-3DFC-4C97-9916-98338E4C9316}" dt="2025-11-01T07:24:44.004" v="10704" actId="20577"/>
          <ac:spMkLst>
            <pc:docMk/>
            <pc:sldMk cId="3244686986" sldId="275"/>
            <ac:spMk id="3" creationId="{94357C0D-574D-CD0B-E1E1-4945014DD9E1}"/>
          </ac:spMkLst>
        </pc:spChg>
      </pc:sldChg>
      <pc:sldChg chg="addSp delSp modSp mod">
        <pc:chgData name="baris oguz" userId="b2f6407021882ee1" providerId="LiveId" clId="{6DFD3514-3DFC-4C97-9916-98338E4C9316}" dt="2025-11-04T10:09:22.441" v="20448" actId="113"/>
        <pc:sldMkLst>
          <pc:docMk/>
          <pc:sldMk cId="3150656737" sldId="276"/>
        </pc:sldMkLst>
        <pc:spChg chg="mod">
          <ac:chgData name="baris oguz" userId="b2f6407021882ee1" providerId="LiveId" clId="{6DFD3514-3DFC-4C97-9916-98338E4C9316}" dt="2025-11-04T10:09:18.024" v="20447" actId="113"/>
          <ac:spMkLst>
            <pc:docMk/>
            <pc:sldMk cId="3150656737" sldId="276"/>
            <ac:spMk id="3" creationId="{00000000-0000-0000-0000-000000000000}"/>
          </ac:spMkLst>
        </pc:spChg>
        <pc:spChg chg="mod">
          <ac:chgData name="baris oguz" userId="b2f6407021882ee1" providerId="LiveId" clId="{6DFD3514-3DFC-4C97-9916-98338E4C9316}" dt="2025-11-04T10:09:22.441" v="20448" actId="113"/>
          <ac:spMkLst>
            <pc:docMk/>
            <pc:sldMk cId="3150656737" sldId="276"/>
            <ac:spMk id="4" creationId="{00000000-0000-0000-0000-000000000000}"/>
          </ac:spMkLst>
        </pc:spChg>
        <pc:spChg chg="mod">
          <ac:chgData name="baris oguz" userId="b2f6407021882ee1" providerId="LiveId" clId="{6DFD3514-3DFC-4C97-9916-98338E4C9316}" dt="2025-11-04T10:09:18.024" v="20447" actId="113"/>
          <ac:spMkLst>
            <pc:docMk/>
            <pc:sldMk cId="3150656737" sldId="276"/>
            <ac:spMk id="5" creationId="{00000000-0000-0000-0000-000000000000}"/>
          </ac:spMkLst>
        </pc:spChg>
        <pc:spChg chg="del">
          <ac:chgData name="baris oguz" userId="b2f6407021882ee1" providerId="LiveId" clId="{6DFD3514-3DFC-4C97-9916-98338E4C9316}" dt="2025-11-04T10:08:16.151" v="20410" actId="478"/>
          <ac:spMkLst>
            <pc:docMk/>
            <pc:sldMk cId="3150656737" sldId="276"/>
            <ac:spMk id="13" creationId="{00000000-0000-0000-0000-000000000000}"/>
          </ac:spMkLst>
        </pc:spChg>
        <pc:picChg chg="add mod">
          <ac:chgData name="baris oguz" userId="b2f6407021882ee1" providerId="LiveId" clId="{6DFD3514-3DFC-4C97-9916-98338E4C9316}" dt="2025-11-04T10:08:49.920" v="20425" actId="1036"/>
          <ac:picMkLst>
            <pc:docMk/>
            <pc:sldMk cId="3150656737" sldId="276"/>
            <ac:picMk id="7" creationId="{44AB29D0-3049-A06A-29DB-74E60F242CC3}"/>
          </ac:picMkLst>
        </pc:picChg>
        <pc:picChg chg="del">
          <ac:chgData name="baris oguz" userId="b2f6407021882ee1" providerId="LiveId" clId="{6DFD3514-3DFC-4C97-9916-98338E4C9316}" dt="2025-11-04T10:08:39.583" v="20412" actId="478"/>
          <ac:picMkLst>
            <pc:docMk/>
            <pc:sldMk cId="3150656737" sldId="276"/>
            <ac:picMk id="10" creationId="{00000000-0000-0000-0000-000000000000}"/>
          </ac:picMkLst>
        </pc:picChg>
        <pc:picChg chg="del">
          <ac:chgData name="baris oguz" userId="b2f6407021882ee1" providerId="LiveId" clId="{6DFD3514-3DFC-4C97-9916-98338E4C9316}" dt="2025-11-04T10:08:16.151" v="20410" actId="478"/>
          <ac:picMkLst>
            <pc:docMk/>
            <pc:sldMk cId="3150656737" sldId="276"/>
            <ac:picMk id="12" creationId="{00000000-0000-0000-0000-000000000000}"/>
          </ac:picMkLst>
        </pc:picChg>
      </pc:sldChg>
      <pc:sldChg chg="addSp delSp modSp add mod modClrScheme chgLayout">
        <pc:chgData name="baris oguz" userId="b2f6407021882ee1" providerId="LiveId" clId="{6DFD3514-3DFC-4C97-9916-98338E4C9316}" dt="2025-11-03T07:41:18.440" v="15270" actId="700"/>
        <pc:sldMkLst>
          <pc:docMk/>
          <pc:sldMk cId="590865744" sldId="729"/>
        </pc:sldMkLst>
        <pc:spChg chg="add mod ord">
          <ac:chgData name="baris oguz" userId="b2f6407021882ee1" providerId="LiveId" clId="{6DFD3514-3DFC-4C97-9916-98338E4C9316}" dt="2025-11-03T07:41:18.440" v="15270" actId="700"/>
          <ac:spMkLst>
            <pc:docMk/>
            <pc:sldMk cId="590865744" sldId="729"/>
            <ac:spMk id="2" creationId="{153A56E6-95BA-F2A4-387C-DD4BC1FACBF2}"/>
          </ac:spMkLst>
        </pc:spChg>
        <pc:spChg chg="mod ord">
          <ac:chgData name="baris oguz" userId="b2f6407021882ee1" providerId="LiveId" clId="{6DFD3514-3DFC-4C97-9916-98338E4C9316}" dt="2025-11-03T07:41:18.440" v="15270" actId="700"/>
          <ac:spMkLst>
            <pc:docMk/>
            <pc:sldMk cId="590865744" sldId="729"/>
            <ac:spMk id="3" creationId="{00000000-0000-0000-0000-000000000000}"/>
          </ac:spMkLst>
        </pc:spChg>
        <pc:spChg chg="mod ord">
          <ac:chgData name="baris oguz" userId="b2f6407021882ee1" providerId="LiveId" clId="{6DFD3514-3DFC-4C97-9916-98338E4C9316}" dt="2025-11-03T07:41:18.440" v="15270" actId="700"/>
          <ac:spMkLst>
            <pc:docMk/>
            <pc:sldMk cId="590865744" sldId="729"/>
            <ac:spMk id="4" creationId="{364ABB54-F892-3B2F-04F1-1440F5803580}"/>
          </ac:spMkLst>
        </pc:spChg>
        <pc:spChg chg="mod ord">
          <ac:chgData name="baris oguz" userId="b2f6407021882ee1" providerId="LiveId" clId="{6DFD3514-3DFC-4C97-9916-98338E4C9316}" dt="2025-11-03T07:41:18.440" v="15270" actId="700"/>
          <ac:spMkLst>
            <pc:docMk/>
            <pc:sldMk cId="590865744" sldId="729"/>
            <ac:spMk id="5" creationId="{4B17C8CA-1658-A4E2-A5BE-C0EE6C2F5EAA}"/>
          </ac:spMkLst>
        </pc:spChg>
        <pc:spChg chg="del">
          <ac:chgData name="baris oguz" userId="b2f6407021882ee1" providerId="LiveId" clId="{6DFD3514-3DFC-4C97-9916-98338E4C9316}" dt="2025-11-03T07:38:04.882" v="15234" actId="700"/>
          <ac:spMkLst>
            <pc:docMk/>
            <pc:sldMk cId="590865744" sldId="729"/>
            <ac:spMk id="6" creationId="{D23A749F-EBF2-72FD-C437-CF1D8FA5B6AA}"/>
          </ac:spMkLst>
        </pc:spChg>
        <pc:spChg chg="mod ord">
          <ac:chgData name="baris oguz" userId="b2f6407021882ee1" providerId="LiveId" clId="{6DFD3514-3DFC-4C97-9916-98338E4C9316}" dt="2025-11-03T07:41:18.440" v="15270" actId="700"/>
          <ac:spMkLst>
            <pc:docMk/>
            <pc:sldMk cId="590865744" sldId="729"/>
            <ac:spMk id="7" creationId="{331193D4-ED0C-CF4D-0AEF-AE14F16CAE37}"/>
          </ac:spMkLst>
        </pc:spChg>
      </pc:sldChg>
      <pc:sldChg chg="modSp add del mod modClrScheme chgLayout">
        <pc:chgData name="baris oguz" userId="b2f6407021882ee1" providerId="LiveId" clId="{6DFD3514-3DFC-4C97-9916-98338E4C9316}" dt="2025-11-03T09:24:39.621" v="16107" actId="47"/>
        <pc:sldMkLst>
          <pc:docMk/>
          <pc:sldMk cId="0" sldId="732"/>
        </pc:sldMkLst>
        <pc:spChg chg="mod ord">
          <ac:chgData name="baris oguz" userId="b2f6407021882ee1" providerId="LiveId" clId="{6DFD3514-3DFC-4C97-9916-98338E4C9316}" dt="2025-11-03T08:32:48.198" v="15799" actId="700"/>
          <ac:spMkLst>
            <pc:docMk/>
            <pc:sldMk cId="0" sldId="732"/>
            <ac:spMk id="31746" creationId="{875BB0BF-CE4D-7A45-E6AD-EEE1E014C7A1}"/>
          </ac:spMkLst>
        </pc:spChg>
        <pc:spChg chg="mod ord">
          <ac:chgData name="baris oguz" userId="b2f6407021882ee1" providerId="LiveId" clId="{6DFD3514-3DFC-4C97-9916-98338E4C9316}" dt="2025-11-03T08:32:48.198" v="15799" actId="700"/>
          <ac:spMkLst>
            <pc:docMk/>
            <pc:sldMk cId="0" sldId="732"/>
            <ac:spMk id="31747" creationId="{238A8BE2-38E3-AAB0-F355-65A6D31D0DA3}"/>
          </ac:spMkLst>
        </pc:spChg>
        <pc:spChg chg="mod ord">
          <ac:chgData name="baris oguz" userId="b2f6407021882ee1" providerId="LiveId" clId="{6DFD3514-3DFC-4C97-9916-98338E4C9316}" dt="2025-11-03T08:32:48.198" v="15799" actId="700"/>
          <ac:spMkLst>
            <pc:docMk/>
            <pc:sldMk cId="0" sldId="732"/>
            <ac:spMk id="31748" creationId="{8AC6AB7E-FA4F-45D3-D425-F422F2894207}"/>
          </ac:spMkLst>
        </pc:spChg>
      </pc:sldChg>
      <pc:sldChg chg="addSp delSp modSp add mod ord modClrScheme chgLayout">
        <pc:chgData name="baris oguz" userId="b2f6407021882ee1" providerId="LiveId" clId="{6DFD3514-3DFC-4C97-9916-98338E4C9316}" dt="2025-11-04T10:05:24.058" v="20340"/>
        <pc:sldMkLst>
          <pc:docMk/>
          <pc:sldMk cId="0" sldId="737"/>
        </pc:sldMkLst>
        <pc:spChg chg="add mod">
          <ac:chgData name="baris oguz" userId="b2f6407021882ee1" providerId="LiveId" clId="{6DFD3514-3DFC-4C97-9916-98338E4C9316}" dt="2025-11-04T10:05:24.058" v="20340"/>
          <ac:spMkLst>
            <pc:docMk/>
            <pc:sldMk cId="0" sldId="737"/>
            <ac:spMk id="2" creationId="{2AED4C3F-A90F-8446-D054-0C8749DC2DF8}"/>
          </ac:spMkLst>
        </pc:spChg>
        <pc:spChg chg="add del mod">
          <ac:chgData name="baris oguz" userId="b2f6407021882ee1" providerId="LiveId" clId="{6DFD3514-3DFC-4C97-9916-98338E4C9316}" dt="2025-11-03T09:36:24.729" v="16509" actId="6264"/>
          <ac:spMkLst>
            <pc:docMk/>
            <pc:sldMk cId="0" sldId="737"/>
            <ac:spMk id="2" creationId="{5D61F4DC-EDF2-8A1C-F875-A8D29E5C82D4}"/>
          </ac:spMkLst>
        </pc:spChg>
        <pc:spChg chg="add del mod">
          <ac:chgData name="baris oguz" userId="b2f6407021882ee1" providerId="LiveId" clId="{6DFD3514-3DFC-4C97-9916-98338E4C9316}" dt="2025-11-03T09:36:24.729" v="16509" actId="6264"/>
          <ac:spMkLst>
            <pc:docMk/>
            <pc:sldMk cId="0" sldId="737"/>
            <ac:spMk id="3" creationId="{6AA83B94-1F29-933A-CA47-724CC4886AA4}"/>
          </ac:spMkLst>
        </pc:spChg>
        <pc:spChg chg="add del mod ord">
          <ac:chgData name="baris oguz" userId="b2f6407021882ee1" providerId="LiveId" clId="{6DFD3514-3DFC-4C97-9916-98338E4C9316}" dt="2025-11-03T10:33:39.975" v="16565" actId="931"/>
          <ac:spMkLst>
            <pc:docMk/>
            <pc:sldMk cId="0" sldId="737"/>
            <ac:spMk id="4" creationId="{87D5F0AE-0FCF-51A2-DB36-F4C651689BAF}"/>
          </ac:spMkLst>
        </pc:spChg>
        <pc:spChg chg="add mod">
          <ac:chgData name="baris oguz" userId="b2f6407021882ee1" providerId="LiveId" clId="{6DFD3514-3DFC-4C97-9916-98338E4C9316}" dt="2025-11-03T10:40:50.290" v="17098" actId="1035"/>
          <ac:spMkLst>
            <pc:docMk/>
            <pc:sldMk cId="0" sldId="737"/>
            <ac:spMk id="9" creationId="{395623B8-3254-99EE-58FB-538A28451397}"/>
          </ac:spMkLst>
        </pc:spChg>
        <pc:spChg chg="add mod">
          <ac:chgData name="baris oguz" userId="b2f6407021882ee1" providerId="LiveId" clId="{6DFD3514-3DFC-4C97-9916-98338E4C9316}" dt="2025-11-03T10:40:10.471" v="17090" actId="164"/>
          <ac:spMkLst>
            <pc:docMk/>
            <pc:sldMk cId="0" sldId="737"/>
            <ac:spMk id="10" creationId="{E86B8668-8013-A036-E615-4732D556B321}"/>
          </ac:spMkLst>
        </pc:spChg>
        <pc:spChg chg="add mod">
          <ac:chgData name="baris oguz" userId="b2f6407021882ee1" providerId="LiveId" clId="{6DFD3514-3DFC-4C97-9916-98338E4C9316}" dt="2025-11-03T10:40:50.290" v="17098" actId="1035"/>
          <ac:spMkLst>
            <pc:docMk/>
            <pc:sldMk cId="0" sldId="737"/>
            <ac:spMk id="11" creationId="{F0FC50FA-6A46-5B35-2D77-828165B9B2EA}"/>
          </ac:spMkLst>
        </pc:spChg>
        <pc:spChg chg="add del mod">
          <ac:chgData name="baris oguz" userId="b2f6407021882ee1" providerId="LiveId" clId="{6DFD3514-3DFC-4C97-9916-98338E4C9316}" dt="2025-11-03T10:37:39.102" v="16839" actId="478"/>
          <ac:spMkLst>
            <pc:docMk/>
            <pc:sldMk cId="0" sldId="737"/>
            <ac:spMk id="12" creationId="{FFA513F0-5BE0-4D17-DAD7-4D308976EFEB}"/>
          </ac:spMkLst>
        </pc:spChg>
        <pc:spChg chg="add mod">
          <ac:chgData name="baris oguz" userId="b2f6407021882ee1" providerId="LiveId" clId="{6DFD3514-3DFC-4C97-9916-98338E4C9316}" dt="2025-11-03T10:40:10.471" v="17090" actId="164"/>
          <ac:spMkLst>
            <pc:docMk/>
            <pc:sldMk cId="0" sldId="737"/>
            <ac:spMk id="13" creationId="{842272DC-0F9B-F262-C814-42FD463156AC}"/>
          </ac:spMkLst>
        </pc:spChg>
        <pc:spChg chg="mod ord">
          <ac:chgData name="baris oguz" userId="b2f6407021882ee1" providerId="LiveId" clId="{6DFD3514-3DFC-4C97-9916-98338E4C9316}" dt="2025-11-03T09:36:24.729" v="16509" actId="6264"/>
          <ac:spMkLst>
            <pc:docMk/>
            <pc:sldMk cId="0" sldId="737"/>
            <ac:spMk id="5123" creationId="{D0737EF7-EC51-8F58-4A27-0EBFD7FD92AC}"/>
          </ac:spMkLst>
        </pc:spChg>
        <pc:spChg chg="mod ord">
          <ac:chgData name="baris oguz" userId="b2f6407021882ee1" providerId="LiveId" clId="{6DFD3514-3DFC-4C97-9916-98338E4C9316}" dt="2025-11-03T09:36:37.917" v="16564" actId="20577"/>
          <ac:spMkLst>
            <pc:docMk/>
            <pc:sldMk cId="0" sldId="737"/>
            <ac:spMk id="5124" creationId="{D632CCB9-18C3-6FB6-6404-870FF631254E}"/>
          </ac:spMkLst>
        </pc:spChg>
        <pc:spChg chg="del mod ord">
          <ac:chgData name="baris oguz" userId="b2f6407021882ee1" providerId="LiveId" clId="{6DFD3514-3DFC-4C97-9916-98338E4C9316}" dt="2025-11-03T09:30:59.272" v="16391" actId="478"/>
          <ac:spMkLst>
            <pc:docMk/>
            <pc:sldMk cId="0" sldId="737"/>
            <ac:spMk id="5125" creationId="{1EC177DB-D343-DB0B-00DA-7A73982964DD}"/>
          </ac:spMkLst>
        </pc:spChg>
        <pc:spChg chg="del">
          <ac:chgData name="baris oguz" userId="b2f6407021882ee1" providerId="LiveId" clId="{6DFD3514-3DFC-4C97-9916-98338E4C9316}" dt="2025-11-03T09:24:48.551" v="16108" actId="21"/>
          <ac:spMkLst>
            <pc:docMk/>
            <pc:sldMk cId="0" sldId="737"/>
            <ac:spMk id="5126" creationId="{8CFF7555-310D-ACBA-861D-70653F03FE8D}"/>
          </ac:spMkLst>
        </pc:spChg>
        <pc:spChg chg="del">
          <ac:chgData name="baris oguz" userId="b2f6407021882ee1" providerId="LiveId" clId="{6DFD3514-3DFC-4C97-9916-98338E4C9316}" dt="2025-11-03T09:24:48.551" v="16108" actId="21"/>
          <ac:spMkLst>
            <pc:docMk/>
            <pc:sldMk cId="0" sldId="737"/>
            <ac:spMk id="5127" creationId="{AAC56E8F-0469-48C4-D224-95EB70EB97D9}"/>
          </ac:spMkLst>
        </pc:spChg>
        <pc:spChg chg="del">
          <ac:chgData name="baris oguz" userId="b2f6407021882ee1" providerId="LiveId" clId="{6DFD3514-3DFC-4C97-9916-98338E4C9316}" dt="2025-11-03T09:24:48.551" v="16108" actId="21"/>
          <ac:spMkLst>
            <pc:docMk/>
            <pc:sldMk cId="0" sldId="737"/>
            <ac:spMk id="5128" creationId="{5BD763BF-D01E-26B0-9D23-8D9F33C4F8A1}"/>
          </ac:spMkLst>
        </pc:spChg>
        <pc:spChg chg="del">
          <ac:chgData name="baris oguz" userId="b2f6407021882ee1" providerId="LiveId" clId="{6DFD3514-3DFC-4C97-9916-98338E4C9316}" dt="2025-11-03T09:24:48.551" v="16108" actId="21"/>
          <ac:spMkLst>
            <pc:docMk/>
            <pc:sldMk cId="0" sldId="737"/>
            <ac:spMk id="5129" creationId="{EEBAE1FA-78C1-481A-82FF-943DA56FBDF2}"/>
          </ac:spMkLst>
        </pc:spChg>
        <pc:spChg chg="del">
          <ac:chgData name="baris oguz" userId="b2f6407021882ee1" providerId="LiveId" clId="{6DFD3514-3DFC-4C97-9916-98338E4C9316}" dt="2025-11-03T09:24:48.551" v="16108" actId="21"/>
          <ac:spMkLst>
            <pc:docMk/>
            <pc:sldMk cId="0" sldId="737"/>
            <ac:spMk id="5130" creationId="{DE0970E9-614E-4D20-5C22-2F6DB21D7AFC}"/>
          </ac:spMkLst>
        </pc:spChg>
        <pc:spChg chg="del">
          <ac:chgData name="baris oguz" userId="b2f6407021882ee1" providerId="LiveId" clId="{6DFD3514-3DFC-4C97-9916-98338E4C9316}" dt="2025-11-03T09:24:48.551" v="16108" actId="21"/>
          <ac:spMkLst>
            <pc:docMk/>
            <pc:sldMk cId="0" sldId="737"/>
            <ac:spMk id="5131" creationId="{84B9206E-D1F4-BD29-8670-D7E63A6E264E}"/>
          </ac:spMkLst>
        </pc:spChg>
        <pc:spChg chg="del">
          <ac:chgData name="baris oguz" userId="b2f6407021882ee1" providerId="LiveId" clId="{6DFD3514-3DFC-4C97-9916-98338E4C9316}" dt="2025-11-03T09:24:48.551" v="16108" actId="21"/>
          <ac:spMkLst>
            <pc:docMk/>
            <pc:sldMk cId="0" sldId="737"/>
            <ac:spMk id="5132" creationId="{1897D3C1-0653-5ABE-DA7A-747B29D04995}"/>
          </ac:spMkLst>
        </pc:spChg>
        <pc:spChg chg="del">
          <ac:chgData name="baris oguz" userId="b2f6407021882ee1" providerId="LiveId" clId="{6DFD3514-3DFC-4C97-9916-98338E4C9316}" dt="2025-11-03T09:24:48.551" v="16108" actId="21"/>
          <ac:spMkLst>
            <pc:docMk/>
            <pc:sldMk cId="0" sldId="737"/>
            <ac:spMk id="5133" creationId="{46F435DC-70E5-A2B3-6E14-EDEDA1BCC6CE}"/>
          </ac:spMkLst>
        </pc:spChg>
        <pc:grpChg chg="add mod">
          <ac:chgData name="baris oguz" userId="b2f6407021882ee1" providerId="LiveId" clId="{6DFD3514-3DFC-4C97-9916-98338E4C9316}" dt="2025-11-03T10:40:37.729" v="17092" actId="1076"/>
          <ac:grpSpMkLst>
            <pc:docMk/>
            <pc:sldMk cId="0" sldId="737"/>
            <ac:grpSpMk id="14" creationId="{EA650F8F-C759-6169-2216-C9A73503100C}"/>
          </ac:grpSpMkLst>
        </pc:grpChg>
        <pc:graphicFrameChg chg="del mod ord">
          <ac:chgData name="baris oguz" userId="b2f6407021882ee1" providerId="LiveId" clId="{6DFD3514-3DFC-4C97-9916-98338E4C9316}" dt="2025-11-03T09:24:48.551" v="16108" actId="21"/>
          <ac:graphicFrameMkLst>
            <pc:docMk/>
            <pc:sldMk cId="0" sldId="737"/>
            <ac:graphicFrameMk id="5122" creationId="{8524F062-0482-264C-CC28-E97E523D932E}"/>
          </ac:graphicFrameMkLst>
        </pc:graphicFrameChg>
        <pc:picChg chg="add mod">
          <ac:chgData name="baris oguz" userId="b2f6407021882ee1" providerId="LiveId" clId="{6DFD3514-3DFC-4C97-9916-98338E4C9316}" dt="2025-11-03T10:40:50.290" v="17098" actId="1035"/>
          <ac:picMkLst>
            <pc:docMk/>
            <pc:sldMk cId="0" sldId="737"/>
            <ac:picMk id="6" creationId="{27BA31D1-52AF-C341-0620-117D079A4748}"/>
          </ac:picMkLst>
        </pc:picChg>
        <pc:picChg chg="add mod">
          <ac:chgData name="baris oguz" userId="b2f6407021882ee1" providerId="LiveId" clId="{6DFD3514-3DFC-4C97-9916-98338E4C9316}" dt="2025-11-03T10:40:10.471" v="17090" actId="164"/>
          <ac:picMkLst>
            <pc:docMk/>
            <pc:sldMk cId="0" sldId="737"/>
            <ac:picMk id="8" creationId="{07DF5631-1408-3582-FEFE-2AC6F03CAED8}"/>
          </ac:picMkLst>
        </pc:picChg>
        <pc:picChg chg="add mod">
          <ac:chgData name="baris oguz" userId="b2f6407021882ee1" providerId="LiveId" clId="{6DFD3514-3DFC-4C97-9916-98338E4C9316}" dt="2025-11-03T11:07:06.358" v="17635" actId="196"/>
          <ac:picMkLst>
            <pc:docMk/>
            <pc:sldMk cId="0" sldId="737"/>
            <ac:picMk id="15" creationId="{00000000-0000-0000-0000-000000000000}"/>
          </ac:picMkLst>
        </pc:picChg>
      </pc:sldChg>
      <pc:sldChg chg="modSp add del mod modClrScheme chgLayout">
        <pc:chgData name="baris oguz" userId="b2f6407021882ee1" providerId="LiveId" clId="{6DFD3514-3DFC-4C97-9916-98338E4C9316}" dt="2025-11-03T09:31:12.240" v="16392" actId="47"/>
        <pc:sldMkLst>
          <pc:docMk/>
          <pc:sldMk cId="0" sldId="738"/>
        </pc:sldMkLst>
        <pc:spChg chg="mod ord">
          <ac:chgData name="baris oguz" userId="b2f6407021882ee1" providerId="LiveId" clId="{6DFD3514-3DFC-4C97-9916-98338E4C9316}" dt="2025-11-03T08:32:48.198" v="15799" actId="700"/>
          <ac:spMkLst>
            <pc:docMk/>
            <pc:sldMk cId="0" sldId="738"/>
            <ac:spMk id="32770" creationId="{9FBC4E06-FD23-4DBE-5AB5-40A28B171F41}"/>
          </ac:spMkLst>
        </pc:spChg>
        <pc:spChg chg="mod ord">
          <ac:chgData name="baris oguz" userId="b2f6407021882ee1" providerId="LiveId" clId="{6DFD3514-3DFC-4C97-9916-98338E4C9316}" dt="2025-11-03T08:32:48.198" v="15799" actId="700"/>
          <ac:spMkLst>
            <pc:docMk/>
            <pc:sldMk cId="0" sldId="738"/>
            <ac:spMk id="32771" creationId="{F2B4D847-A4EC-755D-961B-CE2F3BE79348}"/>
          </ac:spMkLst>
        </pc:spChg>
        <pc:spChg chg="mod ord">
          <ac:chgData name="baris oguz" userId="b2f6407021882ee1" providerId="LiveId" clId="{6DFD3514-3DFC-4C97-9916-98338E4C9316}" dt="2025-11-03T08:32:48.198" v="15799" actId="700"/>
          <ac:spMkLst>
            <pc:docMk/>
            <pc:sldMk cId="0" sldId="738"/>
            <ac:spMk id="32772" creationId="{CC2540D0-63F0-CB36-179C-4FBEF2A4FE6F}"/>
          </ac:spMkLst>
        </pc:spChg>
      </pc:sldChg>
      <pc:sldChg chg="modSp add del mod modClrScheme chgLayout">
        <pc:chgData name="baris oguz" userId="b2f6407021882ee1" providerId="LiveId" clId="{6DFD3514-3DFC-4C97-9916-98338E4C9316}" dt="2025-11-03T10:53:34.946" v="17490" actId="47"/>
        <pc:sldMkLst>
          <pc:docMk/>
          <pc:sldMk cId="0" sldId="744"/>
        </pc:sldMkLst>
        <pc:spChg chg="mod ord">
          <ac:chgData name="baris oguz" userId="b2f6407021882ee1" providerId="LiveId" clId="{6DFD3514-3DFC-4C97-9916-98338E4C9316}" dt="2025-11-03T08:32:48.198" v="15799" actId="700"/>
          <ac:spMkLst>
            <pc:docMk/>
            <pc:sldMk cId="0" sldId="744"/>
            <ac:spMk id="69634" creationId="{4DE53C4C-097D-BE1E-E7E1-A433D74E7F15}"/>
          </ac:spMkLst>
        </pc:spChg>
        <pc:spChg chg="mod ord">
          <ac:chgData name="baris oguz" userId="b2f6407021882ee1" providerId="LiveId" clId="{6DFD3514-3DFC-4C97-9916-98338E4C9316}" dt="2025-11-03T08:32:48.198" v="15799" actId="700"/>
          <ac:spMkLst>
            <pc:docMk/>
            <pc:sldMk cId="0" sldId="744"/>
            <ac:spMk id="69635" creationId="{6B919E3C-98F1-43E0-3093-C77E2C16A777}"/>
          </ac:spMkLst>
        </pc:spChg>
        <pc:spChg chg="mod ord">
          <ac:chgData name="baris oguz" userId="b2f6407021882ee1" providerId="LiveId" clId="{6DFD3514-3DFC-4C97-9916-98338E4C9316}" dt="2025-11-03T08:32:48.494" v="15819" actId="27636"/>
          <ac:spMkLst>
            <pc:docMk/>
            <pc:sldMk cId="0" sldId="744"/>
            <ac:spMk id="69636" creationId="{3B898CB8-E04E-3557-9CA3-E50F5137DAFB}"/>
          </ac:spMkLst>
        </pc:spChg>
      </pc:sldChg>
      <pc:sldChg chg="modSp add del mod modClrScheme chgLayout">
        <pc:chgData name="baris oguz" userId="b2f6407021882ee1" providerId="LiveId" clId="{6DFD3514-3DFC-4C97-9916-98338E4C9316}" dt="2025-11-03T10:52:48.879" v="17447" actId="47"/>
        <pc:sldMkLst>
          <pc:docMk/>
          <pc:sldMk cId="0" sldId="747"/>
        </pc:sldMkLst>
        <pc:spChg chg="mod ord">
          <ac:chgData name="baris oguz" userId="b2f6407021882ee1" providerId="LiveId" clId="{6DFD3514-3DFC-4C97-9916-98338E4C9316}" dt="2025-11-03T08:32:48.198" v="15799" actId="700"/>
          <ac:spMkLst>
            <pc:docMk/>
            <pc:sldMk cId="0" sldId="747"/>
            <ac:spMk id="41986" creationId="{D0848295-5C5E-5092-8EF3-0FC6851ECD97}"/>
          </ac:spMkLst>
        </pc:spChg>
        <pc:spChg chg="mod ord">
          <ac:chgData name="baris oguz" userId="b2f6407021882ee1" providerId="LiveId" clId="{6DFD3514-3DFC-4C97-9916-98338E4C9316}" dt="2025-11-03T08:32:48.198" v="15799" actId="700"/>
          <ac:spMkLst>
            <pc:docMk/>
            <pc:sldMk cId="0" sldId="747"/>
            <ac:spMk id="41987" creationId="{EC1A0E37-7872-6B66-9F59-ECEF3A6E37F8}"/>
          </ac:spMkLst>
        </pc:spChg>
        <pc:spChg chg="mod ord">
          <ac:chgData name="baris oguz" userId="b2f6407021882ee1" providerId="LiveId" clId="{6DFD3514-3DFC-4C97-9916-98338E4C9316}" dt="2025-11-03T08:32:48.198" v="15799" actId="700"/>
          <ac:spMkLst>
            <pc:docMk/>
            <pc:sldMk cId="0" sldId="747"/>
            <ac:spMk id="41988" creationId="{64447F1C-024F-F0C1-0964-7C71C0ADE324}"/>
          </ac:spMkLst>
        </pc:spChg>
      </pc:sldChg>
      <pc:sldChg chg="modSp add del mod modClrScheme chgLayout">
        <pc:chgData name="baris oguz" userId="b2f6407021882ee1" providerId="LiveId" clId="{6DFD3514-3DFC-4C97-9916-98338E4C9316}" dt="2025-11-03T10:52:49.182" v="17448" actId="47"/>
        <pc:sldMkLst>
          <pc:docMk/>
          <pc:sldMk cId="0" sldId="748"/>
        </pc:sldMkLst>
        <pc:spChg chg="mod ord">
          <ac:chgData name="baris oguz" userId="b2f6407021882ee1" providerId="LiveId" clId="{6DFD3514-3DFC-4C97-9916-98338E4C9316}" dt="2025-11-03T08:32:48.198" v="15799" actId="700"/>
          <ac:spMkLst>
            <pc:docMk/>
            <pc:sldMk cId="0" sldId="748"/>
            <ac:spMk id="43010" creationId="{9E401063-D1B1-4D5A-369E-1B039E8D167A}"/>
          </ac:spMkLst>
        </pc:spChg>
        <pc:spChg chg="mod ord">
          <ac:chgData name="baris oguz" userId="b2f6407021882ee1" providerId="LiveId" clId="{6DFD3514-3DFC-4C97-9916-98338E4C9316}" dt="2025-11-03T08:32:48.198" v="15799" actId="700"/>
          <ac:spMkLst>
            <pc:docMk/>
            <pc:sldMk cId="0" sldId="748"/>
            <ac:spMk id="43011" creationId="{668AD756-D206-AA80-6002-2D317A72D338}"/>
          </ac:spMkLst>
        </pc:spChg>
        <pc:spChg chg="mod ord">
          <ac:chgData name="baris oguz" userId="b2f6407021882ee1" providerId="LiveId" clId="{6DFD3514-3DFC-4C97-9916-98338E4C9316}" dt="2025-11-03T08:32:48.323" v="15803" actId="27636"/>
          <ac:spMkLst>
            <pc:docMk/>
            <pc:sldMk cId="0" sldId="748"/>
            <ac:spMk id="43012" creationId="{99E6A720-1A6C-CC10-3549-5522CED5F1AC}"/>
          </ac:spMkLst>
        </pc:spChg>
      </pc:sldChg>
      <pc:sldChg chg="modSp add del mod modClrScheme chgLayout">
        <pc:chgData name="baris oguz" userId="b2f6407021882ee1" providerId="LiveId" clId="{6DFD3514-3DFC-4C97-9916-98338E4C9316}" dt="2025-11-03T10:52:49.865" v="17449" actId="47"/>
        <pc:sldMkLst>
          <pc:docMk/>
          <pc:sldMk cId="0" sldId="749"/>
        </pc:sldMkLst>
        <pc:spChg chg="mod ord">
          <ac:chgData name="baris oguz" userId="b2f6407021882ee1" providerId="LiveId" clId="{6DFD3514-3DFC-4C97-9916-98338E4C9316}" dt="2025-11-03T08:32:48.198" v="15799" actId="700"/>
          <ac:spMkLst>
            <pc:docMk/>
            <pc:sldMk cId="0" sldId="749"/>
            <ac:spMk id="44034" creationId="{E1BF8F73-1F5B-3DD0-E01D-B1736E76AABE}"/>
          </ac:spMkLst>
        </pc:spChg>
        <pc:spChg chg="mod ord">
          <ac:chgData name="baris oguz" userId="b2f6407021882ee1" providerId="LiveId" clId="{6DFD3514-3DFC-4C97-9916-98338E4C9316}" dt="2025-11-03T08:32:48.198" v="15799" actId="700"/>
          <ac:spMkLst>
            <pc:docMk/>
            <pc:sldMk cId="0" sldId="749"/>
            <ac:spMk id="44035" creationId="{F2F812DF-B587-718D-006A-9DE797A1ECBF}"/>
          </ac:spMkLst>
        </pc:spChg>
        <pc:spChg chg="mod ord">
          <ac:chgData name="baris oguz" userId="b2f6407021882ee1" providerId="LiveId" clId="{6DFD3514-3DFC-4C97-9916-98338E4C9316}" dt="2025-11-03T08:32:48.198" v="15799" actId="700"/>
          <ac:spMkLst>
            <pc:docMk/>
            <pc:sldMk cId="0" sldId="749"/>
            <ac:spMk id="44036" creationId="{F0D3465A-66EA-7A52-2CEA-AF5B9DA88D0B}"/>
          </ac:spMkLst>
        </pc:spChg>
      </pc:sldChg>
      <pc:sldChg chg="modSp add del mod modClrScheme chgLayout">
        <pc:chgData name="baris oguz" userId="b2f6407021882ee1" providerId="LiveId" clId="{6DFD3514-3DFC-4C97-9916-98338E4C9316}" dt="2025-11-03T10:52:51.421" v="17450" actId="47"/>
        <pc:sldMkLst>
          <pc:docMk/>
          <pc:sldMk cId="0" sldId="750"/>
        </pc:sldMkLst>
        <pc:spChg chg="mod ord">
          <ac:chgData name="baris oguz" userId="b2f6407021882ee1" providerId="LiveId" clId="{6DFD3514-3DFC-4C97-9916-98338E4C9316}" dt="2025-11-03T08:32:48.198" v="15799" actId="700"/>
          <ac:spMkLst>
            <pc:docMk/>
            <pc:sldMk cId="0" sldId="750"/>
            <ac:spMk id="45058" creationId="{2C92D925-4061-7507-9CD7-E11289552AB3}"/>
          </ac:spMkLst>
        </pc:spChg>
        <pc:spChg chg="mod ord">
          <ac:chgData name="baris oguz" userId="b2f6407021882ee1" providerId="LiveId" clId="{6DFD3514-3DFC-4C97-9916-98338E4C9316}" dt="2025-11-03T08:32:48.198" v="15799" actId="700"/>
          <ac:spMkLst>
            <pc:docMk/>
            <pc:sldMk cId="0" sldId="750"/>
            <ac:spMk id="45059" creationId="{AFE19DCD-F31D-7174-4D92-AF3B56802064}"/>
          </ac:spMkLst>
        </pc:spChg>
        <pc:spChg chg="mod ord">
          <ac:chgData name="baris oguz" userId="b2f6407021882ee1" providerId="LiveId" clId="{6DFD3514-3DFC-4C97-9916-98338E4C9316}" dt="2025-11-03T08:32:48.339" v="15804" actId="27636"/>
          <ac:spMkLst>
            <pc:docMk/>
            <pc:sldMk cId="0" sldId="750"/>
            <ac:spMk id="45060" creationId="{F422B9EB-E6F9-9ACF-A1EF-4A748FCDB58C}"/>
          </ac:spMkLst>
        </pc:spChg>
      </pc:sldChg>
      <pc:sldChg chg="modSp add del mod modClrScheme chgLayout modNotes">
        <pc:chgData name="baris oguz" userId="b2f6407021882ee1" providerId="LiveId" clId="{6DFD3514-3DFC-4C97-9916-98338E4C9316}" dt="2025-11-03T10:52:51.722" v="17451" actId="47"/>
        <pc:sldMkLst>
          <pc:docMk/>
          <pc:sldMk cId="0" sldId="752"/>
        </pc:sldMkLst>
        <pc:spChg chg="mod ord">
          <ac:chgData name="baris oguz" userId="b2f6407021882ee1" providerId="LiveId" clId="{6DFD3514-3DFC-4C97-9916-98338E4C9316}" dt="2025-11-03T08:32:48.198" v="15799" actId="700"/>
          <ac:spMkLst>
            <pc:docMk/>
            <pc:sldMk cId="0" sldId="752"/>
            <ac:spMk id="46082" creationId="{2D9D6D08-793E-F876-B82D-CF1BED4E0207}"/>
          </ac:spMkLst>
        </pc:spChg>
        <pc:spChg chg="mod ord">
          <ac:chgData name="baris oguz" userId="b2f6407021882ee1" providerId="LiveId" clId="{6DFD3514-3DFC-4C97-9916-98338E4C9316}" dt="2025-11-03T08:32:48.198" v="15799" actId="700"/>
          <ac:spMkLst>
            <pc:docMk/>
            <pc:sldMk cId="0" sldId="752"/>
            <ac:spMk id="46086" creationId="{FC9DCCE6-0BFC-B296-B739-1E30A00AE8CA}"/>
          </ac:spMkLst>
        </pc:spChg>
        <pc:spChg chg="mod ord">
          <ac:chgData name="baris oguz" userId="b2f6407021882ee1" providerId="LiveId" clId="{6DFD3514-3DFC-4C97-9916-98338E4C9316}" dt="2025-11-03T08:32:48.198" v="15799" actId="700"/>
          <ac:spMkLst>
            <pc:docMk/>
            <pc:sldMk cId="0" sldId="752"/>
            <ac:spMk id="46088" creationId="{0AF6E760-0C6A-E202-C2FB-CB8E8B967BAD}"/>
          </ac:spMkLst>
        </pc:spChg>
      </pc:sldChg>
      <pc:sldChg chg="addSp modSp add del mod modClrScheme chgLayout">
        <pc:chgData name="baris oguz" userId="b2f6407021882ee1" providerId="LiveId" clId="{6DFD3514-3DFC-4C97-9916-98338E4C9316}" dt="2025-11-03T10:52:52.017" v="17452" actId="47"/>
        <pc:sldMkLst>
          <pc:docMk/>
          <pc:sldMk cId="0" sldId="753"/>
        </pc:sldMkLst>
        <pc:spChg chg="add mod ord">
          <ac:chgData name="baris oguz" userId="b2f6407021882ee1" providerId="LiveId" clId="{6DFD3514-3DFC-4C97-9916-98338E4C9316}" dt="2025-11-03T08:32:48.198" v="15799" actId="700"/>
          <ac:spMkLst>
            <pc:docMk/>
            <pc:sldMk cId="0" sldId="753"/>
            <ac:spMk id="2" creationId="{D370FB01-55F8-2ADC-EB3C-0BE470664DE1}"/>
          </ac:spMkLst>
        </pc:spChg>
        <pc:spChg chg="mod ord">
          <ac:chgData name="baris oguz" userId="b2f6407021882ee1" providerId="LiveId" clId="{6DFD3514-3DFC-4C97-9916-98338E4C9316}" dt="2025-11-03T08:32:48.198" v="15799" actId="700"/>
          <ac:spMkLst>
            <pc:docMk/>
            <pc:sldMk cId="0" sldId="753"/>
            <ac:spMk id="47106" creationId="{6A59B332-695F-3BCB-EA57-53C08F9D5BFD}"/>
          </ac:spMkLst>
        </pc:spChg>
        <pc:spChg chg="mod ord">
          <ac:chgData name="baris oguz" userId="b2f6407021882ee1" providerId="LiveId" clId="{6DFD3514-3DFC-4C97-9916-98338E4C9316}" dt="2025-11-03T08:32:48.198" v="15799" actId="700"/>
          <ac:spMkLst>
            <pc:docMk/>
            <pc:sldMk cId="0" sldId="753"/>
            <ac:spMk id="47108" creationId="{067B1383-D7F0-C928-BE6E-26AED06E63B9}"/>
          </ac:spMkLst>
        </pc:spChg>
      </pc:sldChg>
      <pc:sldChg chg="addSp modSp add del mod modClrScheme chgLayout">
        <pc:chgData name="baris oguz" userId="b2f6407021882ee1" providerId="LiveId" clId="{6DFD3514-3DFC-4C97-9916-98338E4C9316}" dt="2025-11-03T10:52:52.560" v="17453" actId="47"/>
        <pc:sldMkLst>
          <pc:docMk/>
          <pc:sldMk cId="0" sldId="754"/>
        </pc:sldMkLst>
        <pc:spChg chg="add mod ord">
          <ac:chgData name="baris oguz" userId="b2f6407021882ee1" providerId="LiveId" clId="{6DFD3514-3DFC-4C97-9916-98338E4C9316}" dt="2025-11-03T08:32:48.198" v="15799" actId="700"/>
          <ac:spMkLst>
            <pc:docMk/>
            <pc:sldMk cId="0" sldId="754"/>
            <ac:spMk id="2" creationId="{28FADC44-91CF-4D87-4733-59FE7D8A8A49}"/>
          </ac:spMkLst>
        </pc:spChg>
        <pc:spChg chg="mod ord">
          <ac:chgData name="baris oguz" userId="b2f6407021882ee1" providerId="LiveId" clId="{6DFD3514-3DFC-4C97-9916-98338E4C9316}" dt="2025-11-03T08:32:48.198" v="15799" actId="700"/>
          <ac:spMkLst>
            <pc:docMk/>
            <pc:sldMk cId="0" sldId="754"/>
            <ac:spMk id="48130" creationId="{9314BB58-267A-465C-9AFD-EE6493348E0A}"/>
          </ac:spMkLst>
        </pc:spChg>
        <pc:spChg chg="mod ord">
          <ac:chgData name="baris oguz" userId="b2f6407021882ee1" providerId="LiveId" clId="{6DFD3514-3DFC-4C97-9916-98338E4C9316}" dt="2025-11-03T08:32:48.198" v="15799" actId="700"/>
          <ac:spMkLst>
            <pc:docMk/>
            <pc:sldMk cId="0" sldId="754"/>
            <ac:spMk id="48131" creationId="{FB1A109B-2758-5021-90F7-F9ABED2BA876}"/>
          </ac:spMkLst>
        </pc:spChg>
      </pc:sldChg>
      <pc:sldChg chg="addSp modSp add del mod modClrScheme chgLayout">
        <pc:chgData name="baris oguz" userId="b2f6407021882ee1" providerId="LiveId" clId="{6DFD3514-3DFC-4C97-9916-98338E4C9316}" dt="2025-11-03T10:52:53.040" v="17454" actId="47"/>
        <pc:sldMkLst>
          <pc:docMk/>
          <pc:sldMk cId="0" sldId="755"/>
        </pc:sldMkLst>
        <pc:spChg chg="add mod ord">
          <ac:chgData name="baris oguz" userId="b2f6407021882ee1" providerId="LiveId" clId="{6DFD3514-3DFC-4C97-9916-98338E4C9316}" dt="2025-11-03T08:32:48.198" v="15799" actId="700"/>
          <ac:spMkLst>
            <pc:docMk/>
            <pc:sldMk cId="0" sldId="755"/>
            <ac:spMk id="2" creationId="{0A076D9C-1AFD-FA99-E500-74F988741D85}"/>
          </ac:spMkLst>
        </pc:spChg>
        <pc:spChg chg="mod ord">
          <ac:chgData name="baris oguz" userId="b2f6407021882ee1" providerId="LiveId" clId="{6DFD3514-3DFC-4C97-9916-98338E4C9316}" dt="2025-11-03T08:32:48.198" v="15799" actId="700"/>
          <ac:spMkLst>
            <pc:docMk/>
            <pc:sldMk cId="0" sldId="755"/>
            <ac:spMk id="49154" creationId="{DA95A67C-9A45-4409-58F4-FA01F85602A9}"/>
          </ac:spMkLst>
        </pc:spChg>
        <pc:spChg chg="mod ord">
          <ac:chgData name="baris oguz" userId="b2f6407021882ee1" providerId="LiveId" clId="{6DFD3514-3DFC-4C97-9916-98338E4C9316}" dt="2025-11-03T08:32:48.198" v="15799" actId="700"/>
          <ac:spMkLst>
            <pc:docMk/>
            <pc:sldMk cId="0" sldId="755"/>
            <ac:spMk id="49155" creationId="{3ECAD40A-363B-89C0-E686-75702D518517}"/>
          </ac:spMkLst>
        </pc:spChg>
      </pc:sldChg>
      <pc:sldChg chg="addSp modSp add del mod modClrScheme chgLayout">
        <pc:chgData name="baris oguz" userId="b2f6407021882ee1" providerId="LiveId" clId="{6DFD3514-3DFC-4C97-9916-98338E4C9316}" dt="2025-11-03T10:52:53.790" v="17455" actId="47"/>
        <pc:sldMkLst>
          <pc:docMk/>
          <pc:sldMk cId="0" sldId="756"/>
        </pc:sldMkLst>
        <pc:spChg chg="add mod ord">
          <ac:chgData name="baris oguz" userId="b2f6407021882ee1" providerId="LiveId" clId="{6DFD3514-3DFC-4C97-9916-98338E4C9316}" dt="2025-11-03T08:32:48.198" v="15799" actId="700"/>
          <ac:spMkLst>
            <pc:docMk/>
            <pc:sldMk cId="0" sldId="756"/>
            <ac:spMk id="2" creationId="{8BF01BE1-8B53-9E32-27E7-B6D29AA59ADD}"/>
          </ac:spMkLst>
        </pc:spChg>
        <pc:spChg chg="mod ord">
          <ac:chgData name="baris oguz" userId="b2f6407021882ee1" providerId="LiveId" clId="{6DFD3514-3DFC-4C97-9916-98338E4C9316}" dt="2025-11-03T08:32:48.198" v="15799" actId="700"/>
          <ac:spMkLst>
            <pc:docMk/>
            <pc:sldMk cId="0" sldId="756"/>
            <ac:spMk id="50178" creationId="{9DCB2048-2423-95E4-8A8F-2A0BD6154A81}"/>
          </ac:spMkLst>
        </pc:spChg>
        <pc:spChg chg="mod ord">
          <ac:chgData name="baris oguz" userId="b2f6407021882ee1" providerId="LiveId" clId="{6DFD3514-3DFC-4C97-9916-98338E4C9316}" dt="2025-11-03T08:32:48.198" v="15799" actId="700"/>
          <ac:spMkLst>
            <pc:docMk/>
            <pc:sldMk cId="0" sldId="756"/>
            <ac:spMk id="50179" creationId="{9D1AE7EA-D6F4-F8EC-69BC-40C76A29D9E8}"/>
          </ac:spMkLst>
        </pc:spChg>
      </pc:sldChg>
      <pc:sldChg chg="addSp modSp add del mod modClrScheme chgLayout">
        <pc:chgData name="baris oguz" userId="b2f6407021882ee1" providerId="LiveId" clId="{6DFD3514-3DFC-4C97-9916-98338E4C9316}" dt="2025-11-03T10:52:54.791" v="17456" actId="47"/>
        <pc:sldMkLst>
          <pc:docMk/>
          <pc:sldMk cId="0" sldId="757"/>
        </pc:sldMkLst>
        <pc:spChg chg="add mod ord">
          <ac:chgData name="baris oguz" userId="b2f6407021882ee1" providerId="LiveId" clId="{6DFD3514-3DFC-4C97-9916-98338E4C9316}" dt="2025-11-03T08:32:48.198" v="15799" actId="700"/>
          <ac:spMkLst>
            <pc:docMk/>
            <pc:sldMk cId="0" sldId="757"/>
            <ac:spMk id="2" creationId="{C1A428ED-4C64-1792-2DBF-C2BB6FFF5936}"/>
          </ac:spMkLst>
        </pc:spChg>
        <pc:spChg chg="mod ord">
          <ac:chgData name="baris oguz" userId="b2f6407021882ee1" providerId="LiveId" clId="{6DFD3514-3DFC-4C97-9916-98338E4C9316}" dt="2025-11-03T08:32:48.198" v="15799" actId="700"/>
          <ac:spMkLst>
            <pc:docMk/>
            <pc:sldMk cId="0" sldId="757"/>
            <ac:spMk id="51202" creationId="{3548E6B5-39BB-9D91-2579-7ADC1C6B32F7}"/>
          </ac:spMkLst>
        </pc:spChg>
        <pc:spChg chg="mod ord">
          <ac:chgData name="baris oguz" userId="b2f6407021882ee1" providerId="LiveId" clId="{6DFD3514-3DFC-4C97-9916-98338E4C9316}" dt="2025-11-03T08:32:48.198" v="15799" actId="700"/>
          <ac:spMkLst>
            <pc:docMk/>
            <pc:sldMk cId="0" sldId="757"/>
            <ac:spMk id="51203" creationId="{8611AD71-CA57-E2A1-28FE-C0D3EB108A2E}"/>
          </ac:spMkLst>
        </pc:spChg>
      </pc:sldChg>
      <pc:sldChg chg="addSp modSp add del mod modClrScheme chgLayout">
        <pc:chgData name="baris oguz" userId="b2f6407021882ee1" providerId="LiveId" clId="{6DFD3514-3DFC-4C97-9916-98338E4C9316}" dt="2025-11-03T10:52:55.645" v="17457" actId="47"/>
        <pc:sldMkLst>
          <pc:docMk/>
          <pc:sldMk cId="0" sldId="758"/>
        </pc:sldMkLst>
        <pc:spChg chg="add mod ord">
          <ac:chgData name="baris oguz" userId="b2f6407021882ee1" providerId="LiveId" clId="{6DFD3514-3DFC-4C97-9916-98338E4C9316}" dt="2025-11-03T08:32:48.198" v="15799" actId="700"/>
          <ac:spMkLst>
            <pc:docMk/>
            <pc:sldMk cId="0" sldId="758"/>
            <ac:spMk id="2" creationId="{4139ABC9-5132-AB55-20AF-710D093801DE}"/>
          </ac:spMkLst>
        </pc:spChg>
        <pc:spChg chg="mod ord">
          <ac:chgData name="baris oguz" userId="b2f6407021882ee1" providerId="LiveId" clId="{6DFD3514-3DFC-4C97-9916-98338E4C9316}" dt="2025-11-03T08:32:48.198" v="15799" actId="700"/>
          <ac:spMkLst>
            <pc:docMk/>
            <pc:sldMk cId="0" sldId="758"/>
            <ac:spMk id="52226" creationId="{A1718B72-CC20-4474-E105-F48770744FC1}"/>
          </ac:spMkLst>
        </pc:spChg>
        <pc:spChg chg="mod ord">
          <ac:chgData name="baris oguz" userId="b2f6407021882ee1" providerId="LiveId" clId="{6DFD3514-3DFC-4C97-9916-98338E4C9316}" dt="2025-11-03T08:32:48.198" v="15799" actId="700"/>
          <ac:spMkLst>
            <pc:docMk/>
            <pc:sldMk cId="0" sldId="758"/>
            <ac:spMk id="52227" creationId="{6FC72CB7-D0A1-B6B1-44D3-8BECF63DBB8F}"/>
          </ac:spMkLst>
        </pc:spChg>
      </pc:sldChg>
      <pc:sldChg chg="addSp modSp add del mod modClrScheme chgLayout">
        <pc:chgData name="baris oguz" userId="b2f6407021882ee1" providerId="LiveId" clId="{6DFD3514-3DFC-4C97-9916-98338E4C9316}" dt="2025-11-03T10:52:55.881" v="17458" actId="47"/>
        <pc:sldMkLst>
          <pc:docMk/>
          <pc:sldMk cId="0" sldId="759"/>
        </pc:sldMkLst>
        <pc:spChg chg="add mod ord">
          <ac:chgData name="baris oguz" userId="b2f6407021882ee1" providerId="LiveId" clId="{6DFD3514-3DFC-4C97-9916-98338E4C9316}" dt="2025-11-03T08:32:48.198" v="15799" actId="700"/>
          <ac:spMkLst>
            <pc:docMk/>
            <pc:sldMk cId="0" sldId="759"/>
            <ac:spMk id="2" creationId="{30C47059-5472-AA34-D1AE-E27FD03313D7}"/>
          </ac:spMkLst>
        </pc:spChg>
        <pc:spChg chg="mod ord">
          <ac:chgData name="baris oguz" userId="b2f6407021882ee1" providerId="LiveId" clId="{6DFD3514-3DFC-4C97-9916-98338E4C9316}" dt="2025-11-03T08:32:48.198" v="15799" actId="700"/>
          <ac:spMkLst>
            <pc:docMk/>
            <pc:sldMk cId="0" sldId="759"/>
            <ac:spMk id="53250" creationId="{DDDB366A-FC69-3F84-CF3A-292345F56A68}"/>
          </ac:spMkLst>
        </pc:spChg>
        <pc:spChg chg="mod ord">
          <ac:chgData name="baris oguz" userId="b2f6407021882ee1" providerId="LiveId" clId="{6DFD3514-3DFC-4C97-9916-98338E4C9316}" dt="2025-11-03T08:32:48.198" v="15799" actId="700"/>
          <ac:spMkLst>
            <pc:docMk/>
            <pc:sldMk cId="0" sldId="759"/>
            <ac:spMk id="53253" creationId="{CD73C448-A82E-4074-B8A2-8BF3404F227A}"/>
          </ac:spMkLst>
        </pc:spChg>
      </pc:sldChg>
      <pc:sldChg chg="addSp delSp modSp add del mod modClrScheme chgLayout">
        <pc:chgData name="baris oguz" userId="b2f6407021882ee1" providerId="LiveId" clId="{6DFD3514-3DFC-4C97-9916-98338E4C9316}" dt="2025-11-03T11:02:06.601" v="17593" actId="47"/>
        <pc:sldMkLst>
          <pc:docMk/>
          <pc:sldMk cId="0" sldId="765"/>
        </pc:sldMkLst>
        <pc:spChg chg="add del mod">
          <ac:chgData name="baris oguz" userId="b2f6407021882ee1" providerId="LiveId" clId="{6DFD3514-3DFC-4C97-9916-98338E4C9316}" dt="2025-11-03T11:00:40.450" v="17536" actId="478"/>
          <ac:spMkLst>
            <pc:docMk/>
            <pc:sldMk cId="0" sldId="765"/>
            <ac:spMk id="2" creationId="{9CC7EDB7-0229-ECF2-B796-D92362ACC5AC}"/>
          </ac:spMkLst>
        </pc:spChg>
        <pc:spChg chg="mod ord">
          <ac:chgData name="baris oguz" userId="b2f6407021882ee1" providerId="LiveId" clId="{6DFD3514-3DFC-4C97-9916-98338E4C9316}" dt="2025-11-03T08:32:48.198" v="15799" actId="700"/>
          <ac:spMkLst>
            <pc:docMk/>
            <pc:sldMk cId="0" sldId="765"/>
            <ac:spMk id="35842" creationId="{81B10BFD-52DD-85C5-A21A-76CD8ADBF988}"/>
          </ac:spMkLst>
        </pc:spChg>
        <pc:spChg chg="del mod ord">
          <ac:chgData name="baris oguz" userId="b2f6407021882ee1" providerId="LiveId" clId="{6DFD3514-3DFC-4C97-9916-98338E4C9316}" dt="2025-11-03T11:00:36.926" v="17535" actId="478"/>
          <ac:spMkLst>
            <pc:docMk/>
            <pc:sldMk cId="0" sldId="765"/>
            <ac:spMk id="35843" creationId="{F12B661A-84F9-87EC-E8F1-FEEA82A81E07}"/>
          </ac:spMkLst>
        </pc:spChg>
        <pc:spChg chg="mod ord">
          <ac:chgData name="baris oguz" userId="b2f6407021882ee1" providerId="LiveId" clId="{6DFD3514-3DFC-4C97-9916-98338E4C9316}" dt="2025-11-03T08:32:48.198" v="15799" actId="700"/>
          <ac:spMkLst>
            <pc:docMk/>
            <pc:sldMk cId="0" sldId="765"/>
            <ac:spMk id="35844" creationId="{927CC930-DF64-1E50-C45B-B021A77FE598}"/>
          </ac:spMkLst>
        </pc:spChg>
      </pc:sldChg>
      <pc:sldChg chg="addSp delSp modSp add del mod modClrScheme chgLayout">
        <pc:chgData name="baris oguz" userId="b2f6407021882ee1" providerId="LiveId" clId="{6DFD3514-3DFC-4C97-9916-98338E4C9316}" dt="2025-11-03T11:02:31.342" v="17595" actId="47"/>
        <pc:sldMkLst>
          <pc:docMk/>
          <pc:sldMk cId="0" sldId="766"/>
        </pc:sldMkLst>
        <pc:spChg chg="add del mod ord">
          <ac:chgData name="baris oguz" userId="b2f6407021882ee1" providerId="LiveId" clId="{6DFD3514-3DFC-4C97-9916-98338E4C9316}" dt="2025-11-03T11:02:11.872" v="17594" actId="478"/>
          <ac:spMkLst>
            <pc:docMk/>
            <pc:sldMk cId="0" sldId="766"/>
            <ac:spMk id="2" creationId="{D15C5FAB-EF2F-200A-0CC0-495BF278906E}"/>
          </ac:spMkLst>
        </pc:spChg>
        <pc:spChg chg="mod ord">
          <ac:chgData name="baris oguz" userId="b2f6407021882ee1" providerId="LiveId" clId="{6DFD3514-3DFC-4C97-9916-98338E4C9316}" dt="2025-11-03T08:32:48.198" v="15799" actId="700"/>
          <ac:spMkLst>
            <pc:docMk/>
            <pc:sldMk cId="0" sldId="766"/>
            <ac:spMk id="36866" creationId="{0AE52804-EFF1-961E-E20C-DA7C3D434452}"/>
          </ac:spMkLst>
        </pc:spChg>
        <pc:spChg chg="mod ord">
          <ac:chgData name="baris oguz" userId="b2f6407021882ee1" providerId="LiveId" clId="{6DFD3514-3DFC-4C97-9916-98338E4C9316}" dt="2025-11-03T08:32:48.198" v="15799" actId="700"/>
          <ac:spMkLst>
            <pc:docMk/>
            <pc:sldMk cId="0" sldId="766"/>
            <ac:spMk id="36867" creationId="{4F453D2A-80AD-2793-9058-198B427F5C76}"/>
          </ac:spMkLst>
        </pc:spChg>
      </pc:sldChg>
      <pc:sldChg chg="addSp modSp add del mod modClrScheme chgLayout">
        <pc:chgData name="baris oguz" userId="b2f6407021882ee1" providerId="LiveId" clId="{6DFD3514-3DFC-4C97-9916-98338E4C9316}" dt="2025-11-03T09:35:35.538" v="16504" actId="47"/>
        <pc:sldMkLst>
          <pc:docMk/>
          <pc:sldMk cId="0" sldId="767"/>
        </pc:sldMkLst>
        <pc:spChg chg="add mod ord">
          <ac:chgData name="baris oguz" userId="b2f6407021882ee1" providerId="LiveId" clId="{6DFD3514-3DFC-4C97-9916-98338E4C9316}" dt="2025-11-03T08:32:48.198" v="15799" actId="700"/>
          <ac:spMkLst>
            <pc:docMk/>
            <pc:sldMk cId="0" sldId="767"/>
            <ac:spMk id="2" creationId="{F420BE1F-0641-E42D-2F6F-2221EDD478AF}"/>
          </ac:spMkLst>
        </pc:spChg>
        <pc:spChg chg="mod ord">
          <ac:chgData name="baris oguz" userId="b2f6407021882ee1" providerId="LiveId" clId="{6DFD3514-3DFC-4C97-9916-98338E4C9316}" dt="2025-11-03T08:32:48.198" v="15799" actId="700"/>
          <ac:spMkLst>
            <pc:docMk/>
            <pc:sldMk cId="0" sldId="767"/>
            <ac:spMk id="34818" creationId="{09D81947-90C0-2F77-301B-B2ED33F630FB}"/>
          </ac:spMkLst>
        </pc:spChg>
        <pc:spChg chg="mod ord">
          <ac:chgData name="baris oguz" userId="b2f6407021882ee1" providerId="LiveId" clId="{6DFD3514-3DFC-4C97-9916-98338E4C9316}" dt="2025-11-03T08:32:48.198" v="15799" actId="700"/>
          <ac:spMkLst>
            <pc:docMk/>
            <pc:sldMk cId="0" sldId="767"/>
            <ac:spMk id="34825" creationId="{37469D3F-0EB5-A121-7F2A-D615D5F01E93}"/>
          </ac:spMkLst>
        </pc:spChg>
      </pc:sldChg>
      <pc:sldChg chg="modSp add del mod modClrScheme chgLayout">
        <pc:chgData name="baris oguz" userId="b2f6407021882ee1" providerId="LiveId" clId="{6DFD3514-3DFC-4C97-9916-98338E4C9316}" dt="2025-11-03T10:52:47.427" v="17443" actId="47"/>
        <pc:sldMkLst>
          <pc:docMk/>
          <pc:sldMk cId="0" sldId="768"/>
        </pc:sldMkLst>
        <pc:spChg chg="mod ord">
          <ac:chgData name="baris oguz" userId="b2f6407021882ee1" providerId="LiveId" clId="{6DFD3514-3DFC-4C97-9916-98338E4C9316}" dt="2025-11-03T08:32:48.198" v="15799" actId="700"/>
          <ac:spMkLst>
            <pc:docMk/>
            <pc:sldMk cId="0" sldId="768"/>
            <ac:spMk id="37890" creationId="{9EF5F890-247C-DCB5-B04D-819B2553A5F8}"/>
          </ac:spMkLst>
        </pc:spChg>
        <pc:spChg chg="mod ord">
          <ac:chgData name="baris oguz" userId="b2f6407021882ee1" providerId="LiveId" clId="{6DFD3514-3DFC-4C97-9916-98338E4C9316}" dt="2025-11-03T08:32:48.198" v="15799" actId="700"/>
          <ac:spMkLst>
            <pc:docMk/>
            <pc:sldMk cId="0" sldId="768"/>
            <ac:spMk id="37891" creationId="{D2E22A58-A7DB-0F4E-3048-BBA46E19DC2E}"/>
          </ac:spMkLst>
        </pc:spChg>
        <pc:spChg chg="mod ord">
          <ac:chgData name="baris oguz" userId="b2f6407021882ee1" providerId="LiveId" clId="{6DFD3514-3DFC-4C97-9916-98338E4C9316}" dt="2025-11-03T08:32:48.198" v="15799" actId="700"/>
          <ac:spMkLst>
            <pc:docMk/>
            <pc:sldMk cId="0" sldId="768"/>
            <ac:spMk id="37892" creationId="{2D8F62D3-33C9-03CD-BF97-7DD15B78ADC2}"/>
          </ac:spMkLst>
        </pc:spChg>
      </pc:sldChg>
      <pc:sldChg chg="modSp add del mod modClrScheme chgLayout">
        <pc:chgData name="baris oguz" userId="b2f6407021882ee1" providerId="LiveId" clId="{6DFD3514-3DFC-4C97-9916-98338E4C9316}" dt="2025-11-03T10:52:47.963" v="17444" actId="47"/>
        <pc:sldMkLst>
          <pc:docMk/>
          <pc:sldMk cId="0" sldId="769"/>
        </pc:sldMkLst>
        <pc:spChg chg="mod ord">
          <ac:chgData name="baris oguz" userId="b2f6407021882ee1" providerId="LiveId" clId="{6DFD3514-3DFC-4C97-9916-98338E4C9316}" dt="2025-11-03T08:32:48.198" v="15799" actId="700"/>
          <ac:spMkLst>
            <pc:docMk/>
            <pc:sldMk cId="0" sldId="769"/>
            <ac:spMk id="8198" creationId="{3D8A2527-D873-39C7-BAD7-F67C90F3951F}"/>
          </ac:spMkLst>
        </pc:spChg>
        <pc:spChg chg="mod ord">
          <ac:chgData name="baris oguz" userId="b2f6407021882ee1" providerId="LiveId" clId="{6DFD3514-3DFC-4C97-9916-98338E4C9316}" dt="2025-11-03T08:32:48.198" v="15799" actId="700"/>
          <ac:spMkLst>
            <pc:docMk/>
            <pc:sldMk cId="0" sldId="769"/>
            <ac:spMk id="8199" creationId="{5DF00CF4-9C2E-BB97-5AF6-2AA8E7B90AE1}"/>
          </ac:spMkLst>
        </pc:spChg>
        <pc:graphicFrameChg chg="mod ord">
          <ac:chgData name="baris oguz" userId="b2f6407021882ee1" providerId="LiveId" clId="{6DFD3514-3DFC-4C97-9916-98338E4C9316}" dt="2025-11-03T08:32:48.198" v="15799" actId="700"/>
          <ac:graphicFrameMkLst>
            <pc:docMk/>
            <pc:sldMk cId="0" sldId="769"/>
            <ac:graphicFrameMk id="8194" creationId="{FB8C13DE-26CA-750D-17D7-35ECF7069B3A}"/>
          </ac:graphicFrameMkLst>
        </pc:graphicFrameChg>
        <pc:graphicFrameChg chg="mod ord">
          <ac:chgData name="baris oguz" userId="b2f6407021882ee1" providerId="LiveId" clId="{6DFD3514-3DFC-4C97-9916-98338E4C9316}" dt="2025-11-03T08:32:48.198" v="15799" actId="700"/>
          <ac:graphicFrameMkLst>
            <pc:docMk/>
            <pc:sldMk cId="0" sldId="769"/>
            <ac:graphicFrameMk id="8195" creationId="{FDE11F81-810A-80BE-1779-A26E068A1E36}"/>
          </ac:graphicFrameMkLst>
        </pc:graphicFrameChg>
      </pc:sldChg>
      <pc:sldChg chg="addSp modSp add del mod modClrScheme chgLayout">
        <pc:chgData name="baris oguz" userId="b2f6407021882ee1" providerId="LiveId" clId="{6DFD3514-3DFC-4C97-9916-98338E4C9316}" dt="2025-11-03T10:52:48.250" v="17445" actId="47"/>
        <pc:sldMkLst>
          <pc:docMk/>
          <pc:sldMk cId="0" sldId="770"/>
        </pc:sldMkLst>
        <pc:spChg chg="add mod ord">
          <ac:chgData name="baris oguz" userId="b2f6407021882ee1" providerId="LiveId" clId="{6DFD3514-3DFC-4C97-9916-98338E4C9316}" dt="2025-11-03T08:32:48.198" v="15799" actId="700"/>
          <ac:spMkLst>
            <pc:docMk/>
            <pc:sldMk cId="0" sldId="770"/>
            <ac:spMk id="2" creationId="{5A072413-49F1-6C41-6A3B-EE1C2EE2017B}"/>
          </ac:spMkLst>
        </pc:spChg>
        <pc:spChg chg="mod ord">
          <ac:chgData name="baris oguz" userId="b2f6407021882ee1" providerId="LiveId" clId="{6DFD3514-3DFC-4C97-9916-98338E4C9316}" dt="2025-11-03T08:32:48.198" v="15799" actId="700"/>
          <ac:spMkLst>
            <pc:docMk/>
            <pc:sldMk cId="0" sldId="770"/>
            <ac:spMk id="39938" creationId="{F9EB070D-5B53-7F5C-405C-340842DB207D}"/>
          </ac:spMkLst>
        </pc:spChg>
        <pc:spChg chg="mod ord">
          <ac:chgData name="baris oguz" userId="b2f6407021882ee1" providerId="LiveId" clId="{6DFD3514-3DFC-4C97-9916-98338E4C9316}" dt="2025-11-03T08:32:48.198" v="15799" actId="700"/>
          <ac:spMkLst>
            <pc:docMk/>
            <pc:sldMk cId="0" sldId="770"/>
            <ac:spMk id="39939" creationId="{5070D42F-AB45-1A5D-6BD5-683807BBCA54}"/>
          </ac:spMkLst>
        </pc:spChg>
      </pc:sldChg>
      <pc:sldChg chg="addSp modSp add del mod modClrScheme chgLayout">
        <pc:chgData name="baris oguz" userId="b2f6407021882ee1" providerId="LiveId" clId="{6DFD3514-3DFC-4C97-9916-98338E4C9316}" dt="2025-11-03T10:52:48.557" v="17446" actId="47"/>
        <pc:sldMkLst>
          <pc:docMk/>
          <pc:sldMk cId="0" sldId="771"/>
        </pc:sldMkLst>
        <pc:spChg chg="add mod ord">
          <ac:chgData name="baris oguz" userId="b2f6407021882ee1" providerId="LiveId" clId="{6DFD3514-3DFC-4C97-9916-98338E4C9316}" dt="2025-11-03T08:32:48.198" v="15799" actId="700"/>
          <ac:spMkLst>
            <pc:docMk/>
            <pc:sldMk cId="0" sldId="771"/>
            <ac:spMk id="2" creationId="{68827B9B-408A-6936-997A-A28C050FED7A}"/>
          </ac:spMkLst>
        </pc:spChg>
        <pc:spChg chg="mod ord">
          <ac:chgData name="baris oguz" userId="b2f6407021882ee1" providerId="LiveId" clId="{6DFD3514-3DFC-4C97-9916-98338E4C9316}" dt="2025-11-03T08:32:48.198" v="15799" actId="700"/>
          <ac:spMkLst>
            <pc:docMk/>
            <pc:sldMk cId="0" sldId="771"/>
            <ac:spMk id="40962" creationId="{702C8731-6940-9851-6EDF-EDDE73787C27}"/>
          </ac:spMkLst>
        </pc:spChg>
        <pc:spChg chg="mod ord">
          <ac:chgData name="baris oguz" userId="b2f6407021882ee1" providerId="LiveId" clId="{6DFD3514-3DFC-4C97-9916-98338E4C9316}" dt="2025-11-03T08:32:48.198" v="15799" actId="700"/>
          <ac:spMkLst>
            <pc:docMk/>
            <pc:sldMk cId="0" sldId="771"/>
            <ac:spMk id="40963" creationId="{594225A5-480A-595A-FCB8-00809AEDA704}"/>
          </ac:spMkLst>
        </pc:spChg>
      </pc:sldChg>
      <pc:sldChg chg="modSp add del mod modClrScheme chgLayout">
        <pc:chgData name="baris oguz" userId="b2f6407021882ee1" providerId="LiveId" clId="{6DFD3514-3DFC-4C97-9916-98338E4C9316}" dt="2025-11-03T10:52:57.017" v="17459" actId="47"/>
        <pc:sldMkLst>
          <pc:docMk/>
          <pc:sldMk cId="0" sldId="772"/>
        </pc:sldMkLst>
        <pc:spChg chg="mod ord">
          <ac:chgData name="baris oguz" userId="b2f6407021882ee1" providerId="LiveId" clId="{6DFD3514-3DFC-4C97-9916-98338E4C9316}" dt="2025-11-03T08:32:48.198" v="15799" actId="700"/>
          <ac:spMkLst>
            <pc:docMk/>
            <pc:sldMk cId="0" sldId="772"/>
            <ac:spMk id="9224" creationId="{BD2A57FC-E5D4-10EF-41A0-7E1898E2AA47}"/>
          </ac:spMkLst>
        </pc:spChg>
        <pc:spChg chg="mod ord">
          <ac:chgData name="baris oguz" userId="b2f6407021882ee1" providerId="LiveId" clId="{6DFD3514-3DFC-4C97-9916-98338E4C9316}" dt="2025-11-03T08:32:48.198" v="15799" actId="700"/>
          <ac:spMkLst>
            <pc:docMk/>
            <pc:sldMk cId="0" sldId="772"/>
            <ac:spMk id="9225" creationId="{AD0837C8-57F0-78F9-5981-F5FD899A1CEE}"/>
          </ac:spMkLst>
        </pc:spChg>
        <pc:spChg chg="mod ord">
          <ac:chgData name="baris oguz" userId="b2f6407021882ee1" providerId="LiveId" clId="{6DFD3514-3DFC-4C97-9916-98338E4C9316}" dt="2025-11-03T08:32:48.198" v="15799" actId="700"/>
          <ac:spMkLst>
            <pc:docMk/>
            <pc:sldMk cId="0" sldId="772"/>
            <ac:spMk id="9226" creationId="{A35E3E71-FFEE-6CEB-4940-CAD1E3ECC9B9}"/>
          </ac:spMkLst>
        </pc:spChg>
      </pc:sldChg>
      <pc:sldChg chg="modSp add del mod modClrScheme chgLayout">
        <pc:chgData name="baris oguz" userId="b2f6407021882ee1" providerId="LiveId" clId="{6DFD3514-3DFC-4C97-9916-98338E4C9316}" dt="2025-11-03T10:52:57.735" v="17460" actId="47"/>
        <pc:sldMkLst>
          <pc:docMk/>
          <pc:sldMk cId="0" sldId="773"/>
        </pc:sldMkLst>
        <pc:spChg chg="mod ord">
          <ac:chgData name="baris oguz" userId="b2f6407021882ee1" providerId="LiveId" clId="{6DFD3514-3DFC-4C97-9916-98338E4C9316}" dt="2025-11-03T08:32:48.198" v="15799" actId="700"/>
          <ac:spMkLst>
            <pc:docMk/>
            <pc:sldMk cId="0" sldId="773"/>
            <ac:spMk id="10248" creationId="{0A6229AC-1663-DBDE-7E5B-A3A114CA7EBC}"/>
          </ac:spMkLst>
        </pc:spChg>
        <pc:spChg chg="mod ord">
          <ac:chgData name="baris oguz" userId="b2f6407021882ee1" providerId="LiveId" clId="{6DFD3514-3DFC-4C97-9916-98338E4C9316}" dt="2025-11-03T08:32:48.198" v="15799" actId="700"/>
          <ac:spMkLst>
            <pc:docMk/>
            <pc:sldMk cId="0" sldId="773"/>
            <ac:spMk id="10249" creationId="{41B1EE50-0DD1-FEA7-826E-CB9406056526}"/>
          </ac:spMkLst>
        </pc:spChg>
        <pc:spChg chg="mod ord">
          <ac:chgData name="baris oguz" userId="b2f6407021882ee1" providerId="LiveId" clId="{6DFD3514-3DFC-4C97-9916-98338E4C9316}" dt="2025-11-03T08:32:48.198" v="15799" actId="700"/>
          <ac:spMkLst>
            <pc:docMk/>
            <pc:sldMk cId="0" sldId="773"/>
            <ac:spMk id="10250" creationId="{F1100A11-7A97-3A0D-3D7A-6725E8013414}"/>
          </ac:spMkLst>
        </pc:spChg>
      </pc:sldChg>
      <pc:sldChg chg="modSp add del mod modClrScheme chgLayout">
        <pc:chgData name="baris oguz" userId="b2f6407021882ee1" providerId="LiveId" clId="{6DFD3514-3DFC-4C97-9916-98338E4C9316}" dt="2025-11-03T10:52:58.696" v="17461" actId="47"/>
        <pc:sldMkLst>
          <pc:docMk/>
          <pc:sldMk cId="0" sldId="774"/>
        </pc:sldMkLst>
        <pc:spChg chg="mod ord">
          <ac:chgData name="baris oguz" userId="b2f6407021882ee1" providerId="LiveId" clId="{6DFD3514-3DFC-4C97-9916-98338E4C9316}" dt="2025-11-03T08:32:48.198" v="15799" actId="700"/>
          <ac:spMkLst>
            <pc:docMk/>
            <pc:sldMk cId="0" sldId="774"/>
            <ac:spMk id="11272" creationId="{B3FDACE9-3FF8-F321-9767-2C7A9239DD8F}"/>
          </ac:spMkLst>
        </pc:spChg>
        <pc:spChg chg="mod ord">
          <ac:chgData name="baris oguz" userId="b2f6407021882ee1" providerId="LiveId" clId="{6DFD3514-3DFC-4C97-9916-98338E4C9316}" dt="2025-11-03T08:32:48.198" v="15799" actId="700"/>
          <ac:spMkLst>
            <pc:docMk/>
            <pc:sldMk cId="0" sldId="774"/>
            <ac:spMk id="11273" creationId="{42A30D2B-4FFA-A16B-E9CF-F034DFDEDD56}"/>
          </ac:spMkLst>
        </pc:spChg>
        <pc:spChg chg="mod ord">
          <ac:chgData name="baris oguz" userId="b2f6407021882ee1" providerId="LiveId" clId="{6DFD3514-3DFC-4C97-9916-98338E4C9316}" dt="2025-11-03T08:32:48.198" v="15799" actId="700"/>
          <ac:spMkLst>
            <pc:docMk/>
            <pc:sldMk cId="0" sldId="774"/>
            <ac:spMk id="11274" creationId="{125C7360-622B-8326-222E-A7DE9409958E}"/>
          </ac:spMkLst>
        </pc:spChg>
      </pc:sldChg>
      <pc:sldChg chg="modSp add del mod modClrScheme chgLayout">
        <pc:chgData name="baris oguz" userId="b2f6407021882ee1" providerId="LiveId" clId="{6DFD3514-3DFC-4C97-9916-98338E4C9316}" dt="2025-11-03T10:53:02.524" v="17466" actId="47"/>
        <pc:sldMkLst>
          <pc:docMk/>
          <pc:sldMk cId="0" sldId="775"/>
        </pc:sldMkLst>
        <pc:spChg chg="mod ord">
          <ac:chgData name="baris oguz" userId="b2f6407021882ee1" providerId="LiveId" clId="{6DFD3514-3DFC-4C97-9916-98338E4C9316}" dt="2025-11-03T08:32:48.198" v="15799" actId="700"/>
          <ac:spMkLst>
            <pc:docMk/>
            <pc:sldMk cId="0" sldId="775"/>
            <ac:spMk id="16389" creationId="{7817F2B2-A236-77A0-D6DE-2D8078AF9D4B}"/>
          </ac:spMkLst>
        </pc:spChg>
        <pc:spChg chg="mod ord">
          <ac:chgData name="baris oguz" userId="b2f6407021882ee1" providerId="LiveId" clId="{6DFD3514-3DFC-4C97-9916-98338E4C9316}" dt="2025-11-03T08:32:48.198" v="15799" actId="700"/>
          <ac:spMkLst>
            <pc:docMk/>
            <pc:sldMk cId="0" sldId="775"/>
            <ac:spMk id="16390" creationId="{81AE77CD-1410-B606-D9DB-974599DD11F6}"/>
          </ac:spMkLst>
        </pc:spChg>
        <pc:spChg chg="mod ord">
          <ac:chgData name="baris oguz" userId="b2f6407021882ee1" providerId="LiveId" clId="{6DFD3514-3DFC-4C97-9916-98338E4C9316}" dt="2025-11-03T08:32:48.198" v="15799" actId="700"/>
          <ac:spMkLst>
            <pc:docMk/>
            <pc:sldMk cId="0" sldId="775"/>
            <ac:spMk id="16391" creationId="{6005BB92-1CDE-7D46-E723-8907EAF0A6D6}"/>
          </ac:spMkLst>
        </pc:spChg>
      </pc:sldChg>
      <pc:sldChg chg="modSp add del mod modClrScheme chgLayout">
        <pc:chgData name="baris oguz" userId="b2f6407021882ee1" providerId="LiveId" clId="{6DFD3514-3DFC-4C97-9916-98338E4C9316}" dt="2025-11-03T10:53:00.991" v="17462" actId="47"/>
        <pc:sldMkLst>
          <pc:docMk/>
          <pc:sldMk cId="0" sldId="776"/>
        </pc:sldMkLst>
        <pc:spChg chg="mod ord">
          <ac:chgData name="baris oguz" userId="b2f6407021882ee1" providerId="LiveId" clId="{6DFD3514-3DFC-4C97-9916-98338E4C9316}" dt="2025-11-03T08:32:48.198" v="15799" actId="700"/>
          <ac:spMkLst>
            <pc:docMk/>
            <pc:sldMk cId="0" sldId="776"/>
            <ac:spMk id="12293" creationId="{E1906F5A-990D-74ED-20DD-6A4CAC085CE2}"/>
          </ac:spMkLst>
        </pc:spChg>
        <pc:spChg chg="mod ord">
          <ac:chgData name="baris oguz" userId="b2f6407021882ee1" providerId="LiveId" clId="{6DFD3514-3DFC-4C97-9916-98338E4C9316}" dt="2025-11-03T08:32:48.198" v="15799" actId="700"/>
          <ac:spMkLst>
            <pc:docMk/>
            <pc:sldMk cId="0" sldId="776"/>
            <ac:spMk id="12294" creationId="{A983358C-AEBF-8BAB-7128-7014520F70C5}"/>
          </ac:spMkLst>
        </pc:spChg>
        <pc:spChg chg="mod ord">
          <ac:chgData name="baris oguz" userId="b2f6407021882ee1" providerId="LiveId" clId="{6DFD3514-3DFC-4C97-9916-98338E4C9316}" dt="2025-11-03T08:32:48.198" v="15799" actId="700"/>
          <ac:spMkLst>
            <pc:docMk/>
            <pc:sldMk cId="0" sldId="776"/>
            <ac:spMk id="12295" creationId="{798C6E9B-19EB-B386-D75F-F0378593E259}"/>
          </ac:spMkLst>
        </pc:spChg>
      </pc:sldChg>
      <pc:sldChg chg="modSp add del mod modClrScheme chgLayout">
        <pc:chgData name="baris oguz" userId="b2f6407021882ee1" providerId="LiveId" clId="{6DFD3514-3DFC-4C97-9916-98338E4C9316}" dt="2025-11-03T10:53:01.989" v="17464" actId="47"/>
        <pc:sldMkLst>
          <pc:docMk/>
          <pc:sldMk cId="0" sldId="777"/>
        </pc:sldMkLst>
        <pc:spChg chg="mod ord">
          <ac:chgData name="baris oguz" userId="b2f6407021882ee1" providerId="LiveId" clId="{6DFD3514-3DFC-4C97-9916-98338E4C9316}" dt="2025-11-03T08:32:48.198" v="15799" actId="700"/>
          <ac:spMkLst>
            <pc:docMk/>
            <pc:sldMk cId="0" sldId="777"/>
            <ac:spMk id="14341" creationId="{61DC95A1-785E-D5C5-E980-C74762FBB9A3}"/>
          </ac:spMkLst>
        </pc:spChg>
        <pc:spChg chg="mod ord">
          <ac:chgData name="baris oguz" userId="b2f6407021882ee1" providerId="LiveId" clId="{6DFD3514-3DFC-4C97-9916-98338E4C9316}" dt="2025-11-03T08:32:48.198" v="15799" actId="700"/>
          <ac:spMkLst>
            <pc:docMk/>
            <pc:sldMk cId="0" sldId="777"/>
            <ac:spMk id="14342" creationId="{BFC771C5-7AFB-D09D-99A7-359494EADB8B}"/>
          </ac:spMkLst>
        </pc:spChg>
        <pc:spChg chg="mod ord">
          <ac:chgData name="baris oguz" userId="b2f6407021882ee1" providerId="LiveId" clId="{6DFD3514-3DFC-4C97-9916-98338E4C9316}" dt="2025-11-03T08:32:48.361" v="15806" actId="27636"/>
          <ac:spMkLst>
            <pc:docMk/>
            <pc:sldMk cId="0" sldId="777"/>
            <ac:spMk id="14343" creationId="{CBF1E337-E201-CC6C-E1DE-FEACA7110743}"/>
          </ac:spMkLst>
        </pc:spChg>
      </pc:sldChg>
      <pc:sldChg chg="modSp add del mod modClrScheme chgLayout">
        <pc:chgData name="baris oguz" userId="b2f6407021882ee1" providerId="LiveId" clId="{6DFD3514-3DFC-4C97-9916-98338E4C9316}" dt="2025-11-03T10:53:03.256" v="17468" actId="47"/>
        <pc:sldMkLst>
          <pc:docMk/>
          <pc:sldMk cId="0" sldId="778"/>
        </pc:sldMkLst>
        <pc:spChg chg="mod ord">
          <ac:chgData name="baris oguz" userId="b2f6407021882ee1" providerId="LiveId" clId="{6DFD3514-3DFC-4C97-9916-98338E4C9316}" dt="2025-11-03T08:32:48.198" v="15799" actId="700"/>
          <ac:spMkLst>
            <pc:docMk/>
            <pc:sldMk cId="0" sldId="778"/>
            <ac:spMk id="17411" creationId="{F5D211D3-42FB-5C17-883C-C904BBF26779}"/>
          </ac:spMkLst>
        </pc:spChg>
        <pc:spChg chg="mod ord">
          <ac:chgData name="baris oguz" userId="b2f6407021882ee1" providerId="LiveId" clId="{6DFD3514-3DFC-4C97-9916-98338E4C9316}" dt="2025-11-03T08:32:48.198" v="15799" actId="700"/>
          <ac:spMkLst>
            <pc:docMk/>
            <pc:sldMk cId="0" sldId="778"/>
            <ac:spMk id="17412" creationId="{42C23089-C725-7BC7-1BA9-1A406E3A64BE}"/>
          </ac:spMkLst>
        </pc:spChg>
        <pc:spChg chg="mod ord">
          <ac:chgData name="baris oguz" userId="b2f6407021882ee1" providerId="LiveId" clId="{6DFD3514-3DFC-4C97-9916-98338E4C9316}" dt="2025-11-03T08:32:48.198" v="15799" actId="700"/>
          <ac:spMkLst>
            <pc:docMk/>
            <pc:sldMk cId="0" sldId="778"/>
            <ac:spMk id="17413" creationId="{DBBF0716-577E-E35E-871D-37BB210E6195}"/>
          </ac:spMkLst>
        </pc:spChg>
      </pc:sldChg>
      <pc:sldChg chg="modSp add del mod modClrScheme chgLayout">
        <pc:chgData name="baris oguz" userId="b2f6407021882ee1" providerId="LiveId" clId="{6DFD3514-3DFC-4C97-9916-98338E4C9316}" dt="2025-11-03T10:53:01.774" v="17463" actId="47"/>
        <pc:sldMkLst>
          <pc:docMk/>
          <pc:sldMk cId="0" sldId="779"/>
        </pc:sldMkLst>
        <pc:spChg chg="mod ord">
          <ac:chgData name="baris oguz" userId="b2f6407021882ee1" providerId="LiveId" clId="{6DFD3514-3DFC-4C97-9916-98338E4C9316}" dt="2025-11-03T08:32:48.198" v="15799" actId="700"/>
          <ac:spMkLst>
            <pc:docMk/>
            <pc:sldMk cId="0" sldId="779"/>
            <ac:spMk id="13317" creationId="{8D245494-8383-4F67-D757-5B9D3CA606A0}"/>
          </ac:spMkLst>
        </pc:spChg>
        <pc:spChg chg="mod ord">
          <ac:chgData name="baris oguz" userId="b2f6407021882ee1" providerId="LiveId" clId="{6DFD3514-3DFC-4C97-9916-98338E4C9316}" dt="2025-11-03T08:32:48.198" v="15799" actId="700"/>
          <ac:spMkLst>
            <pc:docMk/>
            <pc:sldMk cId="0" sldId="779"/>
            <ac:spMk id="13318" creationId="{F258ADE0-E509-236B-7BFF-B461D59D1766}"/>
          </ac:spMkLst>
        </pc:spChg>
        <pc:spChg chg="mod ord">
          <ac:chgData name="baris oguz" userId="b2f6407021882ee1" providerId="LiveId" clId="{6DFD3514-3DFC-4C97-9916-98338E4C9316}" dt="2025-11-03T08:32:48.356" v="15805" actId="27636"/>
          <ac:spMkLst>
            <pc:docMk/>
            <pc:sldMk cId="0" sldId="779"/>
            <ac:spMk id="13319" creationId="{F8D7BB75-A328-FCFF-8AA8-93FB005F050F}"/>
          </ac:spMkLst>
        </pc:spChg>
      </pc:sldChg>
      <pc:sldChg chg="modSp add del mod modClrScheme chgLayout">
        <pc:chgData name="baris oguz" userId="b2f6407021882ee1" providerId="LiveId" clId="{6DFD3514-3DFC-4C97-9916-98338E4C9316}" dt="2025-11-03T10:53:02.217" v="17465" actId="47"/>
        <pc:sldMkLst>
          <pc:docMk/>
          <pc:sldMk cId="0" sldId="780"/>
        </pc:sldMkLst>
        <pc:spChg chg="mod ord">
          <ac:chgData name="baris oguz" userId="b2f6407021882ee1" providerId="LiveId" clId="{6DFD3514-3DFC-4C97-9916-98338E4C9316}" dt="2025-11-03T08:32:48.198" v="15799" actId="700"/>
          <ac:spMkLst>
            <pc:docMk/>
            <pc:sldMk cId="0" sldId="780"/>
            <ac:spMk id="15365" creationId="{49AB7C2E-007C-58E4-5357-FDE434A925B5}"/>
          </ac:spMkLst>
        </pc:spChg>
        <pc:spChg chg="mod ord">
          <ac:chgData name="baris oguz" userId="b2f6407021882ee1" providerId="LiveId" clId="{6DFD3514-3DFC-4C97-9916-98338E4C9316}" dt="2025-11-03T08:32:48.198" v="15799" actId="700"/>
          <ac:spMkLst>
            <pc:docMk/>
            <pc:sldMk cId="0" sldId="780"/>
            <ac:spMk id="15366" creationId="{A1522BD3-312A-FC25-3E26-9CE0E39FA908}"/>
          </ac:spMkLst>
        </pc:spChg>
        <pc:spChg chg="mod ord">
          <ac:chgData name="baris oguz" userId="b2f6407021882ee1" providerId="LiveId" clId="{6DFD3514-3DFC-4C97-9916-98338E4C9316}" dt="2025-11-03T08:32:48.198" v="15799" actId="700"/>
          <ac:spMkLst>
            <pc:docMk/>
            <pc:sldMk cId="0" sldId="780"/>
            <ac:spMk id="15367" creationId="{BB46BF9A-16D2-2CEE-C1EF-B0AC4EF9C3F8}"/>
          </ac:spMkLst>
        </pc:spChg>
      </pc:sldChg>
      <pc:sldChg chg="modSp add del mod modClrScheme chgLayout">
        <pc:chgData name="baris oguz" userId="b2f6407021882ee1" providerId="LiveId" clId="{6DFD3514-3DFC-4C97-9916-98338E4C9316}" dt="2025-11-03T10:53:03.046" v="17467" actId="47"/>
        <pc:sldMkLst>
          <pc:docMk/>
          <pc:sldMk cId="0" sldId="782"/>
        </pc:sldMkLst>
        <pc:spChg chg="mod ord">
          <ac:chgData name="baris oguz" userId="b2f6407021882ee1" providerId="LiveId" clId="{6DFD3514-3DFC-4C97-9916-98338E4C9316}" dt="2025-11-03T08:32:48.198" v="15799" actId="700"/>
          <ac:spMkLst>
            <pc:docMk/>
            <pc:sldMk cId="0" sldId="782"/>
            <ac:spMk id="54274" creationId="{F374990A-9A07-8D50-83B7-C370B50DB4B4}"/>
          </ac:spMkLst>
        </pc:spChg>
        <pc:spChg chg="mod ord">
          <ac:chgData name="baris oguz" userId="b2f6407021882ee1" providerId="LiveId" clId="{6DFD3514-3DFC-4C97-9916-98338E4C9316}" dt="2025-11-03T08:32:48.198" v="15799" actId="700"/>
          <ac:spMkLst>
            <pc:docMk/>
            <pc:sldMk cId="0" sldId="782"/>
            <ac:spMk id="54275" creationId="{A465A111-F431-CAC4-CC7D-4A5A532E7662}"/>
          </ac:spMkLst>
        </pc:spChg>
        <pc:spChg chg="mod ord">
          <ac:chgData name="baris oguz" userId="b2f6407021882ee1" providerId="LiveId" clId="{6DFD3514-3DFC-4C97-9916-98338E4C9316}" dt="2025-11-03T08:32:48.369" v="15807" actId="27636"/>
          <ac:spMkLst>
            <pc:docMk/>
            <pc:sldMk cId="0" sldId="782"/>
            <ac:spMk id="54276" creationId="{6C43BF42-93FE-DF5D-99FE-EF56B29AA133}"/>
          </ac:spMkLst>
        </pc:spChg>
      </pc:sldChg>
      <pc:sldChg chg="modSp add del mod modClrScheme chgLayout">
        <pc:chgData name="baris oguz" userId="b2f6407021882ee1" providerId="LiveId" clId="{6DFD3514-3DFC-4C97-9916-98338E4C9316}" dt="2025-11-03T10:53:03.656" v="17470" actId="47"/>
        <pc:sldMkLst>
          <pc:docMk/>
          <pc:sldMk cId="0" sldId="783"/>
        </pc:sldMkLst>
        <pc:spChg chg="mod ord">
          <ac:chgData name="baris oguz" userId="b2f6407021882ee1" providerId="LiveId" clId="{6DFD3514-3DFC-4C97-9916-98338E4C9316}" dt="2025-11-03T08:32:48.198" v="15799" actId="700"/>
          <ac:spMkLst>
            <pc:docMk/>
            <pc:sldMk cId="0" sldId="783"/>
            <ac:spMk id="18435" creationId="{08FE0171-CE6E-DE13-087D-181E5BEE905E}"/>
          </ac:spMkLst>
        </pc:spChg>
        <pc:spChg chg="mod ord">
          <ac:chgData name="baris oguz" userId="b2f6407021882ee1" providerId="LiveId" clId="{6DFD3514-3DFC-4C97-9916-98338E4C9316}" dt="2025-11-03T08:32:48.198" v="15799" actId="700"/>
          <ac:spMkLst>
            <pc:docMk/>
            <pc:sldMk cId="0" sldId="783"/>
            <ac:spMk id="18436" creationId="{A629CEAF-A795-4EBB-FD8A-F885FBF9F87D}"/>
          </ac:spMkLst>
        </pc:spChg>
        <pc:spChg chg="mod ord">
          <ac:chgData name="baris oguz" userId="b2f6407021882ee1" providerId="LiveId" clId="{6DFD3514-3DFC-4C97-9916-98338E4C9316}" dt="2025-11-03T08:32:48.198" v="15799" actId="700"/>
          <ac:spMkLst>
            <pc:docMk/>
            <pc:sldMk cId="0" sldId="783"/>
            <ac:spMk id="18437" creationId="{E25DD276-9890-D9E6-A613-4A2050ACBD5F}"/>
          </ac:spMkLst>
        </pc:spChg>
        <pc:graphicFrameChg chg="mod ord">
          <ac:chgData name="baris oguz" userId="b2f6407021882ee1" providerId="LiveId" clId="{6DFD3514-3DFC-4C97-9916-98338E4C9316}" dt="2025-11-03T08:32:48.198" v="15799" actId="700"/>
          <ac:graphicFrameMkLst>
            <pc:docMk/>
            <pc:sldMk cId="0" sldId="783"/>
            <ac:graphicFrameMk id="18434" creationId="{5C4E542B-3FB3-EF1C-FE3C-33055626DBFB}"/>
          </ac:graphicFrameMkLst>
        </pc:graphicFrameChg>
      </pc:sldChg>
      <pc:sldChg chg="modSp add del mod modClrScheme chgLayout">
        <pc:chgData name="baris oguz" userId="b2f6407021882ee1" providerId="LiveId" clId="{6DFD3514-3DFC-4C97-9916-98338E4C9316}" dt="2025-11-03T10:53:32.833" v="17488" actId="47"/>
        <pc:sldMkLst>
          <pc:docMk/>
          <pc:sldMk cId="0" sldId="784"/>
        </pc:sldMkLst>
        <pc:spChg chg="mod ord">
          <ac:chgData name="baris oguz" userId="b2f6407021882ee1" providerId="LiveId" clId="{6DFD3514-3DFC-4C97-9916-98338E4C9316}" dt="2025-11-03T08:32:48.198" v="15799" actId="700"/>
          <ac:spMkLst>
            <pc:docMk/>
            <pc:sldMk cId="0" sldId="784"/>
            <ac:spMk id="67586" creationId="{438EC598-38CB-AFDC-B8B1-51FF03A9E8EB}"/>
          </ac:spMkLst>
        </pc:spChg>
        <pc:spChg chg="mod ord">
          <ac:chgData name="baris oguz" userId="b2f6407021882ee1" providerId="LiveId" clId="{6DFD3514-3DFC-4C97-9916-98338E4C9316}" dt="2025-11-03T08:32:48.198" v="15799" actId="700"/>
          <ac:spMkLst>
            <pc:docMk/>
            <pc:sldMk cId="0" sldId="784"/>
            <ac:spMk id="67587" creationId="{3DF88FCC-24F1-98A8-203F-51B84C5C7EA3}"/>
          </ac:spMkLst>
        </pc:spChg>
        <pc:spChg chg="mod ord">
          <ac:chgData name="baris oguz" userId="b2f6407021882ee1" providerId="LiveId" clId="{6DFD3514-3DFC-4C97-9916-98338E4C9316}" dt="2025-11-03T08:32:48.465" v="15817" actId="27636"/>
          <ac:spMkLst>
            <pc:docMk/>
            <pc:sldMk cId="0" sldId="784"/>
            <ac:spMk id="67588" creationId="{8B1DE039-FABE-1341-F80B-A25EBBE40F16}"/>
          </ac:spMkLst>
        </pc:spChg>
      </pc:sldChg>
      <pc:sldChg chg="modSp add del mod modClrScheme chgLayout">
        <pc:chgData name="baris oguz" userId="b2f6407021882ee1" providerId="LiveId" clId="{6DFD3514-3DFC-4C97-9916-98338E4C9316}" dt="2025-11-03T10:53:03.904" v="17471" actId="47"/>
        <pc:sldMkLst>
          <pc:docMk/>
          <pc:sldMk cId="0" sldId="787"/>
        </pc:sldMkLst>
        <pc:spChg chg="mod ord">
          <ac:chgData name="baris oguz" userId="b2f6407021882ee1" providerId="LiveId" clId="{6DFD3514-3DFC-4C97-9916-98338E4C9316}" dt="2025-11-03T08:32:48.198" v="15799" actId="700"/>
          <ac:spMkLst>
            <pc:docMk/>
            <pc:sldMk cId="0" sldId="787"/>
            <ac:spMk id="56322" creationId="{810D89B6-2461-196E-1932-3E9F844FC48E}"/>
          </ac:spMkLst>
        </pc:spChg>
        <pc:spChg chg="mod ord">
          <ac:chgData name="baris oguz" userId="b2f6407021882ee1" providerId="LiveId" clId="{6DFD3514-3DFC-4C97-9916-98338E4C9316}" dt="2025-11-03T08:32:48.198" v="15799" actId="700"/>
          <ac:spMkLst>
            <pc:docMk/>
            <pc:sldMk cId="0" sldId="787"/>
            <ac:spMk id="56323" creationId="{5680A684-3242-DADA-BE7E-E4A34A4E9826}"/>
          </ac:spMkLst>
        </pc:spChg>
        <pc:spChg chg="mod ord">
          <ac:chgData name="baris oguz" userId="b2f6407021882ee1" providerId="LiveId" clId="{6DFD3514-3DFC-4C97-9916-98338E4C9316}" dt="2025-11-03T08:32:48.385" v="15809" actId="27636"/>
          <ac:spMkLst>
            <pc:docMk/>
            <pc:sldMk cId="0" sldId="787"/>
            <ac:spMk id="56324" creationId="{CF809EB9-34E7-787E-9DF9-0D807ABD41F7}"/>
          </ac:spMkLst>
        </pc:spChg>
      </pc:sldChg>
      <pc:sldChg chg="modSp add del mod modClrScheme chgLayout">
        <pc:chgData name="baris oguz" userId="b2f6407021882ee1" providerId="LiveId" clId="{6DFD3514-3DFC-4C97-9916-98338E4C9316}" dt="2025-11-03T10:53:04.141" v="17472" actId="47"/>
        <pc:sldMkLst>
          <pc:docMk/>
          <pc:sldMk cId="0" sldId="788"/>
        </pc:sldMkLst>
        <pc:spChg chg="mod ord">
          <ac:chgData name="baris oguz" userId="b2f6407021882ee1" providerId="LiveId" clId="{6DFD3514-3DFC-4C97-9916-98338E4C9316}" dt="2025-11-03T08:32:48.198" v="15799" actId="700"/>
          <ac:spMkLst>
            <pc:docMk/>
            <pc:sldMk cId="0" sldId="788"/>
            <ac:spMk id="57346" creationId="{94E110CB-7F2F-EDD0-2833-4810E91C62C2}"/>
          </ac:spMkLst>
        </pc:spChg>
        <pc:spChg chg="mod ord">
          <ac:chgData name="baris oguz" userId="b2f6407021882ee1" providerId="LiveId" clId="{6DFD3514-3DFC-4C97-9916-98338E4C9316}" dt="2025-11-03T08:32:48.198" v="15799" actId="700"/>
          <ac:spMkLst>
            <pc:docMk/>
            <pc:sldMk cId="0" sldId="788"/>
            <ac:spMk id="57347" creationId="{52BFF324-D7A7-A782-ED2E-B88EAA0D05DF}"/>
          </ac:spMkLst>
        </pc:spChg>
        <pc:spChg chg="mod ord">
          <ac:chgData name="baris oguz" userId="b2f6407021882ee1" providerId="LiveId" clId="{6DFD3514-3DFC-4C97-9916-98338E4C9316}" dt="2025-11-03T08:32:48.198" v="15799" actId="700"/>
          <ac:spMkLst>
            <pc:docMk/>
            <pc:sldMk cId="0" sldId="788"/>
            <ac:spMk id="57348" creationId="{D69A9BD5-4398-F8CF-EEF4-5D24CACE6E55}"/>
          </ac:spMkLst>
        </pc:spChg>
      </pc:sldChg>
      <pc:sldChg chg="modSp add del mod modClrScheme chgLayout">
        <pc:chgData name="baris oguz" userId="b2f6407021882ee1" providerId="LiveId" clId="{6DFD3514-3DFC-4C97-9916-98338E4C9316}" dt="2025-11-03T10:53:04.411" v="17473" actId="47"/>
        <pc:sldMkLst>
          <pc:docMk/>
          <pc:sldMk cId="0" sldId="790"/>
        </pc:sldMkLst>
        <pc:spChg chg="mod ord">
          <ac:chgData name="baris oguz" userId="b2f6407021882ee1" providerId="LiveId" clId="{6DFD3514-3DFC-4C97-9916-98338E4C9316}" dt="2025-11-03T08:32:48.198" v="15799" actId="700"/>
          <ac:spMkLst>
            <pc:docMk/>
            <pc:sldMk cId="0" sldId="790"/>
            <ac:spMk id="58370" creationId="{D733650C-D5D0-541B-AAAA-C574554111E6}"/>
          </ac:spMkLst>
        </pc:spChg>
        <pc:spChg chg="mod ord">
          <ac:chgData name="baris oguz" userId="b2f6407021882ee1" providerId="LiveId" clId="{6DFD3514-3DFC-4C97-9916-98338E4C9316}" dt="2025-11-03T08:32:48.198" v="15799" actId="700"/>
          <ac:spMkLst>
            <pc:docMk/>
            <pc:sldMk cId="0" sldId="790"/>
            <ac:spMk id="58371" creationId="{476B16A1-F1B6-6456-00EE-E418F951C77E}"/>
          </ac:spMkLst>
        </pc:spChg>
        <pc:spChg chg="mod ord">
          <ac:chgData name="baris oguz" userId="b2f6407021882ee1" providerId="LiveId" clId="{6DFD3514-3DFC-4C97-9916-98338E4C9316}" dt="2025-11-03T08:32:48.198" v="15799" actId="700"/>
          <ac:spMkLst>
            <pc:docMk/>
            <pc:sldMk cId="0" sldId="790"/>
            <ac:spMk id="58372" creationId="{021D58E0-1523-DAF6-AF1B-D2B551CD4F55}"/>
          </ac:spMkLst>
        </pc:spChg>
      </pc:sldChg>
      <pc:sldChg chg="modSp add del mod modClrScheme chgLayout">
        <pc:chgData name="baris oguz" userId="b2f6407021882ee1" providerId="LiveId" clId="{6DFD3514-3DFC-4C97-9916-98338E4C9316}" dt="2025-11-03T10:53:04.825" v="17474" actId="47"/>
        <pc:sldMkLst>
          <pc:docMk/>
          <pc:sldMk cId="0" sldId="791"/>
        </pc:sldMkLst>
        <pc:spChg chg="mod ord">
          <ac:chgData name="baris oguz" userId="b2f6407021882ee1" providerId="LiveId" clId="{6DFD3514-3DFC-4C97-9916-98338E4C9316}" dt="2025-11-03T08:32:48.198" v="15799" actId="700"/>
          <ac:spMkLst>
            <pc:docMk/>
            <pc:sldMk cId="0" sldId="791"/>
            <ac:spMk id="59394" creationId="{B14346E8-7BFA-EB29-B184-27A4B1001FB6}"/>
          </ac:spMkLst>
        </pc:spChg>
        <pc:spChg chg="mod ord">
          <ac:chgData name="baris oguz" userId="b2f6407021882ee1" providerId="LiveId" clId="{6DFD3514-3DFC-4C97-9916-98338E4C9316}" dt="2025-11-03T08:32:48.198" v="15799" actId="700"/>
          <ac:spMkLst>
            <pc:docMk/>
            <pc:sldMk cId="0" sldId="791"/>
            <ac:spMk id="59395" creationId="{B4E51DEF-1EF7-E9BC-7583-B0D64BDFEB07}"/>
          </ac:spMkLst>
        </pc:spChg>
        <pc:spChg chg="mod ord">
          <ac:chgData name="baris oguz" userId="b2f6407021882ee1" providerId="LiveId" clId="{6DFD3514-3DFC-4C97-9916-98338E4C9316}" dt="2025-11-03T08:32:48.401" v="15810" actId="27636"/>
          <ac:spMkLst>
            <pc:docMk/>
            <pc:sldMk cId="0" sldId="791"/>
            <ac:spMk id="59396" creationId="{8F9436D6-CD7F-5F39-2190-CBB6B8DAB64C}"/>
          </ac:spMkLst>
        </pc:spChg>
      </pc:sldChg>
      <pc:sldChg chg="modSp add del mod modClrScheme chgLayout">
        <pc:chgData name="baris oguz" userId="b2f6407021882ee1" providerId="LiveId" clId="{6DFD3514-3DFC-4C97-9916-98338E4C9316}" dt="2025-11-03T10:53:05.016" v="17475" actId="47"/>
        <pc:sldMkLst>
          <pc:docMk/>
          <pc:sldMk cId="0" sldId="792"/>
        </pc:sldMkLst>
        <pc:spChg chg="mod ord">
          <ac:chgData name="baris oguz" userId="b2f6407021882ee1" providerId="LiveId" clId="{6DFD3514-3DFC-4C97-9916-98338E4C9316}" dt="2025-11-03T08:32:48.198" v="15799" actId="700"/>
          <ac:spMkLst>
            <pc:docMk/>
            <pc:sldMk cId="0" sldId="792"/>
            <ac:spMk id="19459" creationId="{E0B26749-A87B-4B53-9512-19EB594BD632}"/>
          </ac:spMkLst>
        </pc:spChg>
        <pc:spChg chg="mod ord">
          <ac:chgData name="baris oguz" userId="b2f6407021882ee1" providerId="LiveId" clId="{6DFD3514-3DFC-4C97-9916-98338E4C9316}" dt="2025-11-03T08:32:48.198" v="15799" actId="700"/>
          <ac:spMkLst>
            <pc:docMk/>
            <pc:sldMk cId="0" sldId="792"/>
            <ac:spMk id="19460" creationId="{116C1085-9202-88CF-EA94-A080B1FB6EE5}"/>
          </ac:spMkLst>
        </pc:spChg>
        <pc:spChg chg="mod ord">
          <ac:chgData name="baris oguz" userId="b2f6407021882ee1" providerId="LiveId" clId="{6DFD3514-3DFC-4C97-9916-98338E4C9316}" dt="2025-11-03T08:32:48.198" v="15799" actId="700"/>
          <ac:spMkLst>
            <pc:docMk/>
            <pc:sldMk cId="0" sldId="792"/>
            <ac:spMk id="19461" creationId="{5EC18C06-3604-FCCA-52EB-9FCDBE7913AA}"/>
          </ac:spMkLst>
        </pc:spChg>
        <pc:graphicFrameChg chg="mod ord">
          <ac:chgData name="baris oguz" userId="b2f6407021882ee1" providerId="LiveId" clId="{6DFD3514-3DFC-4C97-9916-98338E4C9316}" dt="2025-11-03T08:32:48.198" v="15799" actId="700"/>
          <ac:graphicFrameMkLst>
            <pc:docMk/>
            <pc:sldMk cId="0" sldId="792"/>
            <ac:graphicFrameMk id="19458" creationId="{5FDB1393-09A7-8B28-B2D1-7FD6BD7883D0}"/>
          </ac:graphicFrameMkLst>
        </pc:graphicFrameChg>
      </pc:sldChg>
      <pc:sldChg chg="modSp add del mod modClrScheme chgLayout">
        <pc:chgData name="baris oguz" userId="b2f6407021882ee1" providerId="LiveId" clId="{6DFD3514-3DFC-4C97-9916-98338E4C9316}" dt="2025-11-03T10:53:06.084" v="17477" actId="47"/>
        <pc:sldMkLst>
          <pc:docMk/>
          <pc:sldMk cId="0" sldId="793"/>
        </pc:sldMkLst>
        <pc:spChg chg="mod ord">
          <ac:chgData name="baris oguz" userId="b2f6407021882ee1" providerId="LiveId" clId="{6DFD3514-3DFC-4C97-9916-98338E4C9316}" dt="2025-11-03T08:32:48.198" v="15799" actId="700"/>
          <ac:spMkLst>
            <pc:docMk/>
            <pc:sldMk cId="0" sldId="793"/>
            <ac:spMk id="20483" creationId="{B5FDDA25-9611-3455-7D16-1FAF1CDCA80D}"/>
          </ac:spMkLst>
        </pc:spChg>
        <pc:spChg chg="mod ord">
          <ac:chgData name="baris oguz" userId="b2f6407021882ee1" providerId="LiveId" clId="{6DFD3514-3DFC-4C97-9916-98338E4C9316}" dt="2025-11-03T08:32:48.198" v="15799" actId="700"/>
          <ac:spMkLst>
            <pc:docMk/>
            <pc:sldMk cId="0" sldId="793"/>
            <ac:spMk id="20484" creationId="{1234FBC4-E599-5D5E-7806-57021B85EE4D}"/>
          </ac:spMkLst>
        </pc:spChg>
        <pc:spChg chg="mod ord">
          <ac:chgData name="baris oguz" userId="b2f6407021882ee1" providerId="LiveId" clId="{6DFD3514-3DFC-4C97-9916-98338E4C9316}" dt="2025-11-03T08:32:48.198" v="15799" actId="700"/>
          <ac:spMkLst>
            <pc:docMk/>
            <pc:sldMk cId="0" sldId="793"/>
            <ac:spMk id="20485" creationId="{745DAF01-F914-88B9-5446-2F0008DF1182}"/>
          </ac:spMkLst>
        </pc:spChg>
        <pc:graphicFrameChg chg="mod ord">
          <ac:chgData name="baris oguz" userId="b2f6407021882ee1" providerId="LiveId" clId="{6DFD3514-3DFC-4C97-9916-98338E4C9316}" dt="2025-11-03T08:32:48.198" v="15799" actId="700"/>
          <ac:graphicFrameMkLst>
            <pc:docMk/>
            <pc:sldMk cId="0" sldId="793"/>
            <ac:graphicFrameMk id="20482" creationId="{9991502F-A257-8C0A-F1A9-CBC234528AB6}"/>
          </ac:graphicFrameMkLst>
        </pc:graphicFrameChg>
      </pc:sldChg>
      <pc:sldChg chg="modSp add del mod modClrScheme chgLayout">
        <pc:chgData name="baris oguz" userId="b2f6407021882ee1" providerId="LiveId" clId="{6DFD3514-3DFC-4C97-9916-98338E4C9316}" dt="2025-11-03T10:53:05.188" v="17476" actId="47"/>
        <pc:sldMkLst>
          <pc:docMk/>
          <pc:sldMk cId="0" sldId="794"/>
        </pc:sldMkLst>
        <pc:spChg chg="mod ord">
          <ac:chgData name="baris oguz" userId="b2f6407021882ee1" providerId="LiveId" clId="{6DFD3514-3DFC-4C97-9916-98338E4C9316}" dt="2025-11-03T08:32:48.198" v="15799" actId="700"/>
          <ac:spMkLst>
            <pc:docMk/>
            <pc:sldMk cId="0" sldId="794"/>
            <ac:spMk id="60418" creationId="{955480E6-E7D2-94BA-FDFB-B164A51E6458}"/>
          </ac:spMkLst>
        </pc:spChg>
        <pc:spChg chg="mod ord">
          <ac:chgData name="baris oguz" userId="b2f6407021882ee1" providerId="LiveId" clId="{6DFD3514-3DFC-4C97-9916-98338E4C9316}" dt="2025-11-03T08:32:48.198" v="15799" actId="700"/>
          <ac:spMkLst>
            <pc:docMk/>
            <pc:sldMk cId="0" sldId="794"/>
            <ac:spMk id="60419" creationId="{D47E413D-43E8-CE3E-02E4-D4A20D5B11F6}"/>
          </ac:spMkLst>
        </pc:spChg>
        <pc:spChg chg="mod ord">
          <ac:chgData name="baris oguz" userId="b2f6407021882ee1" providerId="LiveId" clId="{6DFD3514-3DFC-4C97-9916-98338E4C9316}" dt="2025-11-03T08:32:48.417" v="15811" actId="27636"/>
          <ac:spMkLst>
            <pc:docMk/>
            <pc:sldMk cId="0" sldId="794"/>
            <ac:spMk id="60420" creationId="{A993907B-4A5B-A67A-C64B-5EBFF75623A6}"/>
          </ac:spMkLst>
        </pc:spChg>
      </pc:sldChg>
      <pc:sldChg chg="modSp add del mod modClrScheme chgLayout">
        <pc:chgData name="baris oguz" userId="b2f6407021882ee1" providerId="LiveId" clId="{6DFD3514-3DFC-4C97-9916-98338E4C9316}" dt="2025-11-03T10:53:06.272" v="17478" actId="47"/>
        <pc:sldMkLst>
          <pc:docMk/>
          <pc:sldMk cId="0" sldId="795"/>
        </pc:sldMkLst>
        <pc:spChg chg="mod ord">
          <ac:chgData name="baris oguz" userId="b2f6407021882ee1" providerId="LiveId" clId="{6DFD3514-3DFC-4C97-9916-98338E4C9316}" dt="2025-11-03T08:32:48.198" v="15799" actId="700"/>
          <ac:spMkLst>
            <pc:docMk/>
            <pc:sldMk cId="0" sldId="795"/>
            <ac:spMk id="21507" creationId="{07EA9774-65AF-DD30-A4CC-A58460CB32AF}"/>
          </ac:spMkLst>
        </pc:spChg>
        <pc:spChg chg="mod ord">
          <ac:chgData name="baris oguz" userId="b2f6407021882ee1" providerId="LiveId" clId="{6DFD3514-3DFC-4C97-9916-98338E4C9316}" dt="2025-11-03T08:32:48.198" v="15799" actId="700"/>
          <ac:spMkLst>
            <pc:docMk/>
            <pc:sldMk cId="0" sldId="795"/>
            <ac:spMk id="21508" creationId="{7630CC52-C829-51DD-E75F-06318278D42C}"/>
          </ac:spMkLst>
        </pc:spChg>
        <pc:spChg chg="mod ord">
          <ac:chgData name="baris oguz" userId="b2f6407021882ee1" providerId="LiveId" clId="{6DFD3514-3DFC-4C97-9916-98338E4C9316}" dt="2025-11-03T08:32:48.198" v="15799" actId="700"/>
          <ac:spMkLst>
            <pc:docMk/>
            <pc:sldMk cId="0" sldId="795"/>
            <ac:spMk id="21509" creationId="{E6327C4E-D6AC-CECC-1A59-0FADFCE16A1E}"/>
          </ac:spMkLst>
        </pc:spChg>
        <pc:graphicFrameChg chg="mod ord">
          <ac:chgData name="baris oguz" userId="b2f6407021882ee1" providerId="LiveId" clId="{6DFD3514-3DFC-4C97-9916-98338E4C9316}" dt="2025-11-03T08:32:48.198" v="15799" actId="700"/>
          <ac:graphicFrameMkLst>
            <pc:docMk/>
            <pc:sldMk cId="0" sldId="795"/>
            <ac:graphicFrameMk id="21506" creationId="{22F14F13-6588-9582-D9FF-4E3857EFB0C1}"/>
          </ac:graphicFrameMkLst>
        </pc:graphicFrameChg>
      </pc:sldChg>
      <pc:sldChg chg="modSp add del mod modClrScheme chgLayout">
        <pc:chgData name="baris oguz" userId="b2f6407021882ee1" providerId="LiveId" clId="{6DFD3514-3DFC-4C97-9916-98338E4C9316}" dt="2025-11-03T10:53:06.434" v="17479" actId="47"/>
        <pc:sldMkLst>
          <pc:docMk/>
          <pc:sldMk cId="0" sldId="796"/>
        </pc:sldMkLst>
        <pc:spChg chg="mod ord">
          <ac:chgData name="baris oguz" userId="b2f6407021882ee1" providerId="LiveId" clId="{6DFD3514-3DFC-4C97-9916-98338E4C9316}" dt="2025-11-03T08:32:48.198" v="15799" actId="700"/>
          <ac:spMkLst>
            <pc:docMk/>
            <pc:sldMk cId="0" sldId="796"/>
            <ac:spMk id="61442" creationId="{3D8AA7A9-6E01-D029-E658-03426F6991F9}"/>
          </ac:spMkLst>
        </pc:spChg>
        <pc:spChg chg="mod ord">
          <ac:chgData name="baris oguz" userId="b2f6407021882ee1" providerId="LiveId" clId="{6DFD3514-3DFC-4C97-9916-98338E4C9316}" dt="2025-11-03T08:32:48.198" v="15799" actId="700"/>
          <ac:spMkLst>
            <pc:docMk/>
            <pc:sldMk cId="0" sldId="796"/>
            <ac:spMk id="61443" creationId="{2D40B9CB-873E-6C2F-59B0-428965EC6E08}"/>
          </ac:spMkLst>
        </pc:spChg>
        <pc:spChg chg="mod ord">
          <ac:chgData name="baris oguz" userId="b2f6407021882ee1" providerId="LiveId" clId="{6DFD3514-3DFC-4C97-9916-98338E4C9316}" dt="2025-11-03T08:32:48.427" v="15812" actId="27636"/>
          <ac:spMkLst>
            <pc:docMk/>
            <pc:sldMk cId="0" sldId="796"/>
            <ac:spMk id="61444" creationId="{7A3D262C-61B1-14AF-B677-7523DBB555D5}"/>
          </ac:spMkLst>
        </pc:spChg>
      </pc:sldChg>
      <pc:sldChg chg="modSp add del mod modClrScheme chgLayout">
        <pc:chgData name="baris oguz" userId="b2f6407021882ee1" providerId="LiveId" clId="{6DFD3514-3DFC-4C97-9916-98338E4C9316}" dt="2025-11-03T10:53:06.585" v="17480" actId="47"/>
        <pc:sldMkLst>
          <pc:docMk/>
          <pc:sldMk cId="0" sldId="797"/>
        </pc:sldMkLst>
        <pc:spChg chg="mod ord">
          <ac:chgData name="baris oguz" userId="b2f6407021882ee1" providerId="LiveId" clId="{6DFD3514-3DFC-4C97-9916-98338E4C9316}" dt="2025-11-03T08:32:48.198" v="15799" actId="700"/>
          <ac:spMkLst>
            <pc:docMk/>
            <pc:sldMk cId="0" sldId="797"/>
            <ac:spMk id="62466" creationId="{85A4145C-E6CC-7BA9-1D78-17A2D3A47BAC}"/>
          </ac:spMkLst>
        </pc:spChg>
        <pc:spChg chg="mod ord">
          <ac:chgData name="baris oguz" userId="b2f6407021882ee1" providerId="LiveId" clId="{6DFD3514-3DFC-4C97-9916-98338E4C9316}" dt="2025-11-03T08:32:48.198" v="15799" actId="700"/>
          <ac:spMkLst>
            <pc:docMk/>
            <pc:sldMk cId="0" sldId="797"/>
            <ac:spMk id="62467" creationId="{8A909FF1-1300-03F4-A729-72134A7EC90B}"/>
          </ac:spMkLst>
        </pc:spChg>
        <pc:spChg chg="mod ord">
          <ac:chgData name="baris oguz" userId="b2f6407021882ee1" providerId="LiveId" clId="{6DFD3514-3DFC-4C97-9916-98338E4C9316}" dt="2025-11-03T08:32:48.433" v="15813" actId="27636"/>
          <ac:spMkLst>
            <pc:docMk/>
            <pc:sldMk cId="0" sldId="797"/>
            <ac:spMk id="62468" creationId="{59AB5E38-EA9B-AB4F-B811-2AF5E2FA8F42}"/>
          </ac:spMkLst>
        </pc:spChg>
      </pc:sldChg>
      <pc:sldChg chg="modSp add del mod modClrScheme chgLayout">
        <pc:chgData name="baris oguz" userId="b2f6407021882ee1" providerId="LiveId" clId="{6DFD3514-3DFC-4C97-9916-98338E4C9316}" dt="2025-11-03T10:53:06.732" v="17481" actId="47"/>
        <pc:sldMkLst>
          <pc:docMk/>
          <pc:sldMk cId="0" sldId="798"/>
        </pc:sldMkLst>
        <pc:spChg chg="mod ord">
          <ac:chgData name="baris oguz" userId="b2f6407021882ee1" providerId="LiveId" clId="{6DFD3514-3DFC-4C97-9916-98338E4C9316}" dt="2025-11-03T08:32:48.198" v="15799" actId="700"/>
          <ac:spMkLst>
            <pc:docMk/>
            <pc:sldMk cId="0" sldId="798"/>
            <ac:spMk id="63490" creationId="{8DEF5846-50BC-FA64-5FE8-3AA39B03F24F}"/>
          </ac:spMkLst>
        </pc:spChg>
        <pc:spChg chg="mod ord">
          <ac:chgData name="baris oguz" userId="b2f6407021882ee1" providerId="LiveId" clId="{6DFD3514-3DFC-4C97-9916-98338E4C9316}" dt="2025-11-03T08:32:48.198" v="15799" actId="700"/>
          <ac:spMkLst>
            <pc:docMk/>
            <pc:sldMk cId="0" sldId="798"/>
            <ac:spMk id="63491" creationId="{039DAE52-AF42-EBF5-EC0D-F57642DDDD23}"/>
          </ac:spMkLst>
        </pc:spChg>
        <pc:spChg chg="mod ord">
          <ac:chgData name="baris oguz" userId="b2f6407021882ee1" providerId="LiveId" clId="{6DFD3514-3DFC-4C97-9916-98338E4C9316}" dt="2025-11-03T08:32:48.198" v="15799" actId="700"/>
          <ac:spMkLst>
            <pc:docMk/>
            <pc:sldMk cId="0" sldId="798"/>
            <ac:spMk id="63492" creationId="{B41A6A23-7710-3EE3-5CA8-0F1884D7448F}"/>
          </ac:spMkLst>
        </pc:spChg>
      </pc:sldChg>
      <pc:sldChg chg="modSp add del mod modClrScheme chgLayout">
        <pc:chgData name="baris oguz" userId="b2f6407021882ee1" providerId="LiveId" clId="{6DFD3514-3DFC-4C97-9916-98338E4C9316}" dt="2025-11-03T10:53:07.081" v="17482" actId="47"/>
        <pc:sldMkLst>
          <pc:docMk/>
          <pc:sldMk cId="0" sldId="799"/>
        </pc:sldMkLst>
        <pc:spChg chg="mod ord">
          <ac:chgData name="baris oguz" userId="b2f6407021882ee1" providerId="LiveId" clId="{6DFD3514-3DFC-4C97-9916-98338E4C9316}" dt="2025-11-03T08:32:48.198" v="15799" actId="700"/>
          <ac:spMkLst>
            <pc:docMk/>
            <pc:sldMk cId="0" sldId="799"/>
            <ac:spMk id="64514" creationId="{B32FA9F1-77AE-54F8-42AE-F5E1947E21CC}"/>
          </ac:spMkLst>
        </pc:spChg>
        <pc:spChg chg="mod ord">
          <ac:chgData name="baris oguz" userId="b2f6407021882ee1" providerId="LiveId" clId="{6DFD3514-3DFC-4C97-9916-98338E4C9316}" dt="2025-11-03T08:32:48.198" v="15799" actId="700"/>
          <ac:spMkLst>
            <pc:docMk/>
            <pc:sldMk cId="0" sldId="799"/>
            <ac:spMk id="64515" creationId="{1FAB636F-121F-7F38-5959-412BB181D751}"/>
          </ac:spMkLst>
        </pc:spChg>
        <pc:spChg chg="mod ord">
          <ac:chgData name="baris oguz" userId="b2f6407021882ee1" providerId="LiveId" clId="{6DFD3514-3DFC-4C97-9916-98338E4C9316}" dt="2025-11-03T08:32:48.433" v="15814" actId="27636"/>
          <ac:spMkLst>
            <pc:docMk/>
            <pc:sldMk cId="0" sldId="799"/>
            <ac:spMk id="64516" creationId="{98907AA5-8131-6358-78CC-E8C859C5E8E1}"/>
          </ac:spMkLst>
        </pc:spChg>
      </pc:sldChg>
      <pc:sldChg chg="modSp add del mod modClrScheme chgLayout">
        <pc:chgData name="baris oguz" userId="b2f6407021882ee1" providerId="LiveId" clId="{6DFD3514-3DFC-4C97-9916-98338E4C9316}" dt="2025-11-03T10:53:07.699" v="17484" actId="47"/>
        <pc:sldMkLst>
          <pc:docMk/>
          <pc:sldMk cId="0" sldId="800"/>
        </pc:sldMkLst>
        <pc:spChg chg="mod ord">
          <ac:chgData name="baris oguz" userId="b2f6407021882ee1" providerId="LiveId" clId="{6DFD3514-3DFC-4C97-9916-98338E4C9316}" dt="2025-11-03T08:32:48.198" v="15799" actId="700"/>
          <ac:spMkLst>
            <pc:docMk/>
            <pc:sldMk cId="0" sldId="800"/>
            <ac:spMk id="22531" creationId="{8A9B288C-E96C-BB04-58B7-8E29EC57EE30}"/>
          </ac:spMkLst>
        </pc:spChg>
        <pc:spChg chg="mod ord">
          <ac:chgData name="baris oguz" userId="b2f6407021882ee1" providerId="LiveId" clId="{6DFD3514-3DFC-4C97-9916-98338E4C9316}" dt="2025-11-03T08:32:48.198" v="15799" actId="700"/>
          <ac:spMkLst>
            <pc:docMk/>
            <pc:sldMk cId="0" sldId="800"/>
            <ac:spMk id="22532" creationId="{6F3A5D94-DDD6-4593-CD1F-D1564C5D8B20}"/>
          </ac:spMkLst>
        </pc:spChg>
        <pc:spChg chg="mod ord">
          <ac:chgData name="baris oguz" userId="b2f6407021882ee1" providerId="LiveId" clId="{6DFD3514-3DFC-4C97-9916-98338E4C9316}" dt="2025-11-03T08:32:48.198" v="15799" actId="700"/>
          <ac:spMkLst>
            <pc:docMk/>
            <pc:sldMk cId="0" sldId="800"/>
            <ac:spMk id="22533" creationId="{6EEF4B63-0DA8-C4BF-E41B-2D5BFFBA15B6}"/>
          </ac:spMkLst>
        </pc:spChg>
        <pc:graphicFrameChg chg="mod ord">
          <ac:chgData name="baris oguz" userId="b2f6407021882ee1" providerId="LiveId" clId="{6DFD3514-3DFC-4C97-9916-98338E4C9316}" dt="2025-11-03T08:32:48.198" v="15799" actId="700"/>
          <ac:graphicFrameMkLst>
            <pc:docMk/>
            <pc:sldMk cId="0" sldId="800"/>
            <ac:graphicFrameMk id="22530" creationId="{B7EC16EB-8851-0914-D219-BCFB83690816}"/>
          </ac:graphicFrameMkLst>
        </pc:graphicFrameChg>
      </pc:sldChg>
      <pc:sldChg chg="modSp add del mod modClrScheme chgLayout">
        <pc:chgData name="baris oguz" userId="b2f6407021882ee1" providerId="LiveId" clId="{6DFD3514-3DFC-4C97-9916-98338E4C9316}" dt="2025-11-03T10:53:31.944" v="17487" actId="47"/>
        <pc:sldMkLst>
          <pc:docMk/>
          <pc:sldMk cId="0" sldId="803"/>
        </pc:sldMkLst>
        <pc:spChg chg="mod ord">
          <ac:chgData name="baris oguz" userId="b2f6407021882ee1" providerId="LiveId" clId="{6DFD3514-3DFC-4C97-9916-98338E4C9316}" dt="2025-11-03T08:32:48.198" v="15799" actId="700"/>
          <ac:spMkLst>
            <pc:docMk/>
            <pc:sldMk cId="0" sldId="803"/>
            <ac:spMk id="24579" creationId="{993002B1-1D51-424B-58A5-EEE57B90EE3E}"/>
          </ac:spMkLst>
        </pc:spChg>
        <pc:spChg chg="mod ord">
          <ac:chgData name="baris oguz" userId="b2f6407021882ee1" providerId="LiveId" clId="{6DFD3514-3DFC-4C97-9916-98338E4C9316}" dt="2025-11-03T08:32:48.198" v="15799" actId="700"/>
          <ac:spMkLst>
            <pc:docMk/>
            <pc:sldMk cId="0" sldId="803"/>
            <ac:spMk id="24580" creationId="{690D9D7A-689B-25B3-F6EB-8C2155BF95F6}"/>
          </ac:spMkLst>
        </pc:spChg>
        <pc:spChg chg="mod ord">
          <ac:chgData name="baris oguz" userId="b2f6407021882ee1" providerId="LiveId" clId="{6DFD3514-3DFC-4C97-9916-98338E4C9316}" dt="2025-11-03T08:32:48.198" v="15799" actId="700"/>
          <ac:spMkLst>
            <pc:docMk/>
            <pc:sldMk cId="0" sldId="803"/>
            <ac:spMk id="24581" creationId="{05833B73-C43F-F5EA-86E4-A5D5258C16C1}"/>
          </ac:spMkLst>
        </pc:spChg>
        <pc:graphicFrameChg chg="mod ord">
          <ac:chgData name="baris oguz" userId="b2f6407021882ee1" providerId="LiveId" clId="{6DFD3514-3DFC-4C97-9916-98338E4C9316}" dt="2025-11-03T08:32:48.198" v="15799" actId="700"/>
          <ac:graphicFrameMkLst>
            <pc:docMk/>
            <pc:sldMk cId="0" sldId="803"/>
            <ac:graphicFrameMk id="24578" creationId="{068D6730-F8D1-424B-AAE4-582EC90A3D51}"/>
          </ac:graphicFrameMkLst>
        </pc:graphicFrameChg>
      </pc:sldChg>
      <pc:sldChg chg="modSp add del mod modClrScheme chgLayout">
        <pc:chgData name="baris oguz" userId="b2f6407021882ee1" providerId="LiveId" clId="{6DFD3514-3DFC-4C97-9916-98338E4C9316}" dt="2025-11-03T10:53:29.943" v="17485" actId="47"/>
        <pc:sldMkLst>
          <pc:docMk/>
          <pc:sldMk cId="0" sldId="804"/>
        </pc:sldMkLst>
        <pc:spChg chg="mod ord">
          <ac:chgData name="baris oguz" userId="b2f6407021882ee1" providerId="LiveId" clId="{6DFD3514-3DFC-4C97-9916-98338E4C9316}" dt="2025-11-03T08:32:48.198" v="15799" actId="700"/>
          <ac:spMkLst>
            <pc:docMk/>
            <pc:sldMk cId="0" sldId="804"/>
            <ac:spMk id="66562" creationId="{7658529F-52D0-4AED-E8BB-DAB0B5ACC9A4}"/>
          </ac:spMkLst>
        </pc:spChg>
        <pc:spChg chg="mod ord">
          <ac:chgData name="baris oguz" userId="b2f6407021882ee1" providerId="LiveId" clId="{6DFD3514-3DFC-4C97-9916-98338E4C9316}" dt="2025-11-03T08:32:48.198" v="15799" actId="700"/>
          <ac:spMkLst>
            <pc:docMk/>
            <pc:sldMk cId="0" sldId="804"/>
            <ac:spMk id="66563" creationId="{4A38C990-D4AF-976D-CBCB-451AE703CAF4}"/>
          </ac:spMkLst>
        </pc:spChg>
        <pc:spChg chg="mod ord">
          <ac:chgData name="baris oguz" userId="b2f6407021882ee1" providerId="LiveId" clId="{6DFD3514-3DFC-4C97-9916-98338E4C9316}" dt="2025-11-03T08:32:48.465" v="15816" actId="27636"/>
          <ac:spMkLst>
            <pc:docMk/>
            <pc:sldMk cId="0" sldId="804"/>
            <ac:spMk id="66564" creationId="{2169495B-72DE-2A05-2770-AED611EFFBA4}"/>
          </ac:spMkLst>
        </pc:spChg>
      </pc:sldChg>
      <pc:sldChg chg="modSp add del mod modClrScheme chgLayout">
        <pc:chgData name="baris oguz" userId="b2f6407021882ee1" providerId="LiveId" clId="{6DFD3514-3DFC-4C97-9916-98338E4C9316}" dt="2025-11-03T10:53:30.927" v="17486" actId="47"/>
        <pc:sldMkLst>
          <pc:docMk/>
          <pc:sldMk cId="0" sldId="805"/>
        </pc:sldMkLst>
        <pc:spChg chg="mod ord">
          <ac:chgData name="baris oguz" userId="b2f6407021882ee1" providerId="LiveId" clId="{6DFD3514-3DFC-4C97-9916-98338E4C9316}" dt="2025-11-03T08:32:48.198" v="15799" actId="700"/>
          <ac:spMkLst>
            <pc:docMk/>
            <pc:sldMk cId="0" sldId="805"/>
            <ac:spMk id="23555" creationId="{41CCA356-44E8-792E-8C90-5A610F15ECE1}"/>
          </ac:spMkLst>
        </pc:spChg>
        <pc:spChg chg="mod ord">
          <ac:chgData name="baris oguz" userId="b2f6407021882ee1" providerId="LiveId" clId="{6DFD3514-3DFC-4C97-9916-98338E4C9316}" dt="2025-11-03T08:32:48.198" v="15799" actId="700"/>
          <ac:spMkLst>
            <pc:docMk/>
            <pc:sldMk cId="0" sldId="805"/>
            <ac:spMk id="23556" creationId="{274DBF5C-BA3D-BEAA-A9DE-3188A47C00D9}"/>
          </ac:spMkLst>
        </pc:spChg>
        <pc:spChg chg="mod ord">
          <ac:chgData name="baris oguz" userId="b2f6407021882ee1" providerId="LiveId" clId="{6DFD3514-3DFC-4C97-9916-98338E4C9316}" dt="2025-11-03T08:32:48.198" v="15799" actId="700"/>
          <ac:spMkLst>
            <pc:docMk/>
            <pc:sldMk cId="0" sldId="805"/>
            <ac:spMk id="23557" creationId="{6B4DDB9F-F743-7CE8-ED36-DEA2BD2B970D}"/>
          </ac:spMkLst>
        </pc:spChg>
        <pc:graphicFrameChg chg="mod ord">
          <ac:chgData name="baris oguz" userId="b2f6407021882ee1" providerId="LiveId" clId="{6DFD3514-3DFC-4C97-9916-98338E4C9316}" dt="2025-11-03T08:32:48.198" v="15799" actId="700"/>
          <ac:graphicFrameMkLst>
            <pc:docMk/>
            <pc:sldMk cId="0" sldId="805"/>
            <ac:graphicFrameMk id="23554" creationId="{E95535D3-E07D-D99B-9F50-E24F2B2159CF}"/>
          </ac:graphicFrameMkLst>
        </pc:graphicFrameChg>
      </pc:sldChg>
      <pc:sldChg chg="modSp add del mod modClrScheme chgLayout">
        <pc:chgData name="baris oguz" userId="b2f6407021882ee1" providerId="LiveId" clId="{6DFD3514-3DFC-4C97-9916-98338E4C9316}" dt="2025-11-03T10:53:07.300" v="17483" actId="47"/>
        <pc:sldMkLst>
          <pc:docMk/>
          <pc:sldMk cId="0" sldId="806"/>
        </pc:sldMkLst>
        <pc:spChg chg="mod ord">
          <ac:chgData name="baris oguz" userId="b2f6407021882ee1" providerId="LiveId" clId="{6DFD3514-3DFC-4C97-9916-98338E4C9316}" dt="2025-11-03T08:32:48.198" v="15799" actId="700"/>
          <ac:spMkLst>
            <pc:docMk/>
            <pc:sldMk cId="0" sldId="806"/>
            <ac:spMk id="65538" creationId="{CFA60032-ECDF-4112-8874-F0B257AE0FAE}"/>
          </ac:spMkLst>
        </pc:spChg>
        <pc:spChg chg="mod ord">
          <ac:chgData name="baris oguz" userId="b2f6407021882ee1" providerId="LiveId" clId="{6DFD3514-3DFC-4C97-9916-98338E4C9316}" dt="2025-11-03T08:32:48.198" v="15799" actId="700"/>
          <ac:spMkLst>
            <pc:docMk/>
            <pc:sldMk cId="0" sldId="806"/>
            <ac:spMk id="65539" creationId="{AF2D37FB-9BCA-1B9B-12C6-9777B774A4FD}"/>
          </ac:spMkLst>
        </pc:spChg>
        <pc:spChg chg="mod ord">
          <ac:chgData name="baris oguz" userId="b2f6407021882ee1" providerId="LiveId" clId="{6DFD3514-3DFC-4C97-9916-98338E4C9316}" dt="2025-11-03T08:32:48.449" v="15815" actId="27636"/>
          <ac:spMkLst>
            <pc:docMk/>
            <pc:sldMk cId="0" sldId="806"/>
            <ac:spMk id="65540" creationId="{51A3BED0-97D3-1896-AD56-572FD8E72640}"/>
          </ac:spMkLst>
        </pc:spChg>
      </pc:sldChg>
      <pc:sldChg chg="addSp delSp modSp add mod modClrScheme chgLayout modNotes">
        <pc:chgData name="baris oguz" userId="b2f6407021882ee1" providerId="LiveId" clId="{6DFD3514-3DFC-4C97-9916-98338E4C9316}" dt="2025-11-04T08:24:16.188" v="20335" actId="478"/>
        <pc:sldMkLst>
          <pc:docMk/>
          <pc:sldMk cId="0" sldId="810"/>
        </pc:sldMkLst>
        <pc:spChg chg="add del mod ord">
          <ac:chgData name="baris oguz" userId="b2f6407021882ee1" providerId="LiveId" clId="{6DFD3514-3DFC-4C97-9916-98338E4C9316}" dt="2025-11-03T09:12:07.775" v="15820" actId="700"/>
          <ac:spMkLst>
            <pc:docMk/>
            <pc:sldMk cId="0" sldId="810"/>
            <ac:spMk id="2" creationId="{42B635E2-B87F-073E-D296-8D291AD0E78D}"/>
          </ac:spMkLst>
        </pc:spChg>
        <pc:spChg chg="add del mod ord">
          <ac:chgData name="baris oguz" userId="b2f6407021882ee1" providerId="LiveId" clId="{6DFD3514-3DFC-4C97-9916-98338E4C9316}" dt="2025-11-03T09:12:38.511" v="15881" actId="6264"/>
          <ac:spMkLst>
            <pc:docMk/>
            <pc:sldMk cId="0" sldId="810"/>
            <ac:spMk id="3" creationId="{6A083335-F841-4FF3-5556-DA36BCABBCB3}"/>
          </ac:spMkLst>
        </pc:spChg>
        <pc:spChg chg="add del mod">
          <ac:chgData name="baris oguz" userId="b2f6407021882ee1" providerId="LiveId" clId="{6DFD3514-3DFC-4C97-9916-98338E4C9316}" dt="2025-11-03T09:12:38.511" v="15881" actId="6264"/>
          <ac:spMkLst>
            <pc:docMk/>
            <pc:sldMk cId="0" sldId="810"/>
            <ac:spMk id="4" creationId="{766D5035-D71F-B9F9-64E5-A84FE962AF5B}"/>
          </ac:spMkLst>
        </pc:spChg>
        <pc:spChg chg="add mod">
          <ac:chgData name="baris oguz" userId="b2f6407021882ee1" providerId="LiveId" clId="{6DFD3514-3DFC-4C97-9916-98338E4C9316}" dt="2025-11-04T07:39:07.556" v="20215" actId="1076"/>
          <ac:spMkLst>
            <pc:docMk/>
            <pc:sldMk cId="0" sldId="810"/>
            <ac:spMk id="4" creationId="{A3C3EFB3-BD65-E0FB-9C54-3486016AB7E7}"/>
          </ac:spMkLst>
        </pc:spChg>
        <pc:spChg chg="add mod ord">
          <ac:chgData name="baris oguz" userId="b2f6407021882ee1" providerId="LiveId" clId="{6DFD3514-3DFC-4C97-9916-98338E4C9316}" dt="2025-11-04T07:37:42.262" v="20204" actId="404"/>
          <ac:spMkLst>
            <pc:docMk/>
            <pc:sldMk cId="0" sldId="810"/>
            <ac:spMk id="5" creationId="{F267EBD4-64BB-B88F-4F04-4C26DB5E93FD}"/>
          </ac:spMkLst>
        </pc:spChg>
        <pc:spChg chg="add mod">
          <ac:chgData name="baris oguz" userId="b2f6407021882ee1" providerId="LiveId" clId="{6DFD3514-3DFC-4C97-9916-98338E4C9316}" dt="2025-11-03T09:19:36.444" v="16064"/>
          <ac:spMkLst>
            <pc:docMk/>
            <pc:sldMk cId="0" sldId="810"/>
            <ac:spMk id="6" creationId="{9CA62710-8D03-8F52-9FB5-A30D5ED7E992}"/>
          </ac:spMkLst>
        </pc:spChg>
        <pc:spChg chg="del mod ord">
          <ac:chgData name="baris oguz" userId="b2f6407021882ee1" providerId="LiveId" clId="{6DFD3514-3DFC-4C97-9916-98338E4C9316}" dt="2025-11-03T09:19:48.016" v="16068" actId="478"/>
          <ac:spMkLst>
            <pc:docMk/>
            <pc:sldMk cId="0" sldId="810"/>
            <ac:spMk id="28674" creationId="{44AC0BE3-C16D-DFDB-1354-919160DB9284}"/>
          </ac:spMkLst>
        </pc:spChg>
        <pc:spChg chg="mod ord">
          <ac:chgData name="baris oguz" userId="b2f6407021882ee1" providerId="LiveId" clId="{6DFD3514-3DFC-4C97-9916-98338E4C9316}" dt="2025-11-03T09:12:38.511" v="15881" actId="6264"/>
          <ac:spMkLst>
            <pc:docMk/>
            <pc:sldMk cId="0" sldId="810"/>
            <ac:spMk id="28675" creationId="{95AA3E32-DBE9-72C2-B2FC-D9F668963995}"/>
          </ac:spMkLst>
        </pc:spChg>
        <pc:spChg chg="del">
          <ac:chgData name="baris oguz" userId="b2f6407021882ee1" providerId="LiveId" clId="{6DFD3514-3DFC-4C97-9916-98338E4C9316}" dt="2025-11-03T09:12:43.762" v="15882" actId="478"/>
          <ac:spMkLst>
            <pc:docMk/>
            <pc:sldMk cId="0" sldId="810"/>
            <ac:spMk id="1359915" creationId="{BF56FFE1-D10E-383A-8196-B61FD5868248}"/>
          </ac:spMkLst>
        </pc:spChg>
        <pc:spChg chg="del">
          <ac:chgData name="baris oguz" userId="b2f6407021882ee1" providerId="LiveId" clId="{6DFD3514-3DFC-4C97-9916-98338E4C9316}" dt="2025-11-03T09:12:43.762" v="15882" actId="478"/>
          <ac:spMkLst>
            <pc:docMk/>
            <pc:sldMk cId="0" sldId="810"/>
            <ac:spMk id="1359916" creationId="{CE54F372-13C7-3A58-078E-CD5236684EF8}"/>
          </ac:spMkLst>
        </pc:spChg>
        <pc:spChg chg="del">
          <ac:chgData name="baris oguz" userId="b2f6407021882ee1" providerId="LiveId" clId="{6DFD3514-3DFC-4C97-9916-98338E4C9316}" dt="2025-11-03T09:12:43.762" v="15882" actId="478"/>
          <ac:spMkLst>
            <pc:docMk/>
            <pc:sldMk cId="0" sldId="810"/>
            <ac:spMk id="1359918" creationId="{8F9AEF34-2217-8712-198F-37E40B0E4D3B}"/>
          </ac:spMkLst>
        </pc:spChg>
        <pc:spChg chg="del">
          <ac:chgData name="baris oguz" userId="b2f6407021882ee1" providerId="LiveId" clId="{6DFD3514-3DFC-4C97-9916-98338E4C9316}" dt="2025-11-03T09:12:43.762" v="15882" actId="478"/>
          <ac:spMkLst>
            <pc:docMk/>
            <pc:sldMk cId="0" sldId="810"/>
            <ac:spMk id="1359919" creationId="{3F0B8192-6A12-9561-0851-4F2276CB2046}"/>
          </ac:spMkLst>
        </pc:spChg>
        <pc:spChg chg="del">
          <ac:chgData name="baris oguz" userId="b2f6407021882ee1" providerId="LiveId" clId="{6DFD3514-3DFC-4C97-9916-98338E4C9316}" dt="2025-11-03T09:12:43.762" v="15882" actId="478"/>
          <ac:spMkLst>
            <pc:docMk/>
            <pc:sldMk cId="0" sldId="810"/>
            <ac:spMk id="1359920" creationId="{C6795344-8902-43F4-93BF-ADC6628EACFC}"/>
          </ac:spMkLst>
        </pc:spChg>
        <pc:spChg chg="del">
          <ac:chgData name="baris oguz" userId="b2f6407021882ee1" providerId="LiveId" clId="{6DFD3514-3DFC-4C97-9916-98338E4C9316}" dt="2025-11-03T09:12:43.762" v="15882" actId="478"/>
          <ac:spMkLst>
            <pc:docMk/>
            <pc:sldMk cId="0" sldId="810"/>
            <ac:spMk id="1359922" creationId="{E23143E6-1DD4-60D7-C39B-A475A6F52349}"/>
          </ac:spMkLst>
        </pc:spChg>
        <pc:spChg chg="del">
          <ac:chgData name="baris oguz" userId="b2f6407021882ee1" providerId="LiveId" clId="{6DFD3514-3DFC-4C97-9916-98338E4C9316}" dt="2025-11-03T09:12:43.762" v="15882" actId="478"/>
          <ac:spMkLst>
            <pc:docMk/>
            <pc:sldMk cId="0" sldId="810"/>
            <ac:spMk id="1359923" creationId="{0D59FCB4-2698-81B1-5B57-F844578EF0DF}"/>
          </ac:spMkLst>
        </pc:spChg>
        <pc:spChg chg="del">
          <ac:chgData name="baris oguz" userId="b2f6407021882ee1" providerId="LiveId" clId="{6DFD3514-3DFC-4C97-9916-98338E4C9316}" dt="2025-11-03T09:12:43.762" v="15882" actId="478"/>
          <ac:spMkLst>
            <pc:docMk/>
            <pc:sldMk cId="0" sldId="810"/>
            <ac:spMk id="1359924" creationId="{B49428EA-EE09-4F9B-5F25-6545E0884D94}"/>
          </ac:spMkLst>
        </pc:spChg>
        <pc:spChg chg="del">
          <ac:chgData name="baris oguz" userId="b2f6407021882ee1" providerId="LiveId" clId="{6DFD3514-3DFC-4C97-9916-98338E4C9316}" dt="2025-11-03T09:12:43.762" v="15882" actId="478"/>
          <ac:spMkLst>
            <pc:docMk/>
            <pc:sldMk cId="0" sldId="810"/>
            <ac:spMk id="1359925" creationId="{3B9D696C-9DA3-0C42-9B35-C4FF495BE3EF}"/>
          </ac:spMkLst>
        </pc:spChg>
        <pc:spChg chg="del">
          <ac:chgData name="baris oguz" userId="b2f6407021882ee1" providerId="LiveId" clId="{6DFD3514-3DFC-4C97-9916-98338E4C9316}" dt="2025-11-03T09:12:43.762" v="15882" actId="478"/>
          <ac:spMkLst>
            <pc:docMk/>
            <pc:sldMk cId="0" sldId="810"/>
            <ac:spMk id="1359926" creationId="{A0654EE6-AE75-2016-8FD9-3D644AB32081}"/>
          </ac:spMkLst>
        </pc:spChg>
        <pc:picChg chg="add mod modCrop">
          <ac:chgData name="baris oguz" userId="b2f6407021882ee1" providerId="LiveId" clId="{6DFD3514-3DFC-4C97-9916-98338E4C9316}" dt="2025-11-04T07:40:25.216" v="20222" actId="1076"/>
          <ac:picMkLst>
            <pc:docMk/>
            <pc:sldMk cId="0" sldId="810"/>
            <ac:picMk id="2" creationId="{A6CC5C88-4DF1-AABF-37E5-EBCB0DB6F1EE}"/>
          </ac:picMkLst>
        </pc:picChg>
        <pc:picChg chg="add del mod">
          <ac:chgData name="baris oguz" userId="b2f6407021882ee1" providerId="LiveId" clId="{6DFD3514-3DFC-4C97-9916-98338E4C9316}" dt="2025-11-03T11:05:29.916" v="17618" actId="21"/>
          <ac:picMkLst>
            <pc:docMk/>
            <pc:sldMk cId="0" sldId="810"/>
            <ac:picMk id="7" creationId="{00000000-0000-0000-0000-000000000000}"/>
          </ac:picMkLst>
        </pc:picChg>
        <pc:picChg chg="add mod">
          <ac:chgData name="baris oguz" userId="b2f6407021882ee1" providerId="LiveId" clId="{6DFD3514-3DFC-4C97-9916-98338E4C9316}" dt="2025-11-04T07:41:29.914" v="20230" actId="554"/>
          <ac:picMkLst>
            <pc:docMk/>
            <pc:sldMk cId="0" sldId="810"/>
            <ac:picMk id="8" creationId="{3B09B01E-E253-072D-1CFE-C670B9E0ADF3}"/>
          </ac:picMkLst>
        </pc:picChg>
        <pc:picChg chg="add del mod">
          <ac:chgData name="baris oguz" userId="b2f6407021882ee1" providerId="LiveId" clId="{6DFD3514-3DFC-4C97-9916-98338E4C9316}" dt="2025-11-04T07:41:12.675" v="20228" actId="478"/>
          <ac:picMkLst>
            <pc:docMk/>
            <pc:sldMk cId="0" sldId="810"/>
            <ac:picMk id="10" creationId="{B3488217-DFC6-03C8-C769-8B22FFF96AD6}"/>
          </ac:picMkLst>
        </pc:picChg>
        <pc:picChg chg="add mod">
          <ac:chgData name="baris oguz" userId="b2f6407021882ee1" providerId="LiveId" clId="{6DFD3514-3DFC-4C97-9916-98338E4C9316}" dt="2025-11-04T07:41:29.914" v="20230" actId="554"/>
          <ac:picMkLst>
            <pc:docMk/>
            <pc:sldMk cId="0" sldId="810"/>
            <ac:picMk id="12" creationId="{074BDF29-0898-6DA7-0DB3-7804AE724381}"/>
          </ac:picMkLst>
        </pc:picChg>
        <pc:picChg chg="add del mod">
          <ac:chgData name="baris oguz" userId="b2f6407021882ee1" providerId="LiveId" clId="{6DFD3514-3DFC-4C97-9916-98338E4C9316}" dt="2025-11-04T08:24:16.188" v="20335" actId="478"/>
          <ac:picMkLst>
            <pc:docMk/>
            <pc:sldMk cId="0" sldId="810"/>
            <ac:picMk id="6146" creationId="{0AB5337B-83AD-F0B6-8AD9-25E58A5CA759}"/>
          </ac:picMkLst>
        </pc:picChg>
      </pc:sldChg>
      <pc:sldChg chg="modSp add del mod modClrScheme chgLayout">
        <pc:chgData name="baris oguz" userId="b2f6407021882ee1" providerId="LiveId" clId="{6DFD3514-3DFC-4C97-9916-98338E4C9316}" dt="2025-11-03T10:53:34.350" v="17489" actId="47"/>
        <pc:sldMkLst>
          <pc:docMk/>
          <pc:sldMk cId="0" sldId="811"/>
        </pc:sldMkLst>
        <pc:spChg chg="mod ord">
          <ac:chgData name="baris oguz" userId="b2f6407021882ee1" providerId="LiveId" clId="{6DFD3514-3DFC-4C97-9916-98338E4C9316}" dt="2025-11-03T08:32:48.198" v="15799" actId="700"/>
          <ac:spMkLst>
            <pc:docMk/>
            <pc:sldMk cId="0" sldId="811"/>
            <ac:spMk id="68610" creationId="{957239C6-DCD5-C176-54DF-9C9416FE6A58}"/>
          </ac:spMkLst>
        </pc:spChg>
        <pc:spChg chg="mod ord">
          <ac:chgData name="baris oguz" userId="b2f6407021882ee1" providerId="LiveId" clId="{6DFD3514-3DFC-4C97-9916-98338E4C9316}" dt="2025-11-03T08:32:48.198" v="15799" actId="700"/>
          <ac:spMkLst>
            <pc:docMk/>
            <pc:sldMk cId="0" sldId="811"/>
            <ac:spMk id="68611" creationId="{DC35BED6-811A-E8A9-094E-127A2F9C590D}"/>
          </ac:spMkLst>
        </pc:spChg>
        <pc:spChg chg="mod ord">
          <ac:chgData name="baris oguz" userId="b2f6407021882ee1" providerId="LiveId" clId="{6DFD3514-3DFC-4C97-9916-98338E4C9316}" dt="2025-11-03T08:32:48.487" v="15818" actId="27636"/>
          <ac:spMkLst>
            <pc:docMk/>
            <pc:sldMk cId="0" sldId="811"/>
            <ac:spMk id="68612" creationId="{6EF31BA5-7547-2E49-8E80-9B6B0747421A}"/>
          </ac:spMkLst>
        </pc:spChg>
      </pc:sldChg>
      <pc:sldChg chg="modSp add del mod modClrScheme chgLayout">
        <pc:chgData name="baris oguz" userId="b2f6407021882ee1" providerId="LiveId" clId="{6DFD3514-3DFC-4C97-9916-98338E4C9316}" dt="2025-11-03T10:53:03.427" v="17469" actId="47"/>
        <pc:sldMkLst>
          <pc:docMk/>
          <pc:sldMk cId="0" sldId="812"/>
        </pc:sldMkLst>
        <pc:spChg chg="mod ord">
          <ac:chgData name="baris oguz" userId="b2f6407021882ee1" providerId="LiveId" clId="{6DFD3514-3DFC-4C97-9916-98338E4C9316}" dt="2025-11-03T08:32:48.198" v="15799" actId="700"/>
          <ac:spMkLst>
            <pc:docMk/>
            <pc:sldMk cId="0" sldId="812"/>
            <ac:spMk id="55298" creationId="{FD438FE3-492D-EC60-AF80-74DC893104CD}"/>
          </ac:spMkLst>
        </pc:spChg>
        <pc:spChg chg="mod ord">
          <ac:chgData name="baris oguz" userId="b2f6407021882ee1" providerId="LiveId" clId="{6DFD3514-3DFC-4C97-9916-98338E4C9316}" dt="2025-11-03T08:32:48.198" v="15799" actId="700"/>
          <ac:spMkLst>
            <pc:docMk/>
            <pc:sldMk cId="0" sldId="812"/>
            <ac:spMk id="55299" creationId="{9421716F-1466-D427-5383-92530B528E75}"/>
          </ac:spMkLst>
        </pc:spChg>
        <pc:spChg chg="mod ord">
          <ac:chgData name="baris oguz" userId="b2f6407021882ee1" providerId="LiveId" clId="{6DFD3514-3DFC-4C97-9916-98338E4C9316}" dt="2025-11-03T08:32:48.383" v="15808" actId="27636"/>
          <ac:spMkLst>
            <pc:docMk/>
            <pc:sldMk cId="0" sldId="812"/>
            <ac:spMk id="55300" creationId="{BE29A139-1375-367B-5CF2-D9FA10E4E247}"/>
          </ac:spMkLst>
        </pc:spChg>
      </pc:sldChg>
      <pc:sldChg chg="addSp delSp modSp add mod modClrScheme chgLayout modNotes">
        <pc:chgData name="baris oguz" userId="b2f6407021882ee1" providerId="LiveId" clId="{6DFD3514-3DFC-4C97-9916-98338E4C9316}" dt="2025-11-04T07:01:20.762" v="20145"/>
        <pc:sldMkLst>
          <pc:docMk/>
          <pc:sldMk cId="0" sldId="814"/>
        </pc:sldMkLst>
        <pc:spChg chg="add del mod ord">
          <ac:chgData name="baris oguz" userId="b2f6407021882ee1" providerId="LiveId" clId="{6DFD3514-3DFC-4C97-9916-98338E4C9316}" dt="2025-11-03T09:15:00.885" v="16015" actId="6264"/>
          <ac:spMkLst>
            <pc:docMk/>
            <pc:sldMk cId="0" sldId="814"/>
            <ac:spMk id="2" creationId="{098EC9EB-CD07-47DD-5827-EF316CB62538}"/>
          </ac:spMkLst>
        </pc:spChg>
        <pc:spChg chg="add del mod">
          <ac:chgData name="baris oguz" userId="b2f6407021882ee1" providerId="LiveId" clId="{6DFD3514-3DFC-4C97-9916-98338E4C9316}" dt="2025-11-03T09:15:00.885" v="16015" actId="6264"/>
          <ac:spMkLst>
            <pc:docMk/>
            <pc:sldMk cId="0" sldId="814"/>
            <ac:spMk id="3" creationId="{EE43BE48-B55B-A81D-D93C-85A43DA43815}"/>
          </ac:spMkLst>
        </pc:spChg>
        <pc:spChg chg="add mod ord">
          <ac:chgData name="baris oguz" userId="b2f6407021882ee1" providerId="LiveId" clId="{6DFD3514-3DFC-4C97-9916-98338E4C9316}" dt="2025-11-03T09:16:41.948" v="16024" actId="113"/>
          <ac:spMkLst>
            <pc:docMk/>
            <pc:sldMk cId="0" sldId="814"/>
            <ac:spMk id="4" creationId="{079AD819-CD57-E993-AA1C-BB85259D0B3F}"/>
          </ac:spMkLst>
        </pc:spChg>
        <pc:spChg chg="add mod">
          <ac:chgData name="baris oguz" userId="b2f6407021882ee1" providerId="LiveId" clId="{6DFD3514-3DFC-4C97-9916-98338E4C9316}" dt="2025-11-03T09:19:39.389" v="16065"/>
          <ac:spMkLst>
            <pc:docMk/>
            <pc:sldMk cId="0" sldId="814"/>
            <ac:spMk id="5" creationId="{1C88AAB7-5C1D-1BEF-CCCC-242E07A528BE}"/>
          </ac:spMkLst>
        </pc:spChg>
        <pc:spChg chg="del mod ord">
          <ac:chgData name="baris oguz" userId="b2f6407021882ee1" providerId="LiveId" clId="{6DFD3514-3DFC-4C97-9916-98338E4C9316}" dt="2025-11-03T09:19:53.434" v="16069" actId="478"/>
          <ac:spMkLst>
            <pc:docMk/>
            <pc:sldMk cId="0" sldId="814"/>
            <ac:spMk id="29698" creationId="{C3ADBAA9-E1DA-28B0-D0E2-0B2D0C88EE29}"/>
          </ac:spMkLst>
        </pc:spChg>
        <pc:spChg chg="mod ord">
          <ac:chgData name="baris oguz" userId="b2f6407021882ee1" providerId="LiveId" clId="{6DFD3514-3DFC-4C97-9916-98338E4C9316}" dt="2025-11-03T09:15:00.885" v="16015" actId="6264"/>
          <ac:spMkLst>
            <pc:docMk/>
            <pc:sldMk cId="0" sldId="814"/>
            <ac:spMk id="29699" creationId="{F00279C9-F84D-6A71-98BE-4F4416C93643}"/>
          </ac:spMkLst>
        </pc:spChg>
        <pc:spChg chg="del">
          <ac:chgData name="baris oguz" userId="b2f6407021882ee1" providerId="LiveId" clId="{6DFD3514-3DFC-4C97-9916-98338E4C9316}" dt="2025-11-03T09:15:06.623" v="16016" actId="478"/>
          <ac:spMkLst>
            <pc:docMk/>
            <pc:sldMk cId="0" sldId="814"/>
            <ac:spMk id="29700" creationId="{0157BFA1-6457-DADC-41B1-31AD991BCD56}"/>
          </ac:spMkLst>
        </pc:spChg>
        <pc:spChg chg="mod">
          <ac:chgData name="baris oguz" userId="b2f6407021882ee1" providerId="LiveId" clId="{6DFD3514-3DFC-4C97-9916-98338E4C9316}" dt="2025-11-03T09:18:05.276" v="16053" actId="1076"/>
          <ac:spMkLst>
            <pc:docMk/>
            <pc:sldMk cId="0" sldId="814"/>
            <ac:spMk id="29702" creationId="{D51B707F-6764-C710-4F25-EE9DED9DF7D7}"/>
          </ac:spMkLst>
        </pc:spChg>
        <pc:spChg chg="mod">
          <ac:chgData name="baris oguz" userId="b2f6407021882ee1" providerId="LiveId" clId="{6DFD3514-3DFC-4C97-9916-98338E4C9316}" dt="2025-11-03T09:18:05.276" v="16053" actId="1076"/>
          <ac:spMkLst>
            <pc:docMk/>
            <pc:sldMk cId="0" sldId="814"/>
            <ac:spMk id="29704" creationId="{2E21B348-87C7-982A-97DF-D94F2596408C}"/>
          </ac:spMkLst>
        </pc:spChg>
        <pc:spChg chg="mod">
          <ac:chgData name="baris oguz" userId="b2f6407021882ee1" providerId="LiveId" clId="{6DFD3514-3DFC-4C97-9916-98338E4C9316}" dt="2025-11-03T09:17:54.527" v="16050" actId="2711"/>
          <ac:spMkLst>
            <pc:docMk/>
            <pc:sldMk cId="0" sldId="814"/>
            <ac:spMk id="29705" creationId="{E5E92763-3489-502A-46AB-0F2B7239E6ED}"/>
          </ac:spMkLst>
        </pc:spChg>
        <pc:spChg chg="mod">
          <ac:chgData name="baris oguz" userId="b2f6407021882ee1" providerId="LiveId" clId="{6DFD3514-3DFC-4C97-9916-98338E4C9316}" dt="2025-11-03T09:18:05.276" v="16053" actId="1076"/>
          <ac:spMkLst>
            <pc:docMk/>
            <pc:sldMk cId="0" sldId="814"/>
            <ac:spMk id="29709" creationId="{7E796049-37D1-D409-DDEB-C821F3F0B43B}"/>
          </ac:spMkLst>
        </pc:spChg>
        <pc:spChg chg="mod">
          <ac:chgData name="baris oguz" userId="b2f6407021882ee1" providerId="LiveId" clId="{6DFD3514-3DFC-4C97-9916-98338E4C9316}" dt="2025-11-03T09:17:54.527" v="16050" actId="2711"/>
          <ac:spMkLst>
            <pc:docMk/>
            <pc:sldMk cId="0" sldId="814"/>
            <ac:spMk id="29710" creationId="{5C9612A3-30BB-EE0D-4C9C-2095F9B94C6C}"/>
          </ac:spMkLst>
        </pc:spChg>
        <pc:spChg chg="mod">
          <ac:chgData name="baris oguz" userId="b2f6407021882ee1" providerId="LiveId" clId="{6DFD3514-3DFC-4C97-9916-98338E4C9316}" dt="2025-11-03T09:18:05.276" v="16053" actId="1076"/>
          <ac:spMkLst>
            <pc:docMk/>
            <pc:sldMk cId="0" sldId="814"/>
            <ac:spMk id="29711" creationId="{85F2E109-BFE9-17C8-D13A-FA3406D1E88C}"/>
          </ac:spMkLst>
        </pc:spChg>
        <pc:spChg chg="mod">
          <ac:chgData name="baris oguz" userId="b2f6407021882ee1" providerId="LiveId" clId="{6DFD3514-3DFC-4C97-9916-98338E4C9316}" dt="2025-11-03T09:18:05.276" v="16053" actId="1076"/>
          <ac:spMkLst>
            <pc:docMk/>
            <pc:sldMk cId="0" sldId="814"/>
            <ac:spMk id="29712" creationId="{E079431C-CB28-75E4-38F7-6C43CFD95D94}"/>
          </ac:spMkLst>
        </pc:spChg>
        <pc:spChg chg="mod">
          <ac:chgData name="baris oguz" userId="b2f6407021882ee1" providerId="LiveId" clId="{6DFD3514-3DFC-4C97-9916-98338E4C9316}" dt="2025-11-03T09:18:05.276" v="16053" actId="1076"/>
          <ac:spMkLst>
            <pc:docMk/>
            <pc:sldMk cId="0" sldId="814"/>
            <ac:spMk id="29713" creationId="{EC62E622-0CD2-1BF0-44C5-23A1CC88E5EF}"/>
          </ac:spMkLst>
        </pc:spChg>
        <pc:spChg chg="mod">
          <ac:chgData name="baris oguz" userId="b2f6407021882ee1" providerId="LiveId" clId="{6DFD3514-3DFC-4C97-9916-98338E4C9316}" dt="2025-11-03T09:18:05.276" v="16053" actId="1076"/>
          <ac:spMkLst>
            <pc:docMk/>
            <pc:sldMk cId="0" sldId="814"/>
            <ac:spMk id="29714" creationId="{7CAF4365-09B3-88DB-3271-0BECF614FC6D}"/>
          </ac:spMkLst>
        </pc:spChg>
        <pc:spChg chg="mod">
          <ac:chgData name="baris oguz" userId="b2f6407021882ee1" providerId="LiveId" clId="{6DFD3514-3DFC-4C97-9916-98338E4C9316}" dt="2025-11-03T09:18:05.276" v="16053" actId="1076"/>
          <ac:spMkLst>
            <pc:docMk/>
            <pc:sldMk cId="0" sldId="814"/>
            <ac:spMk id="29715" creationId="{01D9F366-4023-35E2-5CF1-33E18895BBF0}"/>
          </ac:spMkLst>
        </pc:spChg>
        <pc:spChg chg="mod">
          <ac:chgData name="baris oguz" userId="b2f6407021882ee1" providerId="LiveId" clId="{6DFD3514-3DFC-4C97-9916-98338E4C9316}" dt="2025-11-03T09:18:05.276" v="16053" actId="1076"/>
          <ac:spMkLst>
            <pc:docMk/>
            <pc:sldMk cId="0" sldId="814"/>
            <ac:spMk id="29716" creationId="{ECFFE733-4387-87ED-453A-5E7CE12D0BAD}"/>
          </ac:spMkLst>
        </pc:spChg>
        <pc:spChg chg="mod">
          <ac:chgData name="baris oguz" userId="b2f6407021882ee1" providerId="LiveId" clId="{6DFD3514-3DFC-4C97-9916-98338E4C9316}" dt="2025-11-03T09:18:05.276" v="16053" actId="1076"/>
          <ac:spMkLst>
            <pc:docMk/>
            <pc:sldMk cId="0" sldId="814"/>
            <ac:spMk id="29717" creationId="{AC886DB9-91B1-0D8D-4410-D8C6A3704852}"/>
          </ac:spMkLst>
        </pc:spChg>
        <pc:picChg chg="add mod">
          <ac:chgData name="baris oguz" userId="b2f6407021882ee1" providerId="LiveId" clId="{6DFD3514-3DFC-4C97-9916-98338E4C9316}" dt="2025-11-03T11:05:34.291" v="17620" actId="1076"/>
          <ac:picMkLst>
            <pc:docMk/>
            <pc:sldMk cId="0" sldId="814"/>
            <ac:picMk id="7" creationId="{00000000-0000-0000-0000-000000000000}"/>
          </ac:picMkLst>
        </pc:picChg>
      </pc:sldChg>
      <pc:sldChg chg="addSp delSp modSp add mod modClrScheme chgLayout modNotes">
        <pc:chgData name="baris oguz" userId="b2f6407021882ee1" providerId="LiveId" clId="{6DFD3514-3DFC-4C97-9916-98338E4C9316}" dt="2025-11-04T07:01:20.762" v="20145"/>
        <pc:sldMkLst>
          <pc:docMk/>
          <pc:sldMk cId="0" sldId="815"/>
        </pc:sldMkLst>
        <pc:spChg chg="add del mod">
          <ac:chgData name="baris oguz" userId="b2f6407021882ee1" providerId="LiveId" clId="{6DFD3514-3DFC-4C97-9916-98338E4C9316}" dt="2025-11-03T09:18:29.528" v="16056" actId="6264"/>
          <ac:spMkLst>
            <pc:docMk/>
            <pc:sldMk cId="0" sldId="815"/>
            <ac:spMk id="2" creationId="{A8BABBA9-0E95-E439-B319-BD2CCE367999}"/>
          </ac:spMkLst>
        </pc:spChg>
        <pc:spChg chg="add del mod">
          <ac:chgData name="baris oguz" userId="b2f6407021882ee1" providerId="LiveId" clId="{6DFD3514-3DFC-4C97-9916-98338E4C9316}" dt="2025-11-03T09:18:29.528" v="16056" actId="6264"/>
          <ac:spMkLst>
            <pc:docMk/>
            <pc:sldMk cId="0" sldId="815"/>
            <ac:spMk id="3" creationId="{FFC500E9-F2B1-D5F8-2CE2-817440D9F124}"/>
          </ac:spMkLst>
        </pc:spChg>
        <pc:spChg chg="add del mod">
          <ac:chgData name="baris oguz" userId="b2f6407021882ee1" providerId="LiveId" clId="{6DFD3514-3DFC-4C97-9916-98338E4C9316}" dt="2025-11-03T09:18:55.999" v="16060" actId="478"/>
          <ac:spMkLst>
            <pc:docMk/>
            <pc:sldMk cId="0" sldId="815"/>
            <ac:spMk id="4" creationId="{37B622FD-1FEB-1FC9-5E28-99BC6C392B54}"/>
          </ac:spMkLst>
        </pc:spChg>
        <pc:spChg chg="add del mod">
          <ac:chgData name="baris oguz" userId="b2f6407021882ee1" providerId="LiveId" clId="{6DFD3514-3DFC-4C97-9916-98338E4C9316}" dt="2025-11-03T09:19:03.476" v="16062" actId="6264"/>
          <ac:spMkLst>
            <pc:docMk/>
            <pc:sldMk cId="0" sldId="815"/>
            <ac:spMk id="5" creationId="{36665A14-41B5-7349-DC70-203D63CBD6DD}"/>
          </ac:spMkLst>
        </pc:spChg>
        <pc:spChg chg="add del mod">
          <ac:chgData name="baris oguz" userId="b2f6407021882ee1" providerId="LiveId" clId="{6DFD3514-3DFC-4C97-9916-98338E4C9316}" dt="2025-11-03T09:19:03.476" v="16062" actId="6264"/>
          <ac:spMkLst>
            <pc:docMk/>
            <pc:sldMk cId="0" sldId="815"/>
            <ac:spMk id="6" creationId="{DD2A8D9A-6490-4197-B89C-BD582A17FCB0}"/>
          </ac:spMkLst>
        </pc:spChg>
        <pc:spChg chg="add mod">
          <ac:chgData name="baris oguz" userId="b2f6407021882ee1" providerId="LiveId" clId="{6DFD3514-3DFC-4C97-9916-98338E4C9316}" dt="2025-11-03T09:19:40.932" v="16066"/>
          <ac:spMkLst>
            <pc:docMk/>
            <pc:sldMk cId="0" sldId="815"/>
            <ac:spMk id="7" creationId="{E901A334-EB92-A26F-1F65-45E7F04E90B3}"/>
          </ac:spMkLst>
        </pc:spChg>
        <pc:spChg chg="del mod ord">
          <ac:chgData name="baris oguz" userId="b2f6407021882ee1" providerId="LiveId" clId="{6DFD3514-3DFC-4C97-9916-98338E4C9316}" dt="2025-11-03T09:19:59.547" v="16070" actId="478"/>
          <ac:spMkLst>
            <pc:docMk/>
            <pc:sldMk cId="0" sldId="815"/>
            <ac:spMk id="1028" creationId="{F815097A-A57F-72A1-3D4F-DAA5763D9283}"/>
          </ac:spMkLst>
        </pc:spChg>
        <pc:spChg chg="mod ord">
          <ac:chgData name="baris oguz" userId="b2f6407021882ee1" providerId="LiveId" clId="{6DFD3514-3DFC-4C97-9916-98338E4C9316}" dt="2025-11-03T09:19:03.476" v="16062" actId="6264"/>
          <ac:spMkLst>
            <pc:docMk/>
            <pc:sldMk cId="0" sldId="815"/>
            <ac:spMk id="1029" creationId="{D8ED941E-48AB-7AA7-9F24-3C857A5FBF79}"/>
          </ac:spMkLst>
        </pc:spChg>
        <pc:spChg chg="mod ord">
          <ac:chgData name="baris oguz" userId="b2f6407021882ee1" providerId="LiveId" clId="{6DFD3514-3DFC-4C97-9916-98338E4C9316}" dt="2025-11-03T09:20:13.823" v="16072" actId="12"/>
          <ac:spMkLst>
            <pc:docMk/>
            <pc:sldMk cId="0" sldId="815"/>
            <ac:spMk id="1030" creationId="{2E42AD23-C4C9-C7BB-4357-F5CF02E6EAB4}"/>
          </ac:spMkLst>
        </pc:spChg>
        <pc:graphicFrameChg chg="mod">
          <ac:chgData name="baris oguz" userId="b2f6407021882ee1" providerId="LiveId" clId="{6DFD3514-3DFC-4C97-9916-98338E4C9316}" dt="2025-11-03T09:18:19.622" v="16054" actId="1076"/>
          <ac:graphicFrameMkLst>
            <pc:docMk/>
            <pc:sldMk cId="0" sldId="815"/>
            <ac:graphicFrameMk id="1026" creationId="{7EE0EA45-A121-C534-5609-D474AF46B48E}"/>
          </ac:graphicFrameMkLst>
        </pc:graphicFrameChg>
        <pc:graphicFrameChg chg="mod">
          <ac:chgData name="baris oguz" userId="b2f6407021882ee1" providerId="LiveId" clId="{6DFD3514-3DFC-4C97-9916-98338E4C9316}" dt="2025-11-03T09:18:19.622" v="16054" actId="1076"/>
          <ac:graphicFrameMkLst>
            <pc:docMk/>
            <pc:sldMk cId="0" sldId="815"/>
            <ac:graphicFrameMk id="1027" creationId="{AADA6888-8624-82A6-29BE-6922FFEE7AE8}"/>
          </ac:graphicFrameMkLst>
        </pc:graphicFrameChg>
        <pc:picChg chg="add mod">
          <ac:chgData name="baris oguz" userId="b2f6407021882ee1" providerId="LiveId" clId="{6DFD3514-3DFC-4C97-9916-98338E4C9316}" dt="2025-11-03T11:05:53.998" v="17623" actId="1076"/>
          <ac:picMkLst>
            <pc:docMk/>
            <pc:sldMk cId="0" sldId="815"/>
            <ac:picMk id="8" creationId="{00000000-0000-0000-0000-000000000000}"/>
          </ac:picMkLst>
        </pc:picChg>
      </pc:sldChg>
      <pc:sldChg chg="addSp delSp modSp add mod modClrScheme chgLayout modNotes">
        <pc:chgData name="baris oguz" userId="b2f6407021882ee1" providerId="LiveId" clId="{6DFD3514-3DFC-4C97-9916-98338E4C9316}" dt="2025-11-04T07:01:20.762" v="20145"/>
        <pc:sldMkLst>
          <pc:docMk/>
          <pc:sldMk cId="0" sldId="816"/>
        </pc:sldMkLst>
        <pc:spChg chg="add mod">
          <ac:chgData name="baris oguz" userId="b2f6407021882ee1" providerId="LiveId" clId="{6DFD3514-3DFC-4C97-9916-98338E4C9316}" dt="2025-11-03T09:19:42.186" v="16067"/>
          <ac:spMkLst>
            <pc:docMk/>
            <pc:sldMk cId="0" sldId="816"/>
            <ac:spMk id="2" creationId="{FD37B6EF-31C1-5901-7F21-D81FD7D83D62}"/>
          </ac:spMkLst>
        </pc:spChg>
        <pc:spChg chg="add del mod">
          <ac:chgData name="baris oguz" userId="b2f6407021882ee1" providerId="LiveId" clId="{6DFD3514-3DFC-4C97-9916-98338E4C9316}" dt="2025-11-03T09:21:06.933" v="16075" actId="6264"/>
          <ac:spMkLst>
            <pc:docMk/>
            <pc:sldMk cId="0" sldId="816"/>
            <ac:spMk id="3" creationId="{903CD949-2B61-1F2B-4441-CB50B29D6018}"/>
          </ac:spMkLst>
        </pc:spChg>
        <pc:spChg chg="add del mod">
          <ac:chgData name="baris oguz" userId="b2f6407021882ee1" providerId="LiveId" clId="{6DFD3514-3DFC-4C97-9916-98338E4C9316}" dt="2025-11-03T09:21:06.933" v="16075" actId="6264"/>
          <ac:spMkLst>
            <pc:docMk/>
            <pc:sldMk cId="0" sldId="816"/>
            <ac:spMk id="4" creationId="{C5D551C9-4CA3-142E-DFF8-32026EA204B6}"/>
          </ac:spMkLst>
        </pc:spChg>
        <pc:spChg chg="add mod">
          <ac:chgData name="baris oguz" userId="b2f6407021882ee1" providerId="LiveId" clId="{6DFD3514-3DFC-4C97-9916-98338E4C9316}" dt="2025-11-03T11:00:55.191" v="17538" actId="1076"/>
          <ac:spMkLst>
            <pc:docMk/>
            <pc:sldMk cId="0" sldId="816"/>
            <ac:spMk id="5" creationId="{A3AF9043-ACAD-8C34-99FA-F9A8D0BE3792}"/>
          </ac:spMkLst>
        </pc:spChg>
        <pc:spChg chg="mod">
          <ac:chgData name="baris oguz" userId="b2f6407021882ee1" providerId="LiveId" clId="{6DFD3514-3DFC-4C97-9916-98338E4C9316}" dt="2025-11-03T11:01:55.651" v="17591" actId="1076"/>
          <ac:spMkLst>
            <pc:docMk/>
            <pc:sldMk cId="0" sldId="816"/>
            <ac:spMk id="23" creationId="{E610023F-4379-0D96-C224-158B533A3113}"/>
          </ac:spMkLst>
        </pc:spChg>
        <pc:spChg chg="mod">
          <ac:chgData name="baris oguz" userId="b2f6407021882ee1" providerId="LiveId" clId="{6DFD3514-3DFC-4C97-9916-98338E4C9316}" dt="2025-11-03T11:01:55.651" v="17591" actId="1076"/>
          <ac:spMkLst>
            <pc:docMk/>
            <pc:sldMk cId="0" sldId="816"/>
            <ac:spMk id="24" creationId="{A0C4DC30-F338-0427-6753-161D8B4D4079}"/>
          </ac:spMkLst>
        </pc:spChg>
        <pc:spChg chg="mod">
          <ac:chgData name="baris oguz" userId="b2f6407021882ee1" providerId="LiveId" clId="{6DFD3514-3DFC-4C97-9916-98338E4C9316}" dt="2025-11-03T11:01:55.651" v="17591" actId="1076"/>
          <ac:spMkLst>
            <pc:docMk/>
            <pc:sldMk cId="0" sldId="816"/>
            <ac:spMk id="28" creationId="{789623F9-9E0A-6EE9-9890-4FDE847F2D98}"/>
          </ac:spMkLst>
        </pc:spChg>
        <pc:spChg chg="mod">
          <ac:chgData name="baris oguz" userId="b2f6407021882ee1" providerId="LiveId" clId="{6DFD3514-3DFC-4C97-9916-98338E4C9316}" dt="2025-11-03T11:01:55.651" v="17591" actId="1076"/>
          <ac:spMkLst>
            <pc:docMk/>
            <pc:sldMk cId="0" sldId="816"/>
            <ac:spMk id="31" creationId="{4EE9E151-A87B-0C8B-C087-12C2EC0F6025}"/>
          </ac:spMkLst>
        </pc:spChg>
        <pc:spChg chg="mod">
          <ac:chgData name="baris oguz" userId="b2f6407021882ee1" providerId="LiveId" clId="{6DFD3514-3DFC-4C97-9916-98338E4C9316}" dt="2025-11-03T11:01:55.651" v="17591" actId="1076"/>
          <ac:spMkLst>
            <pc:docMk/>
            <pc:sldMk cId="0" sldId="816"/>
            <ac:spMk id="36" creationId="{D7BB857E-95BB-276B-8A74-E22BDE55A2BB}"/>
          </ac:spMkLst>
        </pc:spChg>
        <pc:spChg chg="mod">
          <ac:chgData name="baris oguz" userId="b2f6407021882ee1" providerId="LiveId" clId="{6DFD3514-3DFC-4C97-9916-98338E4C9316}" dt="2025-11-03T11:01:55.651" v="17591" actId="1076"/>
          <ac:spMkLst>
            <pc:docMk/>
            <pc:sldMk cId="0" sldId="816"/>
            <ac:spMk id="41" creationId="{B017419A-F97E-61BD-DC63-DBA81750146F}"/>
          </ac:spMkLst>
        </pc:spChg>
        <pc:spChg chg="mod">
          <ac:chgData name="baris oguz" userId="b2f6407021882ee1" providerId="LiveId" clId="{6DFD3514-3DFC-4C97-9916-98338E4C9316}" dt="2025-11-03T11:01:55.651" v="17591" actId="1076"/>
          <ac:spMkLst>
            <pc:docMk/>
            <pc:sldMk cId="0" sldId="816"/>
            <ac:spMk id="48" creationId="{FEA4B4B6-A066-ED37-9E19-A2B09460377B}"/>
          </ac:spMkLst>
        </pc:spChg>
        <pc:spChg chg="mod">
          <ac:chgData name="baris oguz" userId="b2f6407021882ee1" providerId="LiveId" clId="{6DFD3514-3DFC-4C97-9916-98338E4C9316}" dt="2025-11-03T11:01:55.651" v="17591" actId="1076"/>
          <ac:spMkLst>
            <pc:docMk/>
            <pc:sldMk cId="0" sldId="816"/>
            <ac:spMk id="50" creationId="{CF20CE01-E322-58E5-FA18-097BD89D6013}"/>
          </ac:spMkLst>
        </pc:spChg>
        <pc:spChg chg="mod">
          <ac:chgData name="baris oguz" userId="b2f6407021882ee1" providerId="LiveId" clId="{6DFD3514-3DFC-4C97-9916-98338E4C9316}" dt="2025-11-03T11:01:59.210" v="17592" actId="1076"/>
          <ac:spMkLst>
            <pc:docMk/>
            <pc:sldMk cId="0" sldId="816"/>
            <ac:spMk id="53" creationId="{679B201F-FDD7-23D2-8932-6C9EF51CC464}"/>
          </ac:spMkLst>
        </pc:spChg>
        <pc:spChg chg="mod">
          <ac:chgData name="baris oguz" userId="b2f6407021882ee1" providerId="LiveId" clId="{6DFD3514-3DFC-4C97-9916-98338E4C9316}" dt="2025-11-03T11:01:55.651" v="17591" actId="1076"/>
          <ac:spMkLst>
            <pc:docMk/>
            <pc:sldMk cId="0" sldId="816"/>
            <ac:spMk id="57" creationId="{134F9188-8A92-EC4C-EDD2-448932C2D5A7}"/>
          </ac:spMkLst>
        </pc:spChg>
        <pc:spChg chg="mod">
          <ac:chgData name="baris oguz" userId="b2f6407021882ee1" providerId="LiveId" clId="{6DFD3514-3DFC-4C97-9916-98338E4C9316}" dt="2025-11-03T11:01:48.457" v="17590" actId="207"/>
          <ac:spMkLst>
            <pc:docMk/>
            <pc:sldMk cId="0" sldId="816"/>
            <ac:spMk id="60" creationId="{5B345D0F-C786-7687-CD73-7361D8B93963}"/>
          </ac:spMkLst>
        </pc:spChg>
        <pc:spChg chg="mod ord">
          <ac:chgData name="baris oguz" userId="b2f6407021882ee1" providerId="LiveId" clId="{6DFD3514-3DFC-4C97-9916-98338E4C9316}" dt="2025-11-03T09:21:06.933" v="16075" actId="6264"/>
          <ac:spMkLst>
            <pc:docMk/>
            <pc:sldMk cId="0" sldId="816"/>
            <ac:spMk id="2052" creationId="{47B98764-8EE6-3512-0D3B-D127137E6691}"/>
          </ac:spMkLst>
        </pc:spChg>
        <pc:spChg chg="mod ord">
          <ac:chgData name="baris oguz" userId="b2f6407021882ee1" providerId="LiveId" clId="{6DFD3514-3DFC-4C97-9916-98338E4C9316}" dt="2025-11-03T09:21:20.816" v="16077"/>
          <ac:spMkLst>
            <pc:docMk/>
            <pc:sldMk cId="0" sldId="816"/>
            <ac:spMk id="2053" creationId="{6C9A5294-8103-8A33-A854-714C1E9BA32A}"/>
          </ac:spMkLst>
        </pc:spChg>
        <pc:spChg chg="del mod ord">
          <ac:chgData name="baris oguz" userId="b2f6407021882ee1" providerId="LiveId" clId="{6DFD3514-3DFC-4C97-9916-98338E4C9316}" dt="2025-11-03T09:21:33.962" v="16078"/>
          <ac:spMkLst>
            <pc:docMk/>
            <pc:sldMk cId="0" sldId="816"/>
            <ac:spMk id="2054" creationId="{B37E65C6-0A0C-6827-4AAC-9EB8995CC44D}"/>
          </ac:spMkLst>
        </pc:spChg>
        <pc:spChg chg="mod">
          <ac:chgData name="baris oguz" userId="b2f6407021882ee1" providerId="LiveId" clId="{6DFD3514-3DFC-4C97-9916-98338E4C9316}" dt="2025-11-03T11:01:55.651" v="17591" actId="1076"/>
          <ac:spMkLst>
            <pc:docMk/>
            <pc:sldMk cId="0" sldId="816"/>
            <ac:spMk id="2062" creationId="{6E7B3A36-40C8-5719-492D-369681C85FAA}"/>
          </ac:spMkLst>
        </pc:spChg>
        <pc:graphicFrameChg chg="del mod">
          <ac:chgData name="baris oguz" userId="b2f6407021882ee1" providerId="LiveId" clId="{6DFD3514-3DFC-4C97-9916-98338E4C9316}" dt="2025-11-03T10:54:23.064" v="17492" actId="478"/>
          <ac:graphicFrameMkLst>
            <pc:docMk/>
            <pc:sldMk cId="0" sldId="816"/>
            <ac:graphicFrameMk id="2050" creationId="{B554AB6C-F8C6-1724-890C-0AB1204A9F1E}"/>
          </ac:graphicFrameMkLst>
        </pc:graphicFrameChg>
        <pc:graphicFrameChg chg="del mod">
          <ac:chgData name="baris oguz" userId="b2f6407021882ee1" providerId="LiveId" clId="{6DFD3514-3DFC-4C97-9916-98338E4C9316}" dt="2025-11-03T10:54:25.351" v="17493" actId="478"/>
          <ac:graphicFrameMkLst>
            <pc:docMk/>
            <pc:sldMk cId="0" sldId="816"/>
            <ac:graphicFrameMk id="2051" creationId="{655904AF-D5DB-54F7-9C4B-57A176059A1A}"/>
          </ac:graphicFrameMkLst>
        </pc:graphicFrameChg>
        <pc:picChg chg="add mod">
          <ac:chgData name="baris oguz" userId="b2f6407021882ee1" providerId="LiveId" clId="{6DFD3514-3DFC-4C97-9916-98338E4C9316}" dt="2025-11-03T11:06:12.401" v="17626" actId="1076"/>
          <ac:picMkLst>
            <pc:docMk/>
            <pc:sldMk cId="0" sldId="816"/>
            <ac:picMk id="2063" creationId="{00000000-0000-0000-0000-000000000000}"/>
          </ac:picMkLst>
        </pc:picChg>
      </pc:sldChg>
      <pc:sldChg chg="addSp delSp modSp add mod modClrScheme chgLayout modNotes">
        <pc:chgData name="baris oguz" userId="b2f6407021882ee1" providerId="LiveId" clId="{6DFD3514-3DFC-4C97-9916-98338E4C9316}" dt="2025-11-04T10:05:22.602" v="20339"/>
        <pc:sldMkLst>
          <pc:docMk/>
          <pc:sldMk cId="0" sldId="817"/>
        </pc:sldMkLst>
        <pc:spChg chg="add mod">
          <ac:chgData name="baris oguz" userId="b2f6407021882ee1" providerId="LiveId" clId="{6DFD3514-3DFC-4C97-9916-98338E4C9316}" dt="2025-11-04T10:05:22.602" v="20339"/>
          <ac:spMkLst>
            <pc:docMk/>
            <pc:sldMk cId="0" sldId="817"/>
            <ac:spMk id="2" creationId="{B493A631-336D-DA7E-A181-AB9EDBC8C00A}"/>
          </ac:spMkLst>
        </pc:spChg>
        <pc:spChg chg="add del mod">
          <ac:chgData name="baris oguz" userId="b2f6407021882ee1" providerId="LiveId" clId="{6DFD3514-3DFC-4C97-9916-98338E4C9316}" dt="2025-11-03T09:22:47.177" v="16089" actId="6264"/>
          <ac:spMkLst>
            <pc:docMk/>
            <pc:sldMk cId="0" sldId="817"/>
            <ac:spMk id="2" creationId="{D942A9C6-F717-2A67-0645-978CD17D2FD0}"/>
          </ac:spMkLst>
        </pc:spChg>
        <pc:spChg chg="add del mod">
          <ac:chgData name="baris oguz" userId="b2f6407021882ee1" providerId="LiveId" clId="{6DFD3514-3DFC-4C97-9916-98338E4C9316}" dt="2025-11-03T09:22:47.177" v="16089" actId="6264"/>
          <ac:spMkLst>
            <pc:docMk/>
            <pc:sldMk cId="0" sldId="817"/>
            <ac:spMk id="3" creationId="{4A6D3744-F911-B668-4E1A-E06446148C38}"/>
          </ac:spMkLst>
        </pc:spChg>
        <pc:spChg chg="add del mod">
          <ac:chgData name="baris oguz" userId="b2f6407021882ee1" providerId="LiveId" clId="{6DFD3514-3DFC-4C97-9916-98338E4C9316}" dt="2025-11-03T09:23:26.510" v="16094" actId="478"/>
          <ac:spMkLst>
            <pc:docMk/>
            <pc:sldMk cId="0" sldId="817"/>
            <ac:spMk id="4" creationId="{5B07D2C3-1583-0E8F-7B21-4AD413A1D399}"/>
          </ac:spMkLst>
        </pc:spChg>
        <pc:spChg chg="del mod ord">
          <ac:chgData name="baris oguz" userId="b2f6407021882ee1" providerId="LiveId" clId="{6DFD3514-3DFC-4C97-9916-98338E4C9316}" dt="2025-11-03T09:23:34.166" v="16096" actId="478"/>
          <ac:spMkLst>
            <pc:docMk/>
            <pc:sldMk cId="0" sldId="817"/>
            <ac:spMk id="3075" creationId="{2CA7211B-7172-05C0-B214-136C686B2E1D}"/>
          </ac:spMkLst>
        </pc:spChg>
        <pc:spChg chg="mod ord">
          <ac:chgData name="baris oguz" userId="b2f6407021882ee1" providerId="LiveId" clId="{6DFD3514-3DFC-4C97-9916-98338E4C9316}" dt="2025-11-03T09:22:47.177" v="16089" actId="6264"/>
          <ac:spMkLst>
            <pc:docMk/>
            <pc:sldMk cId="0" sldId="817"/>
            <ac:spMk id="3076" creationId="{03763A8E-F0FD-7D60-F10E-B7C83E2FCD3D}"/>
          </ac:spMkLst>
        </pc:spChg>
        <pc:spChg chg="mod ord">
          <ac:chgData name="baris oguz" userId="b2f6407021882ee1" providerId="LiveId" clId="{6DFD3514-3DFC-4C97-9916-98338E4C9316}" dt="2025-11-03T09:29:26.525" v="16390" actId="1076"/>
          <ac:spMkLst>
            <pc:docMk/>
            <pc:sldMk cId="0" sldId="817"/>
            <ac:spMk id="3077" creationId="{A3069D80-362B-EAF7-33DF-18B26079A371}"/>
          </ac:spMkLst>
        </pc:spChg>
        <pc:spChg chg="add mod">
          <ac:chgData name="baris oguz" userId="b2f6407021882ee1" providerId="LiveId" clId="{6DFD3514-3DFC-4C97-9916-98338E4C9316}" dt="2025-11-03T09:28:13.683" v="16286" actId="1076"/>
          <ac:spMkLst>
            <pc:docMk/>
            <pc:sldMk cId="0" sldId="817"/>
            <ac:spMk id="5126" creationId="{8CFF7555-310D-ACBA-861D-70653F03FE8D}"/>
          </ac:spMkLst>
        </pc:spChg>
        <pc:spChg chg="add mod">
          <ac:chgData name="baris oguz" userId="b2f6407021882ee1" providerId="LiveId" clId="{6DFD3514-3DFC-4C97-9916-98338E4C9316}" dt="2025-11-03T09:28:13.683" v="16286" actId="1076"/>
          <ac:spMkLst>
            <pc:docMk/>
            <pc:sldMk cId="0" sldId="817"/>
            <ac:spMk id="5127" creationId="{AAC56E8F-0469-48C4-D224-95EB70EB97D9}"/>
          </ac:spMkLst>
        </pc:spChg>
        <pc:spChg chg="add mod">
          <ac:chgData name="baris oguz" userId="b2f6407021882ee1" providerId="LiveId" clId="{6DFD3514-3DFC-4C97-9916-98338E4C9316}" dt="2025-11-03T09:28:13.683" v="16286" actId="1076"/>
          <ac:spMkLst>
            <pc:docMk/>
            <pc:sldMk cId="0" sldId="817"/>
            <ac:spMk id="5128" creationId="{5BD763BF-D01E-26B0-9D23-8D9F33C4F8A1}"/>
          </ac:spMkLst>
        </pc:spChg>
        <pc:spChg chg="add mod">
          <ac:chgData name="baris oguz" userId="b2f6407021882ee1" providerId="LiveId" clId="{6DFD3514-3DFC-4C97-9916-98338E4C9316}" dt="2025-11-03T09:28:13.683" v="16286" actId="1076"/>
          <ac:spMkLst>
            <pc:docMk/>
            <pc:sldMk cId="0" sldId="817"/>
            <ac:spMk id="5129" creationId="{EEBAE1FA-78C1-481A-82FF-943DA56FBDF2}"/>
          </ac:spMkLst>
        </pc:spChg>
        <pc:spChg chg="add mod">
          <ac:chgData name="baris oguz" userId="b2f6407021882ee1" providerId="LiveId" clId="{6DFD3514-3DFC-4C97-9916-98338E4C9316}" dt="2025-11-03T09:28:13.683" v="16286" actId="1076"/>
          <ac:spMkLst>
            <pc:docMk/>
            <pc:sldMk cId="0" sldId="817"/>
            <ac:spMk id="5130" creationId="{DE0970E9-614E-4D20-5C22-2F6DB21D7AFC}"/>
          </ac:spMkLst>
        </pc:spChg>
        <pc:spChg chg="add mod">
          <ac:chgData name="baris oguz" userId="b2f6407021882ee1" providerId="LiveId" clId="{6DFD3514-3DFC-4C97-9916-98338E4C9316}" dt="2025-11-03T09:28:13.683" v="16286" actId="1076"/>
          <ac:spMkLst>
            <pc:docMk/>
            <pc:sldMk cId="0" sldId="817"/>
            <ac:spMk id="5131" creationId="{84B9206E-D1F4-BD29-8670-D7E63A6E264E}"/>
          </ac:spMkLst>
        </pc:spChg>
        <pc:spChg chg="add mod">
          <ac:chgData name="baris oguz" userId="b2f6407021882ee1" providerId="LiveId" clId="{6DFD3514-3DFC-4C97-9916-98338E4C9316}" dt="2025-11-03T09:28:13.683" v="16286" actId="1076"/>
          <ac:spMkLst>
            <pc:docMk/>
            <pc:sldMk cId="0" sldId="817"/>
            <ac:spMk id="5132" creationId="{1897D3C1-0653-5ABE-DA7A-747B29D04995}"/>
          </ac:spMkLst>
        </pc:spChg>
        <pc:spChg chg="add mod">
          <ac:chgData name="baris oguz" userId="b2f6407021882ee1" providerId="LiveId" clId="{6DFD3514-3DFC-4C97-9916-98338E4C9316}" dt="2025-11-03T09:28:13.683" v="16286" actId="1076"/>
          <ac:spMkLst>
            <pc:docMk/>
            <pc:sldMk cId="0" sldId="817"/>
            <ac:spMk id="5133" creationId="{46F435DC-70E5-A2B3-6E14-EDEDA1BCC6CE}"/>
          </ac:spMkLst>
        </pc:spChg>
        <pc:graphicFrameChg chg="del mod">
          <ac:chgData name="baris oguz" userId="b2f6407021882ee1" providerId="LiveId" clId="{6DFD3514-3DFC-4C97-9916-98338E4C9316}" dt="2025-11-03T09:24:51.977" v="16109" actId="478"/>
          <ac:graphicFrameMkLst>
            <pc:docMk/>
            <pc:sldMk cId="0" sldId="817"/>
            <ac:graphicFrameMk id="3074" creationId="{88D7D258-F999-FD2F-8BF2-D18D90C3651B}"/>
          </ac:graphicFrameMkLst>
        </pc:graphicFrameChg>
        <pc:graphicFrameChg chg="add mod">
          <ac:chgData name="baris oguz" userId="b2f6407021882ee1" providerId="LiveId" clId="{6DFD3514-3DFC-4C97-9916-98338E4C9316}" dt="2025-11-03T09:28:13.683" v="16286" actId="1076"/>
          <ac:graphicFrameMkLst>
            <pc:docMk/>
            <pc:sldMk cId="0" sldId="817"/>
            <ac:graphicFrameMk id="5122" creationId="{8524F062-0482-264C-CC28-E97E523D932E}"/>
          </ac:graphicFrameMkLst>
        </pc:graphicFrameChg>
      </pc:sldChg>
      <pc:sldChg chg="modSp add del mod modClrScheme chgLayout modNotes">
        <pc:chgData name="baris oguz" userId="b2f6407021882ee1" providerId="LiveId" clId="{6DFD3514-3DFC-4C97-9916-98338E4C9316}" dt="2025-11-03T09:24:32.297" v="16105" actId="47"/>
        <pc:sldMkLst>
          <pc:docMk/>
          <pc:sldMk cId="0" sldId="818"/>
        </pc:sldMkLst>
        <pc:spChg chg="mod ord">
          <ac:chgData name="baris oguz" userId="b2f6407021882ee1" providerId="LiveId" clId="{6DFD3514-3DFC-4C97-9916-98338E4C9316}" dt="2025-11-03T08:32:48.198" v="15799" actId="700"/>
          <ac:spMkLst>
            <pc:docMk/>
            <pc:sldMk cId="0" sldId="818"/>
            <ac:spMk id="4099" creationId="{C2110AB8-D47B-EFBB-2840-81242B374EA2}"/>
          </ac:spMkLst>
        </pc:spChg>
        <pc:spChg chg="mod ord">
          <ac:chgData name="baris oguz" userId="b2f6407021882ee1" providerId="LiveId" clId="{6DFD3514-3DFC-4C97-9916-98338E4C9316}" dt="2025-11-03T08:32:48.198" v="15799" actId="700"/>
          <ac:spMkLst>
            <pc:docMk/>
            <pc:sldMk cId="0" sldId="818"/>
            <ac:spMk id="4100" creationId="{DDDB4759-0769-39AB-58B1-4BBDA0C5430D}"/>
          </ac:spMkLst>
        </pc:spChg>
        <pc:spChg chg="mod ord">
          <ac:chgData name="baris oguz" userId="b2f6407021882ee1" providerId="LiveId" clId="{6DFD3514-3DFC-4C97-9916-98338E4C9316}" dt="2025-11-03T08:32:48.307" v="15801" actId="27636"/>
          <ac:spMkLst>
            <pc:docMk/>
            <pc:sldMk cId="0" sldId="818"/>
            <ac:spMk id="4101" creationId="{607356D0-AE18-F6DA-89D0-26E7060DDCA9}"/>
          </ac:spMkLst>
        </pc:spChg>
      </pc:sldChg>
      <pc:sldChg chg="modSp add del mod modClrScheme chgLayout modNotes">
        <pc:chgData name="baris oguz" userId="b2f6407021882ee1" providerId="LiveId" clId="{6DFD3514-3DFC-4C97-9916-98338E4C9316}" dt="2025-11-03T09:24:37.015" v="16106" actId="47"/>
        <pc:sldMkLst>
          <pc:docMk/>
          <pc:sldMk cId="0" sldId="819"/>
        </pc:sldMkLst>
        <pc:spChg chg="mod ord">
          <ac:chgData name="baris oguz" userId="b2f6407021882ee1" providerId="LiveId" clId="{6DFD3514-3DFC-4C97-9916-98338E4C9316}" dt="2025-11-03T08:32:48.198" v="15799" actId="700"/>
          <ac:spMkLst>
            <pc:docMk/>
            <pc:sldMk cId="0" sldId="819"/>
            <ac:spMk id="30722" creationId="{7F8A2B4D-E69B-24AA-127D-81101ED1ABF8}"/>
          </ac:spMkLst>
        </pc:spChg>
        <pc:spChg chg="mod ord">
          <ac:chgData name="baris oguz" userId="b2f6407021882ee1" providerId="LiveId" clId="{6DFD3514-3DFC-4C97-9916-98338E4C9316}" dt="2025-11-03T08:32:48.198" v="15799" actId="700"/>
          <ac:spMkLst>
            <pc:docMk/>
            <pc:sldMk cId="0" sldId="819"/>
            <ac:spMk id="30723" creationId="{67768611-0D09-3186-9692-DE01D72A1085}"/>
          </ac:spMkLst>
        </pc:spChg>
        <pc:spChg chg="mod ord">
          <ac:chgData name="baris oguz" userId="b2f6407021882ee1" providerId="LiveId" clId="{6DFD3514-3DFC-4C97-9916-98338E4C9316}" dt="2025-11-03T08:32:48.198" v="15799" actId="700"/>
          <ac:spMkLst>
            <pc:docMk/>
            <pc:sldMk cId="0" sldId="819"/>
            <ac:spMk id="30727" creationId="{50C6C56D-CC49-CAD2-20BB-548500BD98A0}"/>
          </ac:spMkLst>
        </pc:spChg>
      </pc:sldChg>
      <pc:sldChg chg="addSp delSp modSp add mod ord modClrScheme chgLayout modNotes">
        <pc:chgData name="baris oguz" userId="b2f6407021882ee1" providerId="LiveId" clId="{6DFD3514-3DFC-4C97-9916-98338E4C9316}" dt="2025-11-04T10:05:25.381" v="20341"/>
        <pc:sldMkLst>
          <pc:docMk/>
          <pc:sldMk cId="0" sldId="820"/>
        </pc:sldMkLst>
        <pc:spChg chg="add mod">
          <ac:chgData name="baris oguz" userId="b2f6407021882ee1" providerId="LiveId" clId="{6DFD3514-3DFC-4C97-9916-98338E4C9316}" dt="2025-11-04T10:05:25.381" v="20341"/>
          <ac:spMkLst>
            <pc:docMk/>
            <pc:sldMk cId="0" sldId="820"/>
            <ac:spMk id="2" creationId="{08BCA164-2C52-B284-2B50-111AF27FE495}"/>
          </ac:spMkLst>
        </pc:spChg>
        <pc:spChg chg="add del mod">
          <ac:chgData name="baris oguz" userId="b2f6407021882ee1" providerId="LiveId" clId="{6DFD3514-3DFC-4C97-9916-98338E4C9316}" dt="2025-11-03T09:32:16.957" v="16398" actId="478"/>
          <ac:spMkLst>
            <pc:docMk/>
            <pc:sldMk cId="0" sldId="820"/>
            <ac:spMk id="2" creationId="{75BC749F-4F8D-52C9-D811-BB3F4428339F}"/>
          </ac:spMkLst>
        </pc:spChg>
        <pc:spChg chg="add del mod">
          <ac:chgData name="baris oguz" userId="b2f6407021882ee1" providerId="LiveId" clId="{6DFD3514-3DFC-4C97-9916-98338E4C9316}" dt="2025-11-03T09:32:26.858" v="16402" actId="6264"/>
          <ac:spMkLst>
            <pc:docMk/>
            <pc:sldMk cId="0" sldId="820"/>
            <ac:spMk id="3" creationId="{E73A59FB-048D-B7C0-E1B3-45B01D980F21}"/>
          </ac:spMkLst>
        </pc:spChg>
        <pc:spChg chg="add del mod">
          <ac:chgData name="baris oguz" userId="b2f6407021882ee1" providerId="LiveId" clId="{6DFD3514-3DFC-4C97-9916-98338E4C9316}" dt="2025-11-03T09:32:26.858" v="16402" actId="6264"/>
          <ac:spMkLst>
            <pc:docMk/>
            <pc:sldMk cId="0" sldId="820"/>
            <ac:spMk id="4" creationId="{166A5EC9-4851-FAFA-2A9E-B5DB5102748D}"/>
          </ac:spMkLst>
        </pc:spChg>
        <pc:spChg chg="mod ord">
          <ac:chgData name="baris oguz" userId="b2f6407021882ee1" providerId="LiveId" clId="{6DFD3514-3DFC-4C97-9916-98338E4C9316}" dt="2025-11-03T09:32:26.858" v="16402" actId="6264"/>
          <ac:spMkLst>
            <pc:docMk/>
            <pc:sldMk cId="0" sldId="820"/>
            <ac:spMk id="33794" creationId="{02BA0970-8022-2D17-8FB5-854DFB204C36}"/>
          </ac:spMkLst>
        </pc:spChg>
        <pc:spChg chg="del">
          <ac:chgData name="baris oguz" userId="b2f6407021882ee1" providerId="LiveId" clId="{6DFD3514-3DFC-4C97-9916-98338E4C9316}" dt="2025-11-03T09:32:59.536" v="16445" actId="478"/>
          <ac:spMkLst>
            <pc:docMk/>
            <pc:sldMk cId="0" sldId="820"/>
            <ac:spMk id="33795" creationId="{091A3B46-1678-62F3-34F5-86001B8772A9}"/>
          </ac:spMkLst>
        </pc:spChg>
        <pc:spChg chg="mod ord">
          <ac:chgData name="baris oguz" userId="b2f6407021882ee1" providerId="LiveId" clId="{6DFD3514-3DFC-4C97-9916-98338E4C9316}" dt="2025-11-03T09:32:56.146" v="16444" actId="20577"/>
          <ac:spMkLst>
            <pc:docMk/>
            <pc:sldMk cId="0" sldId="820"/>
            <ac:spMk id="33796" creationId="{B915CDE6-8C6C-6A42-41F6-10354B0BAD5C}"/>
          </ac:spMkLst>
        </pc:spChg>
        <pc:spChg chg="mod ord">
          <ac:chgData name="baris oguz" userId="b2f6407021882ee1" providerId="LiveId" clId="{6DFD3514-3DFC-4C97-9916-98338E4C9316}" dt="2025-11-03T09:35:01.720" v="16503" actId="27636"/>
          <ac:spMkLst>
            <pc:docMk/>
            <pc:sldMk cId="0" sldId="820"/>
            <ac:spMk id="33797" creationId="{FDDF9D71-140C-A763-059E-9AC782251F19}"/>
          </ac:spMkLst>
        </pc:spChg>
        <pc:spChg chg="del">
          <ac:chgData name="baris oguz" userId="b2f6407021882ee1" providerId="LiveId" clId="{6DFD3514-3DFC-4C97-9916-98338E4C9316}" dt="2025-11-03T09:33:25.982" v="16450" actId="478"/>
          <ac:spMkLst>
            <pc:docMk/>
            <pc:sldMk cId="0" sldId="820"/>
            <ac:spMk id="33799" creationId="{7D96CAC5-0FDF-1694-EBBE-BF775E1DCAC2}"/>
          </ac:spMkLst>
        </pc:spChg>
        <pc:picChg chg="add mod">
          <ac:chgData name="baris oguz" userId="b2f6407021882ee1" providerId="LiveId" clId="{6DFD3514-3DFC-4C97-9916-98338E4C9316}" dt="2025-11-03T11:07:39.733" v="17639" actId="14100"/>
          <ac:picMkLst>
            <pc:docMk/>
            <pc:sldMk cId="0" sldId="820"/>
            <ac:picMk id="5" creationId="{58805C83-35FD-8002-C7D3-80996603FD92}"/>
          </ac:picMkLst>
        </pc:picChg>
        <pc:picChg chg="del">
          <ac:chgData name="baris oguz" userId="b2f6407021882ee1" providerId="LiveId" clId="{6DFD3514-3DFC-4C97-9916-98338E4C9316}" dt="2025-11-03T09:33:25.982" v="16450" actId="478"/>
          <ac:picMkLst>
            <pc:docMk/>
            <pc:sldMk cId="0" sldId="820"/>
            <ac:picMk id="33798" creationId="{98090590-D3F9-0828-11EB-DEDF258BFF1B}"/>
          </ac:picMkLst>
        </pc:picChg>
      </pc:sldChg>
      <pc:sldChg chg="addSp modSp add del mod modClrScheme chgLayout modNotes">
        <pc:chgData name="baris oguz" userId="b2f6407021882ee1" providerId="LiveId" clId="{6DFD3514-3DFC-4C97-9916-98338E4C9316}" dt="2025-11-03T09:35:43.202" v="16505" actId="47"/>
        <pc:sldMkLst>
          <pc:docMk/>
          <pc:sldMk cId="0" sldId="821"/>
        </pc:sldMkLst>
        <pc:spChg chg="add mod ord">
          <ac:chgData name="baris oguz" userId="b2f6407021882ee1" providerId="LiveId" clId="{6DFD3514-3DFC-4C97-9916-98338E4C9316}" dt="2025-11-03T08:32:48.198" v="15799" actId="700"/>
          <ac:spMkLst>
            <pc:docMk/>
            <pc:sldMk cId="0" sldId="821"/>
            <ac:spMk id="2" creationId="{FAFA6200-5367-D433-58E2-053C98208639}"/>
          </ac:spMkLst>
        </pc:spChg>
        <pc:spChg chg="mod ord">
          <ac:chgData name="baris oguz" userId="b2f6407021882ee1" providerId="LiveId" clId="{6DFD3514-3DFC-4C97-9916-98338E4C9316}" dt="2025-11-03T08:32:48.198" v="15799" actId="700"/>
          <ac:spMkLst>
            <pc:docMk/>
            <pc:sldMk cId="0" sldId="821"/>
            <ac:spMk id="6147" creationId="{21A3AEF6-EC79-3AFF-7FD0-21FF9FCDE72E}"/>
          </ac:spMkLst>
        </pc:spChg>
        <pc:spChg chg="mod ord">
          <ac:chgData name="baris oguz" userId="b2f6407021882ee1" providerId="LiveId" clId="{6DFD3514-3DFC-4C97-9916-98338E4C9316}" dt="2025-11-03T08:32:48.198" v="15799" actId="700"/>
          <ac:spMkLst>
            <pc:docMk/>
            <pc:sldMk cId="0" sldId="821"/>
            <ac:spMk id="6148" creationId="{7CEF0604-280A-D514-B416-08FA6E88FE0D}"/>
          </ac:spMkLst>
        </pc:spChg>
      </pc:sldChg>
      <pc:sldChg chg="addSp modSp add del mod modClrScheme chgLayout modNotes">
        <pc:chgData name="baris oguz" userId="b2f6407021882ee1" providerId="LiveId" clId="{6DFD3514-3DFC-4C97-9916-98338E4C9316}" dt="2025-11-03T09:35:45.288" v="16506" actId="47"/>
        <pc:sldMkLst>
          <pc:docMk/>
          <pc:sldMk cId="0" sldId="822"/>
        </pc:sldMkLst>
        <pc:spChg chg="add mod ord">
          <ac:chgData name="baris oguz" userId="b2f6407021882ee1" providerId="LiveId" clId="{6DFD3514-3DFC-4C97-9916-98338E4C9316}" dt="2025-11-03T08:32:48.198" v="15799" actId="700"/>
          <ac:spMkLst>
            <pc:docMk/>
            <pc:sldMk cId="0" sldId="822"/>
            <ac:spMk id="2" creationId="{F3DE9D2C-5C3D-4E60-3381-3E346BDCA023}"/>
          </ac:spMkLst>
        </pc:spChg>
        <pc:spChg chg="mod ord">
          <ac:chgData name="baris oguz" userId="b2f6407021882ee1" providerId="LiveId" clId="{6DFD3514-3DFC-4C97-9916-98338E4C9316}" dt="2025-11-03T08:32:48.198" v="15799" actId="700"/>
          <ac:spMkLst>
            <pc:docMk/>
            <pc:sldMk cId="0" sldId="822"/>
            <ac:spMk id="7171" creationId="{E352C113-6FA8-967B-D60E-C29D17AE5BBE}"/>
          </ac:spMkLst>
        </pc:spChg>
        <pc:spChg chg="mod ord">
          <ac:chgData name="baris oguz" userId="b2f6407021882ee1" providerId="LiveId" clId="{6DFD3514-3DFC-4C97-9916-98338E4C9316}" dt="2025-11-03T08:32:48.198" v="15799" actId="700"/>
          <ac:spMkLst>
            <pc:docMk/>
            <pc:sldMk cId="0" sldId="822"/>
            <ac:spMk id="7172" creationId="{E6A2AB23-D74A-83E3-FBE2-06F2204F6B28}"/>
          </ac:spMkLst>
        </pc:spChg>
      </pc:sldChg>
      <pc:sldChg chg="addSp delSp modSp add mod ord modClrScheme chgLayout modNotes">
        <pc:chgData name="baris oguz" userId="b2f6407021882ee1" providerId="LiveId" clId="{6DFD3514-3DFC-4C97-9916-98338E4C9316}" dt="2025-11-04T10:05:27.113" v="20342"/>
        <pc:sldMkLst>
          <pc:docMk/>
          <pc:sldMk cId="0" sldId="823"/>
        </pc:sldMkLst>
        <pc:spChg chg="add mod">
          <ac:chgData name="baris oguz" userId="b2f6407021882ee1" providerId="LiveId" clId="{6DFD3514-3DFC-4C97-9916-98338E4C9316}" dt="2025-11-04T10:05:27.113" v="20342"/>
          <ac:spMkLst>
            <pc:docMk/>
            <pc:sldMk cId="0" sldId="823"/>
            <ac:spMk id="2" creationId="{DAAD1C41-7F91-321C-FA2B-1937DC9AD889}"/>
          </ac:spMkLst>
        </pc:spChg>
        <pc:spChg chg="add del mod ord">
          <ac:chgData name="baris oguz" userId="b2f6407021882ee1" providerId="LiveId" clId="{6DFD3514-3DFC-4C97-9916-98338E4C9316}" dt="2025-11-03T10:41:54.528" v="17161" actId="478"/>
          <ac:spMkLst>
            <pc:docMk/>
            <pc:sldMk cId="0" sldId="823"/>
            <ac:spMk id="2" creationId="{EFC89D16-609A-7D7F-0AB9-D456272EB3BC}"/>
          </ac:spMkLst>
        </pc:spChg>
        <pc:spChg chg="mod">
          <ac:chgData name="baris oguz" userId="b2f6407021882ee1" providerId="LiveId" clId="{6DFD3514-3DFC-4C97-9916-98338E4C9316}" dt="2025-11-03T10:42:24.125" v="17183" actId="20577"/>
          <ac:spMkLst>
            <pc:docMk/>
            <pc:sldMk cId="0" sldId="823"/>
            <ac:spMk id="4" creationId="{D574F90F-0BD1-44FD-C1D8-44C5FA7857C1}"/>
          </ac:spMkLst>
        </pc:spChg>
        <pc:spChg chg="mod">
          <ac:chgData name="baris oguz" userId="b2f6407021882ee1" providerId="LiveId" clId="{6DFD3514-3DFC-4C97-9916-98338E4C9316}" dt="2025-11-03T10:47:44.730" v="17418" actId="207"/>
          <ac:spMkLst>
            <pc:docMk/>
            <pc:sldMk cId="0" sldId="823"/>
            <ac:spMk id="5" creationId="{2FF24E04-E183-5A01-0A83-66BB81FFB0C2}"/>
          </ac:spMkLst>
        </pc:spChg>
        <pc:spChg chg="mod">
          <ac:chgData name="baris oguz" userId="b2f6407021882ee1" providerId="LiveId" clId="{6DFD3514-3DFC-4C97-9916-98338E4C9316}" dt="2025-11-03T10:47:44.730" v="17418" actId="207"/>
          <ac:spMkLst>
            <pc:docMk/>
            <pc:sldMk cId="0" sldId="823"/>
            <ac:spMk id="6" creationId="{817BEEBA-A23A-27DF-9683-D500D379CB3E}"/>
          </ac:spMkLst>
        </pc:spChg>
        <pc:spChg chg="mod">
          <ac:chgData name="baris oguz" userId="b2f6407021882ee1" providerId="LiveId" clId="{6DFD3514-3DFC-4C97-9916-98338E4C9316}" dt="2025-11-03T10:51:59.999" v="17437" actId="478"/>
          <ac:spMkLst>
            <pc:docMk/>
            <pc:sldMk cId="0" sldId="823"/>
            <ac:spMk id="7" creationId="{18F2F3ED-1CE7-671A-57AC-8B8C76006F6F}"/>
          </ac:spMkLst>
        </pc:spChg>
        <pc:spChg chg="mod">
          <ac:chgData name="baris oguz" userId="b2f6407021882ee1" providerId="LiveId" clId="{6DFD3514-3DFC-4C97-9916-98338E4C9316}" dt="2025-11-03T11:09:28.046" v="17663" actId="108"/>
          <ac:spMkLst>
            <pc:docMk/>
            <pc:sldMk cId="0" sldId="823"/>
            <ac:spMk id="8" creationId="{943909F9-3813-AC4B-211D-B97A531F9547}"/>
          </ac:spMkLst>
        </pc:spChg>
        <pc:spChg chg="mod">
          <ac:chgData name="baris oguz" userId="b2f6407021882ee1" providerId="LiveId" clId="{6DFD3514-3DFC-4C97-9916-98338E4C9316}" dt="2025-11-03T10:52:16.610" v="17442" actId="108"/>
          <ac:spMkLst>
            <pc:docMk/>
            <pc:sldMk cId="0" sldId="823"/>
            <ac:spMk id="11" creationId="{10109874-F571-BDF7-38D7-D301C3BCA1B7}"/>
          </ac:spMkLst>
        </pc:spChg>
        <pc:spChg chg="mod">
          <ac:chgData name="baris oguz" userId="b2f6407021882ee1" providerId="LiveId" clId="{6DFD3514-3DFC-4C97-9916-98338E4C9316}" dt="2025-11-03T10:52:15.103" v="17441" actId="108"/>
          <ac:spMkLst>
            <pc:docMk/>
            <pc:sldMk cId="0" sldId="823"/>
            <ac:spMk id="12" creationId="{2EBB0F86-AA43-62AC-FDCC-01292739C5A8}"/>
          </ac:spMkLst>
        </pc:spChg>
        <pc:spChg chg="mod">
          <ac:chgData name="baris oguz" userId="b2f6407021882ee1" providerId="LiveId" clId="{6DFD3514-3DFC-4C97-9916-98338E4C9316}" dt="2025-11-03T10:51:59.999" v="17437" actId="478"/>
          <ac:spMkLst>
            <pc:docMk/>
            <pc:sldMk cId="0" sldId="823"/>
            <ac:spMk id="13" creationId="{04BD82D6-FADF-8C43-72B2-3368D6F1F8A2}"/>
          </ac:spMkLst>
        </pc:spChg>
        <pc:spChg chg="mod">
          <ac:chgData name="baris oguz" userId="b2f6407021882ee1" providerId="LiveId" clId="{6DFD3514-3DFC-4C97-9916-98338E4C9316}" dt="2025-11-03T10:47:59.601" v="17419" actId="14861"/>
          <ac:spMkLst>
            <pc:docMk/>
            <pc:sldMk cId="0" sldId="823"/>
            <ac:spMk id="14" creationId="{9E8939DF-0601-CDC6-700E-7CF1BC17DDE0}"/>
          </ac:spMkLst>
        </pc:spChg>
        <pc:spChg chg="mod">
          <ac:chgData name="baris oguz" userId="b2f6407021882ee1" providerId="LiveId" clId="{6DFD3514-3DFC-4C97-9916-98338E4C9316}" dt="2025-11-03T10:52:12.607" v="17439" actId="108"/>
          <ac:spMkLst>
            <pc:docMk/>
            <pc:sldMk cId="0" sldId="823"/>
            <ac:spMk id="15" creationId="{9174927E-C807-7D6E-7936-6464A6076FDC}"/>
          </ac:spMkLst>
        </pc:spChg>
        <pc:spChg chg="mod">
          <ac:chgData name="baris oguz" userId="b2f6407021882ee1" providerId="LiveId" clId="{6DFD3514-3DFC-4C97-9916-98338E4C9316}" dt="2025-11-03T10:51:05.949" v="17431" actId="108"/>
          <ac:spMkLst>
            <pc:docMk/>
            <pc:sldMk cId="0" sldId="823"/>
            <ac:spMk id="16" creationId="{5A42E0C3-4630-0C38-8BF0-871746B59F70}"/>
          </ac:spMkLst>
        </pc:spChg>
        <pc:spChg chg="mod">
          <ac:chgData name="baris oguz" userId="b2f6407021882ee1" providerId="LiveId" clId="{6DFD3514-3DFC-4C97-9916-98338E4C9316}" dt="2025-11-03T10:47:44.730" v="17418" actId="207"/>
          <ac:spMkLst>
            <pc:docMk/>
            <pc:sldMk cId="0" sldId="823"/>
            <ac:spMk id="17" creationId="{BB061F2F-D201-6A1D-088B-A43A100C884D}"/>
          </ac:spMkLst>
        </pc:spChg>
        <pc:spChg chg="mod">
          <ac:chgData name="baris oguz" userId="b2f6407021882ee1" providerId="LiveId" clId="{6DFD3514-3DFC-4C97-9916-98338E4C9316}" dt="2025-11-03T10:47:44.730" v="17418" actId="207"/>
          <ac:spMkLst>
            <pc:docMk/>
            <pc:sldMk cId="0" sldId="823"/>
            <ac:spMk id="18" creationId="{B42A1222-8C57-2A15-5E8C-F4D47192151B}"/>
          </ac:spMkLst>
        </pc:spChg>
        <pc:spChg chg="mod">
          <ac:chgData name="baris oguz" userId="b2f6407021882ee1" providerId="LiveId" clId="{6DFD3514-3DFC-4C97-9916-98338E4C9316}" dt="2025-11-03T10:51:59.999" v="17437" actId="478"/>
          <ac:spMkLst>
            <pc:docMk/>
            <pc:sldMk cId="0" sldId="823"/>
            <ac:spMk id="31" creationId="{2F3DB91D-FBE1-452F-50CA-5A852644FD39}"/>
          </ac:spMkLst>
        </pc:spChg>
        <pc:spChg chg="mod">
          <ac:chgData name="baris oguz" userId="b2f6407021882ee1" providerId="LiveId" clId="{6DFD3514-3DFC-4C97-9916-98338E4C9316}" dt="2025-11-03T10:43:03.568" v="17224" actId="20577"/>
          <ac:spMkLst>
            <pc:docMk/>
            <pc:sldMk cId="0" sldId="823"/>
            <ac:spMk id="32" creationId="{0A5579B7-1F2E-2629-111F-0D9C589CE546}"/>
          </ac:spMkLst>
        </pc:spChg>
        <pc:spChg chg="mod">
          <ac:chgData name="baris oguz" userId="b2f6407021882ee1" providerId="LiveId" clId="{6DFD3514-3DFC-4C97-9916-98338E4C9316}" dt="2025-11-03T10:43:29.477" v="17238" actId="20577"/>
          <ac:spMkLst>
            <pc:docMk/>
            <pc:sldMk cId="0" sldId="823"/>
            <ac:spMk id="33" creationId="{2059BE00-3F9C-668F-2FC6-0ADF53E04C49}"/>
          </ac:spMkLst>
        </pc:spChg>
        <pc:spChg chg="mod">
          <ac:chgData name="baris oguz" userId="b2f6407021882ee1" providerId="LiveId" clId="{6DFD3514-3DFC-4C97-9916-98338E4C9316}" dt="2025-11-03T10:43:36.477" v="17249" actId="20577"/>
          <ac:spMkLst>
            <pc:docMk/>
            <pc:sldMk cId="0" sldId="823"/>
            <ac:spMk id="34" creationId="{5BF7FDE4-E9F0-B2B5-CBE3-C7FBD60A620C}"/>
          </ac:spMkLst>
        </pc:spChg>
        <pc:spChg chg="mod">
          <ac:chgData name="baris oguz" userId="b2f6407021882ee1" providerId="LiveId" clId="{6DFD3514-3DFC-4C97-9916-98338E4C9316}" dt="2025-11-03T10:44:25.716" v="17312" actId="20577"/>
          <ac:spMkLst>
            <pc:docMk/>
            <pc:sldMk cId="0" sldId="823"/>
            <ac:spMk id="35" creationId="{4D6B039C-DAC2-1479-F929-D416403F0545}"/>
          </ac:spMkLst>
        </pc:spChg>
        <pc:spChg chg="mod">
          <ac:chgData name="baris oguz" userId="b2f6407021882ee1" providerId="LiveId" clId="{6DFD3514-3DFC-4C97-9916-98338E4C9316}" dt="2025-11-03T10:51:59.999" v="17437" actId="478"/>
          <ac:spMkLst>
            <pc:docMk/>
            <pc:sldMk cId="0" sldId="823"/>
            <ac:spMk id="36" creationId="{8D6361C4-FE0E-39AB-8769-7EEFB215B773}"/>
          </ac:spMkLst>
        </pc:spChg>
        <pc:spChg chg="mod">
          <ac:chgData name="baris oguz" userId="b2f6407021882ee1" providerId="LiveId" clId="{6DFD3514-3DFC-4C97-9916-98338E4C9316}" dt="2025-11-03T10:44:33.683" v="17317" actId="20577"/>
          <ac:spMkLst>
            <pc:docMk/>
            <pc:sldMk cId="0" sldId="823"/>
            <ac:spMk id="37" creationId="{8C04A3D0-C835-2367-C868-CD8E9F182BB7}"/>
          </ac:spMkLst>
        </pc:spChg>
        <pc:spChg chg="mod">
          <ac:chgData name="baris oguz" userId="b2f6407021882ee1" providerId="LiveId" clId="{6DFD3514-3DFC-4C97-9916-98338E4C9316}" dt="2025-11-03T10:44:41.478" v="17325" actId="20577"/>
          <ac:spMkLst>
            <pc:docMk/>
            <pc:sldMk cId="0" sldId="823"/>
            <ac:spMk id="38" creationId="{BFAFE9B8-F3AE-9EAD-FBC8-2EC1B8F40A3A}"/>
          </ac:spMkLst>
        </pc:spChg>
        <pc:spChg chg="mod">
          <ac:chgData name="baris oguz" userId="b2f6407021882ee1" providerId="LiveId" clId="{6DFD3514-3DFC-4C97-9916-98338E4C9316}" dt="2025-11-03T10:51:59.999" v="17437" actId="478"/>
          <ac:spMkLst>
            <pc:docMk/>
            <pc:sldMk cId="0" sldId="823"/>
            <ac:spMk id="46" creationId="{6AABA851-D862-86A2-6498-95A1C376C616}"/>
          </ac:spMkLst>
        </pc:spChg>
        <pc:spChg chg="mod">
          <ac:chgData name="baris oguz" userId="b2f6407021882ee1" providerId="LiveId" clId="{6DFD3514-3DFC-4C97-9916-98338E4C9316}" dt="2025-11-03T10:46:48.736" v="17415" actId="1036"/>
          <ac:spMkLst>
            <pc:docMk/>
            <pc:sldMk cId="0" sldId="823"/>
            <ac:spMk id="48" creationId="{D5DFE776-833A-46F2-C42B-D155A2850BF6}"/>
          </ac:spMkLst>
        </pc:spChg>
        <pc:spChg chg="mod">
          <ac:chgData name="baris oguz" userId="b2f6407021882ee1" providerId="LiveId" clId="{6DFD3514-3DFC-4C97-9916-98338E4C9316}" dt="2025-11-03T10:46:48.736" v="17415" actId="1036"/>
          <ac:spMkLst>
            <pc:docMk/>
            <pc:sldMk cId="0" sldId="823"/>
            <ac:spMk id="50" creationId="{9CA8A39F-8305-2140-DE78-3C17892D1FFD}"/>
          </ac:spMkLst>
        </pc:spChg>
        <pc:spChg chg="mod">
          <ac:chgData name="baris oguz" userId="b2f6407021882ee1" providerId="LiveId" clId="{6DFD3514-3DFC-4C97-9916-98338E4C9316}" dt="2025-11-03T10:46:14.269" v="17360" actId="207"/>
          <ac:spMkLst>
            <pc:docMk/>
            <pc:sldMk cId="0" sldId="823"/>
            <ac:spMk id="58" creationId="{0B44662C-9001-0113-355E-0CE1E3997B23}"/>
          </ac:spMkLst>
        </pc:spChg>
        <pc:spChg chg="mod">
          <ac:chgData name="baris oguz" userId="b2f6407021882ee1" providerId="LiveId" clId="{6DFD3514-3DFC-4C97-9916-98338E4C9316}" dt="2025-11-03T10:46:48.736" v="17415" actId="1036"/>
          <ac:spMkLst>
            <pc:docMk/>
            <pc:sldMk cId="0" sldId="823"/>
            <ac:spMk id="63" creationId="{79804E04-646F-453A-E2C2-302D2AFED9FC}"/>
          </ac:spMkLst>
        </pc:spChg>
        <pc:spChg chg="mod ord">
          <ac:chgData name="baris oguz" userId="b2f6407021882ee1" providerId="LiveId" clId="{6DFD3514-3DFC-4C97-9916-98338E4C9316}" dt="2025-11-03T11:08:14.274" v="17644" actId="6264"/>
          <ac:spMkLst>
            <pc:docMk/>
            <pc:sldMk cId="0" sldId="823"/>
            <ac:spMk id="38914" creationId="{70217AC2-9FF1-4474-8730-43256BEFA0DD}"/>
          </ac:spMkLst>
        </pc:spChg>
        <pc:spChg chg="mod ord">
          <ac:chgData name="baris oguz" userId="b2f6407021882ee1" providerId="LiveId" clId="{6DFD3514-3DFC-4C97-9916-98338E4C9316}" dt="2025-11-03T11:08:14.274" v="17644" actId="6264"/>
          <ac:spMkLst>
            <pc:docMk/>
            <pc:sldMk cId="0" sldId="823"/>
            <ac:spMk id="38915" creationId="{F36E9496-5E73-0EB1-1E89-80FAB292E776}"/>
          </ac:spMkLst>
        </pc:spChg>
        <pc:spChg chg="mod">
          <ac:chgData name="baris oguz" userId="b2f6407021882ee1" providerId="LiveId" clId="{6DFD3514-3DFC-4C97-9916-98338E4C9316}" dt="2025-11-03T10:52:05.097" v="17438" actId="478"/>
          <ac:spMkLst>
            <pc:docMk/>
            <pc:sldMk cId="0" sldId="823"/>
            <ac:spMk id="38918" creationId="{13F74A2F-4B0C-49F6-3DB4-FA84A1E9AF11}"/>
          </ac:spMkLst>
        </pc:spChg>
        <pc:spChg chg="mod">
          <ac:chgData name="baris oguz" userId="b2f6407021882ee1" providerId="LiveId" clId="{6DFD3514-3DFC-4C97-9916-98338E4C9316}" dt="2025-11-03T10:52:05.097" v="17438" actId="478"/>
          <ac:spMkLst>
            <pc:docMk/>
            <pc:sldMk cId="0" sldId="823"/>
            <ac:spMk id="38927" creationId="{24DF7EC9-E9E7-66BC-3BE3-9E745FF145A2}"/>
          </ac:spMkLst>
        </pc:spChg>
        <pc:spChg chg="mod">
          <ac:chgData name="baris oguz" userId="b2f6407021882ee1" providerId="LiveId" clId="{6DFD3514-3DFC-4C97-9916-98338E4C9316}" dt="2025-11-03T10:46:48.736" v="17415" actId="1036"/>
          <ac:spMkLst>
            <pc:docMk/>
            <pc:sldMk cId="0" sldId="823"/>
            <ac:spMk id="38930" creationId="{2E0F0118-4CF1-720D-19AA-9D1995F14D6D}"/>
          </ac:spMkLst>
        </pc:spChg>
        <pc:spChg chg="mod">
          <ac:chgData name="baris oguz" userId="b2f6407021882ee1" providerId="LiveId" clId="{6DFD3514-3DFC-4C97-9916-98338E4C9316}" dt="2025-11-03T10:52:05.097" v="17438" actId="478"/>
          <ac:spMkLst>
            <pc:docMk/>
            <pc:sldMk cId="0" sldId="823"/>
            <ac:spMk id="38931" creationId="{7CED5978-FFDE-E567-B4E9-A17FE9E7E1B3}"/>
          </ac:spMkLst>
        </pc:spChg>
        <pc:spChg chg="mod">
          <ac:chgData name="baris oguz" userId="b2f6407021882ee1" providerId="LiveId" clId="{6DFD3514-3DFC-4C97-9916-98338E4C9316}" dt="2025-11-03T10:52:05.097" v="17438" actId="478"/>
          <ac:spMkLst>
            <pc:docMk/>
            <pc:sldMk cId="0" sldId="823"/>
            <ac:spMk id="38944" creationId="{8492F76E-77B4-4F0D-99AA-E75F0CEC154A}"/>
          </ac:spMkLst>
        </pc:spChg>
        <pc:spChg chg="mod">
          <ac:chgData name="baris oguz" userId="b2f6407021882ee1" providerId="LiveId" clId="{6DFD3514-3DFC-4C97-9916-98338E4C9316}" dt="2025-11-03T10:46:48.736" v="17415" actId="1036"/>
          <ac:spMkLst>
            <pc:docMk/>
            <pc:sldMk cId="0" sldId="823"/>
            <ac:spMk id="38949" creationId="{595CB54F-5952-640E-5A34-66E5BC93C2B6}"/>
          </ac:spMkLst>
        </pc:spChg>
        <pc:spChg chg="mod">
          <ac:chgData name="baris oguz" userId="b2f6407021882ee1" providerId="LiveId" clId="{6DFD3514-3DFC-4C97-9916-98338E4C9316}" dt="2025-11-03T10:52:05.097" v="17438" actId="478"/>
          <ac:spMkLst>
            <pc:docMk/>
            <pc:sldMk cId="0" sldId="823"/>
            <ac:spMk id="38950" creationId="{D671AE62-ECDB-F042-A46D-2E46399BFB04}"/>
          </ac:spMkLst>
        </pc:spChg>
        <pc:spChg chg="mod">
          <ac:chgData name="baris oguz" userId="b2f6407021882ee1" providerId="LiveId" clId="{6DFD3514-3DFC-4C97-9916-98338E4C9316}" dt="2025-11-03T10:52:05.097" v="17438" actId="478"/>
          <ac:spMkLst>
            <pc:docMk/>
            <pc:sldMk cId="0" sldId="823"/>
            <ac:spMk id="38952" creationId="{F8F50C3C-4B3A-0CD9-1950-0E546CD869B2}"/>
          </ac:spMkLst>
        </pc:spChg>
        <pc:spChg chg="mod">
          <ac:chgData name="baris oguz" userId="b2f6407021882ee1" providerId="LiveId" clId="{6DFD3514-3DFC-4C97-9916-98338E4C9316}" dt="2025-11-03T10:46:48.736" v="17415" actId="1036"/>
          <ac:spMkLst>
            <pc:docMk/>
            <pc:sldMk cId="0" sldId="823"/>
            <ac:spMk id="38954" creationId="{D45D2FCD-84BC-6282-3DBE-2FB9FA8288C1}"/>
          </ac:spMkLst>
        </pc:spChg>
        <pc:spChg chg="mod">
          <ac:chgData name="baris oguz" userId="b2f6407021882ee1" providerId="LiveId" clId="{6DFD3514-3DFC-4C97-9916-98338E4C9316}" dt="2025-11-03T10:52:05.097" v="17438" actId="478"/>
          <ac:spMkLst>
            <pc:docMk/>
            <pc:sldMk cId="0" sldId="823"/>
            <ac:spMk id="38957" creationId="{D4173EA8-C5E6-807C-0B91-F3599EB93E1F}"/>
          </ac:spMkLst>
        </pc:spChg>
        <pc:spChg chg="mod">
          <ac:chgData name="baris oguz" userId="b2f6407021882ee1" providerId="LiveId" clId="{6DFD3514-3DFC-4C97-9916-98338E4C9316}" dt="2025-11-03T10:52:05.097" v="17438" actId="478"/>
          <ac:spMkLst>
            <pc:docMk/>
            <pc:sldMk cId="0" sldId="823"/>
            <ac:spMk id="38960" creationId="{2DAACAC1-65D0-040D-0E1E-E30953420BEE}"/>
          </ac:spMkLst>
        </pc:spChg>
        <pc:spChg chg="mod">
          <ac:chgData name="baris oguz" userId="b2f6407021882ee1" providerId="LiveId" clId="{6DFD3514-3DFC-4C97-9916-98338E4C9316}" dt="2025-11-03T10:52:05.097" v="17438" actId="478"/>
          <ac:spMkLst>
            <pc:docMk/>
            <pc:sldMk cId="0" sldId="823"/>
            <ac:spMk id="38963" creationId="{CACB49C0-18CE-1835-D348-8986C771CC54}"/>
          </ac:spMkLst>
        </pc:spChg>
        <pc:spChg chg="mod">
          <ac:chgData name="baris oguz" userId="b2f6407021882ee1" providerId="LiveId" clId="{6DFD3514-3DFC-4C97-9916-98338E4C9316}" dt="2025-11-03T10:52:05.097" v="17438" actId="478"/>
          <ac:spMkLst>
            <pc:docMk/>
            <pc:sldMk cId="0" sldId="823"/>
            <ac:spMk id="38971" creationId="{048AEE15-4678-EBD9-BA3E-3969CFE4222E}"/>
          </ac:spMkLst>
        </pc:spChg>
        <pc:spChg chg="mod">
          <ac:chgData name="baris oguz" userId="b2f6407021882ee1" providerId="LiveId" clId="{6DFD3514-3DFC-4C97-9916-98338E4C9316}" dt="2025-11-03T10:46:48.736" v="17415" actId="1036"/>
          <ac:spMkLst>
            <pc:docMk/>
            <pc:sldMk cId="0" sldId="823"/>
            <ac:spMk id="38981" creationId="{11691038-C328-6017-9517-D401ECC8986F}"/>
          </ac:spMkLst>
        </pc:spChg>
        <pc:spChg chg="mod">
          <ac:chgData name="baris oguz" userId="b2f6407021882ee1" providerId="LiveId" clId="{6DFD3514-3DFC-4C97-9916-98338E4C9316}" dt="2025-11-03T10:52:13.800" v="17440" actId="108"/>
          <ac:spMkLst>
            <pc:docMk/>
            <pc:sldMk cId="0" sldId="823"/>
            <ac:spMk id="38983" creationId="{8679F2A8-7D0B-A8A2-75DA-D34F23DD8216}"/>
          </ac:spMkLst>
        </pc:spChg>
        <pc:spChg chg="mod">
          <ac:chgData name="baris oguz" userId="b2f6407021882ee1" providerId="LiveId" clId="{6DFD3514-3DFC-4C97-9916-98338E4C9316}" dt="2025-11-03T10:51:59.999" v="17437" actId="478"/>
          <ac:spMkLst>
            <pc:docMk/>
            <pc:sldMk cId="0" sldId="823"/>
            <ac:spMk id="38984" creationId="{FAFF6DF8-ADE1-8048-20C3-63259FE1975D}"/>
          </ac:spMkLst>
        </pc:spChg>
        <pc:spChg chg="mod">
          <ac:chgData name="baris oguz" userId="b2f6407021882ee1" providerId="LiveId" clId="{6DFD3514-3DFC-4C97-9916-98338E4C9316}" dt="2025-11-03T10:48:17.446" v="17421" actId="14861"/>
          <ac:spMkLst>
            <pc:docMk/>
            <pc:sldMk cId="0" sldId="823"/>
            <ac:spMk id="38985" creationId="{680B1471-F17D-CE57-A461-771D82DA7C7A}"/>
          </ac:spMkLst>
        </pc:spChg>
        <pc:spChg chg="mod">
          <ac:chgData name="baris oguz" userId="b2f6407021882ee1" providerId="LiveId" clId="{6DFD3514-3DFC-4C97-9916-98338E4C9316}" dt="2025-11-03T10:51:59.999" v="17437" actId="478"/>
          <ac:spMkLst>
            <pc:docMk/>
            <pc:sldMk cId="0" sldId="823"/>
            <ac:spMk id="38986" creationId="{C6828B32-BB79-8542-25C2-BA1EE34A1BA8}"/>
          </ac:spMkLst>
        </pc:spChg>
        <pc:spChg chg="add del mod">
          <ac:chgData name="baris oguz" userId="b2f6407021882ee1" providerId="LiveId" clId="{6DFD3514-3DFC-4C97-9916-98338E4C9316}" dt="2025-11-03T11:08:14.274" v="17644" actId="6264"/>
          <ac:spMkLst>
            <pc:docMk/>
            <pc:sldMk cId="0" sldId="823"/>
            <ac:spMk id="38992" creationId="{080B015C-DECF-9877-D7A8-B81B82EF4386}"/>
          </ac:spMkLst>
        </pc:spChg>
        <pc:spChg chg="add del mod ord">
          <ac:chgData name="baris oguz" userId="b2f6407021882ee1" providerId="LiveId" clId="{6DFD3514-3DFC-4C97-9916-98338E4C9316}" dt="2025-11-03T11:08:18.481" v="17645" actId="478"/>
          <ac:spMkLst>
            <pc:docMk/>
            <pc:sldMk cId="0" sldId="823"/>
            <ac:spMk id="38993" creationId="{3CBD243F-8A52-A89B-612E-0290944FE48C}"/>
          </ac:spMkLst>
        </pc:spChg>
        <pc:spChg chg="add mod">
          <ac:chgData name="baris oguz" userId="b2f6407021882ee1" providerId="LiveId" clId="{6DFD3514-3DFC-4C97-9916-98338E4C9316}" dt="2025-11-03T11:09:37.402" v="17665" actId="1076"/>
          <ac:spMkLst>
            <pc:docMk/>
            <pc:sldMk cId="0" sldId="823"/>
            <ac:spMk id="38994" creationId="{D2ACFA7B-7564-DFCA-FC7E-C22D9E5C23A6}"/>
          </ac:spMkLst>
        </pc:spChg>
        <pc:picChg chg="add mod">
          <ac:chgData name="baris oguz" userId="b2f6407021882ee1" providerId="LiveId" clId="{6DFD3514-3DFC-4C97-9916-98338E4C9316}" dt="2025-11-03T10:50:37.691" v="17428" actId="1076"/>
          <ac:picMkLst>
            <pc:docMk/>
            <pc:sldMk cId="0" sldId="823"/>
            <ac:picMk id="38988" creationId="{7DCB6BED-255F-0CCD-E2B6-BAA0E5AB700B}"/>
          </ac:picMkLst>
        </pc:picChg>
        <pc:picChg chg="add del mod">
          <ac:chgData name="baris oguz" userId="b2f6407021882ee1" providerId="LiveId" clId="{6DFD3514-3DFC-4C97-9916-98338E4C9316}" dt="2025-11-03T10:51:54.795" v="17436" actId="478"/>
          <ac:picMkLst>
            <pc:docMk/>
            <pc:sldMk cId="0" sldId="823"/>
            <ac:picMk id="38989" creationId="{364F122E-2C69-A25E-704C-DD8E97A47746}"/>
          </ac:picMkLst>
        </pc:picChg>
        <pc:picChg chg="add mod">
          <ac:chgData name="baris oguz" userId="b2f6407021882ee1" providerId="LiveId" clId="{6DFD3514-3DFC-4C97-9916-98338E4C9316}" dt="2025-11-03T10:50:42.969" v="17430" actId="1076"/>
          <ac:picMkLst>
            <pc:docMk/>
            <pc:sldMk cId="0" sldId="823"/>
            <ac:picMk id="38990" creationId="{B50FBAFC-C37F-9139-CA21-D9E42966C90A}"/>
          </ac:picMkLst>
        </pc:picChg>
        <pc:picChg chg="add mod ord">
          <ac:chgData name="baris oguz" userId="b2f6407021882ee1" providerId="LiveId" clId="{6DFD3514-3DFC-4C97-9916-98338E4C9316}" dt="2025-11-03T11:08:07.581" v="17643" actId="1076"/>
          <ac:picMkLst>
            <pc:docMk/>
            <pc:sldMk cId="0" sldId="823"/>
            <ac:picMk id="38991" creationId="{E635ADAC-B39F-F8E3-FDA4-6F5F731A090B}"/>
          </ac:picMkLst>
        </pc:picChg>
        <pc:picChg chg="add mod">
          <ac:chgData name="baris oguz" userId="b2f6407021882ee1" providerId="LiveId" clId="{6DFD3514-3DFC-4C97-9916-98338E4C9316}" dt="2025-11-03T11:09:45.386" v="17667" actId="1076"/>
          <ac:picMkLst>
            <pc:docMk/>
            <pc:sldMk cId="0" sldId="823"/>
            <ac:picMk id="38995" creationId="{FB330DA3-0D00-BD15-D8AF-FACFE0CA0AAA}"/>
          </ac:picMkLst>
        </pc:picChg>
      </pc:sldChg>
      <pc:sldChg chg="addSp modSp add del mod modClrScheme chgLayout">
        <pc:chgData name="baris oguz" userId="b2f6407021882ee1" providerId="LiveId" clId="{6DFD3514-3DFC-4C97-9916-98338E4C9316}" dt="2025-11-03T10:53:36.728" v="17491" actId="47"/>
        <pc:sldMkLst>
          <pc:docMk/>
          <pc:sldMk cId="0" sldId="825"/>
        </pc:sldMkLst>
        <pc:spChg chg="add mod ord">
          <ac:chgData name="baris oguz" userId="b2f6407021882ee1" providerId="LiveId" clId="{6DFD3514-3DFC-4C97-9916-98338E4C9316}" dt="2025-11-03T08:32:48.198" v="15799" actId="700"/>
          <ac:spMkLst>
            <pc:docMk/>
            <pc:sldMk cId="0" sldId="825"/>
            <ac:spMk id="2" creationId="{316E0905-D531-8ECF-3F15-97383F25D65C}"/>
          </ac:spMkLst>
        </pc:spChg>
        <pc:spChg chg="add mod ord">
          <ac:chgData name="baris oguz" userId="b2f6407021882ee1" providerId="LiveId" clId="{6DFD3514-3DFC-4C97-9916-98338E4C9316}" dt="2025-11-03T08:32:48.198" v="15799" actId="700"/>
          <ac:spMkLst>
            <pc:docMk/>
            <pc:sldMk cId="0" sldId="825"/>
            <ac:spMk id="3" creationId="{8E3B6BB2-CEC8-7713-351B-A1EE48B1C9A1}"/>
          </ac:spMkLst>
        </pc:spChg>
      </pc:sldChg>
      <pc:sldChg chg="addSp delSp modSp del mod ord modClrScheme chgLayout">
        <pc:chgData name="baris oguz" userId="b2f6407021882ee1" providerId="LiveId" clId="{6DFD3514-3DFC-4C97-9916-98338E4C9316}" dt="2025-11-03T14:12:44.579" v="19344" actId="47"/>
        <pc:sldMkLst>
          <pc:docMk/>
          <pc:sldMk cId="954493383" sldId="907"/>
        </pc:sldMkLst>
      </pc:sldChg>
      <pc:sldChg chg="addSp delSp modSp del mod ord modClrScheme chgLayout">
        <pc:chgData name="baris oguz" userId="b2f6407021882ee1" providerId="LiveId" clId="{6DFD3514-3DFC-4C97-9916-98338E4C9316}" dt="2025-11-03T14:12:44.579" v="19344" actId="47"/>
        <pc:sldMkLst>
          <pc:docMk/>
          <pc:sldMk cId="1493648643" sldId="908"/>
        </pc:sldMkLst>
      </pc:sldChg>
      <pc:sldChg chg="addSp delSp modSp del mod ord modClrScheme chgLayout">
        <pc:chgData name="baris oguz" userId="b2f6407021882ee1" providerId="LiveId" clId="{6DFD3514-3DFC-4C97-9916-98338E4C9316}" dt="2025-11-03T14:12:44.579" v="19344" actId="47"/>
        <pc:sldMkLst>
          <pc:docMk/>
          <pc:sldMk cId="765673870" sldId="909"/>
        </pc:sldMkLst>
      </pc:sldChg>
      <pc:sldChg chg="addSp delSp modSp del mod ord modClrScheme modAnim chgLayout">
        <pc:chgData name="baris oguz" userId="b2f6407021882ee1" providerId="LiveId" clId="{6DFD3514-3DFC-4C97-9916-98338E4C9316}" dt="2025-11-03T14:12:44.579" v="19344" actId="47"/>
        <pc:sldMkLst>
          <pc:docMk/>
          <pc:sldMk cId="1174468956" sldId="910"/>
        </pc:sldMkLst>
      </pc:sldChg>
      <pc:sldChg chg="delSp modSp del mod ord modClrScheme chgLayout">
        <pc:chgData name="baris oguz" userId="b2f6407021882ee1" providerId="LiveId" clId="{6DFD3514-3DFC-4C97-9916-98338E4C9316}" dt="2025-11-03T14:12:44.579" v="19344" actId="47"/>
        <pc:sldMkLst>
          <pc:docMk/>
          <pc:sldMk cId="2889180347" sldId="911"/>
        </pc:sldMkLst>
      </pc:sldChg>
      <pc:sldChg chg="delSp modSp del mod modClrScheme modAnim chgLayout">
        <pc:chgData name="baris oguz" userId="b2f6407021882ee1" providerId="LiveId" clId="{6DFD3514-3DFC-4C97-9916-98338E4C9316}" dt="2025-11-03T14:12:44.579" v="19344" actId="47"/>
        <pc:sldMkLst>
          <pc:docMk/>
          <pc:sldMk cId="206126977" sldId="912"/>
        </pc:sldMkLst>
      </pc:sldChg>
      <pc:sldChg chg="delSp modSp del mod modClrScheme modAnim chgLayout">
        <pc:chgData name="baris oguz" userId="b2f6407021882ee1" providerId="LiveId" clId="{6DFD3514-3DFC-4C97-9916-98338E4C9316}" dt="2025-11-03T14:12:44.579" v="19344" actId="47"/>
        <pc:sldMkLst>
          <pc:docMk/>
          <pc:sldMk cId="2339086103" sldId="913"/>
        </pc:sldMkLst>
      </pc:sldChg>
      <pc:sldChg chg="addSp delSp modSp del mod modClrScheme modAnim chgLayout">
        <pc:chgData name="baris oguz" userId="b2f6407021882ee1" providerId="LiveId" clId="{6DFD3514-3DFC-4C97-9916-98338E4C9316}" dt="2025-11-03T14:12:44.579" v="19344" actId="47"/>
        <pc:sldMkLst>
          <pc:docMk/>
          <pc:sldMk cId="3332621012" sldId="915"/>
        </pc:sldMkLst>
      </pc:sldChg>
      <pc:sldChg chg="delSp modSp del mod modClrScheme chgLayout">
        <pc:chgData name="baris oguz" userId="b2f6407021882ee1" providerId="LiveId" clId="{6DFD3514-3DFC-4C97-9916-98338E4C9316}" dt="2025-11-03T14:12:44.579" v="19344" actId="47"/>
        <pc:sldMkLst>
          <pc:docMk/>
          <pc:sldMk cId="380274141" sldId="916"/>
        </pc:sldMkLst>
      </pc:sldChg>
      <pc:sldChg chg="addSp delSp modSp del mod modClrScheme chgLayout">
        <pc:chgData name="baris oguz" userId="b2f6407021882ee1" providerId="LiveId" clId="{6DFD3514-3DFC-4C97-9916-98338E4C9316}" dt="2025-11-03T14:12:44.579" v="19344" actId="47"/>
        <pc:sldMkLst>
          <pc:docMk/>
          <pc:sldMk cId="2869852610" sldId="917"/>
        </pc:sldMkLst>
      </pc:sldChg>
      <pc:sldChg chg="addSp delSp modSp del mod ord modClrScheme chgLayout">
        <pc:chgData name="baris oguz" userId="b2f6407021882ee1" providerId="LiveId" clId="{6DFD3514-3DFC-4C97-9916-98338E4C9316}" dt="2025-11-03T14:12:44.579" v="19344" actId="47"/>
        <pc:sldMkLst>
          <pc:docMk/>
          <pc:sldMk cId="4098121031" sldId="918"/>
        </pc:sldMkLst>
      </pc:sldChg>
      <pc:sldChg chg="addSp delSp modSp del mod modClrScheme chgLayout">
        <pc:chgData name="baris oguz" userId="b2f6407021882ee1" providerId="LiveId" clId="{6DFD3514-3DFC-4C97-9916-98338E4C9316}" dt="2025-11-03T14:12:44.579" v="19344" actId="47"/>
        <pc:sldMkLst>
          <pc:docMk/>
          <pc:sldMk cId="539985319" sldId="919"/>
        </pc:sldMkLst>
      </pc:sldChg>
      <pc:sldChg chg="addSp delSp modSp del mod modClrScheme chgLayout">
        <pc:chgData name="baris oguz" userId="b2f6407021882ee1" providerId="LiveId" clId="{6DFD3514-3DFC-4C97-9916-98338E4C9316}" dt="2025-11-03T14:12:44.579" v="19344" actId="47"/>
        <pc:sldMkLst>
          <pc:docMk/>
          <pc:sldMk cId="1408713272" sldId="922"/>
        </pc:sldMkLst>
      </pc:sldChg>
      <pc:sldChg chg="addSp delSp modSp del mod modClrScheme modAnim chgLayout">
        <pc:chgData name="baris oguz" userId="b2f6407021882ee1" providerId="LiveId" clId="{6DFD3514-3DFC-4C97-9916-98338E4C9316}" dt="2025-11-03T14:12:44.579" v="19344" actId="47"/>
        <pc:sldMkLst>
          <pc:docMk/>
          <pc:sldMk cId="2034309795" sldId="923"/>
        </pc:sldMkLst>
      </pc:sldChg>
      <pc:sldChg chg="addSp delSp modSp del mod modClrScheme modAnim chgLayout">
        <pc:chgData name="baris oguz" userId="b2f6407021882ee1" providerId="LiveId" clId="{6DFD3514-3DFC-4C97-9916-98338E4C9316}" dt="2025-11-03T14:12:44.579" v="19344" actId="47"/>
        <pc:sldMkLst>
          <pc:docMk/>
          <pc:sldMk cId="680794215" sldId="924"/>
        </pc:sldMkLst>
      </pc:sldChg>
      <pc:sldChg chg="addSp delSp modSp del mod modClrScheme delAnim modAnim chgLayout">
        <pc:chgData name="baris oguz" userId="b2f6407021882ee1" providerId="LiveId" clId="{6DFD3514-3DFC-4C97-9916-98338E4C9316}" dt="2025-11-03T14:12:44.579" v="19344" actId="47"/>
        <pc:sldMkLst>
          <pc:docMk/>
          <pc:sldMk cId="4011750228" sldId="926"/>
        </pc:sldMkLst>
      </pc:sldChg>
      <pc:sldChg chg="addSp delSp modSp del mod modClrScheme modAnim chgLayout">
        <pc:chgData name="baris oguz" userId="b2f6407021882ee1" providerId="LiveId" clId="{6DFD3514-3DFC-4C97-9916-98338E4C9316}" dt="2025-11-03T14:12:44.579" v="19344" actId="47"/>
        <pc:sldMkLst>
          <pc:docMk/>
          <pc:sldMk cId="2691695437" sldId="927"/>
        </pc:sldMkLst>
      </pc:sldChg>
      <pc:sldChg chg="addSp delSp modSp del mod modClrScheme modAnim chgLayout">
        <pc:chgData name="baris oguz" userId="b2f6407021882ee1" providerId="LiveId" clId="{6DFD3514-3DFC-4C97-9916-98338E4C9316}" dt="2025-11-03T14:12:44.579" v="19344" actId="47"/>
        <pc:sldMkLst>
          <pc:docMk/>
          <pc:sldMk cId="1429656085" sldId="932"/>
        </pc:sldMkLst>
      </pc:sldChg>
      <pc:sldChg chg="addSp delSp modSp del mod modClrScheme chgLayout">
        <pc:chgData name="baris oguz" userId="b2f6407021882ee1" providerId="LiveId" clId="{6DFD3514-3DFC-4C97-9916-98338E4C9316}" dt="2025-11-03T14:12:44.579" v="19344" actId="47"/>
        <pc:sldMkLst>
          <pc:docMk/>
          <pc:sldMk cId="3079641681" sldId="933"/>
        </pc:sldMkLst>
      </pc:sldChg>
      <pc:sldChg chg="addSp delSp modSp del mod modClrScheme delAnim modAnim chgLayout">
        <pc:chgData name="baris oguz" userId="b2f6407021882ee1" providerId="LiveId" clId="{6DFD3514-3DFC-4C97-9916-98338E4C9316}" dt="2025-11-03T14:12:44.579" v="19344" actId="47"/>
        <pc:sldMkLst>
          <pc:docMk/>
          <pc:sldMk cId="807344052" sldId="934"/>
        </pc:sldMkLst>
      </pc:sldChg>
      <pc:sldChg chg="addSp delSp modSp del mod modClrScheme modAnim chgLayout">
        <pc:chgData name="baris oguz" userId="b2f6407021882ee1" providerId="LiveId" clId="{6DFD3514-3DFC-4C97-9916-98338E4C9316}" dt="2025-11-03T14:12:44.579" v="19344" actId="47"/>
        <pc:sldMkLst>
          <pc:docMk/>
          <pc:sldMk cId="1150636860" sldId="935"/>
        </pc:sldMkLst>
      </pc:sldChg>
      <pc:sldChg chg="addSp delSp modSp del mod ord modClrScheme chgLayout">
        <pc:chgData name="baris oguz" userId="b2f6407021882ee1" providerId="LiveId" clId="{6DFD3514-3DFC-4C97-9916-98338E4C9316}" dt="2025-11-03T14:12:44.579" v="19344" actId="47"/>
        <pc:sldMkLst>
          <pc:docMk/>
          <pc:sldMk cId="105950336" sldId="936"/>
        </pc:sldMkLst>
      </pc:sldChg>
      <pc:sldChg chg="addSp delSp modSp del mod modClrScheme modAnim chgLayout">
        <pc:chgData name="baris oguz" userId="b2f6407021882ee1" providerId="LiveId" clId="{6DFD3514-3DFC-4C97-9916-98338E4C9316}" dt="2025-11-03T14:12:44.579" v="19344" actId="47"/>
        <pc:sldMkLst>
          <pc:docMk/>
          <pc:sldMk cId="3706593301" sldId="937"/>
        </pc:sldMkLst>
      </pc:sldChg>
      <pc:sldChg chg="delSp modSp del mod ord modClrScheme chgLayout">
        <pc:chgData name="baris oguz" userId="b2f6407021882ee1" providerId="LiveId" clId="{6DFD3514-3DFC-4C97-9916-98338E4C9316}" dt="2025-11-03T14:12:44.579" v="19344" actId="47"/>
        <pc:sldMkLst>
          <pc:docMk/>
          <pc:sldMk cId="2146328555" sldId="940"/>
        </pc:sldMkLst>
      </pc:sldChg>
      <pc:sldChg chg="addSp delSp modSp del mod ord modClrScheme chgLayout">
        <pc:chgData name="baris oguz" userId="b2f6407021882ee1" providerId="LiveId" clId="{6DFD3514-3DFC-4C97-9916-98338E4C9316}" dt="2025-11-03T14:12:44.579" v="19344" actId="47"/>
        <pc:sldMkLst>
          <pc:docMk/>
          <pc:sldMk cId="2733651373" sldId="941"/>
        </pc:sldMkLst>
      </pc:sldChg>
      <pc:sldChg chg="addSp delSp modSp del mod modClrScheme chgLayout">
        <pc:chgData name="baris oguz" userId="b2f6407021882ee1" providerId="LiveId" clId="{6DFD3514-3DFC-4C97-9916-98338E4C9316}" dt="2025-11-03T14:12:44.579" v="19344" actId="47"/>
        <pc:sldMkLst>
          <pc:docMk/>
          <pc:sldMk cId="2618767054" sldId="949"/>
        </pc:sldMkLst>
      </pc:sldChg>
      <pc:sldChg chg="addSp delSp modSp del mod ord modClrScheme modAnim chgLayout">
        <pc:chgData name="baris oguz" userId="b2f6407021882ee1" providerId="LiveId" clId="{6DFD3514-3DFC-4C97-9916-98338E4C9316}" dt="2025-11-03T14:12:44.579" v="19344" actId="47"/>
        <pc:sldMkLst>
          <pc:docMk/>
          <pc:sldMk cId="2703989362" sldId="953"/>
        </pc:sldMkLst>
      </pc:sldChg>
      <pc:sldChg chg="addSp delSp modSp del mod modClrScheme modAnim chgLayout">
        <pc:chgData name="baris oguz" userId="b2f6407021882ee1" providerId="LiveId" clId="{6DFD3514-3DFC-4C97-9916-98338E4C9316}" dt="2025-11-03T14:12:44.579" v="19344" actId="47"/>
        <pc:sldMkLst>
          <pc:docMk/>
          <pc:sldMk cId="2209995061" sldId="957"/>
        </pc:sldMkLst>
      </pc:sldChg>
      <pc:sldChg chg="addSp delSp modSp del mod modClrScheme chgLayout">
        <pc:chgData name="baris oguz" userId="b2f6407021882ee1" providerId="LiveId" clId="{6DFD3514-3DFC-4C97-9916-98338E4C9316}" dt="2025-11-03T14:12:44.579" v="19344" actId="47"/>
        <pc:sldMkLst>
          <pc:docMk/>
          <pc:sldMk cId="2360755089" sldId="958"/>
        </pc:sldMkLst>
      </pc:sldChg>
      <pc:sldChg chg="delSp modSp del mod modClrScheme chgLayout">
        <pc:chgData name="baris oguz" userId="b2f6407021882ee1" providerId="LiveId" clId="{6DFD3514-3DFC-4C97-9916-98338E4C9316}" dt="2025-11-03T14:12:44.579" v="19344" actId="47"/>
        <pc:sldMkLst>
          <pc:docMk/>
          <pc:sldMk cId="2251381406" sldId="959"/>
        </pc:sldMkLst>
      </pc:sldChg>
      <pc:sldChg chg="delSp modSp del mod modClrScheme chgLayout">
        <pc:chgData name="baris oguz" userId="b2f6407021882ee1" providerId="LiveId" clId="{6DFD3514-3DFC-4C97-9916-98338E4C9316}" dt="2025-11-03T14:12:44.579" v="19344" actId="47"/>
        <pc:sldMkLst>
          <pc:docMk/>
          <pc:sldMk cId="443635386" sldId="962"/>
        </pc:sldMkLst>
      </pc:sldChg>
      <pc:sldChg chg="addSp delSp modSp del mod modClrScheme chgLayout">
        <pc:chgData name="baris oguz" userId="b2f6407021882ee1" providerId="LiveId" clId="{6DFD3514-3DFC-4C97-9916-98338E4C9316}" dt="2025-11-03T14:12:44.579" v="19344" actId="47"/>
        <pc:sldMkLst>
          <pc:docMk/>
          <pc:sldMk cId="3204540538" sldId="963"/>
        </pc:sldMkLst>
      </pc:sldChg>
      <pc:sldChg chg="delSp modSp del mod modClrScheme chgLayout">
        <pc:chgData name="baris oguz" userId="b2f6407021882ee1" providerId="LiveId" clId="{6DFD3514-3DFC-4C97-9916-98338E4C9316}" dt="2025-11-03T14:12:44.579" v="19344" actId="47"/>
        <pc:sldMkLst>
          <pc:docMk/>
          <pc:sldMk cId="2542301644" sldId="964"/>
        </pc:sldMkLst>
      </pc:sldChg>
      <pc:sldChg chg="addSp delSp modSp del mod modClrScheme chgLayout">
        <pc:chgData name="baris oguz" userId="b2f6407021882ee1" providerId="LiveId" clId="{6DFD3514-3DFC-4C97-9916-98338E4C9316}" dt="2025-11-03T14:12:44.579" v="19344" actId="47"/>
        <pc:sldMkLst>
          <pc:docMk/>
          <pc:sldMk cId="1444970409" sldId="965"/>
        </pc:sldMkLst>
      </pc:sldChg>
      <pc:sldChg chg="delSp modSp del mod modClrScheme chgLayout">
        <pc:chgData name="baris oguz" userId="b2f6407021882ee1" providerId="LiveId" clId="{6DFD3514-3DFC-4C97-9916-98338E4C9316}" dt="2025-11-03T14:12:44.579" v="19344" actId="47"/>
        <pc:sldMkLst>
          <pc:docMk/>
          <pc:sldMk cId="1460431757" sldId="966"/>
        </pc:sldMkLst>
      </pc:sldChg>
      <pc:sldChg chg="addSp delSp modSp del mod modClrScheme chgLayout">
        <pc:chgData name="baris oguz" userId="b2f6407021882ee1" providerId="LiveId" clId="{6DFD3514-3DFC-4C97-9916-98338E4C9316}" dt="2025-11-03T14:12:44.579" v="19344" actId="47"/>
        <pc:sldMkLst>
          <pc:docMk/>
          <pc:sldMk cId="1723760247" sldId="967"/>
        </pc:sldMkLst>
      </pc:sldChg>
      <pc:sldChg chg="delSp modSp del mod modClrScheme chgLayout">
        <pc:chgData name="baris oguz" userId="b2f6407021882ee1" providerId="LiveId" clId="{6DFD3514-3DFC-4C97-9916-98338E4C9316}" dt="2025-11-03T14:12:44.579" v="19344" actId="47"/>
        <pc:sldMkLst>
          <pc:docMk/>
          <pc:sldMk cId="1751724984" sldId="968"/>
        </pc:sldMkLst>
      </pc:sldChg>
      <pc:sldChg chg="addSp delSp modSp del mod ord modClrScheme chgLayout">
        <pc:chgData name="baris oguz" userId="b2f6407021882ee1" providerId="LiveId" clId="{6DFD3514-3DFC-4C97-9916-98338E4C9316}" dt="2025-11-03T14:12:44.579" v="19344" actId="47"/>
        <pc:sldMkLst>
          <pc:docMk/>
          <pc:sldMk cId="3545797030" sldId="970"/>
        </pc:sldMkLst>
      </pc:sldChg>
      <pc:sldChg chg="addSp delSp modSp del mod modClrScheme modAnim chgLayout">
        <pc:chgData name="baris oguz" userId="b2f6407021882ee1" providerId="LiveId" clId="{6DFD3514-3DFC-4C97-9916-98338E4C9316}" dt="2025-11-03T14:12:44.579" v="19344" actId="47"/>
        <pc:sldMkLst>
          <pc:docMk/>
          <pc:sldMk cId="2106713396" sldId="971"/>
        </pc:sldMkLst>
      </pc:sldChg>
      <pc:sldChg chg="addSp delSp modSp add del mod modClrScheme chgLayout">
        <pc:chgData name="baris oguz" userId="b2f6407021882ee1" providerId="LiveId" clId="{6DFD3514-3DFC-4C97-9916-98338E4C9316}" dt="2025-11-03T14:12:44.579" v="19344" actId="47"/>
        <pc:sldMkLst>
          <pc:docMk/>
          <pc:sldMk cId="2422410170" sldId="975"/>
        </pc:sldMkLst>
      </pc:sldChg>
      <pc:sldChg chg="delSp modSp del mod modClrScheme chgLayout">
        <pc:chgData name="baris oguz" userId="b2f6407021882ee1" providerId="LiveId" clId="{6DFD3514-3DFC-4C97-9916-98338E4C9316}" dt="2025-11-03T14:12:44.579" v="19344" actId="47"/>
        <pc:sldMkLst>
          <pc:docMk/>
          <pc:sldMk cId="183983162" sldId="976"/>
        </pc:sldMkLst>
      </pc:sldChg>
      <pc:sldChg chg="addSp delSp modSp del mod modClrScheme chgLayout">
        <pc:chgData name="baris oguz" userId="b2f6407021882ee1" providerId="LiveId" clId="{6DFD3514-3DFC-4C97-9916-98338E4C9316}" dt="2025-11-03T14:12:44.579" v="19344" actId="47"/>
        <pc:sldMkLst>
          <pc:docMk/>
          <pc:sldMk cId="3193887071" sldId="977"/>
        </pc:sldMkLst>
      </pc:sldChg>
      <pc:sldChg chg="addSp delSp modSp del mod modClrScheme chgLayout">
        <pc:chgData name="baris oguz" userId="b2f6407021882ee1" providerId="LiveId" clId="{6DFD3514-3DFC-4C97-9916-98338E4C9316}" dt="2025-11-03T14:11:57.091" v="19340" actId="47"/>
        <pc:sldMkLst>
          <pc:docMk/>
          <pc:sldMk cId="3512387750" sldId="1027"/>
        </pc:sldMkLst>
      </pc:sldChg>
      <pc:sldChg chg="addSp delSp modSp del mod modClrScheme chgLayout">
        <pc:chgData name="baris oguz" userId="b2f6407021882ee1" providerId="LiveId" clId="{6DFD3514-3DFC-4C97-9916-98338E4C9316}" dt="2025-11-03T14:11:57.091" v="19340" actId="47"/>
        <pc:sldMkLst>
          <pc:docMk/>
          <pc:sldMk cId="1891213253" sldId="1028"/>
        </pc:sldMkLst>
      </pc:sldChg>
      <pc:sldChg chg="delSp modSp del mod modClrScheme chgLayout">
        <pc:chgData name="baris oguz" userId="b2f6407021882ee1" providerId="LiveId" clId="{6DFD3514-3DFC-4C97-9916-98338E4C9316}" dt="2025-11-03T14:11:57.091" v="19340" actId="47"/>
        <pc:sldMkLst>
          <pc:docMk/>
          <pc:sldMk cId="975326100" sldId="1029"/>
        </pc:sldMkLst>
      </pc:sldChg>
      <pc:sldChg chg="addSp delSp modSp del mod modClrScheme chgLayout">
        <pc:chgData name="baris oguz" userId="b2f6407021882ee1" providerId="LiveId" clId="{6DFD3514-3DFC-4C97-9916-98338E4C9316}" dt="2025-11-03T14:11:57.091" v="19340" actId="47"/>
        <pc:sldMkLst>
          <pc:docMk/>
          <pc:sldMk cId="2607828198" sldId="1030"/>
        </pc:sldMkLst>
      </pc:sldChg>
      <pc:sldChg chg="addSp delSp modSp del mod modClrScheme chgLayout">
        <pc:chgData name="baris oguz" userId="b2f6407021882ee1" providerId="LiveId" clId="{6DFD3514-3DFC-4C97-9916-98338E4C9316}" dt="2025-11-03T14:11:57.091" v="19340" actId="47"/>
        <pc:sldMkLst>
          <pc:docMk/>
          <pc:sldMk cId="112383146" sldId="1031"/>
        </pc:sldMkLst>
      </pc:sldChg>
      <pc:sldChg chg="addSp delSp modSp del mod modClrScheme chgLayout">
        <pc:chgData name="baris oguz" userId="b2f6407021882ee1" providerId="LiveId" clId="{6DFD3514-3DFC-4C97-9916-98338E4C9316}" dt="2025-11-03T14:11:57.091" v="19340" actId="47"/>
        <pc:sldMkLst>
          <pc:docMk/>
          <pc:sldMk cId="1513841859" sldId="1032"/>
        </pc:sldMkLst>
      </pc:sldChg>
      <pc:sldChg chg="delSp modSp del mod modClrScheme chgLayout">
        <pc:chgData name="baris oguz" userId="b2f6407021882ee1" providerId="LiveId" clId="{6DFD3514-3DFC-4C97-9916-98338E4C9316}" dt="2025-11-03T14:11:57.091" v="19340" actId="47"/>
        <pc:sldMkLst>
          <pc:docMk/>
          <pc:sldMk cId="3281107068" sldId="1033"/>
        </pc:sldMkLst>
      </pc:sldChg>
      <pc:sldChg chg="addSp delSp modSp del mod modClrScheme chgLayout">
        <pc:chgData name="baris oguz" userId="b2f6407021882ee1" providerId="LiveId" clId="{6DFD3514-3DFC-4C97-9916-98338E4C9316}" dt="2025-11-03T14:11:57.091" v="19340" actId="47"/>
        <pc:sldMkLst>
          <pc:docMk/>
          <pc:sldMk cId="2169378628" sldId="1034"/>
        </pc:sldMkLst>
      </pc:sldChg>
      <pc:sldChg chg="delSp modSp del mod ord modClrScheme chgLayout">
        <pc:chgData name="baris oguz" userId="b2f6407021882ee1" providerId="LiveId" clId="{6DFD3514-3DFC-4C97-9916-98338E4C9316}" dt="2025-11-03T14:11:57.091" v="19340" actId="47"/>
        <pc:sldMkLst>
          <pc:docMk/>
          <pc:sldMk cId="733405416" sldId="1035"/>
        </pc:sldMkLst>
      </pc:sldChg>
      <pc:sldChg chg="addSp delSp modSp del mod modClrScheme chgLayout">
        <pc:chgData name="baris oguz" userId="b2f6407021882ee1" providerId="LiveId" clId="{6DFD3514-3DFC-4C97-9916-98338E4C9316}" dt="2025-11-03T14:11:57.091" v="19340" actId="47"/>
        <pc:sldMkLst>
          <pc:docMk/>
          <pc:sldMk cId="3283816783" sldId="1036"/>
        </pc:sldMkLst>
      </pc:sldChg>
      <pc:sldChg chg="addSp delSp modSp del mod modClrScheme chgLayout">
        <pc:chgData name="baris oguz" userId="b2f6407021882ee1" providerId="LiveId" clId="{6DFD3514-3DFC-4C97-9916-98338E4C9316}" dt="2025-11-03T14:11:57.091" v="19340" actId="47"/>
        <pc:sldMkLst>
          <pc:docMk/>
          <pc:sldMk cId="1176604821" sldId="1038"/>
        </pc:sldMkLst>
      </pc:sldChg>
      <pc:sldChg chg="add del">
        <pc:chgData name="baris oguz" userId="b2f6407021882ee1" providerId="LiveId" clId="{6DFD3514-3DFC-4C97-9916-98338E4C9316}" dt="2025-11-03T14:13:00.959" v="19348" actId="47"/>
        <pc:sldMkLst>
          <pc:docMk/>
          <pc:sldMk cId="2165934295" sldId="1119"/>
        </pc:sldMkLst>
      </pc:sldChg>
      <pc:sldChg chg="add del">
        <pc:chgData name="baris oguz" userId="b2f6407021882ee1" providerId="LiveId" clId="{6DFD3514-3DFC-4C97-9916-98338E4C9316}" dt="2025-11-03T14:13:08.473" v="19350" actId="47"/>
        <pc:sldMkLst>
          <pc:docMk/>
          <pc:sldMk cId="3813294521" sldId="1120"/>
        </pc:sldMkLst>
      </pc:sldChg>
      <pc:sldChg chg="add del">
        <pc:chgData name="baris oguz" userId="b2f6407021882ee1" providerId="LiveId" clId="{6DFD3514-3DFC-4C97-9916-98338E4C9316}" dt="2025-11-03T14:13:08.473" v="19350" actId="47"/>
        <pc:sldMkLst>
          <pc:docMk/>
          <pc:sldMk cId="2762668994" sldId="1121"/>
        </pc:sldMkLst>
      </pc:sldChg>
      <pc:sldChg chg="add del">
        <pc:chgData name="baris oguz" userId="b2f6407021882ee1" providerId="LiveId" clId="{6DFD3514-3DFC-4C97-9916-98338E4C9316}" dt="2025-11-03T14:13:08.473" v="19350" actId="47"/>
        <pc:sldMkLst>
          <pc:docMk/>
          <pc:sldMk cId="2423887960" sldId="1122"/>
        </pc:sldMkLst>
      </pc:sldChg>
      <pc:sldChg chg="add del">
        <pc:chgData name="baris oguz" userId="b2f6407021882ee1" providerId="LiveId" clId="{6DFD3514-3DFC-4C97-9916-98338E4C9316}" dt="2025-11-03T14:13:08.473" v="19350" actId="47"/>
        <pc:sldMkLst>
          <pc:docMk/>
          <pc:sldMk cId="4232889596" sldId="1123"/>
        </pc:sldMkLst>
      </pc:sldChg>
      <pc:sldChg chg="add del">
        <pc:chgData name="baris oguz" userId="b2f6407021882ee1" providerId="LiveId" clId="{6DFD3514-3DFC-4C97-9916-98338E4C9316}" dt="2025-11-03T14:13:08.473" v="19350" actId="47"/>
        <pc:sldMkLst>
          <pc:docMk/>
          <pc:sldMk cId="1111722780" sldId="1124"/>
        </pc:sldMkLst>
      </pc:sldChg>
      <pc:sldChg chg="add del">
        <pc:chgData name="baris oguz" userId="b2f6407021882ee1" providerId="LiveId" clId="{6DFD3514-3DFC-4C97-9916-98338E4C9316}" dt="2025-11-03T14:13:08.473" v="19350" actId="47"/>
        <pc:sldMkLst>
          <pc:docMk/>
          <pc:sldMk cId="4213604289" sldId="1125"/>
        </pc:sldMkLst>
      </pc:sldChg>
      <pc:sldChg chg="add del">
        <pc:chgData name="baris oguz" userId="b2f6407021882ee1" providerId="LiveId" clId="{6DFD3514-3DFC-4C97-9916-98338E4C9316}" dt="2025-11-03T14:13:08.473" v="19350" actId="47"/>
        <pc:sldMkLst>
          <pc:docMk/>
          <pc:sldMk cId="1924558772" sldId="1126"/>
        </pc:sldMkLst>
      </pc:sldChg>
      <pc:sldChg chg="add del">
        <pc:chgData name="baris oguz" userId="b2f6407021882ee1" providerId="LiveId" clId="{6DFD3514-3DFC-4C97-9916-98338E4C9316}" dt="2025-11-03T14:13:08.473" v="19350" actId="47"/>
        <pc:sldMkLst>
          <pc:docMk/>
          <pc:sldMk cId="4017601619" sldId="1127"/>
        </pc:sldMkLst>
      </pc:sldChg>
      <pc:sldChg chg="add del">
        <pc:chgData name="baris oguz" userId="b2f6407021882ee1" providerId="LiveId" clId="{6DFD3514-3DFC-4C97-9916-98338E4C9316}" dt="2025-11-03T14:13:08.473" v="19350" actId="47"/>
        <pc:sldMkLst>
          <pc:docMk/>
          <pc:sldMk cId="1019367709" sldId="1128"/>
        </pc:sldMkLst>
      </pc:sldChg>
      <pc:sldChg chg="add del">
        <pc:chgData name="baris oguz" userId="b2f6407021882ee1" providerId="LiveId" clId="{6DFD3514-3DFC-4C97-9916-98338E4C9316}" dt="2025-11-03T14:13:08.473" v="19350" actId="47"/>
        <pc:sldMkLst>
          <pc:docMk/>
          <pc:sldMk cId="671847879" sldId="1129"/>
        </pc:sldMkLst>
      </pc:sldChg>
      <pc:sldChg chg="addSp delSp modSp del mod modClrScheme modAnim chgLayout">
        <pc:chgData name="baris oguz" userId="b2f6407021882ee1" providerId="LiveId" clId="{6DFD3514-3DFC-4C97-9916-98338E4C9316}" dt="2025-11-03T14:11:57.091" v="19340" actId="47"/>
        <pc:sldMkLst>
          <pc:docMk/>
          <pc:sldMk cId="97069382" sldId="1167"/>
        </pc:sldMkLst>
      </pc:sldChg>
      <pc:sldChg chg="addSp delSp modSp del mod modClrScheme modAnim chgLayout">
        <pc:chgData name="baris oguz" userId="b2f6407021882ee1" providerId="LiveId" clId="{6DFD3514-3DFC-4C97-9916-98338E4C9316}" dt="2025-11-03T14:11:57.091" v="19340" actId="47"/>
        <pc:sldMkLst>
          <pc:docMk/>
          <pc:sldMk cId="407876337" sldId="1168"/>
        </pc:sldMkLst>
      </pc:sldChg>
      <pc:sldChg chg="delSp modSp del mod modClrScheme chgLayout">
        <pc:chgData name="baris oguz" userId="b2f6407021882ee1" providerId="LiveId" clId="{6DFD3514-3DFC-4C97-9916-98338E4C9316}" dt="2025-11-03T14:11:57.091" v="19340" actId="47"/>
        <pc:sldMkLst>
          <pc:docMk/>
          <pc:sldMk cId="2350080945" sldId="1169"/>
        </pc:sldMkLst>
      </pc:sldChg>
      <pc:sldChg chg="addSp delSp modSp del mod modClrScheme chgLayout">
        <pc:chgData name="baris oguz" userId="b2f6407021882ee1" providerId="LiveId" clId="{6DFD3514-3DFC-4C97-9916-98338E4C9316}" dt="2025-11-03T14:11:59.896" v="19341" actId="47"/>
        <pc:sldMkLst>
          <pc:docMk/>
          <pc:sldMk cId="1552386899" sldId="1171"/>
        </pc:sldMkLst>
      </pc:sldChg>
      <pc:sldChg chg="addSp delSp modSp del mod modClrScheme chgLayout">
        <pc:chgData name="baris oguz" userId="b2f6407021882ee1" providerId="LiveId" clId="{6DFD3514-3DFC-4C97-9916-98338E4C9316}" dt="2025-11-03T14:11:59.896" v="19341" actId="47"/>
        <pc:sldMkLst>
          <pc:docMk/>
          <pc:sldMk cId="961648081" sldId="1172"/>
        </pc:sldMkLst>
      </pc:sldChg>
      <pc:sldChg chg="addSp delSp modSp del mod modClrScheme chgLayout">
        <pc:chgData name="baris oguz" userId="b2f6407021882ee1" providerId="LiveId" clId="{6DFD3514-3DFC-4C97-9916-98338E4C9316}" dt="2025-11-03T14:11:59.896" v="19341" actId="47"/>
        <pc:sldMkLst>
          <pc:docMk/>
          <pc:sldMk cId="875360249" sldId="1174"/>
        </pc:sldMkLst>
      </pc:sldChg>
      <pc:sldChg chg="addSp delSp modSp del mod modClrScheme modAnim chgLayout">
        <pc:chgData name="baris oguz" userId="b2f6407021882ee1" providerId="LiveId" clId="{6DFD3514-3DFC-4C97-9916-98338E4C9316}" dt="2025-11-03T14:11:59.896" v="19341" actId="47"/>
        <pc:sldMkLst>
          <pc:docMk/>
          <pc:sldMk cId="1039654394" sldId="1175"/>
        </pc:sldMkLst>
      </pc:sldChg>
      <pc:sldChg chg="addSp delSp modSp del mod modClrScheme modAnim chgLayout">
        <pc:chgData name="baris oguz" userId="b2f6407021882ee1" providerId="LiveId" clId="{6DFD3514-3DFC-4C97-9916-98338E4C9316}" dt="2025-11-03T14:11:59.896" v="19341" actId="47"/>
        <pc:sldMkLst>
          <pc:docMk/>
          <pc:sldMk cId="3383718627" sldId="1179"/>
        </pc:sldMkLst>
      </pc:sldChg>
      <pc:sldChg chg="addSp delSp modSp del mod modClrScheme chgLayout">
        <pc:chgData name="baris oguz" userId="b2f6407021882ee1" providerId="LiveId" clId="{6DFD3514-3DFC-4C97-9916-98338E4C9316}" dt="2025-11-03T14:11:59.896" v="19341" actId="47"/>
        <pc:sldMkLst>
          <pc:docMk/>
          <pc:sldMk cId="1928144171" sldId="1183"/>
        </pc:sldMkLst>
      </pc:sldChg>
      <pc:sldChg chg="addSp delSp modSp del mod modClrScheme chgLayout">
        <pc:chgData name="baris oguz" userId="b2f6407021882ee1" providerId="LiveId" clId="{6DFD3514-3DFC-4C97-9916-98338E4C9316}" dt="2025-11-03T14:11:59.896" v="19341" actId="47"/>
        <pc:sldMkLst>
          <pc:docMk/>
          <pc:sldMk cId="3896407122" sldId="1184"/>
        </pc:sldMkLst>
      </pc:sldChg>
      <pc:sldChg chg="addSp delSp modSp add del mod modClrScheme chgLayout">
        <pc:chgData name="baris oguz" userId="b2f6407021882ee1" providerId="LiveId" clId="{6DFD3514-3DFC-4C97-9916-98338E4C9316}" dt="2025-11-03T14:11:59.896" v="19341" actId="47"/>
        <pc:sldMkLst>
          <pc:docMk/>
          <pc:sldMk cId="78842456" sldId="1185"/>
        </pc:sldMkLst>
      </pc:sldChg>
      <pc:sldChg chg="addSp delSp modSp del mod modClrScheme modAnim chgLayout">
        <pc:chgData name="baris oguz" userId="b2f6407021882ee1" providerId="LiveId" clId="{6DFD3514-3DFC-4C97-9916-98338E4C9316}" dt="2025-11-03T14:11:59.896" v="19341" actId="47"/>
        <pc:sldMkLst>
          <pc:docMk/>
          <pc:sldMk cId="471268427" sldId="1186"/>
        </pc:sldMkLst>
      </pc:sldChg>
      <pc:sldChg chg="addSp delSp modSp del mod modClrScheme chgLayout modNotes">
        <pc:chgData name="baris oguz" userId="b2f6407021882ee1" providerId="LiveId" clId="{6DFD3514-3DFC-4C97-9916-98338E4C9316}" dt="2025-11-03T14:11:59.896" v="19341" actId="47"/>
        <pc:sldMkLst>
          <pc:docMk/>
          <pc:sldMk cId="1055682515" sldId="1189"/>
        </pc:sldMkLst>
      </pc:sldChg>
      <pc:sldChg chg="addSp delSp modSp del mod modClrScheme modAnim chgLayout">
        <pc:chgData name="baris oguz" userId="b2f6407021882ee1" providerId="LiveId" clId="{6DFD3514-3DFC-4C97-9916-98338E4C9316}" dt="2025-11-03T14:11:59.896" v="19341" actId="47"/>
        <pc:sldMkLst>
          <pc:docMk/>
          <pc:sldMk cId="3201854322" sldId="1190"/>
        </pc:sldMkLst>
      </pc:sldChg>
      <pc:sldChg chg="delSp modSp del mod modClrScheme chgLayout">
        <pc:chgData name="baris oguz" userId="b2f6407021882ee1" providerId="LiveId" clId="{6DFD3514-3DFC-4C97-9916-98338E4C9316}" dt="2025-11-03T14:12:09.494" v="19342" actId="47"/>
        <pc:sldMkLst>
          <pc:docMk/>
          <pc:sldMk cId="3410086061" sldId="1202"/>
        </pc:sldMkLst>
      </pc:sldChg>
      <pc:sldChg chg="delSp modSp del mod modClrScheme chgLayout">
        <pc:chgData name="baris oguz" userId="b2f6407021882ee1" providerId="LiveId" clId="{6DFD3514-3DFC-4C97-9916-98338E4C9316}" dt="2025-11-03T14:12:09.494" v="19342" actId="47"/>
        <pc:sldMkLst>
          <pc:docMk/>
          <pc:sldMk cId="2501775313" sldId="1203"/>
        </pc:sldMkLst>
      </pc:sldChg>
      <pc:sldChg chg="delSp modSp del mod modClrScheme chgLayout">
        <pc:chgData name="baris oguz" userId="b2f6407021882ee1" providerId="LiveId" clId="{6DFD3514-3DFC-4C97-9916-98338E4C9316}" dt="2025-11-03T14:12:09.494" v="19342" actId="47"/>
        <pc:sldMkLst>
          <pc:docMk/>
          <pc:sldMk cId="2594311858" sldId="1205"/>
        </pc:sldMkLst>
      </pc:sldChg>
      <pc:sldChg chg="addSp delSp modSp del mod modClrScheme chgLayout">
        <pc:chgData name="baris oguz" userId="b2f6407021882ee1" providerId="LiveId" clId="{6DFD3514-3DFC-4C97-9916-98338E4C9316}" dt="2025-11-03T14:12:09.494" v="19342" actId="47"/>
        <pc:sldMkLst>
          <pc:docMk/>
          <pc:sldMk cId="2712598095" sldId="1206"/>
        </pc:sldMkLst>
      </pc:sldChg>
      <pc:sldChg chg="addSp delSp modSp del mod modClrScheme delAnim modAnim chgLayout">
        <pc:chgData name="baris oguz" userId="b2f6407021882ee1" providerId="LiveId" clId="{6DFD3514-3DFC-4C97-9916-98338E4C9316}" dt="2025-11-03T14:12:09.494" v="19342" actId="47"/>
        <pc:sldMkLst>
          <pc:docMk/>
          <pc:sldMk cId="3089273687" sldId="1208"/>
        </pc:sldMkLst>
      </pc:sldChg>
      <pc:sldChg chg="addSp delSp modSp del mod modClrScheme chgLayout">
        <pc:chgData name="baris oguz" userId="b2f6407021882ee1" providerId="LiveId" clId="{6DFD3514-3DFC-4C97-9916-98338E4C9316}" dt="2025-11-03T14:12:09.494" v="19342" actId="47"/>
        <pc:sldMkLst>
          <pc:docMk/>
          <pc:sldMk cId="108938944" sldId="1211"/>
        </pc:sldMkLst>
      </pc:sldChg>
      <pc:sldChg chg="addSp delSp modSp del mod modClrScheme delAnim modAnim chgLayout">
        <pc:chgData name="baris oguz" userId="b2f6407021882ee1" providerId="LiveId" clId="{6DFD3514-3DFC-4C97-9916-98338E4C9316}" dt="2025-11-03T14:12:09.494" v="19342" actId="47"/>
        <pc:sldMkLst>
          <pc:docMk/>
          <pc:sldMk cId="4119715655" sldId="1212"/>
        </pc:sldMkLst>
      </pc:sldChg>
      <pc:sldChg chg="addSp delSp modSp del mod ord modClrScheme chgLayout">
        <pc:chgData name="baris oguz" userId="b2f6407021882ee1" providerId="LiveId" clId="{6DFD3514-3DFC-4C97-9916-98338E4C9316}" dt="2025-11-03T14:12:09.494" v="19342" actId="47"/>
        <pc:sldMkLst>
          <pc:docMk/>
          <pc:sldMk cId="2232376534" sldId="1216"/>
        </pc:sldMkLst>
      </pc:sldChg>
      <pc:sldChg chg="add del">
        <pc:chgData name="baris oguz" userId="b2f6407021882ee1" providerId="LiveId" clId="{6DFD3514-3DFC-4C97-9916-98338E4C9316}" dt="2025-11-03T14:13:00.959" v="19348" actId="47"/>
        <pc:sldMkLst>
          <pc:docMk/>
          <pc:sldMk cId="2274866436" sldId="1257"/>
        </pc:sldMkLst>
      </pc:sldChg>
      <pc:sldChg chg="addSp delSp modSp add mod modClrScheme chgLayout">
        <pc:chgData name="baris oguz" userId="b2f6407021882ee1" providerId="LiveId" clId="{6DFD3514-3DFC-4C97-9916-98338E4C9316}" dt="2025-11-03T07:55:21.774" v="15420" actId="20577"/>
        <pc:sldMkLst>
          <pc:docMk/>
          <pc:sldMk cId="3654124102" sldId="1258"/>
        </pc:sldMkLst>
        <pc:spChg chg="mod ord">
          <ac:chgData name="baris oguz" userId="b2f6407021882ee1" providerId="LiveId" clId="{6DFD3514-3DFC-4C97-9916-98338E4C9316}" dt="2025-11-03T07:41:30.831" v="15271" actId="700"/>
          <ac:spMkLst>
            <pc:docMk/>
            <pc:sldMk cId="3654124102" sldId="1258"/>
            <ac:spMk id="2" creationId="{259725D3-DB81-82F3-DE7F-6ABDA8BC5D3D}"/>
          </ac:spMkLst>
        </pc:spChg>
        <pc:spChg chg="add del">
          <ac:chgData name="baris oguz" userId="b2f6407021882ee1" providerId="LiveId" clId="{6DFD3514-3DFC-4C97-9916-98338E4C9316}" dt="2025-11-03T07:41:30.831" v="15271" actId="700"/>
          <ac:spMkLst>
            <pc:docMk/>
            <pc:sldMk cId="3654124102" sldId="1258"/>
            <ac:spMk id="3" creationId="{0FD85023-77D5-AD6D-C40C-F9E6661B5ED8}"/>
          </ac:spMkLst>
        </pc:spChg>
        <pc:spChg chg="mod ord">
          <ac:chgData name="baris oguz" userId="b2f6407021882ee1" providerId="LiveId" clId="{6DFD3514-3DFC-4C97-9916-98338E4C9316}" dt="2025-11-03T07:41:30.831" v="15271" actId="700"/>
          <ac:spMkLst>
            <pc:docMk/>
            <pc:sldMk cId="3654124102" sldId="1258"/>
            <ac:spMk id="4" creationId="{CAE06EBE-7D0E-4402-54C5-71A204C46916}"/>
          </ac:spMkLst>
        </pc:spChg>
        <pc:spChg chg="add mod">
          <ac:chgData name="baris oguz" userId="b2f6407021882ee1" providerId="LiveId" clId="{6DFD3514-3DFC-4C97-9916-98338E4C9316}" dt="2025-11-03T07:55:03.768" v="15411" actId="108"/>
          <ac:spMkLst>
            <pc:docMk/>
            <pc:sldMk cId="3654124102" sldId="1258"/>
            <ac:spMk id="9" creationId="{0936D571-B781-65BC-5F62-4A8C6D16B192}"/>
          </ac:spMkLst>
        </pc:spChg>
        <pc:spChg chg="mod ord">
          <ac:chgData name="baris oguz" userId="b2f6407021882ee1" providerId="LiveId" clId="{6DFD3514-3DFC-4C97-9916-98338E4C9316}" dt="2025-11-03T07:48:54.152" v="15315"/>
          <ac:spMkLst>
            <pc:docMk/>
            <pc:sldMk cId="3654124102" sldId="1258"/>
            <ac:spMk id="11" creationId="{00000000-0000-0000-0000-000000000000}"/>
          </ac:spMkLst>
        </pc:spChg>
        <pc:spChg chg="mod ord">
          <ac:chgData name="baris oguz" userId="b2f6407021882ee1" providerId="LiveId" clId="{6DFD3514-3DFC-4C97-9916-98338E4C9316}" dt="2025-11-03T07:55:21.774" v="15420" actId="20577"/>
          <ac:spMkLst>
            <pc:docMk/>
            <pc:sldMk cId="3654124102" sldId="1258"/>
            <ac:spMk id="12" creationId="{00000000-0000-0000-0000-000000000000}"/>
          </ac:spMkLst>
        </pc:spChg>
        <pc:picChg chg="add del mod">
          <ac:chgData name="baris oguz" userId="b2f6407021882ee1" providerId="LiveId" clId="{6DFD3514-3DFC-4C97-9916-98338E4C9316}" dt="2025-11-03T07:52:18.140" v="15380" actId="478"/>
          <ac:picMkLst>
            <pc:docMk/>
            <pc:sldMk cId="3654124102" sldId="1258"/>
            <ac:picMk id="6" creationId="{5DD9292D-34C7-A056-D686-A5293CC42B13}"/>
          </ac:picMkLst>
        </pc:picChg>
        <pc:picChg chg="mod">
          <ac:chgData name="baris oguz" userId="b2f6407021882ee1" providerId="LiveId" clId="{6DFD3514-3DFC-4C97-9916-98338E4C9316}" dt="2025-11-03T07:55:11.230" v="15414" actId="1076"/>
          <ac:picMkLst>
            <pc:docMk/>
            <pc:sldMk cId="3654124102" sldId="1258"/>
            <ac:picMk id="7" creationId="{00000000-0000-0000-0000-000000000000}"/>
          </ac:picMkLst>
        </pc:picChg>
      </pc:sldChg>
      <pc:sldChg chg="addSp delSp modSp add mod modClrScheme chgLayout">
        <pc:chgData name="baris oguz" userId="b2f6407021882ee1" providerId="LiveId" clId="{6DFD3514-3DFC-4C97-9916-98338E4C9316}" dt="2025-11-03T08:18:39.175" v="15620" actId="167"/>
        <pc:sldMkLst>
          <pc:docMk/>
          <pc:sldMk cId="1293783814" sldId="1259"/>
        </pc:sldMkLst>
        <pc:spChg chg="mod ord">
          <ac:chgData name="baris oguz" userId="b2f6407021882ee1" providerId="LiveId" clId="{6DFD3514-3DFC-4C97-9916-98338E4C9316}" dt="2025-11-03T07:41:30.831" v="15271" actId="700"/>
          <ac:spMkLst>
            <pc:docMk/>
            <pc:sldMk cId="1293783814" sldId="1259"/>
            <ac:spMk id="2" creationId="{6325629C-2989-30E6-5469-8CA0BB8BD319}"/>
          </ac:spMkLst>
        </pc:spChg>
        <pc:spChg chg="add del">
          <ac:chgData name="baris oguz" userId="b2f6407021882ee1" providerId="LiveId" clId="{6DFD3514-3DFC-4C97-9916-98338E4C9316}" dt="2025-11-03T07:41:30.831" v="15271" actId="700"/>
          <ac:spMkLst>
            <pc:docMk/>
            <pc:sldMk cId="1293783814" sldId="1259"/>
            <ac:spMk id="3" creationId="{79D3F867-4A92-29F1-A494-53E0CC7D8BC1}"/>
          </ac:spMkLst>
        </pc:spChg>
        <pc:spChg chg="mod ord">
          <ac:chgData name="baris oguz" userId="b2f6407021882ee1" providerId="LiveId" clId="{6DFD3514-3DFC-4C97-9916-98338E4C9316}" dt="2025-11-03T07:41:30.831" v="15271" actId="700"/>
          <ac:spMkLst>
            <pc:docMk/>
            <pc:sldMk cId="1293783814" sldId="1259"/>
            <ac:spMk id="4" creationId="{9CD18CD9-327A-1AA5-5057-756B44EA0860}"/>
          </ac:spMkLst>
        </pc:spChg>
        <pc:spChg chg="mod ord">
          <ac:chgData name="baris oguz" userId="b2f6407021882ee1" providerId="LiveId" clId="{6DFD3514-3DFC-4C97-9916-98338E4C9316}" dt="2025-11-03T07:49:09.516" v="15316"/>
          <ac:spMkLst>
            <pc:docMk/>
            <pc:sldMk cId="1293783814" sldId="1259"/>
            <ac:spMk id="11" creationId="{00000000-0000-0000-0000-000000000000}"/>
          </ac:spMkLst>
        </pc:spChg>
        <pc:spChg chg="mod ord">
          <ac:chgData name="baris oguz" userId="b2f6407021882ee1" providerId="LiveId" clId="{6DFD3514-3DFC-4C97-9916-98338E4C9316}" dt="2025-11-03T07:42:37.598" v="15294" actId="948"/>
          <ac:spMkLst>
            <pc:docMk/>
            <pc:sldMk cId="1293783814" sldId="1259"/>
            <ac:spMk id="12" creationId="{00000000-0000-0000-0000-000000000000}"/>
          </ac:spMkLst>
        </pc:spChg>
        <pc:spChg chg="mod">
          <ac:chgData name="baris oguz" userId="b2f6407021882ee1" providerId="LiveId" clId="{6DFD3514-3DFC-4C97-9916-98338E4C9316}" dt="2025-11-03T07:43:12.175" v="15303" actId="1076"/>
          <ac:spMkLst>
            <pc:docMk/>
            <pc:sldMk cId="1293783814" sldId="1259"/>
            <ac:spMk id="3993603" creationId="{00000000-0000-0000-0000-000000000000}"/>
          </ac:spMkLst>
        </pc:spChg>
        <pc:picChg chg="add mod ord">
          <ac:chgData name="baris oguz" userId="b2f6407021882ee1" providerId="LiveId" clId="{6DFD3514-3DFC-4C97-9916-98338E4C9316}" dt="2025-11-03T08:18:39.175" v="15620" actId="167"/>
          <ac:picMkLst>
            <pc:docMk/>
            <pc:sldMk cId="1293783814" sldId="1259"/>
            <ac:picMk id="7" creationId="{00000000-0000-0000-0000-000000000000}"/>
          </ac:picMkLst>
        </pc:picChg>
      </pc:sldChg>
      <pc:sldChg chg="addSp delSp modSp add mod modClrScheme chgLayout">
        <pc:chgData name="baris oguz" userId="b2f6407021882ee1" providerId="LiveId" clId="{6DFD3514-3DFC-4C97-9916-98338E4C9316}" dt="2025-11-03T08:05:17.572" v="15496" actId="1036"/>
        <pc:sldMkLst>
          <pc:docMk/>
          <pc:sldMk cId="3790170963" sldId="1260"/>
        </pc:sldMkLst>
        <pc:spChg chg="mod ord">
          <ac:chgData name="baris oguz" userId="b2f6407021882ee1" providerId="LiveId" clId="{6DFD3514-3DFC-4C97-9916-98338E4C9316}" dt="2025-11-03T07:41:30.831" v="15271" actId="700"/>
          <ac:spMkLst>
            <pc:docMk/>
            <pc:sldMk cId="3790170963" sldId="1260"/>
            <ac:spMk id="2" creationId="{05A6A6EC-C648-1236-96A7-44B04E216D27}"/>
          </ac:spMkLst>
        </pc:spChg>
        <pc:spChg chg="add del">
          <ac:chgData name="baris oguz" userId="b2f6407021882ee1" providerId="LiveId" clId="{6DFD3514-3DFC-4C97-9916-98338E4C9316}" dt="2025-11-03T07:41:30.831" v="15271" actId="700"/>
          <ac:spMkLst>
            <pc:docMk/>
            <pc:sldMk cId="3790170963" sldId="1260"/>
            <ac:spMk id="3" creationId="{5107F49F-6FB4-05A8-335F-2B8F2E853779}"/>
          </ac:spMkLst>
        </pc:spChg>
        <pc:spChg chg="mod ord">
          <ac:chgData name="baris oguz" userId="b2f6407021882ee1" providerId="LiveId" clId="{6DFD3514-3DFC-4C97-9916-98338E4C9316}" dt="2025-11-03T07:41:30.831" v="15271" actId="700"/>
          <ac:spMkLst>
            <pc:docMk/>
            <pc:sldMk cId="3790170963" sldId="1260"/>
            <ac:spMk id="4" creationId="{CB8641A4-43DD-34E7-F9C7-A9464D09748D}"/>
          </ac:spMkLst>
        </pc:spChg>
        <pc:spChg chg="add del mod ord">
          <ac:chgData name="baris oguz" userId="b2f6407021882ee1" providerId="LiveId" clId="{6DFD3514-3DFC-4C97-9916-98338E4C9316}" dt="2025-11-03T07:41:18.440" v="15270" actId="700"/>
          <ac:spMkLst>
            <pc:docMk/>
            <pc:sldMk cId="3790170963" sldId="1260"/>
            <ac:spMk id="5" creationId="{A4B3EF72-0FE6-A3BA-FC7F-6D801049D280}"/>
          </ac:spMkLst>
        </pc:spChg>
        <pc:spChg chg="add del mod ord">
          <ac:chgData name="baris oguz" userId="b2f6407021882ee1" providerId="LiveId" clId="{6DFD3514-3DFC-4C97-9916-98338E4C9316}" dt="2025-11-03T07:56:07.371" v="15421"/>
          <ac:spMkLst>
            <pc:docMk/>
            <pc:sldMk cId="3790170963" sldId="1260"/>
            <ac:spMk id="6" creationId="{1B96A439-009F-CEAC-CADC-B1B813D5C580}"/>
          </ac:spMkLst>
        </pc:spChg>
        <pc:spChg chg="mod ord">
          <ac:chgData name="baris oguz" userId="b2f6407021882ee1" providerId="LiveId" clId="{6DFD3514-3DFC-4C97-9916-98338E4C9316}" dt="2025-11-03T07:41:30.831" v="15271" actId="700"/>
          <ac:spMkLst>
            <pc:docMk/>
            <pc:sldMk cId="3790170963" sldId="1260"/>
            <ac:spMk id="12"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50"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51"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53"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59"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60"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61"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62"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68"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70" creationId="{00000000-0000-0000-0000-000000000000}"/>
          </ac:spMkLst>
        </pc:spChg>
        <pc:spChg chg="del">
          <ac:chgData name="baris oguz" userId="b2f6407021882ee1" providerId="LiveId" clId="{6DFD3514-3DFC-4C97-9916-98338E4C9316}" dt="2025-11-03T07:58:02.389" v="15422" actId="478"/>
          <ac:spMkLst>
            <pc:docMk/>
            <pc:sldMk cId="3790170963" sldId="1260"/>
            <ac:spMk id="3995671" creationId="{00000000-0000-0000-0000-000000000000}"/>
          </ac:spMkLst>
        </pc:spChg>
        <pc:graphicFrameChg chg="add mod modGraphic">
          <ac:chgData name="baris oguz" userId="b2f6407021882ee1" providerId="LiveId" clId="{6DFD3514-3DFC-4C97-9916-98338E4C9316}" dt="2025-11-03T08:04:58.015" v="15462" actId="1076"/>
          <ac:graphicFrameMkLst>
            <pc:docMk/>
            <pc:sldMk cId="3790170963" sldId="1260"/>
            <ac:graphicFrameMk id="7" creationId="{2F1495E5-21A9-8090-1491-E2EE5A2AA5E5}"/>
          </ac:graphicFrameMkLst>
        </pc:graphicFrameChg>
        <pc:picChg chg="add mod">
          <ac:chgData name="baris oguz" userId="b2f6407021882ee1" providerId="LiveId" clId="{6DFD3514-3DFC-4C97-9916-98338E4C9316}" dt="2025-11-03T08:05:12.199" v="15484" actId="1035"/>
          <ac:picMkLst>
            <pc:docMk/>
            <pc:sldMk cId="3790170963" sldId="1260"/>
            <ac:picMk id="9" creationId="{73D8D767-AA4C-5C74-B33E-89DB2CDDA74F}"/>
          </ac:picMkLst>
        </pc:picChg>
        <pc:picChg chg="add mod">
          <ac:chgData name="baris oguz" userId="b2f6407021882ee1" providerId="LiveId" clId="{6DFD3514-3DFC-4C97-9916-98338E4C9316}" dt="2025-11-03T08:05:17.572" v="15496" actId="1036"/>
          <ac:picMkLst>
            <pc:docMk/>
            <pc:sldMk cId="3790170963" sldId="1260"/>
            <ac:picMk id="11" creationId="{C264D7A1-A9AC-9EF7-CE83-7DB342D3B244}"/>
          </ac:picMkLst>
        </pc:picChg>
        <pc:picChg chg="add mod">
          <ac:chgData name="baris oguz" userId="b2f6407021882ee1" providerId="LiveId" clId="{6DFD3514-3DFC-4C97-9916-98338E4C9316}" dt="2025-11-03T08:05:05.947" v="15467" actId="1036"/>
          <ac:picMkLst>
            <pc:docMk/>
            <pc:sldMk cId="3790170963" sldId="1260"/>
            <ac:picMk id="14" creationId="{8715DC03-9F31-4882-2FAC-B5A991E86BFD}"/>
          </ac:picMkLst>
        </pc:picChg>
      </pc:sldChg>
      <pc:sldChg chg="addSp delSp modSp add mod modClrScheme chgLayout">
        <pc:chgData name="baris oguz" userId="b2f6407021882ee1" providerId="LiveId" clId="{6DFD3514-3DFC-4C97-9916-98338E4C9316}" dt="2025-11-03T08:07:17.420" v="15530" actId="1076"/>
        <pc:sldMkLst>
          <pc:docMk/>
          <pc:sldMk cId="2592229348" sldId="1261"/>
        </pc:sldMkLst>
        <pc:spChg chg="mod ord">
          <ac:chgData name="baris oguz" userId="b2f6407021882ee1" providerId="LiveId" clId="{6DFD3514-3DFC-4C97-9916-98338E4C9316}" dt="2025-11-03T07:41:30.831" v="15271" actId="700"/>
          <ac:spMkLst>
            <pc:docMk/>
            <pc:sldMk cId="2592229348" sldId="1261"/>
            <ac:spMk id="2" creationId="{C36BF77C-0693-49F4-A296-20156B301B31}"/>
          </ac:spMkLst>
        </pc:spChg>
        <pc:spChg chg="add del">
          <ac:chgData name="baris oguz" userId="b2f6407021882ee1" providerId="LiveId" clId="{6DFD3514-3DFC-4C97-9916-98338E4C9316}" dt="2025-11-03T07:41:30.831" v="15271" actId="700"/>
          <ac:spMkLst>
            <pc:docMk/>
            <pc:sldMk cId="2592229348" sldId="1261"/>
            <ac:spMk id="3" creationId="{72A563ED-C424-AC8D-640D-AE6C841CB31C}"/>
          </ac:spMkLst>
        </pc:spChg>
        <pc:spChg chg="mod ord">
          <ac:chgData name="baris oguz" userId="b2f6407021882ee1" providerId="LiveId" clId="{6DFD3514-3DFC-4C97-9916-98338E4C9316}" dt="2025-11-03T07:41:30.831" v="15271" actId="700"/>
          <ac:spMkLst>
            <pc:docMk/>
            <pc:sldMk cId="2592229348" sldId="1261"/>
            <ac:spMk id="4" creationId="{C08874FA-4C98-8B01-9A83-C3451E96FB47}"/>
          </ac:spMkLst>
        </pc:spChg>
        <pc:spChg chg="mod ord">
          <ac:chgData name="baris oguz" userId="b2f6407021882ee1" providerId="LiveId" clId="{6DFD3514-3DFC-4C97-9916-98338E4C9316}" dt="2025-11-03T07:41:30.831" v="15271" actId="700"/>
          <ac:spMkLst>
            <pc:docMk/>
            <pc:sldMk cId="2592229348" sldId="1261"/>
            <ac:spMk id="12" creationId="{00000000-0000-0000-0000-000000000000}"/>
          </ac:spMkLst>
        </pc:spChg>
        <pc:spChg chg="mod ord">
          <ac:chgData name="baris oguz" userId="b2f6407021882ee1" providerId="LiveId" clId="{6DFD3514-3DFC-4C97-9916-98338E4C9316}" dt="2025-11-03T08:07:11.276" v="15528" actId="27636"/>
          <ac:spMkLst>
            <pc:docMk/>
            <pc:sldMk cId="2592229348" sldId="1261"/>
            <ac:spMk id="3997698" creationId="{00000000-0000-0000-0000-000000000000}"/>
          </ac:spMkLst>
        </pc:spChg>
        <pc:picChg chg="add mod">
          <ac:chgData name="baris oguz" userId="b2f6407021882ee1" providerId="LiveId" clId="{6DFD3514-3DFC-4C97-9916-98338E4C9316}" dt="2025-11-03T08:07:17.420" v="15530" actId="1076"/>
          <ac:picMkLst>
            <pc:docMk/>
            <pc:sldMk cId="2592229348" sldId="1261"/>
            <ac:picMk id="5" creationId="{E15072E9-622B-56C5-4F2B-B8ABEA074731}"/>
          </ac:picMkLst>
        </pc:picChg>
        <pc:picChg chg="add mod">
          <ac:chgData name="baris oguz" userId="b2f6407021882ee1" providerId="LiveId" clId="{6DFD3514-3DFC-4C97-9916-98338E4C9316}" dt="2025-11-03T08:07:02.265" v="15524" actId="1076"/>
          <ac:picMkLst>
            <pc:docMk/>
            <pc:sldMk cId="2592229348" sldId="1261"/>
            <ac:picMk id="6" creationId="{CA6F1B94-32A6-82E0-8AA6-F5E1A09C7885}"/>
          </ac:picMkLst>
        </pc:picChg>
        <pc:picChg chg="add mod">
          <ac:chgData name="baris oguz" userId="b2f6407021882ee1" providerId="LiveId" clId="{6DFD3514-3DFC-4C97-9916-98338E4C9316}" dt="2025-11-03T08:07:15.532" v="15529" actId="1076"/>
          <ac:picMkLst>
            <pc:docMk/>
            <pc:sldMk cId="2592229348" sldId="1261"/>
            <ac:picMk id="7" creationId="{29039E9B-D9C4-7448-A62F-164F158BBE28}"/>
          </ac:picMkLst>
        </pc:picChg>
      </pc:sldChg>
      <pc:sldChg chg="addSp delSp modSp add mod modClrScheme modAnim chgLayout">
        <pc:chgData name="baris oguz" userId="b2f6407021882ee1" providerId="LiveId" clId="{6DFD3514-3DFC-4C97-9916-98338E4C9316}" dt="2025-11-03T08:18:08.455" v="15613" actId="1076"/>
        <pc:sldMkLst>
          <pc:docMk/>
          <pc:sldMk cId="3528033309" sldId="1262"/>
        </pc:sldMkLst>
        <pc:spChg chg="mod ord">
          <ac:chgData name="baris oguz" userId="b2f6407021882ee1" providerId="LiveId" clId="{6DFD3514-3DFC-4C97-9916-98338E4C9316}" dt="2025-11-03T08:08:05.803" v="15537" actId="700"/>
          <ac:spMkLst>
            <pc:docMk/>
            <pc:sldMk cId="3528033309" sldId="1262"/>
            <ac:spMk id="2" creationId="{C1123629-891D-8818-0595-69900AB871A7}"/>
          </ac:spMkLst>
        </pc:spChg>
        <pc:spChg chg="add del">
          <ac:chgData name="baris oguz" userId="b2f6407021882ee1" providerId="LiveId" clId="{6DFD3514-3DFC-4C97-9916-98338E4C9316}" dt="2025-11-03T07:41:30.831" v="15271" actId="700"/>
          <ac:spMkLst>
            <pc:docMk/>
            <pc:sldMk cId="3528033309" sldId="1262"/>
            <ac:spMk id="3" creationId="{AC1A70FE-A418-1E43-0DAC-02ECA83017D5}"/>
          </ac:spMkLst>
        </pc:spChg>
        <pc:spChg chg="mod ord">
          <ac:chgData name="baris oguz" userId="b2f6407021882ee1" providerId="LiveId" clId="{6DFD3514-3DFC-4C97-9916-98338E4C9316}" dt="2025-11-03T08:08:05.803" v="15537" actId="700"/>
          <ac:spMkLst>
            <pc:docMk/>
            <pc:sldMk cId="3528033309" sldId="1262"/>
            <ac:spMk id="4" creationId="{1C3A2968-A704-CA75-4B3E-323D9C9FA7CA}"/>
          </ac:spMkLst>
        </pc:spChg>
        <pc:spChg chg="add del mod ord">
          <ac:chgData name="baris oguz" userId="b2f6407021882ee1" providerId="LiveId" clId="{6DFD3514-3DFC-4C97-9916-98338E4C9316}" dt="2025-11-03T07:41:18.440" v="15270" actId="700"/>
          <ac:spMkLst>
            <pc:docMk/>
            <pc:sldMk cId="3528033309" sldId="1262"/>
            <ac:spMk id="5" creationId="{8F2C2727-7E3D-B0EA-31CA-F14E2346FED5}"/>
          </ac:spMkLst>
        </pc:spChg>
        <pc:spChg chg="add del mod ord">
          <ac:chgData name="baris oguz" userId="b2f6407021882ee1" providerId="LiveId" clId="{6DFD3514-3DFC-4C97-9916-98338E4C9316}" dt="2025-11-03T08:07:27.284" v="15531" actId="478"/>
          <ac:spMkLst>
            <pc:docMk/>
            <pc:sldMk cId="3528033309" sldId="1262"/>
            <ac:spMk id="6" creationId="{A55C1289-F592-7426-776C-6D5DE8EAF45C}"/>
          </ac:spMkLst>
        </pc:spChg>
        <pc:spChg chg="add mod ord">
          <ac:chgData name="baris oguz" userId="b2f6407021882ee1" providerId="LiveId" clId="{6DFD3514-3DFC-4C97-9916-98338E4C9316}" dt="2025-11-03T08:17:52.169" v="15610" actId="1076"/>
          <ac:spMkLst>
            <pc:docMk/>
            <pc:sldMk cId="3528033309" sldId="1262"/>
            <ac:spMk id="7" creationId="{A6D34066-7987-6E6F-E459-92C7E8440B23}"/>
          </ac:spMkLst>
        </pc:spChg>
        <pc:spChg chg="mod ord">
          <ac:chgData name="baris oguz" userId="b2f6407021882ee1" providerId="LiveId" clId="{6DFD3514-3DFC-4C97-9916-98338E4C9316}" dt="2025-11-03T08:08:05.803" v="15537" actId="700"/>
          <ac:spMkLst>
            <pc:docMk/>
            <pc:sldMk cId="3528033309" sldId="1262"/>
            <ac:spMk id="11" creationId="{00000000-0000-0000-0000-000000000000}"/>
          </ac:spMkLst>
        </pc:spChg>
        <pc:spChg chg="del">
          <ac:chgData name="baris oguz" userId="b2f6407021882ee1" providerId="LiveId" clId="{6DFD3514-3DFC-4C97-9916-98338E4C9316}" dt="2025-11-03T08:07:45.698" v="15532" actId="478"/>
          <ac:spMkLst>
            <pc:docMk/>
            <pc:sldMk cId="3528033309" sldId="1262"/>
            <ac:spMk id="4158466" creationId="{00000000-0000-0000-0000-000000000000}"/>
          </ac:spMkLst>
        </pc:spChg>
        <pc:spChg chg="del">
          <ac:chgData name="baris oguz" userId="b2f6407021882ee1" providerId="LiveId" clId="{6DFD3514-3DFC-4C97-9916-98338E4C9316}" dt="2025-11-03T08:07:47.590" v="15533" actId="478"/>
          <ac:spMkLst>
            <pc:docMk/>
            <pc:sldMk cId="3528033309" sldId="1262"/>
            <ac:spMk id="4158469" creationId="{00000000-0000-0000-0000-000000000000}"/>
          </ac:spMkLst>
        </pc:spChg>
        <pc:spChg chg="del">
          <ac:chgData name="baris oguz" userId="b2f6407021882ee1" providerId="LiveId" clId="{6DFD3514-3DFC-4C97-9916-98338E4C9316}" dt="2025-11-03T08:07:54.963" v="15536" actId="478"/>
          <ac:spMkLst>
            <pc:docMk/>
            <pc:sldMk cId="3528033309" sldId="1262"/>
            <ac:spMk id="4158471" creationId="{00000000-0000-0000-0000-000000000000}"/>
          </ac:spMkLst>
        </pc:spChg>
        <pc:spChg chg="del">
          <ac:chgData name="baris oguz" userId="b2f6407021882ee1" providerId="LiveId" clId="{6DFD3514-3DFC-4C97-9916-98338E4C9316}" dt="2025-11-03T08:07:54.963" v="15536" actId="478"/>
          <ac:spMkLst>
            <pc:docMk/>
            <pc:sldMk cId="3528033309" sldId="1262"/>
            <ac:spMk id="4158472" creationId="{00000000-0000-0000-0000-000000000000}"/>
          </ac:spMkLst>
        </pc:spChg>
        <pc:spChg chg="del">
          <ac:chgData name="baris oguz" userId="b2f6407021882ee1" providerId="LiveId" clId="{6DFD3514-3DFC-4C97-9916-98338E4C9316}" dt="2025-11-03T08:07:54.963" v="15536" actId="478"/>
          <ac:spMkLst>
            <pc:docMk/>
            <pc:sldMk cId="3528033309" sldId="1262"/>
            <ac:spMk id="4158473" creationId="{00000000-0000-0000-0000-000000000000}"/>
          </ac:spMkLst>
        </pc:spChg>
        <pc:spChg chg="del">
          <ac:chgData name="baris oguz" userId="b2f6407021882ee1" providerId="LiveId" clId="{6DFD3514-3DFC-4C97-9916-98338E4C9316}" dt="2025-11-03T08:07:54.963" v="15536" actId="478"/>
          <ac:spMkLst>
            <pc:docMk/>
            <pc:sldMk cId="3528033309" sldId="1262"/>
            <ac:spMk id="4158474" creationId="{00000000-0000-0000-0000-000000000000}"/>
          </ac:spMkLst>
        </pc:spChg>
        <pc:spChg chg="del">
          <ac:chgData name="baris oguz" userId="b2f6407021882ee1" providerId="LiveId" clId="{6DFD3514-3DFC-4C97-9916-98338E4C9316}" dt="2025-11-03T08:07:54.963" v="15536" actId="478"/>
          <ac:spMkLst>
            <pc:docMk/>
            <pc:sldMk cId="3528033309" sldId="1262"/>
            <ac:spMk id="4158572" creationId="{00000000-0000-0000-0000-000000000000}"/>
          </ac:spMkLst>
        </pc:spChg>
        <pc:spChg chg="del">
          <ac:chgData name="baris oguz" userId="b2f6407021882ee1" providerId="LiveId" clId="{6DFD3514-3DFC-4C97-9916-98338E4C9316}" dt="2025-11-03T08:07:54.963" v="15536" actId="478"/>
          <ac:spMkLst>
            <pc:docMk/>
            <pc:sldMk cId="3528033309" sldId="1262"/>
            <ac:spMk id="4158573" creationId="{00000000-0000-0000-0000-000000000000}"/>
          </ac:spMkLst>
        </pc:spChg>
        <pc:spChg chg="del">
          <ac:chgData name="baris oguz" userId="b2f6407021882ee1" providerId="LiveId" clId="{6DFD3514-3DFC-4C97-9916-98338E4C9316}" dt="2025-11-03T08:07:54.963" v="15536" actId="478"/>
          <ac:spMkLst>
            <pc:docMk/>
            <pc:sldMk cId="3528033309" sldId="1262"/>
            <ac:spMk id="4158589" creationId="{00000000-0000-0000-0000-000000000000}"/>
          </ac:spMkLst>
        </pc:spChg>
        <pc:spChg chg="del">
          <ac:chgData name="baris oguz" userId="b2f6407021882ee1" providerId="LiveId" clId="{6DFD3514-3DFC-4C97-9916-98338E4C9316}" dt="2025-11-03T08:07:54.963" v="15536" actId="478"/>
          <ac:spMkLst>
            <pc:docMk/>
            <pc:sldMk cId="3528033309" sldId="1262"/>
            <ac:spMk id="4158591" creationId="{00000000-0000-0000-0000-000000000000}"/>
          </ac:spMkLst>
        </pc:spChg>
        <pc:spChg chg="del">
          <ac:chgData name="baris oguz" userId="b2f6407021882ee1" providerId="LiveId" clId="{6DFD3514-3DFC-4C97-9916-98338E4C9316}" dt="2025-11-03T08:07:54.963" v="15536" actId="478"/>
          <ac:spMkLst>
            <pc:docMk/>
            <pc:sldMk cId="3528033309" sldId="1262"/>
            <ac:spMk id="4158595" creationId="{00000000-0000-0000-0000-000000000000}"/>
          </ac:spMkLst>
        </pc:spChg>
        <pc:spChg chg="del">
          <ac:chgData name="baris oguz" userId="b2f6407021882ee1" providerId="LiveId" clId="{6DFD3514-3DFC-4C97-9916-98338E4C9316}" dt="2025-11-03T08:07:54.963" v="15536" actId="478"/>
          <ac:spMkLst>
            <pc:docMk/>
            <pc:sldMk cId="3528033309" sldId="1262"/>
            <ac:spMk id="4158596" creationId="{00000000-0000-0000-0000-000000000000}"/>
          </ac:spMkLst>
        </pc:spChg>
        <pc:picChg chg="add mod ord">
          <ac:chgData name="baris oguz" userId="b2f6407021882ee1" providerId="LiveId" clId="{6DFD3514-3DFC-4C97-9916-98338E4C9316}" dt="2025-11-03T08:18:08.455" v="15613" actId="1076"/>
          <ac:picMkLst>
            <pc:docMk/>
            <pc:sldMk cId="3528033309" sldId="1262"/>
            <ac:picMk id="8" creationId="{00000000-0000-0000-0000-000000000000}"/>
          </ac:picMkLst>
        </pc:picChg>
      </pc:sldChg>
      <pc:sldChg chg="addSp delSp modSp add del mod modClrScheme chgLayout">
        <pc:chgData name="baris oguz" userId="b2f6407021882ee1" providerId="LiveId" clId="{6DFD3514-3DFC-4C97-9916-98338E4C9316}" dt="2025-11-03T08:13:23.886" v="15556" actId="47"/>
        <pc:sldMkLst>
          <pc:docMk/>
          <pc:sldMk cId="3134300804" sldId="1263"/>
        </pc:sldMkLst>
        <pc:spChg chg="mod ord">
          <ac:chgData name="baris oguz" userId="b2f6407021882ee1" providerId="LiveId" clId="{6DFD3514-3DFC-4C97-9916-98338E4C9316}" dt="2025-11-03T07:41:30.831" v="15271" actId="700"/>
          <ac:spMkLst>
            <pc:docMk/>
            <pc:sldMk cId="3134300804" sldId="1263"/>
            <ac:spMk id="2" creationId="{A4B63BF2-8A12-6A46-C266-BF960EC59CA5}"/>
          </ac:spMkLst>
        </pc:spChg>
        <pc:spChg chg="add del">
          <ac:chgData name="baris oguz" userId="b2f6407021882ee1" providerId="LiveId" clId="{6DFD3514-3DFC-4C97-9916-98338E4C9316}" dt="2025-11-03T07:41:30.831" v="15271" actId="700"/>
          <ac:spMkLst>
            <pc:docMk/>
            <pc:sldMk cId="3134300804" sldId="1263"/>
            <ac:spMk id="3" creationId="{F231B028-07E9-C790-9A8C-4CBC427AE10F}"/>
          </ac:spMkLst>
        </pc:spChg>
        <pc:spChg chg="mod ord">
          <ac:chgData name="baris oguz" userId="b2f6407021882ee1" providerId="LiveId" clId="{6DFD3514-3DFC-4C97-9916-98338E4C9316}" dt="2025-11-03T07:41:30.831" v="15271" actId="700"/>
          <ac:spMkLst>
            <pc:docMk/>
            <pc:sldMk cId="3134300804" sldId="1263"/>
            <ac:spMk id="4" creationId="{3E4A54E8-BE4A-05B2-BA3F-88AFDCC1ECC0}"/>
          </ac:spMkLst>
        </pc:spChg>
        <pc:spChg chg="add del mod ord">
          <ac:chgData name="baris oguz" userId="b2f6407021882ee1" providerId="LiveId" clId="{6DFD3514-3DFC-4C97-9916-98338E4C9316}" dt="2025-11-03T07:41:18.440" v="15270" actId="700"/>
          <ac:spMkLst>
            <pc:docMk/>
            <pc:sldMk cId="3134300804" sldId="1263"/>
            <ac:spMk id="5" creationId="{DCA23DEA-447C-742E-F900-AB3FC0749FCF}"/>
          </ac:spMkLst>
        </pc:spChg>
        <pc:spChg chg="add mod ord">
          <ac:chgData name="baris oguz" userId="b2f6407021882ee1" providerId="LiveId" clId="{6DFD3514-3DFC-4C97-9916-98338E4C9316}" dt="2025-11-03T07:41:30.831" v="15271" actId="700"/>
          <ac:spMkLst>
            <pc:docMk/>
            <pc:sldMk cId="3134300804" sldId="1263"/>
            <ac:spMk id="6" creationId="{E9172670-8042-0D72-5F3C-82ADAA3F669A}"/>
          </ac:spMkLst>
        </pc:spChg>
        <pc:spChg chg="mod ord">
          <ac:chgData name="baris oguz" userId="b2f6407021882ee1" providerId="LiveId" clId="{6DFD3514-3DFC-4C97-9916-98338E4C9316}" dt="2025-11-03T07:41:30.831" v="15271" actId="700"/>
          <ac:spMkLst>
            <pc:docMk/>
            <pc:sldMk cId="3134300804" sldId="1263"/>
            <ac:spMk id="10" creationId="{00000000-0000-0000-0000-000000000000}"/>
          </ac:spMkLst>
        </pc:spChg>
      </pc:sldChg>
      <pc:sldChg chg="addSp delSp modSp add del mod modClrScheme chgLayout">
        <pc:chgData name="baris oguz" userId="b2f6407021882ee1" providerId="LiveId" clId="{6DFD3514-3DFC-4C97-9916-98338E4C9316}" dt="2025-11-03T08:13:24.604" v="15557" actId="47"/>
        <pc:sldMkLst>
          <pc:docMk/>
          <pc:sldMk cId="3469568692" sldId="1264"/>
        </pc:sldMkLst>
        <pc:spChg chg="mod ord">
          <ac:chgData name="baris oguz" userId="b2f6407021882ee1" providerId="LiveId" clId="{6DFD3514-3DFC-4C97-9916-98338E4C9316}" dt="2025-11-03T07:41:30.831" v="15271" actId="700"/>
          <ac:spMkLst>
            <pc:docMk/>
            <pc:sldMk cId="3469568692" sldId="1264"/>
            <ac:spMk id="2" creationId="{D324EBCD-095D-A2A9-245F-7E2FF3B372A7}"/>
          </ac:spMkLst>
        </pc:spChg>
        <pc:spChg chg="add del">
          <ac:chgData name="baris oguz" userId="b2f6407021882ee1" providerId="LiveId" clId="{6DFD3514-3DFC-4C97-9916-98338E4C9316}" dt="2025-11-03T07:41:30.831" v="15271" actId="700"/>
          <ac:spMkLst>
            <pc:docMk/>
            <pc:sldMk cId="3469568692" sldId="1264"/>
            <ac:spMk id="3" creationId="{156E9C45-D1AB-21BF-A3B8-41A9601F52D4}"/>
          </ac:spMkLst>
        </pc:spChg>
        <pc:spChg chg="mod ord">
          <ac:chgData name="baris oguz" userId="b2f6407021882ee1" providerId="LiveId" clId="{6DFD3514-3DFC-4C97-9916-98338E4C9316}" dt="2025-11-03T07:41:30.831" v="15271" actId="700"/>
          <ac:spMkLst>
            <pc:docMk/>
            <pc:sldMk cId="3469568692" sldId="1264"/>
            <ac:spMk id="4" creationId="{60C429C4-75D8-CDC8-5FC4-9D4ECF8A4D98}"/>
          </ac:spMkLst>
        </pc:spChg>
        <pc:spChg chg="add del mod ord">
          <ac:chgData name="baris oguz" userId="b2f6407021882ee1" providerId="LiveId" clId="{6DFD3514-3DFC-4C97-9916-98338E4C9316}" dt="2025-11-03T07:41:18.440" v="15270" actId="700"/>
          <ac:spMkLst>
            <pc:docMk/>
            <pc:sldMk cId="3469568692" sldId="1264"/>
            <ac:spMk id="5" creationId="{3F04CB1F-F306-4229-5C8C-C855B342B62E}"/>
          </ac:spMkLst>
        </pc:spChg>
        <pc:spChg chg="add mod ord">
          <ac:chgData name="baris oguz" userId="b2f6407021882ee1" providerId="LiveId" clId="{6DFD3514-3DFC-4C97-9916-98338E4C9316}" dt="2025-11-03T07:41:30.831" v="15271" actId="700"/>
          <ac:spMkLst>
            <pc:docMk/>
            <pc:sldMk cId="3469568692" sldId="1264"/>
            <ac:spMk id="6" creationId="{878DC038-D8E3-1787-02E2-0C79228998C4}"/>
          </ac:spMkLst>
        </pc:spChg>
        <pc:spChg chg="mod ord">
          <ac:chgData name="baris oguz" userId="b2f6407021882ee1" providerId="LiveId" clId="{6DFD3514-3DFC-4C97-9916-98338E4C9316}" dt="2025-11-03T07:41:30.831" v="15271" actId="700"/>
          <ac:spMkLst>
            <pc:docMk/>
            <pc:sldMk cId="3469568692" sldId="1264"/>
            <ac:spMk id="10" creationId="{00000000-0000-0000-0000-000000000000}"/>
          </ac:spMkLst>
        </pc:spChg>
      </pc:sldChg>
      <pc:sldChg chg="addSp delSp modSp add del mod modClrScheme chgLayout">
        <pc:chgData name="baris oguz" userId="b2f6407021882ee1" providerId="LiveId" clId="{6DFD3514-3DFC-4C97-9916-98338E4C9316}" dt="2025-11-03T08:13:25.559" v="15558" actId="47"/>
        <pc:sldMkLst>
          <pc:docMk/>
          <pc:sldMk cId="585111837" sldId="1265"/>
        </pc:sldMkLst>
        <pc:spChg chg="mod ord">
          <ac:chgData name="baris oguz" userId="b2f6407021882ee1" providerId="LiveId" clId="{6DFD3514-3DFC-4C97-9916-98338E4C9316}" dt="2025-11-03T07:41:30.831" v="15271" actId="700"/>
          <ac:spMkLst>
            <pc:docMk/>
            <pc:sldMk cId="585111837" sldId="1265"/>
            <ac:spMk id="2" creationId="{1C38C9E2-CD44-3770-1012-85390A48C602}"/>
          </ac:spMkLst>
        </pc:spChg>
        <pc:spChg chg="add del">
          <ac:chgData name="baris oguz" userId="b2f6407021882ee1" providerId="LiveId" clId="{6DFD3514-3DFC-4C97-9916-98338E4C9316}" dt="2025-11-03T07:41:30.831" v="15271" actId="700"/>
          <ac:spMkLst>
            <pc:docMk/>
            <pc:sldMk cId="585111837" sldId="1265"/>
            <ac:spMk id="3" creationId="{50CE9973-11CA-A65A-6F8E-004B0A43B6EC}"/>
          </ac:spMkLst>
        </pc:spChg>
        <pc:spChg chg="mod ord">
          <ac:chgData name="baris oguz" userId="b2f6407021882ee1" providerId="LiveId" clId="{6DFD3514-3DFC-4C97-9916-98338E4C9316}" dt="2025-11-03T07:41:30.831" v="15271" actId="700"/>
          <ac:spMkLst>
            <pc:docMk/>
            <pc:sldMk cId="585111837" sldId="1265"/>
            <ac:spMk id="4" creationId="{E53B42E6-7494-C04D-E4E1-EEBF3AEEF2BF}"/>
          </ac:spMkLst>
        </pc:spChg>
        <pc:spChg chg="add del mod ord">
          <ac:chgData name="baris oguz" userId="b2f6407021882ee1" providerId="LiveId" clId="{6DFD3514-3DFC-4C97-9916-98338E4C9316}" dt="2025-11-03T07:41:18.440" v="15270" actId="700"/>
          <ac:spMkLst>
            <pc:docMk/>
            <pc:sldMk cId="585111837" sldId="1265"/>
            <ac:spMk id="5" creationId="{30E621F0-750F-874E-D80B-6AA6CDE4ADAD}"/>
          </ac:spMkLst>
        </pc:spChg>
        <pc:spChg chg="add mod ord">
          <ac:chgData name="baris oguz" userId="b2f6407021882ee1" providerId="LiveId" clId="{6DFD3514-3DFC-4C97-9916-98338E4C9316}" dt="2025-11-03T07:41:30.831" v="15271" actId="700"/>
          <ac:spMkLst>
            <pc:docMk/>
            <pc:sldMk cId="585111837" sldId="1265"/>
            <ac:spMk id="6" creationId="{8F36F53A-F032-6696-79E6-1392816A677C}"/>
          </ac:spMkLst>
        </pc:spChg>
        <pc:spChg chg="mod ord">
          <ac:chgData name="baris oguz" userId="b2f6407021882ee1" providerId="LiveId" clId="{6DFD3514-3DFC-4C97-9916-98338E4C9316}" dt="2025-11-03T07:41:30.831" v="15271" actId="700"/>
          <ac:spMkLst>
            <pc:docMk/>
            <pc:sldMk cId="585111837" sldId="1265"/>
            <ac:spMk id="10" creationId="{00000000-0000-0000-0000-000000000000}"/>
          </ac:spMkLst>
        </pc:spChg>
      </pc:sldChg>
      <pc:sldChg chg="addSp delSp modSp add del mod modClrScheme chgLayout">
        <pc:chgData name="baris oguz" userId="b2f6407021882ee1" providerId="LiveId" clId="{6DFD3514-3DFC-4C97-9916-98338E4C9316}" dt="2025-11-03T08:13:30.637" v="15559" actId="47"/>
        <pc:sldMkLst>
          <pc:docMk/>
          <pc:sldMk cId="2497361298" sldId="1266"/>
        </pc:sldMkLst>
        <pc:spChg chg="mod ord">
          <ac:chgData name="baris oguz" userId="b2f6407021882ee1" providerId="LiveId" clId="{6DFD3514-3DFC-4C97-9916-98338E4C9316}" dt="2025-11-03T07:41:30.831" v="15271" actId="700"/>
          <ac:spMkLst>
            <pc:docMk/>
            <pc:sldMk cId="2497361298" sldId="1266"/>
            <ac:spMk id="2" creationId="{34B7F4A4-FA3B-DB2C-7329-243ACABEBE41}"/>
          </ac:spMkLst>
        </pc:spChg>
        <pc:spChg chg="add del">
          <ac:chgData name="baris oguz" userId="b2f6407021882ee1" providerId="LiveId" clId="{6DFD3514-3DFC-4C97-9916-98338E4C9316}" dt="2025-11-03T07:41:30.831" v="15271" actId="700"/>
          <ac:spMkLst>
            <pc:docMk/>
            <pc:sldMk cId="2497361298" sldId="1266"/>
            <ac:spMk id="3" creationId="{825C56AD-7699-D8E6-52CC-C25BF1935C23}"/>
          </ac:spMkLst>
        </pc:spChg>
        <pc:spChg chg="mod ord">
          <ac:chgData name="baris oguz" userId="b2f6407021882ee1" providerId="LiveId" clId="{6DFD3514-3DFC-4C97-9916-98338E4C9316}" dt="2025-11-03T07:41:30.831" v="15271" actId="700"/>
          <ac:spMkLst>
            <pc:docMk/>
            <pc:sldMk cId="2497361298" sldId="1266"/>
            <ac:spMk id="4" creationId="{3BFE9566-DF09-F1F7-64A5-C7DED2FCB164}"/>
          </ac:spMkLst>
        </pc:spChg>
        <pc:spChg chg="mod ord">
          <ac:chgData name="baris oguz" userId="b2f6407021882ee1" providerId="LiveId" clId="{6DFD3514-3DFC-4C97-9916-98338E4C9316}" dt="2025-11-03T07:41:30.831" v="15271" actId="700"/>
          <ac:spMkLst>
            <pc:docMk/>
            <pc:sldMk cId="2497361298" sldId="1266"/>
            <ac:spMk id="12" creationId="{00000000-0000-0000-0000-000000000000}"/>
          </ac:spMkLst>
        </pc:spChg>
        <pc:spChg chg="mod ord">
          <ac:chgData name="baris oguz" userId="b2f6407021882ee1" providerId="LiveId" clId="{6DFD3514-3DFC-4C97-9916-98338E4C9316}" dt="2025-11-03T07:41:30.831" v="15271" actId="700"/>
          <ac:spMkLst>
            <pc:docMk/>
            <pc:sldMk cId="2497361298" sldId="1266"/>
            <ac:spMk id="4007938" creationId="{00000000-0000-0000-0000-000000000000}"/>
          </ac:spMkLst>
        </pc:spChg>
      </pc:sldChg>
      <pc:sldChg chg="addSp delSp modSp add mod modClrScheme chgLayout">
        <pc:chgData name="baris oguz" userId="b2f6407021882ee1" providerId="LiveId" clId="{6DFD3514-3DFC-4C97-9916-98338E4C9316}" dt="2025-11-03T08:23:32.798" v="15748" actId="1076"/>
        <pc:sldMkLst>
          <pc:docMk/>
          <pc:sldMk cId="1478155886" sldId="1267"/>
        </pc:sldMkLst>
        <pc:spChg chg="mod ord">
          <ac:chgData name="baris oguz" userId="b2f6407021882ee1" providerId="LiveId" clId="{6DFD3514-3DFC-4C97-9916-98338E4C9316}" dt="2025-11-03T07:41:30.831" v="15271" actId="700"/>
          <ac:spMkLst>
            <pc:docMk/>
            <pc:sldMk cId="1478155886" sldId="1267"/>
            <ac:spMk id="2" creationId="{34A73D40-AC72-B6B4-3BAF-CFC66C12DCAF}"/>
          </ac:spMkLst>
        </pc:spChg>
        <pc:spChg chg="add del">
          <ac:chgData name="baris oguz" userId="b2f6407021882ee1" providerId="LiveId" clId="{6DFD3514-3DFC-4C97-9916-98338E4C9316}" dt="2025-11-03T07:41:30.831" v="15271" actId="700"/>
          <ac:spMkLst>
            <pc:docMk/>
            <pc:sldMk cId="1478155886" sldId="1267"/>
            <ac:spMk id="3" creationId="{24561F4E-2E9B-A1B1-9468-7F024B0954E9}"/>
          </ac:spMkLst>
        </pc:spChg>
        <pc:spChg chg="mod ord">
          <ac:chgData name="baris oguz" userId="b2f6407021882ee1" providerId="LiveId" clId="{6DFD3514-3DFC-4C97-9916-98338E4C9316}" dt="2025-11-03T07:41:30.831" v="15271" actId="700"/>
          <ac:spMkLst>
            <pc:docMk/>
            <pc:sldMk cId="1478155886" sldId="1267"/>
            <ac:spMk id="4" creationId="{2C331463-CAA5-F24B-8259-AE409C1AF4ED}"/>
          </ac:spMkLst>
        </pc:spChg>
        <pc:spChg chg="add">
          <ac:chgData name="baris oguz" userId="b2f6407021882ee1" providerId="LiveId" clId="{6DFD3514-3DFC-4C97-9916-98338E4C9316}" dt="2025-11-03T08:14:11.368" v="15561"/>
          <ac:spMkLst>
            <pc:docMk/>
            <pc:sldMk cId="1478155886" sldId="1267"/>
            <ac:spMk id="5" creationId="{B04CF4BC-3FD1-A946-FD44-42F3D1711A21}"/>
          </ac:spMkLst>
        </pc:spChg>
        <pc:spChg chg="add del mod">
          <ac:chgData name="baris oguz" userId="b2f6407021882ee1" providerId="LiveId" clId="{6DFD3514-3DFC-4C97-9916-98338E4C9316}" dt="2025-11-03T08:14:25.919" v="15565" actId="478"/>
          <ac:spMkLst>
            <pc:docMk/>
            <pc:sldMk cId="1478155886" sldId="1267"/>
            <ac:spMk id="8" creationId="{A4D7B7F1-FDFE-E9AC-1856-56D9A7712EDA}"/>
          </ac:spMkLst>
        </pc:spChg>
        <pc:spChg chg="add mod">
          <ac:chgData name="baris oguz" userId="b2f6407021882ee1" providerId="LiveId" clId="{6DFD3514-3DFC-4C97-9916-98338E4C9316}" dt="2025-11-03T08:17:13.512" v="15599" actId="1076"/>
          <ac:spMkLst>
            <pc:docMk/>
            <pc:sldMk cId="1478155886" sldId="1267"/>
            <ac:spMk id="10" creationId="{80105197-20C2-A891-9B47-5D33E4E1CB17}"/>
          </ac:spMkLst>
        </pc:spChg>
        <pc:spChg chg="mod ord">
          <ac:chgData name="baris oguz" userId="b2f6407021882ee1" providerId="LiveId" clId="{6DFD3514-3DFC-4C97-9916-98338E4C9316}" dt="2025-11-03T08:23:17.105" v="15745" actId="20577"/>
          <ac:spMkLst>
            <pc:docMk/>
            <pc:sldMk cId="1478155886" sldId="1267"/>
            <ac:spMk id="12" creationId="{00000000-0000-0000-0000-000000000000}"/>
          </ac:spMkLst>
        </pc:spChg>
        <pc:spChg chg="add mod">
          <ac:chgData name="baris oguz" userId="b2f6407021882ee1" providerId="LiveId" clId="{6DFD3514-3DFC-4C97-9916-98338E4C9316}" dt="2025-11-03T08:23:32.798" v="15748" actId="1076"/>
          <ac:spMkLst>
            <pc:docMk/>
            <pc:sldMk cId="1478155886" sldId="1267"/>
            <ac:spMk id="13" creationId="{930800EE-1FEE-E1A5-E2A6-5D03B3331C89}"/>
          </ac:spMkLst>
        </pc:spChg>
        <pc:spChg chg="mod ord">
          <ac:chgData name="baris oguz" userId="b2f6407021882ee1" providerId="LiveId" clId="{6DFD3514-3DFC-4C97-9916-98338E4C9316}" dt="2025-11-03T08:14:58.569" v="15574" actId="6549"/>
          <ac:spMkLst>
            <pc:docMk/>
            <pc:sldMk cId="1478155886" sldId="1267"/>
            <ac:spMk id="4009986" creationId="{00000000-0000-0000-0000-000000000000}"/>
          </ac:spMkLst>
        </pc:spChg>
        <pc:picChg chg="mod">
          <ac:chgData name="baris oguz" userId="b2f6407021882ee1" providerId="LiveId" clId="{6DFD3514-3DFC-4C97-9916-98338E4C9316}" dt="2025-11-03T08:14:49.942" v="15572" actId="1076"/>
          <ac:picMkLst>
            <pc:docMk/>
            <pc:sldMk cId="1478155886" sldId="1267"/>
            <ac:picMk id="7" creationId="{00000000-0000-0000-0000-000000000000}"/>
          </ac:picMkLst>
        </pc:picChg>
        <pc:picChg chg="add mod">
          <ac:chgData name="baris oguz" userId="b2f6407021882ee1" providerId="LiveId" clId="{6DFD3514-3DFC-4C97-9916-98338E4C9316}" dt="2025-11-03T08:23:32.798" v="15748" actId="1076"/>
          <ac:picMkLst>
            <pc:docMk/>
            <pc:sldMk cId="1478155886" sldId="1267"/>
            <ac:picMk id="11" creationId="{EEF3194A-418F-F091-2CC9-03B85B5127A1}"/>
          </ac:picMkLst>
        </pc:picChg>
      </pc:sldChg>
      <pc:sldChg chg="addSp delSp modSp add del mod modClrScheme chgLayout">
        <pc:chgData name="baris oguz" userId="b2f6407021882ee1" providerId="LiveId" clId="{6DFD3514-3DFC-4C97-9916-98338E4C9316}" dt="2025-11-03T08:13:33.973" v="15560" actId="47"/>
        <pc:sldMkLst>
          <pc:docMk/>
          <pc:sldMk cId="756908817" sldId="1268"/>
        </pc:sldMkLst>
        <pc:spChg chg="mod ord">
          <ac:chgData name="baris oguz" userId="b2f6407021882ee1" providerId="LiveId" clId="{6DFD3514-3DFC-4C97-9916-98338E4C9316}" dt="2025-11-03T07:41:30.831" v="15271" actId="700"/>
          <ac:spMkLst>
            <pc:docMk/>
            <pc:sldMk cId="756908817" sldId="1268"/>
            <ac:spMk id="2" creationId="{608B0C0F-C13D-0040-096A-E050B5D3AABE}"/>
          </ac:spMkLst>
        </pc:spChg>
        <pc:spChg chg="add del">
          <ac:chgData name="baris oguz" userId="b2f6407021882ee1" providerId="LiveId" clId="{6DFD3514-3DFC-4C97-9916-98338E4C9316}" dt="2025-11-03T07:41:30.831" v="15271" actId="700"/>
          <ac:spMkLst>
            <pc:docMk/>
            <pc:sldMk cId="756908817" sldId="1268"/>
            <ac:spMk id="3" creationId="{7022457D-42F5-352B-DB1C-3DA571BDB347}"/>
          </ac:spMkLst>
        </pc:spChg>
        <pc:spChg chg="mod ord">
          <ac:chgData name="baris oguz" userId="b2f6407021882ee1" providerId="LiveId" clId="{6DFD3514-3DFC-4C97-9916-98338E4C9316}" dt="2025-11-03T07:41:30.831" v="15271" actId="700"/>
          <ac:spMkLst>
            <pc:docMk/>
            <pc:sldMk cId="756908817" sldId="1268"/>
            <ac:spMk id="4" creationId="{7704E6AD-7593-F5AE-A881-756002971B68}"/>
          </ac:spMkLst>
        </pc:spChg>
        <pc:spChg chg="mod ord">
          <ac:chgData name="baris oguz" userId="b2f6407021882ee1" providerId="LiveId" clId="{6DFD3514-3DFC-4C97-9916-98338E4C9316}" dt="2025-11-03T07:41:30.831" v="15271" actId="700"/>
          <ac:spMkLst>
            <pc:docMk/>
            <pc:sldMk cId="756908817" sldId="1268"/>
            <ac:spMk id="11" creationId="{00000000-0000-0000-0000-000000000000}"/>
          </ac:spMkLst>
        </pc:spChg>
        <pc:spChg chg="mod ord">
          <ac:chgData name="baris oguz" userId="b2f6407021882ee1" providerId="LiveId" clId="{6DFD3514-3DFC-4C97-9916-98338E4C9316}" dt="2025-11-03T07:41:30.910" v="15273" actId="27636"/>
          <ac:spMkLst>
            <pc:docMk/>
            <pc:sldMk cId="756908817" sldId="1268"/>
            <ac:spMk id="4012034" creationId="{00000000-0000-0000-0000-000000000000}"/>
          </ac:spMkLst>
        </pc:spChg>
      </pc:sldChg>
      <pc:sldChg chg="addSp delSp modSp add del mod modClrScheme chgLayout">
        <pc:chgData name="baris oguz" userId="b2f6407021882ee1" providerId="LiveId" clId="{6DFD3514-3DFC-4C97-9916-98338E4C9316}" dt="2025-11-03T08:18:13.812" v="15614" actId="47"/>
        <pc:sldMkLst>
          <pc:docMk/>
          <pc:sldMk cId="2289444307" sldId="1269"/>
        </pc:sldMkLst>
        <pc:spChg chg="mod ord">
          <ac:chgData name="baris oguz" userId="b2f6407021882ee1" providerId="LiveId" clId="{6DFD3514-3DFC-4C97-9916-98338E4C9316}" dt="2025-11-03T07:41:30.831" v="15271" actId="700"/>
          <ac:spMkLst>
            <pc:docMk/>
            <pc:sldMk cId="2289444307" sldId="1269"/>
            <ac:spMk id="2" creationId="{EA36691F-7398-2838-8690-9B078DF92D41}"/>
          </ac:spMkLst>
        </pc:spChg>
        <pc:spChg chg="add del">
          <ac:chgData name="baris oguz" userId="b2f6407021882ee1" providerId="LiveId" clId="{6DFD3514-3DFC-4C97-9916-98338E4C9316}" dt="2025-11-03T07:41:30.831" v="15271" actId="700"/>
          <ac:spMkLst>
            <pc:docMk/>
            <pc:sldMk cId="2289444307" sldId="1269"/>
            <ac:spMk id="3" creationId="{752D7626-8FD7-B366-5467-A1195DA231EA}"/>
          </ac:spMkLst>
        </pc:spChg>
        <pc:spChg chg="mod ord">
          <ac:chgData name="baris oguz" userId="b2f6407021882ee1" providerId="LiveId" clId="{6DFD3514-3DFC-4C97-9916-98338E4C9316}" dt="2025-11-03T07:41:30.831" v="15271" actId="700"/>
          <ac:spMkLst>
            <pc:docMk/>
            <pc:sldMk cId="2289444307" sldId="1269"/>
            <ac:spMk id="4" creationId="{E9721927-0410-C506-7FF7-D2FC830E9B24}"/>
          </ac:spMkLst>
        </pc:spChg>
        <pc:spChg chg="mod ord">
          <ac:chgData name="baris oguz" userId="b2f6407021882ee1" providerId="LiveId" clId="{6DFD3514-3DFC-4C97-9916-98338E4C9316}" dt="2025-11-03T07:41:30.831" v="15271" actId="700"/>
          <ac:spMkLst>
            <pc:docMk/>
            <pc:sldMk cId="2289444307" sldId="1269"/>
            <ac:spMk id="13" creationId="{00000000-0000-0000-0000-000000000000}"/>
          </ac:spMkLst>
        </pc:spChg>
        <pc:spChg chg="mod ord">
          <ac:chgData name="baris oguz" userId="b2f6407021882ee1" providerId="LiveId" clId="{6DFD3514-3DFC-4C97-9916-98338E4C9316}" dt="2025-11-03T07:41:30.831" v="15271" actId="700"/>
          <ac:spMkLst>
            <pc:docMk/>
            <pc:sldMk cId="2289444307" sldId="1269"/>
            <ac:spMk id="4014082" creationId="{00000000-0000-0000-0000-000000000000}"/>
          </ac:spMkLst>
        </pc:spChg>
        <pc:picChg chg="del">
          <ac:chgData name="baris oguz" userId="b2f6407021882ee1" providerId="LiveId" clId="{6DFD3514-3DFC-4C97-9916-98338E4C9316}" dt="2025-11-03T08:17:27.154" v="15602" actId="21"/>
          <ac:picMkLst>
            <pc:docMk/>
            <pc:sldMk cId="2289444307" sldId="1269"/>
            <ac:picMk id="7" creationId="{00000000-0000-0000-0000-000000000000}"/>
          </ac:picMkLst>
        </pc:picChg>
      </pc:sldChg>
      <pc:sldChg chg="addSp delSp modSp add del mod modClrScheme chgLayout">
        <pc:chgData name="baris oguz" userId="b2f6407021882ee1" providerId="LiveId" clId="{6DFD3514-3DFC-4C97-9916-98338E4C9316}" dt="2025-11-03T08:18:44.451" v="15621" actId="47"/>
        <pc:sldMkLst>
          <pc:docMk/>
          <pc:sldMk cId="868152188" sldId="1270"/>
        </pc:sldMkLst>
        <pc:spChg chg="mod ord">
          <ac:chgData name="baris oguz" userId="b2f6407021882ee1" providerId="LiveId" clId="{6DFD3514-3DFC-4C97-9916-98338E4C9316}" dt="2025-11-03T07:41:30.831" v="15271" actId="700"/>
          <ac:spMkLst>
            <pc:docMk/>
            <pc:sldMk cId="868152188" sldId="1270"/>
            <ac:spMk id="2" creationId="{DA4D1579-F2FF-3631-C17B-846F28377902}"/>
          </ac:spMkLst>
        </pc:spChg>
        <pc:spChg chg="add del">
          <ac:chgData name="baris oguz" userId="b2f6407021882ee1" providerId="LiveId" clId="{6DFD3514-3DFC-4C97-9916-98338E4C9316}" dt="2025-11-03T07:41:30.831" v="15271" actId="700"/>
          <ac:spMkLst>
            <pc:docMk/>
            <pc:sldMk cId="868152188" sldId="1270"/>
            <ac:spMk id="3" creationId="{DB3F60F5-3F2C-9F42-4999-9F0E082F48F2}"/>
          </ac:spMkLst>
        </pc:spChg>
        <pc:spChg chg="mod ord">
          <ac:chgData name="baris oguz" userId="b2f6407021882ee1" providerId="LiveId" clId="{6DFD3514-3DFC-4C97-9916-98338E4C9316}" dt="2025-11-03T07:41:30.831" v="15271" actId="700"/>
          <ac:spMkLst>
            <pc:docMk/>
            <pc:sldMk cId="868152188" sldId="1270"/>
            <ac:spMk id="4" creationId="{1E34067F-6B6C-7F3F-1538-D3B85D8148B3}"/>
          </ac:spMkLst>
        </pc:spChg>
        <pc:spChg chg="mod ord">
          <ac:chgData name="baris oguz" userId="b2f6407021882ee1" providerId="LiveId" clId="{6DFD3514-3DFC-4C97-9916-98338E4C9316}" dt="2025-11-03T07:41:30.831" v="15271" actId="700"/>
          <ac:spMkLst>
            <pc:docMk/>
            <pc:sldMk cId="868152188" sldId="1270"/>
            <ac:spMk id="12" creationId="{00000000-0000-0000-0000-000000000000}"/>
          </ac:spMkLst>
        </pc:spChg>
        <pc:spChg chg="del mod ord">
          <ac:chgData name="baris oguz" userId="b2f6407021882ee1" providerId="LiveId" clId="{6DFD3514-3DFC-4C97-9916-98338E4C9316}" dt="2025-11-03T08:15:42.339" v="15581" actId="478"/>
          <ac:spMkLst>
            <pc:docMk/>
            <pc:sldMk cId="868152188" sldId="1270"/>
            <ac:spMk id="4016130" creationId="{00000000-0000-0000-0000-000000000000}"/>
          </ac:spMkLst>
        </pc:spChg>
        <pc:picChg chg="del">
          <ac:chgData name="baris oguz" userId="b2f6407021882ee1" providerId="LiveId" clId="{6DFD3514-3DFC-4C97-9916-98338E4C9316}" dt="2025-11-03T08:18:24.460" v="15615" actId="21"/>
          <ac:picMkLst>
            <pc:docMk/>
            <pc:sldMk cId="868152188" sldId="1270"/>
            <ac:picMk id="7" creationId="{00000000-0000-0000-0000-000000000000}"/>
          </ac:picMkLst>
        </pc:picChg>
      </pc:sldChg>
      <pc:sldChg chg="addSp delSp modSp add del mod modClrScheme chgLayout">
        <pc:chgData name="baris oguz" userId="b2f6407021882ee1" providerId="LiveId" clId="{6DFD3514-3DFC-4C97-9916-98338E4C9316}" dt="2025-11-03T08:21:17.739" v="15736" actId="47"/>
        <pc:sldMkLst>
          <pc:docMk/>
          <pc:sldMk cId="1071311514" sldId="1271"/>
        </pc:sldMkLst>
        <pc:spChg chg="mod ord">
          <ac:chgData name="baris oguz" userId="b2f6407021882ee1" providerId="LiveId" clId="{6DFD3514-3DFC-4C97-9916-98338E4C9316}" dt="2025-11-03T07:41:30.831" v="15271" actId="700"/>
          <ac:spMkLst>
            <pc:docMk/>
            <pc:sldMk cId="1071311514" sldId="1271"/>
            <ac:spMk id="2" creationId="{D8CB444B-4261-C681-9DD2-583464C8715F}"/>
          </ac:spMkLst>
        </pc:spChg>
        <pc:spChg chg="add del">
          <ac:chgData name="baris oguz" userId="b2f6407021882ee1" providerId="LiveId" clId="{6DFD3514-3DFC-4C97-9916-98338E4C9316}" dt="2025-11-03T07:41:30.831" v="15271" actId="700"/>
          <ac:spMkLst>
            <pc:docMk/>
            <pc:sldMk cId="1071311514" sldId="1271"/>
            <ac:spMk id="3" creationId="{76A1E2C7-675D-FFF2-AFE6-FE7AD8C390A5}"/>
          </ac:spMkLst>
        </pc:spChg>
        <pc:spChg chg="mod ord">
          <ac:chgData name="baris oguz" userId="b2f6407021882ee1" providerId="LiveId" clId="{6DFD3514-3DFC-4C97-9916-98338E4C9316}" dt="2025-11-03T07:41:30.831" v="15271" actId="700"/>
          <ac:spMkLst>
            <pc:docMk/>
            <pc:sldMk cId="1071311514" sldId="1271"/>
            <ac:spMk id="4" creationId="{5BC8C669-A6BB-EA44-FF8C-83DBA8AD213C}"/>
          </ac:spMkLst>
        </pc:spChg>
        <pc:spChg chg="mod ord">
          <ac:chgData name="baris oguz" userId="b2f6407021882ee1" providerId="LiveId" clId="{6DFD3514-3DFC-4C97-9916-98338E4C9316}" dt="2025-11-03T07:41:30.831" v="15271" actId="700"/>
          <ac:spMkLst>
            <pc:docMk/>
            <pc:sldMk cId="1071311514" sldId="1271"/>
            <ac:spMk id="12" creationId="{00000000-0000-0000-0000-000000000000}"/>
          </ac:spMkLst>
        </pc:spChg>
        <pc:spChg chg="mod ord">
          <ac:chgData name="baris oguz" userId="b2f6407021882ee1" providerId="LiveId" clId="{6DFD3514-3DFC-4C97-9916-98338E4C9316}" dt="2025-11-03T08:20:46.855" v="15735" actId="20577"/>
          <ac:spMkLst>
            <pc:docMk/>
            <pc:sldMk cId="1071311514" sldId="1271"/>
            <ac:spMk id="4018178" creationId="{00000000-0000-0000-0000-000000000000}"/>
          </ac:spMkLst>
        </pc:spChg>
        <pc:picChg chg="mod">
          <ac:chgData name="baris oguz" userId="b2f6407021882ee1" providerId="LiveId" clId="{6DFD3514-3DFC-4C97-9916-98338E4C9316}" dt="2025-11-03T08:20:07.359" v="15695" actId="1076"/>
          <ac:picMkLst>
            <pc:docMk/>
            <pc:sldMk cId="1071311514" sldId="1271"/>
            <ac:picMk id="8" creationId="{00000000-0000-0000-0000-000000000000}"/>
          </ac:picMkLst>
        </pc:picChg>
      </pc:sldChg>
      <pc:sldChg chg="addSp delSp modSp add del mod modClrScheme chgLayout">
        <pc:chgData name="baris oguz" userId="b2f6407021882ee1" providerId="LiveId" clId="{6DFD3514-3DFC-4C97-9916-98338E4C9316}" dt="2025-11-03T08:21:30.107" v="15737" actId="47"/>
        <pc:sldMkLst>
          <pc:docMk/>
          <pc:sldMk cId="4120571206" sldId="1272"/>
        </pc:sldMkLst>
        <pc:spChg chg="mod ord">
          <ac:chgData name="baris oguz" userId="b2f6407021882ee1" providerId="LiveId" clId="{6DFD3514-3DFC-4C97-9916-98338E4C9316}" dt="2025-11-03T07:41:30.831" v="15271" actId="700"/>
          <ac:spMkLst>
            <pc:docMk/>
            <pc:sldMk cId="4120571206" sldId="1272"/>
            <ac:spMk id="2" creationId="{3EED5823-0DD4-6B3D-301A-4F6AE1701149}"/>
          </ac:spMkLst>
        </pc:spChg>
        <pc:spChg chg="add del">
          <ac:chgData name="baris oguz" userId="b2f6407021882ee1" providerId="LiveId" clId="{6DFD3514-3DFC-4C97-9916-98338E4C9316}" dt="2025-11-03T07:41:30.831" v="15271" actId="700"/>
          <ac:spMkLst>
            <pc:docMk/>
            <pc:sldMk cId="4120571206" sldId="1272"/>
            <ac:spMk id="3" creationId="{97546245-32E0-31AD-D8F9-C25C15B3130A}"/>
          </ac:spMkLst>
        </pc:spChg>
        <pc:spChg chg="mod ord">
          <ac:chgData name="baris oguz" userId="b2f6407021882ee1" providerId="LiveId" clId="{6DFD3514-3DFC-4C97-9916-98338E4C9316}" dt="2025-11-03T07:41:30.831" v="15271" actId="700"/>
          <ac:spMkLst>
            <pc:docMk/>
            <pc:sldMk cId="4120571206" sldId="1272"/>
            <ac:spMk id="4" creationId="{89F05D4B-2037-D910-B022-9D9271011A40}"/>
          </ac:spMkLst>
        </pc:spChg>
        <pc:spChg chg="add del mod ord">
          <ac:chgData name="baris oguz" userId="b2f6407021882ee1" providerId="LiveId" clId="{6DFD3514-3DFC-4C97-9916-98338E4C9316}" dt="2025-11-03T07:41:18.440" v="15270" actId="700"/>
          <ac:spMkLst>
            <pc:docMk/>
            <pc:sldMk cId="4120571206" sldId="1272"/>
            <ac:spMk id="5" creationId="{2AE6F2E5-C869-1489-10F1-0B3C9BD00601}"/>
          </ac:spMkLst>
        </pc:spChg>
        <pc:spChg chg="add del mod ord">
          <ac:chgData name="baris oguz" userId="b2f6407021882ee1" providerId="LiveId" clId="{6DFD3514-3DFC-4C97-9916-98338E4C9316}" dt="2025-11-03T07:41:18.440" v="15270" actId="700"/>
          <ac:spMkLst>
            <pc:docMk/>
            <pc:sldMk cId="4120571206" sldId="1272"/>
            <ac:spMk id="6" creationId="{430898E9-C74F-E3B3-3BA3-534E70A393C8}"/>
          </ac:spMkLst>
        </pc:spChg>
        <pc:spChg chg="add mod ord">
          <ac:chgData name="baris oguz" userId="b2f6407021882ee1" providerId="LiveId" clId="{6DFD3514-3DFC-4C97-9916-98338E4C9316}" dt="2025-11-03T07:41:30.831" v="15271" actId="700"/>
          <ac:spMkLst>
            <pc:docMk/>
            <pc:sldMk cId="4120571206" sldId="1272"/>
            <ac:spMk id="7" creationId="{998EED72-C95E-ACC7-8046-A9954345A43C}"/>
          </ac:spMkLst>
        </pc:spChg>
        <pc:spChg chg="add mod ord">
          <ac:chgData name="baris oguz" userId="b2f6407021882ee1" providerId="LiveId" clId="{6DFD3514-3DFC-4C97-9916-98338E4C9316}" dt="2025-11-03T07:41:30.831" v="15271" actId="700"/>
          <ac:spMkLst>
            <pc:docMk/>
            <pc:sldMk cId="4120571206" sldId="1272"/>
            <ac:spMk id="8" creationId="{01261B07-2C90-AC0B-A826-346BAF292DFA}"/>
          </ac:spMkLst>
        </pc:spChg>
        <pc:spChg chg="add del mod ord">
          <ac:chgData name="baris oguz" userId="b2f6407021882ee1" providerId="LiveId" clId="{6DFD3514-3DFC-4C97-9916-98338E4C9316}" dt="2025-11-03T07:41:30.831" v="15271" actId="700"/>
          <ac:spMkLst>
            <pc:docMk/>
            <pc:sldMk cId="4120571206" sldId="1272"/>
            <ac:spMk id="11" creationId="{00000000-0000-0000-0000-000000000000}"/>
          </ac:spMkLst>
        </pc:spChg>
      </pc:sldChg>
      <pc:sldChg chg="addSp delSp modSp mod">
        <pc:chgData name="baris oguz" userId="b2f6407021882ee1" providerId="LiveId" clId="{6DFD3514-3DFC-4C97-9916-98338E4C9316}" dt="2025-11-04T07:28:02.936" v="20189" actId="790"/>
        <pc:sldMkLst>
          <pc:docMk/>
          <pc:sldMk cId="1010550359" sldId="1277"/>
        </pc:sldMkLst>
        <pc:spChg chg="mod">
          <ac:chgData name="baris oguz" userId="b2f6407021882ee1" providerId="LiveId" clId="{6DFD3514-3DFC-4C97-9916-98338E4C9316}" dt="2025-11-04T07:28:02.936" v="20189" actId="790"/>
          <ac:spMkLst>
            <pc:docMk/>
            <pc:sldMk cId="1010550359" sldId="1277"/>
            <ac:spMk id="2" creationId="{00000000-0000-0000-0000-000000000000}"/>
          </ac:spMkLst>
        </pc:spChg>
        <pc:spChg chg="mod">
          <ac:chgData name="baris oguz" userId="b2f6407021882ee1" providerId="LiveId" clId="{6DFD3514-3DFC-4C97-9916-98338E4C9316}" dt="2025-11-04T07:28:02.936" v="20189" actId="790"/>
          <ac:spMkLst>
            <pc:docMk/>
            <pc:sldMk cId="1010550359" sldId="1277"/>
            <ac:spMk id="4" creationId="{30B64635-F38A-7145-B8FB-F70E6F2D4E42}"/>
          </ac:spMkLst>
        </pc:spChg>
        <pc:spChg chg="mod">
          <ac:chgData name="baris oguz" userId="b2f6407021882ee1" providerId="LiveId" clId="{6DFD3514-3DFC-4C97-9916-98338E4C9316}" dt="2025-11-04T07:28:02.936" v="20189" actId="790"/>
          <ac:spMkLst>
            <pc:docMk/>
            <pc:sldMk cId="1010550359" sldId="1277"/>
            <ac:spMk id="6" creationId="{6D027904-A9F2-4435-45FB-7D99CEC31E2A}"/>
          </ac:spMkLst>
        </pc:spChg>
        <pc:graphicFrameChg chg="add del mod ord modGraphic">
          <ac:chgData name="baris oguz" userId="b2f6407021882ee1" providerId="LiveId" clId="{6DFD3514-3DFC-4C97-9916-98338E4C9316}" dt="2025-11-03T07:37:03.650" v="15226" actId="478"/>
          <ac:graphicFrameMkLst>
            <pc:docMk/>
            <pc:sldMk cId="1010550359" sldId="1277"/>
            <ac:graphicFrameMk id="3" creationId="{5B0A3512-4341-41AE-431B-E73893E4DCEA}"/>
          </ac:graphicFrameMkLst>
        </pc:graphicFrameChg>
        <pc:graphicFrameChg chg="add mod modGraphic">
          <ac:chgData name="baris oguz" userId="b2f6407021882ee1" providerId="LiveId" clId="{6DFD3514-3DFC-4C97-9916-98338E4C9316}" dt="2025-11-04T07:28:02.936" v="20189" actId="790"/>
          <ac:graphicFrameMkLst>
            <pc:docMk/>
            <pc:sldMk cId="1010550359" sldId="1277"/>
            <ac:graphicFrameMk id="5" creationId="{4F8BEBF3-698C-3566-7107-466691B25ED4}"/>
          </ac:graphicFrameMkLst>
        </pc:graphicFrameChg>
        <pc:picChg chg="mod ord">
          <ac:chgData name="baris oguz" userId="b2f6407021882ee1" providerId="LiveId" clId="{6DFD3514-3DFC-4C97-9916-98338E4C9316}" dt="2025-11-03T07:37:09.074" v="15227" actId="166"/>
          <ac:picMkLst>
            <pc:docMk/>
            <pc:sldMk cId="1010550359" sldId="1277"/>
            <ac:picMk id="7" creationId="{00000000-0000-0000-0000-000000000000}"/>
          </ac:picMkLst>
        </pc:picChg>
      </pc:sldChg>
      <pc:sldChg chg="addSp delSp modSp del mod modClrScheme chgLayout">
        <pc:chgData name="baris oguz" userId="b2f6407021882ee1" providerId="LiveId" clId="{6DFD3514-3DFC-4C97-9916-98338E4C9316}" dt="2025-11-03T14:12:44.579" v="19344" actId="47"/>
        <pc:sldMkLst>
          <pc:docMk/>
          <pc:sldMk cId="2337530245" sldId="1341"/>
        </pc:sldMkLst>
      </pc:sldChg>
      <pc:sldChg chg="delSp modSp add del mod modClrScheme chgLayout">
        <pc:chgData name="baris oguz" userId="b2f6407021882ee1" providerId="LiveId" clId="{6DFD3514-3DFC-4C97-9916-98338E4C9316}" dt="2025-11-03T11:08:26.185" v="17646" actId="47"/>
        <pc:sldMkLst>
          <pc:docMk/>
          <pc:sldMk cId="2789866547" sldId="1360"/>
        </pc:sldMkLst>
        <pc:spChg chg="mod ord">
          <ac:chgData name="baris oguz" userId="b2f6407021882ee1" providerId="LiveId" clId="{6DFD3514-3DFC-4C97-9916-98338E4C9316}" dt="2025-11-03T08:24:26.863" v="15753" actId="700"/>
          <ac:spMkLst>
            <pc:docMk/>
            <pc:sldMk cId="2789866547" sldId="1360"/>
            <ac:spMk id="2" creationId="{7F3F795F-13B9-2899-F900-4D56E56B9504}"/>
          </ac:spMkLst>
        </pc:spChg>
        <pc:spChg chg="del">
          <ac:chgData name="baris oguz" userId="b2f6407021882ee1" providerId="LiveId" clId="{6DFD3514-3DFC-4C97-9916-98338E4C9316}" dt="2025-11-03T08:24:26.863" v="15753" actId="700"/>
          <ac:spMkLst>
            <pc:docMk/>
            <pc:sldMk cId="2789866547" sldId="1360"/>
            <ac:spMk id="3" creationId="{F03BC759-9CF0-554E-5AE9-4277132ADEC5}"/>
          </ac:spMkLst>
        </pc:spChg>
        <pc:spChg chg="mod ord">
          <ac:chgData name="baris oguz" userId="b2f6407021882ee1" providerId="LiveId" clId="{6DFD3514-3DFC-4C97-9916-98338E4C9316}" dt="2025-11-03T08:24:26.863" v="15753" actId="700"/>
          <ac:spMkLst>
            <pc:docMk/>
            <pc:sldMk cId="2789866547" sldId="1360"/>
            <ac:spMk id="4" creationId="{01DC61B5-B055-B1DF-16E6-7BDC1401C964}"/>
          </ac:spMkLst>
        </pc:spChg>
        <pc:spChg chg="mod ord">
          <ac:chgData name="baris oguz" userId="b2f6407021882ee1" providerId="LiveId" clId="{6DFD3514-3DFC-4C97-9916-98338E4C9316}" dt="2025-11-03T08:24:26.863" v="15753" actId="700"/>
          <ac:spMkLst>
            <pc:docMk/>
            <pc:sldMk cId="2789866547" sldId="1360"/>
            <ac:spMk id="24578" creationId="{00000000-0000-0000-0000-000000000000}"/>
          </ac:spMkLst>
        </pc:spChg>
        <pc:spChg chg="mod ord">
          <ac:chgData name="baris oguz" userId="b2f6407021882ee1" providerId="LiveId" clId="{6DFD3514-3DFC-4C97-9916-98338E4C9316}" dt="2025-11-03T08:24:26.863" v="15753" actId="700"/>
          <ac:spMkLst>
            <pc:docMk/>
            <pc:sldMk cId="2789866547" sldId="1360"/>
            <ac:spMk id="24579" creationId="{00000000-0000-0000-0000-000000000000}"/>
          </ac:spMkLst>
        </pc:spChg>
        <pc:picChg chg="del">
          <ac:chgData name="baris oguz" userId="b2f6407021882ee1" providerId="LiveId" clId="{6DFD3514-3DFC-4C97-9916-98338E4C9316}" dt="2025-11-03T11:05:18.752" v="17614" actId="21"/>
          <ac:picMkLst>
            <pc:docMk/>
            <pc:sldMk cId="2789866547" sldId="1360"/>
            <ac:picMk id="7" creationId="{00000000-0000-0000-0000-000000000000}"/>
          </ac:picMkLst>
        </pc:picChg>
      </pc:sldChg>
      <pc:sldChg chg="delSp modSp add del mod modClrScheme chgLayout">
        <pc:chgData name="baris oguz" userId="b2f6407021882ee1" providerId="LiveId" clId="{6DFD3514-3DFC-4C97-9916-98338E4C9316}" dt="2025-11-03T11:08:27.073" v="17647" actId="47"/>
        <pc:sldMkLst>
          <pc:docMk/>
          <pc:sldMk cId="715497179" sldId="1361"/>
        </pc:sldMkLst>
        <pc:spChg chg="mod ord">
          <ac:chgData name="baris oguz" userId="b2f6407021882ee1" providerId="LiveId" clId="{6DFD3514-3DFC-4C97-9916-98338E4C9316}" dt="2025-11-03T08:24:26.863" v="15753" actId="700"/>
          <ac:spMkLst>
            <pc:docMk/>
            <pc:sldMk cId="715497179" sldId="1361"/>
            <ac:spMk id="2" creationId="{1AEA718D-D57E-08D0-7E56-F06D58578FF6}"/>
          </ac:spMkLst>
        </pc:spChg>
        <pc:spChg chg="del">
          <ac:chgData name="baris oguz" userId="b2f6407021882ee1" providerId="LiveId" clId="{6DFD3514-3DFC-4C97-9916-98338E4C9316}" dt="2025-11-03T08:24:26.863" v="15753" actId="700"/>
          <ac:spMkLst>
            <pc:docMk/>
            <pc:sldMk cId="715497179" sldId="1361"/>
            <ac:spMk id="3" creationId="{B79980B3-C7C2-2D7E-070C-49D3FA6D95A2}"/>
          </ac:spMkLst>
        </pc:spChg>
        <pc:spChg chg="mod ord">
          <ac:chgData name="baris oguz" userId="b2f6407021882ee1" providerId="LiveId" clId="{6DFD3514-3DFC-4C97-9916-98338E4C9316}" dt="2025-11-03T08:24:26.863" v="15753" actId="700"/>
          <ac:spMkLst>
            <pc:docMk/>
            <pc:sldMk cId="715497179" sldId="1361"/>
            <ac:spMk id="4" creationId="{17B167FD-2A5C-AD83-6127-4DE5BF02C8F6}"/>
          </ac:spMkLst>
        </pc:spChg>
        <pc:spChg chg="mod ord">
          <ac:chgData name="baris oguz" userId="b2f6407021882ee1" providerId="LiveId" clId="{6DFD3514-3DFC-4C97-9916-98338E4C9316}" dt="2025-11-03T08:24:26.863" v="15753" actId="700"/>
          <ac:spMkLst>
            <pc:docMk/>
            <pc:sldMk cId="715497179" sldId="1361"/>
            <ac:spMk id="25602" creationId="{00000000-0000-0000-0000-000000000000}"/>
          </ac:spMkLst>
        </pc:spChg>
        <pc:spChg chg="mod ord">
          <ac:chgData name="baris oguz" userId="b2f6407021882ee1" providerId="LiveId" clId="{6DFD3514-3DFC-4C97-9916-98338E4C9316}" dt="2025-11-03T08:24:26.863" v="15753" actId="700"/>
          <ac:spMkLst>
            <pc:docMk/>
            <pc:sldMk cId="715497179" sldId="1361"/>
            <ac:spMk id="25603" creationId="{00000000-0000-0000-0000-000000000000}"/>
          </ac:spMkLst>
        </pc:spChg>
      </pc:sldChg>
      <pc:sldChg chg="delSp modSp add del mod modClrScheme chgLayout">
        <pc:chgData name="baris oguz" userId="b2f6407021882ee1" providerId="LiveId" clId="{6DFD3514-3DFC-4C97-9916-98338E4C9316}" dt="2025-11-03T11:08:27.865" v="17648" actId="47"/>
        <pc:sldMkLst>
          <pc:docMk/>
          <pc:sldMk cId="643775585" sldId="1362"/>
        </pc:sldMkLst>
        <pc:spChg chg="mod ord">
          <ac:chgData name="baris oguz" userId="b2f6407021882ee1" providerId="LiveId" clId="{6DFD3514-3DFC-4C97-9916-98338E4C9316}" dt="2025-11-03T08:24:26.863" v="15753" actId="700"/>
          <ac:spMkLst>
            <pc:docMk/>
            <pc:sldMk cId="643775585" sldId="1362"/>
            <ac:spMk id="2" creationId="{52FB39EB-C878-A513-6474-078345EA3F20}"/>
          </ac:spMkLst>
        </pc:spChg>
        <pc:spChg chg="del">
          <ac:chgData name="baris oguz" userId="b2f6407021882ee1" providerId="LiveId" clId="{6DFD3514-3DFC-4C97-9916-98338E4C9316}" dt="2025-11-03T08:24:26.863" v="15753" actId="700"/>
          <ac:spMkLst>
            <pc:docMk/>
            <pc:sldMk cId="643775585" sldId="1362"/>
            <ac:spMk id="3" creationId="{144FB512-72F4-6CBC-76ED-BD4B16D25DEA}"/>
          </ac:spMkLst>
        </pc:spChg>
        <pc:spChg chg="mod ord">
          <ac:chgData name="baris oguz" userId="b2f6407021882ee1" providerId="LiveId" clId="{6DFD3514-3DFC-4C97-9916-98338E4C9316}" dt="2025-11-03T08:24:26.863" v="15753" actId="700"/>
          <ac:spMkLst>
            <pc:docMk/>
            <pc:sldMk cId="643775585" sldId="1362"/>
            <ac:spMk id="4" creationId="{7949A30F-3443-14AA-9644-C852F28D0829}"/>
          </ac:spMkLst>
        </pc:spChg>
        <pc:spChg chg="mod ord">
          <ac:chgData name="baris oguz" userId="b2f6407021882ee1" providerId="LiveId" clId="{6DFD3514-3DFC-4C97-9916-98338E4C9316}" dt="2025-11-03T08:24:26.863" v="15753" actId="700"/>
          <ac:spMkLst>
            <pc:docMk/>
            <pc:sldMk cId="643775585" sldId="1362"/>
            <ac:spMk id="26626" creationId="{00000000-0000-0000-0000-000000000000}"/>
          </ac:spMkLst>
        </pc:spChg>
        <pc:spChg chg="mod ord">
          <ac:chgData name="baris oguz" userId="b2f6407021882ee1" providerId="LiveId" clId="{6DFD3514-3DFC-4C97-9916-98338E4C9316}" dt="2025-11-03T08:24:26.863" v="15753" actId="700"/>
          <ac:spMkLst>
            <pc:docMk/>
            <pc:sldMk cId="643775585" sldId="1362"/>
            <ac:spMk id="26627" creationId="{00000000-0000-0000-0000-000000000000}"/>
          </ac:spMkLst>
        </pc:spChg>
      </pc:sldChg>
      <pc:sldChg chg="addSp delSp modSp add del mod modClrScheme chgLayout">
        <pc:chgData name="baris oguz" userId="b2f6407021882ee1" providerId="LiveId" clId="{6DFD3514-3DFC-4C97-9916-98338E4C9316}" dt="2025-11-03T12:09:47.981" v="18986"/>
        <pc:sldMkLst>
          <pc:docMk/>
          <pc:sldMk cId="1724230346" sldId="1363"/>
        </pc:sldMkLst>
        <pc:spChg chg="mod ord">
          <ac:chgData name="baris oguz" userId="b2f6407021882ee1" providerId="LiveId" clId="{6DFD3514-3DFC-4C97-9916-98338E4C9316}" dt="2025-11-03T11:44:48.039" v="17738" actId="700"/>
          <ac:spMkLst>
            <pc:docMk/>
            <pc:sldMk cId="1724230346" sldId="1363"/>
            <ac:spMk id="2" creationId="{82DBE873-F25B-DB7A-35BC-3CEACB7400E3}"/>
          </ac:spMkLst>
        </pc:spChg>
        <pc:spChg chg="del">
          <ac:chgData name="baris oguz" userId="b2f6407021882ee1" providerId="LiveId" clId="{6DFD3514-3DFC-4C97-9916-98338E4C9316}" dt="2025-11-03T08:24:26.863" v="15753" actId="700"/>
          <ac:spMkLst>
            <pc:docMk/>
            <pc:sldMk cId="1724230346" sldId="1363"/>
            <ac:spMk id="3" creationId="{9DA9EC6E-DC10-F493-A5C0-1495B7A228C8}"/>
          </ac:spMkLst>
        </pc:spChg>
        <pc:spChg chg="mod ord">
          <ac:chgData name="baris oguz" userId="b2f6407021882ee1" providerId="LiveId" clId="{6DFD3514-3DFC-4C97-9916-98338E4C9316}" dt="2025-11-03T11:44:48.039" v="17738" actId="700"/>
          <ac:spMkLst>
            <pc:docMk/>
            <pc:sldMk cId="1724230346" sldId="1363"/>
            <ac:spMk id="4" creationId="{D0CC9509-ADD2-099D-391A-2E9E5703390E}"/>
          </ac:spMkLst>
        </pc:spChg>
        <pc:spChg chg="add del mod">
          <ac:chgData name="baris oguz" userId="b2f6407021882ee1" providerId="LiveId" clId="{6DFD3514-3DFC-4C97-9916-98338E4C9316}" dt="2025-11-03T11:35:40.651" v="17696" actId="478"/>
          <ac:spMkLst>
            <pc:docMk/>
            <pc:sldMk cId="1724230346" sldId="1363"/>
            <ac:spMk id="5" creationId="{F10C28E1-E280-F2F7-5B48-DD7D2D0AABE9}"/>
          </ac:spMkLst>
        </pc:spChg>
        <pc:spChg chg="add del mod">
          <ac:chgData name="baris oguz" userId="b2f6407021882ee1" providerId="LiveId" clId="{6DFD3514-3DFC-4C97-9916-98338E4C9316}" dt="2025-11-03T11:37:17.197" v="17698" actId="6264"/>
          <ac:spMkLst>
            <pc:docMk/>
            <pc:sldMk cId="1724230346" sldId="1363"/>
            <ac:spMk id="9" creationId="{8E7A5D33-EFE2-3258-C9BF-C63AACCD083E}"/>
          </ac:spMkLst>
        </pc:spChg>
        <pc:spChg chg="add del mod">
          <ac:chgData name="baris oguz" userId="b2f6407021882ee1" providerId="LiveId" clId="{6DFD3514-3DFC-4C97-9916-98338E4C9316}" dt="2025-11-03T11:37:17.197" v="17698" actId="6264"/>
          <ac:spMkLst>
            <pc:docMk/>
            <pc:sldMk cId="1724230346" sldId="1363"/>
            <ac:spMk id="10" creationId="{0A624911-860C-8D2E-D508-F485B6CCC761}"/>
          </ac:spMkLst>
        </pc:spChg>
        <pc:spChg chg="add mod ord">
          <ac:chgData name="baris oguz" userId="b2f6407021882ee1" providerId="LiveId" clId="{6DFD3514-3DFC-4C97-9916-98338E4C9316}" dt="2025-11-03T11:45:24.030" v="17740" actId="1076"/>
          <ac:spMkLst>
            <pc:docMk/>
            <pc:sldMk cId="1724230346" sldId="1363"/>
            <ac:spMk id="11" creationId="{DD7C8900-731A-3452-35B8-5DFE62882905}"/>
          </ac:spMkLst>
        </pc:spChg>
        <pc:spChg chg="del mod ord">
          <ac:chgData name="baris oguz" userId="b2f6407021882ee1" providerId="LiveId" clId="{6DFD3514-3DFC-4C97-9916-98338E4C9316}" dt="2025-11-03T11:10:27.217" v="17692" actId="478"/>
          <ac:spMkLst>
            <pc:docMk/>
            <pc:sldMk cId="1724230346" sldId="1363"/>
            <ac:spMk id="27650" creationId="{00000000-0000-0000-0000-000000000000}"/>
          </ac:spMkLst>
        </pc:spChg>
        <pc:spChg chg="mod ord">
          <ac:chgData name="baris oguz" userId="b2f6407021882ee1" providerId="LiveId" clId="{6DFD3514-3DFC-4C97-9916-98338E4C9316}" dt="2025-11-03T12:09:47.981" v="18986"/>
          <ac:spMkLst>
            <pc:docMk/>
            <pc:sldMk cId="1724230346" sldId="1363"/>
            <ac:spMk id="27651" creationId="{00000000-0000-0000-0000-000000000000}"/>
          </ac:spMkLst>
        </pc:spChg>
        <pc:picChg chg="add del mod">
          <ac:chgData name="baris oguz" userId="b2f6407021882ee1" providerId="LiveId" clId="{6DFD3514-3DFC-4C97-9916-98338E4C9316}" dt="2025-11-03T11:41:15.511" v="17711" actId="478"/>
          <ac:picMkLst>
            <pc:docMk/>
            <pc:sldMk cId="1724230346" sldId="1363"/>
            <ac:picMk id="8" creationId="{4904B349-6437-C0CC-B0E6-014EDDCF8B7D}"/>
          </ac:picMkLst>
        </pc:picChg>
        <pc:picChg chg="add del mod">
          <ac:chgData name="baris oguz" userId="b2f6407021882ee1" providerId="LiveId" clId="{6DFD3514-3DFC-4C97-9916-98338E4C9316}" dt="2025-11-03T11:41:13.573" v="17710" actId="478"/>
          <ac:picMkLst>
            <pc:docMk/>
            <pc:sldMk cId="1724230346" sldId="1363"/>
            <ac:picMk id="13" creationId="{59AB593D-602A-509C-C07F-3E50C5774F64}"/>
          </ac:picMkLst>
        </pc:picChg>
        <pc:picChg chg="add mod">
          <ac:chgData name="baris oguz" userId="b2f6407021882ee1" providerId="LiveId" clId="{6DFD3514-3DFC-4C97-9916-98338E4C9316}" dt="2025-11-03T11:43:19.627" v="17726" actId="1076"/>
          <ac:picMkLst>
            <pc:docMk/>
            <pc:sldMk cId="1724230346" sldId="1363"/>
            <ac:picMk id="15" creationId="{22F3B1BC-C3D0-46AB-268A-EFE5153C3907}"/>
          </ac:picMkLst>
        </pc:picChg>
        <pc:picChg chg="add mod ord">
          <ac:chgData name="baris oguz" userId="b2f6407021882ee1" providerId="LiveId" clId="{6DFD3514-3DFC-4C97-9916-98338E4C9316}" dt="2025-11-03T11:45:26.895" v="17741" actId="1076"/>
          <ac:picMkLst>
            <pc:docMk/>
            <pc:sldMk cId="1724230346" sldId="1363"/>
            <ac:picMk id="17" creationId="{A6D4E370-76DC-42F6-DBB9-79883384E9F5}"/>
          </ac:picMkLst>
        </pc:picChg>
        <pc:picChg chg="add mod modCrop">
          <ac:chgData name="baris oguz" userId="b2f6407021882ee1" providerId="LiveId" clId="{6DFD3514-3DFC-4C97-9916-98338E4C9316}" dt="2025-11-03T11:45:48.500" v="17751" actId="1076"/>
          <ac:picMkLst>
            <pc:docMk/>
            <pc:sldMk cId="1724230346" sldId="1363"/>
            <ac:picMk id="18" creationId="{4B0617F5-5B11-5E81-2D1E-184010ABEE28}"/>
          </ac:picMkLst>
        </pc:picChg>
        <pc:picChg chg="add mod">
          <ac:chgData name="baris oguz" userId="b2f6407021882ee1" providerId="LiveId" clId="{6DFD3514-3DFC-4C97-9916-98338E4C9316}" dt="2025-11-03T11:45:53.660" v="17754" actId="1076"/>
          <ac:picMkLst>
            <pc:docMk/>
            <pc:sldMk cId="1724230346" sldId="1363"/>
            <ac:picMk id="19" creationId="{37829FA3-ED90-DBC5-A61E-45B3072D1504}"/>
          </ac:picMkLst>
        </pc:picChg>
        <pc:picChg chg="add mod">
          <ac:chgData name="baris oguz" userId="b2f6407021882ee1" providerId="LiveId" clId="{6DFD3514-3DFC-4C97-9916-98338E4C9316}" dt="2025-11-03T11:45:33.299" v="17743" actId="1076"/>
          <ac:picMkLst>
            <pc:docMk/>
            <pc:sldMk cId="1724230346" sldId="1363"/>
            <ac:picMk id="20" creationId="{F1274300-F4FE-1B9B-14EA-3CF6D5089BB6}"/>
          </ac:picMkLst>
        </pc:picChg>
        <pc:picChg chg="add mod">
          <ac:chgData name="baris oguz" userId="b2f6407021882ee1" providerId="LiveId" clId="{6DFD3514-3DFC-4C97-9916-98338E4C9316}" dt="2025-11-03T11:45:45.804" v="17749" actId="1076"/>
          <ac:picMkLst>
            <pc:docMk/>
            <pc:sldMk cId="1724230346" sldId="1363"/>
            <ac:picMk id="21" creationId="{F713095E-919B-658E-6A10-A40B41ACDFB1}"/>
          </ac:picMkLst>
        </pc:picChg>
        <pc:picChg chg="add mod">
          <ac:chgData name="baris oguz" userId="b2f6407021882ee1" providerId="LiveId" clId="{6DFD3514-3DFC-4C97-9916-98338E4C9316}" dt="2025-11-03T11:45:59.950" v="17755" actId="1076"/>
          <ac:picMkLst>
            <pc:docMk/>
            <pc:sldMk cId="1724230346" sldId="1363"/>
            <ac:picMk id="22" creationId="{9C7F13FA-9D3D-2B5E-7097-97BDC40C960E}"/>
          </ac:picMkLst>
        </pc:picChg>
        <pc:picChg chg="add mod">
          <ac:chgData name="baris oguz" userId="b2f6407021882ee1" providerId="LiveId" clId="{6DFD3514-3DFC-4C97-9916-98338E4C9316}" dt="2025-11-03T11:45:39.186" v="17747" actId="1076"/>
          <ac:picMkLst>
            <pc:docMk/>
            <pc:sldMk cId="1724230346" sldId="1363"/>
            <ac:picMk id="23" creationId="{E1E2D2F0-0482-9FA4-1793-BEE7342D4DAB}"/>
          </ac:picMkLst>
        </pc:picChg>
        <pc:picChg chg="add mod">
          <ac:chgData name="baris oguz" userId="b2f6407021882ee1" providerId="LiveId" clId="{6DFD3514-3DFC-4C97-9916-98338E4C9316}" dt="2025-11-03T11:57:42.800" v="18191" actId="1076"/>
          <ac:picMkLst>
            <pc:docMk/>
            <pc:sldMk cId="1724230346" sldId="1363"/>
            <ac:picMk id="24" creationId="{62CD81AF-5D1E-2F6C-AF67-3CD57E4C29A8}"/>
          </ac:picMkLst>
        </pc:picChg>
      </pc:sldChg>
      <pc:sldChg chg="delSp modSp add del mod ord modClrScheme chgLayout">
        <pc:chgData name="baris oguz" userId="b2f6407021882ee1" providerId="LiveId" clId="{6DFD3514-3DFC-4C97-9916-98338E4C9316}" dt="2025-11-03T14:12:12.924" v="19343" actId="47"/>
        <pc:sldMkLst>
          <pc:docMk/>
          <pc:sldMk cId="2436566050" sldId="1364"/>
        </pc:sldMkLst>
        <pc:spChg chg="mod ord">
          <ac:chgData name="baris oguz" userId="b2f6407021882ee1" providerId="LiveId" clId="{6DFD3514-3DFC-4C97-9916-98338E4C9316}" dt="2025-11-03T08:24:26.863" v="15753" actId="700"/>
          <ac:spMkLst>
            <pc:docMk/>
            <pc:sldMk cId="2436566050" sldId="1364"/>
            <ac:spMk id="2" creationId="{E05C4F76-77CE-7346-34B7-686A6D6A4B63}"/>
          </ac:spMkLst>
        </pc:spChg>
        <pc:spChg chg="del">
          <ac:chgData name="baris oguz" userId="b2f6407021882ee1" providerId="LiveId" clId="{6DFD3514-3DFC-4C97-9916-98338E4C9316}" dt="2025-11-03T08:24:26.863" v="15753" actId="700"/>
          <ac:spMkLst>
            <pc:docMk/>
            <pc:sldMk cId="2436566050" sldId="1364"/>
            <ac:spMk id="3" creationId="{1C06F605-97E1-3CED-8568-4859E6F11AF2}"/>
          </ac:spMkLst>
        </pc:spChg>
        <pc:spChg chg="mod ord">
          <ac:chgData name="baris oguz" userId="b2f6407021882ee1" providerId="LiveId" clId="{6DFD3514-3DFC-4C97-9916-98338E4C9316}" dt="2025-11-03T08:24:26.863" v="15753" actId="700"/>
          <ac:spMkLst>
            <pc:docMk/>
            <pc:sldMk cId="2436566050" sldId="1364"/>
            <ac:spMk id="4" creationId="{FC786A74-4C68-DE01-D789-BCF60DC3F62C}"/>
          </ac:spMkLst>
        </pc:spChg>
        <pc:spChg chg="mod ord">
          <ac:chgData name="baris oguz" userId="b2f6407021882ee1" providerId="LiveId" clId="{6DFD3514-3DFC-4C97-9916-98338E4C9316}" dt="2025-11-03T08:24:26.863" v="15753" actId="700"/>
          <ac:spMkLst>
            <pc:docMk/>
            <pc:sldMk cId="2436566050" sldId="1364"/>
            <ac:spMk id="28674" creationId="{00000000-0000-0000-0000-000000000000}"/>
          </ac:spMkLst>
        </pc:spChg>
        <pc:spChg chg="mod ord">
          <ac:chgData name="baris oguz" userId="b2f6407021882ee1" providerId="LiveId" clId="{6DFD3514-3DFC-4C97-9916-98338E4C9316}" dt="2025-11-03T08:24:26.863" v="15753" actId="700"/>
          <ac:spMkLst>
            <pc:docMk/>
            <pc:sldMk cId="2436566050" sldId="1364"/>
            <ac:spMk id="28675" creationId="{00000000-0000-0000-0000-000000000000}"/>
          </ac:spMkLst>
        </pc:spChg>
        <pc:picChg chg="del">
          <ac:chgData name="baris oguz" userId="b2f6407021882ee1" providerId="LiveId" clId="{6DFD3514-3DFC-4C97-9916-98338E4C9316}" dt="2025-11-03T12:07:14.326" v="18972" actId="21"/>
          <ac:picMkLst>
            <pc:docMk/>
            <pc:sldMk cId="2436566050" sldId="1364"/>
            <ac:picMk id="7" creationId="{00000000-0000-0000-0000-000000000000}"/>
          </ac:picMkLst>
        </pc:picChg>
      </pc:sldChg>
      <pc:sldChg chg="delSp modSp add del mod modClrScheme chgLayout">
        <pc:chgData name="baris oguz" userId="b2f6407021882ee1" providerId="LiveId" clId="{6DFD3514-3DFC-4C97-9916-98338E4C9316}" dt="2025-11-03T14:12:44.579" v="19344" actId="47"/>
        <pc:sldMkLst>
          <pc:docMk/>
          <pc:sldMk cId="2582978714" sldId="1365"/>
        </pc:sldMkLst>
        <pc:spChg chg="mod ord">
          <ac:chgData name="baris oguz" userId="b2f6407021882ee1" providerId="LiveId" clId="{6DFD3514-3DFC-4C97-9916-98338E4C9316}" dt="2025-11-03T08:24:26.863" v="15753" actId="700"/>
          <ac:spMkLst>
            <pc:docMk/>
            <pc:sldMk cId="2582978714" sldId="1365"/>
            <ac:spMk id="2" creationId="{51DBBE4E-9C28-E101-6FB1-D1F0D56A7834}"/>
          </ac:spMkLst>
        </pc:spChg>
        <pc:spChg chg="del">
          <ac:chgData name="baris oguz" userId="b2f6407021882ee1" providerId="LiveId" clId="{6DFD3514-3DFC-4C97-9916-98338E4C9316}" dt="2025-11-03T08:24:26.863" v="15753" actId="700"/>
          <ac:spMkLst>
            <pc:docMk/>
            <pc:sldMk cId="2582978714" sldId="1365"/>
            <ac:spMk id="3" creationId="{1FCC75CB-C6B2-ABC3-3B1D-81D6B417520F}"/>
          </ac:spMkLst>
        </pc:spChg>
        <pc:spChg chg="mod ord">
          <ac:chgData name="baris oguz" userId="b2f6407021882ee1" providerId="LiveId" clId="{6DFD3514-3DFC-4C97-9916-98338E4C9316}" dt="2025-11-03T08:24:26.863" v="15753" actId="700"/>
          <ac:spMkLst>
            <pc:docMk/>
            <pc:sldMk cId="2582978714" sldId="1365"/>
            <ac:spMk id="4" creationId="{CCA9CDF9-4010-8FF3-15A8-D0C0AE70D7D4}"/>
          </ac:spMkLst>
        </pc:spChg>
        <pc:spChg chg="mod ord">
          <ac:chgData name="baris oguz" userId="b2f6407021882ee1" providerId="LiveId" clId="{6DFD3514-3DFC-4C97-9916-98338E4C9316}" dt="2025-11-03T08:24:26.863" v="15753" actId="700"/>
          <ac:spMkLst>
            <pc:docMk/>
            <pc:sldMk cId="2582978714" sldId="1365"/>
            <ac:spMk id="29698" creationId="{00000000-0000-0000-0000-000000000000}"/>
          </ac:spMkLst>
        </pc:spChg>
        <pc:spChg chg="mod ord">
          <ac:chgData name="baris oguz" userId="b2f6407021882ee1" providerId="LiveId" clId="{6DFD3514-3DFC-4C97-9916-98338E4C9316}" dt="2025-11-03T08:24:26.863" v="15753" actId="700"/>
          <ac:spMkLst>
            <pc:docMk/>
            <pc:sldMk cId="2582978714" sldId="1365"/>
            <ac:spMk id="29699" creationId="{00000000-0000-0000-0000-000000000000}"/>
          </ac:spMkLst>
        </pc:spChg>
        <pc:picChg chg="del">
          <ac:chgData name="baris oguz" userId="b2f6407021882ee1" providerId="LiveId" clId="{6DFD3514-3DFC-4C97-9916-98338E4C9316}" dt="2025-11-03T11:57:34.474" v="18189" actId="21"/>
          <ac:picMkLst>
            <pc:docMk/>
            <pc:sldMk cId="2582978714" sldId="1365"/>
            <ac:picMk id="7" creationId="{00000000-0000-0000-0000-000000000000}"/>
          </ac:picMkLst>
        </pc:picChg>
      </pc:sldChg>
      <pc:sldChg chg="delSp modSp add del mod modClrScheme chgLayout">
        <pc:chgData name="baris oguz" userId="b2f6407021882ee1" providerId="LiveId" clId="{6DFD3514-3DFC-4C97-9916-98338E4C9316}" dt="2025-11-03T14:12:44.579" v="19344" actId="47"/>
        <pc:sldMkLst>
          <pc:docMk/>
          <pc:sldMk cId="2623884479" sldId="1366"/>
        </pc:sldMkLst>
        <pc:spChg chg="mod ord">
          <ac:chgData name="baris oguz" userId="b2f6407021882ee1" providerId="LiveId" clId="{6DFD3514-3DFC-4C97-9916-98338E4C9316}" dt="2025-11-03T08:24:26.863" v="15753" actId="700"/>
          <ac:spMkLst>
            <pc:docMk/>
            <pc:sldMk cId="2623884479" sldId="1366"/>
            <ac:spMk id="2" creationId="{57C7651B-8650-2A55-9B42-968A6E4E93D0}"/>
          </ac:spMkLst>
        </pc:spChg>
        <pc:spChg chg="del">
          <ac:chgData name="baris oguz" userId="b2f6407021882ee1" providerId="LiveId" clId="{6DFD3514-3DFC-4C97-9916-98338E4C9316}" dt="2025-11-03T08:24:26.863" v="15753" actId="700"/>
          <ac:spMkLst>
            <pc:docMk/>
            <pc:sldMk cId="2623884479" sldId="1366"/>
            <ac:spMk id="3" creationId="{EDFE83D4-C14C-0C64-6CB6-065A3DD8E626}"/>
          </ac:spMkLst>
        </pc:spChg>
        <pc:spChg chg="mod ord">
          <ac:chgData name="baris oguz" userId="b2f6407021882ee1" providerId="LiveId" clId="{6DFD3514-3DFC-4C97-9916-98338E4C9316}" dt="2025-11-03T08:24:26.863" v="15753" actId="700"/>
          <ac:spMkLst>
            <pc:docMk/>
            <pc:sldMk cId="2623884479" sldId="1366"/>
            <ac:spMk id="4" creationId="{6461754C-0E8E-4C0C-DD26-51930F1030A0}"/>
          </ac:spMkLst>
        </pc:spChg>
        <pc:spChg chg="mod ord">
          <ac:chgData name="baris oguz" userId="b2f6407021882ee1" providerId="LiveId" clId="{6DFD3514-3DFC-4C97-9916-98338E4C9316}" dt="2025-11-03T08:24:26.863" v="15753" actId="700"/>
          <ac:spMkLst>
            <pc:docMk/>
            <pc:sldMk cId="2623884479" sldId="1366"/>
            <ac:spMk id="30722" creationId="{00000000-0000-0000-0000-000000000000}"/>
          </ac:spMkLst>
        </pc:spChg>
        <pc:spChg chg="mod ord">
          <ac:chgData name="baris oguz" userId="b2f6407021882ee1" providerId="LiveId" clId="{6DFD3514-3DFC-4C97-9916-98338E4C9316}" dt="2025-11-03T08:24:26.863" v="15753" actId="700"/>
          <ac:spMkLst>
            <pc:docMk/>
            <pc:sldMk cId="2623884479" sldId="1366"/>
            <ac:spMk id="30723"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4109754871" sldId="1367"/>
        </pc:sldMkLst>
        <pc:spChg chg="mod ord">
          <ac:chgData name="baris oguz" userId="b2f6407021882ee1" providerId="LiveId" clId="{6DFD3514-3DFC-4C97-9916-98338E4C9316}" dt="2025-11-03T08:24:26.863" v="15753" actId="700"/>
          <ac:spMkLst>
            <pc:docMk/>
            <pc:sldMk cId="4109754871" sldId="1367"/>
            <ac:spMk id="2" creationId="{6C4989D1-F38C-B7C0-BB2B-B8B15E515664}"/>
          </ac:spMkLst>
        </pc:spChg>
        <pc:spChg chg="del">
          <ac:chgData name="baris oguz" userId="b2f6407021882ee1" providerId="LiveId" clId="{6DFD3514-3DFC-4C97-9916-98338E4C9316}" dt="2025-11-03T08:24:26.863" v="15753" actId="700"/>
          <ac:spMkLst>
            <pc:docMk/>
            <pc:sldMk cId="4109754871" sldId="1367"/>
            <ac:spMk id="3" creationId="{FB84B062-4E50-53FA-6340-E6F944B821DF}"/>
          </ac:spMkLst>
        </pc:spChg>
        <pc:spChg chg="mod ord">
          <ac:chgData name="baris oguz" userId="b2f6407021882ee1" providerId="LiveId" clId="{6DFD3514-3DFC-4C97-9916-98338E4C9316}" dt="2025-11-03T08:24:26.863" v="15753" actId="700"/>
          <ac:spMkLst>
            <pc:docMk/>
            <pc:sldMk cId="4109754871" sldId="1367"/>
            <ac:spMk id="4" creationId="{A9DC89F7-8B5F-6956-6DFA-10441D4BF2BB}"/>
          </ac:spMkLst>
        </pc:spChg>
        <pc:spChg chg="mod ord">
          <ac:chgData name="baris oguz" userId="b2f6407021882ee1" providerId="LiveId" clId="{6DFD3514-3DFC-4C97-9916-98338E4C9316}" dt="2025-11-03T08:24:26.863" v="15753" actId="700"/>
          <ac:spMkLst>
            <pc:docMk/>
            <pc:sldMk cId="4109754871" sldId="1367"/>
            <ac:spMk id="31746" creationId="{00000000-0000-0000-0000-000000000000}"/>
          </ac:spMkLst>
        </pc:spChg>
        <pc:spChg chg="mod ord">
          <ac:chgData name="baris oguz" userId="b2f6407021882ee1" providerId="LiveId" clId="{6DFD3514-3DFC-4C97-9916-98338E4C9316}" dt="2025-11-03T08:24:26.863" v="15753" actId="700"/>
          <ac:spMkLst>
            <pc:docMk/>
            <pc:sldMk cId="4109754871" sldId="1367"/>
            <ac:spMk id="31747"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2157316364" sldId="1368"/>
        </pc:sldMkLst>
        <pc:spChg chg="mod ord">
          <ac:chgData name="baris oguz" userId="b2f6407021882ee1" providerId="LiveId" clId="{6DFD3514-3DFC-4C97-9916-98338E4C9316}" dt="2025-11-03T08:24:26.863" v="15753" actId="700"/>
          <ac:spMkLst>
            <pc:docMk/>
            <pc:sldMk cId="2157316364" sldId="1368"/>
            <ac:spMk id="2" creationId="{E83824AE-E084-E80E-CF25-AECC2BDF1721}"/>
          </ac:spMkLst>
        </pc:spChg>
        <pc:spChg chg="del">
          <ac:chgData name="baris oguz" userId="b2f6407021882ee1" providerId="LiveId" clId="{6DFD3514-3DFC-4C97-9916-98338E4C9316}" dt="2025-11-03T08:24:26.863" v="15753" actId="700"/>
          <ac:spMkLst>
            <pc:docMk/>
            <pc:sldMk cId="2157316364" sldId="1368"/>
            <ac:spMk id="3" creationId="{7DE196D8-C334-B720-0BD7-08F97B04B0CD}"/>
          </ac:spMkLst>
        </pc:spChg>
        <pc:spChg chg="mod ord">
          <ac:chgData name="baris oguz" userId="b2f6407021882ee1" providerId="LiveId" clId="{6DFD3514-3DFC-4C97-9916-98338E4C9316}" dt="2025-11-03T08:24:26.863" v="15753" actId="700"/>
          <ac:spMkLst>
            <pc:docMk/>
            <pc:sldMk cId="2157316364" sldId="1368"/>
            <ac:spMk id="4" creationId="{2CC82D7E-737C-5E1A-7544-1CFDFFEBA501}"/>
          </ac:spMkLst>
        </pc:spChg>
        <pc:spChg chg="mod ord">
          <ac:chgData name="baris oguz" userId="b2f6407021882ee1" providerId="LiveId" clId="{6DFD3514-3DFC-4C97-9916-98338E4C9316}" dt="2025-11-03T08:24:26.863" v="15753" actId="700"/>
          <ac:spMkLst>
            <pc:docMk/>
            <pc:sldMk cId="2157316364" sldId="1368"/>
            <ac:spMk id="32770" creationId="{00000000-0000-0000-0000-000000000000}"/>
          </ac:spMkLst>
        </pc:spChg>
        <pc:spChg chg="mod ord">
          <ac:chgData name="baris oguz" userId="b2f6407021882ee1" providerId="LiveId" clId="{6DFD3514-3DFC-4C97-9916-98338E4C9316}" dt="2025-11-03T08:24:26.863" v="15753" actId="700"/>
          <ac:spMkLst>
            <pc:docMk/>
            <pc:sldMk cId="2157316364" sldId="1368"/>
            <ac:spMk id="32771" creationId="{00000000-0000-0000-0000-000000000000}"/>
          </ac:spMkLst>
        </pc:spChg>
        <pc:picChg chg="del">
          <ac:chgData name="baris oguz" userId="b2f6407021882ee1" providerId="LiveId" clId="{6DFD3514-3DFC-4C97-9916-98338E4C9316}" dt="2025-11-03T11:05:44.264" v="17621" actId="21"/>
          <ac:picMkLst>
            <pc:docMk/>
            <pc:sldMk cId="2157316364" sldId="1368"/>
            <ac:picMk id="7" creationId="{00000000-0000-0000-0000-000000000000}"/>
          </ac:picMkLst>
        </pc:picChg>
      </pc:sldChg>
      <pc:sldChg chg="delSp modSp add del mod modClrScheme chgLayout">
        <pc:chgData name="baris oguz" userId="b2f6407021882ee1" providerId="LiveId" clId="{6DFD3514-3DFC-4C97-9916-98338E4C9316}" dt="2025-11-03T14:12:44.579" v="19344" actId="47"/>
        <pc:sldMkLst>
          <pc:docMk/>
          <pc:sldMk cId="3009899417" sldId="1369"/>
        </pc:sldMkLst>
        <pc:spChg chg="mod ord">
          <ac:chgData name="baris oguz" userId="b2f6407021882ee1" providerId="LiveId" clId="{6DFD3514-3DFC-4C97-9916-98338E4C9316}" dt="2025-11-03T08:24:26.863" v="15753" actId="700"/>
          <ac:spMkLst>
            <pc:docMk/>
            <pc:sldMk cId="3009899417" sldId="1369"/>
            <ac:spMk id="2" creationId="{4F9CF743-0249-3A89-BFEF-7ECD31E0FCC6}"/>
          </ac:spMkLst>
        </pc:spChg>
        <pc:spChg chg="del">
          <ac:chgData name="baris oguz" userId="b2f6407021882ee1" providerId="LiveId" clId="{6DFD3514-3DFC-4C97-9916-98338E4C9316}" dt="2025-11-03T08:24:26.863" v="15753" actId="700"/>
          <ac:spMkLst>
            <pc:docMk/>
            <pc:sldMk cId="3009899417" sldId="1369"/>
            <ac:spMk id="3" creationId="{7AABEB75-E928-3D4D-085A-F1727100959B}"/>
          </ac:spMkLst>
        </pc:spChg>
        <pc:spChg chg="mod ord">
          <ac:chgData name="baris oguz" userId="b2f6407021882ee1" providerId="LiveId" clId="{6DFD3514-3DFC-4C97-9916-98338E4C9316}" dt="2025-11-03T08:24:26.863" v="15753" actId="700"/>
          <ac:spMkLst>
            <pc:docMk/>
            <pc:sldMk cId="3009899417" sldId="1369"/>
            <ac:spMk id="4" creationId="{DD88C862-7FD6-9D58-6CE7-C1AEA5A831C1}"/>
          </ac:spMkLst>
        </pc:spChg>
        <pc:spChg chg="mod ord">
          <ac:chgData name="baris oguz" userId="b2f6407021882ee1" providerId="LiveId" clId="{6DFD3514-3DFC-4C97-9916-98338E4C9316}" dt="2025-11-03T08:24:26.863" v="15753" actId="700"/>
          <ac:spMkLst>
            <pc:docMk/>
            <pc:sldMk cId="3009899417" sldId="1369"/>
            <ac:spMk id="1027" creationId="{00000000-0000-0000-0000-000000000000}"/>
          </ac:spMkLst>
        </pc:spChg>
        <pc:spChg chg="mod ord">
          <ac:chgData name="baris oguz" userId="b2f6407021882ee1" providerId="LiveId" clId="{6DFD3514-3DFC-4C97-9916-98338E4C9316}" dt="2025-11-03T08:24:26.863" v="15753" actId="700"/>
          <ac:spMkLst>
            <pc:docMk/>
            <pc:sldMk cId="3009899417" sldId="1369"/>
            <ac:spMk id="1028"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3652782014" sldId="1370"/>
        </pc:sldMkLst>
        <pc:spChg chg="mod ord">
          <ac:chgData name="baris oguz" userId="b2f6407021882ee1" providerId="LiveId" clId="{6DFD3514-3DFC-4C97-9916-98338E4C9316}" dt="2025-11-03T08:24:26.863" v="15753" actId="700"/>
          <ac:spMkLst>
            <pc:docMk/>
            <pc:sldMk cId="3652782014" sldId="1370"/>
            <ac:spMk id="2" creationId="{CC79F2A7-84F7-F236-30CA-43501D613997}"/>
          </ac:spMkLst>
        </pc:spChg>
        <pc:spChg chg="del">
          <ac:chgData name="baris oguz" userId="b2f6407021882ee1" providerId="LiveId" clId="{6DFD3514-3DFC-4C97-9916-98338E4C9316}" dt="2025-11-03T08:24:26.863" v="15753" actId="700"/>
          <ac:spMkLst>
            <pc:docMk/>
            <pc:sldMk cId="3652782014" sldId="1370"/>
            <ac:spMk id="3" creationId="{4E3DDC1E-1AC4-84E2-3D07-8041AA7C44D7}"/>
          </ac:spMkLst>
        </pc:spChg>
        <pc:spChg chg="mod ord">
          <ac:chgData name="baris oguz" userId="b2f6407021882ee1" providerId="LiveId" clId="{6DFD3514-3DFC-4C97-9916-98338E4C9316}" dt="2025-11-03T08:24:26.863" v="15753" actId="700"/>
          <ac:spMkLst>
            <pc:docMk/>
            <pc:sldMk cId="3652782014" sldId="1370"/>
            <ac:spMk id="4" creationId="{9B1041AE-3B99-8281-7C13-74559FC5BCF3}"/>
          </ac:spMkLst>
        </pc:spChg>
        <pc:spChg chg="mod ord">
          <ac:chgData name="baris oguz" userId="b2f6407021882ee1" providerId="LiveId" clId="{6DFD3514-3DFC-4C97-9916-98338E4C9316}" dt="2025-11-03T08:24:26.863" v="15753" actId="700"/>
          <ac:spMkLst>
            <pc:docMk/>
            <pc:sldMk cId="3652782014" sldId="1370"/>
            <ac:spMk id="33794" creationId="{00000000-0000-0000-0000-000000000000}"/>
          </ac:spMkLst>
        </pc:spChg>
        <pc:spChg chg="mod ord">
          <ac:chgData name="baris oguz" userId="b2f6407021882ee1" providerId="LiveId" clId="{6DFD3514-3DFC-4C97-9916-98338E4C9316}" dt="2025-11-03T08:24:26.863" v="15753" actId="700"/>
          <ac:spMkLst>
            <pc:docMk/>
            <pc:sldMk cId="3652782014" sldId="1370"/>
            <ac:spMk id="33795"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1259037553" sldId="1371"/>
        </pc:sldMkLst>
        <pc:spChg chg="mod ord">
          <ac:chgData name="baris oguz" userId="b2f6407021882ee1" providerId="LiveId" clId="{6DFD3514-3DFC-4C97-9916-98338E4C9316}" dt="2025-11-03T08:24:26.863" v="15753" actId="700"/>
          <ac:spMkLst>
            <pc:docMk/>
            <pc:sldMk cId="1259037553" sldId="1371"/>
            <ac:spMk id="2" creationId="{FA029789-91D8-0F7D-65A9-5287DC3DD89B}"/>
          </ac:spMkLst>
        </pc:spChg>
        <pc:spChg chg="del">
          <ac:chgData name="baris oguz" userId="b2f6407021882ee1" providerId="LiveId" clId="{6DFD3514-3DFC-4C97-9916-98338E4C9316}" dt="2025-11-03T08:24:26.863" v="15753" actId="700"/>
          <ac:spMkLst>
            <pc:docMk/>
            <pc:sldMk cId="1259037553" sldId="1371"/>
            <ac:spMk id="3" creationId="{A33A5DE0-9A99-67E4-6FAF-8BF9AA211CE9}"/>
          </ac:spMkLst>
        </pc:spChg>
        <pc:spChg chg="mod ord">
          <ac:chgData name="baris oguz" userId="b2f6407021882ee1" providerId="LiveId" clId="{6DFD3514-3DFC-4C97-9916-98338E4C9316}" dt="2025-11-03T08:24:26.863" v="15753" actId="700"/>
          <ac:spMkLst>
            <pc:docMk/>
            <pc:sldMk cId="1259037553" sldId="1371"/>
            <ac:spMk id="4" creationId="{98A43E7F-9A68-5206-65A2-F1A14E89CA20}"/>
          </ac:spMkLst>
        </pc:spChg>
        <pc:spChg chg="mod ord">
          <ac:chgData name="baris oguz" userId="b2f6407021882ee1" providerId="LiveId" clId="{6DFD3514-3DFC-4C97-9916-98338E4C9316}" dt="2025-11-03T08:24:26.863" v="15753" actId="700"/>
          <ac:spMkLst>
            <pc:docMk/>
            <pc:sldMk cId="1259037553" sldId="1371"/>
            <ac:spMk id="34818" creationId="{00000000-0000-0000-0000-000000000000}"/>
          </ac:spMkLst>
        </pc:spChg>
        <pc:spChg chg="mod ord">
          <ac:chgData name="baris oguz" userId="b2f6407021882ee1" providerId="LiveId" clId="{6DFD3514-3DFC-4C97-9916-98338E4C9316}" dt="2025-11-03T08:24:26.863" v="15753" actId="700"/>
          <ac:spMkLst>
            <pc:docMk/>
            <pc:sldMk cId="1259037553" sldId="1371"/>
            <ac:spMk id="34819"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3666034755" sldId="1372"/>
        </pc:sldMkLst>
        <pc:spChg chg="mod ord">
          <ac:chgData name="baris oguz" userId="b2f6407021882ee1" providerId="LiveId" clId="{6DFD3514-3DFC-4C97-9916-98338E4C9316}" dt="2025-11-03T08:24:26.863" v="15753" actId="700"/>
          <ac:spMkLst>
            <pc:docMk/>
            <pc:sldMk cId="3666034755" sldId="1372"/>
            <ac:spMk id="2" creationId="{BE7B4708-AA21-89F9-21AF-2FA195B89396}"/>
          </ac:spMkLst>
        </pc:spChg>
        <pc:spChg chg="del">
          <ac:chgData name="baris oguz" userId="b2f6407021882ee1" providerId="LiveId" clId="{6DFD3514-3DFC-4C97-9916-98338E4C9316}" dt="2025-11-03T08:24:26.863" v="15753" actId="700"/>
          <ac:spMkLst>
            <pc:docMk/>
            <pc:sldMk cId="3666034755" sldId="1372"/>
            <ac:spMk id="3" creationId="{1D4752E6-79C7-14FD-D9E6-0660EF09D0D7}"/>
          </ac:spMkLst>
        </pc:spChg>
        <pc:spChg chg="mod ord">
          <ac:chgData name="baris oguz" userId="b2f6407021882ee1" providerId="LiveId" clId="{6DFD3514-3DFC-4C97-9916-98338E4C9316}" dt="2025-11-03T08:24:26.863" v="15753" actId="700"/>
          <ac:spMkLst>
            <pc:docMk/>
            <pc:sldMk cId="3666034755" sldId="1372"/>
            <ac:spMk id="4" creationId="{7F80D0D9-09B5-F757-67D3-1BFAC636C60D}"/>
          </ac:spMkLst>
        </pc:spChg>
        <pc:spChg chg="mod ord">
          <ac:chgData name="baris oguz" userId="b2f6407021882ee1" providerId="LiveId" clId="{6DFD3514-3DFC-4C97-9916-98338E4C9316}" dt="2025-11-03T08:24:26.863" v="15753" actId="700"/>
          <ac:spMkLst>
            <pc:docMk/>
            <pc:sldMk cId="3666034755" sldId="1372"/>
            <ac:spMk id="35842" creationId="{00000000-0000-0000-0000-000000000000}"/>
          </ac:spMkLst>
        </pc:spChg>
        <pc:spChg chg="mod ord">
          <ac:chgData name="baris oguz" userId="b2f6407021882ee1" providerId="LiveId" clId="{6DFD3514-3DFC-4C97-9916-98338E4C9316}" dt="2025-11-03T08:24:26.863" v="15753" actId="700"/>
          <ac:spMkLst>
            <pc:docMk/>
            <pc:sldMk cId="3666034755" sldId="1372"/>
            <ac:spMk id="35843"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1505065858" sldId="1373"/>
        </pc:sldMkLst>
        <pc:spChg chg="mod ord">
          <ac:chgData name="baris oguz" userId="b2f6407021882ee1" providerId="LiveId" clId="{6DFD3514-3DFC-4C97-9916-98338E4C9316}" dt="2025-11-03T08:24:26.863" v="15753" actId="700"/>
          <ac:spMkLst>
            <pc:docMk/>
            <pc:sldMk cId="1505065858" sldId="1373"/>
            <ac:spMk id="2" creationId="{F78215FB-1A4E-6BA2-C32F-C7DE7B7753C8}"/>
          </ac:spMkLst>
        </pc:spChg>
        <pc:spChg chg="del">
          <ac:chgData name="baris oguz" userId="b2f6407021882ee1" providerId="LiveId" clId="{6DFD3514-3DFC-4C97-9916-98338E4C9316}" dt="2025-11-03T08:24:26.863" v="15753" actId="700"/>
          <ac:spMkLst>
            <pc:docMk/>
            <pc:sldMk cId="1505065858" sldId="1373"/>
            <ac:spMk id="3" creationId="{C63C0EDE-0DB4-B99E-99CA-23E9424C0D39}"/>
          </ac:spMkLst>
        </pc:spChg>
        <pc:spChg chg="mod ord">
          <ac:chgData name="baris oguz" userId="b2f6407021882ee1" providerId="LiveId" clId="{6DFD3514-3DFC-4C97-9916-98338E4C9316}" dt="2025-11-03T08:24:26.863" v="15753" actId="700"/>
          <ac:spMkLst>
            <pc:docMk/>
            <pc:sldMk cId="1505065858" sldId="1373"/>
            <ac:spMk id="4" creationId="{279141A6-5118-A99E-F9F7-EABB6F612981}"/>
          </ac:spMkLst>
        </pc:spChg>
        <pc:spChg chg="mod ord">
          <ac:chgData name="baris oguz" userId="b2f6407021882ee1" providerId="LiveId" clId="{6DFD3514-3DFC-4C97-9916-98338E4C9316}" dt="2025-11-03T08:24:26.863" v="15753" actId="700"/>
          <ac:spMkLst>
            <pc:docMk/>
            <pc:sldMk cId="1505065858" sldId="1373"/>
            <ac:spMk id="36866" creationId="{00000000-0000-0000-0000-000000000000}"/>
          </ac:spMkLst>
        </pc:spChg>
        <pc:spChg chg="mod ord">
          <ac:chgData name="baris oguz" userId="b2f6407021882ee1" providerId="LiveId" clId="{6DFD3514-3DFC-4C97-9916-98338E4C9316}" dt="2025-11-03T08:24:26.863" v="15753" actId="700"/>
          <ac:spMkLst>
            <pc:docMk/>
            <pc:sldMk cId="1505065858" sldId="1373"/>
            <ac:spMk id="36867"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1341859933" sldId="1374"/>
        </pc:sldMkLst>
        <pc:spChg chg="mod ord">
          <ac:chgData name="baris oguz" userId="b2f6407021882ee1" providerId="LiveId" clId="{6DFD3514-3DFC-4C97-9916-98338E4C9316}" dt="2025-11-03T08:24:26.863" v="15753" actId="700"/>
          <ac:spMkLst>
            <pc:docMk/>
            <pc:sldMk cId="1341859933" sldId="1374"/>
            <ac:spMk id="2" creationId="{4C91828B-923F-2D0E-F68B-C51908C6A3EC}"/>
          </ac:spMkLst>
        </pc:spChg>
        <pc:spChg chg="del">
          <ac:chgData name="baris oguz" userId="b2f6407021882ee1" providerId="LiveId" clId="{6DFD3514-3DFC-4C97-9916-98338E4C9316}" dt="2025-11-03T08:24:26.863" v="15753" actId="700"/>
          <ac:spMkLst>
            <pc:docMk/>
            <pc:sldMk cId="1341859933" sldId="1374"/>
            <ac:spMk id="3" creationId="{40D622ED-C267-133D-C703-EA51FF64A85F}"/>
          </ac:spMkLst>
        </pc:spChg>
        <pc:spChg chg="mod ord">
          <ac:chgData name="baris oguz" userId="b2f6407021882ee1" providerId="LiveId" clId="{6DFD3514-3DFC-4C97-9916-98338E4C9316}" dt="2025-11-03T08:24:26.863" v="15753" actId="700"/>
          <ac:spMkLst>
            <pc:docMk/>
            <pc:sldMk cId="1341859933" sldId="1374"/>
            <ac:spMk id="4" creationId="{320E71E3-0E81-4A8D-C9F3-A0D905506BAC}"/>
          </ac:spMkLst>
        </pc:spChg>
        <pc:spChg chg="mod ord">
          <ac:chgData name="baris oguz" userId="b2f6407021882ee1" providerId="LiveId" clId="{6DFD3514-3DFC-4C97-9916-98338E4C9316}" dt="2025-11-03T08:24:26.863" v="15753" actId="700"/>
          <ac:spMkLst>
            <pc:docMk/>
            <pc:sldMk cId="1341859933" sldId="1374"/>
            <ac:spMk id="37890" creationId="{00000000-0000-0000-0000-000000000000}"/>
          </ac:spMkLst>
        </pc:spChg>
        <pc:spChg chg="mod ord">
          <ac:chgData name="baris oguz" userId="b2f6407021882ee1" providerId="LiveId" clId="{6DFD3514-3DFC-4C97-9916-98338E4C9316}" dt="2025-11-03T08:24:26.863" v="15753" actId="700"/>
          <ac:spMkLst>
            <pc:docMk/>
            <pc:sldMk cId="1341859933" sldId="1374"/>
            <ac:spMk id="37891"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3213745509" sldId="1375"/>
        </pc:sldMkLst>
        <pc:spChg chg="mod ord">
          <ac:chgData name="baris oguz" userId="b2f6407021882ee1" providerId="LiveId" clId="{6DFD3514-3DFC-4C97-9916-98338E4C9316}" dt="2025-11-03T08:24:26.863" v="15753" actId="700"/>
          <ac:spMkLst>
            <pc:docMk/>
            <pc:sldMk cId="3213745509" sldId="1375"/>
            <ac:spMk id="2" creationId="{08239021-A2CF-4DF1-71B7-988661F93041}"/>
          </ac:spMkLst>
        </pc:spChg>
        <pc:spChg chg="del">
          <ac:chgData name="baris oguz" userId="b2f6407021882ee1" providerId="LiveId" clId="{6DFD3514-3DFC-4C97-9916-98338E4C9316}" dt="2025-11-03T08:24:26.863" v="15753" actId="700"/>
          <ac:spMkLst>
            <pc:docMk/>
            <pc:sldMk cId="3213745509" sldId="1375"/>
            <ac:spMk id="3" creationId="{AFDFDBBA-4C56-4B67-A46D-08CD1B8722AB}"/>
          </ac:spMkLst>
        </pc:spChg>
        <pc:spChg chg="mod ord">
          <ac:chgData name="baris oguz" userId="b2f6407021882ee1" providerId="LiveId" clId="{6DFD3514-3DFC-4C97-9916-98338E4C9316}" dt="2025-11-03T08:24:26.863" v="15753" actId="700"/>
          <ac:spMkLst>
            <pc:docMk/>
            <pc:sldMk cId="3213745509" sldId="1375"/>
            <ac:spMk id="4" creationId="{FA0408D1-5C69-C14E-5C4D-5802451854A8}"/>
          </ac:spMkLst>
        </pc:spChg>
        <pc:spChg chg="mod ord">
          <ac:chgData name="baris oguz" userId="b2f6407021882ee1" providerId="LiveId" clId="{6DFD3514-3DFC-4C97-9916-98338E4C9316}" dt="2025-11-03T08:24:26.863" v="15753" actId="700"/>
          <ac:spMkLst>
            <pc:docMk/>
            <pc:sldMk cId="3213745509" sldId="1375"/>
            <ac:spMk id="2051" creationId="{00000000-0000-0000-0000-000000000000}"/>
          </ac:spMkLst>
        </pc:spChg>
        <pc:spChg chg="mod ord">
          <ac:chgData name="baris oguz" userId="b2f6407021882ee1" providerId="LiveId" clId="{6DFD3514-3DFC-4C97-9916-98338E4C9316}" dt="2025-11-03T08:24:26.863" v="15753" actId="700"/>
          <ac:spMkLst>
            <pc:docMk/>
            <pc:sldMk cId="3213745509" sldId="1375"/>
            <ac:spMk id="2052"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3751754852" sldId="1376"/>
        </pc:sldMkLst>
        <pc:spChg chg="mod ord">
          <ac:chgData name="baris oguz" userId="b2f6407021882ee1" providerId="LiveId" clId="{6DFD3514-3DFC-4C97-9916-98338E4C9316}" dt="2025-11-03T08:24:26.863" v="15753" actId="700"/>
          <ac:spMkLst>
            <pc:docMk/>
            <pc:sldMk cId="3751754852" sldId="1376"/>
            <ac:spMk id="2" creationId="{73185F2D-2313-B2DD-9D75-49C1B7F44ADE}"/>
          </ac:spMkLst>
        </pc:spChg>
        <pc:spChg chg="del">
          <ac:chgData name="baris oguz" userId="b2f6407021882ee1" providerId="LiveId" clId="{6DFD3514-3DFC-4C97-9916-98338E4C9316}" dt="2025-11-03T08:24:26.863" v="15753" actId="700"/>
          <ac:spMkLst>
            <pc:docMk/>
            <pc:sldMk cId="3751754852" sldId="1376"/>
            <ac:spMk id="3" creationId="{19AE9BB6-181B-775E-C4C0-1CB3A0E4622E}"/>
          </ac:spMkLst>
        </pc:spChg>
        <pc:spChg chg="mod ord">
          <ac:chgData name="baris oguz" userId="b2f6407021882ee1" providerId="LiveId" clId="{6DFD3514-3DFC-4C97-9916-98338E4C9316}" dt="2025-11-03T08:24:26.863" v="15753" actId="700"/>
          <ac:spMkLst>
            <pc:docMk/>
            <pc:sldMk cId="3751754852" sldId="1376"/>
            <ac:spMk id="4" creationId="{CED65BB3-DEB3-9005-E0AC-A302CD84B177}"/>
          </ac:spMkLst>
        </pc:spChg>
        <pc:spChg chg="mod ord">
          <ac:chgData name="baris oguz" userId="b2f6407021882ee1" providerId="LiveId" clId="{6DFD3514-3DFC-4C97-9916-98338E4C9316}" dt="2025-11-03T08:24:26.863" v="15753" actId="700"/>
          <ac:spMkLst>
            <pc:docMk/>
            <pc:sldMk cId="3751754852" sldId="1376"/>
            <ac:spMk id="38914" creationId="{00000000-0000-0000-0000-000000000000}"/>
          </ac:spMkLst>
        </pc:spChg>
        <pc:spChg chg="mod ord">
          <ac:chgData name="baris oguz" userId="b2f6407021882ee1" providerId="LiveId" clId="{6DFD3514-3DFC-4C97-9916-98338E4C9316}" dt="2025-11-03T08:24:26.863" v="15753" actId="700"/>
          <ac:spMkLst>
            <pc:docMk/>
            <pc:sldMk cId="3751754852" sldId="1376"/>
            <ac:spMk id="38915"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2363347188" sldId="1377"/>
        </pc:sldMkLst>
        <pc:spChg chg="mod ord">
          <ac:chgData name="baris oguz" userId="b2f6407021882ee1" providerId="LiveId" clId="{6DFD3514-3DFC-4C97-9916-98338E4C9316}" dt="2025-11-03T08:24:26.863" v="15753" actId="700"/>
          <ac:spMkLst>
            <pc:docMk/>
            <pc:sldMk cId="2363347188" sldId="1377"/>
            <ac:spMk id="2" creationId="{368B51FE-3F63-5522-DEBF-461A8C8FB0D9}"/>
          </ac:spMkLst>
        </pc:spChg>
        <pc:spChg chg="del">
          <ac:chgData name="baris oguz" userId="b2f6407021882ee1" providerId="LiveId" clId="{6DFD3514-3DFC-4C97-9916-98338E4C9316}" dt="2025-11-03T08:24:26.863" v="15753" actId="700"/>
          <ac:spMkLst>
            <pc:docMk/>
            <pc:sldMk cId="2363347188" sldId="1377"/>
            <ac:spMk id="3" creationId="{FD7A75DD-76B1-EFD4-C5BE-51D1C5019557}"/>
          </ac:spMkLst>
        </pc:spChg>
        <pc:spChg chg="mod ord">
          <ac:chgData name="baris oguz" userId="b2f6407021882ee1" providerId="LiveId" clId="{6DFD3514-3DFC-4C97-9916-98338E4C9316}" dt="2025-11-03T08:24:26.863" v="15753" actId="700"/>
          <ac:spMkLst>
            <pc:docMk/>
            <pc:sldMk cId="2363347188" sldId="1377"/>
            <ac:spMk id="4" creationId="{649928BC-508F-0476-F11D-482AE6485FFB}"/>
          </ac:spMkLst>
        </pc:spChg>
        <pc:spChg chg="mod ord">
          <ac:chgData name="baris oguz" userId="b2f6407021882ee1" providerId="LiveId" clId="{6DFD3514-3DFC-4C97-9916-98338E4C9316}" dt="2025-11-03T08:24:26.863" v="15753" actId="700"/>
          <ac:spMkLst>
            <pc:docMk/>
            <pc:sldMk cId="2363347188" sldId="1377"/>
            <ac:spMk id="3076" creationId="{00000000-0000-0000-0000-000000000000}"/>
          </ac:spMkLst>
        </pc:spChg>
        <pc:spChg chg="mod ord">
          <ac:chgData name="baris oguz" userId="b2f6407021882ee1" providerId="LiveId" clId="{6DFD3514-3DFC-4C97-9916-98338E4C9316}" dt="2025-11-03T08:24:26.863" v="15753" actId="700"/>
          <ac:spMkLst>
            <pc:docMk/>
            <pc:sldMk cId="2363347188" sldId="1377"/>
            <ac:spMk id="3077"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3552205302" sldId="1378"/>
        </pc:sldMkLst>
        <pc:spChg chg="mod ord">
          <ac:chgData name="baris oguz" userId="b2f6407021882ee1" providerId="LiveId" clId="{6DFD3514-3DFC-4C97-9916-98338E4C9316}" dt="2025-11-03T08:24:26.863" v="15753" actId="700"/>
          <ac:spMkLst>
            <pc:docMk/>
            <pc:sldMk cId="3552205302" sldId="1378"/>
            <ac:spMk id="2" creationId="{7841AC69-CAB8-4D01-E55F-EA1E47BD7168}"/>
          </ac:spMkLst>
        </pc:spChg>
        <pc:spChg chg="del">
          <ac:chgData name="baris oguz" userId="b2f6407021882ee1" providerId="LiveId" clId="{6DFD3514-3DFC-4C97-9916-98338E4C9316}" dt="2025-11-03T08:24:26.863" v="15753" actId="700"/>
          <ac:spMkLst>
            <pc:docMk/>
            <pc:sldMk cId="3552205302" sldId="1378"/>
            <ac:spMk id="3" creationId="{10B72C73-94C1-729A-51E3-5678EF68377C}"/>
          </ac:spMkLst>
        </pc:spChg>
        <pc:spChg chg="mod ord">
          <ac:chgData name="baris oguz" userId="b2f6407021882ee1" providerId="LiveId" clId="{6DFD3514-3DFC-4C97-9916-98338E4C9316}" dt="2025-11-03T08:24:26.863" v="15753" actId="700"/>
          <ac:spMkLst>
            <pc:docMk/>
            <pc:sldMk cId="3552205302" sldId="1378"/>
            <ac:spMk id="4" creationId="{311CD862-76EB-356F-1D85-587BF9F905F1}"/>
          </ac:spMkLst>
        </pc:spChg>
        <pc:spChg chg="mod ord">
          <ac:chgData name="baris oguz" userId="b2f6407021882ee1" providerId="LiveId" clId="{6DFD3514-3DFC-4C97-9916-98338E4C9316}" dt="2025-11-03T08:24:26.863" v="15753" actId="700"/>
          <ac:spMkLst>
            <pc:docMk/>
            <pc:sldMk cId="3552205302" sldId="1378"/>
            <ac:spMk id="4102" creationId="{00000000-0000-0000-0000-000000000000}"/>
          </ac:spMkLst>
        </pc:spChg>
        <pc:spChg chg="mod ord">
          <ac:chgData name="baris oguz" userId="b2f6407021882ee1" providerId="LiveId" clId="{6DFD3514-3DFC-4C97-9916-98338E4C9316}" dt="2025-11-03T08:24:26.863" v="15753" actId="700"/>
          <ac:spMkLst>
            <pc:docMk/>
            <pc:sldMk cId="3552205302" sldId="1378"/>
            <ac:spMk id="4103"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2125202441" sldId="1379"/>
        </pc:sldMkLst>
        <pc:spChg chg="mod ord">
          <ac:chgData name="baris oguz" userId="b2f6407021882ee1" providerId="LiveId" clId="{6DFD3514-3DFC-4C97-9916-98338E4C9316}" dt="2025-11-03T08:24:26.863" v="15753" actId="700"/>
          <ac:spMkLst>
            <pc:docMk/>
            <pc:sldMk cId="2125202441" sldId="1379"/>
            <ac:spMk id="2" creationId="{11DCA55A-FA41-CCBC-1F47-94DD9D88FB96}"/>
          </ac:spMkLst>
        </pc:spChg>
        <pc:spChg chg="del">
          <ac:chgData name="baris oguz" userId="b2f6407021882ee1" providerId="LiveId" clId="{6DFD3514-3DFC-4C97-9916-98338E4C9316}" dt="2025-11-03T08:24:26.863" v="15753" actId="700"/>
          <ac:spMkLst>
            <pc:docMk/>
            <pc:sldMk cId="2125202441" sldId="1379"/>
            <ac:spMk id="3" creationId="{73DC1DE1-165C-99EC-07FF-EF9AE85D08D4}"/>
          </ac:spMkLst>
        </pc:spChg>
        <pc:spChg chg="mod ord">
          <ac:chgData name="baris oguz" userId="b2f6407021882ee1" providerId="LiveId" clId="{6DFD3514-3DFC-4C97-9916-98338E4C9316}" dt="2025-11-03T08:24:26.863" v="15753" actId="700"/>
          <ac:spMkLst>
            <pc:docMk/>
            <pc:sldMk cId="2125202441" sldId="1379"/>
            <ac:spMk id="4" creationId="{356FF9D1-6D95-BBB5-5D6F-C05C171133B0}"/>
          </ac:spMkLst>
        </pc:spChg>
        <pc:spChg chg="mod ord">
          <ac:chgData name="baris oguz" userId="b2f6407021882ee1" providerId="LiveId" clId="{6DFD3514-3DFC-4C97-9916-98338E4C9316}" dt="2025-11-03T08:24:26.863" v="15753" actId="700"/>
          <ac:spMkLst>
            <pc:docMk/>
            <pc:sldMk cId="2125202441" sldId="1379"/>
            <ac:spMk id="39938" creationId="{00000000-0000-0000-0000-000000000000}"/>
          </ac:spMkLst>
        </pc:spChg>
        <pc:spChg chg="mod ord">
          <ac:chgData name="baris oguz" userId="b2f6407021882ee1" providerId="LiveId" clId="{6DFD3514-3DFC-4C97-9916-98338E4C9316}" dt="2025-11-03T08:24:26.863" v="15753" actId="700"/>
          <ac:spMkLst>
            <pc:docMk/>
            <pc:sldMk cId="2125202441" sldId="1379"/>
            <ac:spMk id="39939"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4023579610" sldId="1380"/>
        </pc:sldMkLst>
        <pc:spChg chg="mod ord">
          <ac:chgData name="baris oguz" userId="b2f6407021882ee1" providerId="LiveId" clId="{6DFD3514-3DFC-4C97-9916-98338E4C9316}" dt="2025-11-03T08:24:26.863" v="15753" actId="700"/>
          <ac:spMkLst>
            <pc:docMk/>
            <pc:sldMk cId="4023579610" sldId="1380"/>
            <ac:spMk id="2" creationId="{0D4FCDD3-6E16-EFCB-892B-25BD536EBA48}"/>
          </ac:spMkLst>
        </pc:spChg>
        <pc:spChg chg="del">
          <ac:chgData name="baris oguz" userId="b2f6407021882ee1" providerId="LiveId" clId="{6DFD3514-3DFC-4C97-9916-98338E4C9316}" dt="2025-11-03T08:24:26.863" v="15753" actId="700"/>
          <ac:spMkLst>
            <pc:docMk/>
            <pc:sldMk cId="4023579610" sldId="1380"/>
            <ac:spMk id="3" creationId="{4F2C981B-F4C8-FE72-D845-6FB1AF2E504C}"/>
          </ac:spMkLst>
        </pc:spChg>
        <pc:spChg chg="mod ord">
          <ac:chgData name="baris oguz" userId="b2f6407021882ee1" providerId="LiveId" clId="{6DFD3514-3DFC-4C97-9916-98338E4C9316}" dt="2025-11-03T08:24:26.863" v="15753" actId="700"/>
          <ac:spMkLst>
            <pc:docMk/>
            <pc:sldMk cId="4023579610" sldId="1380"/>
            <ac:spMk id="4" creationId="{9DD1DEE6-F5D0-0A49-64A5-FCD082C56C2D}"/>
          </ac:spMkLst>
        </pc:spChg>
        <pc:spChg chg="mod ord">
          <ac:chgData name="baris oguz" userId="b2f6407021882ee1" providerId="LiveId" clId="{6DFD3514-3DFC-4C97-9916-98338E4C9316}" dt="2025-11-03T08:24:26.863" v="15753" actId="700"/>
          <ac:spMkLst>
            <pc:docMk/>
            <pc:sldMk cId="4023579610" sldId="1380"/>
            <ac:spMk id="5125" creationId="{00000000-0000-0000-0000-000000000000}"/>
          </ac:spMkLst>
        </pc:spChg>
        <pc:spChg chg="mod ord">
          <ac:chgData name="baris oguz" userId="b2f6407021882ee1" providerId="LiveId" clId="{6DFD3514-3DFC-4C97-9916-98338E4C9316}" dt="2025-11-03T08:24:26.863" v="15753" actId="700"/>
          <ac:spMkLst>
            <pc:docMk/>
            <pc:sldMk cId="4023579610" sldId="1380"/>
            <ac:spMk id="5126"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604985792" sldId="1381"/>
        </pc:sldMkLst>
        <pc:spChg chg="mod ord">
          <ac:chgData name="baris oguz" userId="b2f6407021882ee1" providerId="LiveId" clId="{6DFD3514-3DFC-4C97-9916-98338E4C9316}" dt="2025-11-03T08:24:26.863" v="15753" actId="700"/>
          <ac:spMkLst>
            <pc:docMk/>
            <pc:sldMk cId="604985792" sldId="1381"/>
            <ac:spMk id="2" creationId="{87D500AA-555C-281E-AC1A-E795E18C8A7E}"/>
          </ac:spMkLst>
        </pc:spChg>
        <pc:spChg chg="del">
          <ac:chgData name="baris oguz" userId="b2f6407021882ee1" providerId="LiveId" clId="{6DFD3514-3DFC-4C97-9916-98338E4C9316}" dt="2025-11-03T08:24:26.863" v="15753" actId="700"/>
          <ac:spMkLst>
            <pc:docMk/>
            <pc:sldMk cId="604985792" sldId="1381"/>
            <ac:spMk id="3" creationId="{240F4E1B-223A-38CA-0CA5-182700498921}"/>
          </ac:spMkLst>
        </pc:spChg>
        <pc:spChg chg="mod ord">
          <ac:chgData name="baris oguz" userId="b2f6407021882ee1" providerId="LiveId" clId="{6DFD3514-3DFC-4C97-9916-98338E4C9316}" dt="2025-11-03T08:24:26.863" v="15753" actId="700"/>
          <ac:spMkLst>
            <pc:docMk/>
            <pc:sldMk cId="604985792" sldId="1381"/>
            <ac:spMk id="4" creationId="{4521EFA3-D0E7-61E1-9155-5F3DC625E011}"/>
          </ac:spMkLst>
        </pc:spChg>
        <pc:spChg chg="mod ord">
          <ac:chgData name="baris oguz" userId="b2f6407021882ee1" providerId="LiveId" clId="{6DFD3514-3DFC-4C97-9916-98338E4C9316}" dt="2025-11-03T08:24:26.950" v="15754" actId="27636"/>
          <ac:spMkLst>
            <pc:docMk/>
            <pc:sldMk cId="604985792" sldId="1381"/>
            <ac:spMk id="40962" creationId="{00000000-0000-0000-0000-000000000000}"/>
          </ac:spMkLst>
        </pc:spChg>
        <pc:spChg chg="mod ord">
          <ac:chgData name="baris oguz" userId="b2f6407021882ee1" providerId="LiveId" clId="{6DFD3514-3DFC-4C97-9916-98338E4C9316}" dt="2025-11-03T08:24:26.863" v="15753" actId="700"/>
          <ac:spMkLst>
            <pc:docMk/>
            <pc:sldMk cId="604985792" sldId="1381"/>
            <ac:spMk id="40963"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1559803184" sldId="1382"/>
        </pc:sldMkLst>
        <pc:spChg chg="mod ord">
          <ac:chgData name="baris oguz" userId="b2f6407021882ee1" providerId="LiveId" clId="{6DFD3514-3DFC-4C97-9916-98338E4C9316}" dt="2025-11-03T08:24:26.863" v="15753" actId="700"/>
          <ac:spMkLst>
            <pc:docMk/>
            <pc:sldMk cId="1559803184" sldId="1382"/>
            <ac:spMk id="2" creationId="{7DD63A05-BCEB-72A9-C052-3D35A9C133B2}"/>
          </ac:spMkLst>
        </pc:spChg>
        <pc:spChg chg="del">
          <ac:chgData name="baris oguz" userId="b2f6407021882ee1" providerId="LiveId" clId="{6DFD3514-3DFC-4C97-9916-98338E4C9316}" dt="2025-11-03T08:24:26.863" v="15753" actId="700"/>
          <ac:spMkLst>
            <pc:docMk/>
            <pc:sldMk cId="1559803184" sldId="1382"/>
            <ac:spMk id="3" creationId="{5684FD07-9342-6CA0-6873-3163FBB7CD3B}"/>
          </ac:spMkLst>
        </pc:spChg>
        <pc:spChg chg="mod ord">
          <ac:chgData name="baris oguz" userId="b2f6407021882ee1" providerId="LiveId" clId="{6DFD3514-3DFC-4C97-9916-98338E4C9316}" dt="2025-11-03T08:24:26.863" v="15753" actId="700"/>
          <ac:spMkLst>
            <pc:docMk/>
            <pc:sldMk cId="1559803184" sldId="1382"/>
            <ac:spMk id="4" creationId="{F642F65B-4179-C7BE-8B92-5761D9AF2581}"/>
          </ac:spMkLst>
        </pc:spChg>
        <pc:spChg chg="mod ord">
          <ac:chgData name="baris oguz" userId="b2f6407021882ee1" providerId="LiveId" clId="{6DFD3514-3DFC-4C97-9916-98338E4C9316}" dt="2025-11-03T08:24:26.863" v="15753" actId="700"/>
          <ac:spMkLst>
            <pc:docMk/>
            <pc:sldMk cId="1559803184" sldId="1382"/>
            <ac:spMk id="41986" creationId="{00000000-0000-0000-0000-000000000000}"/>
          </ac:spMkLst>
        </pc:spChg>
        <pc:spChg chg="mod ord">
          <ac:chgData name="baris oguz" userId="b2f6407021882ee1" providerId="LiveId" clId="{6DFD3514-3DFC-4C97-9916-98338E4C9316}" dt="2025-11-03T08:24:26.863" v="15753" actId="700"/>
          <ac:spMkLst>
            <pc:docMk/>
            <pc:sldMk cId="1559803184" sldId="1382"/>
            <ac:spMk id="41987"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776189332" sldId="1383"/>
        </pc:sldMkLst>
        <pc:spChg chg="mod ord">
          <ac:chgData name="baris oguz" userId="b2f6407021882ee1" providerId="LiveId" clId="{6DFD3514-3DFC-4C97-9916-98338E4C9316}" dt="2025-11-03T08:24:26.863" v="15753" actId="700"/>
          <ac:spMkLst>
            <pc:docMk/>
            <pc:sldMk cId="776189332" sldId="1383"/>
            <ac:spMk id="2" creationId="{B991E9D3-7433-5D7B-54DC-47BEDA019A2B}"/>
          </ac:spMkLst>
        </pc:spChg>
        <pc:spChg chg="del">
          <ac:chgData name="baris oguz" userId="b2f6407021882ee1" providerId="LiveId" clId="{6DFD3514-3DFC-4C97-9916-98338E4C9316}" dt="2025-11-03T08:24:26.863" v="15753" actId="700"/>
          <ac:spMkLst>
            <pc:docMk/>
            <pc:sldMk cId="776189332" sldId="1383"/>
            <ac:spMk id="3" creationId="{0096A4FB-D466-FCB1-F276-0C007E37E551}"/>
          </ac:spMkLst>
        </pc:spChg>
        <pc:spChg chg="mod ord">
          <ac:chgData name="baris oguz" userId="b2f6407021882ee1" providerId="LiveId" clId="{6DFD3514-3DFC-4C97-9916-98338E4C9316}" dt="2025-11-03T08:24:26.863" v="15753" actId="700"/>
          <ac:spMkLst>
            <pc:docMk/>
            <pc:sldMk cId="776189332" sldId="1383"/>
            <ac:spMk id="4" creationId="{E618221E-2E97-C42F-042B-A010D8793198}"/>
          </ac:spMkLst>
        </pc:spChg>
        <pc:spChg chg="mod ord">
          <ac:chgData name="baris oguz" userId="b2f6407021882ee1" providerId="LiveId" clId="{6DFD3514-3DFC-4C97-9916-98338E4C9316}" dt="2025-11-03T08:24:26.974" v="15755" actId="27636"/>
          <ac:spMkLst>
            <pc:docMk/>
            <pc:sldMk cId="776189332" sldId="1383"/>
            <ac:spMk id="43010" creationId="{00000000-0000-0000-0000-000000000000}"/>
          </ac:spMkLst>
        </pc:spChg>
        <pc:spChg chg="mod ord">
          <ac:chgData name="baris oguz" userId="b2f6407021882ee1" providerId="LiveId" clId="{6DFD3514-3DFC-4C97-9916-98338E4C9316}" dt="2025-11-03T08:24:26.863" v="15753" actId="700"/>
          <ac:spMkLst>
            <pc:docMk/>
            <pc:sldMk cId="776189332" sldId="1383"/>
            <ac:spMk id="43011" creationId="{00000000-0000-0000-0000-000000000000}"/>
          </ac:spMkLst>
        </pc:spChg>
        <pc:picChg chg="del">
          <ac:chgData name="baris oguz" userId="b2f6407021882ee1" providerId="LiveId" clId="{6DFD3514-3DFC-4C97-9916-98338E4C9316}" dt="2025-11-03T11:06:04.316" v="17624" actId="21"/>
          <ac:picMkLst>
            <pc:docMk/>
            <pc:sldMk cId="776189332" sldId="1383"/>
            <ac:picMk id="7" creationId="{00000000-0000-0000-0000-000000000000}"/>
          </ac:picMkLst>
        </pc:picChg>
      </pc:sldChg>
      <pc:sldChg chg="delSp modSp add del mod modClrScheme chgLayout">
        <pc:chgData name="baris oguz" userId="b2f6407021882ee1" providerId="LiveId" clId="{6DFD3514-3DFC-4C97-9916-98338E4C9316}" dt="2025-11-03T14:12:44.579" v="19344" actId="47"/>
        <pc:sldMkLst>
          <pc:docMk/>
          <pc:sldMk cId="3036118572" sldId="1384"/>
        </pc:sldMkLst>
        <pc:spChg chg="mod ord">
          <ac:chgData name="baris oguz" userId="b2f6407021882ee1" providerId="LiveId" clId="{6DFD3514-3DFC-4C97-9916-98338E4C9316}" dt="2025-11-03T08:24:26.863" v="15753" actId="700"/>
          <ac:spMkLst>
            <pc:docMk/>
            <pc:sldMk cId="3036118572" sldId="1384"/>
            <ac:spMk id="2" creationId="{BFD686BC-540A-43CE-57F1-9A220531D4B7}"/>
          </ac:spMkLst>
        </pc:spChg>
        <pc:spChg chg="del">
          <ac:chgData name="baris oguz" userId="b2f6407021882ee1" providerId="LiveId" clId="{6DFD3514-3DFC-4C97-9916-98338E4C9316}" dt="2025-11-03T08:24:26.863" v="15753" actId="700"/>
          <ac:spMkLst>
            <pc:docMk/>
            <pc:sldMk cId="3036118572" sldId="1384"/>
            <ac:spMk id="3" creationId="{9F069874-3652-F6C1-9984-4E98D6C581BE}"/>
          </ac:spMkLst>
        </pc:spChg>
        <pc:spChg chg="mod ord">
          <ac:chgData name="baris oguz" userId="b2f6407021882ee1" providerId="LiveId" clId="{6DFD3514-3DFC-4C97-9916-98338E4C9316}" dt="2025-11-03T08:24:26.863" v="15753" actId="700"/>
          <ac:spMkLst>
            <pc:docMk/>
            <pc:sldMk cId="3036118572" sldId="1384"/>
            <ac:spMk id="4" creationId="{306F57C7-B3E4-9EA6-35F7-98BB0FA3A1EA}"/>
          </ac:spMkLst>
        </pc:spChg>
        <pc:spChg chg="mod ord">
          <ac:chgData name="baris oguz" userId="b2f6407021882ee1" providerId="LiveId" clId="{6DFD3514-3DFC-4C97-9916-98338E4C9316}" dt="2025-11-03T08:24:26.863" v="15753" actId="700"/>
          <ac:spMkLst>
            <pc:docMk/>
            <pc:sldMk cId="3036118572" sldId="1384"/>
            <ac:spMk id="44034" creationId="{00000000-0000-0000-0000-000000000000}"/>
          </ac:spMkLst>
        </pc:spChg>
        <pc:spChg chg="mod ord">
          <ac:chgData name="baris oguz" userId="b2f6407021882ee1" providerId="LiveId" clId="{6DFD3514-3DFC-4C97-9916-98338E4C9316}" dt="2025-11-03T08:24:26.863" v="15753" actId="700"/>
          <ac:spMkLst>
            <pc:docMk/>
            <pc:sldMk cId="3036118572" sldId="1384"/>
            <ac:spMk id="44035"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147776586" sldId="1385"/>
        </pc:sldMkLst>
        <pc:spChg chg="mod ord">
          <ac:chgData name="baris oguz" userId="b2f6407021882ee1" providerId="LiveId" clId="{6DFD3514-3DFC-4C97-9916-98338E4C9316}" dt="2025-11-03T08:24:26.863" v="15753" actId="700"/>
          <ac:spMkLst>
            <pc:docMk/>
            <pc:sldMk cId="147776586" sldId="1385"/>
            <ac:spMk id="2" creationId="{9C5F3BB2-21D6-8E2D-A32A-49B83DAF2896}"/>
          </ac:spMkLst>
        </pc:spChg>
        <pc:spChg chg="del">
          <ac:chgData name="baris oguz" userId="b2f6407021882ee1" providerId="LiveId" clId="{6DFD3514-3DFC-4C97-9916-98338E4C9316}" dt="2025-11-03T08:24:26.863" v="15753" actId="700"/>
          <ac:spMkLst>
            <pc:docMk/>
            <pc:sldMk cId="147776586" sldId="1385"/>
            <ac:spMk id="3" creationId="{F2E7D44C-A674-7B40-539F-3E41D86F97E5}"/>
          </ac:spMkLst>
        </pc:spChg>
        <pc:spChg chg="mod ord">
          <ac:chgData name="baris oguz" userId="b2f6407021882ee1" providerId="LiveId" clId="{6DFD3514-3DFC-4C97-9916-98338E4C9316}" dt="2025-11-03T08:24:26.863" v="15753" actId="700"/>
          <ac:spMkLst>
            <pc:docMk/>
            <pc:sldMk cId="147776586" sldId="1385"/>
            <ac:spMk id="4" creationId="{9662D7F3-67E2-29B1-BEB1-2A6FE979AF8E}"/>
          </ac:spMkLst>
        </pc:spChg>
        <pc:spChg chg="mod ord">
          <ac:chgData name="baris oguz" userId="b2f6407021882ee1" providerId="LiveId" clId="{6DFD3514-3DFC-4C97-9916-98338E4C9316}" dt="2025-11-03T08:24:26.863" v="15753" actId="700"/>
          <ac:spMkLst>
            <pc:docMk/>
            <pc:sldMk cId="147776586" sldId="1385"/>
            <ac:spMk id="45058" creationId="{00000000-0000-0000-0000-000000000000}"/>
          </ac:spMkLst>
        </pc:spChg>
        <pc:spChg chg="mod ord">
          <ac:chgData name="baris oguz" userId="b2f6407021882ee1" providerId="LiveId" clId="{6DFD3514-3DFC-4C97-9916-98338E4C9316}" dt="2025-11-03T08:24:26.863" v="15753" actId="700"/>
          <ac:spMkLst>
            <pc:docMk/>
            <pc:sldMk cId="147776586" sldId="1385"/>
            <ac:spMk id="45059"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1709000623" sldId="1386"/>
        </pc:sldMkLst>
        <pc:spChg chg="mod ord">
          <ac:chgData name="baris oguz" userId="b2f6407021882ee1" providerId="LiveId" clId="{6DFD3514-3DFC-4C97-9916-98338E4C9316}" dt="2025-11-03T08:24:26.863" v="15753" actId="700"/>
          <ac:spMkLst>
            <pc:docMk/>
            <pc:sldMk cId="1709000623" sldId="1386"/>
            <ac:spMk id="2" creationId="{92365045-8F37-11F2-63E2-C035823C7788}"/>
          </ac:spMkLst>
        </pc:spChg>
        <pc:spChg chg="del">
          <ac:chgData name="baris oguz" userId="b2f6407021882ee1" providerId="LiveId" clId="{6DFD3514-3DFC-4C97-9916-98338E4C9316}" dt="2025-11-03T08:24:26.863" v="15753" actId="700"/>
          <ac:spMkLst>
            <pc:docMk/>
            <pc:sldMk cId="1709000623" sldId="1386"/>
            <ac:spMk id="3" creationId="{001A6AD1-2CB4-2881-2804-6911E535A934}"/>
          </ac:spMkLst>
        </pc:spChg>
        <pc:spChg chg="mod ord">
          <ac:chgData name="baris oguz" userId="b2f6407021882ee1" providerId="LiveId" clId="{6DFD3514-3DFC-4C97-9916-98338E4C9316}" dt="2025-11-03T08:24:26.863" v="15753" actId="700"/>
          <ac:spMkLst>
            <pc:docMk/>
            <pc:sldMk cId="1709000623" sldId="1386"/>
            <ac:spMk id="4" creationId="{90493925-3992-73A4-F63A-707F8056D518}"/>
          </ac:spMkLst>
        </pc:spChg>
        <pc:spChg chg="mod ord">
          <ac:chgData name="baris oguz" userId="b2f6407021882ee1" providerId="LiveId" clId="{6DFD3514-3DFC-4C97-9916-98338E4C9316}" dt="2025-11-03T08:24:26.863" v="15753" actId="700"/>
          <ac:spMkLst>
            <pc:docMk/>
            <pc:sldMk cId="1709000623" sldId="1386"/>
            <ac:spMk id="46082" creationId="{00000000-0000-0000-0000-000000000000}"/>
          </ac:spMkLst>
        </pc:spChg>
        <pc:spChg chg="mod ord">
          <ac:chgData name="baris oguz" userId="b2f6407021882ee1" providerId="LiveId" clId="{6DFD3514-3DFC-4C97-9916-98338E4C9316}" dt="2025-11-03T08:24:26.863" v="15753" actId="700"/>
          <ac:spMkLst>
            <pc:docMk/>
            <pc:sldMk cId="1709000623" sldId="1386"/>
            <ac:spMk id="46083"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1532463511" sldId="1387"/>
        </pc:sldMkLst>
        <pc:spChg chg="mod ord">
          <ac:chgData name="baris oguz" userId="b2f6407021882ee1" providerId="LiveId" clId="{6DFD3514-3DFC-4C97-9916-98338E4C9316}" dt="2025-11-03T08:24:26.863" v="15753" actId="700"/>
          <ac:spMkLst>
            <pc:docMk/>
            <pc:sldMk cId="1532463511" sldId="1387"/>
            <ac:spMk id="2" creationId="{3F7D11E8-5DD6-D9DB-BEB2-6FB1135BEE5F}"/>
          </ac:spMkLst>
        </pc:spChg>
        <pc:spChg chg="del">
          <ac:chgData name="baris oguz" userId="b2f6407021882ee1" providerId="LiveId" clId="{6DFD3514-3DFC-4C97-9916-98338E4C9316}" dt="2025-11-03T08:24:26.863" v="15753" actId="700"/>
          <ac:spMkLst>
            <pc:docMk/>
            <pc:sldMk cId="1532463511" sldId="1387"/>
            <ac:spMk id="3" creationId="{D0EBBE52-D7DA-C39D-6B54-77EDBF30BA3F}"/>
          </ac:spMkLst>
        </pc:spChg>
        <pc:spChg chg="mod ord">
          <ac:chgData name="baris oguz" userId="b2f6407021882ee1" providerId="LiveId" clId="{6DFD3514-3DFC-4C97-9916-98338E4C9316}" dt="2025-11-03T08:24:26.863" v="15753" actId="700"/>
          <ac:spMkLst>
            <pc:docMk/>
            <pc:sldMk cId="1532463511" sldId="1387"/>
            <ac:spMk id="4" creationId="{EB1335C3-375A-06B2-762C-FD9BE304C50F}"/>
          </ac:spMkLst>
        </pc:spChg>
        <pc:spChg chg="mod ord">
          <ac:chgData name="baris oguz" userId="b2f6407021882ee1" providerId="LiveId" clId="{6DFD3514-3DFC-4C97-9916-98338E4C9316}" dt="2025-11-03T08:24:26.863" v="15753" actId="700"/>
          <ac:spMkLst>
            <pc:docMk/>
            <pc:sldMk cId="1532463511" sldId="1387"/>
            <ac:spMk id="47106" creationId="{00000000-0000-0000-0000-000000000000}"/>
          </ac:spMkLst>
        </pc:spChg>
        <pc:spChg chg="mod ord">
          <ac:chgData name="baris oguz" userId="b2f6407021882ee1" providerId="LiveId" clId="{6DFD3514-3DFC-4C97-9916-98338E4C9316}" dt="2025-11-03T08:24:26.863" v="15753" actId="700"/>
          <ac:spMkLst>
            <pc:docMk/>
            <pc:sldMk cId="1532463511" sldId="1387"/>
            <ac:spMk id="47107" creationId="{00000000-0000-0000-0000-000000000000}"/>
          </ac:spMkLst>
        </pc:spChg>
        <pc:picChg chg="del">
          <ac:chgData name="baris oguz" userId="b2f6407021882ee1" providerId="LiveId" clId="{6DFD3514-3DFC-4C97-9916-98338E4C9316}" dt="2025-11-03T11:06:23.941" v="17627" actId="21"/>
          <ac:picMkLst>
            <pc:docMk/>
            <pc:sldMk cId="1532463511" sldId="1387"/>
            <ac:picMk id="7" creationId="{00000000-0000-0000-0000-000000000000}"/>
          </ac:picMkLst>
        </pc:picChg>
      </pc:sldChg>
      <pc:sldChg chg="delSp modSp add del mod modClrScheme chgLayout">
        <pc:chgData name="baris oguz" userId="b2f6407021882ee1" providerId="LiveId" clId="{6DFD3514-3DFC-4C97-9916-98338E4C9316}" dt="2025-11-03T14:12:44.579" v="19344" actId="47"/>
        <pc:sldMkLst>
          <pc:docMk/>
          <pc:sldMk cId="1967469317" sldId="1388"/>
        </pc:sldMkLst>
        <pc:spChg chg="mod ord">
          <ac:chgData name="baris oguz" userId="b2f6407021882ee1" providerId="LiveId" clId="{6DFD3514-3DFC-4C97-9916-98338E4C9316}" dt="2025-11-03T08:24:26.863" v="15753" actId="700"/>
          <ac:spMkLst>
            <pc:docMk/>
            <pc:sldMk cId="1967469317" sldId="1388"/>
            <ac:spMk id="2" creationId="{5357E401-F2EF-3178-7857-C7281E9F1639}"/>
          </ac:spMkLst>
        </pc:spChg>
        <pc:spChg chg="del">
          <ac:chgData name="baris oguz" userId="b2f6407021882ee1" providerId="LiveId" clId="{6DFD3514-3DFC-4C97-9916-98338E4C9316}" dt="2025-11-03T08:24:26.863" v="15753" actId="700"/>
          <ac:spMkLst>
            <pc:docMk/>
            <pc:sldMk cId="1967469317" sldId="1388"/>
            <ac:spMk id="3" creationId="{0F76C24D-B300-72FD-76BA-DD166F242BAB}"/>
          </ac:spMkLst>
        </pc:spChg>
        <pc:spChg chg="mod ord">
          <ac:chgData name="baris oguz" userId="b2f6407021882ee1" providerId="LiveId" clId="{6DFD3514-3DFC-4C97-9916-98338E4C9316}" dt="2025-11-03T08:24:26.863" v="15753" actId="700"/>
          <ac:spMkLst>
            <pc:docMk/>
            <pc:sldMk cId="1967469317" sldId="1388"/>
            <ac:spMk id="4" creationId="{C102BF1E-C0D8-28E9-6E50-A19DE8CE19A9}"/>
          </ac:spMkLst>
        </pc:spChg>
        <pc:spChg chg="mod ord">
          <ac:chgData name="baris oguz" userId="b2f6407021882ee1" providerId="LiveId" clId="{6DFD3514-3DFC-4C97-9916-98338E4C9316}" dt="2025-11-03T08:24:26.863" v="15753" actId="700"/>
          <ac:spMkLst>
            <pc:docMk/>
            <pc:sldMk cId="1967469317" sldId="1388"/>
            <ac:spMk id="48130" creationId="{00000000-0000-0000-0000-000000000000}"/>
          </ac:spMkLst>
        </pc:spChg>
        <pc:spChg chg="mod ord">
          <ac:chgData name="baris oguz" userId="b2f6407021882ee1" providerId="LiveId" clId="{6DFD3514-3DFC-4C97-9916-98338E4C9316}" dt="2025-11-03T08:24:26.863" v="15753" actId="700"/>
          <ac:spMkLst>
            <pc:docMk/>
            <pc:sldMk cId="1967469317" sldId="1388"/>
            <ac:spMk id="48131"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150443786" sldId="1389"/>
        </pc:sldMkLst>
        <pc:spChg chg="mod ord">
          <ac:chgData name="baris oguz" userId="b2f6407021882ee1" providerId="LiveId" clId="{6DFD3514-3DFC-4C97-9916-98338E4C9316}" dt="2025-11-03T08:24:26.863" v="15753" actId="700"/>
          <ac:spMkLst>
            <pc:docMk/>
            <pc:sldMk cId="150443786" sldId="1389"/>
            <ac:spMk id="2" creationId="{2D6B1055-FB89-8F38-4CBB-9BABA88E6DAF}"/>
          </ac:spMkLst>
        </pc:spChg>
        <pc:spChg chg="del">
          <ac:chgData name="baris oguz" userId="b2f6407021882ee1" providerId="LiveId" clId="{6DFD3514-3DFC-4C97-9916-98338E4C9316}" dt="2025-11-03T08:24:26.863" v="15753" actId="700"/>
          <ac:spMkLst>
            <pc:docMk/>
            <pc:sldMk cId="150443786" sldId="1389"/>
            <ac:spMk id="3" creationId="{E59E1D97-B7C3-C307-390A-E65194925D72}"/>
          </ac:spMkLst>
        </pc:spChg>
        <pc:spChg chg="mod ord">
          <ac:chgData name="baris oguz" userId="b2f6407021882ee1" providerId="LiveId" clId="{6DFD3514-3DFC-4C97-9916-98338E4C9316}" dt="2025-11-03T08:24:26.863" v="15753" actId="700"/>
          <ac:spMkLst>
            <pc:docMk/>
            <pc:sldMk cId="150443786" sldId="1389"/>
            <ac:spMk id="4" creationId="{3A01C163-7385-1FF9-DE66-6BA01D1AE133}"/>
          </ac:spMkLst>
        </pc:spChg>
        <pc:spChg chg="mod ord">
          <ac:chgData name="baris oguz" userId="b2f6407021882ee1" providerId="LiveId" clId="{6DFD3514-3DFC-4C97-9916-98338E4C9316}" dt="2025-11-03T08:24:26.863" v="15753" actId="700"/>
          <ac:spMkLst>
            <pc:docMk/>
            <pc:sldMk cId="150443786" sldId="1389"/>
            <ac:spMk id="6148" creationId="{00000000-0000-0000-0000-000000000000}"/>
          </ac:spMkLst>
        </pc:spChg>
        <pc:spChg chg="mod ord">
          <ac:chgData name="baris oguz" userId="b2f6407021882ee1" providerId="LiveId" clId="{6DFD3514-3DFC-4C97-9916-98338E4C9316}" dt="2025-11-03T08:24:26.863" v="15753" actId="700"/>
          <ac:spMkLst>
            <pc:docMk/>
            <pc:sldMk cId="150443786" sldId="1389"/>
            <ac:spMk id="6149"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3286117671" sldId="1390"/>
        </pc:sldMkLst>
        <pc:spChg chg="mod ord">
          <ac:chgData name="baris oguz" userId="b2f6407021882ee1" providerId="LiveId" clId="{6DFD3514-3DFC-4C97-9916-98338E4C9316}" dt="2025-11-03T08:24:26.863" v="15753" actId="700"/>
          <ac:spMkLst>
            <pc:docMk/>
            <pc:sldMk cId="3286117671" sldId="1390"/>
            <ac:spMk id="2" creationId="{65AC1647-1137-E773-2794-459873FF8659}"/>
          </ac:spMkLst>
        </pc:spChg>
        <pc:spChg chg="del">
          <ac:chgData name="baris oguz" userId="b2f6407021882ee1" providerId="LiveId" clId="{6DFD3514-3DFC-4C97-9916-98338E4C9316}" dt="2025-11-03T08:24:26.863" v="15753" actId="700"/>
          <ac:spMkLst>
            <pc:docMk/>
            <pc:sldMk cId="3286117671" sldId="1390"/>
            <ac:spMk id="3" creationId="{0E06E0E7-5DF5-57F6-8CE6-3E403F9827A8}"/>
          </ac:spMkLst>
        </pc:spChg>
        <pc:spChg chg="mod ord">
          <ac:chgData name="baris oguz" userId="b2f6407021882ee1" providerId="LiveId" clId="{6DFD3514-3DFC-4C97-9916-98338E4C9316}" dt="2025-11-03T08:24:26.863" v="15753" actId="700"/>
          <ac:spMkLst>
            <pc:docMk/>
            <pc:sldMk cId="3286117671" sldId="1390"/>
            <ac:spMk id="4" creationId="{23605742-B3D4-3C83-5B51-0A179A3D0664}"/>
          </ac:spMkLst>
        </pc:spChg>
        <pc:spChg chg="mod ord">
          <ac:chgData name="baris oguz" userId="b2f6407021882ee1" providerId="LiveId" clId="{6DFD3514-3DFC-4C97-9916-98338E4C9316}" dt="2025-11-03T08:24:26.863" v="15753" actId="700"/>
          <ac:spMkLst>
            <pc:docMk/>
            <pc:sldMk cId="3286117671" sldId="1390"/>
            <ac:spMk id="49154" creationId="{00000000-0000-0000-0000-000000000000}"/>
          </ac:spMkLst>
        </pc:spChg>
        <pc:spChg chg="mod ord">
          <ac:chgData name="baris oguz" userId="b2f6407021882ee1" providerId="LiveId" clId="{6DFD3514-3DFC-4C97-9916-98338E4C9316}" dt="2025-11-03T08:24:26.863" v="15753" actId="700"/>
          <ac:spMkLst>
            <pc:docMk/>
            <pc:sldMk cId="3286117671" sldId="1390"/>
            <ac:spMk id="49155" creationId="{00000000-0000-0000-0000-000000000000}"/>
          </ac:spMkLst>
        </pc:spChg>
      </pc:sldChg>
      <pc:sldChg chg="delSp modSp add del mod modClrScheme chgLayout">
        <pc:chgData name="baris oguz" userId="b2f6407021882ee1" providerId="LiveId" clId="{6DFD3514-3DFC-4C97-9916-98338E4C9316}" dt="2025-11-03T14:12:44.579" v="19344" actId="47"/>
        <pc:sldMkLst>
          <pc:docMk/>
          <pc:sldMk cId="3236106595" sldId="1391"/>
        </pc:sldMkLst>
        <pc:spChg chg="mod ord">
          <ac:chgData name="baris oguz" userId="b2f6407021882ee1" providerId="LiveId" clId="{6DFD3514-3DFC-4C97-9916-98338E4C9316}" dt="2025-11-03T08:24:26.863" v="15753" actId="700"/>
          <ac:spMkLst>
            <pc:docMk/>
            <pc:sldMk cId="3236106595" sldId="1391"/>
            <ac:spMk id="2" creationId="{AFC2D572-E460-40C9-F40D-312F2D609072}"/>
          </ac:spMkLst>
        </pc:spChg>
        <pc:spChg chg="del">
          <ac:chgData name="baris oguz" userId="b2f6407021882ee1" providerId="LiveId" clId="{6DFD3514-3DFC-4C97-9916-98338E4C9316}" dt="2025-11-03T08:24:26.863" v="15753" actId="700"/>
          <ac:spMkLst>
            <pc:docMk/>
            <pc:sldMk cId="3236106595" sldId="1391"/>
            <ac:spMk id="3" creationId="{9D832198-A0AF-16C4-9F7B-77EADFB57F43}"/>
          </ac:spMkLst>
        </pc:spChg>
        <pc:spChg chg="mod ord">
          <ac:chgData name="baris oguz" userId="b2f6407021882ee1" providerId="LiveId" clId="{6DFD3514-3DFC-4C97-9916-98338E4C9316}" dt="2025-11-03T08:24:26.863" v="15753" actId="700"/>
          <ac:spMkLst>
            <pc:docMk/>
            <pc:sldMk cId="3236106595" sldId="1391"/>
            <ac:spMk id="4" creationId="{8E335E2A-9AC7-F5AF-C705-2BC5CB6A9C1D}"/>
          </ac:spMkLst>
        </pc:spChg>
        <pc:spChg chg="mod ord">
          <ac:chgData name="baris oguz" userId="b2f6407021882ee1" providerId="LiveId" clId="{6DFD3514-3DFC-4C97-9916-98338E4C9316}" dt="2025-11-03T08:24:26.863" v="15753" actId="700"/>
          <ac:spMkLst>
            <pc:docMk/>
            <pc:sldMk cId="3236106595" sldId="1391"/>
            <ac:spMk id="50178" creationId="{00000000-0000-0000-0000-000000000000}"/>
          </ac:spMkLst>
        </pc:spChg>
        <pc:spChg chg="mod ord">
          <ac:chgData name="baris oguz" userId="b2f6407021882ee1" providerId="LiveId" clId="{6DFD3514-3DFC-4C97-9916-98338E4C9316}" dt="2025-11-03T08:24:26.863" v="15753" actId="700"/>
          <ac:spMkLst>
            <pc:docMk/>
            <pc:sldMk cId="3236106595" sldId="1391"/>
            <ac:spMk id="50179"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53121439" sldId="1392"/>
        </pc:sldMkLst>
        <pc:spChg chg="mod ord">
          <ac:chgData name="baris oguz" userId="b2f6407021882ee1" providerId="LiveId" clId="{6DFD3514-3DFC-4C97-9916-98338E4C9316}" dt="2025-11-03T08:24:26.863" v="15753" actId="700"/>
          <ac:spMkLst>
            <pc:docMk/>
            <pc:sldMk cId="353121439" sldId="1392"/>
            <ac:spMk id="2" creationId="{F7EE67C1-2FFB-D97B-A182-DEEEBAD77220}"/>
          </ac:spMkLst>
        </pc:spChg>
        <pc:spChg chg="del">
          <ac:chgData name="baris oguz" userId="b2f6407021882ee1" providerId="LiveId" clId="{6DFD3514-3DFC-4C97-9916-98338E4C9316}" dt="2025-11-03T08:24:26.863" v="15753" actId="700"/>
          <ac:spMkLst>
            <pc:docMk/>
            <pc:sldMk cId="353121439" sldId="1392"/>
            <ac:spMk id="3" creationId="{98BBB690-FCF4-1B8B-5875-076848FB0D51}"/>
          </ac:spMkLst>
        </pc:spChg>
        <pc:spChg chg="mod ord">
          <ac:chgData name="baris oguz" userId="b2f6407021882ee1" providerId="LiveId" clId="{6DFD3514-3DFC-4C97-9916-98338E4C9316}" dt="2025-11-03T08:24:26.863" v="15753" actId="700"/>
          <ac:spMkLst>
            <pc:docMk/>
            <pc:sldMk cId="353121439" sldId="1392"/>
            <ac:spMk id="4" creationId="{8C2CC77A-176C-7DF9-6C29-4F2E559445EC}"/>
          </ac:spMkLst>
        </pc:spChg>
        <pc:spChg chg="mod ord">
          <ac:chgData name="baris oguz" userId="b2f6407021882ee1" providerId="LiveId" clId="{6DFD3514-3DFC-4C97-9916-98338E4C9316}" dt="2025-11-03T08:24:26.863" v="15753" actId="700"/>
          <ac:spMkLst>
            <pc:docMk/>
            <pc:sldMk cId="353121439" sldId="1392"/>
            <ac:spMk id="51202" creationId="{00000000-0000-0000-0000-000000000000}"/>
          </ac:spMkLst>
        </pc:spChg>
        <pc:spChg chg="mod ord">
          <ac:chgData name="baris oguz" userId="b2f6407021882ee1" providerId="LiveId" clId="{6DFD3514-3DFC-4C97-9916-98338E4C9316}" dt="2025-11-03T08:24:26.863" v="15753" actId="700"/>
          <ac:spMkLst>
            <pc:docMk/>
            <pc:sldMk cId="353121439" sldId="1392"/>
            <ac:spMk id="51203"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982488507" sldId="1393"/>
        </pc:sldMkLst>
        <pc:spChg chg="mod ord">
          <ac:chgData name="baris oguz" userId="b2f6407021882ee1" providerId="LiveId" clId="{6DFD3514-3DFC-4C97-9916-98338E4C9316}" dt="2025-11-03T08:24:26.863" v="15753" actId="700"/>
          <ac:spMkLst>
            <pc:docMk/>
            <pc:sldMk cId="3982488507" sldId="1393"/>
            <ac:spMk id="2" creationId="{17312998-2F6A-E848-8F33-50872EAC9A1B}"/>
          </ac:spMkLst>
        </pc:spChg>
        <pc:spChg chg="del">
          <ac:chgData name="baris oguz" userId="b2f6407021882ee1" providerId="LiveId" clId="{6DFD3514-3DFC-4C97-9916-98338E4C9316}" dt="2025-11-03T08:24:26.863" v="15753" actId="700"/>
          <ac:spMkLst>
            <pc:docMk/>
            <pc:sldMk cId="3982488507" sldId="1393"/>
            <ac:spMk id="3" creationId="{000442BD-E9DF-9050-29F1-163933A38EB6}"/>
          </ac:spMkLst>
        </pc:spChg>
        <pc:spChg chg="mod ord">
          <ac:chgData name="baris oguz" userId="b2f6407021882ee1" providerId="LiveId" clId="{6DFD3514-3DFC-4C97-9916-98338E4C9316}" dt="2025-11-03T08:24:26.863" v="15753" actId="700"/>
          <ac:spMkLst>
            <pc:docMk/>
            <pc:sldMk cId="3982488507" sldId="1393"/>
            <ac:spMk id="4" creationId="{7201239A-C533-047E-2FD5-F0D5F0382A7C}"/>
          </ac:spMkLst>
        </pc:spChg>
        <pc:spChg chg="mod ord">
          <ac:chgData name="baris oguz" userId="b2f6407021882ee1" providerId="LiveId" clId="{6DFD3514-3DFC-4C97-9916-98338E4C9316}" dt="2025-11-03T08:24:26.863" v="15753" actId="700"/>
          <ac:spMkLst>
            <pc:docMk/>
            <pc:sldMk cId="3982488507" sldId="1393"/>
            <ac:spMk id="52226" creationId="{00000000-0000-0000-0000-000000000000}"/>
          </ac:spMkLst>
        </pc:spChg>
        <pc:spChg chg="mod ord">
          <ac:chgData name="baris oguz" userId="b2f6407021882ee1" providerId="LiveId" clId="{6DFD3514-3DFC-4C97-9916-98338E4C9316}" dt="2025-11-03T08:24:26.863" v="15753" actId="700"/>
          <ac:spMkLst>
            <pc:docMk/>
            <pc:sldMk cId="3982488507" sldId="1393"/>
            <ac:spMk id="52227"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4130021003" sldId="1394"/>
        </pc:sldMkLst>
        <pc:spChg chg="mod ord">
          <ac:chgData name="baris oguz" userId="b2f6407021882ee1" providerId="LiveId" clId="{6DFD3514-3DFC-4C97-9916-98338E4C9316}" dt="2025-11-03T08:24:26.863" v="15753" actId="700"/>
          <ac:spMkLst>
            <pc:docMk/>
            <pc:sldMk cId="4130021003" sldId="1394"/>
            <ac:spMk id="2" creationId="{72BF5846-50CB-90E7-044C-30B8A3D4C6CB}"/>
          </ac:spMkLst>
        </pc:spChg>
        <pc:spChg chg="del">
          <ac:chgData name="baris oguz" userId="b2f6407021882ee1" providerId="LiveId" clId="{6DFD3514-3DFC-4C97-9916-98338E4C9316}" dt="2025-11-03T08:24:26.863" v="15753" actId="700"/>
          <ac:spMkLst>
            <pc:docMk/>
            <pc:sldMk cId="4130021003" sldId="1394"/>
            <ac:spMk id="3" creationId="{AD40F235-343F-CA39-96F9-649023E7A1F9}"/>
          </ac:spMkLst>
        </pc:spChg>
        <pc:spChg chg="mod ord">
          <ac:chgData name="baris oguz" userId="b2f6407021882ee1" providerId="LiveId" clId="{6DFD3514-3DFC-4C97-9916-98338E4C9316}" dt="2025-11-03T08:24:26.863" v="15753" actId="700"/>
          <ac:spMkLst>
            <pc:docMk/>
            <pc:sldMk cId="4130021003" sldId="1394"/>
            <ac:spMk id="4" creationId="{1CB6A715-418E-C3C6-C290-C864097487B8}"/>
          </ac:spMkLst>
        </pc:spChg>
        <pc:spChg chg="mod ord">
          <ac:chgData name="baris oguz" userId="b2f6407021882ee1" providerId="LiveId" clId="{6DFD3514-3DFC-4C97-9916-98338E4C9316}" dt="2025-11-03T08:24:26.863" v="15753" actId="700"/>
          <ac:spMkLst>
            <pc:docMk/>
            <pc:sldMk cId="4130021003" sldId="1394"/>
            <ac:spMk id="53250" creationId="{00000000-0000-0000-0000-000000000000}"/>
          </ac:spMkLst>
        </pc:spChg>
        <pc:spChg chg="mod ord">
          <ac:chgData name="baris oguz" userId="b2f6407021882ee1" providerId="LiveId" clId="{6DFD3514-3DFC-4C97-9916-98338E4C9316}" dt="2025-11-03T08:24:26.863" v="15753" actId="700"/>
          <ac:spMkLst>
            <pc:docMk/>
            <pc:sldMk cId="4130021003" sldId="1394"/>
            <ac:spMk id="53251"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1231953106" sldId="1395"/>
        </pc:sldMkLst>
        <pc:spChg chg="mod ord">
          <ac:chgData name="baris oguz" userId="b2f6407021882ee1" providerId="LiveId" clId="{6DFD3514-3DFC-4C97-9916-98338E4C9316}" dt="2025-11-03T08:24:26.863" v="15753" actId="700"/>
          <ac:spMkLst>
            <pc:docMk/>
            <pc:sldMk cId="1231953106" sldId="1395"/>
            <ac:spMk id="2" creationId="{61485773-83DA-4000-965E-909BAFB2B0C1}"/>
          </ac:spMkLst>
        </pc:spChg>
        <pc:spChg chg="del">
          <ac:chgData name="baris oguz" userId="b2f6407021882ee1" providerId="LiveId" clId="{6DFD3514-3DFC-4C97-9916-98338E4C9316}" dt="2025-11-03T08:24:26.863" v="15753" actId="700"/>
          <ac:spMkLst>
            <pc:docMk/>
            <pc:sldMk cId="1231953106" sldId="1395"/>
            <ac:spMk id="3" creationId="{BB07AEDA-FA32-7329-D097-6AD970762F93}"/>
          </ac:spMkLst>
        </pc:spChg>
        <pc:spChg chg="mod ord">
          <ac:chgData name="baris oguz" userId="b2f6407021882ee1" providerId="LiveId" clId="{6DFD3514-3DFC-4C97-9916-98338E4C9316}" dt="2025-11-03T08:24:26.863" v="15753" actId="700"/>
          <ac:spMkLst>
            <pc:docMk/>
            <pc:sldMk cId="1231953106" sldId="1395"/>
            <ac:spMk id="4" creationId="{EAD0569B-8AF4-338F-48A0-41821A4FEE07}"/>
          </ac:spMkLst>
        </pc:spChg>
        <pc:spChg chg="mod ord">
          <ac:chgData name="baris oguz" userId="b2f6407021882ee1" providerId="LiveId" clId="{6DFD3514-3DFC-4C97-9916-98338E4C9316}" dt="2025-11-03T08:24:26.863" v="15753" actId="700"/>
          <ac:spMkLst>
            <pc:docMk/>
            <pc:sldMk cId="1231953106" sldId="1395"/>
            <ac:spMk id="54274" creationId="{00000000-0000-0000-0000-000000000000}"/>
          </ac:spMkLst>
        </pc:spChg>
        <pc:spChg chg="mod ord">
          <ac:chgData name="baris oguz" userId="b2f6407021882ee1" providerId="LiveId" clId="{6DFD3514-3DFC-4C97-9916-98338E4C9316}" dt="2025-11-03T08:24:26.863" v="15753" actId="700"/>
          <ac:spMkLst>
            <pc:docMk/>
            <pc:sldMk cId="1231953106" sldId="1395"/>
            <ac:spMk id="54275" creationId="{00000000-0000-0000-0000-000000000000}"/>
          </ac:spMkLst>
        </pc:spChg>
        <pc:picChg chg="del">
          <ac:chgData name="baris oguz" userId="b2f6407021882ee1" providerId="LiveId" clId="{6DFD3514-3DFC-4C97-9916-98338E4C9316}" dt="2025-11-03T11:07:21.343" v="17636" actId="21"/>
          <ac:picMkLst>
            <pc:docMk/>
            <pc:sldMk cId="1231953106" sldId="1395"/>
            <ac:picMk id="7" creationId="{00000000-0000-0000-0000-000000000000}"/>
          </ac:picMkLst>
        </pc:picChg>
      </pc:sldChg>
      <pc:sldChg chg="delSp modSp add del mod modClrScheme chgLayout">
        <pc:chgData name="baris oguz" userId="b2f6407021882ee1" providerId="LiveId" clId="{6DFD3514-3DFC-4C97-9916-98338E4C9316}" dt="2025-11-03T14:12:55.082" v="19345" actId="47"/>
        <pc:sldMkLst>
          <pc:docMk/>
          <pc:sldMk cId="1173239710" sldId="1396"/>
        </pc:sldMkLst>
        <pc:spChg chg="mod ord">
          <ac:chgData name="baris oguz" userId="b2f6407021882ee1" providerId="LiveId" clId="{6DFD3514-3DFC-4C97-9916-98338E4C9316}" dt="2025-11-03T08:24:26.863" v="15753" actId="700"/>
          <ac:spMkLst>
            <pc:docMk/>
            <pc:sldMk cId="1173239710" sldId="1396"/>
            <ac:spMk id="2" creationId="{04109678-50E3-C36B-5272-F22328BF59A3}"/>
          </ac:spMkLst>
        </pc:spChg>
        <pc:spChg chg="del">
          <ac:chgData name="baris oguz" userId="b2f6407021882ee1" providerId="LiveId" clId="{6DFD3514-3DFC-4C97-9916-98338E4C9316}" dt="2025-11-03T08:24:26.863" v="15753" actId="700"/>
          <ac:spMkLst>
            <pc:docMk/>
            <pc:sldMk cId="1173239710" sldId="1396"/>
            <ac:spMk id="3" creationId="{5FF66436-8DF0-6239-EED5-2FD8443F57EC}"/>
          </ac:spMkLst>
        </pc:spChg>
        <pc:spChg chg="mod ord">
          <ac:chgData name="baris oguz" userId="b2f6407021882ee1" providerId="LiveId" clId="{6DFD3514-3DFC-4C97-9916-98338E4C9316}" dt="2025-11-03T08:24:26.863" v="15753" actId="700"/>
          <ac:spMkLst>
            <pc:docMk/>
            <pc:sldMk cId="1173239710" sldId="1396"/>
            <ac:spMk id="4" creationId="{B98A794E-2A5D-81BC-F077-7EF967840276}"/>
          </ac:spMkLst>
        </pc:spChg>
        <pc:spChg chg="mod ord">
          <ac:chgData name="baris oguz" userId="b2f6407021882ee1" providerId="LiveId" clId="{6DFD3514-3DFC-4C97-9916-98338E4C9316}" dt="2025-11-03T08:24:26.863" v="15753" actId="700"/>
          <ac:spMkLst>
            <pc:docMk/>
            <pc:sldMk cId="1173239710" sldId="1396"/>
            <ac:spMk id="55298" creationId="{00000000-0000-0000-0000-000000000000}"/>
          </ac:spMkLst>
        </pc:spChg>
        <pc:spChg chg="mod ord">
          <ac:chgData name="baris oguz" userId="b2f6407021882ee1" providerId="LiveId" clId="{6DFD3514-3DFC-4C97-9916-98338E4C9316}" dt="2025-11-03T08:24:26.863" v="15753" actId="700"/>
          <ac:spMkLst>
            <pc:docMk/>
            <pc:sldMk cId="1173239710" sldId="1396"/>
            <ac:spMk id="55299"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770305652" sldId="1397"/>
        </pc:sldMkLst>
        <pc:spChg chg="mod ord">
          <ac:chgData name="baris oguz" userId="b2f6407021882ee1" providerId="LiveId" clId="{6DFD3514-3DFC-4C97-9916-98338E4C9316}" dt="2025-11-03T08:24:26.863" v="15753" actId="700"/>
          <ac:spMkLst>
            <pc:docMk/>
            <pc:sldMk cId="2770305652" sldId="1397"/>
            <ac:spMk id="2" creationId="{6A9D8164-1AC3-A24E-A790-37E3D76D1C29}"/>
          </ac:spMkLst>
        </pc:spChg>
        <pc:spChg chg="del">
          <ac:chgData name="baris oguz" userId="b2f6407021882ee1" providerId="LiveId" clId="{6DFD3514-3DFC-4C97-9916-98338E4C9316}" dt="2025-11-03T08:24:26.863" v="15753" actId="700"/>
          <ac:spMkLst>
            <pc:docMk/>
            <pc:sldMk cId="2770305652" sldId="1397"/>
            <ac:spMk id="3" creationId="{963DF73D-AAC6-0109-1DD6-341E280361B7}"/>
          </ac:spMkLst>
        </pc:spChg>
        <pc:spChg chg="mod ord">
          <ac:chgData name="baris oguz" userId="b2f6407021882ee1" providerId="LiveId" clId="{6DFD3514-3DFC-4C97-9916-98338E4C9316}" dt="2025-11-03T08:24:26.863" v="15753" actId="700"/>
          <ac:spMkLst>
            <pc:docMk/>
            <pc:sldMk cId="2770305652" sldId="1397"/>
            <ac:spMk id="4" creationId="{9269E88F-A29E-0857-DD07-AD6F8EBFB012}"/>
          </ac:spMkLst>
        </pc:spChg>
        <pc:spChg chg="mod ord">
          <ac:chgData name="baris oguz" userId="b2f6407021882ee1" providerId="LiveId" clId="{6DFD3514-3DFC-4C97-9916-98338E4C9316}" dt="2025-11-03T08:24:26.996" v="15756" actId="27636"/>
          <ac:spMkLst>
            <pc:docMk/>
            <pc:sldMk cId="2770305652" sldId="1397"/>
            <ac:spMk id="56322" creationId="{00000000-0000-0000-0000-000000000000}"/>
          </ac:spMkLst>
        </pc:spChg>
        <pc:spChg chg="mod ord">
          <ac:chgData name="baris oguz" userId="b2f6407021882ee1" providerId="LiveId" clId="{6DFD3514-3DFC-4C97-9916-98338E4C9316}" dt="2025-11-03T08:24:26.863" v="15753" actId="700"/>
          <ac:spMkLst>
            <pc:docMk/>
            <pc:sldMk cId="2770305652" sldId="1397"/>
            <ac:spMk id="56323"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4133801579" sldId="1398"/>
        </pc:sldMkLst>
        <pc:spChg chg="mod ord">
          <ac:chgData name="baris oguz" userId="b2f6407021882ee1" providerId="LiveId" clId="{6DFD3514-3DFC-4C97-9916-98338E4C9316}" dt="2025-11-03T08:24:26.863" v="15753" actId="700"/>
          <ac:spMkLst>
            <pc:docMk/>
            <pc:sldMk cId="4133801579" sldId="1398"/>
            <ac:spMk id="2" creationId="{66BA08BB-DB71-FAC6-7F01-B519710F8A08}"/>
          </ac:spMkLst>
        </pc:spChg>
        <pc:spChg chg="del">
          <ac:chgData name="baris oguz" userId="b2f6407021882ee1" providerId="LiveId" clId="{6DFD3514-3DFC-4C97-9916-98338E4C9316}" dt="2025-11-03T08:24:26.863" v="15753" actId="700"/>
          <ac:spMkLst>
            <pc:docMk/>
            <pc:sldMk cId="4133801579" sldId="1398"/>
            <ac:spMk id="3" creationId="{2B7AC960-5349-27A9-A615-09DC89E100CA}"/>
          </ac:spMkLst>
        </pc:spChg>
        <pc:spChg chg="mod ord">
          <ac:chgData name="baris oguz" userId="b2f6407021882ee1" providerId="LiveId" clId="{6DFD3514-3DFC-4C97-9916-98338E4C9316}" dt="2025-11-03T08:24:26.863" v="15753" actId="700"/>
          <ac:spMkLst>
            <pc:docMk/>
            <pc:sldMk cId="4133801579" sldId="1398"/>
            <ac:spMk id="4" creationId="{CA26D38C-D3C7-EAB0-3400-00A62C1C48A5}"/>
          </ac:spMkLst>
        </pc:spChg>
        <pc:spChg chg="mod ord">
          <ac:chgData name="baris oguz" userId="b2f6407021882ee1" providerId="LiveId" clId="{6DFD3514-3DFC-4C97-9916-98338E4C9316}" dt="2025-11-03T08:24:26.863" v="15753" actId="700"/>
          <ac:spMkLst>
            <pc:docMk/>
            <pc:sldMk cId="4133801579" sldId="1398"/>
            <ac:spMk id="57346" creationId="{00000000-0000-0000-0000-000000000000}"/>
          </ac:spMkLst>
        </pc:spChg>
        <pc:spChg chg="mod ord">
          <ac:chgData name="baris oguz" userId="b2f6407021882ee1" providerId="LiveId" clId="{6DFD3514-3DFC-4C97-9916-98338E4C9316}" dt="2025-11-03T08:24:26.863" v="15753" actId="700"/>
          <ac:spMkLst>
            <pc:docMk/>
            <pc:sldMk cId="4133801579" sldId="1398"/>
            <ac:spMk id="57347"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258749206" sldId="1399"/>
        </pc:sldMkLst>
        <pc:spChg chg="mod ord">
          <ac:chgData name="baris oguz" userId="b2f6407021882ee1" providerId="LiveId" clId="{6DFD3514-3DFC-4C97-9916-98338E4C9316}" dt="2025-11-03T08:24:26.863" v="15753" actId="700"/>
          <ac:spMkLst>
            <pc:docMk/>
            <pc:sldMk cId="2258749206" sldId="1399"/>
            <ac:spMk id="2" creationId="{6E589CEB-AF0D-F534-44D6-E363935E63F1}"/>
          </ac:spMkLst>
        </pc:spChg>
        <pc:spChg chg="del">
          <ac:chgData name="baris oguz" userId="b2f6407021882ee1" providerId="LiveId" clId="{6DFD3514-3DFC-4C97-9916-98338E4C9316}" dt="2025-11-03T08:24:26.863" v="15753" actId="700"/>
          <ac:spMkLst>
            <pc:docMk/>
            <pc:sldMk cId="2258749206" sldId="1399"/>
            <ac:spMk id="3" creationId="{B88F5142-0E14-2171-C90F-2D6A73A285D4}"/>
          </ac:spMkLst>
        </pc:spChg>
        <pc:spChg chg="mod ord">
          <ac:chgData name="baris oguz" userId="b2f6407021882ee1" providerId="LiveId" clId="{6DFD3514-3DFC-4C97-9916-98338E4C9316}" dt="2025-11-03T08:24:26.863" v="15753" actId="700"/>
          <ac:spMkLst>
            <pc:docMk/>
            <pc:sldMk cId="2258749206" sldId="1399"/>
            <ac:spMk id="4" creationId="{8CDEC11F-A215-8E2B-FFC0-8B77D267C2FE}"/>
          </ac:spMkLst>
        </pc:spChg>
        <pc:spChg chg="mod ord">
          <ac:chgData name="baris oguz" userId="b2f6407021882ee1" providerId="LiveId" clId="{6DFD3514-3DFC-4C97-9916-98338E4C9316}" dt="2025-11-03T08:24:26.863" v="15753" actId="700"/>
          <ac:spMkLst>
            <pc:docMk/>
            <pc:sldMk cId="2258749206" sldId="1399"/>
            <ac:spMk id="58370" creationId="{00000000-0000-0000-0000-000000000000}"/>
          </ac:spMkLst>
        </pc:spChg>
        <pc:spChg chg="mod ord">
          <ac:chgData name="baris oguz" userId="b2f6407021882ee1" providerId="LiveId" clId="{6DFD3514-3DFC-4C97-9916-98338E4C9316}" dt="2025-11-03T08:24:26.863" v="15753" actId="700"/>
          <ac:spMkLst>
            <pc:docMk/>
            <pc:sldMk cId="2258749206" sldId="1399"/>
            <ac:spMk id="58371"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363419741" sldId="1400"/>
        </pc:sldMkLst>
        <pc:spChg chg="mod ord">
          <ac:chgData name="baris oguz" userId="b2f6407021882ee1" providerId="LiveId" clId="{6DFD3514-3DFC-4C97-9916-98338E4C9316}" dt="2025-11-03T08:24:26.863" v="15753" actId="700"/>
          <ac:spMkLst>
            <pc:docMk/>
            <pc:sldMk cId="2363419741" sldId="1400"/>
            <ac:spMk id="2" creationId="{9886866E-6302-5D20-061F-0887EAA1D66E}"/>
          </ac:spMkLst>
        </pc:spChg>
        <pc:spChg chg="del">
          <ac:chgData name="baris oguz" userId="b2f6407021882ee1" providerId="LiveId" clId="{6DFD3514-3DFC-4C97-9916-98338E4C9316}" dt="2025-11-03T08:24:26.863" v="15753" actId="700"/>
          <ac:spMkLst>
            <pc:docMk/>
            <pc:sldMk cId="2363419741" sldId="1400"/>
            <ac:spMk id="3" creationId="{E25AC267-77C7-E823-35CD-6DE082C89184}"/>
          </ac:spMkLst>
        </pc:spChg>
        <pc:spChg chg="mod ord">
          <ac:chgData name="baris oguz" userId="b2f6407021882ee1" providerId="LiveId" clId="{6DFD3514-3DFC-4C97-9916-98338E4C9316}" dt="2025-11-03T08:24:26.863" v="15753" actId="700"/>
          <ac:spMkLst>
            <pc:docMk/>
            <pc:sldMk cId="2363419741" sldId="1400"/>
            <ac:spMk id="4" creationId="{520A4449-5629-614D-E880-AD3A815E35C8}"/>
          </ac:spMkLst>
        </pc:spChg>
        <pc:spChg chg="mod ord">
          <ac:chgData name="baris oguz" userId="b2f6407021882ee1" providerId="LiveId" clId="{6DFD3514-3DFC-4C97-9916-98338E4C9316}" dt="2025-11-03T08:24:26.863" v="15753" actId="700"/>
          <ac:spMkLst>
            <pc:docMk/>
            <pc:sldMk cId="2363419741" sldId="1400"/>
            <ac:spMk id="59394" creationId="{00000000-0000-0000-0000-000000000000}"/>
          </ac:spMkLst>
        </pc:spChg>
        <pc:spChg chg="mod ord">
          <ac:chgData name="baris oguz" userId="b2f6407021882ee1" providerId="LiveId" clId="{6DFD3514-3DFC-4C97-9916-98338E4C9316}" dt="2025-11-03T08:24:26.863" v="15753" actId="700"/>
          <ac:spMkLst>
            <pc:docMk/>
            <pc:sldMk cId="2363419741" sldId="1400"/>
            <ac:spMk id="59395"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887251149" sldId="1401"/>
        </pc:sldMkLst>
        <pc:spChg chg="mod ord">
          <ac:chgData name="baris oguz" userId="b2f6407021882ee1" providerId="LiveId" clId="{6DFD3514-3DFC-4C97-9916-98338E4C9316}" dt="2025-11-03T08:24:26.863" v="15753" actId="700"/>
          <ac:spMkLst>
            <pc:docMk/>
            <pc:sldMk cId="3887251149" sldId="1401"/>
            <ac:spMk id="2" creationId="{B6752478-800F-C6C6-E6AA-1DD17D70E0EC}"/>
          </ac:spMkLst>
        </pc:spChg>
        <pc:spChg chg="del">
          <ac:chgData name="baris oguz" userId="b2f6407021882ee1" providerId="LiveId" clId="{6DFD3514-3DFC-4C97-9916-98338E4C9316}" dt="2025-11-03T08:24:26.863" v="15753" actId="700"/>
          <ac:spMkLst>
            <pc:docMk/>
            <pc:sldMk cId="3887251149" sldId="1401"/>
            <ac:spMk id="3" creationId="{AC72275F-E172-C52D-C7AE-BDC08EDD5E4F}"/>
          </ac:spMkLst>
        </pc:spChg>
        <pc:spChg chg="mod ord">
          <ac:chgData name="baris oguz" userId="b2f6407021882ee1" providerId="LiveId" clId="{6DFD3514-3DFC-4C97-9916-98338E4C9316}" dt="2025-11-03T08:24:26.863" v="15753" actId="700"/>
          <ac:spMkLst>
            <pc:docMk/>
            <pc:sldMk cId="3887251149" sldId="1401"/>
            <ac:spMk id="4" creationId="{C5163141-DCCC-EEF4-0B11-65C878F459E9}"/>
          </ac:spMkLst>
        </pc:spChg>
        <pc:spChg chg="mod ord">
          <ac:chgData name="baris oguz" userId="b2f6407021882ee1" providerId="LiveId" clId="{6DFD3514-3DFC-4C97-9916-98338E4C9316}" dt="2025-11-03T08:24:26.863" v="15753" actId="700"/>
          <ac:spMkLst>
            <pc:docMk/>
            <pc:sldMk cId="3887251149" sldId="1401"/>
            <ac:spMk id="60418" creationId="{00000000-0000-0000-0000-000000000000}"/>
          </ac:spMkLst>
        </pc:spChg>
        <pc:spChg chg="mod ord">
          <ac:chgData name="baris oguz" userId="b2f6407021882ee1" providerId="LiveId" clId="{6DFD3514-3DFC-4C97-9916-98338E4C9316}" dt="2025-11-03T08:24:26.863" v="15753" actId="700"/>
          <ac:spMkLst>
            <pc:docMk/>
            <pc:sldMk cId="3887251149" sldId="1401"/>
            <ac:spMk id="60419"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1560771263" sldId="1402"/>
        </pc:sldMkLst>
        <pc:spChg chg="mod ord">
          <ac:chgData name="baris oguz" userId="b2f6407021882ee1" providerId="LiveId" clId="{6DFD3514-3DFC-4C97-9916-98338E4C9316}" dt="2025-11-03T08:24:26.863" v="15753" actId="700"/>
          <ac:spMkLst>
            <pc:docMk/>
            <pc:sldMk cId="1560771263" sldId="1402"/>
            <ac:spMk id="2" creationId="{4E425EC5-B285-3E32-190A-F037C8BEAAD9}"/>
          </ac:spMkLst>
        </pc:spChg>
        <pc:spChg chg="del">
          <ac:chgData name="baris oguz" userId="b2f6407021882ee1" providerId="LiveId" clId="{6DFD3514-3DFC-4C97-9916-98338E4C9316}" dt="2025-11-03T08:24:26.863" v="15753" actId="700"/>
          <ac:spMkLst>
            <pc:docMk/>
            <pc:sldMk cId="1560771263" sldId="1402"/>
            <ac:spMk id="3" creationId="{447FD11D-F945-6F25-DF76-81BFCAE48337}"/>
          </ac:spMkLst>
        </pc:spChg>
        <pc:spChg chg="mod ord">
          <ac:chgData name="baris oguz" userId="b2f6407021882ee1" providerId="LiveId" clId="{6DFD3514-3DFC-4C97-9916-98338E4C9316}" dt="2025-11-03T08:24:26.863" v="15753" actId="700"/>
          <ac:spMkLst>
            <pc:docMk/>
            <pc:sldMk cId="1560771263" sldId="1402"/>
            <ac:spMk id="4" creationId="{D21F8736-F78E-9376-C7EC-A5DFFE5D8849}"/>
          </ac:spMkLst>
        </pc:spChg>
        <pc:spChg chg="mod ord">
          <ac:chgData name="baris oguz" userId="b2f6407021882ee1" providerId="LiveId" clId="{6DFD3514-3DFC-4C97-9916-98338E4C9316}" dt="2025-11-03T08:24:26.863" v="15753" actId="700"/>
          <ac:spMkLst>
            <pc:docMk/>
            <pc:sldMk cId="1560771263" sldId="1402"/>
            <ac:spMk id="61442" creationId="{00000000-0000-0000-0000-000000000000}"/>
          </ac:spMkLst>
        </pc:spChg>
        <pc:spChg chg="mod ord">
          <ac:chgData name="baris oguz" userId="b2f6407021882ee1" providerId="LiveId" clId="{6DFD3514-3DFC-4C97-9916-98338E4C9316}" dt="2025-11-03T08:24:26.863" v="15753" actId="700"/>
          <ac:spMkLst>
            <pc:docMk/>
            <pc:sldMk cId="1560771263" sldId="1402"/>
            <ac:spMk id="61443"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1397694109" sldId="1403"/>
        </pc:sldMkLst>
        <pc:spChg chg="mod ord">
          <ac:chgData name="baris oguz" userId="b2f6407021882ee1" providerId="LiveId" clId="{6DFD3514-3DFC-4C97-9916-98338E4C9316}" dt="2025-11-03T08:24:26.863" v="15753" actId="700"/>
          <ac:spMkLst>
            <pc:docMk/>
            <pc:sldMk cId="1397694109" sldId="1403"/>
            <ac:spMk id="2" creationId="{EF33FB09-F148-E939-418D-820E23619C96}"/>
          </ac:spMkLst>
        </pc:spChg>
        <pc:spChg chg="del">
          <ac:chgData name="baris oguz" userId="b2f6407021882ee1" providerId="LiveId" clId="{6DFD3514-3DFC-4C97-9916-98338E4C9316}" dt="2025-11-03T08:24:26.863" v="15753" actId="700"/>
          <ac:spMkLst>
            <pc:docMk/>
            <pc:sldMk cId="1397694109" sldId="1403"/>
            <ac:spMk id="3" creationId="{69085669-2D36-9141-8CAD-18CC14EF2AB4}"/>
          </ac:spMkLst>
        </pc:spChg>
        <pc:spChg chg="mod ord">
          <ac:chgData name="baris oguz" userId="b2f6407021882ee1" providerId="LiveId" clId="{6DFD3514-3DFC-4C97-9916-98338E4C9316}" dt="2025-11-03T08:24:26.863" v="15753" actId="700"/>
          <ac:spMkLst>
            <pc:docMk/>
            <pc:sldMk cId="1397694109" sldId="1403"/>
            <ac:spMk id="4" creationId="{7F7FC001-512F-D2F7-68E0-02F0ECDD7A25}"/>
          </ac:spMkLst>
        </pc:spChg>
        <pc:spChg chg="mod ord">
          <ac:chgData name="baris oguz" userId="b2f6407021882ee1" providerId="LiveId" clId="{6DFD3514-3DFC-4C97-9916-98338E4C9316}" dt="2025-11-03T08:24:26.863" v="15753" actId="700"/>
          <ac:spMkLst>
            <pc:docMk/>
            <pc:sldMk cId="1397694109" sldId="1403"/>
            <ac:spMk id="7171" creationId="{00000000-0000-0000-0000-000000000000}"/>
          </ac:spMkLst>
        </pc:spChg>
        <pc:spChg chg="mod ord">
          <ac:chgData name="baris oguz" userId="b2f6407021882ee1" providerId="LiveId" clId="{6DFD3514-3DFC-4C97-9916-98338E4C9316}" dt="2025-11-03T08:24:26.863" v="15753" actId="700"/>
          <ac:spMkLst>
            <pc:docMk/>
            <pc:sldMk cId="1397694109" sldId="1403"/>
            <ac:spMk id="7172"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923736133" sldId="1404"/>
        </pc:sldMkLst>
        <pc:spChg chg="mod ord">
          <ac:chgData name="baris oguz" userId="b2f6407021882ee1" providerId="LiveId" clId="{6DFD3514-3DFC-4C97-9916-98338E4C9316}" dt="2025-11-03T08:24:26.863" v="15753" actId="700"/>
          <ac:spMkLst>
            <pc:docMk/>
            <pc:sldMk cId="2923736133" sldId="1404"/>
            <ac:spMk id="2" creationId="{FCEE1FE9-D6CB-7105-1322-7767C6D13BF8}"/>
          </ac:spMkLst>
        </pc:spChg>
        <pc:spChg chg="del">
          <ac:chgData name="baris oguz" userId="b2f6407021882ee1" providerId="LiveId" clId="{6DFD3514-3DFC-4C97-9916-98338E4C9316}" dt="2025-11-03T08:24:26.863" v="15753" actId="700"/>
          <ac:spMkLst>
            <pc:docMk/>
            <pc:sldMk cId="2923736133" sldId="1404"/>
            <ac:spMk id="3" creationId="{F22B110C-39B9-6AD1-4156-DB1C1E04E98C}"/>
          </ac:spMkLst>
        </pc:spChg>
        <pc:spChg chg="mod ord">
          <ac:chgData name="baris oguz" userId="b2f6407021882ee1" providerId="LiveId" clId="{6DFD3514-3DFC-4C97-9916-98338E4C9316}" dt="2025-11-03T08:24:26.863" v="15753" actId="700"/>
          <ac:spMkLst>
            <pc:docMk/>
            <pc:sldMk cId="2923736133" sldId="1404"/>
            <ac:spMk id="4" creationId="{8F5DC214-18ED-B511-AA55-BCF842C1E23A}"/>
          </ac:spMkLst>
        </pc:spChg>
        <pc:spChg chg="mod ord">
          <ac:chgData name="baris oguz" userId="b2f6407021882ee1" providerId="LiveId" clId="{6DFD3514-3DFC-4C97-9916-98338E4C9316}" dt="2025-11-03T08:24:26.863" v="15753" actId="700"/>
          <ac:spMkLst>
            <pc:docMk/>
            <pc:sldMk cId="2923736133" sldId="1404"/>
            <ac:spMk id="62466" creationId="{00000000-0000-0000-0000-000000000000}"/>
          </ac:spMkLst>
        </pc:spChg>
        <pc:spChg chg="mod ord">
          <ac:chgData name="baris oguz" userId="b2f6407021882ee1" providerId="LiveId" clId="{6DFD3514-3DFC-4C97-9916-98338E4C9316}" dt="2025-11-03T08:24:26.863" v="15753" actId="700"/>
          <ac:spMkLst>
            <pc:docMk/>
            <pc:sldMk cId="2923736133" sldId="1404"/>
            <ac:spMk id="62467"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620060469" sldId="1405"/>
        </pc:sldMkLst>
        <pc:spChg chg="mod ord">
          <ac:chgData name="baris oguz" userId="b2f6407021882ee1" providerId="LiveId" clId="{6DFD3514-3DFC-4C97-9916-98338E4C9316}" dt="2025-11-03T08:24:26.863" v="15753" actId="700"/>
          <ac:spMkLst>
            <pc:docMk/>
            <pc:sldMk cId="2620060469" sldId="1405"/>
            <ac:spMk id="2" creationId="{E6F8D54C-20FB-B016-DB99-C63C7341D22A}"/>
          </ac:spMkLst>
        </pc:spChg>
        <pc:spChg chg="del">
          <ac:chgData name="baris oguz" userId="b2f6407021882ee1" providerId="LiveId" clId="{6DFD3514-3DFC-4C97-9916-98338E4C9316}" dt="2025-11-03T08:24:26.863" v="15753" actId="700"/>
          <ac:spMkLst>
            <pc:docMk/>
            <pc:sldMk cId="2620060469" sldId="1405"/>
            <ac:spMk id="3" creationId="{9DFD2425-5173-1E6E-9D87-1262ABA628C7}"/>
          </ac:spMkLst>
        </pc:spChg>
        <pc:spChg chg="mod ord">
          <ac:chgData name="baris oguz" userId="b2f6407021882ee1" providerId="LiveId" clId="{6DFD3514-3DFC-4C97-9916-98338E4C9316}" dt="2025-11-03T08:24:26.863" v="15753" actId="700"/>
          <ac:spMkLst>
            <pc:docMk/>
            <pc:sldMk cId="2620060469" sldId="1405"/>
            <ac:spMk id="4" creationId="{625B2581-D451-E1AA-8EC0-6C7C67686AB8}"/>
          </ac:spMkLst>
        </pc:spChg>
        <pc:spChg chg="mod ord">
          <ac:chgData name="baris oguz" userId="b2f6407021882ee1" providerId="LiveId" clId="{6DFD3514-3DFC-4C97-9916-98338E4C9316}" dt="2025-11-03T08:24:26.863" v="15753" actId="700"/>
          <ac:spMkLst>
            <pc:docMk/>
            <pc:sldMk cId="2620060469" sldId="1405"/>
            <ac:spMk id="63490" creationId="{00000000-0000-0000-0000-000000000000}"/>
          </ac:spMkLst>
        </pc:spChg>
        <pc:spChg chg="mod ord">
          <ac:chgData name="baris oguz" userId="b2f6407021882ee1" providerId="LiveId" clId="{6DFD3514-3DFC-4C97-9916-98338E4C9316}" dt="2025-11-03T08:24:26.863" v="15753" actId="700"/>
          <ac:spMkLst>
            <pc:docMk/>
            <pc:sldMk cId="2620060469" sldId="1405"/>
            <ac:spMk id="63491"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837683791" sldId="1406"/>
        </pc:sldMkLst>
        <pc:spChg chg="mod ord">
          <ac:chgData name="baris oguz" userId="b2f6407021882ee1" providerId="LiveId" clId="{6DFD3514-3DFC-4C97-9916-98338E4C9316}" dt="2025-11-03T08:24:26.863" v="15753" actId="700"/>
          <ac:spMkLst>
            <pc:docMk/>
            <pc:sldMk cId="3837683791" sldId="1406"/>
            <ac:spMk id="2" creationId="{9964916B-5215-1105-AB70-84A8F5854D3F}"/>
          </ac:spMkLst>
        </pc:spChg>
        <pc:spChg chg="del">
          <ac:chgData name="baris oguz" userId="b2f6407021882ee1" providerId="LiveId" clId="{6DFD3514-3DFC-4C97-9916-98338E4C9316}" dt="2025-11-03T08:24:26.863" v="15753" actId="700"/>
          <ac:spMkLst>
            <pc:docMk/>
            <pc:sldMk cId="3837683791" sldId="1406"/>
            <ac:spMk id="3" creationId="{06FE2D2C-23BE-9D58-5D85-1D83D1709353}"/>
          </ac:spMkLst>
        </pc:spChg>
        <pc:spChg chg="mod ord">
          <ac:chgData name="baris oguz" userId="b2f6407021882ee1" providerId="LiveId" clId="{6DFD3514-3DFC-4C97-9916-98338E4C9316}" dt="2025-11-03T08:24:26.863" v="15753" actId="700"/>
          <ac:spMkLst>
            <pc:docMk/>
            <pc:sldMk cId="3837683791" sldId="1406"/>
            <ac:spMk id="4" creationId="{8FF80304-A3DD-8F74-06D8-101FED4A81D9}"/>
          </ac:spMkLst>
        </pc:spChg>
        <pc:spChg chg="mod ord">
          <ac:chgData name="baris oguz" userId="b2f6407021882ee1" providerId="LiveId" clId="{6DFD3514-3DFC-4C97-9916-98338E4C9316}" dt="2025-11-03T08:24:26.863" v="15753" actId="700"/>
          <ac:spMkLst>
            <pc:docMk/>
            <pc:sldMk cId="3837683791" sldId="1406"/>
            <ac:spMk id="64514" creationId="{00000000-0000-0000-0000-000000000000}"/>
          </ac:spMkLst>
        </pc:spChg>
        <pc:spChg chg="mod ord">
          <ac:chgData name="baris oguz" userId="b2f6407021882ee1" providerId="LiveId" clId="{6DFD3514-3DFC-4C97-9916-98338E4C9316}" dt="2025-11-03T08:24:26.863" v="15753" actId="700"/>
          <ac:spMkLst>
            <pc:docMk/>
            <pc:sldMk cId="3837683791" sldId="1406"/>
            <ac:spMk id="64515"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975890774" sldId="1407"/>
        </pc:sldMkLst>
        <pc:spChg chg="mod ord">
          <ac:chgData name="baris oguz" userId="b2f6407021882ee1" providerId="LiveId" clId="{6DFD3514-3DFC-4C97-9916-98338E4C9316}" dt="2025-11-03T08:24:26.863" v="15753" actId="700"/>
          <ac:spMkLst>
            <pc:docMk/>
            <pc:sldMk cId="3975890774" sldId="1407"/>
            <ac:spMk id="2" creationId="{C349C362-FF31-CEBC-8EF0-B696BD78BAFC}"/>
          </ac:spMkLst>
        </pc:spChg>
        <pc:spChg chg="del">
          <ac:chgData name="baris oguz" userId="b2f6407021882ee1" providerId="LiveId" clId="{6DFD3514-3DFC-4C97-9916-98338E4C9316}" dt="2025-11-03T08:24:26.863" v="15753" actId="700"/>
          <ac:spMkLst>
            <pc:docMk/>
            <pc:sldMk cId="3975890774" sldId="1407"/>
            <ac:spMk id="3" creationId="{AC7C7EBA-959C-3E43-C6B0-08DE163D2BC4}"/>
          </ac:spMkLst>
        </pc:spChg>
        <pc:spChg chg="mod ord">
          <ac:chgData name="baris oguz" userId="b2f6407021882ee1" providerId="LiveId" clId="{6DFD3514-3DFC-4C97-9916-98338E4C9316}" dt="2025-11-03T08:24:26.863" v="15753" actId="700"/>
          <ac:spMkLst>
            <pc:docMk/>
            <pc:sldMk cId="3975890774" sldId="1407"/>
            <ac:spMk id="4" creationId="{2120900E-87D0-C451-4E64-1560AD056326}"/>
          </ac:spMkLst>
        </pc:spChg>
        <pc:spChg chg="mod ord">
          <ac:chgData name="baris oguz" userId="b2f6407021882ee1" providerId="LiveId" clId="{6DFD3514-3DFC-4C97-9916-98338E4C9316}" dt="2025-11-03T08:24:26.863" v="15753" actId="700"/>
          <ac:spMkLst>
            <pc:docMk/>
            <pc:sldMk cId="3975890774" sldId="1407"/>
            <ac:spMk id="65538" creationId="{00000000-0000-0000-0000-000000000000}"/>
          </ac:spMkLst>
        </pc:spChg>
        <pc:spChg chg="mod ord">
          <ac:chgData name="baris oguz" userId="b2f6407021882ee1" providerId="LiveId" clId="{6DFD3514-3DFC-4C97-9916-98338E4C9316}" dt="2025-11-03T08:24:26.863" v="15753" actId="700"/>
          <ac:spMkLst>
            <pc:docMk/>
            <pc:sldMk cId="3975890774" sldId="1407"/>
            <ac:spMk id="65539"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213108704" sldId="1408"/>
        </pc:sldMkLst>
        <pc:spChg chg="mod ord">
          <ac:chgData name="baris oguz" userId="b2f6407021882ee1" providerId="LiveId" clId="{6DFD3514-3DFC-4C97-9916-98338E4C9316}" dt="2025-11-03T08:24:26.863" v="15753" actId="700"/>
          <ac:spMkLst>
            <pc:docMk/>
            <pc:sldMk cId="3213108704" sldId="1408"/>
            <ac:spMk id="2" creationId="{FF8EB03F-2B6F-FDB0-F95F-C8BD29FCA2F5}"/>
          </ac:spMkLst>
        </pc:spChg>
        <pc:spChg chg="del">
          <ac:chgData name="baris oguz" userId="b2f6407021882ee1" providerId="LiveId" clId="{6DFD3514-3DFC-4C97-9916-98338E4C9316}" dt="2025-11-03T08:24:26.863" v="15753" actId="700"/>
          <ac:spMkLst>
            <pc:docMk/>
            <pc:sldMk cId="3213108704" sldId="1408"/>
            <ac:spMk id="3" creationId="{05B72DE6-3253-EB29-1F62-02ED0572AC6D}"/>
          </ac:spMkLst>
        </pc:spChg>
        <pc:spChg chg="mod ord">
          <ac:chgData name="baris oguz" userId="b2f6407021882ee1" providerId="LiveId" clId="{6DFD3514-3DFC-4C97-9916-98338E4C9316}" dt="2025-11-03T08:24:26.863" v="15753" actId="700"/>
          <ac:spMkLst>
            <pc:docMk/>
            <pc:sldMk cId="3213108704" sldId="1408"/>
            <ac:spMk id="4" creationId="{2C81174A-ADA1-79AF-8AA5-62BA233E74D6}"/>
          </ac:spMkLst>
        </pc:spChg>
        <pc:spChg chg="mod ord">
          <ac:chgData name="baris oguz" userId="b2f6407021882ee1" providerId="LiveId" clId="{6DFD3514-3DFC-4C97-9916-98338E4C9316}" dt="2025-11-03T08:24:26.863" v="15753" actId="700"/>
          <ac:spMkLst>
            <pc:docMk/>
            <pc:sldMk cId="3213108704" sldId="1408"/>
            <ac:spMk id="66562" creationId="{00000000-0000-0000-0000-000000000000}"/>
          </ac:spMkLst>
        </pc:spChg>
        <pc:spChg chg="mod ord">
          <ac:chgData name="baris oguz" userId="b2f6407021882ee1" providerId="LiveId" clId="{6DFD3514-3DFC-4C97-9916-98338E4C9316}" dt="2025-11-03T08:24:26.863" v="15753" actId="700"/>
          <ac:spMkLst>
            <pc:docMk/>
            <pc:sldMk cId="3213108704" sldId="1408"/>
            <ac:spMk id="66563"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1337614398" sldId="1409"/>
        </pc:sldMkLst>
        <pc:spChg chg="mod ord">
          <ac:chgData name="baris oguz" userId="b2f6407021882ee1" providerId="LiveId" clId="{6DFD3514-3DFC-4C97-9916-98338E4C9316}" dt="2025-11-03T08:24:26.863" v="15753" actId="700"/>
          <ac:spMkLst>
            <pc:docMk/>
            <pc:sldMk cId="1337614398" sldId="1409"/>
            <ac:spMk id="2" creationId="{933262C3-B6D1-D101-6619-86A0E5E579BA}"/>
          </ac:spMkLst>
        </pc:spChg>
        <pc:spChg chg="del">
          <ac:chgData name="baris oguz" userId="b2f6407021882ee1" providerId="LiveId" clId="{6DFD3514-3DFC-4C97-9916-98338E4C9316}" dt="2025-11-03T08:24:26.863" v="15753" actId="700"/>
          <ac:spMkLst>
            <pc:docMk/>
            <pc:sldMk cId="1337614398" sldId="1409"/>
            <ac:spMk id="3" creationId="{8099D807-30E5-ADF1-4F45-145BE85F33B1}"/>
          </ac:spMkLst>
        </pc:spChg>
        <pc:spChg chg="mod ord">
          <ac:chgData name="baris oguz" userId="b2f6407021882ee1" providerId="LiveId" clId="{6DFD3514-3DFC-4C97-9916-98338E4C9316}" dt="2025-11-03T08:24:26.863" v="15753" actId="700"/>
          <ac:spMkLst>
            <pc:docMk/>
            <pc:sldMk cId="1337614398" sldId="1409"/>
            <ac:spMk id="4" creationId="{1DCF2468-05F4-2488-311F-5F6CCFF49FBB}"/>
          </ac:spMkLst>
        </pc:spChg>
        <pc:spChg chg="mod ord">
          <ac:chgData name="baris oguz" userId="b2f6407021882ee1" providerId="LiveId" clId="{6DFD3514-3DFC-4C97-9916-98338E4C9316}" dt="2025-11-03T08:24:26.863" v="15753" actId="700"/>
          <ac:spMkLst>
            <pc:docMk/>
            <pc:sldMk cId="1337614398" sldId="1409"/>
            <ac:spMk id="67586" creationId="{00000000-0000-0000-0000-000000000000}"/>
          </ac:spMkLst>
        </pc:spChg>
        <pc:spChg chg="mod ord">
          <ac:chgData name="baris oguz" userId="b2f6407021882ee1" providerId="LiveId" clId="{6DFD3514-3DFC-4C97-9916-98338E4C9316}" dt="2025-11-03T08:24:26.863" v="15753" actId="700"/>
          <ac:spMkLst>
            <pc:docMk/>
            <pc:sldMk cId="1337614398" sldId="1409"/>
            <ac:spMk id="67587"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1155679724" sldId="1410"/>
        </pc:sldMkLst>
        <pc:spChg chg="mod ord">
          <ac:chgData name="baris oguz" userId="b2f6407021882ee1" providerId="LiveId" clId="{6DFD3514-3DFC-4C97-9916-98338E4C9316}" dt="2025-11-03T08:24:26.863" v="15753" actId="700"/>
          <ac:spMkLst>
            <pc:docMk/>
            <pc:sldMk cId="1155679724" sldId="1410"/>
            <ac:spMk id="2" creationId="{AD75DF9D-2884-D4BC-EDD4-E3C118E3917F}"/>
          </ac:spMkLst>
        </pc:spChg>
        <pc:spChg chg="del">
          <ac:chgData name="baris oguz" userId="b2f6407021882ee1" providerId="LiveId" clId="{6DFD3514-3DFC-4C97-9916-98338E4C9316}" dt="2025-11-03T08:24:26.863" v="15753" actId="700"/>
          <ac:spMkLst>
            <pc:docMk/>
            <pc:sldMk cId="1155679724" sldId="1410"/>
            <ac:spMk id="3" creationId="{33A1DF80-1B40-86B5-5540-E2DF2E85B2E8}"/>
          </ac:spMkLst>
        </pc:spChg>
        <pc:spChg chg="mod ord">
          <ac:chgData name="baris oguz" userId="b2f6407021882ee1" providerId="LiveId" clId="{6DFD3514-3DFC-4C97-9916-98338E4C9316}" dt="2025-11-03T08:24:26.863" v="15753" actId="700"/>
          <ac:spMkLst>
            <pc:docMk/>
            <pc:sldMk cId="1155679724" sldId="1410"/>
            <ac:spMk id="4" creationId="{64A2D80F-B0F3-2169-1F71-02876AD3CC57}"/>
          </ac:spMkLst>
        </pc:spChg>
        <pc:spChg chg="mod ord">
          <ac:chgData name="baris oguz" userId="b2f6407021882ee1" providerId="LiveId" clId="{6DFD3514-3DFC-4C97-9916-98338E4C9316}" dt="2025-11-03T08:24:26.863" v="15753" actId="700"/>
          <ac:spMkLst>
            <pc:docMk/>
            <pc:sldMk cId="1155679724" sldId="1410"/>
            <ac:spMk id="68610" creationId="{00000000-0000-0000-0000-000000000000}"/>
          </ac:spMkLst>
        </pc:spChg>
        <pc:spChg chg="mod ord">
          <ac:chgData name="baris oguz" userId="b2f6407021882ee1" providerId="LiveId" clId="{6DFD3514-3DFC-4C97-9916-98338E4C9316}" dt="2025-11-03T08:24:26.863" v="15753" actId="700"/>
          <ac:spMkLst>
            <pc:docMk/>
            <pc:sldMk cId="1155679724" sldId="1410"/>
            <ac:spMk id="68611"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727939630" sldId="1411"/>
        </pc:sldMkLst>
        <pc:spChg chg="mod ord">
          <ac:chgData name="baris oguz" userId="b2f6407021882ee1" providerId="LiveId" clId="{6DFD3514-3DFC-4C97-9916-98338E4C9316}" dt="2025-11-03T08:24:26.863" v="15753" actId="700"/>
          <ac:spMkLst>
            <pc:docMk/>
            <pc:sldMk cId="3727939630" sldId="1411"/>
            <ac:spMk id="2" creationId="{89F262E8-A95E-187F-5630-AD848FA1A3A0}"/>
          </ac:spMkLst>
        </pc:spChg>
        <pc:spChg chg="del">
          <ac:chgData name="baris oguz" userId="b2f6407021882ee1" providerId="LiveId" clId="{6DFD3514-3DFC-4C97-9916-98338E4C9316}" dt="2025-11-03T08:24:26.863" v="15753" actId="700"/>
          <ac:spMkLst>
            <pc:docMk/>
            <pc:sldMk cId="3727939630" sldId="1411"/>
            <ac:spMk id="3" creationId="{15E007A5-061E-306F-5486-8FFB8F2E33F9}"/>
          </ac:spMkLst>
        </pc:spChg>
        <pc:spChg chg="mod ord">
          <ac:chgData name="baris oguz" userId="b2f6407021882ee1" providerId="LiveId" clId="{6DFD3514-3DFC-4C97-9916-98338E4C9316}" dt="2025-11-03T08:24:26.863" v="15753" actId="700"/>
          <ac:spMkLst>
            <pc:docMk/>
            <pc:sldMk cId="3727939630" sldId="1411"/>
            <ac:spMk id="4" creationId="{0F7696B6-F86E-99B5-CB65-D9367FB0A773}"/>
          </ac:spMkLst>
        </pc:spChg>
        <pc:spChg chg="mod ord">
          <ac:chgData name="baris oguz" userId="b2f6407021882ee1" providerId="LiveId" clId="{6DFD3514-3DFC-4C97-9916-98338E4C9316}" dt="2025-11-03T08:24:26.863" v="15753" actId="700"/>
          <ac:spMkLst>
            <pc:docMk/>
            <pc:sldMk cId="3727939630" sldId="1411"/>
            <ac:spMk id="69634" creationId="{00000000-0000-0000-0000-000000000000}"/>
          </ac:spMkLst>
        </pc:spChg>
        <pc:spChg chg="mod ord">
          <ac:chgData name="baris oguz" userId="b2f6407021882ee1" providerId="LiveId" clId="{6DFD3514-3DFC-4C97-9916-98338E4C9316}" dt="2025-11-03T08:24:26.863" v="15753" actId="700"/>
          <ac:spMkLst>
            <pc:docMk/>
            <pc:sldMk cId="3727939630" sldId="1411"/>
            <ac:spMk id="69635"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01335581" sldId="1412"/>
        </pc:sldMkLst>
        <pc:spChg chg="mod ord">
          <ac:chgData name="baris oguz" userId="b2f6407021882ee1" providerId="LiveId" clId="{6DFD3514-3DFC-4C97-9916-98338E4C9316}" dt="2025-11-03T08:24:26.863" v="15753" actId="700"/>
          <ac:spMkLst>
            <pc:docMk/>
            <pc:sldMk cId="301335581" sldId="1412"/>
            <ac:spMk id="2" creationId="{0BDFEBB2-C9A0-E6C1-A1D8-C365EB4C6F9F}"/>
          </ac:spMkLst>
        </pc:spChg>
        <pc:spChg chg="del">
          <ac:chgData name="baris oguz" userId="b2f6407021882ee1" providerId="LiveId" clId="{6DFD3514-3DFC-4C97-9916-98338E4C9316}" dt="2025-11-03T08:24:26.863" v="15753" actId="700"/>
          <ac:spMkLst>
            <pc:docMk/>
            <pc:sldMk cId="301335581" sldId="1412"/>
            <ac:spMk id="3" creationId="{7F596730-E131-BE91-6EB3-F5E13E004463}"/>
          </ac:spMkLst>
        </pc:spChg>
        <pc:spChg chg="mod ord">
          <ac:chgData name="baris oguz" userId="b2f6407021882ee1" providerId="LiveId" clId="{6DFD3514-3DFC-4C97-9916-98338E4C9316}" dt="2025-11-03T08:24:26.863" v="15753" actId="700"/>
          <ac:spMkLst>
            <pc:docMk/>
            <pc:sldMk cId="301335581" sldId="1412"/>
            <ac:spMk id="4" creationId="{2E0CFC90-6A2A-F21A-DA94-2B8DFE2055DB}"/>
          </ac:spMkLst>
        </pc:spChg>
        <pc:spChg chg="mod ord">
          <ac:chgData name="baris oguz" userId="b2f6407021882ee1" providerId="LiveId" clId="{6DFD3514-3DFC-4C97-9916-98338E4C9316}" dt="2025-11-03T08:24:27.011" v="15757" actId="27636"/>
          <ac:spMkLst>
            <pc:docMk/>
            <pc:sldMk cId="301335581" sldId="1412"/>
            <ac:spMk id="8196" creationId="{00000000-0000-0000-0000-000000000000}"/>
          </ac:spMkLst>
        </pc:spChg>
        <pc:spChg chg="mod ord">
          <ac:chgData name="baris oguz" userId="b2f6407021882ee1" providerId="LiveId" clId="{6DFD3514-3DFC-4C97-9916-98338E4C9316}" dt="2025-11-03T08:24:26.863" v="15753" actId="700"/>
          <ac:spMkLst>
            <pc:docMk/>
            <pc:sldMk cId="301335581" sldId="1412"/>
            <ac:spMk id="8197"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1709193718" sldId="1413"/>
        </pc:sldMkLst>
        <pc:spChg chg="mod ord">
          <ac:chgData name="baris oguz" userId="b2f6407021882ee1" providerId="LiveId" clId="{6DFD3514-3DFC-4C97-9916-98338E4C9316}" dt="2025-11-03T08:24:26.863" v="15753" actId="700"/>
          <ac:spMkLst>
            <pc:docMk/>
            <pc:sldMk cId="1709193718" sldId="1413"/>
            <ac:spMk id="2" creationId="{004095A7-CB56-222E-AEB2-9F521DD0A1F5}"/>
          </ac:spMkLst>
        </pc:spChg>
        <pc:spChg chg="del">
          <ac:chgData name="baris oguz" userId="b2f6407021882ee1" providerId="LiveId" clId="{6DFD3514-3DFC-4C97-9916-98338E4C9316}" dt="2025-11-03T08:24:26.863" v="15753" actId="700"/>
          <ac:spMkLst>
            <pc:docMk/>
            <pc:sldMk cId="1709193718" sldId="1413"/>
            <ac:spMk id="3" creationId="{ED716278-2FD2-3514-C894-5C119DA39523}"/>
          </ac:spMkLst>
        </pc:spChg>
        <pc:spChg chg="mod ord">
          <ac:chgData name="baris oguz" userId="b2f6407021882ee1" providerId="LiveId" clId="{6DFD3514-3DFC-4C97-9916-98338E4C9316}" dt="2025-11-03T08:24:26.863" v="15753" actId="700"/>
          <ac:spMkLst>
            <pc:docMk/>
            <pc:sldMk cId="1709193718" sldId="1413"/>
            <ac:spMk id="4" creationId="{14546E60-FB0A-43CE-F4E2-F2BD802CA9BB}"/>
          </ac:spMkLst>
        </pc:spChg>
        <pc:spChg chg="mod ord">
          <ac:chgData name="baris oguz" userId="b2f6407021882ee1" providerId="LiveId" clId="{6DFD3514-3DFC-4C97-9916-98338E4C9316}" dt="2025-11-03T08:24:26.863" v="15753" actId="700"/>
          <ac:spMkLst>
            <pc:docMk/>
            <pc:sldMk cId="1709193718" sldId="1413"/>
            <ac:spMk id="9219" creationId="{00000000-0000-0000-0000-000000000000}"/>
          </ac:spMkLst>
        </pc:spChg>
        <pc:spChg chg="mod ord">
          <ac:chgData name="baris oguz" userId="b2f6407021882ee1" providerId="LiveId" clId="{6DFD3514-3DFC-4C97-9916-98338E4C9316}" dt="2025-11-03T08:24:26.863" v="15753" actId="700"/>
          <ac:spMkLst>
            <pc:docMk/>
            <pc:sldMk cId="1709193718" sldId="1413"/>
            <ac:spMk id="9220"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8756321" sldId="1414"/>
        </pc:sldMkLst>
        <pc:spChg chg="mod ord">
          <ac:chgData name="baris oguz" userId="b2f6407021882ee1" providerId="LiveId" clId="{6DFD3514-3DFC-4C97-9916-98338E4C9316}" dt="2025-11-03T08:24:26.863" v="15753" actId="700"/>
          <ac:spMkLst>
            <pc:docMk/>
            <pc:sldMk cId="8756321" sldId="1414"/>
            <ac:spMk id="2" creationId="{CE6F603B-C568-FD27-E0D8-E431892EBEE9}"/>
          </ac:spMkLst>
        </pc:spChg>
        <pc:spChg chg="del">
          <ac:chgData name="baris oguz" userId="b2f6407021882ee1" providerId="LiveId" clId="{6DFD3514-3DFC-4C97-9916-98338E4C9316}" dt="2025-11-03T08:24:26.863" v="15753" actId="700"/>
          <ac:spMkLst>
            <pc:docMk/>
            <pc:sldMk cId="8756321" sldId="1414"/>
            <ac:spMk id="3" creationId="{E88688D0-1DB9-7FDA-7164-E327AA23E645}"/>
          </ac:spMkLst>
        </pc:spChg>
        <pc:spChg chg="mod ord">
          <ac:chgData name="baris oguz" userId="b2f6407021882ee1" providerId="LiveId" clId="{6DFD3514-3DFC-4C97-9916-98338E4C9316}" dt="2025-11-03T08:24:26.863" v="15753" actId="700"/>
          <ac:spMkLst>
            <pc:docMk/>
            <pc:sldMk cId="8756321" sldId="1414"/>
            <ac:spMk id="4" creationId="{495C83E4-88E2-CEE0-58B3-EABFBB53C86A}"/>
          </ac:spMkLst>
        </pc:spChg>
        <pc:spChg chg="mod ord">
          <ac:chgData name="baris oguz" userId="b2f6407021882ee1" providerId="LiveId" clId="{6DFD3514-3DFC-4C97-9916-98338E4C9316}" dt="2025-11-03T08:24:26.863" v="15753" actId="700"/>
          <ac:spMkLst>
            <pc:docMk/>
            <pc:sldMk cId="8756321" sldId="1414"/>
            <ac:spMk id="10243" creationId="{00000000-0000-0000-0000-000000000000}"/>
          </ac:spMkLst>
        </pc:spChg>
        <pc:spChg chg="mod ord">
          <ac:chgData name="baris oguz" userId="b2f6407021882ee1" providerId="LiveId" clId="{6DFD3514-3DFC-4C97-9916-98338E4C9316}" dt="2025-11-03T08:24:26.863" v="15753" actId="700"/>
          <ac:spMkLst>
            <pc:docMk/>
            <pc:sldMk cId="8756321" sldId="1414"/>
            <ac:spMk id="10244"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747369186" sldId="1415"/>
        </pc:sldMkLst>
        <pc:spChg chg="mod ord">
          <ac:chgData name="baris oguz" userId="b2f6407021882ee1" providerId="LiveId" clId="{6DFD3514-3DFC-4C97-9916-98338E4C9316}" dt="2025-11-03T08:24:26.863" v="15753" actId="700"/>
          <ac:spMkLst>
            <pc:docMk/>
            <pc:sldMk cId="3747369186" sldId="1415"/>
            <ac:spMk id="2" creationId="{1413BC4A-E288-0EBB-003E-3FD3B546291A}"/>
          </ac:spMkLst>
        </pc:spChg>
        <pc:spChg chg="del">
          <ac:chgData name="baris oguz" userId="b2f6407021882ee1" providerId="LiveId" clId="{6DFD3514-3DFC-4C97-9916-98338E4C9316}" dt="2025-11-03T08:24:26.863" v="15753" actId="700"/>
          <ac:spMkLst>
            <pc:docMk/>
            <pc:sldMk cId="3747369186" sldId="1415"/>
            <ac:spMk id="3" creationId="{D9ED259E-FCE6-0A15-DCBA-E4EAAFB0D876}"/>
          </ac:spMkLst>
        </pc:spChg>
        <pc:spChg chg="mod ord">
          <ac:chgData name="baris oguz" userId="b2f6407021882ee1" providerId="LiveId" clId="{6DFD3514-3DFC-4C97-9916-98338E4C9316}" dt="2025-11-03T08:24:26.863" v="15753" actId="700"/>
          <ac:spMkLst>
            <pc:docMk/>
            <pc:sldMk cId="3747369186" sldId="1415"/>
            <ac:spMk id="4" creationId="{EE672005-73A3-98A3-957A-A6E8D66361D2}"/>
          </ac:spMkLst>
        </pc:spChg>
        <pc:spChg chg="mod ord">
          <ac:chgData name="baris oguz" userId="b2f6407021882ee1" providerId="LiveId" clId="{6DFD3514-3DFC-4C97-9916-98338E4C9316}" dt="2025-11-03T08:24:26.863" v="15753" actId="700"/>
          <ac:spMkLst>
            <pc:docMk/>
            <pc:sldMk cId="3747369186" sldId="1415"/>
            <ac:spMk id="70658" creationId="{00000000-0000-0000-0000-000000000000}"/>
          </ac:spMkLst>
        </pc:spChg>
        <pc:spChg chg="mod ord">
          <ac:chgData name="baris oguz" userId="b2f6407021882ee1" providerId="LiveId" clId="{6DFD3514-3DFC-4C97-9916-98338E4C9316}" dt="2025-11-03T08:24:26.863" v="15753" actId="700"/>
          <ac:spMkLst>
            <pc:docMk/>
            <pc:sldMk cId="3747369186" sldId="1415"/>
            <ac:spMk id="70659"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695652698" sldId="1416"/>
        </pc:sldMkLst>
        <pc:spChg chg="mod ord">
          <ac:chgData name="baris oguz" userId="b2f6407021882ee1" providerId="LiveId" clId="{6DFD3514-3DFC-4C97-9916-98338E4C9316}" dt="2025-11-03T08:24:26.863" v="15753" actId="700"/>
          <ac:spMkLst>
            <pc:docMk/>
            <pc:sldMk cId="2695652698" sldId="1416"/>
            <ac:spMk id="2" creationId="{491054B0-BECE-5333-5216-8865AAE6404C}"/>
          </ac:spMkLst>
        </pc:spChg>
        <pc:spChg chg="del">
          <ac:chgData name="baris oguz" userId="b2f6407021882ee1" providerId="LiveId" clId="{6DFD3514-3DFC-4C97-9916-98338E4C9316}" dt="2025-11-03T08:24:26.863" v="15753" actId="700"/>
          <ac:spMkLst>
            <pc:docMk/>
            <pc:sldMk cId="2695652698" sldId="1416"/>
            <ac:spMk id="3" creationId="{BCD6D1A2-1FE9-C915-9944-19905EDE92C1}"/>
          </ac:spMkLst>
        </pc:spChg>
        <pc:spChg chg="mod ord">
          <ac:chgData name="baris oguz" userId="b2f6407021882ee1" providerId="LiveId" clId="{6DFD3514-3DFC-4C97-9916-98338E4C9316}" dt="2025-11-03T08:24:26.863" v="15753" actId="700"/>
          <ac:spMkLst>
            <pc:docMk/>
            <pc:sldMk cId="2695652698" sldId="1416"/>
            <ac:spMk id="4" creationId="{245F6A77-E3DA-963F-F99D-97DB8B6BF409}"/>
          </ac:spMkLst>
        </pc:spChg>
        <pc:spChg chg="mod ord">
          <ac:chgData name="baris oguz" userId="b2f6407021882ee1" providerId="LiveId" clId="{6DFD3514-3DFC-4C97-9916-98338E4C9316}" dt="2025-11-03T08:24:26.863" v="15753" actId="700"/>
          <ac:spMkLst>
            <pc:docMk/>
            <pc:sldMk cId="2695652698" sldId="1416"/>
            <ac:spMk id="71682" creationId="{00000000-0000-0000-0000-000000000000}"/>
          </ac:spMkLst>
        </pc:spChg>
        <pc:spChg chg="mod ord">
          <ac:chgData name="baris oguz" userId="b2f6407021882ee1" providerId="LiveId" clId="{6DFD3514-3DFC-4C97-9916-98338E4C9316}" dt="2025-11-03T08:24:26.863" v="15753" actId="700"/>
          <ac:spMkLst>
            <pc:docMk/>
            <pc:sldMk cId="2695652698" sldId="1416"/>
            <ac:spMk id="71683"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133673670" sldId="1417"/>
        </pc:sldMkLst>
        <pc:spChg chg="mod ord">
          <ac:chgData name="baris oguz" userId="b2f6407021882ee1" providerId="LiveId" clId="{6DFD3514-3DFC-4C97-9916-98338E4C9316}" dt="2025-11-03T08:24:26.863" v="15753" actId="700"/>
          <ac:spMkLst>
            <pc:docMk/>
            <pc:sldMk cId="2133673670" sldId="1417"/>
            <ac:spMk id="2" creationId="{13E65D8F-6A71-1E65-197E-DEE1AAEBAC61}"/>
          </ac:spMkLst>
        </pc:spChg>
        <pc:spChg chg="del">
          <ac:chgData name="baris oguz" userId="b2f6407021882ee1" providerId="LiveId" clId="{6DFD3514-3DFC-4C97-9916-98338E4C9316}" dt="2025-11-03T08:24:26.863" v="15753" actId="700"/>
          <ac:spMkLst>
            <pc:docMk/>
            <pc:sldMk cId="2133673670" sldId="1417"/>
            <ac:spMk id="3" creationId="{E3160314-3D36-8A6B-499D-FB252696C285}"/>
          </ac:spMkLst>
        </pc:spChg>
        <pc:spChg chg="mod ord">
          <ac:chgData name="baris oguz" userId="b2f6407021882ee1" providerId="LiveId" clId="{6DFD3514-3DFC-4C97-9916-98338E4C9316}" dt="2025-11-03T08:24:26.863" v="15753" actId="700"/>
          <ac:spMkLst>
            <pc:docMk/>
            <pc:sldMk cId="2133673670" sldId="1417"/>
            <ac:spMk id="4" creationId="{FC991271-CCA4-FF00-9E0F-493DA277CAB1}"/>
          </ac:spMkLst>
        </pc:spChg>
        <pc:spChg chg="mod ord">
          <ac:chgData name="baris oguz" userId="b2f6407021882ee1" providerId="LiveId" clId="{6DFD3514-3DFC-4C97-9916-98338E4C9316}" dt="2025-11-03T08:24:26.863" v="15753" actId="700"/>
          <ac:spMkLst>
            <pc:docMk/>
            <pc:sldMk cId="2133673670" sldId="1417"/>
            <ac:spMk id="11267" creationId="{00000000-0000-0000-0000-000000000000}"/>
          </ac:spMkLst>
        </pc:spChg>
        <pc:spChg chg="mod ord">
          <ac:chgData name="baris oguz" userId="b2f6407021882ee1" providerId="LiveId" clId="{6DFD3514-3DFC-4C97-9916-98338E4C9316}" dt="2025-11-03T08:24:26.863" v="15753" actId="700"/>
          <ac:spMkLst>
            <pc:docMk/>
            <pc:sldMk cId="2133673670" sldId="1417"/>
            <ac:spMk id="11268"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560406541" sldId="1418"/>
        </pc:sldMkLst>
        <pc:spChg chg="mod ord">
          <ac:chgData name="baris oguz" userId="b2f6407021882ee1" providerId="LiveId" clId="{6DFD3514-3DFC-4C97-9916-98338E4C9316}" dt="2025-11-03T08:24:26.863" v="15753" actId="700"/>
          <ac:spMkLst>
            <pc:docMk/>
            <pc:sldMk cId="2560406541" sldId="1418"/>
            <ac:spMk id="2" creationId="{56577DDF-8665-FFF9-FAFD-DCA1DA1A8587}"/>
          </ac:spMkLst>
        </pc:spChg>
        <pc:spChg chg="del">
          <ac:chgData name="baris oguz" userId="b2f6407021882ee1" providerId="LiveId" clId="{6DFD3514-3DFC-4C97-9916-98338E4C9316}" dt="2025-11-03T08:24:26.863" v="15753" actId="700"/>
          <ac:spMkLst>
            <pc:docMk/>
            <pc:sldMk cId="2560406541" sldId="1418"/>
            <ac:spMk id="3" creationId="{8931D811-4777-2D06-ED48-A37AD585E71F}"/>
          </ac:spMkLst>
        </pc:spChg>
        <pc:spChg chg="mod ord">
          <ac:chgData name="baris oguz" userId="b2f6407021882ee1" providerId="LiveId" clId="{6DFD3514-3DFC-4C97-9916-98338E4C9316}" dt="2025-11-03T08:24:26.863" v="15753" actId="700"/>
          <ac:spMkLst>
            <pc:docMk/>
            <pc:sldMk cId="2560406541" sldId="1418"/>
            <ac:spMk id="4" creationId="{0CE4B4A4-B6C4-1072-91D9-20875A5474F2}"/>
          </ac:spMkLst>
        </pc:spChg>
        <pc:spChg chg="mod ord">
          <ac:chgData name="baris oguz" userId="b2f6407021882ee1" providerId="LiveId" clId="{6DFD3514-3DFC-4C97-9916-98338E4C9316}" dt="2025-11-03T08:24:26.863" v="15753" actId="700"/>
          <ac:spMkLst>
            <pc:docMk/>
            <pc:sldMk cId="2560406541" sldId="1418"/>
            <ac:spMk id="72706" creationId="{00000000-0000-0000-0000-000000000000}"/>
          </ac:spMkLst>
        </pc:spChg>
        <pc:spChg chg="mod ord">
          <ac:chgData name="baris oguz" userId="b2f6407021882ee1" providerId="LiveId" clId="{6DFD3514-3DFC-4C97-9916-98338E4C9316}" dt="2025-11-03T08:24:26.863" v="15753" actId="700"/>
          <ac:spMkLst>
            <pc:docMk/>
            <pc:sldMk cId="2560406541" sldId="1418"/>
            <ac:spMk id="72707"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70474040" sldId="1419"/>
        </pc:sldMkLst>
        <pc:spChg chg="mod ord">
          <ac:chgData name="baris oguz" userId="b2f6407021882ee1" providerId="LiveId" clId="{6DFD3514-3DFC-4C97-9916-98338E4C9316}" dt="2025-11-03T08:24:26.863" v="15753" actId="700"/>
          <ac:spMkLst>
            <pc:docMk/>
            <pc:sldMk cId="370474040" sldId="1419"/>
            <ac:spMk id="2" creationId="{9409FCB9-8E32-423A-3723-8938CBC22948}"/>
          </ac:spMkLst>
        </pc:spChg>
        <pc:spChg chg="del">
          <ac:chgData name="baris oguz" userId="b2f6407021882ee1" providerId="LiveId" clId="{6DFD3514-3DFC-4C97-9916-98338E4C9316}" dt="2025-11-03T08:24:26.863" v="15753" actId="700"/>
          <ac:spMkLst>
            <pc:docMk/>
            <pc:sldMk cId="370474040" sldId="1419"/>
            <ac:spMk id="3" creationId="{39119018-448B-AABA-69C2-3A5B4B38C01D}"/>
          </ac:spMkLst>
        </pc:spChg>
        <pc:spChg chg="mod ord">
          <ac:chgData name="baris oguz" userId="b2f6407021882ee1" providerId="LiveId" clId="{6DFD3514-3DFC-4C97-9916-98338E4C9316}" dt="2025-11-03T08:24:26.863" v="15753" actId="700"/>
          <ac:spMkLst>
            <pc:docMk/>
            <pc:sldMk cId="370474040" sldId="1419"/>
            <ac:spMk id="4" creationId="{9556CFB7-E81B-4D72-0CE1-C8D8573EED91}"/>
          </ac:spMkLst>
        </pc:spChg>
        <pc:spChg chg="mod ord">
          <ac:chgData name="baris oguz" userId="b2f6407021882ee1" providerId="LiveId" clId="{6DFD3514-3DFC-4C97-9916-98338E4C9316}" dt="2025-11-03T08:24:26.863" v="15753" actId="700"/>
          <ac:spMkLst>
            <pc:docMk/>
            <pc:sldMk cId="370474040" sldId="1419"/>
            <ac:spMk id="73730" creationId="{00000000-0000-0000-0000-000000000000}"/>
          </ac:spMkLst>
        </pc:spChg>
        <pc:spChg chg="mod ord">
          <ac:chgData name="baris oguz" userId="b2f6407021882ee1" providerId="LiveId" clId="{6DFD3514-3DFC-4C97-9916-98338E4C9316}" dt="2025-11-03T08:24:26.863" v="15753" actId="700"/>
          <ac:spMkLst>
            <pc:docMk/>
            <pc:sldMk cId="370474040" sldId="1419"/>
            <ac:spMk id="73731"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1950802852" sldId="1420"/>
        </pc:sldMkLst>
        <pc:spChg chg="mod ord">
          <ac:chgData name="baris oguz" userId="b2f6407021882ee1" providerId="LiveId" clId="{6DFD3514-3DFC-4C97-9916-98338E4C9316}" dt="2025-11-03T08:24:26.863" v="15753" actId="700"/>
          <ac:spMkLst>
            <pc:docMk/>
            <pc:sldMk cId="1950802852" sldId="1420"/>
            <ac:spMk id="2" creationId="{D399C772-8EEC-6530-061E-02ECA78CD065}"/>
          </ac:spMkLst>
        </pc:spChg>
        <pc:spChg chg="del">
          <ac:chgData name="baris oguz" userId="b2f6407021882ee1" providerId="LiveId" clId="{6DFD3514-3DFC-4C97-9916-98338E4C9316}" dt="2025-11-03T08:24:26.863" v="15753" actId="700"/>
          <ac:spMkLst>
            <pc:docMk/>
            <pc:sldMk cId="1950802852" sldId="1420"/>
            <ac:spMk id="3" creationId="{8F3A33DB-D005-0415-AC7C-9469DE8C9452}"/>
          </ac:spMkLst>
        </pc:spChg>
        <pc:spChg chg="mod ord">
          <ac:chgData name="baris oguz" userId="b2f6407021882ee1" providerId="LiveId" clId="{6DFD3514-3DFC-4C97-9916-98338E4C9316}" dt="2025-11-03T08:24:26.863" v="15753" actId="700"/>
          <ac:spMkLst>
            <pc:docMk/>
            <pc:sldMk cId="1950802852" sldId="1420"/>
            <ac:spMk id="4" creationId="{55F81276-B447-B178-8EFA-2832261C4A76}"/>
          </ac:spMkLst>
        </pc:spChg>
        <pc:spChg chg="mod ord">
          <ac:chgData name="baris oguz" userId="b2f6407021882ee1" providerId="LiveId" clId="{6DFD3514-3DFC-4C97-9916-98338E4C9316}" dt="2025-11-03T08:24:26.863" v="15753" actId="700"/>
          <ac:spMkLst>
            <pc:docMk/>
            <pc:sldMk cId="1950802852" sldId="1420"/>
            <ac:spMk id="74754" creationId="{00000000-0000-0000-0000-000000000000}"/>
          </ac:spMkLst>
        </pc:spChg>
        <pc:spChg chg="mod ord">
          <ac:chgData name="baris oguz" userId="b2f6407021882ee1" providerId="LiveId" clId="{6DFD3514-3DFC-4C97-9916-98338E4C9316}" dt="2025-11-03T08:24:26.863" v="15753" actId="700"/>
          <ac:spMkLst>
            <pc:docMk/>
            <pc:sldMk cId="1950802852" sldId="1420"/>
            <ac:spMk id="74755"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144423148" sldId="1421"/>
        </pc:sldMkLst>
        <pc:spChg chg="mod ord">
          <ac:chgData name="baris oguz" userId="b2f6407021882ee1" providerId="LiveId" clId="{6DFD3514-3DFC-4C97-9916-98338E4C9316}" dt="2025-11-03T08:24:26.863" v="15753" actId="700"/>
          <ac:spMkLst>
            <pc:docMk/>
            <pc:sldMk cId="2144423148" sldId="1421"/>
            <ac:spMk id="2" creationId="{334B5BB5-E698-AFCD-A4EB-94BC6EBBF435}"/>
          </ac:spMkLst>
        </pc:spChg>
        <pc:spChg chg="del">
          <ac:chgData name="baris oguz" userId="b2f6407021882ee1" providerId="LiveId" clId="{6DFD3514-3DFC-4C97-9916-98338E4C9316}" dt="2025-11-03T08:24:26.863" v="15753" actId="700"/>
          <ac:spMkLst>
            <pc:docMk/>
            <pc:sldMk cId="2144423148" sldId="1421"/>
            <ac:spMk id="3" creationId="{A67A46B6-1E8F-3D4C-8346-50E9E6576F7B}"/>
          </ac:spMkLst>
        </pc:spChg>
        <pc:spChg chg="mod ord">
          <ac:chgData name="baris oguz" userId="b2f6407021882ee1" providerId="LiveId" clId="{6DFD3514-3DFC-4C97-9916-98338E4C9316}" dt="2025-11-03T08:24:26.863" v="15753" actId="700"/>
          <ac:spMkLst>
            <pc:docMk/>
            <pc:sldMk cId="2144423148" sldId="1421"/>
            <ac:spMk id="4" creationId="{2F86CC68-C26B-E309-490C-BD55893AF750}"/>
          </ac:spMkLst>
        </pc:spChg>
        <pc:spChg chg="mod ord">
          <ac:chgData name="baris oguz" userId="b2f6407021882ee1" providerId="LiveId" clId="{6DFD3514-3DFC-4C97-9916-98338E4C9316}" dt="2025-11-03T08:24:26.863" v="15753" actId="700"/>
          <ac:spMkLst>
            <pc:docMk/>
            <pc:sldMk cId="2144423148" sldId="1421"/>
            <ac:spMk id="75778" creationId="{00000000-0000-0000-0000-000000000000}"/>
          </ac:spMkLst>
        </pc:spChg>
        <pc:spChg chg="mod ord">
          <ac:chgData name="baris oguz" userId="b2f6407021882ee1" providerId="LiveId" clId="{6DFD3514-3DFC-4C97-9916-98338E4C9316}" dt="2025-11-03T08:24:26.863" v="15753" actId="700"/>
          <ac:spMkLst>
            <pc:docMk/>
            <pc:sldMk cId="2144423148" sldId="1421"/>
            <ac:spMk id="75779"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1144712288" sldId="1422"/>
        </pc:sldMkLst>
        <pc:spChg chg="mod ord">
          <ac:chgData name="baris oguz" userId="b2f6407021882ee1" providerId="LiveId" clId="{6DFD3514-3DFC-4C97-9916-98338E4C9316}" dt="2025-11-03T08:24:26.863" v="15753" actId="700"/>
          <ac:spMkLst>
            <pc:docMk/>
            <pc:sldMk cId="1144712288" sldId="1422"/>
            <ac:spMk id="2" creationId="{3ABEFED7-924B-ECA4-2195-70B1EDAB2BDC}"/>
          </ac:spMkLst>
        </pc:spChg>
        <pc:spChg chg="del">
          <ac:chgData name="baris oguz" userId="b2f6407021882ee1" providerId="LiveId" clId="{6DFD3514-3DFC-4C97-9916-98338E4C9316}" dt="2025-11-03T08:24:26.863" v="15753" actId="700"/>
          <ac:spMkLst>
            <pc:docMk/>
            <pc:sldMk cId="1144712288" sldId="1422"/>
            <ac:spMk id="3" creationId="{85CCB7A9-0835-D9F8-3FB8-22E4FE4BBDD5}"/>
          </ac:spMkLst>
        </pc:spChg>
        <pc:spChg chg="mod ord">
          <ac:chgData name="baris oguz" userId="b2f6407021882ee1" providerId="LiveId" clId="{6DFD3514-3DFC-4C97-9916-98338E4C9316}" dt="2025-11-03T08:24:26.863" v="15753" actId="700"/>
          <ac:spMkLst>
            <pc:docMk/>
            <pc:sldMk cId="1144712288" sldId="1422"/>
            <ac:spMk id="4" creationId="{4580CD98-EB38-C5ED-D22B-0D230B00D133}"/>
          </ac:spMkLst>
        </pc:spChg>
        <pc:spChg chg="mod ord">
          <ac:chgData name="baris oguz" userId="b2f6407021882ee1" providerId="LiveId" clId="{6DFD3514-3DFC-4C97-9916-98338E4C9316}" dt="2025-11-03T08:24:26.863" v="15753" actId="700"/>
          <ac:spMkLst>
            <pc:docMk/>
            <pc:sldMk cId="1144712288" sldId="1422"/>
            <ac:spMk id="76802" creationId="{00000000-0000-0000-0000-000000000000}"/>
          </ac:spMkLst>
        </pc:spChg>
        <pc:spChg chg="mod ord">
          <ac:chgData name="baris oguz" userId="b2f6407021882ee1" providerId="LiveId" clId="{6DFD3514-3DFC-4C97-9916-98338E4C9316}" dt="2025-11-03T08:24:26.863" v="15753" actId="700"/>
          <ac:spMkLst>
            <pc:docMk/>
            <pc:sldMk cId="1144712288" sldId="1422"/>
            <ac:spMk id="76803"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369085199" sldId="1423"/>
        </pc:sldMkLst>
        <pc:spChg chg="mod ord">
          <ac:chgData name="baris oguz" userId="b2f6407021882ee1" providerId="LiveId" clId="{6DFD3514-3DFC-4C97-9916-98338E4C9316}" dt="2025-11-03T08:24:26.863" v="15753" actId="700"/>
          <ac:spMkLst>
            <pc:docMk/>
            <pc:sldMk cId="369085199" sldId="1423"/>
            <ac:spMk id="2" creationId="{001F9EC5-CB59-8F5F-F763-A26DD3BA79BC}"/>
          </ac:spMkLst>
        </pc:spChg>
        <pc:spChg chg="del">
          <ac:chgData name="baris oguz" userId="b2f6407021882ee1" providerId="LiveId" clId="{6DFD3514-3DFC-4C97-9916-98338E4C9316}" dt="2025-11-03T08:24:26.863" v="15753" actId="700"/>
          <ac:spMkLst>
            <pc:docMk/>
            <pc:sldMk cId="369085199" sldId="1423"/>
            <ac:spMk id="3" creationId="{2E674C31-EFF6-0A7C-D76A-9804012DBB53}"/>
          </ac:spMkLst>
        </pc:spChg>
        <pc:spChg chg="mod ord">
          <ac:chgData name="baris oguz" userId="b2f6407021882ee1" providerId="LiveId" clId="{6DFD3514-3DFC-4C97-9916-98338E4C9316}" dt="2025-11-03T08:24:26.863" v="15753" actId="700"/>
          <ac:spMkLst>
            <pc:docMk/>
            <pc:sldMk cId="369085199" sldId="1423"/>
            <ac:spMk id="4" creationId="{DE64FB84-AE4C-C66E-D835-12695466673E}"/>
          </ac:spMkLst>
        </pc:spChg>
        <pc:spChg chg="mod ord">
          <ac:chgData name="baris oguz" userId="b2f6407021882ee1" providerId="LiveId" clId="{6DFD3514-3DFC-4C97-9916-98338E4C9316}" dt="2025-11-03T08:24:26.863" v="15753" actId="700"/>
          <ac:spMkLst>
            <pc:docMk/>
            <pc:sldMk cId="369085199" sldId="1423"/>
            <ac:spMk id="77826" creationId="{00000000-0000-0000-0000-000000000000}"/>
          </ac:spMkLst>
        </pc:spChg>
        <pc:spChg chg="mod ord">
          <ac:chgData name="baris oguz" userId="b2f6407021882ee1" providerId="LiveId" clId="{6DFD3514-3DFC-4C97-9916-98338E4C9316}" dt="2025-11-03T08:24:26.863" v="15753" actId="700"/>
          <ac:spMkLst>
            <pc:docMk/>
            <pc:sldMk cId="369085199" sldId="1423"/>
            <ac:spMk id="77827" creationId="{00000000-0000-0000-0000-000000000000}"/>
          </ac:spMkLst>
        </pc:spChg>
      </pc:sldChg>
      <pc:sldChg chg="delSp modSp add del mod modClrScheme chgLayout">
        <pc:chgData name="baris oguz" userId="b2f6407021882ee1" providerId="LiveId" clId="{6DFD3514-3DFC-4C97-9916-98338E4C9316}" dt="2025-11-03T14:12:55.082" v="19345" actId="47"/>
        <pc:sldMkLst>
          <pc:docMk/>
          <pc:sldMk cId="2492850077" sldId="1424"/>
        </pc:sldMkLst>
        <pc:spChg chg="mod ord">
          <ac:chgData name="baris oguz" userId="b2f6407021882ee1" providerId="LiveId" clId="{6DFD3514-3DFC-4C97-9916-98338E4C9316}" dt="2025-11-03T08:24:26.863" v="15753" actId="700"/>
          <ac:spMkLst>
            <pc:docMk/>
            <pc:sldMk cId="2492850077" sldId="1424"/>
            <ac:spMk id="2" creationId="{111D984A-2E1C-A50C-F077-B7D8EAE1F63F}"/>
          </ac:spMkLst>
        </pc:spChg>
        <pc:spChg chg="del">
          <ac:chgData name="baris oguz" userId="b2f6407021882ee1" providerId="LiveId" clId="{6DFD3514-3DFC-4C97-9916-98338E4C9316}" dt="2025-11-03T08:24:26.863" v="15753" actId="700"/>
          <ac:spMkLst>
            <pc:docMk/>
            <pc:sldMk cId="2492850077" sldId="1424"/>
            <ac:spMk id="3" creationId="{A8BA151E-3E5C-3D4F-B6B6-52CD5E8A204A}"/>
          </ac:spMkLst>
        </pc:spChg>
        <pc:spChg chg="mod ord">
          <ac:chgData name="baris oguz" userId="b2f6407021882ee1" providerId="LiveId" clId="{6DFD3514-3DFC-4C97-9916-98338E4C9316}" dt="2025-11-03T08:24:26.863" v="15753" actId="700"/>
          <ac:spMkLst>
            <pc:docMk/>
            <pc:sldMk cId="2492850077" sldId="1424"/>
            <ac:spMk id="4" creationId="{3C2A9D3A-02F1-4D31-E935-4137718A4641}"/>
          </ac:spMkLst>
        </pc:spChg>
        <pc:spChg chg="mod ord">
          <ac:chgData name="baris oguz" userId="b2f6407021882ee1" providerId="LiveId" clId="{6DFD3514-3DFC-4C97-9916-98338E4C9316}" dt="2025-11-03T08:24:26.863" v="15753" actId="700"/>
          <ac:spMkLst>
            <pc:docMk/>
            <pc:sldMk cId="2492850077" sldId="1424"/>
            <ac:spMk id="78850" creationId="{00000000-0000-0000-0000-000000000000}"/>
          </ac:spMkLst>
        </pc:spChg>
        <pc:spChg chg="mod ord">
          <ac:chgData name="baris oguz" userId="b2f6407021882ee1" providerId="LiveId" clId="{6DFD3514-3DFC-4C97-9916-98338E4C9316}" dt="2025-11-03T08:24:26.863" v="15753" actId="700"/>
          <ac:spMkLst>
            <pc:docMk/>
            <pc:sldMk cId="2492850077" sldId="1424"/>
            <ac:spMk id="78851" creationId="{00000000-0000-0000-0000-000000000000}"/>
          </ac:spMkLst>
        </pc:spChg>
      </pc:sldChg>
      <pc:sldChg chg="add del">
        <pc:chgData name="baris oguz" userId="b2f6407021882ee1" providerId="LiveId" clId="{6DFD3514-3DFC-4C97-9916-98338E4C9316}" dt="2025-11-03T14:13:17.945" v="19352" actId="47"/>
        <pc:sldMkLst>
          <pc:docMk/>
          <pc:sldMk cId="3972545011" sldId="1425"/>
        </pc:sldMkLst>
      </pc:sldChg>
      <pc:sldChg chg="add del">
        <pc:chgData name="baris oguz" userId="b2f6407021882ee1" providerId="LiveId" clId="{6DFD3514-3DFC-4C97-9916-98338E4C9316}" dt="2025-11-03T14:13:17.945" v="19352" actId="47"/>
        <pc:sldMkLst>
          <pc:docMk/>
          <pc:sldMk cId="971962753" sldId="1426"/>
        </pc:sldMkLst>
      </pc:sldChg>
      <pc:sldChg chg="add del">
        <pc:chgData name="baris oguz" userId="b2f6407021882ee1" providerId="LiveId" clId="{6DFD3514-3DFC-4C97-9916-98338E4C9316}" dt="2025-11-03T14:13:17.945" v="19352" actId="47"/>
        <pc:sldMkLst>
          <pc:docMk/>
          <pc:sldMk cId="1794125188" sldId="1427"/>
        </pc:sldMkLst>
      </pc:sldChg>
      <pc:sldChg chg="add del">
        <pc:chgData name="baris oguz" userId="b2f6407021882ee1" providerId="LiveId" clId="{6DFD3514-3DFC-4C97-9916-98338E4C9316}" dt="2025-11-03T14:13:17.945" v="19352" actId="47"/>
        <pc:sldMkLst>
          <pc:docMk/>
          <pc:sldMk cId="2078176561" sldId="1428"/>
        </pc:sldMkLst>
      </pc:sldChg>
      <pc:sldChg chg="add del">
        <pc:chgData name="baris oguz" userId="b2f6407021882ee1" providerId="LiveId" clId="{6DFD3514-3DFC-4C97-9916-98338E4C9316}" dt="2025-11-03T14:13:17.945" v="19352" actId="47"/>
        <pc:sldMkLst>
          <pc:docMk/>
          <pc:sldMk cId="3871343489" sldId="1429"/>
        </pc:sldMkLst>
      </pc:sldChg>
      <pc:sldChg chg="add del">
        <pc:chgData name="baris oguz" userId="b2f6407021882ee1" providerId="LiveId" clId="{6DFD3514-3DFC-4C97-9916-98338E4C9316}" dt="2025-11-03T14:13:17.945" v="19352" actId="47"/>
        <pc:sldMkLst>
          <pc:docMk/>
          <pc:sldMk cId="1357480279" sldId="1430"/>
        </pc:sldMkLst>
      </pc:sldChg>
      <pc:sldChg chg="add del">
        <pc:chgData name="baris oguz" userId="b2f6407021882ee1" providerId="LiveId" clId="{6DFD3514-3DFC-4C97-9916-98338E4C9316}" dt="2025-11-03T14:13:17.945" v="19352" actId="47"/>
        <pc:sldMkLst>
          <pc:docMk/>
          <pc:sldMk cId="1107891288" sldId="1431"/>
        </pc:sldMkLst>
      </pc:sldChg>
      <pc:sldChg chg="add del">
        <pc:chgData name="baris oguz" userId="b2f6407021882ee1" providerId="LiveId" clId="{6DFD3514-3DFC-4C97-9916-98338E4C9316}" dt="2025-11-03T14:13:17.945" v="19352" actId="47"/>
        <pc:sldMkLst>
          <pc:docMk/>
          <pc:sldMk cId="3148813898" sldId="1432"/>
        </pc:sldMkLst>
      </pc:sldChg>
      <pc:sldChg chg="add del">
        <pc:chgData name="baris oguz" userId="b2f6407021882ee1" providerId="LiveId" clId="{6DFD3514-3DFC-4C97-9916-98338E4C9316}" dt="2025-11-03T14:13:17.945" v="19352" actId="47"/>
        <pc:sldMkLst>
          <pc:docMk/>
          <pc:sldMk cId="2222087521" sldId="1433"/>
        </pc:sldMkLst>
      </pc:sldChg>
      <pc:sldChg chg="add del">
        <pc:chgData name="baris oguz" userId="b2f6407021882ee1" providerId="LiveId" clId="{6DFD3514-3DFC-4C97-9916-98338E4C9316}" dt="2025-11-03T14:13:17.945" v="19352" actId="47"/>
        <pc:sldMkLst>
          <pc:docMk/>
          <pc:sldMk cId="3793649529" sldId="1434"/>
        </pc:sldMkLst>
      </pc:sldChg>
      <pc:sldChg chg="add del">
        <pc:chgData name="baris oguz" userId="b2f6407021882ee1" providerId="LiveId" clId="{6DFD3514-3DFC-4C97-9916-98338E4C9316}" dt="2025-11-03T14:13:17.945" v="19352" actId="47"/>
        <pc:sldMkLst>
          <pc:docMk/>
          <pc:sldMk cId="2958205641" sldId="1435"/>
        </pc:sldMkLst>
      </pc:sldChg>
      <pc:sldChg chg="add del">
        <pc:chgData name="baris oguz" userId="b2f6407021882ee1" providerId="LiveId" clId="{6DFD3514-3DFC-4C97-9916-98338E4C9316}" dt="2025-11-03T14:13:17.945" v="19352" actId="47"/>
        <pc:sldMkLst>
          <pc:docMk/>
          <pc:sldMk cId="352649718" sldId="1436"/>
        </pc:sldMkLst>
      </pc:sldChg>
      <pc:sldChg chg="add del">
        <pc:chgData name="baris oguz" userId="b2f6407021882ee1" providerId="LiveId" clId="{6DFD3514-3DFC-4C97-9916-98338E4C9316}" dt="2025-11-03T14:13:17.945" v="19352" actId="47"/>
        <pc:sldMkLst>
          <pc:docMk/>
          <pc:sldMk cId="1650333488" sldId="1437"/>
        </pc:sldMkLst>
      </pc:sldChg>
      <pc:sldChg chg="add del">
        <pc:chgData name="baris oguz" userId="b2f6407021882ee1" providerId="LiveId" clId="{6DFD3514-3DFC-4C97-9916-98338E4C9316}" dt="2025-11-03T14:13:17.945" v="19352" actId="47"/>
        <pc:sldMkLst>
          <pc:docMk/>
          <pc:sldMk cId="2932277785" sldId="1438"/>
        </pc:sldMkLst>
      </pc:sldChg>
      <pc:sldChg chg="add del">
        <pc:chgData name="baris oguz" userId="b2f6407021882ee1" providerId="LiveId" clId="{6DFD3514-3DFC-4C97-9916-98338E4C9316}" dt="2025-11-03T14:13:17.945" v="19352" actId="47"/>
        <pc:sldMkLst>
          <pc:docMk/>
          <pc:sldMk cId="252889247" sldId="1439"/>
        </pc:sldMkLst>
      </pc:sldChg>
      <pc:sldChg chg="add del">
        <pc:chgData name="baris oguz" userId="b2f6407021882ee1" providerId="LiveId" clId="{6DFD3514-3DFC-4C97-9916-98338E4C9316}" dt="2025-11-03T14:13:17.945" v="19352" actId="47"/>
        <pc:sldMkLst>
          <pc:docMk/>
          <pc:sldMk cId="150500200" sldId="1440"/>
        </pc:sldMkLst>
      </pc:sldChg>
      <pc:sldChg chg="add del">
        <pc:chgData name="baris oguz" userId="b2f6407021882ee1" providerId="LiveId" clId="{6DFD3514-3DFC-4C97-9916-98338E4C9316}" dt="2025-11-03T14:13:17.945" v="19352" actId="47"/>
        <pc:sldMkLst>
          <pc:docMk/>
          <pc:sldMk cId="2496972253" sldId="1441"/>
        </pc:sldMkLst>
      </pc:sldChg>
      <pc:sldChg chg="add del">
        <pc:chgData name="baris oguz" userId="b2f6407021882ee1" providerId="LiveId" clId="{6DFD3514-3DFC-4C97-9916-98338E4C9316}" dt="2025-11-03T14:13:17.945" v="19352" actId="47"/>
        <pc:sldMkLst>
          <pc:docMk/>
          <pc:sldMk cId="1929484719" sldId="1442"/>
        </pc:sldMkLst>
      </pc:sldChg>
      <pc:sldChg chg="add del">
        <pc:chgData name="baris oguz" userId="b2f6407021882ee1" providerId="LiveId" clId="{6DFD3514-3DFC-4C97-9916-98338E4C9316}" dt="2025-11-03T14:13:00.959" v="19348" actId="47"/>
        <pc:sldMkLst>
          <pc:docMk/>
          <pc:sldMk cId="952380870" sldId="1443"/>
        </pc:sldMkLst>
      </pc:sldChg>
      <pc:sldChg chg="add del">
        <pc:chgData name="baris oguz" userId="b2f6407021882ee1" providerId="LiveId" clId="{6DFD3514-3DFC-4C97-9916-98338E4C9316}" dt="2025-11-03T07:34:16.809" v="15205" actId="47"/>
        <pc:sldMkLst>
          <pc:docMk/>
          <pc:sldMk cId="3205390045" sldId="1451"/>
        </pc:sldMkLst>
      </pc:sldChg>
      <pc:sldChg chg="add del">
        <pc:chgData name="baris oguz" userId="b2f6407021882ee1" providerId="LiveId" clId="{6DFD3514-3DFC-4C97-9916-98338E4C9316}" dt="2025-11-03T07:37:40.976" v="15231" actId="47"/>
        <pc:sldMkLst>
          <pc:docMk/>
          <pc:sldMk cId="3576573460" sldId="1483"/>
        </pc:sldMkLst>
      </pc:sldChg>
      <pc:sldChg chg="add del">
        <pc:chgData name="baris oguz" userId="b2f6407021882ee1" providerId="LiveId" clId="{6DFD3514-3DFC-4C97-9916-98338E4C9316}" dt="2025-11-03T14:13:00.959" v="19348" actId="47"/>
        <pc:sldMkLst>
          <pc:docMk/>
          <pc:sldMk cId="915632490" sldId="1484"/>
        </pc:sldMkLst>
      </pc:sldChg>
      <pc:sldChg chg="add del">
        <pc:chgData name="baris oguz" userId="b2f6407021882ee1" providerId="LiveId" clId="{6DFD3514-3DFC-4C97-9916-98338E4C9316}" dt="2025-11-03T08:23:49.337" v="15750" actId="47"/>
        <pc:sldMkLst>
          <pc:docMk/>
          <pc:sldMk cId="980906626" sldId="1485"/>
        </pc:sldMkLst>
      </pc:sldChg>
      <pc:sldChg chg="add del">
        <pc:chgData name="baris oguz" userId="b2f6407021882ee1" providerId="LiveId" clId="{6DFD3514-3DFC-4C97-9916-98338E4C9316}" dt="2025-11-03T08:24:04.983" v="15752" actId="47"/>
        <pc:sldMkLst>
          <pc:docMk/>
          <pc:sldMk cId="2746390544" sldId="1486"/>
        </pc:sldMkLst>
      </pc:sldChg>
      <pc:sldChg chg="addSp delSp modSp del mod modClrScheme chgLayout">
        <pc:chgData name="baris oguz" userId="b2f6407021882ee1" providerId="LiveId" clId="{6DFD3514-3DFC-4C97-9916-98338E4C9316}" dt="2025-11-03T14:11:57.091" v="19340" actId="47"/>
        <pc:sldMkLst>
          <pc:docMk/>
          <pc:sldMk cId="298870059" sldId="1487"/>
        </pc:sldMkLst>
      </pc:sldChg>
      <pc:sldChg chg="add del">
        <pc:chgData name="baris oguz" userId="b2f6407021882ee1" providerId="LiveId" clId="{6DFD3514-3DFC-4C97-9916-98338E4C9316}" dt="2025-11-03T14:13:17.945" v="19352" actId="47"/>
        <pc:sldMkLst>
          <pc:docMk/>
          <pc:sldMk cId="200308495" sldId="1488"/>
        </pc:sldMkLst>
      </pc:sldChg>
      <pc:sldChg chg="add del">
        <pc:chgData name="baris oguz" userId="b2f6407021882ee1" providerId="LiveId" clId="{6DFD3514-3DFC-4C97-9916-98338E4C9316}" dt="2025-11-03T14:13:21.846" v="19353" actId="47"/>
        <pc:sldMkLst>
          <pc:docMk/>
          <pc:sldMk cId="744226868" sldId="1489"/>
        </pc:sldMkLst>
      </pc:sldChg>
      <pc:sldChg chg="add del">
        <pc:chgData name="baris oguz" userId="b2f6407021882ee1" providerId="LiveId" clId="{6DFD3514-3DFC-4C97-9916-98338E4C9316}" dt="2025-11-03T14:13:13.137" v="19351" actId="47"/>
        <pc:sldMkLst>
          <pc:docMk/>
          <pc:sldMk cId="794529254" sldId="1490"/>
        </pc:sldMkLst>
      </pc:sldChg>
      <pc:sldChg chg="add del">
        <pc:chgData name="baris oguz" userId="b2f6407021882ee1" providerId="LiveId" clId="{6DFD3514-3DFC-4C97-9916-98338E4C9316}" dt="2025-11-03T14:13:04.831" v="19349" actId="47"/>
        <pc:sldMkLst>
          <pc:docMk/>
          <pc:sldMk cId="3783954681" sldId="1491"/>
        </pc:sldMkLst>
      </pc:sldChg>
      <pc:sldChg chg="add del">
        <pc:chgData name="baris oguz" userId="b2f6407021882ee1" providerId="LiveId" clId="{6DFD3514-3DFC-4C97-9916-98338E4C9316}" dt="2025-11-03T14:13:00.959" v="19348" actId="47"/>
        <pc:sldMkLst>
          <pc:docMk/>
          <pc:sldMk cId="3447533579" sldId="1492"/>
        </pc:sldMkLst>
      </pc:sldChg>
      <pc:sldChg chg="add del">
        <pc:chgData name="baris oguz" userId="b2f6407021882ee1" providerId="LiveId" clId="{6DFD3514-3DFC-4C97-9916-98338E4C9316}" dt="2025-11-03T14:13:08.473" v="19350" actId="47"/>
        <pc:sldMkLst>
          <pc:docMk/>
          <pc:sldMk cId="2977762527" sldId="1493"/>
        </pc:sldMkLst>
      </pc:sldChg>
      <pc:sldChg chg="addSp delSp modSp mod">
        <pc:chgData name="baris oguz" userId="b2f6407021882ee1" providerId="LiveId" clId="{6DFD3514-3DFC-4C97-9916-98338E4C9316}" dt="2025-11-04T07:27:52.348" v="20188" actId="790"/>
        <pc:sldMkLst>
          <pc:docMk/>
          <pc:sldMk cId="4002952251" sldId="1528"/>
        </pc:sldMkLst>
        <pc:spChg chg="mod">
          <ac:chgData name="baris oguz" userId="b2f6407021882ee1" providerId="LiveId" clId="{6DFD3514-3DFC-4C97-9916-98338E4C9316}" dt="2025-11-03T07:34:53.842" v="15211" actId="20577"/>
          <ac:spMkLst>
            <pc:docMk/>
            <pc:sldMk cId="4002952251" sldId="1528"/>
            <ac:spMk id="2" creationId="{193D0533-422D-BF96-B9A6-8808B45BEA43}"/>
          </ac:spMkLst>
        </pc:spChg>
        <pc:graphicFrameChg chg="add mod ord modGraphic">
          <ac:chgData name="baris oguz" userId="b2f6407021882ee1" providerId="LiveId" clId="{6DFD3514-3DFC-4C97-9916-98338E4C9316}" dt="2025-11-04T07:27:52.348" v="20188" actId="790"/>
          <ac:graphicFrameMkLst>
            <pc:docMk/>
            <pc:sldMk cId="4002952251" sldId="1528"/>
            <ac:graphicFrameMk id="8" creationId="{2EF1D3FC-8895-F8E9-6709-8AC33120580A}"/>
          </ac:graphicFrameMkLst>
        </pc:graphicFrameChg>
        <pc:picChg chg="mod">
          <ac:chgData name="baris oguz" userId="b2f6407021882ee1" providerId="LiveId" clId="{6DFD3514-3DFC-4C97-9916-98338E4C9316}" dt="2025-11-04T07:23:47.780" v="20176" actId="1076"/>
          <ac:picMkLst>
            <pc:docMk/>
            <pc:sldMk cId="4002952251" sldId="1528"/>
            <ac:picMk id="7" creationId="{C852A0FF-B897-21A4-89E9-689A686A788C}"/>
          </ac:picMkLst>
        </pc:picChg>
      </pc:sldChg>
      <pc:sldChg chg="addSp delSp modSp del mod modClrScheme chgLayout">
        <pc:chgData name="baris oguz" userId="b2f6407021882ee1" providerId="LiveId" clId="{6DFD3514-3DFC-4C97-9916-98338E4C9316}" dt="2025-11-03T14:12:44.579" v="19344" actId="47"/>
        <pc:sldMkLst>
          <pc:docMk/>
          <pc:sldMk cId="219253512" sldId="1546"/>
        </pc:sldMkLst>
      </pc:sldChg>
      <pc:sldChg chg="addSp delSp modSp del mod modClrScheme chgLayout">
        <pc:chgData name="baris oguz" userId="b2f6407021882ee1" providerId="LiveId" clId="{6DFD3514-3DFC-4C97-9916-98338E4C9316}" dt="2025-11-03T14:12:44.579" v="19344" actId="47"/>
        <pc:sldMkLst>
          <pc:docMk/>
          <pc:sldMk cId="1155340588" sldId="1547"/>
        </pc:sldMkLst>
      </pc:sldChg>
      <pc:sldChg chg="addSp delSp modSp del mod modClrScheme chgLayout">
        <pc:chgData name="baris oguz" userId="b2f6407021882ee1" providerId="LiveId" clId="{6DFD3514-3DFC-4C97-9916-98338E4C9316}" dt="2025-11-03T14:12:44.579" v="19344" actId="47"/>
        <pc:sldMkLst>
          <pc:docMk/>
          <pc:sldMk cId="1925471788" sldId="1548"/>
        </pc:sldMkLst>
      </pc:sldChg>
      <pc:sldChg chg="addSp delSp modSp del mod modClrScheme chgLayout">
        <pc:chgData name="baris oguz" userId="b2f6407021882ee1" providerId="LiveId" clId="{6DFD3514-3DFC-4C97-9916-98338E4C9316}" dt="2025-11-03T14:12:09.494" v="19342" actId="47"/>
        <pc:sldMkLst>
          <pc:docMk/>
          <pc:sldMk cId="2246762635" sldId="1550"/>
        </pc:sldMkLst>
      </pc:sldChg>
      <pc:sldChg chg="addSp delSp modSp add del mod modClrScheme chgLayout">
        <pc:chgData name="baris oguz" userId="b2f6407021882ee1" providerId="LiveId" clId="{6DFD3514-3DFC-4C97-9916-98338E4C9316}" dt="2025-11-03T14:12:09.494" v="19342" actId="47"/>
        <pc:sldMkLst>
          <pc:docMk/>
          <pc:sldMk cId="0" sldId="1642"/>
        </pc:sldMkLst>
      </pc:sldChg>
      <pc:sldChg chg="addSp delSp modSp add del mod modClrScheme modAnim chgLayout">
        <pc:chgData name="baris oguz" userId="b2f6407021882ee1" providerId="LiveId" clId="{6DFD3514-3DFC-4C97-9916-98338E4C9316}" dt="2025-11-03T14:12:09.494" v="19342" actId="47"/>
        <pc:sldMkLst>
          <pc:docMk/>
          <pc:sldMk cId="0" sldId="1643"/>
        </pc:sldMkLst>
      </pc:sldChg>
      <pc:sldChg chg="add del setBg">
        <pc:chgData name="baris oguz" userId="b2f6407021882ee1" providerId="LiveId" clId="{6DFD3514-3DFC-4C97-9916-98338E4C9316}" dt="2025-11-03T11:04:27.863" v="17612" actId="2696"/>
        <pc:sldMkLst>
          <pc:docMk/>
          <pc:sldMk cId="953853877" sldId="1818"/>
        </pc:sldMkLst>
      </pc:sldChg>
      <pc:sldChg chg="add">
        <pc:chgData name="baris oguz" userId="b2f6407021882ee1" providerId="LiveId" clId="{6DFD3514-3DFC-4C97-9916-98338E4C9316}" dt="2025-11-03T11:04:40.202" v="17613"/>
        <pc:sldMkLst>
          <pc:docMk/>
          <pc:sldMk cId="4270071686" sldId="1818"/>
        </pc:sldMkLst>
      </pc:sldChg>
      <pc:sldChg chg="addSp delSp modSp add del mod">
        <pc:chgData name="baris oguz" userId="b2f6407021882ee1" providerId="LiveId" clId="{6DFD3514-3DFC-4C97-9916-98338E4C9316}" dt="2025-11-03T14:12:44.579" v="19344" actId="47"/>
        <pc:sldMkLst>
          <pc:docMk/>
          <pc:sldMk cId="3298706029" sldId="1819"/>
        </pc:sldMkLst>
      </pc:sldChg>
      <pc:sldChg chg="addSp delSp modSp new del mod modAnim">
        <pc:chgData name="baris oguz" userId="b2f6407021882ee1" providerId="LiveId" clId="{6DFD3514-3DFC-4C97-9916-98338E4C9316}" dt="2025-11-03T14:12:44.579" v="19344" actId="47"/>
        <pc:sldMkLst>
          <pc:docMk/>
          <pc:sldMk cId="881636214" sldId="1820"/>
        </pc:sldMkLst>
      </pc:sldChg>
      <pc:sldChg chg="addSp delSp modSp add del mod modClrScheme modAnim chgLayout">
        <pc:chgData name="baris oguz" userId="b2f6407021882ee1" providerId="LiveId" clId="{6DFD3514-3DFC-4C97-9916-98338E4C9316}" dt="2025-11-03T14:12:44.579" v="19344" actId="47"/>
        <pc:sldMkLst>
          <pc:docMk/>
          <pc:sldMk cId="3968776386" sldId="1821"/>
        </pc:sldMkLst>
      </pc:sldChg>
      <pc:sldChg chg="addSp delSp modSp add del mod delAnim modAnim">
        <pc:chgData name="baris oguz" userId="b2f6407021882ee1" providerId="LiveId" clId="{6DFD3514-3DFC-4C97-9916-98338E4C9316}" dt="2025-11-03T14:12:44.579" v="19344" actId="47"/>
        <pc:sldMkLst>
          <pc:docMk/>
          <pc:sldMk cId="3396748901" sldId="1822"/>
        </pc:sldMkLst>
      </pc:sldChg>
      <pc:sldChg chg="addSp delSp modSp new del mod modAnim">
        <pc:chgData name="baris oguz" userId="b2f6407021882ee1" providerId="LiveId" clId="{6DFD3514-3DFC-4C97-9916-98338E4C9316}" dt="2025-11-03T14:12:44.579" v="19344" actId="47"/>
        <pc:sldMkLst>
          <pc:docMk/>
          <pc:sldMk cId="2186335789" sldId="1823"/>
        </pc:sldMkLst>
      </pc:sldChg>
      <pc:sldChg chg="add del setBg">
        <pc:chgData name="baris oguz" userId="b2f6407021882ee1" providerId="LiveId" clId="{6DFD3514-3DFC-4C97-9916-98338E4C9316}" dt="2025-11-03T14:12:44.579" v="19344" actId="47"/>
        <pc:sldMkLst>
          <pc:docMk/>
          <pc:sldMk cId="4155953502" sldId="1824"/>
        </pc:sldMkLst>
      </pc:sldChg>
      <pc:sldChg chg="add">
        <pc:chgData name="baris oguz" userId="b2f6407021882ee1" providerId="LiveId" clId="{6DFD3514-3DFC-4C97-9916-98338E4C9316}" dt="2025-10-30T16:35:32.553" v="5531"/>
        <pc:sldMkLst>
          <pc:docMk/>
          <pc:sldMk cId="1018832401" sldId="1825"/>
        </pc:sldMkLst>
      </pc:sldChg>
      <pc:sldChg chg="delSp modSp add del mod modClrScheme chgLayout">
        <pc:chgData name="baris oguz" userId="b2f6407021882ee1" providerId="LiveId" clId="{6DFD3514-3DFC-4C97-9916-98338E4C9316}" dt="2025-11-03T14:12:44.579" v="19344" actId="47"/>
        <pc:sldMkLst>
          <pc:docMk/>
          <pc:sldMk cId="191918368" sldId="1827"/>
        </pc:sldMkLst>
      </pc:sldChg>
      <pc:sldChg chg="addSp delSp modSp new del mod">
        <pc:chgData name="baris oguz" userId="b2f6407021882ee1" providerId="LiveId" clId="{6DFD3514-3DFC-4C97-9916-98338E4C9316}" dt="2025-11-03T14:11:57.091" v="19340" actId="47"/>
        <pc:sldMkLst>
          <pc:docMk/>
          <pc:sldMk cId="2185526216" sldId="1828"/>
        </pc:sldMkLst>
      </pc:sldChg>
      <pc:sldChg chg="addSp delSp modSp new del mod">
        <pc:chgData name="baris oguz" userId="b2f6407021882ee1" providerId="LiveId" clId="{6DFD3514-3DFC-4C97-9916-98338E4C9316}" dt="2025-11-03T14:11:57.091" v="19340" actId="47"/>
        <pc:sldMkLst>
          <pc:docMk/>
          <pc:sldMk cId="1144895773" sldId="1829"/>
        </pc:sldMkLst>
      </pc:sldChg>
      <pc:sldChg chg="addSp delSp modSp new del mod chgLayout">
        <pc:chgData name="baris oguz" userId="b2f6407021882ee1" providerId="LiveId" clId="{6DFD3514-3DFC-4C97-9916-98338E4C9316}" dt="2025-11-03T14:11:59.896" v="19341" actId="47"/>
        <pc:sldMkLst>
          <pc:docMk/>
          <pc:sldMk cId="4229621494" sldId="1830"/>
        </pc:sldMkLst>
      </pc:sldChg>
      <pc:sldChg chg="modSp add del mod">
        <pc:chgData name="baris oguz" userId="b2f6407021882ee1" providerId="LiveId" clId="{6DFD3514-3DFC-4C97-9916-98338E4C9316}" dt="2025-11-03T14:11:57.091" v="19340" actId="47"/>
        <pc:sldMkLst>
          <pc:docMk/>
          <pc:sldMk cId="3637040757" sldId="1831"/>
        </pc:sldMkLst>
      </pc:sldChg>
      <pc:sldChg chg="add del">
        <pc:chgData name="baris oguz" userId="b2f6407021882ee1" providerId="LiveId" clId="{6DFD3514-3DFC-4C97-9916-98338E4C9316}" dt="2025-11-03T14:11:57.091" v="19340" actId="47"/>
        <pc:sldMkLst>
          <pc:docMk/>
          <pc:sldMk cId="1639404764" sldId="1832"/>
        </pc:sldMkLst>
      </pc:sldChg>
      <pc:sldChg chg="addSp delSp modSp new del mod">
        <pc:chgData name="baris oguz" userId="b2f6407021882ee1" providerId="LiveId" clId="{6DFD3514-3DFC-4C97-9916-98338E4C9316}" dt="2025-11-03T14:11:59.896" v="19341" actId="47"/>
        <pc:sldMkLst>
          <pc:docMk/>
          <pc:sldMk cId="3328580995" sldId="1833"/>
        </pc:sldMkLst>
      </pc:sldChg>
      <pc:sldChg chg="modSp add del mod">
        <pc:chgData name="baris oguz" userId="b2f6407021882ee1" providerId="LiveId" clId="{6DFD3514-3DFC-4C97-9916-98338E4C9316}" dt="2025-11-03T14:11:59.896" v="19341" actId="47"/>
        <pc:sldMkLst>
          <pc:docMk/>
          <pc:sldMk cId="652019753" sldId="1834"/>
        </pc:sldMkLst>
      </pc:sldChg>
      <pc:sldChg chg="addSp delSp modSp add del mod ord">
        <pc:chgData name="baris oguz" userId="b2f6407021882ee1" providerId="LiveId" clId="{6DFD3514-3DFC-4C97-9916-98338E4C9316}" dt="2025-11-03T14:11:59.896" v="19341" actId="47"/>
        <pc:sldMkLst>
          <pc:docMk/>
          <pc:sldMk cId="2679057633" sldId="1835"/>
        </pc:sldMkLst>
      </pc:sldChg>
      <pc:sldChg chg="addSp delSp modSp add del mod delAnim modAnim">
        <pc:chgData name="baris oguz" userId="b2f6407021882ee1" providerId="LiveId" clId="{6DFD3514-3DFC-4C97-9916-98338E4C9316}" dt="2025-11-03T14:11:59.896" v="19341" actId="47"/>
        <pc:sldMkLst>
          <pc:docMk/>
          <pc:sldMk cId="1717440117" sldId="1836"/>
        </pc:sldMkLst>
      </pc:sldChg>
      <pc:sldChg chg="modSp add del mod">
        <pc:chgData name="baris oguz" userId="b2f6407021882ee1" providerId="LiveId" clId="{6DFD3514-3DFC-4C97-9916-98338E4C9316}" dt="2025-11-03T14:11:59.896" v="19341" actId="47"/>
        <pc:sldMkLst>
          <pc:docMk/>
          <pc:sldMk cId="3498912143" sldId="1837"/>
        </pc:sldMkLst>
      </pc:sldChg>
      <pc:sldChg chg="addSp delSp modSp add del mod">
        <pc:chgData name="baris oguz" userId="b2f6407021882ee1" providerId="LiveId" clId="{6DFD3514-3DFC-4C97-9916-98338E4C9316}" dt="2025-11-03T14:11:59.896" v="19341" actId="47"/>
        <pc:sldMkLst>
          <pc:docMk/>
          <pc:sldMk cId="1030911683" sldId="1838"/>
        </pc:sldMkLst>
      </pc:sldChg>
      <pc:sldChg chg="addSp delSp modSp add del mod delAnim modAnim">
        <pc:chgData name="baris oguz" userId="b2f6407021882ee1" providerId="LiveId" clId="{6DFD3514-3DFC-4C97-9916-98338E4C9316}" dt="2025-11-03T14:11:59.896" v="19341" actId="47"/>
        <pc:sldMkLst>
          <pc:docMk/>
          <pc:sldMk cId="2454305735" sldId="1839"/>
        </pc:sldMkLst>
      </pc:sldChg>
      <pc:sldChg chg="addSp modSp new del mod">
        <pc:chgData name="baris oguz" userId="b2f6407021882ee1" providerId="LiveId" clId="{6DFD3514-3DFC-4C97-9916-98338E4C9316}" dt="2025-11-03T14:11:59.896" v="19341" actId="47"/>
        <pc:sldMkLst>
          <pc:docMk/>
          <pc:sldMk cId="2540013936" sldId="1841"/>
        </pc:sldMkLst>
      </pc:sldChg>
      <pc:sldChg chg="addSp modSp new del mod">
        <pc:chgData name="baris oguz" userId="b2f6407021882ee1" providerId="LiveId" clId="{6DFD3514-3DFC-4C97-9916-98338E4C9316}" dt="2025-11-03T14:11:59.896" v="19341" actId="47"/>
        <pc:sldMkLst>
          <pc:docMk/>
          <pc:sldMk cId="2057268966" sldId="1842"/>
        </pc:sldMkLst>
      </pc:sldChg>
      <pc:sldChg chg="addSp modSp new del mod">
        <pc:chgData name="baris oguz" userId="b2f6407021882ee1" providerId="LiveId" clId="{6DFD3514-3DFC-4C97-9916-98338E4C9316}" dt="2025-11-03T14:11:59.896" v="19341" actId="47"/>
        <pc:sldMkLst>
          <pc:docMk/>
          <pc:sldMk cId="3704093733" sldId="1843"/>
        </pc:sldMkLst>
      </pc:sldChg>
      <pc:sldChg chg="add del setBg">
        <pc:chgData name="baris oguz" userId="b2f6407021882ee1" providerId="LiveId" clId="{6DFD3514-3DFC-4C97-9916-98338E4C9316}" dt="2025-11-03T14:11:59.896" v="19341" actId="47"/>
        <pc:sldMkLst>
          <pc:docMk/>
          <pc:sldMk cId="3907671509" sldId="1844"/>
        </pc:sldMkLst>
      </pc:sldChg>
      <pc:sldChg chg="addSp delSp modSp new del mod modAnim chgLayout">
        <pc:chgData name="baris oguz" userId="b2f6407021882ee1" providerId="LiveId" clId="{6DFD3514-3DFC-4C97-9916-98338E4C9316}" dt="2025-11-03T14:12:09.494" v="19342" actId="47"/>
        <pc:sldMkLst>
          <pc:docMk/>
          <pc:sldMk cId="3773564435" sldId="1845"/>
        </pc:sldMkLst>
      </pc:sldChg>
      <pc:sldChg chg="addSp delSp modSp new del mod ord">
        <pc:chgData name="baris oguz" userId="b2f6407021882ee1" providerId="LiveId" clId="{6DFD3514-3DFC-4C97-9916-98338E4C9316}" dt="2025-11-03T14:12:09.494" v="19342" actId="47"/>
        <pc:sldMkLst>
          <pc:docMk/>
          <pc:sldMk cId="1665183835" sldId="1846"/>
        </pc:sldMkLst>
      </pc:sldChg>
      <pc:sldChg chg="addSp modSp new del">
        <pc:chgData name="baris oguz" userId="b2f6407021882ee1" providerId="LiveId" clId="{6DFD3514-3DFC-4C97-9916-98338E4C9316}" dt="2025-11-03T14:12:09.494" v="19342" actId="47"/>
        <pc:sldMkLst>
          <pc:docMk/>
          <pc:sldMk cId="2212582375" sldId="1847"/>
        </pc:sldMkLst>
      </pc:sldChg>
      <pc:sldChg chg="addSp delSp modSp new del mod">
        <pc:chgData name="baris oguz" userId="b2f6407021882ee1" providerId="LiveId" clId="{6DFD3514-3DFC-4C97-9916-98338E4C9316}" dt="2025-11-03T14:12:09.494" v="19342" actId="47"/>
        <pc:sldMkLst>
          <pc:docMk/>
          <pc:sldMk cId="2248123381" sldId="1848"/>
        </pc:sldMkLst>
      </pc:sldChg>
      <pc:sldChg chg="addSp delSp modSp new del mod">
        <pc:chgData name="baris oguz" userId="b2f6407021882ee1" providerId="LiveId" clId="{6DFD3514-3DFC-4C97-9916-98338E4C9316}" dt="2025-11-03T14:12:09.494" v="19342" actId="47"/>
        <pc:sldMkLst>
          <pc:docMk/>
          <pc:sldMk cId="2907913612" sldId="1849"/>
        </pc:sldMkLst>
      </pc:sldChg>
      <pc:sldChg chg="modSp new del mod ord">
        <pc:chgData name="baris oguz" userId="b2f6407021882ee1" providerId="LiveId" clId="{6DFD3514-3DFC-4C97-9916-98338E4C9316}" dt="2025-11-03T14:12:09.494" v="19342" actId="47"/>
        <pc:sldMkLst>
          <pc:docMk/>
          <pc:sldMk cId="3297860608" sldId="1850"/>
        </pc:sldMkLst>
      </pc:sldChg>
      <pc:sldChg chg="addSp delSp modSp new del mod delAnim modAnim">
        <pc:chgData name="baris oguz" userId="b2f6407021882ee1" providerId="LiveId" clId="{6DFD3514-3DFC-4C97-9916-98338E4C9316}" dt="2025-11-03T14:12:09.494" v="19342" actId="47"/>
        <pc:sldMkLst>
          <pc:docMk/>
          <pc:sldMk cId="3679342239" sldId="1851"/>
        </pc:sldMkLst>
      </pc:sldChg>
      <pc:sldChg chg="addSp delSp modSp new del mod modAnim chgLayout">
        <pc:chgData name="baris oguz" userId="b2f6407021882ee1" providerId="LiveId" clId="{6DFD3514-3DFC-4C97-9916-98338E4C9316}" dt="2025-11-03T14:12:09.494" v="19342" actId="47"/>
        <pc:sldMkLst>
          <pc:docMk/>
          <pc:sldMk cId="803651251" sldId="1852"/>
        </pc:sldMkLst>
      </pc:sldChg>
      <pc:sldChg chg="addSp delSp modSp new del mod modAnim">
        <pc:chgData name="baris oguz" userId="b2f6407021882ee1" providerId="LiveId" clId="{6DFD3514-3DFC-4C97-9916-98338E4C9316}" dt="2025-11-03T14:12:09.494" v="19342" actId="47"/>
        <pc:sldMkLst>
          <pc:docMk/>
          <pc:sldMk cId="2102968210" sldId="1853"/>
        </pc:sldMkLst>
      </pc:sldChg>
      <pc:sldChg chg="addSp modSp new del mod modAnim">
        <pc:chgData name="baris oguz" userId="b2f6407021882ee1" providerId="LiveId" clId="{6DFD3514-3DFC-4C97-9916-98338E4C9316}" dt="2025-11-03T14:12:09.494" v="19342" actId="47"/>
        <pc:sldMkLst>
          <pc:docMk/>
          <pc:sldMk cId="2707791521" sldId="1854"/>
        </pc:sldMkLst>
      </pc:sldChg>
      <pc:sldChg chg="modSp add del mod">
        <pc:chgData name="baris oguz" userId="b2f6407021882ee1" providerId="LiveId" clId="{6DFD3514-3DFC-4C97-9916-98338E4C9316}" dt="2025-11-03T07:37:39.568" v="15230" actId="47"/>
        <pc:sldMkLst>
          <pc:docMk/>
          <pc:sldMk cId="175080200" sldId="1855"/>
        </pc:sldMkLst>
        <pc:graphicFrameChg chg="mod modGraphic">
          <ac:chgData name="baris oguz" userId="b2f6407021882ee1" providerId="LiveId" clId="{6DFD3514-3DFC-4C97-9916-98338E4C9316}" dt="2025-11-03T07:36:34.898" v="15221"/>
          <ac:graphicFrameMkLst>
            <pc:docMk/>
            <pc:sldMk cId="175080200" sldId="1855"/>
            <ac:graphicFrameMk id="8" creationId="{5B0A3512-4341-41AE-431B-E73893E4DCEA}"/>
          </ac:graphicFrameMkLst>
        </pc:graphicFrameChg>
      </pc:sldChg>
      <pc:sldChg chg="addSp modSp new mod setBg">
        <pc:chgData name="baris oguz" userId="b2f6407021882ee1" providerId="LiveId" clId="{6DFD3514-3DFC-4C97-9916-98338E4C9316}" dt="2025-11-03T14:14:31.693" v="19376" actId="27636"/>
        <pc:sldMkLst>
          <pc:docMk/>
          <pc:sldMk cId="1690814269" sldId="1855"/>
        </pc:sldMkLst>
        <pc:spChg chg="mod">
          <ac:chgData name="baris oguz" userId="b2f6407021882ee1" providerId="LiveId" clId="{6DFD3514-3DFC-4C97-9916-98338E4C9316}" dt="2025-11-03T14:14:23.740" v="19371"/>
          <ac:spMkLst>
            <pc:docMk/>
            <pc:sldMk cId="1690814269" sldId="1855"/>
            <ac:spMk id="2" creationId="{1251514C-82E0-5931-30E6-380CB76BCB2F}"/>
          </ac:spMkLst>
        </pc:spChg>
        <pc:spChg chg="mod">
          <ac:chgData name="baris oguz" userId="b2f6407021882ee1" providerId="LiveId" clId="{6DFD3514-3DFC-4C97-9916-98338E4C9316}" dt="2025-11-03T14:14:31.693" v="19376" actId="27636"/>
          <ac:spMkLst>
            <pc:docMk/>
            <pc:sldMk cId="1690814269" sldId="1855"/>
            <ac:spMk id="3" creationId="{A209197D-FCF9-48B0-E2DD-1CECF781D5A4}"/>
          </ac:spMkLst>
        </pc:spChg>
        <pc:spChg chg="add mod">
          <ac:chgData name="baris oguz" userId="b2f6407021882ee1" providerId="LiveId" clId="{6DFD3514-3DFC-4C97-9916-98338E4C9316}" dt="2025-11-03T11:03:37.480" v="17606" actId="1076"/>
          <ac:spMkLst>
            <pc:docMk/>
            <pc:sldMk cId="1690814269" sldId="1855"/>
            <ac:spMk id="5" creationId="{01442F1B-18DF-F187-BA97-A49E07CB0211}"/>
          </ac:spMkLst>
        </pc:spChg>
      </pc:sldChg>
      <pc:sldChg chg="addSp delSp modSp new mod modClrScheme chgLayout">
        <pc:chgData name="baris oguz" userId="b2f6407021882ee1" providerId="LiveId" clId="{6DFD3514-3DFC-4C97-9916-98338E4C9316}" dt="2025-11-04T10:05:33.174" v="20344"/>
        <pc:sldMkLst>
          <pc:docMk/>
          <pc:sldMk cId="2522724209" sldId="1856"/>
        </pc:sldMkLst>
        <pc:spChg chg="add mod">
          <ac:chgData name="baris oguz" userId="b2f6407021882ee1" providerId="LiveId" clId="{6DFD3514-3DFC-4C97-9916-98338E4C9316}" dt="2025-11-04T10:05:33.174" v="20344"/>
          <ac:spMkLst>
            <pc:docMk/>
            <pc:sldMk cId="2522724209" sldId="1856"/>
            <ac:spMk id="2" creationId="{07F640A7-B2D5-83C8-C838-B3858EA598CB}"/>
          </ac:spMkLst>
        </pc:spChg>
        <pc:spChg chg="del mod ord">
          <ac:chgData name="baris oguz" userId="b2f6407021882ee1" providerId="LiveId" clId="{6DFD3514-3DFC-4C97-9916-98338E4C9316}" dt="2025-11-03T11:44:52.693" v="17739" actId="700"/>
          <ac:spMkLst>
            <pc:docMk/>
            <pc:sldMk cId="2522724209" sldId="1856"/>
            <ac:spMk id="2" creationId="{DBE91A8D-3FEF-1666-19B0-BB374623E28D}"/>
          </ac:spMkLst>
        </pc:spChg>
        <pc:spChg chg="del mod ord">
          <ac:chgData name="baris oguz" userId="b2f6407021882ee1" providerId="LiveId" clId="{6DFD3514-3DFC-4C97-9916-98338E4C9316}" dt="2025-11-03T11:44:52.693" v="17739" actId="700"/>
          <ac:spMkLst>
            <pc:docMk/>
            <pc:sldMk cId="2522724209" sldId="1856"/>
            <ac:spMk id="3" creationId="{0DD5BAC6-22AF-FD8A-468F-A1AF77908947}"/>
          </ac:spMkLst>
        </pc:spChg>
        <pc:spChg chg="add mod ord">
          <ac:chgData name="baris oguz" userId="b2f6407021882ee1" providerId="LiveId" clId="{6DFD3514-3DFC-4C97-9916-98338E4C9316}" dt="2025-11-03T14:10:53.597" v="19334" actId="20577"/>
          <ac:spMkLst>
            <pc:docMk/>
            <pc:sldMk cId="2522724209" sldId="1856"/>
            <ac:spMk id="4" creationId="{1F48B0CD-EBDB-8A4E-55B3-D3A25E46F679}"/>
          </ac:spMkLst>
        </pc:spChg>
        <pc:spChg chg="add del mod ord">
          <ac:chgData name="baris oguz" userId="b2f6407021882ee1" providerId="LiveId" clId="{6DFD3514-3DFC-4C97-9916-98338E4C9316}" dt="2025-11-03T11:46:59.982" v="17758" actId="478"/>
          <ac:spMkLst>
            <pc:docMk/>
            <pc:sldMk cId="2522724209" sldId="1856"/>
            <ac:spMk id="5" creationId="{0733A820-4714-280A-E7B9-446EA3362DD8}"/>
          </ac:spMkLst>
        </pc:spChg>
        <pc:spChg chg="add mod">
          <ac:chgData name="baris oguz" userId="b2f6407021882ee1" providerId="LiveId" clId="{6DFD3514-3DFC-4C97-9916-98338E4C9316}" dt="2025-11-03T11:56:00.946" v="18082" actId="20577"/>
          <ac:spMkLst>
            <pc:docMk/>
            <pc:sldMk cId="2522724209" sldId="1856"/>
            <ac:spMk id="8" creationId="{60EA0378-01EB-7393-210D-32FD1721ACF2}"/>
          </ac:spMkLst>
        </pc:spChg>
        <pc:spChg chg="add del mod">
          <ac:chgData name="baris oguz" userId="b2f6407021882ee1" providerId="LiveId" clId="{6DFD3514-3DFC-4C97-9916-98338E4C9316}" dt="2025-11-03T11:51:46.846" v="17995"/>
          <ac:spMkLst>
            <pc:docMk/>
            <pc:sldMk cId="2522724209" sldId="1856"/>
            <ac:spMk id="9" creationId="{70F18E8E-B0E8-C415-7919-877B9CB77A8D}"/>
          </ac:spMkLst>
        </pc:spChg>
        <pc:spChg chg="add mod">
          <ac:chgData name="baris oguz" userId="b2f6407021882ee1" providerId="LiveId" clId="{6DFD3514-3DFC-4C97-9916-98338E4C9316}" dt="2025-11-03T11:54:40.011" v="18067" actId="404"/>
          <ac:spMkLst>
            <pc:docMk/>
            <pc:sldMk cId="2522724209" sldId="1856"/>
            <ac:spMk id="11" creationId="{3076692B-CCE0-4A84-C78C-0131315EA307}"/>
          </ac:spMkLst>
        </pc:spChg>
        <pc:spChg chg="add mod">
          <ac:chgData name="baris oguz" userId="b2f6407021882ee1" providerId="LiveId" clId="{6DFD3514-3DFC-4C97-9916-98338E4C9316}" dt="2025-11-03T11:55:05.628" v="18070" actId="2711"/>
          <ac:spMkLst>
            <pc:docMk/>
            <pc:sldMk cId="2522724209" sldId="1856"/>
            <ac:spMk id="12" creationId="{B0FA588E-FC23-2244-97D7-70DBA0E9539A}"/>
          </ac:spMkLst>
        </pc:spChg>
        <pc:spChg chg="add mod">
          <ac:chgData name="baris oguz" userId="b2f6407021882ee1" providerId="LiveId" clId="{6DFD3514-3DFC-4C97-9916-98338E4C9316}" dt="2025-11-03T11:54:58.676" v="18069" actId="2711"/>
          <ac:spMkLst>
            <pc:docMk/>
            <pc:sldMk cId="2522724209" sldId="1856"/>
            <ac:spMk id="13" creationId="{90ED279E-0C18-D401-D2DC-13C05DCD15BE}"/>
          </ac:spMkLst>
        </pc:spChg>
        <pc:spChg chg="mod">
          <ac:chgData name="baris oguz" userId="b2f6407021882ee1" providerId="LiveId" clId="{6DFD3514-3DFC-4C97-9916-98338E4C9316}" dt="2025-11-03T11:54:40.011" v="18067" actId="404"/>
          <ac:spMkLst>
            <pc:docMk/>
            <pc:sldMk cId="2522724209" sldId="1856"/>
            <ac:spMk id="16" creationId="{32C6D8FF-65E5-ED40-198C-A06C32C80863}"/>
          </ac:spMkLst>
        </pc:spChg>
        <pc:spChg chg="mod">
          <ac:chgData name="baris oguz" userId="b2f6407021882ee1" providerId="LiveId" clId="{6DFD3514-3DFC-4C97-9916-98338E4C9316}" dt="2025-11-03T11:54:40.011" v="18067" actId="404"/>
          <ac:spMkLst>
            <pc:docMk/>
            <pc:sldMk cId="2522724209" sldId="1856"/>
            <ac:spMk id="17" creationId="{86F8935A-CFAF-C5E3-2EA9-203762E637D6}"/>
          </ac:spMkLst>
        </pc:spChg>
        <pc:spChg chg="mod">
          <ac:chgData name="baris oguz" userId="b2f6407021882ee1" providerId="LiveId" clId="{6DFD3514-3DFC-4C97-9916-98338E4C9316}" dt="2025-11-03T11:54:40.011" v="18067" actId="404"/>
          <ac:spMkLst>
            <pc:docMk/>
            <pc:sldMk cId="2522724209" sldId="1856"/>
            <ac:spMk id="18" creationId="{1C3471C0-D414-AD8F-C58F-79C83AFAE2B3}"/>
          </ac:spMkLst>
        </pc:spChg>
        <pc:spChg chg="add mod">
          <ac:chgData name="baris oguz" userId="b2f6407021882ee1" providerId="LiveId" clId="{6DFD3514-3DFC-4C97-9916-98338E4C9316}" dt="2025-11-03T11:57:25.794" v="18188" actId="1076"/>
          <ac:spMkLst>
            <pc:docMk/>
            <pc:sldMk cId="2522724209" sldId="1856"/>
            <ac:spMk id="19" creationId="{EC164405-4C2B-06D6-FE03-7E757A382B53}"/>
          </ac:spMkLst>
        </pc:spChg>
        <pc:grpChg chg="add mod">
          <ac:chgData name="baris oguz" userId="b2f6407021882ee1" providerId="LiveId" clId="{6DFD3514-3DFC-4C97-9916-98338E4C9316}" dt="2025-11-03T11:55:27.157" v="18071" actId="1076"/>
          <ac:grpSpMkLst>
            <pc:docMk/>
            <pc:sldMk cId="2522724209" sldId="1856"/>
            <ac:grpSpMk id="14" creationId="{7BF5D34B-09F5-9AC5-6D35-EB1C0F5D1784}"/>
          </ac:grpSpMkLst>
        </pc:grpChg>
        <pc:grpChg chg="add mod">
          <ac:chgData name="baris oguz" userId="b2f6407021882ee1" providerId="LiveId" clId="{6DFD3514-3DFC-4C97-9916-98338E4C9316}" dt="2025-11-03T11:55:27.157" v="18071" actId="1076"/>
          <ac:grpSpMkLst>
            <pc:docMk/>
            <pc:sldMk cId="2522724209" sldId="1856"/>
            <ac:grpSpMk id="15" creationId="{5430DCA1-7664-9574-8C58-5130635B9F99}"/>
          </ac:grpSpMkLst>
        </pc:grpChg>
        <pc:picChg chg="add mod">
          <ac:chgData name="baris oguz" userId="b2f6407021882ee1" providerId="LiveId" clId="{6DFD3514-3DFC-4C97-9916-98338E4C9316}" dt="2025-11-03T11:55:28.427" v="18072" actId="1076"/>
          <ac:picMkLst>
            <pc:docMk/>
            <pc:sldMk cId="2522724209" sldId="1856"/>
            <ac:picMk id="7" creationId="{4D9719B0-57FE-2CA3-E223-49B5E455B783}"/>
          </ac:picMkLst>
        </pc:picChg>
        <pc:picChg chg="add mod ord">
          <ac:chgData name="baris oguz" userId="b2f6407021882ee1" providerId="LiveId" clId="{6DFD3514-3DFC-4C97-9916-98338E4C9316}" dt="2025-11-03T12:07:23.281" v="18976" actId="1076"/>
          <ac:picMkLst>
            <pc:docMk/>
            <pc:sldMk cId="2522724209" sldId="1856"/>
            <ac:picMk id="20" creationId="{652CF79B-C1A4-386E-2174-DB71596740AC}"/>
          </ac:picMkLst>
        </pc:picChg>
      </pc:sldChg>
      <pc:sldChg chg="delSp modSp add del mod modClrScheme chgLayout">
        <pc:chgData name="baris oguz" userId="b2f6407021882ee1" providerId="LiveId" clId="{6DFD3514-3DFC-4C97-9916-98338E4C9316}" dt="2025-11-03T08:25:07.602" v="15759" actId="47"/>
        <pc:sldMkLst>
          <pc:docMk/>
          <pc:sldMk cId="3385562084" sldId="1856"/>
        </pc:sldMkLst>
        <pc:spChg chg="mod ord">
          <ac:chgData name="baris oguz" userId="b2f6407021882ee1" providerId="LiveId" clId="{6DFD3514-3DFC-4C97-9916-98338E4C9316}" dt="2025-11-03T08:24:26.863" v="15753" actId="700"/>
          <ac:spMkLst>
            <pc:docMk/>
            <pc:sldMk cId="3385562084" sldId="1856"/>
            <ac:spMk id="3" creationId="{595550AF-17C7-4498-A378-05468D254ED5}"/>
          </ac:spMkLst>
        </pc:spChg>
        <pc:spChg chg="mod ord">
          <ac:chgData name="baris oguz" userId="b2f6407021882ee1" providerId="LiveId" clId="{6DFD3514-3DFC-4C97-9916-98338E4C9316}" dt="2025-11-03T08:24:26.863" v="15753" actId="700"/>
          <ac:spMkLst>
            <pc:docMk/>
            <pc:sldMk cId="3385562084" sldId="1856"/>
            <ac:spMk id="4" creationId="{172FB6FB-8DF3-9C70-4479-2F7C3B2B7F65}"/>
          </ac:spMkLst>
        </pc:spChg>
        <pc:spChg chg="mod ord">
          <ac:chgData name="baris oguz" userId="b2f6407021882ee1" providerId="LiveId" clId="{6DFD3514-3DFC-4C97-9916-98338E4C9316}" dt="2025-11-03T08:24:26.863" v="15753" actId="700"/>
          <ac:spMkLst>
            <pc:docMk/>
            <pc:sldMk cId="3385562084" sldId="1856"/>
            <ac:spMk id="5" creationId="{5B5AD8EB-8A0C-5DB0-59AD-D4777013173F}"/>
          </ac:spMkLst>
        </pc:spChg>
        <pc:spChg chg="del">
          <ac:chgData name="baris oguz" userId="b2f6407021882ee1" providerId="LiveId" clId="{6DFD3514-3DFC-4C97-9916-98338E4C9316}" dt="2025-11-03T08:24:26.863" v="15753" actId="700"/>
          <ac:spMkLst>
            <pc:docMk/>
            <pc:sldMk cId="3385562084" sldId="1856"/>
            <ac:spMk id="6" creationId="{C0767EC6-0110-041F-BD20-16706C971FA6}"/>
          </ac:spMkLst>
        </pc:spChg>
        <pc:spChg chg="mod ord">
          <ac:chgData name="baris oguz" userId="b2f6407021882ee1" providerId="LiveId" clId="{6DFD3514-3DFC-4C97-9916-98338E4C9316}" dt="2025-11-03T08:24:26.863" v="15753" actId="700"/>
          <ac:spMkLst>
            <pc:docMk/>
            <pc:sldMk cId="3385562084" sldId="1856"/>
            <ac:spMk id="7" creationId="{3AA85CDF-408A-145C-1393-529614AA0F9C}"/>
          </ac:spMkLst>
        </pc:spChg>
      </pc:sldChg>
      <pc:sldChg chg="delSp add del mod">
        <pc:chgData name="baris oguz" userId="b2f6407021882ee1" providerId="LiveId" clId="{6DFD3514-3DFC-4C97-9916-98338E4C9316}" dt="2025-11-03T08:23:36.207" v="15749" actId="47"/>
        <pc:sldMkLst>
          <pc:docMk/>
          <pc:sldMk cId="321135785" sldId="1857"/>
        </pc:sldMkLst>
        <pc:spChg chg="del">
          <ac:chgData name="baris oguz" userId="b2f6407021882ee1" providerId="LiveId" clId="{6DFD3514-3DFC-4C97-9916-98338E4C9316}" dt="2025-11-03T08:23:26.304" v="15746" actId="21"/>
          <ac:spMkLst>
            <pc:docMk/>
            <pc:sldMk cId="321135785" sldId="1857"/>
            <ac:spMk id="7" creationId="{930800EE-1FEE-E1A5-E2A6-5D03B3331C89}"/>
          </ac:spMkLst>
        </pc:spChg>
        <pc:picChg chg="del">
          <ac:chgData name="baris oguz" userId="b2f6407021882ee1" providerId="LiveId" clId="{6DFD3514-3DFC-4C97-9916-98338E4C9316}" dt="2025-11-03T08:23:26.304" v="15746" actId="21"/>
          <ac:picMkLst>
            <pc:docMk/>
            <pc:sldMk cId="321135785" sldId="1857"/>
            <ac:picMk id="6" creationId="{EEF3194A-418F-F091-2CC9-03B85B5127A1}"/>
          </ac:picMkLst>
        </pc:picChg>
      </pc:sldChg>
      <pc:sldChg chg="addSp delSp modSp new mod ord">
        <pc:chgData name="baris oguz" userId="b2f6407021882ee1" providerId="LiveId" clId="{6DFD3514-3DFC-4C97-9916-98338E4C9316}" dt="2025-11-04T10:05:30.478" v="20343"/>
        <pc:sldMkLst>
          <pc:docMk/>
          <pc:sldMk cId="3614996101" sldId="1857"/>
        </pc:sldMkLst>
        <pc:spChg chg="mod">
          <ac:chgData name="baris oguz" userId="b2f6407021882ee1" providerId="LiveId" clId="{6DFD3514-3DFC-4C97-9916-98338E4C9316}" dt="2025-11-04T07:41:52.607" v="20233" actId="20577"/>
          <ac:spMkLst>
            <pc:docMk/>
            <pc:sldMk cId="3614996101" sldId="1857"/>
            <ac:spMk id="2" creationId="{6CCE9051-42B1-7DDD-25E4-829B0505FF4C}"/>
          </ac:spMkLst>
        </pc:spChg>
        <pc:spChg chg="mod">
          <ac:chgData name="baris oguz" userId="b2f6407021882ee1" providerId="LiveId" clId="{6DFD3514-3DFC-4C97-9916-98338E4C9316}" dt="2025-11-03T12:02:00.244" v="18588" actId="255"/>
          <ac:spMkLst>
            <pc:docMk/>
            <pc:sldMk cId="3614996101" sldId="1857"/>
            <ac:spMk id="3" creationId="{0F85E421-F7B0-38DB-A02C-B48684D957BF}"/>
          </ac:spMkLst>
        </pc:spChg>
        <pc:spChg chg="add mod">
          <ac:chgData name="baris oguz" userId="b2f6407021882ee1" providerId="LiveId" clId="{6DFD3514-3DFC-4C97-9916-98338E4C9316}" dt="2025-11-04T10:05:30.478" v="20343"/>
          <ac:spMkLst>
            <pc:docMk/>
            <pc:sldMk cId="3614996101" sldId="1857"/>
            <ac:spMk id="4" creationId="{C0B06250-9517-5C43-4025-E08F9AE3B088}"/>
          </ac:spMkLst>
        </pc:spChg>
        <pc:spChg chg="add del">
          <ac:chgData name="baris oguz" userId="b2f6407021882ee1" providerId="LiveId" clId="{6DFD3514-3DFC-4C97-9916-98338E4C9316}" dt="2025-11-03T12:02:15.151" v="18590" actId="22"/>
          <ac:spMkLst>
            <pc:docMk/>
            <pc:sldMk cId="3614996101" sldId="1857"/>
            <ac:spMk id="5" creationId="{74B511D0-B4F7-E9C5-8EF1-D6E98545F5CB}"/>
          </ac:spMkLst>
        </pc:spChg>
        <pc:spChg chg="add mod">
          <ac:chgData name="baris oguz" userId="b2f6407021882ee1" providerId="LiveId" clId="{6DFD3514-3DFC-4C97-9916-98338E4C9316}" dt="2025-11-03T12:02:24.842" v="18595" actId="1076"/>
          <ac:spMkLst>
            <pc:docMk/>
            <pc:sldMk cId="3614996101" sldId="1857"/>
            <ac:spMk id="7" creationId="{B9523229-2825-C143-DF4B-BF8B983E04FA}"/>
          </ac:spMkLst>
        </pc:spChg>
        <pc:spChg chg="add mod">
          <ac:chgData name="baris oguz" userId="b2f6407021882ee1" providerId="LiveId" clId="{6DFD3514-3DFC-4C97-9916-98338E4C9316}" dt="2025-11-03T12:06:40.398" v="18971" actId="1076"/>
          <ac:spMkLst>
            <pc:docMk/>
            <pc:sldMk cId="3614996101" sldId="1857"/>
            <ac:spMk id="8" creationId="{AFD0AF6E-A2C9-792D-898F-CD20F68DAA93}"/>
          </ac:spMkLst>
        </pc:spChg>
        <pc:spChg chg="add mod topLvl">
          <ac:chgData name="baris oguz" userId="b2f6407021882ee1" providerId="LiveId" clId="{6DFD3514-3DFC-4C97-9916-98338E4C9316}" dt="2025-11-03T14:19:53.494" v="19576" actId="164"/>
          <ac:spMkLst>
            <pc:docMk/>
            <pc:sldMk cId="3614996101" sldId="1857"/>
            <ac:spMk id="19" creationId="{351FBB0D-CA36-0D5F-6C26-98E53F1D1B84}"/>
          </ac:spMkLst>
        </pc:spChg>
        <pc:spChg chg="add mod topLvl">
          <ac:chgData name="baris oguz" userId="b2f6407021882ee1" providerId="LiveId" clId="{6DFD3514-3DFC-4C97-9916-98338E4C9316}" dt="2025-11-03T14:19:53.494" v="19576" actId="164"/>
          <ac:spMkLst>
            <pc:docMk/>
            <pc:sldMk cId="3614996101" sldId="1857"/>
            <ac:spMk id="20" creationId="{C64FB624-176C-71F5-7F4C-46B3649A1BDE}"/>
          </ac:spMkLst>
        </pc:spChg>
        <pc:spChg chg="add mod">
          <ac:chgData name="baris oguz" userId="b2f6407021882ee1" providerId="LiveId" clId="{6DFD3514-3DFC-4C97-9916-98338E4C9316}" dt="2025-11-03T14:19:46.129" v="19574" actId="465"/>
          <ac:spMkLst>
            <pc:docMk/>
            <pc:sldMk cId="3614996101" sldId="1857"/>
            <ac:spMk id="21" creationId="{0ABCCF6C-4D4D-ABC9-EE29-6A722EDBD98E}"/>
          </ac:spMkLst>
        </pc:spChg>
        <pc:spChg chg="add mod topLvl">
          <ac:chgData name="baris oguz" userId="b2f6407021882ee1" providerId="LiveId" clId="{6DFD3514-3DFC-4C97-9916-98338E4C9316}" dt="2025-11-03T14:19:53.494" v="19576" actId="164"/>
          <ac:spMkLst>
            <pc:docMk/>
            <pc:sldMk cId="3614996101" sldId="1857"/>
            <ac:spMk id="22" creationId="{CB09965B-87E4-0A9B-5EB5-A6017C2E0816}"/>
          </ac:spMkLst>
        </pc:spChg>
        <pc:spChg chg="add mod topLvl">
          <ac:chgData name="baris oguz" userId="b2f6407021882ee1" providerId="LiveId" clId="{6DFD3514-3DFC-4C97-9916-98338E4C9316}" dt="2025-11-03T14:19:53.494" v="19576" actId="164"/>
          <ac:spMkLst>
            <pc:docMk/>
            <pc:sldMk cId="3614996101" sldId="1857"/>
            <ac:spMk id="23" creationId="{212B0BFB-08CA-BC19-68EC-68FCAFFA3E66}"/>
          </ac:spMkLst>
        </pc:spChg>
        <pc:spChg chg="add mod topLvl">
          <ac:chgData name="baris oguz" userId="b2f6407021882ee1" providerId="LiveId" clId="{6DFD3514-3DFC-4C97-9916-98338E4C9316}" dt="2025-11-03T14:19:53.494" v="19576" actId="164"/>
          <ac:spMkLst>
            <pc:docMk/>
            <pc:sldMk cId="3614996101" sldId="1857"/>
            <ac:spMk id="24" creationId="{27F9FCA4-AF19-0698-2D81-9EA8E0C0455E}"/>
          </ac:spMkLst>
        </pc:spChg>
        <pc:spChg chg="add mod topLvl">
          <ac:chgData name="baris oguz" userId="b2f6407021882ee1" providerId="LiveId" clId="{6DFD3514-3DFC-4C97-9916-98338E4C9316}" dt="2025-11-03T14:19:53.494" v="19576" actId="164"/>
          <ac:spMkLst>
            <pc:docMk/>
            <pc:sldMk cId="3614996101" sldId="1857"/>
            <ac:spMk id="25" creationId="{DBAFD35C-E9A6-6B9D-2691-49A8145A80B3}"/>
          </ac:spMkLst>
        </pc:spChg>
        <pc:spChg chg="add mod topLvl">
          <ac:chgData name="baris oguz" userId="b2f6407021882ee1" providerId="LiveId" clId="{6DFD3514-3DFC-4C97-9916-98338E4C9316}" dt="2025-11-03T14:19:53.494" v="19576" actId="164"/>
          <ac:spMkLst>
            <pc:docMk/>
            <pc:sldMk cId="3614996101" sldId="1857"/>
            <ac:spMk id="26" creationId="{0B005DE3-01A4-3C2D-6440-4FC8D6932B4B}"/>
          </ac:spMkLst>
        </pc:spChg>
        <pc:spChg chg="add mod">
          <ac:chgData name="baris oguz" userId="b2f6407021882ee1" providerId="LiveId" clId="{6DFD3514-3DFC-4C97-9916-98338E4C9316}" dt="2025-11-03T14:19:46.129" v="19574" actId="465"/>
          <ac:spMkLst>
            <pc:docMk/>
            <pc:sldMk cId="3614996101" sldId="1857"/>
            <ac:spMk id="27" creationId="{28534163-C582-2C6C-4470-4FAB3F6CDDE3}"/>
          </ac:spMkLst>
        </pc:spChg>
        <pc:spChg chg="add mod">
          <ac:chgData name="baris oguz" userId="b2f6407021882ee1" providerId="LiveId" clId="{6DFD3514-3DFC-4C97-9916-98338E4C9316}" dt="2025-11-03T14:19:46.129" v="19574" actId="465"/>
          <ac:spMkLst>
            <pc:docMk/>
            <pc:sldMk cId="3614996101" sldId="1857"/>
            <ac:spMk id="28" creationId="{14427236-6C1F-E6A0-FA50-2F4A9E8C12C8}"/>
          </ac:spMkLst>
        </pc:spChg>
        <pc:spChg chg="add mod topLvl">
          <ac:chgData name="baris oguz" userId="b2f6407021882ee1" providerId="LiveId" clId="{6DFD3514-3DFC-4C97-9916-98338E4C9316}" dt="2025-11-03T14:19:53.494" v="19576" actId="164"/>
          <ac:spMkLst>
            <pc:docMk/>
            <pc:sldMk cId="3614996101" sldId="1857"/>
            <ac:spMk id="29" creationId="{5D98EF6D-3FD2-7369-9004-39A1FD31C647}"/>
          </ac:spMkLst>
        </pc:spChg>
        <pc:spChg chg="add mod topLvl">
          <ac:chgData name="baris oguz" userId="b2f6407021882ee1" providerId="LiveId" clId="{6DFD3514-3DFC-4C97-9916-98338E4C9316}" dt="2025-11-03T14:19:53.494" v="19576" actId="164"/>
          <ac:spMkLst>
            <pc:docMk/>
            <pc:sldMk cId="3614996101" sldId="1857"/>
            <ac:spMk id="30" creationId="{8ABEE839-9E12-BD20-79FA-6F7584A54356}"/>
          </ac:spMkLst>
        </pc:spChg>
        <pc:spChg chg="add mod topLvl">
          <ac:chgData name="baris oguz" userId="b2f6407021882ee1" providerId="LiveId" clId="{6DFD3514-3DFC-4C97-9916-98338E4C9316}" dt="2025-11-03T14:19:53.494" v="19576" actId="164"/>
          <ac:spMkLst>
            <pc:docMk/>
            <pc:sldMk cId="3614996101" sldId="1857"/>
            <ac:spMk id="31" creationId="{851194A6-5F0B-FF8C-F490-AE34FFA1F252}"/>
          </ac:spMkLst>
        </pc:spChg>
        <pc:grpChg chg="mod ord">
          <ac:chgData name="baris oguz" userId="b2f6407021882ee1" providerId="LiveId" clId="{6DFD3514-3DFC-4C97-9916-98338E4C9316}" dt="2025-11-03T14:18:59.537" v="19566" actId="1037"/>
          <ac:grpSpMkLst>
            <pc:docMk/>
            <pc:sldMk cId="3614996101" sldId="1857"/>
            <ac:grpSpMk id="32" creationId="{0691657A-AC47-6FF1-26B7-876D9DF0F935}"/>
          </ac:grpSpMkLst>
        </pc:grpChg>
        <pc:grpChg chg="mod">
          <ac:chgData name="baris oguz" userId="b2f6407021882ee1" providerId="LiveId" clId="{6DFD3514-3DFC-4C97-9916-98338E4C9316}" dt="2025-11-03T14:19:57.338" v="19580" actId="1035"/>
          <ac:grpSpMkLst>
            <pc:docMk/>
            <pc:sldMk cId="3614996101" sldId="1857"/>
            <ac:grpSpMk id="33" creationId="{49C9D403-FCEC-F70F-39E7-5F3151C171F5}"/>
          </ac:grpSpMkLst>
        </pc:grpChg>
        <pc:picChg chg="add mod">
          <ac:chgData name="baris oguz" userId="b2f6407021882ee1" providerId="LiveId" clId="{6DFD3514-3DFC-4C97-9916-98338E4C9316}" dt="2025-11-03T14:15:47.002" v="19423" actId="1076"/>
          <ac:picMkLst>
            <pc:docMk/>
            <pc:sldMk cId="3614996101" sldId="1857"/>
            <ac:picMk id="10" creationId="{36510FA8-B25B-2966-1F09-66EECD76C690}"/>
          </ac:picMkLst>
        </pc:picChg>
        <pc:picChg chg="add mod">
          <ac:chgData name="baris oguz" userId="b2f6407021882ee1" providerId="LiveId" clId="{6DFD3514-3DFC-4C97-9916-98338E4C9316}" dt="2025-11-03T14:15:52.009" v="19425" actId="1076"/>
          <ac:picMkLst>
            <pc:docMk/>
            <pc:sldMk cId="3614996101" sldId="1857"/>
            <ac:picMk id="11" creationId="{FB54D1A0-252E-31E7-6C9F-D790BDE5B1E8}"/>
          </ac:picMkLst>
        </pc:picChg>
        <pc:picChg chg="add mod">
          <ac:chgData name="baris oguz" userId="b2f6407021882ee1" providerId="LiveId" clId="{6DFD3514-3DFC-4C97-9916-98338E4C9316}" dt="2025-11-03T14:15:57.261" v="19427" actId="1076"/>
          <ac:picMkLst>
            <pc:docMk/>
            <pc:sldMk cId="3614996101" sldId="1857"/>
            <ac:picMk id="12" creationId="{170A2410-2D1A-449B-D000-622BC818DAF9}"/>
          </ac:picMkLst>
        </pc:picChg>
        <pc:picChg chg="add mod">
          <ac:chgData name="baris oguz" userId="b2f6407021882ee1" providerId="LiveId" clId="{6DFD3514-3DFC-4C97-9916-98338E4C9316}" dt="2025-11-03T14:16:03.916" v="19429" actId="1076"/>
          <ac:picMkLst>
            <pc:docMk/>
            <pc:sldMk cId="3614996101" sldId="1857"/>
            <ac:picMk id="13" creationId="{68FD04A3-DC51-A73B-18D5-483A0272B621}"/>
          </ac:picMkLst>
        </pc:picChg>
        <pc:picChg chg="add mod">
          <ac:chgData name="baris oguz" userId="b2f6407021882ee1" providerId="LiveId" clId="{6DFD3514-3DFC-4C97-9916-98338E4C9316}" dt="2025-11-03T14:16:10.008" v="19431" actId="1076"/>
          <ac:picMkLst>
            <pc:docMk/>
            <pc:sldMk cId="3614996101" sldId="1857"/>
            <ac:picMk id="14" creationId="{53478860-A9DA-D9A9-F75E-727DEC354598}"/>
          </ac:picMkLst>
        </pc:picChg>
        <pc:picChg chg="add mod">
          <ac:chgData name="baris oguz" userId="b2f6407021882ee1" providerId="LiveId" clId="{6DFD3514-3DFC-4C97-9916-98338E4C9316}" dt="2025-11-03T14:16:14.287" v="19433" actId="1076"/>
          <ac:picMkLst>
            <pc:docMk/>
            <pc:sldMk cId="3614996101" sldId="1857"/>
            <ac:picMk id="15" creationId="{FC644F80-AA6A-6FF9-888E-E2F1FFFADDE7}"/>
          </ac:picMkLst>
        </pc:picChg>
        <pc:picChg chg="add mod">
          <ac:chgData name="baris oguz" userId="b2f6407021882ee1" providerId="LiveId" clId="{6DFD3514-3DFC-4C97-9916-98338E4C9316}" dt="2025-11-03T14:16:18.652" v="19435" actId="1076"/>
          <ac:picMkLst>
            <pc:docMk/>
            <pc:sldMk cId="3614996101" sldId="1857"/>
            <ac:picMk id="16" creationId="{913B8D1F-DBB8-E0AC-4FA8-A229E36FB6F1}"/>
          </ac:picMkLst>
        </pc:picChg>
        <pc:picChg chg="add mod">
          <ac:chgData name="baris oguz" userId="b2f6407021882ee1" providerId="LiveId" clId="{6DFD3514-3DFC-4C97-9916-98338E4C9316}" dt="2025-11-03T14:16:22.823" v="19437" actId="1076"/>
          <ac:picMkLst>
            <pc:docMk/>
            <pc:sldMk cId="3614996101" sldId="1857"/>
            <ac:picMk id="17" creationId="{F3A94AB0-296A-24BF-01B3-6704F089D219}"/>
          </ac:picMkLst>
        </pc:picChg>
        <pc:picChg chg="add mod">
          <ac:chgData name="baris oguz" userId="b2f6407021882ee1" providerId="LiveId" clId="{6DFD3514-3DFC-4C97-9916-98338E4C9316}" dt="2025-11-03T14:16:31.304" v="19439" actId="1076"/>
          <ac:picMkLst>
            <pc:docMk/>
            <pc:sldMk cId="3614996101" sldId="1857"/>
            <ac:picMk id="18" creationId="{896B3D37-9F89-D8C8-BEA6-6A3A6AE1AF8F}"/>
          </ac:picMkLst>
        </pc:picChg>
      </pc:sldChg>
      <pc:sldChg chg="addSp delSp modSp add mod chgLayout">
        <pc:chgData name="baris oguz" userId="b2f6407021882ee1" providerId="LiveId" clId="{6DFD3514-3DFC-4C97-9916-98338E4C9316}" dt="2025-11-04T10:05:34.701" v="20345"/>
        <pc:sldMkLst>
          <pc:docMk/>
          <pc:sldMk cId="2092930290" sldId="1858"/>
        </pc:sldMkLst>
        <pc:spChg chg="mod ord">
          <ac:chgData name="baris oguz" userId="b2f6407021882ee1" providerId="LiveId" clId="{6DFD3514-3DFC-4C97-9916-98338E4C9316}" dt="2025-11-03T12:50:57.272" v="19003" actId="6264"/>
          <ac:spMkLst>
            <pc:docMk/>
            <pc:sldMk cId="2092930290" sldId="1858"/>
            <ac:spMk id="2" creationId="{24EF2F2B-3AAC-70CE-D88C-F346A70D96FE}"/>
          </ac:spMkLst>
        </pc:spChg>
        <pc:spChg chg="add mod">
          <ac:chgData name="baris oguz" userId="b2f6407021882ee1" providerId="LiveId" clId="{6DFD3514-3DFC-4C97-9916-98338E4C9316}" dt="2025-11-04T10:05:34.701" v="20345"/>
          <ac:spMkLst>
            <pc:docMk/>
            <pc:sldMk cId="2092930290" sldId="1858"/>
            <ac:spMk id="3" creationId="{201FEC53-F0E4-1891-6B21-22842C3B7301}"/>
          </ac:spMkLst>
        </pc:spChg>
        <pc:spChg chg="del">
          <ac:chgData name="baris oguz" userId="b2f6407021882ee1" providerId="LiveId" clId="{6DFD3514-3DFC-4C97-9916-98338E4C9316}" dt="2025-11-03T12:50:06.716" v="18993" actId="478"/>
          <ac:spMkLst>
            <pc:docMk/>
            <pc:sldMk cId="2092930290" sldId="1858"/>
            <ac:spMk id="3" creationId="{564AD077-307E-3B15-E6A8-65C3B33E80D9}"/>
          </ac:spMkLst>
        </pc:spChg>
        <pc:spChg chg="add del mod">
          <ac:chgData name="baris oguz" userId="b2f6407021882ee1" providerId="LiveId" clId="{6DFD3514-3DFC-4C97-9916-98338E4C9316}" dt="2025-11-03T12:50:19.518" v="18995"/>
          <ac:spMkLst>
            <pc:docMk/>
            <pc:sldMk cId="2092930290" sldId="1858"/>
            <ac:spMk id="5" creationId="{37673CDB-B9D5-A39D-8B67-D0A8CF8487D6}"/>
          </ac:spMkLst>
        </pc:spChg>
        <pc:spChg chg="add mod ord">
          <ac:chgData name="baris oguz" userId="b2f6407021882ee1" providerId="LiveId" clId="{6DFD3514-3DFC-4C97-9916-98338E4C9316}" dt="2025-11-03T12:51:05.416" v="19006" actId="1076"/>
          <ac:spMkLst>
            <pc:docMk/>
            <pc:sldMk cId="2092930290" sldId="1858"/>
            <ac:spMk id="6" creationId="{6A1AD5EC-1791-292D-ECDE-218A1BB7223A}"/>
          </ac:spMkLst>
        </pc:spChg>
        <pc:spChg chg="del">
          <ac:chgData name="baris oguz" userId="b2f6407021882ee1" providerId="LiveId" clId="{6DFD3514-3DFC-4C97-9916-98338E4C9316}" dt="2025-11-03T12:50:10.213" v="18994" actId="478"/>
          <ac:spMkLst>
            <pc:docMk/>
            <pc:sldMk cId="2092930290" sldId="1858"/>
            <ac:spMk id="7" creationId="{E5B6E4D2-93AF-A7C4-B84D-FC4B522AAF1E}"/>
          </ac:spMkLst>
        </pc:spChg>
        <pc:spChg chg="del">
          <ac:chgData name="baris oguz" userId="b2f6407021882ee1" providerId="LiveId" clId="{6DFD3514-3DFC-4C97-9916-98338E4C9316}" dt="2025-11-03T12:51:01.427" v="19005" actId="478"/>
          <ac:spMkLst>
            <pc:docMk/>
            <pc:sldMk cId="2092930290" sldId="1858"/>
            <ac:spMk id="8" creationId="{E93E2DD2-5978-9628-1E6C-DB43CEC3B64D}"/>
          </ac:spMkLst>
        </pc:spChg>
        <pc:spChg chg="add del mod">
          <ac:chgData name="baris oguz" userId="b2f6407021882ee1" providerId="LiveId" clId="{6DFD3514-3DFC-4C97-9916-98338E4C9316}" dt="2025-11-03T12:50:57.272" v="19003" actId="6264"/>
          <ac:spMkLst>
            <pc:docMk/>
            <pc:sldMk cId="2092930290" sldId="1858"/>
            <ac:spMk id="9" creationId="{B883993A-BFBB-C6D1-8045-023D93A38B57}"/>
          </ac:spMkLst>
        </pc:spChg>
        <pc:spChg chg="add del mod">
          <ac:chgData name="baris oguz" userId="b2f6407021882ee1" providerId="LiveId" clId="{6DFD3514-3DFC-4C97-9916-98338E4C9316}" dt="2025-11-03T12:50:57.272" v="19003" actId="6264"/>
          <ac:spMkLst>
            <pc:docMk/>
            <pc:sldMk cId="2092930290" sldId="1858"/>
            <ac:spMk id="10" creationId="{7BC0E7E6-9B67-FF47-8BDC-AF4C5FBC0433}"/>
          </ac:spMkLst>
        </pc:spChg>
        <pc:picChg chg="add mod">
          <ac:chgData name="baris oguz" userId="b2f6407021882ee1" providerId="LiveId" clId="{6DFD3514-3DFC-4C97-9916-98338E4C9316}" dt="2025-11-04T08:23:45.644" v="20332" actId="1076"/>
          <ac:picMkLst>
            <pc:docMk/>
            <pc:sldMk cId="2092930290" sldId="1858"/>
            <ac:picMk id="5122" creationId="{9008B018-EF94-AAA1-9C00-848F29A79091}"/>
          </ac:picMkLst>
        </pc:picChg>
      </pc:sldChg>
      <pc:sldChg chg="addSp delSp modSp add mod">
        <pc:chgData name="baris oguz" userId="b2f6407021882ee1" providerId="LiveId" clId="{6DFD3514-3DFC-4C97-9916-98338E4C9316}" dt="2025-11-03T13:00:04.648" v="19079" actId="170"/>
        <pc:sldMkLst>
          <pc:docMk/>
          <pc:sldMk cId="2250597771" sldId="1859"/>
        </pc:sldMkLst>
        <pc:picChg chg="add mod ord modCrop">
          <ac:chgData name="baris oguz" userId="b2f6407021882ee1" providerId="LiveId" clId="{6DFD3514-3DFC-4C97-9916-98338E4C9316}" dt="2025-11-03T12:59:02.261" v="19066" actId="170"/>
          <ac:picMkLst>
            <pc:docMk/>
            <pc:sldMk cId="2250597771" sldId="1859"/>
            <ac:picMk id="5" creationId="{28C33ECF-6EB9-A92C-4206-AED1FFEE2C44}"/>
          </ac:picMkLst>
        </pc:picChg>
        <pc:picChg chg="add mod ord">
          <ac:chgData name="baris oguz" userId="b2f6407021882ee1" providerId="LiveId" clId="{6DFD3514-3DFC-4C97-9916-98338E4C9316}" dt="2025-11-03T13:00:04.648" v="19079" actId="170"/>
          <ac:picMkLst>
            <pc:docMk/>
            <pc:sldMk cId="2250597771" sldId="1859"/>
            <ac:picMk id="8" creationId="{CEEAE3E6-2CC3-F43F-5105-4DCE425145F3}"/>
          </ac:picMkLst>
        </pc:picChg>
        <pc:picChg chg="del">
          <ac:chgData name="baris oguz" userId="b2f6407021882ee1" providerId="LiveId" clId="{6DFD3514-3DFC-4C97-9916-98338E4C9316}" dt="2025-11-03T12:59:49.767" v="19068" actId="478"/>
          <ac:picMkLst>
            <pc:docMk/>
            <pc:sldMk cId="2250597771" sldId="1859"/>
            <ac:picMk id="17" creationId="{0329B3AE-F851-498D-4D5D-1DE87D35423C}"/>
          </ac:picMkLst>
        </pc:picChg>
        <pc:picChg chg="del">
          <ac:chgData name="baris oguz" userId="b2f6407021882ee1" providerId="LiveId" clId="{6DFD3514-3DFC-4C97-9916-98338E4C9316}" dt="2025-11-03T12:57:58.499" v="19007" actId="478"/>
          <ac:picMkLst>
            <pc:docMk/>
            <pc:sldMk cId="2250597771" sldId="1859"/>
            <ac:picMk id="18" creationId="{139EF83D-900C-C044-3E21-E0B1B8367066}"/>
          </ac:picMkLst>
        </pc:picChg>
      </pc:sldChg>
      <pc:sldChg chg="addSp delSp modSp add mod">
        <pc:chgData name="baris oguz" userId="b2f6407021882ee1" providerId="LiveId" clId="{6DFD3514-3DFC-4C97-9916-98338E4C9316}" dt="2025-11-04T10:05:37.274" v="20346"/>
        <pc:sldMkLst>
          <pc:docMk/>
          <pc:sldMk cId="3898587411" sldId="1860"/>
        </pc:sldMkLst>
        <pc:spChg chg="add mod">
          <ac:chgData name="baris oguz" userId="b2f6407021882ee1" providerId="LiveId" clId="{6DFD3514-3DFC-4C97-9916-98338E4C9316}" dt="2025-11-04T10:05:37.274" v="20346"/>
          <ac:spMkLst>
            <pc:docMk/>
            <pc:sldMk cId="3898587411" sldId="1860"/>
            <ac:spMk id="2" creationId="{85741D19-D75C-6832-4BB8-5363CF51FAE2}"/>
          </ac:spMkLst>
        </pc:spChg>
        <pc:spChg chg="mod">
          <ac:chgData name="baris oguz" userId="b2f6407021882ee1" providerId="LiveId" clId="{6DFD3514-3DFC-4C97-9916-98338E4C9316}" dt="2025-11-03T14:10:45.847" v="19333" actId="20577"/>
          <ac:spMkLst>
            <pc:docMk/>
            <pc:sldMk cId="3898587411" sldId="1860"/>
            <ac:spMk id="4" creationId="{E762D7D4-C574-AF4F-5F8C-6B605D7D9302}"/>
          </ac:spMkLst>
        </pc:spChg>
        <pc:spChg chg="mod">
          <ac:chgData name="baris oguz" userId="b2f6407021882ee1" providerId="LiveId" clId="{6DFD3514-3DFC-4C97-9916-98338E4C9316}" dt="2025-11-03T13:20:16.826" v="19148" actId="571"/>
          <ac:spMkLst>
            <pc:docMk/>
            <pc:sldMk cId="3898587411" sldId="1860"/>
            <ac:spMk id="6" creationId="{0B6202E1-F629-CA3D-C9AB-B16568D59491}"/>
          </ac:spMkLst>
        </pc:spChg>
        <pc:spChg chg="mod">
          <ac:chgData name="baris oguz" userId="b2f6407021882ee1" providerId="LiveId" clId="{6DFD3514-3DFC-4C97-9916-98338E4C9316}" dt="2025-11-03T13:23:48.505" v="19279" actId="1076"/>
          <ac:spMkLst>
            <pc:docMk/>
            <pc:sldMk cId="3898587411" sldId="1860"/>
            <ac:spMk id="8" creationId="{354851F1-5669-4268-80A0-9537D15553B7}"/>
          </ac:spMkLst>
        </pc:spChg>
        <pc:spChg chg="mod">
          <ac:chgData name="baris oguz" userId="b2f6407021882ee1" providerId="LiveId" clId="{6DFD3514-3DFC-4C97-9916-98338E4C9316}" dt="2025-11-03T13:20:16.826" v="19148" actId="571"/>
          <ac:spMkLst>
            <pc:docMk/>
            <pc:sldMk cId="3898587411" sldId="1860"/>
            <ac:spMk id="9" creationId="{56C34698-753E-55FF-D96D-F110541CE9F5}"/>
          </ac:spMkLst>
        </pc:spChg>
        <pc:spChg chg="mod">
          <ac:chgData name="baris oguz" userId="b2f6407021882ee1" providerId="LiveId" clId="{6DFD3514-3DFC-4C97-9916-98338E4C9316}" dt="2025-11-03T13:20:16.826" v="19148" actId="571"/>
          <ac:spMkLst>
            <pc:docMk/>
            <pc:sldMk cId="3898587411" sldId="1860"/>
            <ac:spMk id="10" creationId="{1378CCA6-F663-6251-718F-B57C629412EC}"/>
          </ac:spMkLst>
        </pc:spChg>
        <pc:spChg chg="mod">
          <ac:chgData name="baris oguz" userId="b2f6407021882ee1" providerId="LiveId" clId="{6DFD3514-3DFC-4C97-9916-98338E4C9316}" dt="2025-11-03T13:17:20.782" v="19095" actId="6549"/>
          <ac:spMkLst>
            <pc:docMk/>
            <pc:sldMk cId="3898587411" sldId="1860"/>
            <ac:spMk id="11" creationId="{C42F0448-4F20-3E48-515B-0AF40C7EDDAE}"/>
          </ac:spMkLst>
        </pc:spChg>
        <pc:spChg chg="mod">
          <ac:chgData name="baris oguz" userId="b2f6407021882ee1" providerId="LiveId" clId="{6DFD3514-3DFC-4C97-9916-98338E4C9316}" dt="2025-11-03T13:17:34.024" v="19107" actId="6549"/>
          <ac:spMkLst>
            <pc:docMk/>
            <pc:sldMk cId="3898587411" sldId="1860"/>
            <ac:spMk id="12" creationId="{4E848189-AF73-9D6C-CEFA-2CB2272E81DB}"/>
          </ac:spMkLst>
        </pc:spChg>
        <pc:spChg chg="mod">
          <ac:chgData name="baris oguz" userId="b2f6407021882ee1" providerId="LiveId" clId="{6DFD3514-3DFC-4C97-9916-98338E4C9316}" dt="2025-11-03T13:20:16.439" v="19147" actId="1076"/>
          <ac:spMkLst>
            <pc:docMk/>
            <pc:sldMk cId="3898587411" sldId="1860"/>
            <ac:spMk id="13" creationId="{423BE5AF-2F35-2836-7B08-37B71CAAA39D}"/>
          </ac:spMkLst>
        </pc:spChg>
        <pc:spChg chg="mod">
          <ac:chgData name="baris oguz" userId="b2f6407021882ee1" providerId="LiveId" clId="{6DFD3514-3DFC-4C97-9916-98338E4C9316}" dt="2025-11-03T13:18:01.568" v="19140" actId="20577"/>
          <ac:spMkLst>
            <pc:docMk/>
            <pc:sldMk cId="3898587411" sldId="1860"/>
            <ac:spMk id="16" creationId="{57B97C14-66F3-D511-8A7C-BAA279202879}"/>
          </ac:spMkLst>
        </pc:spChg>
        <pc:spChg chg="mod">
          <ac:chgData name="baris oguz" userId="b2f6407021882ee1" providerId="LiveId" clId="{6DFD3514-3DFC-4C97-9916-98338E4C9316}" dt="2025-11-03T13:17:50.137" v="19124" actId="20577"/>
          <ac:spMkLst>
            <pc:docMk/>
            <pc:sldMk cId="3898587411" sldId="1860"/>
            <ac:spMk id="17" creationId="{930A3E44-086F-42E6-8D5B-8960F0E5F79D}"/>
          </ac:spMkLst>
        </pc:spChg>
        <pc:spChg chg="del">
          <ac:chgData name="baris oguz" userId="b2f6407021882ee1" providerId="LiveId" clId="{6DFD3514-3DFC-4C97-9916-98338E4C9316}" dt="2025-11-03T13:18:11.194" v="19141" actId="478"/>
          <ac:spMkLst>
            <pc:docMk/>
            <pc:sldMk cId="3898587411" sldId="1860"/>
            <ac:spMk id="19" creationId="{CD251AD3-8AA9-CF30-B698-C3CCD9EE9E98}"/>
          </ac:spMkLst>
        </pc:spChg>
        <pc:spChg chg="add mod">
          <ac:chgData name="baris oguz" userId="b2f6407021882ee1" providerId="LiveId" clId="{6DFD3514-3DFC-4C97-9916-98338E4C9316}" dt="2025-11-03T13:23:55.438" v="19281" actId="14100"/>
          <ac:spMkLst>
            <pc:docMk/>
            <pc:sldMk cId="3898587411" sldId="1860"/>
            <ac:spMk id="23" creationId="{19627E34-3FAA-7591-97B4-8D57A4ECEE28}"/>
          </ac:spMkLst>
        </pc:spChg>
        <pc:grpChg chg="add mod">
          <ac:chgData name="baris oguz" userId="b2f6407021882ee1" providerId="LiveId" clId="{6DFD3514-3DFC-4C97-9916-98338E4C9316}" dt="2025-11-03T13:20:16.826" v="19148" actId="571"/>
          <ac:grpSpMkLst>
            <pc:docMk/>
            <pc:sldMk cId="3898587411" sldId="1860"/>
            <ac:grpSpMk id="5" creationId="{4EA35085-148A-ACFB-34D5-CDA5C7908634}"/>
          </ac:grpSpMkLst>
        </pc:grpChg>
        <pc:grpChg chg="mod">
          <ac:chgData name="baris oguz" userId="b2f6407021882ee1" providerId="LiveId" clId="{6DFD3514-3DFC-4C97-9916-98338E4C9316}" dt="2025-11-03T13:23:38.954" v="19276" actId="1076"/>
          <ac:grpSpMkLst>
            <pc:docMk/>
            <pc:sldMk cId="3898587411" sldId="1860"/>
            <ac:grpSpMk id="14" creationId="{DB3A8955-EC88-BFD8-3171-08D673EE1953}"/>
          </ac:grpSpMkLst>
        </pc:grpChg>
        <pc:grpChg chg="mod">
          <ac:chgData name="baris oguz" userId="b2f6407021882ee1" providerId="LiveId" clId="{6DFD3514-3DFC-4C97-9916-98338E4C9316}" dt="2025-11-03T13:23:38.954" v="19276" actId="1076"/>
          <ac:grpSpMkLst>
            <pc:docMk/>
            <pc:sldMk cId="3898587411" sldId="1860"/>
            <ac:grpSpMk id="15" creationId="{0AF10C87-1D5C-EB16-8884-8DCEFB3E5E00}"/>
          </ac:grpSpMkLst>
        </pc:grpChg>
        <pc:picChg chg="add mod ord">
          <ac:chgData name="baris oguz" userId="b2f6407021882ee1" providerId="LiveId" clId="{6DFD3514-3DFC-4C97-9916-98338E4C9316}" dt="2025-11-03T13:23:33.884" v="19275" actId="1076"/>
          <ac:picMkLst>
            <pc:docMk/>
            <pc:sldMk cId="3898587411" sldId="1860"/>
            <ac:picMk id="3" creationId="{1258C344-FFDA-12DB-6EC8-14B0FD1F30F0}"/>
          </ac:picMkLst>
        </pc:picChg>
        <pc:picChg chg="del">
          <ac:chgData name="baris oguz" userId="b2f6407021882ee1" providerId="LiveId" clId="{6DFD3514-3DFC-4C97-9916-98338E4C9316}" dt="2025-11-03T13:16:41.657" v="19080" actId="478"/>
          <ac:picMkLst>
            <pc:docMk/>
            <pc:sldMk cId="3898587411" sldId="1860"/>
            <ac:picMk id="7" creationId="{9C4A8A9F-C7A5-FA0C-AB4B-8C1EB817F617}"/>
          </ac:picMkLst>
        </pc:picChg>
        <pc:picChg chg="mod">
          <ac:chgData name="baris oguz" userId="b2f6407021882ee1" providerId="LiveId" clId="{6DFD3514-3DFC-4C97-9916-98338E4C9316}" dt="2025-11-03T13:20:53.246" v="19158" actId="1076"/>
          <ac:picMkLst>
            <pc:docMk/>
            <pc:sldMk cId="3898587411" sldId="1860"/>
            <ac:picMk id="20" creationId="{F1999E55-93C9-2321-A9D2-699369E300FB}"/>
          </ac:picMkLst>
        </pc:picChg>
        <pc:picChg chg="add mod">
          <ac:chgData name="baris oguz" userId="b2f6407021882ee1" providerId="LiveId" clId="{6DFD3514-3DFC-4C97-9916-98338E4C9316}" dt="2025-11-03T13:24:00.156" v="19282" actId="1076"/>
          <ac:picMkLst>
            <pc:docMk/>
            <pc:sldMk cId="3898587411" sldId="1860"/>
            <ac:picMk id="22" creationId="{78D21F8C-806D-E085-5978-EA7D67087D09}"/>
          </ac:picMkLst>
        </pc:picChg>
        <pc:picChg chg="add mod">
          <ac:chgData name="baris oguz" userId="b2f6407021882ee1" providerId="LiveId" clId="{6DFD3514-3DFC-4C97-9916-98338E4C9316}" dt="2025-11-03T13:24:26.800" v="19289" actId="1076"/>
          <ac:picMkLst>
            <pc:docMk/>
            <pc:sldMk cId="3898587411" sldId="1860"/>
            <ac:picMk id="24" creationId="{4ABCFA8A-CE1A-3D3A-FF03-052F2D0B4983}"/>
          </ac:picMkLst>
        </pc:picChg>
        <pc:picChg chg="add mod">
          <ac:chgData name="baris oguz" userId="b2f6407021882ee1" providerId="LiveId" clId="{6DFD3514-3DFC-4C97-9916-98338E4C9316}" dt="2025-11-03T13:22:45.489" v="19268" actId="1076"/>
          <ac:picMkLst>
            <pc:docMk/>
            <pc:sldMk cId="3898587411" sldId="1860"/>
            <ac:picMk id="25" creationId="{052330AE-6668-3729-1507-BE09C25795C6}"/>
          </ac:picMkLst>
        </pc:picChg>
        <pc:picChg chg="add mod">
          <ac:chgData name="baris oguz" userId="b2f6407021882ee1" providerId="LiveId" clId="{6DFD3514-3DFC-4C97-9916-98338E4C9316}" dt="2025-11-03T13:24:06.409" v="19283" actId="1076"/>
          <ac:picMkLst>
            <pc:docMk/>
            <pc:sldMk cId="3898587411" sldId="1860"/>
            <ac:picMk id="26" creationId="{8C80662E-9CF2-9D9E-7276-4381C3E8F56A}"/>
          </ac:picMkLst>
        </pc:picChg>
        <pc:picChg chg="add mod">
          <ac:chgData name="baris oguz" userId="b2f6407021882ee1" providerId="LiveId" clId="{6DFD3514-3DFC-4C97-9916-98338E4C9316}" dt="2025-11-03T13:24:17.063" v="19287" actId="1076"/>
          <ac:picMkLst>
            <pc:docMk/>
            <pc:sldMk cId="3898587411" sldId="1860"/>
            <ac:picMk id="27" creationId="{149C21E6-C59B-0242-2AF6-E7127D2AC899}"/>
          </ac:picMkLst>
        </pc:picChg>
        <pc:picChg chg="add mod">
          <ac:chgData name="baris oguz" userId="b2f6407021882ee1" providerId="LiveId" clId="{6DFD3514-3DFC-4C97-9916-98338E4C9316}" dt="2025-11-03T13:24:12.456" v="19286" actId="1076"/>
          <ac:picMkLst>
            <pc:docMk/>
            <pc:sldMk cId="3898587411" sldId="1860"/>
            <ac:picMk id="28" creationId="{3B2BDF34-A590-D467-8502-D6CFAB68B406}"/>
          </ac:picMkLst>
        </pc:picChg>
      </pc:sldChg>
      <pc:sldChg chg="addSp modSp add mod modClrScheme chgLayout">
        <pc:chgData name="baris oguz" userId="b2f6407021882ee1" providerId="LiveId" clId="{6DFD3514-3DFC-4C97-9916-98338E4C9316}" dt="2025-11-04T10:05:42.625" v="20349"/>
        <pc:sldMkLst>
          <pc:docMk/>
          <pc:sldMk cId="319237982" sldId="1861"/>
        </pc:sldMkLst>
        <pc:spChg chg="mod ord">
          <ac:chgData name="baris oguz" userId="b2f6407021882ee1" providerId="LiveId" clId="{6DFD3514-3DFC-4C97-9916-98338E4C9316}" dt="2025-11-03T14:11:24.155" v="19337" actId="700"/>
          <ac:spMkLst>
            <pc:docMk/>
            <pc:sldMk cId="319237982" sldId="1861"/>
            <ac:spMk id="2" creationId="{995B6B3E-7050-4E8B-8EDD-6A6458FD908E}"/>
          </ac:spMkLst>
        </pc:spChg>
        <pc:spChg chg="mod ord">
          <ac:chgData name="baris oguz" userId="b2f6407021882ee1" providerId="LiveId" clId="{6DFD3514-3DFC-4C97-9916-98338E4C9316}" dt="2025-11-03T14:14:18.372" v="19370" actId="403"/>
          <ac:spMkLst>
            <pc:docMk/>
            <pc:sldMk cId="319237982" sldId="1861"/>
            <ac:spMk id="3" creationId="{24FB338B-514B-624E-99C0-293AD9AF0D1F}"/>
          </ac:spMkLst>
        </pc:spChg>
        <pc:spChg chg="add mod">
          <ac:chgData name="baris oguz" userId="b2f6407021882ee1" providerId="LiveId" clId="{6DFD3514-3DFC-4C97-9916-98338E4C9316}" dt="2025-11-04T10:05:42.625" v="20349"/>
          <ac:spMkLst>
            <pc:docMk/>
            <pc:sldMk cId="319237982" sldId="1861"/>
            <ac:spMk id="4" creationId="{FF69F1E7-690E-E0E9-6F14-866B4EBD0B22}"/>
          </ac:spMkLst>
        </pc:spChg>
      </pc:sldChg>
      <pc:sldChg chg="addSp delSp modSp add mod modClrScheme chgLayout">
        <pc:chgData name="baris oguz" userId="b2f6407021882ee1" providerId="LiveId" clId="{6DFD3514-3DFC-4C97-9916-98338E4C9316}" dt="2025-11-04T10:05:44.442" v="20350"/>
        <pc:sldMkLst>
          <pc:docMk/>
          <pc:sldMk cId="4186787717" sldId="1862"/>
        </pc:sldMkLst>
        <pc:spChg chg="mod ord">
          <ac:chgData name="baris oguz" userId="b2f6407021882ee1" providerId="LiveId" clId="{6DFD3514-3DFC-4C97-9916-98338E4C9316}" dt="2025-11-04T07:42:17.945" v="20236" actId="14100"/>
          <ac:spMkLst>
            <pc:docMk/>
            <pc:sldMk cId="4186787717" sldId="1862"/>
            <ac:spMk id="2" creationId="{F09F1F1B-09B5-E0E9-E1EA-4D5C4B4F7968}"/>
          </ac:spMkLst>
        </pc:spChg>
        <pc:spChg chg="mod ord">
          <ac:chgData name="baris oguz" userId="b2f6407021882ee1" providerId="LiveId" clId="{6DFD3514-3DFC-4C97-9916-98338E4C9316}" dt="2025-11-03T14:22:17.452" v="19678" actId="1076"/>
          <ac:spMkLst>
            <pc:docMk/>
            <pc:sldMk cId="4186787717" sldId="1862"/>
            <ac:spMk id="3" creationId="{50CE9977-E5C8-1D2D-7A82-E80557798AA2}"/>
          </ac:spMkLst>
        </pc:spChg>
        <pc:spChg chg="add del mod">
          <ac:chgData name="baris oguz" userId="b2f6407021882ee1" providerId="LiveId" clId="{6DFD3514-3DFC-4C97-9916-98338E4C9316}" dt="2025-11-03T14:20:41.612" v="19583" actId="478"/>
          <ac:spMkLst>
            <pc:docMk/>
            <pc:sldMk cId="4186787717" sldId="1862"/>
            <ac:spMk id="4" creationId="{481D431B-9338-960C-90D8-9D75365E7B72}"/>
          </ac:spMkLst>
        </pc:spChg>
        <pc:spChg chg="add mod">
          <ac:chgData name="baris oguz" userId="b2f6407021882ee1" providerId="LiveId" clId="{6DFD3514-3DFC-4C97-9916-98338E4C9316}" dt="2025-11-04T10:05:44.442" v="20350"/>
          <ac:spMkLst>
            <pc:docMk/>
            <pc:sldMk cId="4186787717" sldId="1862"/>
            <ac:spMk id="4" creationId="{48F024E7-5FD8-010E-B434-666835F96E2D}"/>
          </ac:spMkLst>
        </pc:spChg>
        <pc:spChg chg="add mod">
          <ac:chgData name="baris oguz" userId="b2f6407021882ee1" providerId="LiveId" clId="{6DFD3514-3DFC-4C97-9916-98338E4C9316}" dt="2025-11-04T08:18:40.612" v="20270" actId="14100"/>
          <ac:spMkLst>
            <pc:docMk/>
            <pc:sldMk cId="4186787717" sldId="1862"/>
            <ac:spMk id="6" creationId="{6EAD70F7-3A74-442C-A2CE-DB1EF3207398}"/>
          </ac:spMkLst>
        </pc:spChg>
        <pc:spChg chg="del">
          <ac:chgData name="baris oguz" userId="b2f6407021882ee1" providerId="LiveId" clId="{6DFD3514-3DFC-4C97-9916-98338E4C9316}" dt="2025-11-03T14:14:57.371" v="19394" actId="478"/>
          <ac:spMkLst>
            <pc:docMk/>
            <pc:sldMk cId="4186787717" sldId="1862"/>
            <ac:spMk id="7" creationId="{3DAB4617-1093-6FC7-79DB-E11AB3C8E3D1}"/>
          </ac:spMkLst>
        </pc:spChg>
        <pc:spChg chg="del">
          <ac:chgData name="baris oguz" userId="b2f6407021882ee1" providerId="LiveId" clId="{6DFD3514-3DFC-4C97-9916-98338E4C9316}" dt="2025-11-03T14:14:59.766" v="19395" actId="478"/>
          <ac:spMkLst>
            <pc:docMk/>
            <pc:sldMk cId="4186787717" sldId="1862"/>
            <ac:spMk id="8" creationId="{EDF8915A-9F6A-487A-F358-C3B8C02BE66A}"/>
          </ac:spMkLst>
        </pc:spChg>
        <pc:picChg chg="add mod">
          <ac:chgData name="baris oguz" userId="b2f6407021882ee1" providerId="LiveId" clId="{6DFD3514-3DFC-4C97-9916-98338E4C9316}" dt="2025-11-04T08:19:05.725" v="20284" actId="14100"/>
          <ac:picMkLst>
            <pc:docMk/>
            <pc:sldMk cId="4186787717" sldId="1862"/>
            <ac:picMk id="1026" creationId="{276A3AA3-F996-7D4E-707B-90B68D0409AF}"/>
          </ac:picMkLst>
        </pc:picChg>
      </pc:sldChg>
      <pc:sldChg chg="addSp delSp modSp add mod modClrScheme chgLayout">
        <pc:chgData name="baris oguz" userId="b2f6407021882ee1" providerId="LiveId" clId="{6DFD3514-3DFC-4C97-9916-98338E4C9316}" dt="2025-11-03T14:27:29.293" v="19722" actId="1076"/>
        <pc:sldMkLst>
          <pc:docMk/>
          <pc:sldMk cId="1148608408" sldId="1863"/>
        </pc:sldMkLst>
        <pc:spChg chg="mod ord">
          <ac:chgData name="baris oguz" userId="b2f6407021882ee1" providerId="LiveId" clId="{6DFD3514-3DFC-4C97-9916-98338E4C9316}" dt="2025-11-03T14:11:34.175" v="19338" actId="700"/>
          <ac:spMkLst>
            <pc:docMk/>
            <pc:sldMk cId="1148608408" sldId="1863"/>
            <ac:spMk id="2" creationId="{F2EE8971-1A3A-E654-B305-554F385A9384}"/>
          </ac:spMkLst>
        </pc:spChg>
        <pc:spChg chg="mod ord">
          <ac:chgData name="baris oguz" userId="b2f6407021882ee1" providerId="LiveId" clId="{6DFD3514-3DFC-4C97-9916-98338E4C9316}" dt="2025-11-03T14:11:34.175" v="19338" actId="700"/>
          <ac:spMkLst>
            <pc:docMk/>
            <pc:sldMk cId="1148608408" sldId="1863"/>
            <ac:spMk id="4" creationId="{CD0A9FF3-EBE9-E26F-4821-A8A5933A1E76}"/>
          </ac:spMkLst>
        </pc:spChg>
        <pc:spChg chg="mod ord">
          <ac:chgData name="baris oguz" userId="b2f6407021882ee1" providerId="LiveId" clId="{6DFD3514-3DFC-4C97-9916-98338E4C9316}" dt="2025-11-03T14:24:28.989" v="19685" actId="1076"/>
          <ac:spMkLst>
            <pc:docMk/>
            <pc:sldMk cId="1148608408" sldId="1863"/>
            <ac:spMk id="11" creationId="{87E543FA-3C3A-2223-8C90-85304837CFAE}"/>
          </ac:spMkLst>
        </pc:spChg>
        <pc:spChg chg="mod ord">
          <ac:chgData name="baris oguz" userId="b2f6407021882ee1" providerId="LiveId" clId="{6DFD3514-3DFC-4C97-9916-98338E4C9316}" dt="2025-11-03T14:24:24.239" v="19684" actId="20577"/>
          <ac:spMkLst>
            <pc:docMk/>
            <pc:sldMk cId="1148608408" sldId="1863"/>
            <ac:spMk id="27651" creationId="{7654800F-5C82-3782-CFAF-2536B8684D37}"/>
          </ac:spMkLst>
        </pc:spChg>
        <pc:picChg chg="add mod ord modCrop">
          <ac:chgData name="baris oguz" userId="b2f6407021882ee1" providerId="LiveId" clId="{6DFD3514-3DFC-4C97-9916-98338E4C9316}" dt="2025-11-03T14:25:59.177" v="19704" actId="170"/>
          <ac:picMkLst>
            <pc:docMk/>
            <pc:sldMk cId="1148608408" sldId="1863"/>
            <ac:picMk id="5" creationId="{279C5899-087C-524D-3C60-24F65D4AD956}"/>
          </ac:picMkLst>
        </pc:picChg>
        <pc:picChg chg="add mod ord">
          <ac:chgData name="baris oguz" userId="b2f6407021882ee1" providerId="LiveId" clId="{6DFD3514-3DFC-4C97-9916-98338E4C9316}" dt="2025-11-03T14:27:18.582" v="19720" actId="170"/>
          <ac:picMkLst>
            <pc:docMk/>
            <pc:sldMk cId="1148608408" sldId="1863"/>
            <ac:picMk id="8" creationId="{FCF8A768-58E8-C479-B29F-3DB429BA07A1}"/>
          </ac:picMkLst>
        </pc:picChg>
        <pc:picChg chg="del">
          <ac:chgData name="baris oguz" userId="b2f6407021882ee1" providerId="LiveId" clId="{6DFD3514-3DFC-4C97-9916-98338E4C9316}" dt="2025-11-03T14:26:09.794" v="19707" actId="478"/>
          <ac:picMkLst>
            <pc:docMk/>
            <pc:sldMk cId="1148608408" sldId="1863"/>
            <ac:picMk id="17" creationId="{62DBC784-1816-D703-B5F2-DB0EA7C2DF05}"/>
          </ac:picMkLst>
        </pc:picChg>
        <pc:picChg chg="del">
          <ac:chgData name="baris oguz" userId="b2f6407021882ee1" providerId="LiveId" clId="{6DFD3514-3DFC-4C97-9916-98338E4C9316}" dt="2025-11-03T14:24:42.329" v="19686" actId="478"/>
          <ac:picMkLst>
            <pc:docMk/>
            <pc:sldMk cId="1148608408" sldId="1863"/>
            <ac:picMk id="18" creationId="{239C91AE-6D4A-DEE4-FD46-2F10749A777B}"/>
          </ac:picMkLst>
        </pc:picChg>
        <pc:picChg chg="mod">
          <ac:chgData name="baris oguz" userId="b2f6407021882ee1" providerId="LiveId" clId="{6DFD3514-3DFC-4C97-9916-98338E4C9316}" dt="2025-11-03T14:26:07.937" v="19706" actId="1076"/>
          <ac:picMkLst>
            <pc:docMk/>
            <pc:sldMk cId="1148608408" sldId="1863"/>
            <ac:picMk id="19" creationId="{92FC65A5-2985-8D9C-75EA-A825AE04FD9E}"/>
          </ac:picMkLst>
        </pc:picChg>
        <pc:picChg chg="mod">
          <ac:chgData name="baris oguz" userId="b2f6407021882ee1" providerId="LiveId" clId="{6DFD3514-3DFC-4C97-9916-98338E4C9316}" dt="2025-11-03T14:26:05.953" v="19705" actId="1076"/>
          <ac:picMkLst>
            <pc:docMk/>
            <pc:sldMk cId="1148608408" sldId="1863"/>
            <ac:picMk id="21" creationId="{F916E554-3168-BA45-D567-B539D1ABED3B}"/>
          </ac:picMkLst>
        </pc:picChg>
        <pc:picChg chg="mod">
          <ac:chgData name="baris oguz" userId="b2f6407021882ee1" providerId="LiveId" clId="{6DFD3514-3DFC-4C97-9916-98338E4C9316}" dt="2025-11-03T14:27:26.926" v="19721" actId="1076"/>
          <ac:picMkLst>
            <pc:docMk/>
            <pc:sldMk cId="1148608408" sldId="1863"/>
            <ac:picMk id="22" creationId="{19A86B00-5C58-4F21-4AE0-7D5B354D7A2C}"/>
          </ac:picMkLst>
        </pc:picChg>
        <pc:picChg chg="mod">
          <ac:chgData name="baris oguz" userId="b2f6407021882ee1" providerId="LiveId" clId="{6DFD3514-3DFC-4C97-9916-98338E4C9316}" dt="2025-11-03T14:27:29.293" v="19722" actId="1076"/>
          <ac:picMkLst>
            <pc:docMk/>
            <pc:sldMk cId="1148608408" sldId="1863"/>
            <ac:picMk id="23" creationId="{8BCF0952-1EA9-AE12-6705-4504DF0136A2}"/>
          </ac:picMkLst>
        </pc:picChg>
      </pc:sldChg>
      <pc:sldChg chg="addSp delSp modSp add mod modClrScheme chgLayout">
        <pc:chgData name="baris oguz" userId="b2f6407021882ee1" providerId="LiveId" clId="{6DFD3514-3DFC-4C97-9916-98338E4C9316}" dt="2025-11-04T10:05:49.048" v="20351"/>
        <pc:sldMkLst>
          <pc:docMk/>
          <pc:sldMk cId="2792919438" sldId="1864"/>
        </pc:sldMkLst>
        <pc:spChg chg="add del mod ord">
          <ac:chgData name="baris oguz" userId="b2f6407021882ee1" providerId="LiveId" clId="{6DFD3514-3DFC-4C97-9916-98338E4C9316}" dt="2025-11-03T14:27:45.538" v="19724" actId="478"/>
          <ac:spMkLst>
            <pc:docMk/>
            <pc:sldMk cId="2792919438" sldId="1864"/>
            <ac:spMk id="2" creationId="{9C4E80B4-B206-C393-6FA7-E444F1B6A1DD}"/>
          </ac:spMkLst>
        </pc:spChg>
        <pc:spChg chg="add mod">
          <ac:chgData name="baris oguz" userId="b2f6407021882ee1" providerId="LiveId" clId="{6DFD3514-3DFC-4C97-9916-98338E4C9316}" dt="2025-11-04T10:05:49.048" v="20351"/>
          <ac:spMkLst>
            <pc:docMk/>
            <pc:sldMk cId="2792919438" sldId="1864"/>
            <ac:spMk id="2" creationId="{F0B7FD2D-0D35-EB71-0EF8-33E275140E5D}"/>
          </ac:spMkLst>
        </pc:spChg>
        <pc:spChg chg="mod ord">
          <ac:chgData name="baris oguz" userId="b2f6407021882ee1" providerId="LiveId" clId="{6DFD3514-3DFC-4C97-9916-98338E4C9316}" dt="2025-11-03T14:31:10.494" v="19944" actId="20577"/>
          <ac:spMkLst>
            <pc:docMk/>
            <pc:sldMk cId="2792919438" sldId="1864"/>
            <ac:spMk id="4" creationId="{B1E45A0A-2734-C1C3-D5E5-AD64DEB2ACE8}"/>
          </ac:spMkLst>
        </pc:spChg>
        <pc:spChg chg="mod">
          <ac:chgData name="baris oguz" userId="b2f6407021882ee1" providerId="LiveId" clId="{6DFD3514-3DFC-4C97-9916-98338E4C9316}" dt="2025-11-03T14:31:23.995" v="19951" actId="1076"/>
          <ac:spMkLst>
            <pc:docMk/>
            <pc:sldMk cId="2792919438" sldId="1864"/>
            <ac:spMk id="8" creationId="{7F67878C-C348-555B-E3CD-B5E5B7B51AD9}"/>
          </ac:spMkLst>
        </pc:spChg>
        <pc:spChg chg="mod">
          <ac:chgData name="baris oguz" userId="b2f6407021882ee1" providerId="LiveId" clId="{6DFD3514-3DFC-4C97-9916-98338E4C9316}" dt="2025-11-03T14:31:52.210" v="20027" actId="20577"/>
          <ac:spMkLst>
            <pc:docMk/>
            <pc:sldMk cId="2792919438" sldId="1864"/>
            <ac:spMk id="19" creationId="{6FDA5A48-8A4D-247E-0E1F-E06ED5B22224}"/>
          </ac:spMkLst>
        </pc:spChg>
        <pc:grpChg chg="del">
          <ac:chgData name="baris oguz" userId="b2f6407021882ee1" providerId="LiveId" clId="{6DFD3514-3DFC-4C97-9916-98338E4C9316}" dt="2025-11-03T14:28:14.794" v="19731" actId="478"/>
          <ac:grpSpMkLst>
            <pc:docMk/>
            <pc:sldMk cId="2792919438" sldId="1864"/>
            <ac:grpSpMk id="14" creationId="{07861B40-232E-B7A0-168A-4464EB92C53D}"/>
          </ac:grpSpMkLst>
        </pc:grpChg>
        <pc:grpChg chg="del">
          <ac:chgData name="baris oguz" userId="b2f6407021882ee1" providerId="LiveId" clId="{6DFD3514-3DFC-4C97-9916-98338E4C9316}" dt="2025-11-03T14:28:16.779" v="19732" actId="478"/>
          <ac:grpSpMkLst>
            <pc:docMk/>
            <pc:sldMk cId="2792919438" sldId="1864"/>
            <ac:grpSpMk id="15" creationId="{5B21F00D-E29C-8FF9-1E36-BFA7CDD1D72B}"/>
          </ac:grpSpMkLst>
        </pc:grpChg>
        <pc:picChg chg="add mod ord">
          <ac:chgData name="baris oguz" userId="b2f6407021882ee1" providerId="LiveId" clId="{6DFD3514-3DFC-4C97-9916-98338E4C9316}" dt="2025-11-03T14:28:12.545" v="19730" actId="167"/>
          <ac:picMkLst>
            <pc:docMk/>
            <pc:sldMk cId="2792919438" sldId="1864"/>
            <ac:picMk id="5" creationId="{BF81DE0C-C347-60D3-68BB-C0E9A864528F}"/>
          </ac:picMkLst>
        </pc:picChg>
        <pc:picChg chg="del">
          <ac:chgData name="baris oguz" userId="b2f6407021882ee1" providerId="LiveId" clId="{6DFD3514-3DFC-4C97-9916-98338E4C9316}" dt="2025-11-03T14:27:42.662" v="19723" actId="478"/>
          <ac:picMkLst>
            <pc:docMk/>
            <pc:sldMk cId="2792919438" sldId="1864"/>
            <ac:picMk id="7" creationId="{037B6299-BB81-162A-28F8-AEEE9BF31C4C}"/>
          </ac:picMkLst>
        </pc:picChg>
        <pc:picChg chg="mod">
          <ac:chgData name="baris oguz" userId="b2f6407021882ee1" providerId="LiveId" clId="{6DFD3514-3DFC-4C97-9916-98338E4C9316}" dt="2025-11-03T14:32:07.927" v="20030" actId="1076"/>
          <ac:picMkLst>
            <pc:docMk/>
            <pc:sldMk cId="2792919438" sldId="1864"/>
            <ac:picMk id="20" creationId="{856B8E8E-6B38-CE6B-6B69-89EAAAD3688C}"/>
          </ac:picMkLst>
        </pc:picChg>
      </pc:sldChg>
      <pc:sldChg chg="modSp add del mod modClrScheme chgLayout">
        <pc:chgData name="baris oguz" userId="b2f6407021882ee1" providerId="LiveId" clId="{6DFD3514-3DFC-4C97-9916-98338E4C9316}" dt="2025-11-03T14:32:14.009" v="20031" actId="47"/>
        <pc:sldMkLst>
          <pc:docMk/>
          <pc:sldMk cId="3956129803" sldId="1865"/>
        </pc:sldMkLst>
        <pc:spChg chg="mod ord">
          <ac:chgData name="baris oguz" userId="b2f6407021882ee1" providerId="LiveId" clId="{6DFD3514-3DFC-4C97-9916-98338E4C9316}" dt="2025-11-03T14:11:34.175" v="19338" actId="700"/>
          <ac:spMkLst>
            <pc:docMk/>
            <pc:sldMk cId="3956129803" sldId="1865"/>
            <ac:spMk id="2" creationId="{F10032A3-54CC-BF0F-ED47-F20EEA6A5ED1}"/>
          </ac:spMkLst>
        </pc:spChg>
        <pc:spChg chg="mod ord">
          <ac:chgData name="baris oguz" userId="b2f6407021882ee1" providerId="LiveId" clId="{6DFD3514-3DFC-4C97-9916-98338E4C9316}" dt="2025-11-03T14:11:34.175" v="19338" actId="700"/>
          <ac:spMkLst>
            <pc:docMk/>
            <pc:sldMk cId="3956129803" sldId="1865"/>
            <ac:spMk id="6" creationId="{C6845F00-F94C-EDCB-608F-B9AE4B73B7CA}"/>
          </ac:spMkLst>
        </pc:spChg>
      </pc:sldChg>
      <pc:sldChg chg="modSp add del mod modClrScheme chgLayout">
        <pc:chgData name="baris oguz" userId="b2f6407021882ee1" providerId="LiveId" clId="{6DFD3514-3DFC-4C97-9916-98338E4C9316}" dt="2025-11-03T14:32:16.025" v="20032" actId="47"/>
        <pc:sldMkLst>
          <pc:docMk/>
          <pc:sldMk cId="1301685226" sldId="1866"/>
        </pc:sldMkLst>
        <pc:spChg chg="mod ord">
          <ac:chgData name="baris oguz" userId="b2f6407021882ee1" providerId="LiveId" clId="{6DFD3514-3DFC-4C97-9916-98338E4C9316}" dt="2025-11-03T14:11:34.175" v="19338" actId="700"/>
          <ac:spMkLst>
            <pc:docMk/>
            <pc:sldMk cId="1301685226" sldId="1866"/>
            <ac:spMk id="2" creationId="{F22087B8-4DFC-73C4-59C4-17568CDD9341}"/>
          </ac:spMkLst>
        </pc:spChg>
        <pc:spChg chg="mod ord">
          <ac:chgData name="baris oguz" userId="b2f6407021882ee1" providerId="LiveId" clId="{6DFD3514-3DFC-4C97-9916-98338E4C9316}" dt="2025-11-03T14:11:34.175" v="19338" actId="700"/>
          <ac:spMkLst>
            <pc:docMk/>
            <pc:sldMk cId="1301685226" sldId="1866"/>
            <ac:spMk id="4" creationId="{A01A6E90-6913-8061-008A-E807CC30C888}"/>
          </ac:spMkLst>
        </pc:spChg>
        <pc:spChg chg="mod ord">
          <ac:chgData name="baris oguz" userId="b2f6407021882ee1" providerId="LiveId" clId="{6DFD3514-3DFC-4C97-9916-98338E4C9316}" dt="2025-11-03T14:11:34.175" v="19338" actId="700"/>
          <ac:spMkLst>
            <pc:docMk/>
            <pc:sldMk cId="1301685226" sldId="1866"/>
            <ac:spMk id="11" creationId="{9D7955D8-4D4C-BD1F-CC1B-F61B730F1FD2}"/>
          </ac:spMkLst>
        </pc:spChg>
        <pc:spChg chg="mod ord">
          <ac:chgData name="baris oguz" userId="b2f6407021882ee1" providerId="LiveId" clId="{6DFD3514-3DFC-4C97-9916-98338E4C9316}" dt="2025-11-03T14:11:34.175" v="19338" actId="700"/>
          <ac:spMkLst>
            <pc:docMk/>
            <pc:sldMk cId="1301685226" sldId="1866"/>
            <ac:spMk id="27651" creationId="{F382002D-13DD-AA2A-349F-C7CC0D127694}"/>
          </ac:spMkLst>
        </pc:spChg>
      </pc:sldChg>
      <pc:sldChg chg="addSp modSp add del mod modClrScheme chgLayout">
        <pc:chgData name="baris oguz" userId="b2f6407021882ee1" providerId="LiveId" clId="{6DFD3514-3DFC-4C97-9916-98338E4C9316}" dt="2025-11-03T14:32:17.737" v="20033" actId="47"/>
        <pc:sldMkLst>
          <pc:docMk/>
          <pc:sldMk cId="1972873054" sldId="1867"/>
        </pc:sldMkLst>
        <pc:spChg chg="add mod ord">
          <ac:chgData name="baris oguz" userId="b2f6407021882ee1" providerId="LiveId" clId="{6DFD3514-3DFC-4C97-9916-98338E4C9316}" dt="2025-11-03T14:11:34.175" v="19338" actId="700"/>
          <ac:spMkLst>
            <pc:docMk/>
            <pc:sldMk cId="1972873054" sldId="1867"/>
            <ac:spMk id="2" creationId="{810D5BE1-3F6C-AC34-AD1B-4F72C07979A9}"/>
          </ac:spMkLst>
        </pc:spChg>
        <pc:spChg chg="mod ord">
          <ac:chgData name="baris oguz" userId="b2f6407021882ee1" providerId="LiveId" clId="{6DFD3514-3DFC-4C97-9916-98338E4C9316}" dt="2025-11-03T14:11:34.175" v="19338" actId="700"/>
          <ac:spMkLst>
            <pc:docMk/>
            <pc:sldMk cId="1972873054" sldId="1867"/>
            <ac:spMk id="4" creationId="{0CFF69B5-9DCD-CB28-6F44-D946F411C4A8}"/>
          </ac:spMkLst>
        </pc:spChg>
      </pc:sldChg>
      <pc:sldChg chg="addSp modSp add mod setBg">
        <pc:chgData name="baris oguz" userId="b2f6407021882ee1" providerId="LiveId" clId="{6DFD3514-3DFC-4C97-9916-98338E4C9316}" dt="2025-11-04T10:05:40.370" v="20348" actId="1036"/>
        <pc:sldMkLst>
          <pc:docMk/>
          <pc:sldMk cId="656846063" sldId="1868"/>
        </pc:sldMkLst>
        <pc:spChg chg="add mod">
          <ac:chgData name="baris oguz" userId="b2f6407021882ee1" providerId="LiveId" clId="{6DFD3514-3DFC-4C97-9916-98338E4C9316}" dt="2025-11-04T10:05:40.370" v="20348" actId="1036"/>
          <ac:spMkLst>
            <pc:docMk/>
            <pc:sldMk cId="656846063" sldId="1868"/>
            <ac:spMk id="7" creationId="{4D6D1823-788C-C138-A9CE-DE3E6A513AD4}"/>
          </ac:spMkLst>
        </pc:spChg>
      </pc:sldChg>
      <pc:sldChg chg="addSp modSp new mod">
        <pc:chgData name="baris oguz" userId="b2f6407021882ee1" providerId="LiveId" clId="{6DFD3514-3DFC-4C97-9916-98338E4C9316}" dt="2025-11-04T10:05:50.708" v="20352"/>
        <pc:sldMkLst>
          <pc:docMk/>
          <pc:sldMk cId="1815240126" sldId="1869"/>
        </pc:sldMkLst>
        <pc:spChg chg="mod">
          <ac:chgData name="baris oguz" userId="b2f6407021882ee1" providerId="LiveId" clId="{6DFD3514-3DFC-4C97-9916-98338E4C9316}" dt="2025-11-03T14:36:20.154" v="20062" actId="20577"/>
          <ac:spMkLst>
            <pc:docMk/>
            <pc:sldMk cId="1815240126" sldId="1869"/>
            <ac:spMk id="2" creationId="{E815C8C8-C4AA-F580-418B-87EE664BA07F}"/>
          </ac:spMkLst>
        </pc:spChg>
        <pc:spChg chg="add mod">
          <ac:chgData name="baris oguz" userId="b2f6407021882ee1" providerId="LiveId" clId="{6DFD3514-3DFC-4C97-9916-98338E4C9316}" dt="2025-11-04T10:05:50.708" v="20352"/>
          <ac:spMkLst>
            <pc:docMk/>
            <pc:sldMk cId="1815240126" sldId="1869"/>
            <ac:spMk id="4" creationId="{EC7F0C5D-2329-52C7-EDA3-D28D76D94331}"/>
          </ac:spMkLst>
        </pc:spChg>
        <pc:picChg chg="add mod modCrop">
          <ac:chgData name="baris oguz" userId="b2f6407021882ee1" providerId="LiveId" clId="{6DFD3514-3DFC-4C97-9916-98338E4C9316}" dt="2025-11-04T08:17:07.603" v="20266" actId="1076"/>
          <ac:picMkLst>
            <pc:docMk/>
            <pc:sldMk cId="1815240126" sldId="1869"/>
            <ac:picMk id="5" creationId="{A8AC6E3F-378E-668D-D707-B9FCA79D6F59}"/>
          </ac:picMkLst>
        </pc:picChg>
        <pc:picChg chg="add mod modCrop">
          <ac:chgData name="baris oguz" userId="b2f6407021882ee1" providerId="LiveId" clId="{6DFD3514-3DFC-4C97-9916-98338E4C9316}" dt="2025-11-04T08:16:32.786" v="20259" actId="1076"/>
          <ac:picMkLst>
            <pc:docMk/>
            <pc:sldMk cId="1815240126" sldId="1869"/>
            <ac:picMk id="6" creationId="{5AF87E16-8068-962D-4C3A-A0F71A6AA20A}"/>
          </ac:picMkLst>
        </pc:picChg>
        <pc:picChg chg="add mod modCrop">
          <ac:chgData name="baris oguz" userId="b2f6407021882ee1" providerId="LiveId" clId="{6DFD3514-3DFC-4C97-9916-98338E4C9316}" dt="2025-11-04T08:16:34.643" v="20260" actId="1076"/>
          <ac:picMkLst>
            <pc:docMk/>
            <pc:sldMk cId="1815240126" sldId="1869"/>
            <ac:picMk id="7" creationId="{372E26C7-9EA1-10B7-98D3-42A7DBE5AED6}"/>
          </ac:picMkLst>
        </pc:picChg>
        <pc:picChg chg="add mod ord modCrop">
          <ac:chgData name="baris oguz" userId="b2f6407021882ee1" providerId="LiveId" clId="{6DFD3514-3DFC-4C97-9916-98338E4C9316}" dt="2025-11-04T08:17:02.853" v="20265" actId="167"/>
          <ac:picMkLst>
            <pc:docMk/>
            <pc:sldMk cId="1815240126" sldId="1869"/>
            <ac:picMk id="8" creationId="{C2FD2D4E-E8C2-37ED-0F1B-B4C4B5EEAAB9}"/>
          </ac:picMkLst>
        </pc:picChg>
      </pc:sldChg>
      <pc:sldChg chg="addSp modSp new mod">
        <pc:chgData name="baris oguz" userId="b2f6407021882ee1" providerId="LiveId" clId="{6DFD3514-3DFC-4C97-9916-98338E4C9316}" dt="2025-11-04T10:05:52.456" v="20353"/>
        <pc:sldMkLst>
          <pc:docMk/>
          <pc:sldMk cId="4072260974" sldId="1870"/>
        </pc:sldMkLst>
        <pc:spChg chg="mod">
          <ac:chgData name="baris oguz" userId="b2f6407021882ee1" providerId="LiveId" clId="{6DFD3514-3DFC-4C97-9916-98338E4C9316}" dt="2025-11-03T14:37:24.981" v="20076"/>
          <ac:spMkLst>
            <pc:docMk/>
            <pc:sldMk cId="4072260974" sldId="1870"/>
            <ac:spMk id="2" creationId="{07BCC3D4-C6BD-CC2B-EB31-574675072075}"/>
          </ac:spMkLst>
        </pc:spChg>
        <pc:spChg chg="mod">
          <ac:chgData name="baris oguz" userId="b2f6407021882ee1" providerId="LiveId" clId="{6DFD3514-3DFC-4C97-9916-98338E4C9316}" dt="2025-11-04T08:19:18.176" v="20285"/>
          <ac:spMkLst>
            <pc:docMk/>
            <pc:sldMk cId="4072260974" sldId="1870"/>
            <ac:spMk id="3" creationId="{A79CA808-FCD4-A6C5-06E6-A65FA6F550E7}"/>
          </ac:spMkLst>
        </pc:spChg>
        <pc:spChg chg="add mod">
          <ac:chgData name="baris oguz" userId="b2f6407021882ee1" providerId="LiveId" clId="{6DFD3514-3DFC-4C97-9916-98338E4C9316}" dt="2025-11-04T10:05:52.456" v="20353"/>
          <ac:spMkLst>
            <pc:docMk/>
            <pc:sldMk cId="4072260974" sldId="1870"/>
            <ac:spMk id="5" creationId="{3D4703A2-1023-55AD-DE2E-F57AA9D2A1FE}"/>
          </ac:spMkLst>
        </pc:spChg>
        <pc:picChg chg="mod modCrop">
          <ac:chgData name="baris oguz" userId="b2f6407021882ee1" providerId="LiveId" clId="{6DFD3514-3DFC-4C97-9916-98338E4C9316}" dt="2025-11-04T08:19:31.500" v="20289" actId="1076"/>
          <ac:picMkLst>
            <pc:docMk/>
            <pc:sldMk cId="4072260974" sldId="1870"/>
            <ac:picMk id="4" creationId="{A10C2871-6663-14B1-DFD5-873E09B6CB7A}"/>
          </ac:picMkLst>
        </pc:picChg>
      </pc:sldChg>
      <pc:sldChg chg="addSp delSp modSp new mod chgLayout">
        <pc:chgData name="baris oguz" userId="b2f6407021882ee1" providerId="LiveId" clId="{6DFD3514-3DFC-4C97-9916-98338E4C9316}" dt="2025-11-04T10:05:54.057" v="20354"/>
        <pc:sldMkLst>
          <pc:docMk/>
          <pc:sldMk cId="3224494139" sldId="1871"/>
        </pc:sldMkLst>
        <pc:spChg chg="mod ord">
          <ac:chgData name="baris oguz" userId="b2f6407021882ee1" providerId="LiveId" clId="{6DFD3514-3DFC-4C97-9916-98338E4C9316}" dt="2025-11-03T14:38:40.120" v="20088" actId="6264"/>
          <ac:spMkLst>
            <pc:docMk/>
            <pc:sldMk cId="3224494139" sldId="1871"/>
            <ac:spMk id="2" creationId="{3C397B1F-02E4-2FE0-CA7C-11AA936FBF59}"/>
          </ac:spMkLst>
        </pc:spChg>
        <pc:spChg chg="del">
          <ac:chgData name="baris oguz" userId="b2f6407021882ee1" providerId="LiveId" clId="{6DFD3514-3DFC-4C97-9916-98338E4C9316}" dt="2025-11-03T14:38:32.815" v="20085"/>
          <ac:spMkLst>
            <pc:docMk/>
            <pc:sldMk cId="3224494139" sldId="1871"/>
            <ac:spMk id="3" creationId="{7A730B5F-3CCB-D3C0-E1A9-DE87493B20B5}"/>
          </ac:spMkLst>
        </pc:spChg>
        <pc:spChg chg="add mod">
          <ac:chgData name="baris oguz" userId="b2f6407021882ee1" providerId="LiveId" clId="{6DFD3514-3DFC-4C97-9916-98338E4C9316}" dt="2025-11-04T10:05:54.057" v="20354"/>
          <ac:spMkLst>
            <pc:docMk/>
            <pc:sldMk cId="3224494139" sldId="1871"/>
            <ac:spMk id="3" creationId="{83D287DB-6C40-0412-0B07-71EA066AB9BA}"/>
          </ac:spMkLst>
        </pc:spChg>
        <pc:spChg chg="add del mod">
          <ac:chgData name="baris oguz" userId="b2f6407021882ee1" providerId="LiveId" clId="{6DFD3514-3DFC-4C97-9916-98338E4C9316}" dt="2025-11-03T14:38:37.621" v="20087" actId="478"/>
          <ac:spMkLst>
            <pc:docMk/>
            <pc:sldMk cId="3224494139" sldId="1871"/>
            <ac:spMk id="4" creationId="{17396022-4095-6246-7A5D-8F3B863B1C9E}"/>
          </ac:spMkLst>
        </pc:spChg>
        <pc:spChg chg="add del mod">
          <ac:chgData name="baris oguz" userId="b2f6407021882ee1" providerId="LiveId" clId="{6DFD3514-3DFC-4C97-9916-98338E4C9316}" dt="2025-11-03T14:38:40.120" v="20088" actId="6264"/>
          <ac:spMkLst>
            <pc:docMk/>
            <pc:sldMk cId="3224494139" sldId="1871"/>
            <ac:spMk id="5" creationId="{E24158D6-0FBB-D67C-EC68-8A393263440D}"/>
          </ac:spMkLst>
        </pc:spChg>
        <pc:spChg chg="add mod ord">
          <ac:chgData name="baris oguz" userId="b2f6407021882ee1" providerId="LiveId" clId="{6DFD3514-3DFC-4C97-9916-98338E4C9316}" dt="2025-11-04T08:20:06.703" v="20294" actId="1076"/>
          <ac:spMkLst>
            <pc:docMk/>
            <pc:sldMk cId="3224494139" sldId="1871"/>
            <ac:spMk id="6" creationId="{7A90C199-C7E0-B693-3DA5-7200695CB373}"/>
          </ac:spMkLst>
        </pc:spChg>
        <pc:picChg chg="add mod">
          <ac:chgData name="baris oguz" userId="b2f6407021882ee1" providerId="LiveId" clId="{6DFD3514-3DFC-4C97-9916-98338E4C9316}" dt="2025-11-04T08:20:17.771" v="20297" actId="1076"/>
          <ac:picMkLst>
            <pc:docMk/>
            <pc:sldMk cId="3224494139" sldId="1871"/>
            <ac:picMk id="2050" creationId="{2A033407-33F4-7ED4-E468-342603F7BD8C}"/>
          </ac:picMkLst>
        </pc:picChg>
      </pc:sldChg>
      <pc:sldChg chg="addSp modSp new mod">
        <pc:chgData name="baris oguz" userId="b2f6407021882ee1" providerId="LiveId" clId="{6DFD3514-3DFC-4C97-9916-98338E4C9316}" dt="2025-11-04T10:05:55.628" v="20355"/>
        <pc:sldMkLst>
          <pc:docMk/>
          <pc:sldMk cId="3789986827" sldId="1872"/>
        </pc:sldMkLst>
        <pc:spChg chg="mod">
          <ac:chgData name="baris oguz" userId="b2f6407021882ee1" providerId="LiveId" clId="{6DFD3514-3DFC-4C97-9916-98338E4C9316}" dt="2025-11-03T14:40:05.080" v="20108"/>
          <ac:spMkLst>
            <pc:docMk/>
            <pc:sldMk cId="3789986827" sldId="1872"/>
            <ac:spMk id="2" creationId="{9EC59E86-EAF3-E45B-5556-26176B53B0C9}"/>
          </ac:spMkLst>
        </pc:spChg>
        <pc:spChg chg="mod">
          <ac:chgData name="baris oguz" userId="b2f6407021882ee1" providerId="LiveId" clId="{6DFD3514-3DFC-4C97-9916-98338E4C9316}" dt="2025-11-04T08:21:04.278" v="20304" actId="1076"/>
          <ac:spMkLst>
            <pc:docMk/>
            <pc:sldMk cId="3789986827" sldId="1872"/>
            <ac:spMk id="3" creationId="{5D799B84-6ABD-9A69-6791-BA4618305E8D}"/>
          </ac:spMkLst>
        </pc:spChg>
        <pc:spChg chg="add mod">
          <ac:chgData name="baris oguz" userId="b2f6407021882ee1" providerId="LiveId" clId="{6DFD3514-3DFC-4C97-9916-98338E4C9316}" dt="2025-11-04T10:05:55.628" v="20355"/>
          <ac:spMkLst>
            <pc:docMk/>
            <pc:sldMk cId="3789986827" sldId="1872"/>
            <ac:spMk id="4" creationId="{375517D5-0316-47CA-2F0E-68B6EA5F2602}"/>
          </ac:spMkLst>
        </pc:spChg>
        <pc:picChg chg="add mod">
          <ac:chgData name="baris oguz" userId="b2f6407021882ee1" providerId="LiveId" clId="{6DFD3514-3DFC-4C97-9916-98338E4C9316}" dt="2025-11-04T08:21:25.933" v="20309" actId="1076"/>
          <ac:picMkLst>
            <pc:docMk/>
            <pc:sldMk cId="3789986827" sldId="1872"/>
            <ac:picMk id="3074" creationId="{0F408C46-3833-098D-5E8C-19D42E72AB59}"/>
          </ac:picMkLst>
        </pc:picChg>
      </pc:sldChg>
      <pc:sldChg chg="addSp modSp new mod">
        <pc:chgData name="baris oguz" userId="b2f6407021882ee1" providerId="LiveId" clId="{6DFD3514-3DFC-4C97-9916-98338E4C9316}" dt="2025-11-04T10:05:57.134" v="20356"/>
        <pc:sldMkLst>
          <pc:docMk/>
          <pc:sldMk cId="1350468102" sldId="1873"/>
        </pc:sldMkLst>
        <pc:spChg chg="mod">
          <ac:chgData name="baris oguz" userId="b2f6407021882ee1" providerId="LiveId" clId="{6DFD3514-3DFC-4C97-9916-98338E4C9316}" dt="2025-11-03T14:41:10.179" v="20113"/>
          <ac:spMkLst>
            <pc:docMk/>
            <pc:sldMk cId="1350468102" sldId="1873"/>
            <ac:spMk id="2" creationId="{0FD61510-E3E4-B8CC-1463-5D40C57F6197}"/>
          </ac:spMkLst>
        </pc:spChg>
        <pc:spChg chg="mod">
          <ac:chgData name="baris oguz" userId="b2f6407021882ee1" providerId="LiveId" clId="{6DFD3514-3DFC-4C97-9916-98338E4C9316}" dt="2025-11-03T14:42:17.553" v="20127" actId="403"/>
          <ac:spMkLst>
            <pc:docMk/>
            <pc:sldMk cId="1350468102" sldId="1873"/>
            <ac:spMk id="3" creationId="{C5E33ED0-1706-846E-EA34-AF5B9A28D528}"/>
          </ac:spMkLst>
        </pc:spChg>
        <pc:spChg chg="add mod">
          <ac:chgData name="baris oguz" userId="b2f6407021882ee1" providerId="LiveId" clId="{6DFD3514-3DFC-4C97-9916-98338E4C9316}" dt="2025-11-04T10:05:57.134" v="20356"/>
          <ac:spMkLst>
            <pc:docMk/>
            <pc:sldMk cId="1350468102" sldId="1873"/>
            <ac:spMk id="4" creationId="{3DFDF81E-AE0F-DE05-5E7B-AC49748AC2EC}"/>
          </ac:spMkLst>
        </pc:spChg>
        <pc:picChg chg="add mod">
          <ac:chgData name="baris oguz" userId="b2f6407021882ee1" providerId="LiveId" clId="{6DFD3514-3DFC-4C97-9916-98338E4C9316}" dt="2025-11-04T08:21:51.266" v="20315" actId="1076"/>
          <ac:picMkLst>
            <pc:docMk/>
            <pc:sldMk cId="1350468102" sldId="1873"/>
            <ac:picMk id="4098" creationId="{D881CA18-CAAA-15C8-2EAF-C8CCB4FF25D0}"/>
          </ac:picMkLst>
        </pc:picChg>
      </pc:sldChg>
      <pc:sldChg chg="addSp delSp modSp new mod chgLayout">
        <pc:chgData name="baris oguz" userId="b2f6407021882ee1" providerId="LiveId" clId="{6DFD3514-3DFC-4C97-9916-98338E4C9316}" dt="2025-11-04T10:05:58.551" v="20357"/>
        <pc:sldMkLst>
          <pc:docMk/>
          <pc:sldMk cId="1131527836" sldId="1874"/>
        </pc:sldMkLst>
        <pc:spChg chg="mod ord">
          <ac:chgData name="baris oguz" userId="b2f6407021882ee1" providerId="LiveId" clId="{6DFD3514-3DFC-4C97-9916-98338E4C9316}" dt="2025-11-04T06:50:12.457" v="20132" actId="6264"/>
          <ac:spMkLst>
            <pc:docMk/>
            <pc:sldMk cId="1131527836" sldId="1874"/>
            <ac:spMk id="2" creationId="{0D99F017-3233-22EB-FA87-D0AFD65DB55A}"/>
          </ac:spMkLst>
        </pc:spChg>
        <pc:spChg chg="del">
          <ac:chgData name="baris oguz" userId="b2f6407021882ee1" providerId="LiveId" clId="{6DFD3514-3DFC-4C97-9916-98338E4C9316}" dt="2025-11-04T06:49:54.288" v="20129"/>
          <ac:spMkLst>
            <pc:docMk/>
            <pc:sldMk cId="1131527836" sldId="1874"/>
            <ac:spMk id="3" creationId="{0F6542F8-38FD-6870-1F8F-B735CD74A788}"/>
          </ac:spMkLst>
        </pc:spChg>
        <pc:spChg chg="add mod">
          <ac:chgData name="baris oguz" userId="b2f6407021882ee1" providerId="LiveId" clId="{6DFD3514-3DFC-4C97-9916-98338E4C9316}" dt="2025-11-04T10:05:58.551" v="20357"/>
          <ac:spMkLst>
            <pc:docMk/>
            <pc:sldMk cId="1131527836" sldId="1874"/>
            <ac:spMk id="4" creationId="{919D4D41-E440-C50B-FADE-F61318EAB66E}"/>
          </ac:spMkLst>
        </pc:spChg>
        <pc:spChg chg="add del mod">
          <ac:chgData name="baris oguz" userId="b2f6407021882ee1" providerId="LiveId" clId="{6DFD3514-3DFC-4C97-9916-98338E4C9316}" dt="2025-11-04T06:50:08.447" v="20131" actId="478"/>
          <ac:spMkLst>
            <pc:docMk/>
            <pc:sldMk cId="1131527836" sldId="1874"/>
            <ac:spMk id="4" creationId="{9A6A20E6-2966-0C1D-E672-0B577ADB34EC}"/>
          </ac:spMkLst>
        </pc:spChg>
        <pc:spChg chg="add del mod">
          <ac:chgData name="baris oguz" userId="b2f6407021882ee1" providerId="LiveId" clId="{6DFD3514-3DFC-4C97-9916-98338E4C9316}" dt="2025-11-04T06:50:12.457" v="20132" actId="6264"/>
          <ac:spMkLst>
            <pc:docMk/>
            <pc:sldMk cId="1131527836" sldId="1874"/>
            <ac:spMk id="5" creationId="{433642D7-B0E1-A74A-5DFB-43AF41A34764}"/>
          </ac:spMkLst>
        </pc:spChg>
        <pc:spChg chg="add mod ord">
          <ac:chgData name="baris oguz" userId="b2f6407021882ee1" providerId="LiveId" clId="{6DFD3514-3DFC-4C97-9916-98338E4C9316}" dt="2025-11-04T08:22:27.461" v="20322" actId="1076"/>
          <ac:spMkLst>
            <pc:docMk/>
            <pc:sldMk cId="1131527836" sldId="1874"/>
            <ac:spMk id="6" creationId="{FCAF7DF8-303A-D299-3606-0EA2CDF5CD6C}"/>
          </ac:spMkLst>
        </pc:spChg>
        <pc:picChg chg="mod ord modCrop">
          <ac:chgData name="baris oguz" userId="b2f6407021882ee1" providerId="LiveId" clId="{6DFD3514-3DFC-4C97-9916-98338E4C9316}" dt="2025-11-04T08:22:42.941" v="20324" actId="14100"/>
          <ac:picMkLst>
            <pc:docMk/>
            <pc:sldMk cId="1131527836" sldId="1874"/>
            <ac:picMk id="3" creationId="{3044A46E-2A7B-2279-8844-ABEEAD0A9741}"/>
          </ac:picMkLst>
        </pc:picChg>
      </pc:sldChg>
      <pc:sldChg chg="new del">
        <pc:chgData name="baris oguz" userId="b2f6407021882ee1" providerId="LiveId" clId="{6DFD3514-3DFC-4C97-9916-98338E4C9316}" dt="2025-11-04T06:52:29.454" v="20141" actId="47"/>
        <pc:sldMkLst>
          <pc:docMk/>
          <pc:sldMk cId="1687245361" sldId="1875"/>
        </pc:sldMkLst>
      </pc:sldChg>
      <pc:sldChg chg="new del">
        <pc:chgData name="baris oguz" userId="b2f6407021882ee1" providerId="LiveId" clId="{6DFD3514-3DFC-4C97-9916-98338E4C9316}" dt="2025-11-04T06:52:31.405" v="20142" actId="47"/>
        <pc:sldMkLst>
          <pc:docMk/>
          <pc:sldMk cId="3598530766" sldId="1876"/>
        </pc:sldMkLst>
      </pc:sldChg>
      <pc:sldChg chg="new del">
        <pc:chgData name="baris oguz" userId="b2f6407021882ee1" providerId="LiveId" clId="{6DFD3514-3DFC-4C97-9916-98338E4C9316}" dt="2025-11-04T06:52:32.964" v="20143" actId="47"/>
        <pc:sldMkLst>
          <pc:docMk/>
          <pc:sldMk cId="3648403300" sldId="1877"/>
        </pc:sldMkLst>
      </pc:sldChg>
      <pc:sldChg chg="new del">
        <pc:chgData name="baris oguz" userId="b2f6407021882ee1" providerId="LiveId" clId="{6DFD3514-3DFC-4C97-9916-98338E4C9316}" dt="2025-11-04T06:52:34.519" v="20144" actId="47"/>
        <pc:sldMkLst>
          <pc:docMk/>
          <pc:sldMk cId="47482868" sldId="1878"/>
        </pc:sldMkLst>
      </pc:sldChg>
      <pc:sldMasterChg chg="delSldLayout">
        <pc:chgData name="baris oguz" userId="b2f6407021882ee1" providerId="LiveId" clId="{6DFD3514-3DFC-4C97-9916-98338E4C9316}" dt="2025-11-03T14:13:21.846" v="19353" actId="47"/>
        <pc:sldMasterMkLst>
          <pc:docMk/>
          <pc:sldMasterMk cId="0" sldId="2147483648"/>
        </pc:sldMasterMkLst>
        <pc:sldLayoutChg chg="del">
          <pc:chgData name="baris oguz" userId="b2f6407021882ee1" providerId="LiveId" clId="{6DFD3514-3DFC-4C97-9916-98338E4C9316}" dt="2025-11-03T14:13:08.473" v="19350" actId="47"/>
          <pc:sldLayoutMkLst>
            <pc:docMk/>
            <pc:sldMasterMk cId="0" sldId="2147483648"/>
            <pc:sldLayoutMk cId="1889671317" sldId="2147483691"/>
          </pc:sldLayoutMkLst>
        </pc:sldLayoutChg>
        <pc:sldLayoutChg chg="del">
          <pc:chgData name="baris oguz" userId="b2f6407021882ee1" providerId="LiveId" clId="{6DFD3514-3DFC-4C97-9916-98338E4C9316}" dt="2025-11-03T14:13:17.945" v="19352" actId="47"/>
          <pc:sldLayoutMkLst>
            <pc:docMk/>
            <pc:sldMasterMk cId="0" sldId="2147483648"/>
            <pc:sldLayoutMk cId="3178726184" sldId="2147483693"/>
          </pc:sldLayoutMkLst>
        </pc:sldLayoutChg>
        <pc:sldLayoutChg chg="del">
          <pc:chgData name="baris oguz" userId="b2f6407021882ee1" providerId="LiveId" clId="{6DFD3514-3DFC-4C97-9916-98338E4C9316}" dt="2025-11-03T07:34:16.809" v="15205" actId="47"/>
          <pc:sldLayoutMkLst>
            <pc:docMk/>
            <pc:sldMasterMk cId="0" sldId="2147483648"/>
            <pc:sldLayoutMk cId="3524272108" sldId="2147483694"/>
          </pc:sldLayoutMkLst>
        </pc:sldLayoutChg>
        <pc:sldLayoutChg chg="del">
          <pc:chgData name="baris oguz" userId="b2f6407021882ee1" providerId="LiveId" clId="{6DFD3514-3DFC-4C97-9916-98338E4C9316}" dt="2025-11-03T14:13:00.959" v="19348" actId="47"/>
          <pc:sldLayoutMkLst>
            <pc:docMk/>
            <pc:sldMasterMk cId="0" sldId="2147483648"/>
            <pc:sldLayoutMk cId="866303558" sldId="2147483696"/>
          </pc:sldLayoutMkLst>
        </pc:sldLayoutChg>
        <pc:sldLayoutChg chg="del">
          <pc:chgData name="baris oguz" userId="b2f6407021882ee1" providerId="LiveId" clId="{6DFD3514-3DFC-4C97-9916-98338E4C9316}" dt="2025-11-03T14:13:21.846" v="19353" actId="47"/>
          <pc:sldLayoutMkLst>
            <pc:docMk/>
            <pc:sldMasterMk cId="0" sldId="2147483648"/>
            <pc:sldLayoutMk cId="3029867504" sldId="214748369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7BAE97-2284-7441-974C-6F310E695941}" type="datetimeFigureOut">
              <a:rPr lang="fr-FR" smtClean="0"/>
              <a:pPr/>
              <a:t>04/11/2025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4E9515-B9ED-9444-818C-52C0A28668C0}" type="slidenum">
              <a:rPr lang="fr-FR" smtClean="0"/>
              <a:pPr/>
              <a:t>‹#›</a:t>
            </a:fld>
            <a:endParaRPr lang="fr-FR" dirty="0"/>
          </a:p>
        </p:txBody>
      </p:sp>
    </p:spTree>
    <p:extLst>
      <p:ext uri="{BB962C8B-B14F-4D97-AF65-F5344CB8AC3E}">
        <p14:creationId xmlns:p14="http://schemas.microsoft.com/office/powerpoint/2010/main" val="1224046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BF158-6622-A540-999B-EEC6DD0F68F4}" type="datetimeFigureOut">
              <a:rPr lang="fr-FR" smtClean="0"/>
              <a:pPr/>
              <a:t>04/11/2025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3A399-E0F5-7B40-99B3-BB69A5FFE37C}" type="slidenum">
              <a:rPr lang="fr-FR" smtClean="0"/>
              <a:pPr/>
              <a:t>‹#›</a:t>
            </a:fld>
            <a:endParaRPr lang="fr-FR" dirty="0"/>
          </a:p>
        </p:txBody>
      </p:sp>
    </p:spTree>
    <p:extLst>
      <p:ext uri="{BB962C8B-B14F-4D97-AF65-F5344CB8AC3E}">
        <p14:creationId xmlns:p14="http://schemas.microsoft.com/office/powerpoint/2010/main" val="42874065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23825" y="785813"/>
            <a:ext cx="7307263" cy="4111625"/>
          </a:xfrm>
        </p:spPr>
      </p:sp>
      <p:sp>
        <p:nvSpPr>
          <p:cNvPr id="3" name="Not Yer Tutucusu 2"/>
          <p:cNvSpPr>
            <a:spLocks noGrp="1"/>
          </p:cNvSpPr>
          <p:nvPr>
            <p:ph type="body" idx="1"/>
          </p:nvPr>
        </p:nvSpPr>
        <p:spPr/>
        <p:txBody>
          <a:bodyPr/>
          <a:lstStyle/>
          <a:p>
            <a:pPr defTabSz="915589">
              <a:defRPr/>
            </a:pPr>
            <a:r>
              <a:rPr lang="tr-TR" dirty="0"/>
              <a:t>Notlar: </a:t>
            </a:r>
          </a:p>
          <a:p>
            <a:endParaRPr lang="tr-TR" dirty="0"/>
          </a:p>
        </p:txBody>
      </p:sp>
      <p:sp>
        <p:nvSpPr>
          <p:cNvPr id="6" name="Slayt Numarası Yer Tutucusu 5"/>
          <p:cNvSpPr>
            <a:spLocks noGrp="1"/>
          </p:cNvSpPr>
          <p:nvPr>
            <p:ph type="sldNum" sz="quarter" idx="12"/>
          </p:nvPr>
        </p:nvSpPr>
        <p:spPr>
          <a:xfrm>
            <a:off x="3858118" y="9410720"/>
            <a:ext cx="2949084" cy="547900"/>
          </a:xfrm>
          <a:prstGeom prst="rect">
            <a:avLst/>
          </a:prstGeom>
        </p:spPr>
        <p:txBody>
          <a:bodyPr/>
          <a:lstStyle/>
          <a:p>
            <a:pPr>
              <a:defRPr/>
            </a:pPr>
            <a:fld id="{3B845FF7-681F-4534-8087-8FC08EE5C5A4}" type="slidenum">
              <a:rPr lang="en-AU" smtClean="0"/>
              <a:pPr>
                <a:defRPr/>
              </a:pPr>
              <a:t>5</a:t>
            </a:fld>
            <a:endParaRPr lang="en-AU"/>
          </a:p>
        </p:txBody>
      </p:sp>
      <p:sp>
        <p:nvSpPr>
          <p:cNvPr id="8" name="Üstbilgi Yer Tutucusu 7"/>
          <p:cNvSpPr>
            <a:spLocks noGrp="1"/>
          </p:cNvSpPr>
          <p:nvPr>
            <p:ph type="hdr" sz="quarter" idx="13"/>
          </p:nvPr>
        </p:nvSpPr>
        <p:spPr/>
        <p:txBody>
          <a:bodyPr/>
          <a:lstStyle/>
          <a:p>
            <a:r>
              <a:rPr lang="tr-TR"/>
              <a:t>Yalın 6 Sigma / Tanımlama ve Ölçme / Bölüm-1</a:t>
            </a:r>
          </a:p>
        </p:txBody>
      </p:sp>
    </p:spTree>
    <p:extLst>
      <p:ext uri="{BB962C8B-B14F-4D97-AF65-F5344CB8AC3E}">
        <p14:creationId xmlns:p14="http://schemas.microsoft.com/office/powerpoint/2010/main" val="806180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3">
            <a:extLst>
              <a:ext uri="{FF2B5EF4-FFF2-40B4-BE49-F238E27FC236}">
                <a16:creationId xmlns:a16="http://schemas.microsoft.com/office/drawing/2014/main" id="{6765997C-9F59-D1E1-F21D-812255D121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fld id="{A8BA0E55-C8FA-4CEB-9C98-B9222CB07581}" type="slidenum">
              <a:rPr lang="en-US" altLang="tr-TR" sz="1200"/>
              <a:pPr eaLnBrk="1" hangingPunct="1"/>
              <a:t>14</a:t>
            </a:fld>
            <a:endParaRPr lang="en-US" altLang="tr-TR" sz="1200"/>
          </a:p>
        </p:txBody>
      </p:sp>
      <p:sp>
        <p:nvSpPr>
          <p:cNvPr id="75779" name="Rectangle 2">
            <a:extLst>
              <a:ext uri="{FF2B5EF4-FFF2-40B4-BE49-F238E27FC236}">
                <a16:creationId xmlns:a16="http://schemas.microsoft.com/office/drawing/2014/main" id="{2AF039B5-6B62-D6F1-20CB-CFD5B144AD4D}"/>
              </a:ext>
            </a:extLst>
          </p:cNvPr>
          <p:cNvSpPr>
            <a:spLocks noGrp="1" noRot="1" noChangeAspect="1" noChangeArrowheads="1" noTextEdit="1"/>
          </p:cNvSpPr>
          <p:nvPr>
            <p:ph type="sldImg"/>
          </p:nvPr>
        </p:nvSpPr>
        <p:spPr>
          <a:xfrm>
            <a:off x="536575" y="671513"/>
            <a:ext cx="6003925" cy="3378200"/>
          </a:xfrm>
          <a:ln/>
        </p:spPr>
      </p:sp>
      <p:sp>
        <p:nvSpPr>
          <p:cNvPr id="75780" name="Rectangle 3">
            <a:extLst>
              <a:ext uri="{FF2B5EF4-FFF2-40B4-BE49-F238E27FC236}">
                <a16:creationId xmlns:a16="http://schemas.microsoft.com/office/drawing/2014/main" id="{BF2E6B4D-E552-4432-A7AF-D3D799CCC88B}"/>
              </a:ext>
            </a:extLst>
          </p:cNvPr>
          <p:cNvSpPr>
            <a:spLocks noGrp="1" noChangeArrowheads="1"/>
          </p:cNvSpPr>
          <p:nvPr>
            <p:ph type="body" idx="1"/>
          </p:nvPr>
        </p:nvSpPr>
        <p:spPr>
          <a:xfrm>
            <a:off x="942975" y="4276725"/>
            <a:ext cx="5191125" cy="405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a:latin typeface="Arial" panose="020B0604020202020204" pitchFamily="34" charset="0"/>
              </a:rPr>
              <a:t>Individual Values (I) and Moving Range (MR) Charts are used when each measurement represents one batch. The subgroup size is equal to one when I-MR charts are used. These charts are very simple to prepare and use. The graphic shows the Individuals Chart where the individual measurement values are plotted with the Center Line being the average of the individual measurements. The Moving Range Chart shows the range between two subsequent measurements. </a:t>
            </a:r>
          </a:p>
          <a:p>
            <a:pPr eaLnBrk="1" hangingPunct="1"/>
            <a:endParaRPr lang="en-US" altLang="tr-TR">
              <a:latin typeface="Arial" panose="020B0604020202020204" pitchFamily="34" charset="0"/>
            </a:endParaRPr>
          </a:p>
          <a:p>
            <a:pPr eaLnBrk="1" hangingPunct="1"/>
            <a:r>
              <a:rPr lang="en-US" altLang="tr-TR">
                <a:latin typeface="Arial" panose="020B0604020202020204" pitchFamily="34" charset="0"/>
              </a:rPr>
              <a:t>There are certain situations when opportunities to collect data are limited or when grouping the data into subgroups simply doesn't make practical sense. Perhaps the most obvious of these cases is when</a:t>
            </a:r>
            <a:r>
              <a:rPr lang="en-US" altLang="tr-TR" b="1" i="1">
                <a:latin typeface="Arial" panose="020B0604020202020204" pitchFamily="34" charset="0"/>
              </a:rPr>
              <a:t> </a:t>
            </a:r>
            <a:r>
              <a:rPr lang="en-US" altLang="tr-TR">
                <a:latin typeface="Arial" panose="020B0604020202020204" pitchFamily="34" charset="0"/>
              </a:rPr>
              <a:t>each individual measurement is already a rational subgroup. This might happen when each measurement represents one batch, when the measurements are widely spaced in time or when only one measurement is available in evaluating the process. Such situations include destructive testing, inventory turns, monthly revenue figures and chemical tests of a characteristic in a large container of material. All of these situations indicate a subgroup size of one. Because this chart is dealing with individual measurements it, is not as sensitive as the X-Bar Chart in detecting process changes.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3">
            <a:extLst>
              <a:ext uri="{FF2B5EF4-FFF2-40B4-BE49-F238E27FC236}">
                <a16:creationId xmlns:a16="http://schemas.microsoft.com/office/drawing/2014/main" id="{55030756-F455-70BB-3C9C-E6F7BCD011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fld id="{1929B174-2798-4A48-A5A7-9FD38C9175C9}" type="slidenum">
              <a:rPr lang="en-US" altLang="tr-TR" sz="1200"/>
              <a:pPr eaLnBrk="1" hangingPunct="1"/>
              <a:t>15</a:t>
            </a:fld>
            <a:endParaRPr lang="en-US" altLang="tr-TR" sz="1200"/>
          </a:p>
        </p:txBody>
      </p:sp>
      <p:sp>
        <p:nvSpPr>
          <p:cNvPr id="76803" name="Rectangle 2">
            <a:extLst>
              <a:ext uri="{FF2B5EF4-FFF2-40B4-BE49-F238E27FC236}">
                <a16:creationId xmlns:a16="http://schemas.microsoft.com/office/drawing/2014/main" id="{8D9A52F7-AD99-9916-10C9-B75BADB8C12D}"/>
              </a:ext>
            </a:extLst>
          </p:cNvPr>
          <p:cNvSpPr>
            <a:spLocks noGrp="1" noRot="1" noChangeAspect="1" noChangeArrowheads="1" noTextEdit="1"/>
          </p:cNvSpPr>
          <p:nvPr>
            <p:ph type="sldImg"/>
          </p:nvPr>
        </p:nvSpPr>
        <p:spPr>
          <a:xfrm>
            <a:off x="536575" y="671513"/>
            <a:ext cx="6003925" cy="3378200"/>
          </a:xfrm>
          <a:ln/>
        </p:spPr>
      </p:sp>
      <p:sp>
        <p:nvSpPr>
          <p:cNvPr id="76804" name="Rectangle 3">
            <a:extLst>
              <a:ext uri="{FF2B5EF4-FFF2-40B4-BE49-F238E27FC236}">
                <a16:creationId xmlns:a16="http://schemas.microsoft.com/office/drawing/2014/main" id="{ACFF1B03-5507-E44A-9925-10FD8ADC0AE3}"/>
              </a:ext>
            </a:extLst>
          </p:cNvPr>
          <p:cNvSpPr>
            <a:spLocks noGrp="1" noChangeArrowheads="1"/>
          </p:cNvSpPr>
          <p:nvPr>
            <p:ph type="body" idx="1"/>
          </p:nvPr>
        </p:nvSpPr>
        <p:spPr>
          <a:xfrm>
            <a:off x="942975" y="4276725"/>
            <a:ext cx="5191125" cy="405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tr-TR" sz="900">
                <a:latin typeface="Arial" panose="020B0604020202020204" pitchFamily="34" charset="0"/>
              </a:rPr>
              <a:t>An Xbar-R is used primarily to monitor and control the stability of the average value. The Xbar Chart plots the average values of each of a number of small sampled subgroups. The averages of the process subgroups are collected in sequential, or chronological, order from the process. The Xbar Chart, together with the Rbar Chart shown, is a sensitive  method to identify assignable causes of product and process variation, and gives great insight into short-term variations.</a:t>
            </a:r>
          </a:p>
          <a:p>
            <a:pPr eaLnBrk="1" hangingPunct="1">
              <a:lnSpc>
                <a:spcPct val="80000"/>
              </a:lnSpc>
            </a:pPr>
            <a:endParaRPr lang="en-US" altLang="tr-TR" sz="900">
              <a:latin typeface="Arial" panose="020B0604020202020204" pitchFamily="34" charset="0"/>
            </a:endParaRPr>
          </a:p>
          <a:p>
            <a:pPr eaLnBrk="1" hangingPunct="1">
              <a:lnSpc>
                <a:spcPct val="80000"/>
              </a:lnSpc>
            </a:pPr>
            <a:r>
              <a:rPr lang="en-US" altLang="tr-TR" sz="900">
                <a:latin typeface="Arial" panose="020B0604020202020204" pitchFamily="34" charset="0"/>
              </a:rPr>
              <a:t>These charts are most effective when they are used together as a matched pair. Each chart individually shows only a portion of the information concerning the process characteristic. The upper chart shows how the process average (central tendency) changes. The lower chart shows how the variation of the process has changed.</a:t>
            </a:r>
          </a:p>
          <a:p>
            <a:pPr eaLnBrk="1" hangingPunct="1">
              <a:lnSpc>
                <a:spcPct val="80000"/>
              </a:lnSpc>
            </a:pPr>
            <a:endParaRPr lang="en-US" altLang="tr-TR" sz="900">
              <a:latin typeface="Arial" panose="020B0604020202020204" pitchFamily="34" charset="0"/>
            </a:endParaRPr>
          </a:p>
          <a:p>
            <a:pPr eaLnBrk="1" hangingPunct="1">
              <a:lnSpc>
                <a:spcPct val="80000"/>
              </a:lnSpc>
            </a:pPr>
            <a:r>
              <a:rPr lang="en-US" altLang="tr-TR" sz="900">
                <a:latin typeface="Arial" panose="020B0604020202020204" pitchFamily="34" charset="0"/>
              </a:rPr>
              <a:t>It is important to control both the process average and the variation separately because different corrective or improvement actions are usually required to effect a change in each of these two parameters.</a:t>
            </a:r>
            <a:endParaRPr lang="en-US" altLang="tr-TR" sz="900" b="1" i="1">
              <a:latin typeface="Arial" panose="020B0604020202020204" pitchFamily="34" charset="0"/>
            </a:endParaRPr>
          </a:p>
          <a:p>
            <a:pPr eaLnBrk="1" hangingPunct="1">
              <a:lnSpc>
                <a:spcPct val="80000"/>
              </a:lnSpc>
            </a:pPr>
            <a:endParaRPr lang="en-US" altLang="tr-TR" sz="900">
              <a:latin typeface="Arial" panose="020B0604020202020204" pitchFamily="34" charset="0"/>
            </a:endParaRPr>
          </a:p>
          <a:p>
            <a:pPr eaLnBrk="1" hangingPunct="1">
              <a:lnSpc>
                <a:spcPct val="80000"/>
              </a:lnSpc>
            </a:pPr>
            <a:r>
              <a:rPr lang="en-US" altLang="tr-TR" sz="900">
                <a:latin typeface="Arial" panose="020B0604020202020204" pitchFamily="34" charset="0"/>
              </a:rPr>
              <a:t>The Rbar Chart must be in control in order to interpret the averages chart because the Control Limits are calculated considering both process variation and center. When the Rbar Chart is not in control, the Control Limits on the  averages chart will be inaccurate and may falsely indicate an out of control condition. In this case, the lack of control will be due to unstable variation rather than actual changes in the averages.</a:t>
            </a:r>
          </a:p>
          <a:p>
            <a:pPr eaLnBrk="1" hangingPunct="1">
              <a:lnSpc>
                <a:spcPct val="80000"/>
              </a:lnSpc>
            </a:pPr>
            <a:endParaRPr lang="en-US" altLang="tr-TR" sz="900">
              <a:latin typeface="Arial" panose="020B0604020202020204" pitchFamily="34" charset="0"/>
            </a:endParaRPr>
          </a:p>
          <a:p>
            <a:pPr eaLnBrk="1" hangingPunct="1">
              <a:lnSpc>
                <a:spcPct val="80000"/>
              </a:lnSpc>
              <a:spcBef>
                <a:spcPct val="50000"/>
              </a:spcBef>
            </a:pPr>
            <a:r>
              <a:rPr lang="en-US" altLang="tr-TR" sz="900">
                <a:latin typeface="Arial" panose="020B0604020202020204" pitchFamily="34" charset="0"/>
              </a:rPr>
              <a:t>Xbar and Rbar Charts are often more sensitive than I-MR, but are frequently done incorrectly. The most common error is failure to perform rational sub-grouping correctly.</a:t>
            </a:r>
          </a:p>
          <a:p>
            <a:pPr eaLnBrk="1" hangingPunct="1">
              <a:lnSpc>
                <a:spcPct val="80000"/>
              </a:lnSpc>
              <a:spcBef>
                <a:spcPct val="50000"/>
              </a:spcBef>
            </a:pPr>
            <a:endParaRPr lang="en-US" altLang="tr-TR" sz="900">
              <a:latin typeface="Arial" panose="020B0604020202020204" pitchFamily="34" charset="0"/>
            </a:endParaRPr>
          </a:p>
          <a:p>
            <a:pPr eaLnBrk="1" hangingPunct="1">
              <a:lnSpc>
                <a:spcPct val="80000"/>
              </a:lnSpc>
              <a:spcBef>
                <a:spcPct val="50000"/>
              </a:spcBef>
            </a:pPr>
            <a:r>
              <a:rPr lang="en-US" altLang="tr-TR" sz="900">
                <a:latin typeface="Arial" panose="020B0604020202020204" pitchFamily="34" charset="0"/>
              </a:rPr>
              <a:t>A rational subgroup is simply a group of items made under conditions that are as nearly identical as possible. Five consecutive items, made on the same machine, with the same setup, the same raw materials, and the same operator, are a rational subgroup. Five items made at the same time on different machines are not a rational subgroup. Failure to form rational subgroups correctly will make your Xbar-Rbar Charts dangerously wrong.</a:t>
            </a:r>
          </a:p>
          <a:p>
            <a:pPr lvl="1" eaLnBrk="1" hangingPunct="1">
              <a:lnSpc>
                <a:spcPct val="80000"/>
              </a:lnSpc>
              <a:spcBef>
                <a:spcPct val="50000"/>
              </a:spcBef>
            </a:pPr>
            <a:endParaRPr lang="en-US" altLang="tr-TR" sz="9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3">
            <a:extLst>
              <a:ext uri="{FF2B5EF4-FFF2-40B4-BE49-F238E27FC236}">
                <a16:creationId xmlns:a16="http://schemas.microsoft.com/office/drawing/2014/main" id="{2D4934C2-0C1E-A5F0-C949-10D637C65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fld id="{37D2CC19-8CD0-48BB-8063-524BD135BC37}" type="slidenum">
              <a:rPr lang="en-US" altLang="tr-TR" sz="1200"/>
              <a:pPr eaLnBrk="1" hangingPunct="1"/>
              <a:t>16</a:t>
            </a:fld>
            <a:endParaRPr lang="en-US" altLang="tr-TR" sz="1200"/>
          </a:p>
        </p:txBody>
      </p:sp>
      <p:sp>
        <p:nvSpPr>
          <p:cNvPr id="77827" name="Rectangle 2">
            <a:extLst>
              <a:ext uri="{FF2B5EF4-FFF2-40B4-BE49-F238E27FC236}">
                <a16:creationId xmlns:a16="http://schemas.microsoft.com/office/drawing/2014/main" id="{BC409AED-7B1F-D9FD-D79E-C869F80DDE55}"/>
              </a:ext>
            </a:extLst>
          </p:cNvPr>
          <p:cNvSpPr>
            <a:spLocks noGrp="1" noRot="1" noChangeAspect="1" noChangeArrowheads="1" noTextEdit="1"/>
          </p:cNvSpPr>
          <p:nvPr>
            <p:ph type="sldImg"/>
          </p:nvPr>
        </p:nvSpPr>
        <p:spPr>
          <a:xfrm>
            <a:off x="536575" y="671513"/>
            <a:ext cx="6003925" cy="3378200"/>
          </a:xfrm>
          <a:ln/>
        </p:spPr>
      </p:sp>
      <p:sp>
        <p:nvSpPr>
          <p:cNvPr id="77828" name="Rectangle 3">
            <a:extLst>
              <a:ext uri="{FF2B5EF4-FFF2-40B4-BE49-F238E27FC236}">
                <a16:creationId xmlns:a16="http://schemas.microsoft.com/office/drawing/2014/main" id="{445B44CA-1908-1B42-DDF6-0701A72C4848}"/>
              </a:ext>
            </a:extLst>
          </p:cNvPr>
          <p:cNvSpPr>
            <a:spLocks noGrp="1" noChangeArrowheads="1"/>
          </p:cNvSpPr>
          <p:nvPr>
            <p:ph type="body" idx="1"/>
          </p:nvPr>
        </p:nvSpPr>
        <p:spPr>
          <a:xfrm>
            <a:off x="942975" y="4276725"/>
            <a:ext cx="5191125" cy="405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en-US" altLang="tr-TR">
                <a:latin typeface="Arial" panose="020B0604020202020204" pitchFamily="34" charset="0"/>
              </a:rPr>
              <a:t>The U Chart plots defects per unit data collected from subgroups of equal or unequal sizes. The “U” in U Charts stands for defects per Unit. U Charts plot the proportion of defects that are occurring. </a:t>
            </a:r>
          </a:p>
          <a:p>
            <a:pPr eaLnBrk="1" hangingPunct="1"/>
            <a:endParaRPr lang="en-US" altLang="tr-TR">
              <a:latin typeface="Arial" panose="020B0604020202020204" pitchFamily="34" charset="0"/>
            </a:endParaRPr>
          </a:p>
          <a:p>
            <a:pPr eaLnBrk="1" hangingPunct="1"/>
            <a:r>
              <a:rPr lang="en-US" altLang="tr-TR">
                <a:latin typeface="Arial" panose="020B0604020202020204" pitchFamily="34" charset="0"/>
              </a:rPr>
              <a:t>The U Chart and the C Chart are very similar. They both are looking at defects, but the U Chart does not need a constant sample size like the sample size like the C Chart. The Control Limits on the U Chart vary with the sample size and therefore they are not uniform,  similar to the P Chart which we will describe next.</a:t>
            </a:r>
          </a:p>
          <a:p>
            <a:pPr eaLnBrk="1" hangingPunct="1"/>
            <a:endParaRPr lang="en-US" altLang="tr-TR">
              <a:latin typeface="Arial" panose="020B0604020202020204" pitchFamily="34" charset="0"/>
            </a:endParaRPr>
          </a:p>
          <a:p>
            <a:pPr eaLnBrk="1" hangingPunct="1"/>
            <a:r>
              <a:rPr lang="en-US" altLang="tr-TR">
                <a:latin typeface="Arial" panose="020B0604020202020204" pitchFamily="34" charset="0"/>
              </a:rPr>
              <a:t>Counting defects on forms is a common use for the U Chart. For example, defects on insurance claim forms are a problem for hospitals. Every claim form has to be checked and corrected before going to the insurance company. When completing a claim form, a particular hospital must fill in 13 fields to indicate the patient’s name, social security number, DRG codes and other pertinent data. A blank or incorrect field is a defect.</a:t>
            </a:r>
          </a:p>
          <a:p>
            <a:pPr eaLnBrk="1" hangingPunct="1"/>
            <a:endParaRPr lang="en-US" altLang="tr-TR">
              <a:latin typeface="Arial" panose="020B0604020202020204" pitchFamily="34" charset="0"/>
            </a:endParaRPr>
          </a:p>
          <a:p>
            <a:pPr eaLnBrk="1" hangingPunct="1"/>
            <a:r>
              <a:rPr lang="en-US" altLang="tr-TR">
                <a:latin typeface="Arial" panose="020B0604020202020204" pitchFamily="34" charset="0"/>
              </a:rPr>
              <a:t>A hospital measured their invoicing performance by calculating the number of defects per unit for each day’s processing of claims forms. The graph demonstrates their performance on a U Chart. </a:t>
            </a:r>
          </a:p>
          <a:p>
            <a:pPr eaLnBrk="1" hangingPunct="1"/>
            <a:endParaRPr lang="en-US" altLang="tr-TR">
              <a:latin typeface="Arial" panose="020B0604020202020204" pitchFamily="34" charset="0"/>
            </a:endParaRPr>
          </a:p>
          <a:p>
            <a:pPr eaLnBrk="1" hangingPunct="1"/>
            <a:r>
              <a:rPr lang="en-US" altLang="tr-TR">
                <a:latin typeface="Arial" panose="020B0604020202020204" pitchFamily="34" charset="0"/>
              </a:rPr>
              <a:t>The general procedure for U Charts is as follows:</a:t>
            </a:r>
          </a:p>
          <a:p>
            <a:pPr eaLnBrk="1" hangingPunct="1"/>
            <a:r>
              <a:rPr lang="en-US" altLang="tr-TR">
                <a:latin typeface="Arial" panose="020B0604020202020204" pitchFamily="34" charset="0"/>
              </a:rPr>
              <a:t>1.	Determine purpose of the chart </a:t>
            </a:r>
          </a:p>
          <a:p>
            <a:pPr eaLnBrk="1" hangingPunct="1"/>
            <a:r>
              <a:rPr lang="en-US" altLang="tr-TR">
                <a:latin typeface="Arial" panose="020B0604020202020204" pitchFamily="34" charset="0"/>
              </a:rPr>
              <a:t>2.	Select data collection point</a:t>
            </a:r>
          </a:p>
          <a:p>
            <a:pPr eaLnBrk="1" hangingPunct="1"/>
            <a:r>
              <a:rPr lang="en-US" altLang="tr-TR">
                <a:latin typeface="Arial" panose="020B0604020202020204" pitchFamily="34" charset="0"/>
              </a:rPr>
              <a:t>3.	Establish basis for sub-grouping </a:t>
            </a:r>
          </a:p>
          <a:p>
            <a:pPr eaLnBrk="1" hangingPunct="1"/>
            <a:r>
              <a:rPr lang="en-US" altLang="tr-TR">
                <a:latin typeface="Arial" panose="020B0604020202020204" pitchFamily="34" charset="0"/>
              </a:rPr>
              <a:t>4.	Establish sampling interval and determine sample size</a:t>
            </a:r>
          </a:p>
          <a:p>
            <a:pPr eaLnBrk="1" hangingPunct="1"/>
            <a:r>
              <a:rPr lang="en-US" altLang="tr-TR">
                <a:latin typeface="Arial" panose="020B0604020202020204" pitchFamily="34" charset="0"/>
              </a:rPr>
              <a:t>5.	Set up forms for recording and charting data and write specific instructions on use of the chart</a:t>
            </a:r>
          </a:p>
          <a:p>
            <a:pPr eaLnBrk="1" hangingPunct="1"/>
            <a:r>
              <a:rPr lang="en-US" altLang="tr-TR">
                <a:latin typeface="Arial" panose="020B0604020202020204" pitchFamily="34" charset="0"/>
              </a:rPr>
              <a:t>6.	Collect and record data.</a:t>
            </a:r>
          </a:p>
          <a:p>
            <a:pPr eaLnBrk="1" hangingPunct="1"/>
            <a:r>
              <a:rPr lang="en-US" altLang="tr-TR">
                <a:latin typeface="Arial" panose="020B0604020202020204" pitchFamily="34" charset="0"/>
              </a:rPr>
              <a:t>7.	Count the number of nonconformities for each of the subgroups </a:t>
            </a:r>
          </a:p>
          <a:p>
            <a:pPr eaLnBrk="1" hangingPunct="1"/>
            <a:r>
              <a:rPr lang="en-US" altLang="tr-TR">
                <a:latin typeface="Arial" panose="020B0604020202020204" pitchFamily="34" charset="0"/>
              </a:rPr>
              <a:t>8.	Input into Excel or other statistical software.</a:t>
            </a:r>
          </a:p>
          <a:p>
            <a:pPr eaLnBrk="1" hangingPunct="1"/>
            <a:r>
              <a:rPr lang="en-US" altLang="tr-TR">
                <a:latin typeface="Arial" panose="020B0604020202020204" pitchFamily="34" charset="0"/>
              </a:rPr>
              <a:t>9.	Interpret chart together with other pertinent sources of information on the process and take corrective action if necessary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3">
            <a:extLst>
              <a:ext uri="{FF2B5EF4-FFF2-40B4-BE49-F238E27FC236}">
                <a16:creationId xmlns:a16="http://schemas.microsoft.com/office/drawing/2014/main" id="{F0786EA5-52C3-AD25-96C0-139099B9A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fld id="{CE7E89B5-DB16-4C54-9C28-E364CE6A20E3}" type="slidenum">
              <a:rPr lang="en-US" altLang="tr-TR" sz="1200"/>
              <a:pPr eaLnBrk="1" hangingPunct="1"/>
              <a:t>17</a:t>
            </a:fld>
            <a:endParaRPr lang="en-US" altLang="tr-TR" sz="1200"/>
          </a:p>
        </p:txBody>
      </p:sp>
      <p:sp>
        <p:nvSpPr>
          <p:cNvPr id="81923" name="Rectangle 2">
            <a:extLst>
              <a:ext uri="{FF2B5EF4-FFF2-40B4-BE49-F238E27FC236}">
                <a16:creationId xmlns:a16="http://schemas.microsoft.com/office/drawing/2014/main" id="{EB8E35E9-F2E5-E364-E973-2BD1113E3CC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ADD99726-074F-83DD-3B0E-9C9F60726F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a:latin typeface="Arial" panose="020B0604020202020204" pitchFamily="34" charset="0"/>
              </a:rPr>
              <a:t>Control Charts were first developed by Dr. Shewhart in the early 20</a:t>
            </a:r>
            <a:r>
              <a:rPr lang="en-US" altLang="tr-TR" baseline="30000">
                <a:latin typeface="Arial" panose="020B0604020202020204" pitchFamily="34" charset="0"/>
              </a:rPr>
              <a:t>th</a:t>
            </a:r>
            <a:r>
              <a:rPr lang="en-US" altLang="tr-TR">
                <a:latin typeface="Arial" panose="020B0604020202020204" pitchFamily="34" charset="0"/>
              </a:rPr>
              <a:t> century in the U.S.  Control Charts are a graphical and visual plot of a process and is charted over time like a Time Series Chart.  From a visual management aspect, a Time Plot is more powerful than knowledge of the last measurement.  These charts are meant to indicate change in a process.  All SPC charts have a Central Line and Control Limits to aid in Special Cause variation.</a:t>
            </a:r>
          </a:p>
          <a:p>
            <a:pPr eaLnBrk="1" hangingPunct="1"/>
            <a:endParaRPr lang="en-US" altLang="tr-TR">
              <a:latin typeface="Arial" panose="020B0604020202020204" pitchFamily="34" charset="0"/>
            </a:endParaRPr>
          </a:p>
          <a:p>
            <a:pPr eaLnBrk="1" hangingPunct="1"/>
            <a:r>
              <a:rPr lang="en-US" altLang="tr-TR">
                <a:latin typeface="Arial" panose="020B0604020202020204" pitchFamily="34" charset="0"/>
              </a:rPr>
              <a:t>Notice, again, we never discussed showing or considering specifications.  We are advising you to never have specification limits on a Control Chart because of the confusion often generated.  Remember we want to control and maintain the process in the newly improved process based on the recently improved past.  These Control Charts and their limits are the Voice of the Process not the Voice of the Customer which are the specification limits.</a:t>
            </a:r>
          </a:p>
          <a:p>
            <a:pPr eaLnBrk="1" hangingPunct="1"/>
            <a:endParaRPr lang="en-US" altLang="tr-TR">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3">
            <a:extLst>
              <a:ext uri="{FF2B5EF4-FFF2-40B4-BE49-F238E27FC236}">
                <a16:creationId xmlns:a16="http://schemas.microsoft.com/office/drawing/2014/main" id="{62571716-0A61-7482-4956-FC9D20BCB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fld id="{C042E7DD-A6D7-4143-804C-252C248E9B97}" type="slidenum">
              <a:rPr lang="en-US" altLang="tr-TR" sz="1200"/>
              <a:pPr eaLnBrk="1" hangingPunct="1"/>
              <a:t>18</a:t>
            </a:fld>
            <a:endParaRPr lang="en-US" altLang="tr-TR" sz="1200"/>
          </a:p>
        </p:txBody>
      </p:sp>
      <p:sp>
        <p:nvSpPr>
          <p:cNvPr id="83971" name="Rectangle 2">
            <a:extLst>
              <a:ext uri="{FF2B5EF4-FFF2-40B4-BE49-F238E27FC236}">
                <a16:creationId xmlns:a16="http://schemas.microsoft.com/office/drawing/2014/main" id="{9B3C02AE-078D-B60F-33CE-B9EB0BB430A5}"/>
              </a:ext>
            </a:extLst>
          </p:cNvPr>
          <p:cNvSpPr>
            <a:spLocks noGrp="1" noRot="1" noChangeAspect="1" noChangeArrowheads="1" noTextEdit="1"/>
          </p:cNvSpPr>
          <p:nvPr>
            <p:ph type="sldImg"/>
          </p:nvPr>
        </p:nvSpPr>
        <p:spPr>
          <a:xfrm>
            <a:off x="100013" y="188913"/>
            <a:ext cx="6848475" cy="3852862"/>
          </a:xfrm>
          <a:ln/>
        </p:spPr>
      </p:sp>
      <p:sp>
        <p:nvSpPr>
          <p:cNvPr id="83972" name="Rectangle 3">
            <a:extLst>
              <a:ext uri="{FF2B5EF4-FFF2-40B4-BE49-F238E27FC236}">
                <a16:creationId xmlns:a16="http://schemas.microsoft.com/office/drawing/2014/main" id="{63ED5EF6-2562-ED4E-2D35-95FB4C3428CD}"/>
              </a:ext>
            </a:extLst>
          </p:cNvPr>
          <p:cNvSpPr>
            <a:spLocks noGrp="1" noChangeArrowheads="1"/>
          </p:cNvSpPr>
          <p:nvPr>
            <p:ph type="body" idx="1"/>
          </p:nvPr>
        </p:nvSpPr>
        <p:spPr>
          <a:xfrm>
            <a:off x="157163" y="4276725"/>
            <a:ext cx="3381375" cy="4502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a:latin typeface="Arial" panose="020B0604020202020204" pitchFamily="34" charset="0"/>
              </a:rPr>
              <a:t>Please read the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3">
            <a:extLst>
              <a:ext uri="{FF2B5EF4-FFF2-40B4-BE49-F238E27FC236}">
                <a16:creationId xmlns:a16="http://schemas.microsoft.com/office/drawing/2014/main" id="{40E60E84-A882-3AC1-2740-10F71326EA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fld id="{2AC20B2F-1055-4177-A7FB-923AA10FC728}" type="slidenum">
              <a:rPr lang="en-US" altLang="tr-TR" sz="1200"/>
              <a:pPr eaLnBrk="1" hangingPunct="1"/>
              <a:t>19</a:t>
            </a:fld>
            <a:endParaRPr lang="en-US" altLang="tr-TR" sz="1200"/>
          </a:p>
        </p:txBody>
      </p:sp>
      <p:sp>
        <p:nvSpPr>
          <p:cNvPr id="92163" name="Rectangle 2">
            <a:extLst>
              <a:ext uri="{FF2B5EF4-FFF2-40B4-BE49-F238E27FC236}">
                <a16:creationId xmlns:a16="http://schemas.microsoft.com/office/drawing/2014/main" id="{D93B5F85-4D7F-4933-DDF8-C3667E989EC7}"/>
              </a:ext>
            </a:extLst>
          </p:cNvPr>
          <p:cNvSpPr>
            <a:spLocks noGrp="1" noRot="1" noChangeAspect="1" noChangeArrowheads="1" noTextEdit="1"/>
          </p:cNvSpPr>
          <p:nvPr>
            <p:ph type="sldImg"/>
          </p:nvPr>
        </p:nvSpPr>
        <p:spPr>
          <a:xfrm>
            <a:off x="536575" y="671513"/>
            <a:ext cx="6003925" cy="3378200"/>
          </a:xfrm>
          <a:ln/>
        </p:spPr>
      </p:sp>
      <p:sp>
        <p:nvSpPr>
          <p:cNvPr id="92164" name="Rectangle 3">
            <a:extLst>
              <a:ext uri="{FF2B5EF4-FFF2-40B4-BE49-F238E27FC236}">
                <a16:creationId xmlns:a16="http://schemas.microsoft.com/office/drawing/2014/main" id="{30C32053-54CC-BC01-4214-0B4260A53F4C}"/>
              </a:ext>
            </a:extLst>
          </p:cNvPr>
          <p:cNvSpPr>
            <a:spLocks noGrp="1" noChangeArrowheads="1"/>
          </p:cNvSpPr>
          <p:nvPr>
            <p:ph type="body" idx="1"/>
          </p:nvPr>
        </p:nvSpPr>
        <p:spPr>
          <a:xfrm>
            <a:off x="942975" y="4276725"/>
            <a:ext cx="5191125" cy="405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lnSpc>
                <a:spcPct val="80000"/>
              </a:lnSpc>
            </a:pPr>
            <a:r>
              <a:rPr lang="en-US" altLang="ja-JP" sz="800">
                <a:latin typeface="Arial" panose="020B0604020202020204" pitchFamily="34" charset="0"/>
              </a:rPr>
              <a:t>The Control Charts you choose to use will always be based first on the type of data you have and then on the objective of the Control Chart. The first selection criteria will be whether you have Attribute or Continuous Data.</a:t>
            </a:r>
          </a:p>
          <a:p>
            <a:pPr eaLnBrk="1" hangingPunct="1">
              <a:lnSpc>
                <a:spcPct val="80000"/>
              </a:lnSpc>
            </a:pPr>
            <a:endParaRPr lang="en-US" altLang="tr-TR" sz="800">
              <a:latin typeface="Arial" panose="020B0604020202020204" pitchFamily="34" charset="0"/>
            </a:endParaRPr>
          </a:p>
          <a:p>
            <a:pPr eaLnBrk="1" hangingPunct="1">
              <a:lnSpc>
                <a:spcPct val="80000"/>
              </a:lnSpc>
            </a:pPr>
            <a:r>
              <a:rPr lang="en-US" altLang="tr-TR" sz="800">
                <a:latin typeface="Arial" panose="020B0604020202020204" pitchFamily="34" charset="0"/>
              </a:rPr>
              <a:t>Continuous SPC refers to Control Charts that display process input or output characteristics based on Continuous Data - data where decimal subdivisions have meaning.  When these Control Charts are used to control the Critical X input characteristic it is called Statistical Process Control (SPC). These charts can also be used to monitor the CTQ’s, the important process outputs. When this is done it is referred to as Statistical Process Monitoring (SPM). </a:t>
            </a:r>
          </a:p>
          <a:p>
            <a:pPr eaLnBrk="1" hangingPunct="1">
              <a:lnSpc>
                <a:spcPct val="80000"/>
              </a:lnSpc>
            </a:pPr>
            <a:endParaRPr lang="en-US" altLang="ja-JP" sz="800">
              <a:latin typeface="Arial" panose="020B0604020202020204" pitchFamily="34" charset="0"/>
            </a:endParaRPr>
          </a:p>
          <a:p>
            <a:pPr eaLnBrk="1" hangingPunct="1">
              <a:lnSpc>
                <a:spcPct val="80000"/>
              </a:lnSpc>
            </a:pPr>
            <a:r>
              <a:rPr lang="en-US" altLang="ja-JP" sz="800">
                <a:latin typeface="Arial" panose="020B0604020202020204" pitchFamily="34" charset="0"/>
              </a:rPr>
              <a:t>There are two categories of Control Charts for Continuous Data: charts for controlling the process average and charts for controlling the process variation. Generally, the two categories are combined. The principal types of Control Charts used in Six Sigma are: charts for Individual Values and Moving Ranges (I-MR), charts for Averages and Ranges (XBar-R), charts for Averages and Standard Deviations (XBar-S) and Exponentially Weighted Moving Average charts (EWMA). </a:t>
            </a:r>
          </a:p>
          <a:p>
            <a:pPr eaLnBrk="1" hangingPunct="1">
              <a:lnSpc>
                <a:spcPct val="80000"/>
              </a:lnSpc>
            </a:pPr>
            <a:endParaRPr lang="en-US" altLang="ja-JP" sz="800">
              <a:latin typeface="Arial" panose="020B0604020202020204" pitchFamily="34" charset="0"/>
            </a:endParaRPr>
          </a:p>
          <a:p>
            <a:pPr eaLnBrk="1" hangingPunct="1">
              <a:lnSpc>
                <a:spcPct val="80000"/>
              </a:lnSpc>
            </a:pPr>
            <a:r>
              <a:rPr lang="en-US" altLang="tr-TR" sz="800">
                <a:latin typeface="Arial" panose="020B0604020202020204" pitchFamily="34" charset="0"/>
              </a:rPr>
              <a:t>Although it is preferable to monitor and control products, services and supporting processes with Continuous Data, there will be times when Continuous Data is not available or there is a need to measure and control processes with higher level metrics, such as defects per unit. There are many examples where process measurements are in the form of Attribute Data. Fortunately, there are control tools that can be used to monitor these characteristics and to control the critical process inputs and outputs that are measured with Attribute Data.</a:t>
            </a:r>
          </a:p>
          <a:p>
            <a:pPr eaLnBrk="1" hangingPunct="1">
              <a:lnSpc>
                <a:spcPct val="80000"/>
              </a:lnSpc>
            </a:pPr>
            <a:endParaRPr lang="en-US" altLang="tr-TR" sz="800">
              <a:latin typeface="Arial" panose="020B0604020202020204" pitchFamily="34" charset="0"/>
            </a:endParaRPr>
          </a:p>
          <a:p>
            <a:pPr eaLnBrk="1" hangingPunct="1">
              <a:lnSpc>
                <a:spcPct val="80000"/>
              </a:lnSpc>
            </a:pPr>
            <a:r>
              <a:rPr lang="en-US" altLang="tr-TR" sz="800">
                <a:latin typeface="Arial" panose="020B0604020202020204" pitchFamily="34" charset="0"/>
              </a:rPr>
              <a:t>Attribute Data, also called discrete data, reflects only one of two conditions: conforming or nonconforming, pass or fail, go or no go, present or absent. Four principal types of Control Charts are used to monitor and control characteristics measured in Attribute Data: the P (proportion nonconforming), NP (number nonconforming), C (number of non-conformities) and U (non-conformities per unit) Charts. </a:t>
            </a:r>
            <a:r>
              <a:rPr lang="en-US" altLang="tr-TR">
                <a:latin typeface="Arial" panose="020B0604020202020204" pitchFamily="34" charset="0"/>
              </a:rPr>
              <a:t>Four principle types of Control Charts are used to monitor and control characteristics measured in Discrete Data: the P (proportion nonconforming), NP (number nonconforming), C (number of non-conformities) and U (non-conformities per unit) Charts. These charts are an aid for decision making. With Control Limits, they can help us filter out the probable noise by adequately reflecting the Voice of the Process.</a:t>
            </a:r>
            <a:endParaRPr lang="en-US" altLang="tr-TR" sz="800">
              <a:latin typeface="Arial" panose="020B0604020202020204" pitchFamily="34" charset="0"/>
            </a:endParaRPr>
          </a:p>
          <a:p>
            <a:pPr eaLnBrk="1" hangingPunct="1">
              <a:lnSpc>
                <a:spcPct val="80000"/>
              </a:lnSpc>
            </a:pPr>
            <a:endParaRPr lang="en-US" altLang="tr-TR" sz="800">
              <a:latin typeface="Arial" panose="020B0604020202020204" pitchFamily="34" charset="0"/>
            </a:endParaRPr>
          </a:p>
          <a:p>
            <a:pPr eaLnBrk="1" hangingPunct="1">
              <a:lnSpc>
                <a:spcPct val="80000"/>
              </a:lnSpc>
            </a:pPr>
            <a:r>
              <a:rPr lang="en-US" altLang="tr-TR" sz="800">
                <a:latin typeface="Arial" panose="020B0604020202020204" pitchFamily="34" charset="0"/>
              </a:rPr>
              <a:t>A defective is defined as an entire unit, whether it be a product or service, that fails to meet acceptance criteria, regardless of the number of defects in the unit. A defect is defined as the failure to meet any one of the many acceptance criteria. Any unit with at least one defect may be considered to be a defective (Sometimes more than one defect is allowed, up to some maximum number, before the product is considered to be defective).</a:t>
            </a:r>
          </a:p>
          <a:p>
            <a:pPr eaLnBrk="1" hangingPunct="1">
              <a:lnSpc>
                <a:spcPct val="80000"/>
              </a:lnSpc>
            </a:pPr>
            <a:endParaRPr lang="en-US" altLang="tr-TR" sz="8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2578" name="Rectangle 2"/>
          <p:cNvSpPr>
            <a:spLocks noGrp="1" noRot="1" noChangeAspect="1" noChangeArrowheads="1"/>
          </p:cNvSpPr>
          <p:nvPr>
            <p:ph type="sldImg"/>
          </p:nvPr>
        </p:nvSpPr>
        <p:spPr bwMode="auto">
          <a:xfrm>
            <a:off x="101600" y="757238"/>
            <a:ext cx="6604000" cy="371475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2579" name="Rectangle 3"/>
          <p:cNvSpPr>
            <a:spLocks noGrp="1" noChangeArrowheads="1"/>
          </p:cNvSpPr>
          <p:nvPr>
            <p:ph type="body" idx="1"/>
          </p:nvPr>
        </p:nvSpPr>
        <p:spPr bwMode="auto">
          <a:xfrm>
            <a:off x="907201" y="4721186"/>
            <a:ext cx="4992801" cy="447270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3" tIns="44708" rIns="91013" bIns="44708"/>
          <a:lstStyle/>
          <a:p>
            <a:r>
              <a:rPr lang="en-US"/>
              <a:t>1 min</a:t>
            </a:r>
          </a:p>
          <a:p>
            <a:endParaRPr lang="en-US"/>
          </a:p>
          <a:p>
            <a:r>
              <a:rPr lang="en-US"/>
              <a:t>Trainer Notes:  Read the slide, get anything else they would like to add or discuss.</a:t>
            </a:r>
          </a:p>
        </p:txBody>
      </p:sp>
    </p:spTree>
    <p:extLst>
      <p:ext uri="{BB962C8B-B14F-4D97-AF65-F5344CB8AC3E}">
        <p14:creationId xmlns:p14="http://schemas.microsoft.com/office/powerpoint/2010/main" val="215367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26" name="Rectangle 2"/>
          <p:cNvSpPr>
            <a:spLocks noGrp="1" noRot="1" noChangeAspect="1" noChangeArrowheads="1"/>
          </p:cNvSpPr>
          <p:nvPr>
            <p:ph type="sldImg"/>
          </p:nvPr>
        </p:nvSpPr>
        <p:spPr bwMode="auto">
          <a:xfrm>
            <a:off x="90488" y="746125"/>
            <a:ext cx="6624637" cy="3727450"/>
          </a:xfrm>
          <a:prstGeom prst="rect">
            <a:avLst/>
          </a:prstGeom>
          <a:solidFill>
            <a:srgbClr val="FFFFFF"/>
          </a:solidFill>
          <a:ln>
            <a:solidFill>
              <a:srgbClr val="000000"/>
            </a:solidFill>
            <a:miter lim="800000"/>
            <a:headEnd/>
            <a:tailEnd/>
          </a:ln>
        </p:spPr>
      </p:sp>
      <p:sp>
        <p:nvSpPr>
          <p:cNvPr id="3994627" name="Rectangle 3"/>
          <p:cNvSpPr>
            <a:spLocks noGrp="1" noChangeArrowheads="1"/>
          </p:cNvSpPr>
          <p:nvPr>
            <p:ph type="body" idx="1"/>
          </p:nvPr>
        </p:nvSpPr>
        <p:spPr bwMode="auto">
          <a:xfrm>
            <a:off x="907201" y="4721186"/>
            <a:ext cx="4992801" cy="447270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3" tIns="44708" rIns="91013" bIns="44708"/>
          <a:lstStyle/>
          <a:p>
            <a:r>
              <a:rPr lang="en-US"/>
              <a:t>2 -3 min</a:t>
            </a:r>
          </a:p>
          <a:p>
            <a:endParaRPr lang="en-US"/>
          </a:p>
          <a:p>
            <a:r>
              <a:rPr lang="en-US"/>
              <a:t>Notes:  Cover the content the, emphasize the bottom quote - this is the key definition of Mistake Proofing.</a:t>
            </a:r>
          </a:p>
        </p:txBody>
      </p:sp>
    </p:spTree>
    <p:extLst>
      <p:ext uri="{BB962C8B-B14F-4D97-AF65-F5344CB8AC3E}">
        <p14:creationId xmlns:p14="http://schemas.microsoft.com/office/powerpoint/2010/main" val="4261865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674" name="Rectangle 2"/>
          <p:cNvSpPr>
            <a:spLocks noGrp="1" noRot="1" noChangeAspect="1" noChangeArrowheads="1"/>
          </p:cNvSpPr>
          <p:nvPr>
            <p:ph type="sldImg"/>
          </p:nvPr>
        </p:nvSpPr>
        <p:spPr bwMode="auto">
          <a:xfrm>
            <a:off x="92075" y="746125"/>
            <a:ext cx="6624638" cy="3727450"/>
          </a:xfrm>
          <a:prstGeom prst="rect">
            <a:avLst/>
          </a:prstGeom>
          <a:solidFill>
            <a:srgbClr val="FFFFFF"/>
          </a:solidFill>
          <a:ln>
            <a:solidFill>
              <a:srgbClr val="000000"/>
            </a:solidFill>
            <a:miter lim="800000"/>
            <a:headEnd/>
            <a:tailEnd/>
          </a:ln>
        </p:spPr>
      </p:sp>
      <p:sp>
        <p:nvSpPr>
          <p:cNvPr id="3996675" name="Rectangle 3"/>
          <p:cNvSpPr>
            <a:spLocks noGrp="1" noChangeArrowheads="1"/>
          </p:cNvSpPr>
          <p:nvPr>
            <p:ph type="body" idx="1"/>
          </p:nvPr>
        </p:nvSpPr>
        <p:spPr bwMode="auto">
          <a:xfrm>
            <a:off x="907201" y="4721186"/>
            <a:ext cx="4992801" cy="447270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3" tIns="44708" rIns="91013" bIns="44708"/>
          <a:lstStyle/>
          <a:p>
            <a:r>
              <a:rPr lang="en-US"/>
              <a:t>3 min</a:t>
            </a:r>
          </a:p>
          <a:p>
            <a:r>
              <a:rPr lang="en-US"/>
              <a:t>Key Points: 3 Levels of Control Actions, and two timings.  With Mistake proofing, there are always choices of ways to reduce or eliminate defects.</a:t>
            </a:r>
          </a:p>
          <a:p>
            <a:endParaRPr lang="en-US"/>
          </a:p>
          <a:p>
            <a:r>
              <a:rPr lang="en-US"/>
              <a:t>Trainer Notes:Cover the 3 levels and 2 timings, examples will follow….focus here is defining the terms.</a:t>
            </a:r>
          </a:p>
        </p:txBody>
      </p:sp>
    </p:spTree>
    <p:extLst>
      <p:ext uri="{BB962C8B-B14F-4D97-AF65-F5344CB8AC3E}">
        <p14:creationId xmlns:p14="http://schemas.microsoft.com/office/powerpoint/2010/main" val="191711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8722" name="Rectangle 2"/>
          <p:cNvSpPr>
            <a:spLocks noGrp="1" noRot="1" noChangeAspect="1" noChangeArrowheads="1"/>
          </p:cNvSpPr>
          <p:nvPr>
            <p:ph type="sldImg"/>
          </p:nvPr>
        </p:nvSpPr>
        <p:spPr bwMode="auto">
          <a:xfrm>
            <a:off x="92075" y="746125"/>
            <a:ext cx="6624638" cy="3727450"/>
          </a:xfrm>
          <a:prstGeom prst="rect">
            <a:avLst/>
          </a:prstGeom>
          <a:solidFill>
            <a:srgbClr val="FFFFFF"/>
          </a:solidFill>
          <a:ln>
            <a:solidFill>
              <a:srgbClr val="000000"/>
            </a:solidFill>
            <a:miter lim="800000"/>
            <a:headEnd/>
            <a:tailEnd/>
          </a:ln>
        </p:spPr>
      </p:sp>
      <p:sp>
        <p:nvSpPr>
          <p:cNvPr id="3998723" name="Rectangle 3"/>
          <p:cNvSpPr>
            <a:spLocks noGrp="1" noChangeArrowheads="1"/>
          </p:cNvSpPr>
          <p:nvPr>
            <p:ph type="body" idx="1"/>
          </p:nvPr>
        </p:nvSpPr>
        <p:spPr bwMode="auto">
          <a:xfrm>
            <a:off x="907201" y="4721186"/>
            <a:ext cx="4992801" cy="447270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3" tIns="44708" rIns="91013" bIns="44708"/>
          <a:lstStyle/>
          <a:p>
            <a:r>
              <a:rPr lang="en-US"/>
              <a:t>2 min</a:t>
            </a:r>
          </a:p>
          <a:p>
            <a:endParaRPr lang="en-US"/>
          </a:p>
          <a:p>
            <a:r>
              <a:rPr lang="en-US"/>
              <a:t>Trainer  Notes: Cover the strength of these controls….and the types of issues that may arise…..just further definition.</a:t>
            </a:r>
          </a:p>
        </p:txBody>
      </p:sp>
    </p:spTree>
    <p:extLst>
      <p:ext uri="{BB962C8B-B14F-4D97-AF65-F5344CB8AC3E}">
        <p14:creationId xmlns:p14="http://schemas.microsoft.com/office/powerpoint/2010/main" val="363906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9490" name="Rectangle 2"/>
          <p:cNvSpPr>
            <a:spLocks noGrp="1" noRot="1" noChangeAspect="1" noChangeArrowheads="1" noTextEdit="1"/>
          </p:cNvSpPr>
          <p:nvPr>
            <p:ph type="sldImg"/>
          </p:nvPr>
        </p:nvSpPr>
        <p:spPr>
          <a:xfrm>
            <a:off x="90488" y="746125"/>
            <a:ext cx="6624637" cy="3727450"/>
          </a:xfrm>
          <a:ln/>
        </p:spPr>
      </p:sp>
      <p:sp>
        <p:nvSpPr>
          <p:cNvPr id="4159491" name="Rectangle 3"/>
          <p:cNvSpPr>
            <a:spLocks noGrp="1" noChangeArrowheads="1"/>
          </p:cNvSpPr>
          <p:nvPr>
            <p:ph type="body" idx="1"/>
          </p:nvPr>
        </p:nvSpPr>
        <p:spPr>
          <a:noFill/>
          <a:ln/>
        </p:spPr>
        <p:txBody>
          <a:bodyPr/>
          <a:lstStyle/>
          <a:p>
            <a:r>
              <a:rPr lang="en-US"/>
              <a:t>7 min</a:t>
            </a:r>
          </a:p>
          <a:p>
            <a:endParaRPr lang="en-US"/>
          </a:p>
          <a:p>
            <a:r>
              <a:rPr lang="en-US"/>
              <a:t>Trainer  Notes: Walk through all examples to get the idea clearly across…a testing of the learning will follow…..have fun with this slide.</a:t>
            </a:r>
          </a:p>
        </p:txBody>
      </p:sp>
    </p:spTree>
    <p:extLst>
      <p:ext uri="{BB962C8B-B14F-4D97-AF65-F5344CB8AC3E}">
        <p14:creationId xmlns:p14="http://schemas.microsoft.com/office/powerpoint/2010/main" val="397965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1010" name="Rectangle 2"/>
          <p:cNvSpPr>
            <a:spLocks noGrp="1" noRot="1" noChangeAspect="1" noChangeArrowheads="1"/>
          </p:cNvSpPr>
          <p:nvPr>
            <p:ph type="sldImg"/>
          </p:nvPr>
        </p:nvSpPr>
        <p:spPr bwMode="auto">
          <a:xfrm>
            <a:off x="92075" y="746125"/>
            <a:ext cx="6624638" cy="3727450"/>
          </a:xfrm>
          <a:prstGeom prst="rect">
            <a:avLst/>
          </a:prstGeom>
          <a:solidFill>
            <a:srgbClr val="FFFFFF"/>
          </a:solidFill>
          <a:ln>
            <a:solidFill>
              <a:srgbClr val="000000"/>
            </a:solidFill>
            <a:miter lim="800000"/>
            <a:headEnd/>
            <a:tailEnd/>
          </a:ln>
        </p:spPr>
      </p:sp>
      <p:sp>
        <p:nvSpPr>
          <p:cNvPr id="4011011" name="Rectangle 3"/>
          <p:cNvSpPr>
            <a:spLocks noGrp="1" noChangeArrowheads="1"/>
          </p:cNvSpPr>
          <p:nvPr>
            <p:ph type="body" idx="1"/>
          </p:nvPr>
        </p:nvSpPr>
        <p:spPr bwMode="auto">
          <a:xfrm>
            <a:off x="907201" y="4721186"/>
            <a:ext cx="4992801" cy="447270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13" tIns="44708" rIns="91013" bIns="44708"/>
          <a:lstStyle/>
          <a:p>
            <a:r>
              <a:rPr lang="en-US"/>
              <a:t>10 min</a:t>
            </a:r>
          </a:p>
          <a:p>
            <a:endParaRPr lang="en-US"/>
          </a:p>
          <a:p>
            <a:r>
              <a:rPr lang="en-US"/>
              <a:t>Trainer  Notes: Have them list these individually, then discuss with those at their tables.   Go to each table for one example to share with the class.  Discuss the type and make sure it is clear that there are “choices” when mistake proofing - which relate to two things…</a:t>
            </a:r>
          </a:p>
          <a:p>
            <a:endParaRPr lang="en-US"/>
          </a:p>
          <a:p>
            <a:r>
              <a:rPr lang="en-US"/>
              <a:t>Keys to choosing a Mistake Proofing technique:  </a:t>
            </a:r>
          </a:p>
          <a:p>
            <a:r>
              <a:rPr lang="en-US"/>
              <a:t>1. How many of the defects will be eliminated</a:t>
            </a:r>
          </a:p>
          <a:p>
            <a:r>
              <a:rPr lang="en-US"/>
              <a:t>2. How much will it cost (financial and emotional through change)</a:t>
            </a:r>
          </a:p>
        </p:txBody>
      </p:sp>
    </p:spTree>
    <p:extLst>
      <p:ext uri="{BB962C8B-B14F-4D97-AF65-F5344CB8AC3E}">
        <p14:creationId xmlns:p14="http://schemas.microsoft.com/office/powerpoint/2010/main" val="168510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3">
            <a:extLst>
              <a:ext uri="{FF2B5EF4-FFF2-40B4-BE49-F238E27FC236}">
                <a16:creationId xmlns:a16="http://schemas.microsoft.com/office/drawing/2014/main" id="{C673E372-46CD-E323-DCCD-B1D9F838E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fld id="{D236E84D-C8C2-420C-9F67-BEF76AFEDC2F}" type="slidenum">
              <a:rPr lang="en-US" altLang="tr-TR" sz="1200"/>
              <a:pPr eaLnBrk="1" hangingPunct="1"/>
              <a:t>12</a:t>
            </a:fld>
            <a:endParaRPr lang="en-US" altLang="tr-TR" sz="1200"/>
          </a:p>
        </p:txBody>
      </p:sp>
      <p:sp>
        <p:nvSpPr>
          <p:cNvPr id="73731" name="Rectangle 2">
            <a:extLst>
              <a:ext uri="{FF2B5EF4-FFF2-40B4-BE49-F238E27FC236}">
                <a16:creationId xmlns:a16="http://schemas.microsoft.com/office/drawing/2014/main" id="{17122D9C-6115-C148-49D6-F755D34EC5B7}"/>
              </a:ext>
            </a:extLst>
          </p:cNvPr>
          <p:cNvSpPr>
            <a:spLocks noGrp="1" noRot="1" noChangeAspect="1" noChangeArrowheads="1" noTextEdit="1"/>
          </p:cNvSpPr>
          <p:nvPr>
            <p:ph type="sldImg"/>
          </p:nvPr>
        </p:nvSpPr>
        <p:spPr>
          <a:xfrm>
            <a:off x="-292100" y="442913"/>
            <a:ext cx="7631113" cy="4292600"/>
          </a:xfrm>
          <a:ln/>
        </p:spPr>
      </p:sp>
      <p:sp>
        <p:nvSpPr>
          <p:cNvPr id="73732" name="Rectangle 3">
            <a:extLst>
              <a:ext uri="{FF2B5EF4-FFF2-40B4-BE49-F238E27FC236}">
                <a16:creationId xmlns:a16="http://schemas.microsoft.com/office/drawing/2014/main" id="{7CE01B1C-3D4D-C8AB-D833-75AC87A4AA28}"/>
              </a:ext>
            </a:extLst>
          </p:cNvPr>
          <p:cNvSpPr>
            <a:spLocks noGrp="1" noChangeArrowheads="1"/>
          </p:cNvSpPr>
          <p:nvPr>
            <p:ph type="body" idx="1"/>
          </p:nvPr>
        </p:nvSpPr>
        <p:spPr>
          <a:xfrm>
            <a:off x="539750" y="4797425"/>
            <a:ext cx="5997575" cy="3763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altLang="tr-TR">
                <a:latin typeface="Arial" panose="020B0604020202020204" pitchFamily="34" charset="0"/>
              </a:rPr>
              <a:t>Statistical techniques can be used to monitor and manage process performance. Process performance, as we have learned, is determined by the behavior of the inputs acting upon it in the form of Y=f(X). As a result it must be well understood that we can only monitor the performance of a process output. Many people have applied Statistical Process Control (SPC) to only the process outputs. Because they were using SPC, their expectations were high regarding a new potential level of performance and control over their processes. However, because they only applied SPC to the outputs, they were soon disappointed. When you apply SPC techniques to outputs, it is appropriately called Statistical Process Monitoring or SPM.</a:t>
            </a:r>
          </a:p>
          <a:p>
            <a:pPr eaLnBrk="1" hangingPunct="1"/>
            <a:endParaRPr lang="en-US" altLang="tr-TR">
              <a:latin typeface="Arial" panose="020B0604020202020204" pitchFamily="34" charset="0"/>
            </a:endParaRPr>
          </a:p>
          <a:p>
            <a:pPr eaLnBrk="1" hangingPunct="1"/>
            <a:r>
              <a:rPr lang="en-US" altLang="tr-TR">
                <a:latin typeface="Arial" panose="020B0604020202020204" pitchFamily="34" charset="0"/>
              </a:rPr>
              <a:t>You of course know that you can only control an output by controlling the inputs that exert an influence on that output. This is not to say that applying SPC techniques to an output is bad, there are valid reasons for doing this. Six Sigma has helped us all to better understand where to apply such control techniques.</a:t>
            </a:r>
          </a:p>
          <a:p>
            <a:pPr eaLnBrk="1" hangingPunct="1"/>
            <a:endParaRPr lang="en-US" altLang="tr-TR">
              <a:latin typeface="Arial" panose="020B0604020202020204" pitchFamily="34" charset="0"/>
            </a:endParaRPr>
          </a:p>
          <a:p>
            <a:pPr eaLnBrk="1" hangingPunct="1"/>
            <a:r>
              <a:rPr lang="en-US" altLang="tr-TR">
                <a:latin typeface="Arial" panose="020B0604020202020204" pitchFamily="34" charset="0"/>
              </a:rPr>
              <a:t>In addition to controlling inputs and monitoring outputs, control charts are used to determine the baseline performance of a process, evaluate measurement systems, compare multiple processes, compare processes before and after a change, etc. Control Charts can be used in many situations that relate to process characterization, analysis and performance.</a:t>
            </a:r>
          </a:p>
          <a:p>
            <a:pPr eaLnBrk="1" hangingPunct="1"/>
            <a:endParaRPr lang="en-US" altLang="tr-TR">
              <a:latin typeface="Arial" panose="020B0604020202020204" pitchFamily="34" charset="0"/>
            </a:endParaRPr>
          </a:p>
          <a:p>
            <a:pPr eaLnBrk="1" hangingPunct="1"/>
            <a:r>
              <a:rPr lang="en-US" altLang="tr-TR">
                <a:latin typeface="Arial" panose="020B0604020202020204" pitchFamily="34" charset="0"/>
              </a:rPr>
              <a:t>To better understand the role of SPC techniques in Six Sigma, we will first investigate some of the factors that influence processes, then review how simple probability makes SPC work and finally look at various approaches to monitoring and controlling a process.</a:t>
            </a:r>
          </a:p>
          <a:p>
            <a:pPr eaLnBrk="1" hangingPunct="1"/>
            <a:endParaRPr lang="en-US" altLang="tr-TR">
              <a:latin typeface="Arial" panose="020B0604020202020204" pitchFamily="34" charset="0"/>
            </a:endParaRPr>
          </a:p>
          <a:p>
            <a:pPr eaLnBrk="1" hangingPunct="1"/>
            <a:endParaRPr lang="en-US" altLang="tr-TR">
              <a:latin typeface="Arial" panose="020B0604020202020204" pitchFamily="34" charset="0"/>
              <a:ea typeface="MS PGothic" panose="020B0600070205080204" pitchFamily="34" charset="-128"/>
            </a:endParaRPr>
          </a:p>
          <a:p>
            <a:pPr eaLnBrk="1" hangingPunct="1"/>
            <a:endParaRPr lang="en-US" altLang="tr-TR">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3">
            <a:extLst>
              <a:ext uri="{FF2B5EF4-FFF2-40B4-BE49-F238E27FC236}">
                <a16:creationId xmlns:a16="http://schemas.microsoft.com/office/drawing/2014/main" id="{9C02F13B-2C3B-6ADA-4E62-14BC1F57DB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fld id="{4196FAE3-4D32-4860-B650-50A4F3F202BE}" type="slidenum">
              <a:rPr lang="en-US" altLang="tr-TR" sz="1200"/>
              <a:pPr eaLnBrk="1" hangingPunct="1"/>
              <a:t>13</a:t>
            </a:fld>
            <a:endParaRPr lang="en-US" altLang="tr-TR" sz="1200"/>
          </a:p>
        </p:txBody>
      </p:sp>
      <p:sp>
        <p:nvSpPr>
          <p:cNvPr id="74755" name="Rectangle 2">
            <a:extLst>
              <a:ext uri="{FF2B5EF4-FFF2-40B4-BE49-F238E27FC236}">
                <a16:creationId xmlns:a16="http://schemas.microsoft.com/office/drawing/2014/main" id="{F9759880-E114-8056-4E9D-F82FDFB94DAB}"/>
              </a:ext>
            </a:extLst>
          </p:cNvPr>
          <p:cNvSpPr>
            <a:spLocks noGrp="1" noRot="1" noChangeAspect="1" noChangeArrowheads="1" noTextEdit="1"/>
          </p:cNvSpPr>
          <p:nvPr>
            <p:ph type="sldImg"/>
          </p:nvPr>
        </p:nvSpPr>
        <p:spPr>
          <a:xfrm>
            <a:off x="536575" y="671513"/>
            <a:ext cx="6003925" cy="3378200"/>
          </a:xfrm>
          <a:ln/>
        </p:spPr>
      </p:sp>
      <p:sp>
        <p:nvSpPr>
          <p:cNvPr id="74756" name="Rectangle 3">
            <a:extLst>
              <a:ext uri="{FF2B5EF4-FFF2-40B4-BE49-F238E27FC236}">
                <a16:creationId xmlns:a16="http://schemas.microsoft.com/office/drawing/2014/main" id="{329CC220-62B6-AB32-8310-F6DF35C213C9}"/>
              </a:ext>
            </a:extLst>
          </p:cNvPr>
          <p:cNvSpPr>
            <a:spLocks noGrp="1" noChangeArrowheads="1"/>
          </p:cNvSpPr>
          <p:nvPr>
            <p:ph type="body" idx="1"/>
          </p:nvPr>
        </p:nvSpPr>
        <p:spPr>
          <a:xfrm>
            <a:off x="942975" y="4276725"/>
            <a:ext cx="5191125" cy="4056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lnSpc>
                <a:spcPct val="80000"/>
              </a:lnSpc>
            </a:pPr>
            <a:r>
              <a:rPr lang="en-US" altLang="tr-TR" sz="800">
                <a:latin typeface="Arial" panose="020B0604020202020204" pitchFamily="34" charset="0"/>
              </a:rPr>
              <a:t>Control Charts are usually derived from samples taken from the larger population. Sampling must be collected in such a way that it does not bias or distort the interpretation of the Control Charts. The process must be allowed to operate normally when taking a sample. If there is any special treatment or bias given to the process over the period the data is collected, the Control Chart interpretation will be invalid. The frequency of sampling depends on the volume of activity and the ability to detect trends and patterns in the data. At the onset, you should error on the side of taking extra samples, and then, if the process demonstrates its ability to stay in control you can reduce the sampling rate.</a:t>
            </a:r>
          </a:p>
          <a:p>
            <a:pPr eaLnBrk="1" hangingPunct="1">
              <a:lnSpc>
                <a:spcPct val="80000"/>
              </a:lnSpc>
            </a:pPr>
            <a:endParaRPr lang="en-US" altLang="tr-TR" sz="800" b="1" i="1">
              <a:latin typeface="Arial" panose="020B0604020202020204" pitchFamily="34" charset="0"/>
            </a:endParaRPr>
          </a:p>
          <a:p>
            <a:pPr eaLnBrk="1" hangingPunct="1">
              <a:lnSpc>
                <a:spcPct val="80000"/>
              </a:lnSpc>
            </a:pPr>
            <a:r>
              <a:rPr lang="en-US" altLang="tr-TR" sz="800">
                <a:latin typeface="Arial" panose="020B0604020202020204" pitchFamily="34" charset="0"/>
              </a:rPr>
              <a:t>Using rational subgroups is a common way to assure that this does not happen. A rational subgroup is a sample of a process characteristic in which all the items in the sample were produced under very similar conditions and in a relatively short time period. Rational subgroups are usually small in size, typically consisting of 3 to 5 units to make up the sample. It is important that rational subgroups consist of units that were produced as closely as possible to each other, especially if you want to detect patterns, shifts and drifts. If a machine is drilling 30 holes a minute and you wanted to collect a sample of hole sizes, a good rational subgroup would consist of 4 consecutively drilled holes. The selection of rational subgroups enables you to accurately distinguish Special Cause variation from Common Cause variation.</a:t>
            </a:r>
            <a:endParaRPr lang="en-US" altLang="tr-TR" sz="800" b="1" i="1">
              <a:latin typeface="Arial" panose="020B0604020202020204" pitchFamily="34" charset="0"/>
            </a:endParaRPr>
          </a:p>
          <a:p>
            <a:pPr eaLnBrk="1" hangingPunct="1">
              <a:lnSpc>
                <a:spcPct val="80000"/>
              </a:lnSpc>
            </a:pPr>
            <a:endParaRPr lang="en-US" altLang="tr-TR" sz="800">
              <a:latin typeface="Arial" panose="020B0604020202020204" pitchFamily="34" charset="0"/>
            </a:endParaRPr>
          </a:p>
          <a:p>
            <a:pPr eaLnBrk="1" hangingPunct="1">
              <a:lnSpc>
                <a:spcPct val="80000"/>
              </a:lnSpc>
            </a:pPr>
            <a:r>
              <a:rPr lang="en-US" altLang="tr-TR" sz="800">
                <a:latin typeface="Arial" panose="020B0604020202020204" pitchFamily="34" charset="0"/>
              </a:rPr>
              <a:t>Make sure that your samples are not biased in any way, meaning that they are randomly selected. For example, do not plot only the first shift’s data if you are running multiple shifts. Don’t look at only one vendor’s material if you want to know how the overall process is really running.  Finally, don’t concentrate on a specific time to collect your samples; like just before the lunch break.</a:t>
            </a:r>
          </a:p>
          <a:p>
            <a:pPr eaLnBrk="1" hangingPunct="1">
              <a:lnSpc>
                <a:spcPct val="80000"/>
              </a:lnSpc>
            </a:pPr>
            <a:endParaRPr lang="en-US" altLang="tr-TR" sz="800">
              <a:latin typeface="Arial" panose="020B0604020202020204" pitchFamily="34" charset="0"/>
            </a:endParaRPr>
          </a:p>
          <a:p>
            <a:pPr eaLnBrk="1" hangingPunct="1">
              <a:lnSpc>
                <a:spcPct val="80000"/>
              </a:lnSpc>
            </a:pPr>
            <a:r>
              <a:rPr lang="en-US" altLang="tr-TR" sz="800">
                <a:latin typeface="Arial" panose="020B0604020202020204" pitchFamily="34" charset="0"/>
              </a:rPr>
              <a:t>If your process consists of multiple machines, operators or other process activities that produce streams of the same output characteristic you want to control it would be best to use separate Control Charts for each of the output streams.</a:t>
            </a:r>
          </a:p>
          <a:p>
            <a:pPr eaLnBrk="1" hangingPunct="1">
              <a:lnSpc>
                <a:spcPct val="80000"/>
              </a:lnSpc>
            </a:pPr>
            <a:endParaRPr lang="en-US" altLang="tr-TR" sz="800">
              <a:latin typeface="Arial" panose="020B0604020202020204" pitchFamily="34" charset="0"/>
            </a:endParaRPr>
          </a:p>
          <a:p>
            <a:pPr eaLnBrk="1" hangingPunct="1">
              <a:lnSpc>
                <a:spcPct val="80000"/>
              </a:lnSpc>
            </a:pPr>
            <a:r>
              <a:rPr lang="en-US" altLang="tr-TR" sz="800">
                <a:latin typeface="Arial" panose="020B0604020202020204" pitchFamily="34" charset="0"/>
              </a:rPr>
              <a:t>If the process is stable and in control, the sample observations will be randomly distributed around the average. Observations will not show any trends or shifts and will not have any significant outliers from the random distribution around the average. This type of behavior is to be expected from a normally operating process and that is why it is called Common Cause variation. Unless you are intentionally trying to optimize the performance of a process to reduce variation or change the average, as in a typical Six Sigma project, you should not make any adjustments or alterations to the process if is it demonstrating only Common Cause variation. That can be a big time saver since it prevents “wild goose chases.”</a:t>
            </a:r>
          </a:p>
          <a:p>
            <a:pPr eaLnBrk="1" hangingPunct="1">
              <a:lnSpc>
                <a:spcPct val="80000"/>
              </a:lnSpc>
            </a:pPr>
            <a:endParaRPr lang="en-US" altLang="tr-TR" sz="800">
              <a:latin typeface="Arial" panose="020B0604020202020204" pitchFamily="34" charset="0"/>
            </a:endParaRPr>
          </a:p>
          <a:p>
            <a:pPr eaLnBrk="1" hangingPunct="1">
              <a:lnSpc>
                <a:spcPct val="80000"/>
              </a:lnSpc>
            </a:pPr>
            <a:r>
              <a:rPr lang="en-US" altLang="tr-TR" sz="800">
                <a:latin typeface="Arial" panose="020B0604020202020204" pitchFamily="34" charset="0"/>
              </a:rPr>
              <a:t>If Special Cause variation occurs, you must investigate what created it and find a way to prevent it from happening again. Some form of action is always required to make a correction and to prevent future occurrences.</a:t>
            </a:r>
            <a:endParaRPr lang="en-US" altLang="tr-TR" sz="800" b="1" i="1">
              <a:latin typeface="Arial" panose="020B0604020202020204" pitchFamily="34" charset="0"/>
            </a:endParaRPr>
          </a:p>
          <a:p>
            <a:pPr eaLnBrk="1" hangingPunct="1">
              <a:lnSpc>
                <a:spcPct val="80000"/>
              </a:lnSpc>
            </a:pPr>
            <a:endParaRPr lang="en-US" altLang="tr-TR" sz="800">
              <a:latin typeface="Arial" panose="020B0604020202020204" pitchFamily="34" charset="0"/>
            </a:endParaRPr>
          </a:p>
          <a:p>
            <a:pPr eaLnBrk="1" hangingPunct="1">
              <a:lnSpc>
                <a:spcPct val="80000"/>
              </a:lnSpc>
            </a:pPr>
            <a:r>
              <a:rPr lang="en-US" altLang="tr-TR" sz="800">
                <a:latin typeface="Arial" panose="020B0604020202020204" pitchFamily="34" charset="0"/>
              </a:rPr>
              <a:t>You may have noticed there has been no mention of the specification limits for the characteristic that is being controlled. Specification limits are not evaluated when using a Control Chart. A process in control does not necessarily mean it is capable of meeting the requirements. It only states that it is stable, consistent and predictable. The ability to meet requirements is called Process Capability, as previously discussed.</a:t>
            </a:r>
            <a:endParaRPr lang="en-US" altLang="tr-TR" sz="800" b="1" i="1">
              <a:latin typeface="Arial" panose="020B0604020202020204" pitchFamily="34" charset="0"/>
            </a:endParaRPr>
          </a:p>
          <a:p>
            <a:pPr eaLnBrk="1" hangingPunct="1">
              <a:lnSpc>
                <a:spcPct val="80000"/>
              </a:lnSpc>
            </a:pPr>
            <a:endParaRPr lang="en-US" altLang="tr-TR" sz="800" b="1" i="1">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solidFill>
          <a:schemeClr val="bg1"/>
        </a:solidFill>
        <a:effectLst/>
      </p:bgPr>
    </p:bg>
    <p:spTree>
      <p:nvGrpSpPr>
        <p:cNvPr id="1" name=""/>
        <p:cNvGrpSpPr/>
        <p:nvPr/>
      </p:nvGrpSpPr>
      <p:grpSpPr>
        <a:xfrm>
          <a:off x="0" y="0"/>
          <a:ext cx="0" cy="0"/>
          <a:chOff x="0" y="0"/>
          <a:chExt cx="0" cy="0"/>
        </a:xfrm>
      </p:grpSpPr>
      <p:sp>
        <p:nvSpPr>
          <p:cNvPr id="8" name="ZoneTexte 7"/>
          <p:cNvSpPr txBox="1"/>
          <p:nvPr userDrawn="1"/>
        </p:nvSpPr>
        <p:spPr>
          <a:xfrm>
            <a:off x="3352800" y="5562600"/>
            <a:ext cx="237566" cy="369332"/>
          </a:xfrm>
          <a:prstGeom prst="rect">
            <a:avLst/>
          </a:prstGeom>
          <a:noFill/>
        </p:spPr>
        <p:txBody>
          <a:bodyPr wrap="none" rtlCol="0">
            <a:spAutoFit/>
          </a:bodyPr>
          <a:lstStyle/>
          <a:p>
            <a:r>
              <a:rPr lang="fr-FR" sz="1800" dirty="0"/>
              <a:t> </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5" name="Titre 1"/>
          <p:cNvSpPr txBox="1">
            <a:spLocks/>
          </p:cNvSpPr>
          <p:nvPr userDrawn="1"/>
        </p:nvSpPr>
        <p:spPr>
          <a:xfrm>
            <a:off x="1829262" y="3425728"/>
            <a:ext cx="8902700" cy="1904733"/>
          </a:xfrm>
          <a:prstGeom prst="rect">
            <a:avLst/>
          </a:prstGeom>
        </p:spPr>
        <p:txBody>
          <a:bodyPr/>
          <a:lstStyle>
            <a:lvl1pPr marL="0" indent="0" algn="l" defTabSz="457200" rtl="0" eaLnBrk="1" latinLnBrk="0" hangingPunct="1">
              <a:spcBef>
                <a:spcPct val="0"/>
              </a:spcBef>
              <a:buNone/>
              <a:defRPr sz="6000" b="1" i="0" kern="1200" cap="all" baseline="0">
                <a:solidFill>
                  <a:srgbClr val="00292B"/>
                </a:solidFill>
                <a:latin typeface="Century Gothic" panose="020B0502020202020204" pitchFamily="34" charset="0"/>
                <a:ea typeface="+mj-ea"/>
                <a:cs typeface="Rockwell"/>
              </a:defRPr>
            </a:lvl1pPr>
          </a:lstStyle>
          <a:p>
            <a:endParaRPr lang="en-US" dirty="0">
              <a:solidFill>
                <a:schemeClr val="tx1"/>
              </a:solidFill>
            </a:endParaRPr>
          </a:p>
        </p:txBody>
      </p:sp>
      <p:sp>
        <p:nvSpPr>
          <p:cNvPr id="10" name="Subtitle 2"/>
          <p:cNvSpPr txBox="1">
            <a:spLocks/>
          </p:cNvSpPr>
          <p:nvPr userDrawn="1"/>
        </p:nvSpPr>
        <p:spPr>
          <a:xfrm>
            <a:off x="2247002" y="6299427"/>
            <a:ext cx="2748337" cy="550694"/>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200" b="0" kern="1200">
                <a:solidFill>
                  <a:srgbClr val="00292B"/>
                </a:solidFill>
                <a:latin typeface="Century Gothic"/>
                <a:ea typeface="+mn-ea"/>
                <a:cs typeface="Century Gothic"/>
              </a:defRPr>
            </a:lvl1pPr>
            <a:lvl2pPr marL="457200" indent="0" algn="ctr" defTabSz="457200" rtl="0" eaLnBrk="1" latinLnBrk="0" hangingPunct="1">
              <a:spcBef>
                <a:spcPct val="20000"/>
              </a:spcBef>
              <a:buSzPct val="115000"/>
              <a:buFontTx/>
              <a:buNone/>
              <a:defRPr sz="2400" b="0" i="0" kern="1200">
                <a:solidFill>
                  <a:schemeClr val="tx1">
                    <a:tint val="75000"/>
                  </a:schemeClr>
                </a:solidFill>
                <a:latin typeface="Century Gothic"/>
                <a:ea typeface="+mn-ea"/>
                <a:cs typeface="Century Gothic"/>
              </a:defRPr>
            </a:lvl2pPr>
            <a:lvl3pPr marL="914400" indent="0" algn="ctr" defTabSz="457200" rtl="0" eaLnBrk="1" latinLnBrk="0" hangingPunct="1">
              <a:spcBef>
                <a:spcPct val="20000"/>
              </a:spcBef>
              <a:buSzPct val="100000"/>
              <a:buFontTx/>
              <a:buNone/>
              <a:defRPr sz="2000" b="0" i="0" kern="1200">
                <a:solidFill>
                  <a:schemeClr val="tx1">
                    <a:tint val="75000"/>
                  </a:schemeClr>
                </a:solidFill>
                <a:latin typeface="Century Gothic"/>
                <a:ea typeface="+mn-ea"/>
                <a:cs typeface="Century Gothic"/>
              </a:defRPr>
            </a:lvl3pPr>
            <a:lvl4pPr marL="1371600" indent="0" algn="ctr" defTabSz="457200" rtl="0" eaLnBrk="1" latinLnBrk="0" hangingPunct="1">
              <a:spcBef>
                <a:spcPct val="20000"/>
              </a:spcBef>
              <a:buSzPct val="100000"/>
              <a:buFontTx/>
              <a:buNone/>
              <a:defRPr sz="1800" b="0" i="0" kern="1200">
                <a:solidFill>
                  <a:schemeClr val="tx1">
                    <a:tint val="75000"/>
                  </a:schemeClr>
                </a:solidFill>
                <a:latin typeface="Century Gothic"/>
                <a:ea typeface="+mn-ea"/>
                <a:cs typeface="Century Gothic"/>
              </a:defRPr>
            </a:lvl4pPr>
            <a:lvl5pPr marL="1828800" indent="0" algn="ctr" defTabSz="457200" rtl="0" eaLnBrk="1" latinLnBrk="0" hangingPunct="1">
              <a:spcBef>
                <a:spcPct val="20000"/>
              </a:spcBef>
              <a:buSzPct val="115000"/>
              <a:buFontTx/>
              <a:buNone/>
              <a:defRPr sz="1600" b="0" i="0" kern="1200">
                <a:solidFill>
                  <a:schemeClr val="tx1">
                    <a:tint val="75000"/>
                  </a:schemeClr>
                </a:solidFill>
                <a:latin typeface="Century Gothic"/>
                <a:ea typeface="+mn-ea"/>
                <a:cs typeface="Century Gothic"/>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t>	</a:t>
            </a:r>
            <a:r>
              <a:rPr lang="en-US" dirty="0"/>
              <a:t>		</a:t>
            </a:r>
          </a:p>
        </p:txBody>
      </p:sp>
      <p:sp>
        <p:nvSpPr>
          <p:cNvPr id="3" name="Text Placeholder 2"/>
          <p:cNvSpPr>
            <a:spLocks noGrp="1"/>
          </p:cNvSpPr>
          <p:nvPr>
            <p:ph type="body" sz="quarter" idx="10" hasCustomPrompt="1"/>
          </p:nvPr>
        </p:nvSpPr>
        <p:spPr>
          <a:xfrm>
            <a:off x="1815151" y="1860492"/>
            <a:ext cx="8903162" cy="1788100"/>
          </a:xfrm>
          <a:prstGeom prst="rect">
            <a:avLst/>
          </a:prstGeom>
        </p:spPr>
        <p:txBody>
          <a:bodyPr>
            <a:noAutofit/>
          </a:bodyPr>
          <a:lstStyle>
            <a:lvl1pPr>
              <a:defRPr sz="6000">
                <a:solidFill>
                  <a:srgbClr val="004047"/>
                </a:solidFill>
              </a:defRPr>
            </a:lvl1pPr>
          </a:lstStyle>
          <a:p>
            <a:r>
              <a:rPr lang="fr-FR" dirty="0">
                <a:solidFill>
                  <a:schemeClr val="tx1"/>
                </a:solidFill>
              </a:rPr>
              <a:t>TITLE OF</a:t>
            </a:r>
            <a:br>
              <a:rPr lang="fr-FR" dirty="0">
                <a:solidFill>
                  <a:schemeClr val="tx1"/>
                </a:solidFill>
              </a:rPr>
            </a:br>
            <a:r>
              <a:rPr lang="fr-FR" dirty="0">
                <a:solidFill>
                  <a:schemeClr val="tx1"/>
                </a:solidFill>
              </a:rPr>
              <a:t>THE </a:t>
            </a:r>
            <a:r>
              <a:rPr lang="en-US" dirty="0">
                <a:solidFill>
                  <a:schemeClr val="tx1"/>
                </a:solidFill>
              </a:rPr>
              <a:t>PRESENTATION</a:t>
            </a:r>
          </a:p>
        </p:txBody>
      </p:sp>
      <p:sp>
        <p:nvSpPr>
          <p:cNvPr id="13" name="Text Placeholder 12"/>
          <p:cNvSpPr>
            <a:spLocks noGrp="1"/>
          </p:cNvSpPr>
          <p:nvPr>
            <p:ph type="body" sz="quarter" idx="11" hasCustomPrompt="1"/>
          </p:nvPr>
        </p:nvSpPr>
        <p:spPr>
          <a:xfrm>
            <a:off x="1815151" y="3792770"/>
            <a:ext cx="8903162" cy="632263"/>
          </a:xfrm>
          <a:prstGeom prst="rect">
            <a:avLst/>
          </a:prstGeom>
        </p:spPr>
        <p:txBody>
          <a:bodyPr>
            <a:noAutofit/>
          </a:bodyPr>
          <a:lstStyle>
            <a:lvl1pPr>
              <a:defRPr sz="3600" b="0">
                <a:solidFill>
                  <a:srgbClr val="004047"/>
                </a:solidFill>
              </a:defRPr>
            </a:lvl1pPr>
          </a:lstStyle>
          <a:p>
            <a:r>
              <a:rPr lang="fr-FR" dirty="0">
                <a:solidFill>
                  <a:srgbClr val="004047"/>
                </a:solidFill>
              </a:rPr>
              <a:t>SUBTITLE / NAME OF THE SPEAKER</a:t>
            </a:r>
          </a:p>
        </p:txBody>
      </p:sp>
      <p:sp>
        <p:nvSpPr>
          <p:cNvPr id="15" name="Text Placeholder 14"/>
          <p:cNvSpPr>
            <a:spLocks noGrp="1"/>
          </p:cNvSpPr>
          <p:nvPr>
            <p:ph type="body" sz="quarter" idx="12" hasCustomPrompt="1"/>
          </p:nvPr>
        </p:nvSpPr>
        <p:spPr>
          <a:xfrm>
            <a:off x="2215645" y="4565264"/>
            <a:ext cx="3161237" cy="416472"/>
          </a:xfrm>
          <a:prstGeom prst="rect">
            <a:avLst/>
          </a:prstGeom>
        </p:spPr>
        <p:txBody>
          <a:bodyPr>
            <a:noAutofit/>
          </a:bodyPr>
          <a:lstStyle>
            <a:lvl1pPr>
              <a:defRPr sz="2000" b="0">
                <a:solidFill>
                  <a:srgbClr val="004047"/>
                </a:solidFill>
              </a:defRPr>
            </a:lvl1pPr>
          </a:lstStyle>
          <a:p>
            <a:pPr lvl="0"/>
            <a:r>
              <a:rPr lang="en-US" sz="2600" dirty="0"/>
              <a:t>@</a:t>
            </a:r>
            <a:r>
              <a:rPr lang="en-US" sz="2600" dirty="0" err="1"/>
              <a:t>twitteraccount</a:t>
            </a:r>
            <a:endParaRPr lang="en-US" dirty="0"/>
          </a:p>
        </p:txBody>
      </p:sp>
      <p:sp>
        <p:nvSpPr>
          <p:cNvPr id="17" name="Text Placeholder 16"/>
          <p:cNvSpPr>
            <a:spLocks noGrp="1"/>
          </p:cNvSpPr>
          <p:nvPr>
            <p:ph type="body" sz="quarter" idx="13" hasCustomPrompt="1"/>
          </p:nvPr>
        </p:nvSpPr>
        <p:spPr>
          <a:xfrm>
            <a:off x="11065941" y="304748"/>
            <a:ext cx="890271" cy="542925"/>
          </a:xfrm>
          <a:prstGeom prst="rect">
            <a:avLst/>
          </a:prstGeom>
        </p:spPr>
        <p:txBody>
          <a:bodyPr>
            <a:normAutofit/>
          </a:bodyPr>
          <a:lstStyle>
            <a:lvl1pPr>
              <a:defRPr sz="2200" b="0"/>
            </a:lvl1pPr>
          </a:lstStyle>
          <a:p>
            <a:pPr lvl="0"/>
            <a:r>
              <a:rPr lang="en-US" dirty="0"/>
              <a:t>Date</a:t>
            </a:r>
          </a:p>
        </p:txBody>
      </p:sp>
      <p:sp>
        <p:nvSpPr>
          <p:cNvPr id="11" name="TextBox 10">
            <a:extLst>
              <a:ext uri="{FF2B5EF4-FFF2-40B4-BE49-F238E27FC236}">
                <a16:creationId xmlns:a16="http://schemas.microsoft.com/office/drawing/2014/main" id="{8BF1520E-C47F-42D4-99E6-1D2DD2892B69}"/>
              </a:ext>
            </a:extLst>
          </p:cNvPr>
          <p:cNvSpPr txBox="1"/>
          <p:nvPr userDrawn="1"/>
        </p:nvSpPr>
        <p:spPr>
          <a:xfrm>
            <a:off x="177553" y="6538914"/>
            <a:ext cx="6045692" cy="246221"/>
          </a:xfrm>
          <a:prstGeom prst="rect">
            <a:avLst/>
          </a:prstGeom>
          <a:noFill/>
        </p:spPr>
        <p:txBody>
          <a:bodyPr wrap="square">
            <a:spAutoFit/>
          </a:bodyPr>
          <a:lstStyle/>
          <a:p>
            <a:r>
              <a:rPr lang="en-GB" sz="1000" i="1" dirty="0">
                <a:solidFill>
                  <a:srgbClr val="184249"/>
                </a:solidFill>
                <a:effectLst/>
                <a:latin typeface="Century Gothic" panose="020B0502020202020204" pitchFamily="34" charset="0"/>
                <a:ea typeface="Calibri" panose="020F0502020204030204" pitchFamily="34" charset="0"/>
                <a:cs typeface="Calibri" panose="020F0502020204030204" pitchFamily="34" charset="0"/>
              </a:rPr>
              <a:t>Copyright © 2021, UITP, All rights reserved</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04/11/2025</a:t>
            </a:fld>
            <a:endParaRPr lang="fr-FR"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4424" t="7960" r="14439" b="3711"/>
          <a:stretch/>
        </p:blipFill>
        <p:spPr>
          <a:xfrm>
            <a:off x="2397295" y="1609725"/>
            <a:ext cx="7400653" cy="4833938"/>
          </a:xfrm>
          <a:prstGeom prst="rect">
            <a:avLst/>
          </a:prstGeom>
        </p:spPr>
      </p:pic>
      <p:sp>
        <p:nvSpPr>
          <p:cNvPr id="7"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383467556"/>
      </p:ext>
    </p:extLst>
  </p:cSld>
  <p:clrMapOvr>
    <a:masterClrMapping/>
  </p:clrMapOvr>
  <p:extLst>
    <p:ext uri="{DCECCB84-F9BA-43D5-87BE-67443E8EF086}">
      <p15:sldGuideLst xmlns:p15="http://schemas.microsoft.com/office/powerpoint/2012/main">
        <p15:guide id="1" pos="1073" userDrawn="1">
          <p15:clr>
            <a:srgbClr val="FBAE40"/>
          </p15:clr>
        </p15:guide>
        <p15:guide id="2" orient="horz" pos="55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members presenta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04/11/2025</a:t>
            </a:fld>
            <a:endParaRPr lang="fr-FR" dirty="0"/>
          </a:p>
        </p:txBody>
      </p:sp>
      <p:sp>
        <p:nvSpPr>
          <p:cNvPr id="6" name="Picture Placeholder 4"/>
          <p:cNvSpPr>
            <a:spLocks noGrp="1"/>
          </p:cNvSpPr>
          <p:nvPr>
            <p:ph type="pic" sz="quarter" idx="12"/>
          </p:nvPr>
        </p:nvSpPr>
        <p:spPr>
          <a:xfrm>
            <a:off x="1038164" y="3398486"/>
            <a:ext cx="1080000" cy="1080000"/>
          </a:xfrm>
          <a:prstGeom prst="ellipse">
            <a:avLst/>
          </a:prstGeom>
        </p:spPr>
        <p:txBody>
          <a:bodyPr/>
          <a:lstStyle/>
          <a:p>
            <a:r>
              <a:rPr lang="en-US"/>
              <a:t>Click icon to add picture</a:t>
            </a:r>
            <a:endParaRPr lang="en-US" dirty="0"/>
          </a:p>
        </p:txBody>
      </p:sp>
      <p:sp>
        <p:nvSpPr>
          <p:cNvPr id="7" name="Picture Placeholder 4"/>
          <p:cNvSpPr>
            <a:spLocks noGrp="1"/>
          </p:cNvSpPr>
          <p:nvPr>
            <p:ph type="pic" sz="quarter" idx="13"/>
          </p:nvPr>
        </p:nvSpPr>
        <p:spPr>
          <a:xfrm>
            <a:off x="1038164" y="5018486"/>
            <a:ext cx="1080000" cy="1080000"/>
          </a:xfrm>
          <a:prstGeom prst="ellipse">
            <a:avLst/>
          </a:prstGeom>
        </p:spPr>
        <p:txBody>
          <a:bodyPr/>
          <a:lstStyle/>
          <a:p>
            <a:r>
              <a:rPr lang="en-US"/>
              <a:t>Click icon to add picture</a:t>
            </a:r>
            <a:endParaRPr lang="en-US" dirty="0"/>
          </a:p>
        </p:txBody>
      </p:sp>
      <p:sp>
        <p:nvSpPr>
          <p:cNvPr id="8" name="Picture Placeholder 4"/>
          <p:cNvSpPr>
            <a:spLocks noGrp="1"/>
          </p:cNvSpPr>
          <p:nvPr>
            <p:ph type="pic" sz="quarter" idx="14"/>
          </p:nvPr>
        </p:nvSpPr>
        <p:spPr>
          <a:xfrm>
            <a:off x="4735327" y="1778486"/>
            <a:ext cx="1080000" cy="1080000"/>
          </a:xfrm>
          <a:prstGeom prst="ellipse">
            <a:avLst/>
          </a:prstGeom>
        </p:spPr>
        <p:txBody>
          <a:bodyPr/>
          <a:lstStyle/>
          <a:p>
            <a:r>
              <a:rPr lang="en-US"/>
              <a:t>Click icon to add picture</a:t>
            </a:r>
            <a:endParaRPr lang="en-US" dirty="0"/>
          </a:p>
        </p:txBody>
      </p:sp>
      <p:sp>
        <p:nvSpPr>
          <p:cNvPr id="9" name="Picture Placeholder 4"/>
          <p:cNvSpPr>
            <a:spLocks noGrp="1"/>
          </p:cNvSpPr>
          <p:nvPr>
            <p:ph type="pic" sz="quarter" idx="15"/>
          </p:nvPr>
        </p:nvSpPr>
        <p:spPr>
          <a:xfrm>
            <a:off x="8432490" y="1778486"/>
            <a:ext cx="1080000" cy="1080000"/>
          </a:xfrm>
          <a:prstGeom prst="ellipse">
            <a:avLst/>
          </a:prstGeom>
        </p:spPr>
        <p:txBody>
          <a:bodyPr/>
          <a:lstStyle/>
          <a:p>
            <a:r>
              <a:rPr lang="en-US"/>
              <a:t>Click icon to add picture</a:t>
            </a:r>
            <a:endParaRPr lang="en-US" dirty="0"/>
          </a:p>
        </p:txBody>
      </p:sp>
      <p:sp>
        <p:nvSpPr>
          <p:cNvPr id="10" name="Picture Placeholder 4"/>
          <p:cNvSpPr>
            <a:spLocks noGrp="1"/>
          </p:cNvSpPr>
          <p:nvPr>
            <p:ph type="pic" sz="quarter" idx="16"/>
          </p:nvPr>
        </p:nvSpPr>
        <p:spPr>
          <a:xfrm>
            <a:off x="4735327" y="3398486"/>
            <a:ext cx="1080000" cy="1080000"/>
          </a:xfrm>
          <a:prstGeom prst="ellipse">
            <a:avLst/>
          </a:prstGeom>
        </p:spPr>
        <p:txBody>
          <a:bodyPr/>
          <a:lstStyle/>
          <a:p>
            <a:r>
              <a:rPr lang="en-US"/>
              <a:t>Click icon to add picture</a:t>
            </a:r>
            <a:endParaRPr lang="en-US" dirty="0"/>
          </a:p>
        </p:txBody>
      </p:sp>
      <p:sp>
        <p:nvSpPr>
          <p:cNvPr id="11" name="Picture Placeholder 4"/>
          <p:cNvSpPr>
            <a:spLocks noGrp="1"/>
          </p:cNvSpPr>
          <p:nvPr>
            <p:ph type="pic" sz="quarter" idx="17"/>
          </p:nvPr>
        </p:nvSpPr>
        <p:spPr>
          <a:xfrm>
            <a:off x="4735327" y="5013386"/>
            <a:ext cx="1080000" cy="1080000"/>
          </a:xfrm>
          <a:prstGeom prst="ellipse">
            <a:avLst/>
          </a:prstGeom>
        </p:spPr>
        <p:txBody>
          <a:bodyPr/>
          <a:lstStyle/>
          <a:p>
            <a:r>
              <a:rPr lang="en-US"/>
              <a:t>Click icon to add picture</a:t>
            </a:r>
            <a:endParaRPr lang="en-US" dirty="0"/>
          </a:p>
        </p:txBody>
      </p:sp>
      <p:sp>
        <p:nvSpPr>
          <p:cNvPr id="12" name="Picture Placeholder 4"/>
          <p:cNvSpPr>
            <a:spLocks noGrp="1"/>
          </p:cNvSpPr>
          <p:nvPr>
            <p:ph type="pic" sz="quarter" idx="18" hasCustomPrompt="1"/>
          </p:nvPr>
        </p:nvSpPr>
        <p:spPr>
          <a:xfrm>
            <a:off x="8432490" y="3398486"/>
            <a:ext cx="1080000" cy="1080000"/>
          </a:xfrm>
          <a:prstGeom prst="ellipse">
            <a:avLst/>
          </a:prstGeom>
        </p:spPr>
        <p:txBody>
          <a:bodyPr/>
          <a:lstStyle/>
          <a:p>
            <a:r>
              <a:rPr lang="en-US" dirty="0"/>
              <a:t>picture</a:t>
            </a:r>
          </a:p>
        </p:txBody>
      </p:sp>
      <p:sp>
        <p:nvSpPr>
          <p:cNvPr id="13" name="Picture Placeholder 4"/>
          <p:cNvSpPr>
            <a:spLocks noGrp="1"/>
          </p:cNvSpPr>
          <p:nvPr>
            <p:ph type="pic" sz="quarter" idx="19"/>
          </p:nvPr>
        </p:nvSpPr>
        <p:spPr>
          <a:xfrm>
            <a:off x="8432490" y="5018486"/>
            <a:ext cx="1080000" cy="1080000"/>
          </a:xfrm>
          <a:prstGeom prst="ellipse">
            <a:avLst/>
          </a:prstGeom>
        </p:spPr>
        <p:txBody>
          <a:bodyPr/>
          <a:lstStyle/>
          <a:p>
            <a:r>
              <a:rPr lang="en-US"/>
              <a:t>Click icon to add picture</a:t>
            </a:r>
            <a:endParaRPr lang="en-US" dirty="0"/>
          </a:p>
        </p:txBody>
      </p:sp>
      <p:sp>
        <p:nvSpPr>
          <p:cNvPr id="19" name="Text Placeholder 18"/>
          <p:cNvSpPr>
            <a:spLocks noGrp="1"/>
          </p:cNvSpPr>
          <p:nvPr>
            <p:ph type="body" sz="quarter" idx="20" hasCustomPrompt="1"/>
          </p:nvPr>
        </p:nvSpPr>
        <p:spPr>
          <a:xfrm>
            <a:off x="2118164" y="2002941"/>
            <a:ext cx="1634626" cy="282719"/>
          </a:xfrm>
          <a:prstGeom prst="rect">
            <a:avLst/>
          </a:prstGeom>
        </p:spPr>
        <p:txBody>
          <a:bodyPr>
            <a:normAutofit/>
          </a:bodyPr>
          <a:lstStyle>
            <a:lvl1pPr>
              <a:defRPr sz="1600" b="0" baseline="0"/>
            </a:lvl1pPr>
          </a:lstStyle>
          <a:p>
            <a:pPr lvl="0"/>
            <a:r>
              <a:rPr lang="en-US" dirty="0"/>
              <a:t>Staff name</a:t>
            </a:r>
          </a:p>
        </p:txBody>
      </p:sp>
      <p:sp>
        <p:nvSpPr>
          <p:cNvPr id="15" name="Picture Placeholder 4"/>
          <p:cNvSpPr>
            <a:spLocks noGrp="1"/>
          </p:cNvSpPr>
          <p:nvPr>
            <p:ph type="pic" sz="quarter" idx="21"/>
          </p:nvPr>
        </p:nvSpPr>
        <p:spPr>
          <a:xfrm>
            <a:off x="1038164" y="1778486"/>
            <a:ext cx="1080000" cy="1080000"/>
          </a:xfrm>
          <a:prstGeom prst="ellipse">
            <a:avLst/>
          </a:prstGeom>
        </p:spPr>
        <p:txBody>
          <a:bodyPr/>
          <a:lstStyle/>
          <a:p>
            <a:r>
              <a:rPr lang="en-US"/>
              <a:t>Click icon to add picture</a:t>
            </a:r>
            <a:endParaRPr lang="en-US" dirty="0"/>
          </a:p>
        </p:txBody>
      </p:sp>
      <p:sp>
        <p:nvSpPr>
          <p:cNvPr id="21" name="Text Placeholder 18"/>
          <p:cNvSpPr>
            <a:spLocks noGrp="1"/>
          </p:cNvSpPr>
          <p:nvPr>
            <p:ph type="body" sz="quarter" idx="23" hasCustomPrompt="1"/>
          </p:nvPr>
        </p:nvSpPr>
        <p:spPr>
          <a:xfrm>
            <a:off x="2118164" y="2285660"/>
            <a:ext cx="1634626" cy="322487"/>
          </a:xfrm>
          <a:prstGeom prst="rect">
            <a:avLst/>
          </a:prstGeom>
        </p:spPr>
        <p:txBody>
          <a:bodyPr>
            <a:normAutofit/>
          </a:bodyPr>
          <a:lstStyle>
            <a:lvl1pPr>
              <a:defRPr sz="1600" b="0" baseline="0"/>
            </a:lvl1pPr>
          </a:lstStyle>
          <a:p>
            <a:pPr lvl="0"/>
            <a:r>
              <a:rPr lang="en-US" dirty="0"/>
              <a:t>Staff position</a:t>
            </a:r>
          </a:p>
        </p:txBody>
      </p:sp>
      <p:sp>
        <p:nvSpPr>
          <p:cNvPr id="22" name="Text Placeholder 18"/>
          <p:cNvSpPr>
            <a:spLocks noGrp="1"/>
          </p:cNvSpPr>
          <p:nvPr>
            <p:ph type="body" sz="quarter" idx="24" hasCustomPrompt="1"/>
          </p:nvPr>
        </p:nvSpPr>
        <p:spPr>
          <a:xfrm>
            <a:off x="2118164" y="3665285"/>
            <a:ext cx="1634626" cy="282719"/>
          </a:xfrm>
          <a:prstGeom prst="rect">
            <a:avLst/>
          </a:prstGeom>
        </p:spPr>
        <p:txBody>
          <a:bodyPr>
            <a:normAutofit/>
          </a:bodyPr>
          <a:lstStyle>
            <a:lvl1pPr>
              <a:defRPr sz="1600" b="0" baseline="0"/>
            </a:lvl1pPr>
          </a:lstStyle>
          <a:p>
            <a:pPr lvl="0"/>
            <a:r>
              <a:rPr lang="en-US" dirty="0"/>
              <a:t>Staff name</a:t>
            </a:r>
          </a:p>
        </p:txBody>
      </p:sp>
      <p:sp>
        <p:nvSpPr>
          <p:cNvPr id="23" name="Text Placeholder 18"/>
          <p:cNvSpPr>
            <a:spLocks noGrp="1"/>
          </p:cNvSpPr>
          <p:nvPr>
            <p:ph type="body" sz="quarter" idx="25" hasCustomPrompt="1"/>
          </p:nvPr>
        </p:nvSpPr>
        <p:spPr>
          <a:xfrm>
            <a:off x="2118164" y="3948004"/>
            <a:ext cx="1634626" cy="322487"/>
          </a:xfrm>
          <a:prstGeom prst="rect">
            <a:avLst/>
          </a:prstGeom>
        </p:spPr>
        <p:txBody>
          <a:bodyPr>
            <a:normAutofit/>
          </a:bodyPr>
          <a:lstStyle>
            <a:lvl1pPr>
              <a:defRPr sz="1600" b="0" baseline="0"/>
            </a:lvl1pPr>
          </a:lstStyle>
          <a:p>
            <a:pPr lvl="0"/>
            <a:r>
              <a:rPr lang="en-US" dirty="0"/>
              <a:t>Staff position</a:t>
            </a:r>
          </a:p>
        </p:txBody>
      </p:sp>
      <p:sp>
        <p:nvSpPr>
          <p:cNvPr id="24" name="Text Placeholder 18"/>
          <p:cNvSpPr>
            <a:spLocks noGrp="1"/>
          </p:cNvSpPr>
          <p:nvPr>
            <p:ph type="body" sz="quarter" idx="26" hasCustomPrompt="1"/>
          </p:nvPr>
        </p:nvSpPr>
        <p:spPr>
          <a:xfrm>
            <a:off x="2118164" y="5293322"/>
            <a:ext cx="1634626" cy="282719"/>
          </a:xfrm>
          <a:prstGeom prst="rect">
            <a:avLst/>
          </a:prstGeom>
        </p:spPr>
        <p:txBody>
          <a:bodyPr>
            <a:normAutofit/>
          </a:bodyPr>
          <a:lstStyle>
            <a:lvl1pPr>
              <a:defRPr sz="1600" b="0" baseline="0"/>
            </a:lvl1pPr>
          </a:lstStyle>
          <a:p>
            <a:pPr lvl="0"/>
            <a:r>
              <a:rPr lang="en-US" dirty="0"/>
              <a:t>Staff name</a:t>
            </a:r>
          </a:p>
        </p:txBody>
      </p:sp>
      <p:sp>
        <p:nvSpPr>
          <p:cNvPr id="25" name="Text Placeholder 18"/>
          <p:cNvSpPr>
            <a:spLocks noGrp="1"/>
          </p:cNvSpPr>
          <p:nvPr>
            <p:ph type="body" sz="quarter" idx="27" hasCustomPrompt="1"/>
          </p:nvPr>
        </p:nvSpPr>
        <p:spPr>
          <a:xfrm>
            <a:off x="2118164" y="5576041"/>
            <a:ext cx="1634626" cy="322487"/>
          </a:xfrm>
          <a:prstGeom prst="rect">
            <a:avLst/>
          </a:prstGeom>
        </p:spPr>
        <p:txBody>
          <a:bodyPr>
            <a:normAutofit/>
          </a:bodyPr>
          <a:lstStyle>
            <a:lvl1pPr>
              <a:defRPr sz="1600" b="0" baseline="0"/>
            </a:lvl1pPr>
          </a:lstStyle>
          <a:p>
            <a:pPr lvl="0"/>
            <a:r>
              <a:rPr lang="en-US" dirty="0"/>
              <a:t>Staff position</a:t>
            </a:r>
          </a:p>
        </p:txBody>
      </p:sp>
      <p:sp>
        <p:nvSpPr>
          <p:cNvPr id="26" name="Text Placeholder 18"/>
          <p:cNvSpPr>
            <a:spLocks noGrp="1"/>
          </p:cNvSpPr>
          <p:nvPr>
            <p:ph type="body" sz="quarter" idx="28" hasCustomPrompt="1"/>
          </p:nvPr>
        </p:nvSpPr>
        <p:spPr>
          <a:xfrm>
            <a:off x="5832579" y="2002941"/>
            <a:ext cx="1634626" cy="282719"/>
          </a:xfrm>
          <a:prstGeom prst="rect">
            <a:avLst/>
          </a:prstGeom>
        </p:spPr>
        <p:txBody>
          <a:bodyPr>
            <a:normAutofit/>
          </a:bodyPr>
          <a:lstStyle>
            <a:lvl1pPr>
              <a:defRPr sz="1600" b="0" baseline="0"/>
            </a:lvl1pPr>
          </a:lstStyle>
          <a:p>
            <a:pPr lvl="0"/>
            <a:r>
              <a:rPr lang="en-US" dirty="0"/>
              <a:t>Staff name</a:t>
            </a:r>
          </a:p>
        </p:txBody>
      </p:sp>
      <p:sp>
        <p:nvSpPr>
          <p:cNvPr id="27" name="Text Placeholder 18"/>
          <p:cNvSpPr>
            <a:spLocks noGrp="1"/>
          </p:cNvSpPr>
          <p:nvPr>
            <p:ph type="body" sz="quarter" idx="29" hasCustomPrompt="1"/>
          </p:nvPr>
        </p:nvSpPr>
        <p:spPr>
          <a:xfrm>
            <a:off x="5832579" y="2285660"/>
            <a:ext cx="1634626" cy="322487"/>
          </a:xfrm>
          <a:prstGeom prst="rect">
            <a:avLst/>
          </a:prstGeom>
        </p:spPr>
        <p:txBody>
          <a:bodyPr>
            <a:normAutofit/>
          </a:bodyPr>
          <a:lstStyle>
            <a:lvl1pPr>
              <a:defRPr sz="1600" b="0" baseline="0"/>
            </a:lvl1pPr>
          </a:lstStyle>
          <a:p>
            <a:pPr lvl="0"/>
            <a:r>
              <a:rPr lang="en-US" dirty="0"/>
              <a:t>Staff position</a:t>
            </a:r>
          </a:p>
        </p:txBody>
      </p:sp>
      <p:sp>
        <p:nvSpPr>
          <p:cNvPr id="28" name="Text Placeholder 18"/>
          <p:cNvSpPr>
            <a:spLocks noGrp="1"/>
          </p:cNvSpPr>
          <p:nvPr>
            <p:ph type="body" sz="quarter" idx="30" hasCustomPrompt="1"/>
          </p:nvPr>
        </p:nvSpPr>
        <p:spPr>
          <a:xfrm>
            <a:off x="9538368" y="2002941"/>
            <a:ext cx="1634626" cy="282719"/>
          </a:xfrm>
          <a:prstGeom prst="rect">
            <a:avLst/>
          </a:prstGeom>
        </p:spPr>
        <p:txBody>
          <a:bodyPr>
            <a:normAutofit/>
          </a:bodyPr>
          <a:lstStyle>
            <a:lvl1pPr>
              <a:defRPr sz="1600" b="0" baseline="0"/>
            </a:lvl1pPr>
          </a:lstStyle>
          <a:p>
            <a:pPr lvl="0"/>
            <a:r>
              <a:rPr lang="en-US" dirty="0"/>
              <a:t>Staff name</a:t>
            </a:r>
          </a:p>
        </p:txBody>
      </p:sp>
      <p:sp>
        <p:nvSpPr>
          <p:cNvPr id="29" name="Text Placeholder 18"/>
          <p:cNvSpPr>
            <a:spLocks noGrp="1"/>
          </p:cNvSpPr>
          <p:nvPr>
            <p:ph type="body" sz="quarter" idx="31" hasCustomPrompt="1"/>
          </p:nvPr>
        </p:nvSpPr>
        <p:spPr>
          <a:xfrm>
            <a:off x="9538368" y="2285660"/>
            <a:ext cx="1634626" cy="322487"/>
          </a:xfrm>
          <a:prstGeom prst="rect">
            <a:avLst/>
          </a:prstGeom>
        </p:spPr>
        <p:txBody>
          <a:bodyPr>
            <a:normAutofit/>
          </a:bodyPr>
          <a:lstStyle>
            <a:lvl1pPr>
              <a:defRPr sz="1600" b="0" baseline="0"/>
            </a:lvl1pPr>
          </a:lstStyle>
          <a:p>
            <a:pPr lvl="0"/>
            <a:r>
              <a:rPr lang="en-US" dirty="0"/>
              <a:t>Staff position</a:t>
            </a:r>
          </a:p>
        </p:txBody>
      </p:sp>
      <p:sp>
        <p:nvSpPr>
          <p:cNvPr id="32" name="Text Placeholder 18"/>
          <p:cNvSpPr>
            <a:spLocks noGrp="1"/>
          </p:cNvSpPr>
          <p:nvPr>
            <p:ph type="body" sz="quarter" idx="32" hasCustomPrompt="1"/>
          </p:nvPr>
        </p:nvSpPr>
        <p:spPr>
          <a:xfrm>
            <a:off x="5832579" y="3665285"/>
            <a:ext cx="1634626" cy="282719"/>
          </a:xfrm>
          <a:prstGeom prst="rect">
            <a:avLst/>
          </a:prstGeom>
        </p:spPr>
        <p:txBody>
          <a:bodyPr>
            <a:normAutofit/>
          </a:bodyPr>
          <a:lstStyle>
            <a:lvl1pPr>
              <a:defRPr sz="1600" b="0" baseline="0"/>
            </a:lvl1pPr>
          </a:lstStyle>
          <a:p>
            <a:pPr lvl="0"/>
            <a:r>
              <a:rPr lang="en-US" dirty="0"/>
              <a:t>Staff name</a:t>
            </a:r>
          </a:p>
        </p:txBody>
      </p:sp>
      <p:sp>
        <p:nvSpPr>
          <p:cNvPr id="33" name="Text Placeholder 18"/>
          <p:cNvSpPr>
            <a:spLocks noGrp="1"/>
          </p:cNvSpPr>
          <p:nvPr>
            <p:ph type="body" sz="quarter" idx="33" hasCustomPrompt="1"/>
          </p:nvPr>
        </p:nvSpPr>
        <p:spPr>
          <a:xfrm>
            <a:off x="5832579" y="3948004"/>
            <a:ext cx="1634626" cy="322487"/>
          </a:xfrm>
          <a:prstGeom prst="rect">
            <a:avLst/>
          </a:prstGeom>
        </p:spPr>
        <p:txBody>
          <a:bodyPr>
            <a:normAutofit/>
          </a:bodyPr>
          <a:lstStyle>
            <a:lvl1pPr>
              <a:defRPr sz="1600" b="0" baseline="0"/>
            </a:lvl1pPr>
          </a:lstStyle>
          <a:p>
            <a:pPr lvl="0"/>
            <a:r>
              <a:rPr lang="en-US" dirty="0"/>
              <a:t>Staff position</a:t>
            </a:r>
          </a:p>
        </p:txBody>
      </p:sp>
      <p:sp>
        <p:nvSpPr>
          <p:cNvPr id="34" name="Text Placeholder 18"/>
          <p:cNvSpPr>
            <a:spLocks noGrp="1"/>
          </p:cNvSpPr>
          <p:nvPr>
            <p:ph type="body" sz="quarter" idx="34" hasCustomPrompt="1"/>
          </p:nvPr>
        </p:nvSpPr>
        <p:spPr>
          <a:xfrm>
            <a:off x="9538368" y="3665285"/>
            <a:ext cx="1634626" cy="282719"/>
          </a:xfrm>
          <a:prstGeom prst="rect">
            <a:avLst/>
          </a:prstGeom>
        </p:spPr>
        <p:txBody>
          <a:bodyPr>
            <a:normAutofit/>
          </a:bodyPr>
          <a:lstStyle>
            <a:lvl1pPr>
              <a:defRPr sz="1600" b="0" baseline="0"/>
            </a:lvl1pPr>
          </a:lstStyle>
          <a:p>
            <a:pPr lvl="0"/>
            <a:r>
              <a:rPr lang="en-US" dirty="0"/>
              <a:t>Staff name</a:t>
            </a:r>
          </a:p>
        </p:txBody>
      </p:sp>
      <p:sp>
        <p:nvSpPr>
          <p:cNvPr id="35" name="Text Placeholder 18"/>
          <p:cNvSpPr>
            <a:spLocks noGrp="1"/>
          </p:cNvSpPr>
          <p:nvPr>
            <p:ph type="body" sz="quarter" idx="35" hasCustomPrompt="1"/>
          </p:nvPr>
        </p:nvSpPr>
        <p:spPr>
          <a:xfrm>
            <a:off x="9538368" y="3948004"/>
            <a:ext cx="1634626" cy="322487"/>
          </a:xfrm>
          <a:prstGeom prst="rect">
            <a:avLst/>
          </a:prstGeom>
        </p:spPr>
        <p:txBody>
          <a:bodyPr>
            <a:normAutofit/>
          </a:bodyPr>
          <a:lstStyle>
            <a:lvl1pPr>
              <a:defRPr sz="1600" b="0" baseline="0"/>
            </a:lvl1pPr>
          </a:lstStyle>
          <a:p>
            <a:pPr lvl="0"/>
            <a:r>
              <a:rPr lang="en-US" dirty="0"/>
              <a:t>Staff position</a:t>
            </a:r>
          </a:p>
        </p:txBody>
      </p:sp>
      <p:sp>
        <p:nvSpPr>
          <p:cNvPr id="38" name="Text Placeholder 18"/>
          <p:cNvSpPr>
            <a:spLocks noGrp="1"/>
          </p:cNvSpPr>
          <p:nvPr>
            <p:ph type="body" sz="quarter" idx="36" hasCustomPrompt="1"/>
          </p:nvPr>
        </p:nvSpPr>
        <p:spPr>
          <a:xfrm>
            <a:off x="5832579" y="5293322"/>
            <a:ext cx="1634626" cy="282719"/>
          </a:xfrm>
          <a:prstGeom prst="rect">
            <a:avLst/>
          </a:prstGeom>
        </p:spPr>
        <p:txBody>
          <a:bodyPr>
            <a:normAutofit/>
          </a:bodyPr>
          <a:lstStyle>
            <a:lvl1pPr>
              <a:defRPr sz="1600" b="0" baseline="0"/>
            </a:lvl1pPr>
          </a:lstStyle>
          <a:p>
            <a:pPr lvl="0"/>
            <a:r>
              <a:rPr lang="en-US" dirty="0"/>
              <a:t>Staff name</a:t>
            </a:r>
          </a:p>
        </p:txBody>
      </p:sp>
      <p:sp>
        <p:nvSpPr>
          <p:cNvPr id="39" name="Text Placeholder 18"/>
          <p:cNvSpPr>
            <a:spLocks noGrp="1"/>
          </p:cNvSpPr>
          <p:nvPr>
            <p:ph type="body" sz="quarter" idx="37" hasCustomPrompt="1"/>
          </p:nvPr>
        </p:nvSpPr>
        <p:spPr>
          <a:xfrm>
            <a:off x="5832579" y="5576041"/>
            <a:ext cx="1634626" cy="322487"/>
          </a:xfrm>
          <a:prstGeom prst="rect">
            <a:avLst/>
          </a:prstGeom>
        </p:spPr>
        <p:txBody>
          <a:bodyPr>
            <a:normAutofit/>
          </a:bodyPr>
          <a:lstStyle>
            <a:lvl1pPr>
              <a:defRPr sz="1600" b="0" baseline="0"/>
            </a:lvl1pPr>
          </a:lstStyle>
          <a:p>
            <a:pPr lvl="0"/>
            <a:r>
              <a:rPr lang="en-US" dirty="0"/>
              <a:t>Staff position</a:t>
            </a:r>
          </a:p>
        </p:txBody>
      </p:sp>
      <p:sp>
        <p:nvSpPr>
          <p:cNvPr id="40" name="Text Placeholder 18"/>
          <p:cNvSpPr>
            <a:spLocks noGrp="1"/>
          </p:cNvSpPr>
          <p:nvPr>
            <p:ph type="body" sz="quarter" idx="38" hasCustomPrompt="1"/>
          </p:nvPr>
        </p:nvSpPr>
        <p:spPr>
          <a:xfrm>
            <a:off x="9538368" y="5293322"/>
            <a:ext cx="1634626" cy="282719"/>
          </a:xfrm>
          <a:prstGeom prst="rect">
            <a:avLst/>
          </a:prstGeom>
        </p:spPr>
        <p:txBody>
          <a:bodyPr>
            <a:normAutofit/>
          </a:bodyPr>
          <a:lstStyle>
            <a:lvl1pPr>
              <a:defRPr sz="1600" b="0" baseline="0"/>
            </a:lvl1pPr>
          </a:lstStyle>
          <a:p>
            <a:pPr lvl="0"/>
            <a:r>
              <a:rPr lang="en-US" dirty="0"/>
              <a:t>Staff name</a:t>
            </a:r>
          </a:p>
        </p:txBody>
      </p:sp>
      <p:sp>
        <p:nvSpPr>
          <p:cNvPr id="41" name="Text Placeholder 18"/>
          <p:cNvSpPr>
            <a:spLocks noGrp="1"/>
          </p:cNvSpPr>
          <p:nvPr>
            <p:ph type="body" sz="quarter" idx="39" hasCustomPrompt="1"/>
          </p:nvPr>
        </p:nvSpPr>
        <p:spPr>
          <a:xfrm>
            <a:off x="9538368" y="5576041"/>
            <a:ext cx="1634626" cy="322487"/>
          </a:xfrm>
          <a:prstGeom prst="rect">
            <a:avLst/>
          </a:prstGeom>
        </p:spPr>
        <p:txBody>
          <a:bodyPr>
            <a:normAutofit/>
          </a:bodyPr>
          <a:lstStyle>
            <a:lvl1pPr>
              <a:defRPr sz="1600" b="0" baseline="0"/>
            </a:lvl1pPr>
          </a:lstStyle>
          <a:p>
            <a:pPr lvl="0"/>
            <a:r>
              <a:rPr lang="en-US" dirty="0"/>
              <a:t>Staff position</a:t>
            </a:r>
          </a:p>
        </p:txBody>
      </p:sp>
      <p:sp>
        <p:nvSpPr>
          <p:cNvPr id="43"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165328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04/11/2025</a:t>
            </a:fld>
            <a:endParaRPr lang="fr-FR" dirty="0"/>
          </a:p>
        </p:txBody>
      </p:sp>
      <p:sp>
        <p:nvSpPr>
          <p:cNvPr id="6" name="Chart Placeholder 5"/>
          <p:cNvSpPr>
            <a:spLocks noGrp="1"/>
          </p:cNvSpPr>
          <p:nvPr>
            <p:ph type="chart" sz="quarter" idx="11"/>
          </p:nvPr>
        </p:nvSpPr>
        <p:spPr>
          <a:xfrm>
            <a:off x="609600" y="1419225"/>
            <a:ext cx="11315700" cy="5210175"/>
          </a:xfrm>
          <a:prstGeom prst="rect">
            <a:avLst/>
          </a:prstGeom>
          <a:effectLst/>
        </p:spPr>
        <p:txBody>
          <a:bodyPr/>
          <a:lstStyle/>
          <a:p>
            <a:r>
              <a:rPr lang="en-US"/>
              <a:t>Click icon to add chart</a:t>
            </a:r>
          </a:p>
        </p:txBody>
      </p:sp>
      <p:sp>
        <p:nvSpPr>
          <p:cNvPr id="7"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493659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time">
    <p:bg>
      <p:bgPr>
        <a:solidFill>
          <a:schemeClr val="accent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04/11/2025</a:t>
            </a:fld>
            <a:endParaRPr lang="fr-FR" dirty="0"/>
          </a:p>
        </p:txBody>
      </p:sp>
      <p:sp>
        <p:nvSpPr>
          <p:cNvPr id="5" name="Text Placeholder 4"/>
          <p:cNvSpPr>
            <a:spLocks noGrp="1"/>
          </p:cNvSpPr>
          <p:nvPr>
            <p:ph type="body" sz="quarter" idx="11" hasCustomPrompt="1"/>
          </p:nvPr>
        </p:nvSpPr>
        <p:spPr>
          <a:xfrm>
            <a:off x="4131344" y="2882592"/>
            <a:ext cx="3905250" cy="962025"/>
          </a:xfrm>
          <a:prstGeom prst="rect">
            <a:avLst/>
          </a:prstGeom>
        </p:spPr>
        <p:txBody>
          <a:bodyPr>
            <a:normAutofit/>
          </a:bodyPr>
          <a:lstStyle>
            <a:lvl1pPr>
              <a:defRPr sz="6600">
                <a:solidFill>
                  <a:schemeClr val="bg1"/>
                </a:solidFill>
              </a:defRPr>
            </a:lvl1pPr>
          </a:lstStyle>
          <a:p>
            <a:pPr lvl="0"/>
            <a:r>
              <a:rPr lang="en-US" dirty="0"/>
              <a:t>COFFEE?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1328" y="2882592"/>
            <a:ext cx="1867962" cy="106423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98649" y="2933700"/>
            <a:ext cx="1828035" cy="1041492"/>
          </a:xfrm>
          <a:prstGeom prst="rect">
            <a:avLst/>
          </a:prstGeom>
        </p:spPr>
      </p:pic>
    </p:spTree>
    <p:extLst>
      <p:ext uri="{BB962C8B-B14F-4D97-AF65-F5344CB8AC3E}">
        <p14:creationId xmlns:p14="http://schemas.microsoft.com/office/powerpoint/2010/main" val="421486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04/11/2025</a:t>
            </a:fld>
            <a:endParaRPr lang="fr-FR"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347" y="685313"/>
            <a:ext cx="2362176" cy="1991470"/>
          </a:xfrm>
          <a:prstGeom prst="rect">
            <a:avLst/>
          </a:prstGeom>
        </p:spPr>
      </p:pic>
      <p:sp>
        <p:nvSpPr>
          <p:cNvPr id="10" name="Text Placeholder 9"/>
          <p:cNvSpPr>
            <a:spLocks noGrp="1"/>
          </p:cNvSpPr>
          <p:nvPr>
            <p:ph type="body" sz="quarter" idx="11" hasCustomPrompt="1"/>
          </p:nvPr>
        </p:nvSpPr>
        <p:spPr>
          <a:xfrm>
            <a:off x="3059684" y="2517200"/>
            <a:ext cx="6273800" cy="1635876"/>
          </a:xfrm>
          <a:prstGeom prst="rect">
            <a:avLst/>
          </a:prstGeom>
        </p:spPr>
        <p:txBody>
          <a:bodyPr>
            <a:normAutofit/>
          </a:bodyPr>
          <a:lstStyle>
            <a:lvl1pPr>
              <a:defRPr sz="8000"/>
            </a:lvl1pPr>
          </a:lstStyle>
          <a:p>
            <a:pPr lvl="0"/>
            <a:r>
              <a:rPr lang="en-US" dirty="0"/>
              <a:t>QUESTIONS?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Tree>
    <p:extLst>
      <p:ext uri="{BB962C8B-B14F-4D97-AF65-F5344CB8AC3E}">
        <p14:creationId xmlns:p14="http://schemas.microsoft.com/office/powerpoint/2010/main" val="412261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04/11/2025</a:t>
            </a:fld>
            <a:endParaRPr lang="fr-FR" dirty="0"/>
          </a:p>
        </p:txBody>
      </p:sp>
      <p:sp>
        <p:nvSpPr>
          <p:cNvPr id="10" name="Text Placeholder 9"/>
          <p:cNvSpPr>
            <a:spLocks noGrp="1"/>
          </p:cNvSpPr>
          <p:nvPr>
            <p:ph type="body" sz="quarter" idx="11" hasCustomPrompt="1"/>
          </p:nvPr>
        </p:nvSpPr>
        <p:spPr>
          <a:xfrm>
            <a:off x="2835276" y="1288761"/>
            <a:ext cx="6160921" cy="1491665"/>
          </a:xfrm>
          <a:prstGeom prst="rect">
            <a:avLst/>
          </a:prstGeom>
        </p:spPr>
        <p:txBody>
          <a:bodyPr>
            <a:noAutofit/>
          </a:bodyPr>
          <a:lstStyle>
            <a:lvl1pPr>
              <a:defRPr sz="8000" baseline="0"/>
            </a:lvl1pPr>
          </a:lstStyle>
          <a:p>
            <a:pPr lvl="0"/>
            <a:r>
              <a:rPr lang="en-US" dirty="0"/>
              <a:t>THANK YOU!</a:t>
            </a:r>
          </a:p>
        </p:txBody>
      </p:sp>
      <p:sp>
        <p:nvSpPr>
          <p:cNvPr id="13" name="Text Placeholder 12"/>
          <p:cNvSpPr>
            <a:spLocks noGrp="1"/>
          </p:cNvSpPr>
          <p:nvPr>
            <p:ph type="body" sz="quarter" idx="12" hasCustomPrompt="1"/>
          </p:nvPr>
        </p:nvSpPr>
        <p:spPr>
          <a:xfrm>
            <a:off x="2003052" y="3462848"/>
            <a:ext cx="3865562" cy="399288"/>
          </a:xfrm>
          <a:prstGeom prst="rect">
            <a:avLst/>
          </a:prstGeom>
        </p:spPr>
        <p:txBody>
          <a:bodyPr/>
          <a:lstStyle>
            <a:lvl1pPr>
              <a:defRPr/>
            </a:lvl1pPr>
          </a:lstStyle>
          <a:p>
            <a:pPr lvl="0"/>
            <a:r>
              <a:rPr lang="en-US" dirty="0"/>
              <a:t>Twitter account</a:t>
            </a:r>
          </a:p>
        </p:txBody>
      </p:sp>
      <p:sp>
        <p:nvSpPr>
          <p:cNvPr id="14" name="Text Placeholder 12"/>
          <p:cNvSpPr>
            <a:spLocks noGrp="1"/>
          </p:cNvSpPr>
          <p:nvPr>
            <p:ph type="body" sz="quarter" idx="13" hasCustomPrompt="1"/>
          </p:nvPr>
        </p:nvSpPr>
        <p:spPr>
          <a:xfrm>
            <a:off x="2003052" y="4191882"/>
            <a:ext cx="3865562" cy="399288"/>
          </a:xfrm>
          <a:prstGeom prst="rect">
            <a:avLst/>
          </a:prstGeom>
        </p:spPr>
        <p:txBody>
          <a:bodyPr/>
          <a:lstStyle>
            <a:lvl1pPr>
              <a:defRPr/>
            </a:lvl1pPr>
          </a:lstStyle>
          <a:p>
            <a:pPr lvl="0"/>
            <a:r>
              <a:rPr lang="en-US" dirty="0"/>
              <a:t>LinkedIn account</a:t>
            </a:r>
          </a:p>
        </p:txBody>
      </p:sp>
      <p:sp>
        <p:nvSpPr>
          <p:cNvPr id="16" name="Text Placeholder 12"/>
          <p:cNvSpPr>
            <a:spLocks noGrp="1"/>
          </p:cNvSpPr>
          <p:nvPr>
            <p:ph type="body" sz="quarter" idx="15" hasCustomPrompt="1"/>
          </p:nvPr>
        </p:nvSpPr>
        <p:spPr>
          <a:xfrm>
            <a:off x="2003052" y="4920916"/>
            <a:ext cx="3865562" cy="399288"/>
          </a:xfrm>
          <a:prstGeom prst="rect">
            <a:avLst/>
          </a:prstGeom>
        </p:spPr>
        <p:txBody>
          <a:bodyPr/>
          <a:lstStyle>
            <a:lvl1pPr>
              <a:defRPr/>
            </a:lvl1pPr>
          </a:lstStyle>
          <a:p>
            <a:pPr lvl="0"/>
            <a:r>
              <a:rPr lang="en-US" dirty="0"/>
              <a:t>Website page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0226" y="4000153"/>
            <a:ext cx="4241963" cy="2857847"/>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12" name="Text Placeholder 5"/>
          <p:cNvSpPr>
            <a:spLocks noGrp="1"/>
          </p:cNvSpPr>
          <p:nvPr>
            <p:ph type="body" sz="quarter" idx="16" hasCustomPrompt="1"/>
          </p:nvPr>
        </p:nvSpPr>
        <p:spPr>
          <a:xfrm>
            <a:off x="1999983" y="5655558"/>
            <a:ext cx="2899172" cy="399288"/>
          </a:xfrm>
        </p:spPr>
        <p:txBody>
          <a:bodyPr/>
          <a:lstStyle>
            <a:lvl1pPr>
              <a:defRPr baseline="0"/>
            </a:lvl1pPr>
          </a:lstStyle>
          <a:p>
            <a:pPr lvl="0"/>
            <a:r>
              <a:rPr lang="en-US" dirty="0" err="1"/>
              <a:t>MyNetwork</a:t>
            </a:r>
            <a:r>
              <a:rPr lang="en-US" dirty="0"/>
              <a:t> group</a:t>
            </a:r>
          </a:p>
        </p:txBody>
      </p:sp>
    </p:spTree>
    <p:extLst>
      <p:ext uri="{BB962C8B-B14F-4D97-AF65-F5344CB8AC3E}">
        <p14:creationId xmlns:p14="http://schemas.microsoft.com/office/powerpoint/2010/main" val="4205216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mp; picture">
    <p:spTree>
      <p:nvGrpSpPr>
        <p:cNvPr id="1" name=""/>
        <p:cNvGrpSpPr/>
        <p:nvPr/>
      </p:nvGrpSpPr>
      <p:grpSpPr>
        <a:xfrm>
          <a:off x="0" y="0"/>
          <a:ext cx="0" cy="0"/>
          <a:chOff x="0" y="0"/>
          <a:chExt cx="0" cy="0"/>
        </a:xfrm>
      </p:grpSpPr>
      <p:sp>
        <p:nvSpPr>
          <p:cNvPr id="8" name="TextBox 7"/>
          <p:cNvSpPr txBox="1"/>
          <p:nvPr userDrawn="1"/>
        </p:nvSpPr>
        <p:spPr>
          <a:xfrm>
            <a:off x="0" y="0"/>
            <a:ext cx="12192000" cy="6858000"/>
          </a:xfrm>
          <a:prstGeom prst="rect">
            <a:avLst/>
          </a:prstGeom>
          <a:solidFill>
            <a:schemeClr val="accent2"/>
          </a:solidFill>
        </p:spPr>
        <p:txBody>
          <a:bodyPr wrap="square" rtlCol="0">
            <a:spAutoFit/>
          </a:bodyPr>
          <a:lstStyle/>
          <a:p>
            <a:endParaRPr lang="en-US" dirty="0"/>
          </a:p>
        </p:txBody>
      </p:sp>
      <p:sp>
        <p:nvSpPr>
          <p:cNvPr id="7" name="Content Placeholder 6"/>
          <p:cNvSpPr>
            <a:spLocks noGrp="1"/>
          </p:cNvSpPr>
          <p:nvPr>
            <p:ph sz="quarter" idx="10" hasCustomPrompt="1"/>
          </p:nvPr>
        </p:nvSpPr>
        <p:spPr>
          <a:xfrm>
            <a:off x="628650" y="514350"/>
            <a:ext cx="5400675" cy="5876925"/>
          </a:xfrm>
          <a:prstGeom prst="rect">
            <a:avLst/>
          </a:prstGeom>
        </p:spPr>
        <p:txBody>
          <a:bodyPr/>
          <a:lstStyle>
            <a:lvl1pPr>
              <a:defRPr baseline="0">
                <a:solidFill>
                  <a:schemeClr val="bg1"/>
                </a:solidFill>
              </a:defRPr>
            </a:lvl1pPr>
          </a:lstStyle>
          <a:p>
            <a:pPr lvl="0"/>
            <a:r>
              <a:rPr lang="en-US" dirty="0"/>
              <a:t>Write the quote here</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3" name="Picture Placeholder 2"/>
          <p:cNvSpPr>
            <a:spLocks noGrp="1"/>
          </p:cNvSpPr>
          <p:nvPr>
            <p:ph type="pic" sz="quarter" idx="11" hasCustomPrompt="1"/>
          </p:nvPr>
        </p:nvSpPr>
        <p:spPr>
          <a:xfrm>
            <a:off x="6481763" y="0"/>
            <a:ext cx="5710237" cy="6858000"/>
          </a:xfrm>
          <a:prstGeom prst="rect">
            <a:avLst/>
          </a:prstGeom>
        </p:spPr>
        <p:txBody>
          <a:bodyPr/>
          <a:lstStyle>
            <a:lvl1pPr>
              <a:defRPr>
                <a:solidFill>
                  <a:schemeClr val="bg1"/>
                </a:solidFill>
              </a:defRPr>
            </a:lvl1pPr>
          </a:lstStyle>
          <a:p>
            <a:r>
              <a:rPr lang="en-US" dirty="0"/>
              <a:t>Place the picture here</a:t>
            </a:r>
          </a:p>
        </p:txBody>
      </p:sp>
    </p:spTree>
    <p:extLst>
      <p:ext uri="{BB962C8B-B14F-4D97-AF65-F5344CB8AC3E}">
        <p14:creationId xmlns:p14="http://schemas.microsoft.com/office/powerpoint/2010/main" val="359885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162" y="71605"/>
            <a:ext cx="1592989" cy="1747493"/>
          </a:xfrm>
          <a:prstGeom prst="rect">
            <a:avLst/>
          </a:prstGeom>
        </p:spPr>
      </p:pic>
      <p:sp>
        <p:nvSpPr>
          <p:cNvPr id="8" name="Text Placeholder 2"/>
          <p:cNvSpPr>
            <a:spLocks noGrp="1"/>
          </p:cNvSpPr>
          <p:nvPr>
            <p:ph type="body" sz="quarter" idx="11" hasCustomPrompt="1"/>
          </p:nvPr>
        </p:nvSpPr>
        <p:spPr>
          <a:xfrm>
            <a:off x="1815151" y="1860492"/>
            <a:ext cx="8903162" cy="1003478"/>
          </a:xfrm>
          <a:prstGeom prst="rect">
            <a:avLst/>
          </a:prstGeom>
        </p:spPr>
        <p:txBody>
          <a:bodyPr>
            <a:noAutofit/>
          </a:bodyPr>
          <a:lstStyle>
            <a:lvl1pPr>
              <a:defRPr sz="4000">
                <a:solidFill>
                  <a:srgbClr val="004047"/>
                </a:solidFill>
              </a:defRPr>
            </a:lvl1pPr>
          </a:lstStyle>
          <a:p>
            <a:r>
              <a:rPr lang="fr-FR" dirty="0">
                <a:solidFill>
                  <a:schemeClr val="tx1"/>
                </a:solidFill>
              </a:rPr>
              <a:t>MEETING AGENDA</a:t>
            </a:r>
            <a:endParaRPr lang="en-US" dirty="0">
              <a:solidFill>
                <a:schemeClr val="tx1"/>
              </a:solidFill>
            </a:endParaRPr>
          </a:p>
        </p:txBody>
      </p:sp>
      <p:sp>
        <p:nvSpPr>
          <p:cNvPr id="9" name="Text Placeholder 16"/>
          <p:cNvSpPr>
            <a:spLocks noGrp="1"/>
          </p:cNvSpPr>
          <p:nvPr>
            <p:ph type="body" sz="quarter" idx="13" hasCustomPrompt="1"/>
          </p:nvPr>
        </p:nvSpPr>
        <p:spPr>
          <a:xfrm>
            <a:off x="11065941" y="304748"/>
            <a:ext cx="890271" cy="542925"/>
          </a:xfrm>
          <a:prstGeom prst="rect">
            <a:avLst/>
          </a:prstGeom>
        </p:spPr>
        <p:txBody>
          <a:bodyPr>
            <a:normAutofit/>
          </a:bodyPr>
          <a:lstStyle>
            <a:lvl1pPr>
              <a:defRPr sz="2200" b="0"/>
            </a:lvl1pPr>
          </a:lstStyle>
          <a:p>
            <a:pPr lvl="0"/>
            <a:r>
              <a:rPr lang="en-US" dirty="0"/>
              <a:t>Date</a:t>
            </a:r>
          </a:p>
        </p:txBody>
      </p:sp>
      <p:sp>
        <p:nvSpPr>
          <p:cNvPr id="16" name="Text Placeholder 15"/>
          <p:cNvSpPr>
            <a:spLocks noGrp="1"/>
          </p:cNvSpPr>
          <p:nvPr>
            <p:ph type="body" sz="quarter" idx="17" hasCustomPrompt="1"/>
          </p:nvPr>
        </p:nvSpPr>
        <p:spPr>
          <a:xfrm>
            <a:off x="1815151" y="3156938"/>
            <a:ext cx="6632575" cy="1984406"/>
          </a:xfrm>
          <a:prstGeom prst="rect">
            <a:avLst/>
          </a:prstGeom>
        </p:spPr>
        <p:txBody>
          <a:bodyPr/>
          <a:lstStyle>
            <a:lvl1pPr marL="342900" indent="-342900">
              <a:buFontTx/>
              <a:buBlip>
                <a:blip r:embed="rId3"/>
              </a:buBlip>
              <a:defRPr baseline="0">
                <a:solidFill>
                  <a:srgbClr val="004047"/>
                </a:solidFill>
              </a:defRPr>
            </a:lvl1pPr>
          </a:lstStyle>
          <a:p>
            <a:pPr lvl="0"/>
            <a:r>
              <a:rPr lang="en-US" dirty="0"/>
              <a:t>Part 1</a:t>
            </a:r>
          </a:p>
          <a:p>
            <a:pPr lvl="0"/>
            <a:r>
              <a:rPr lang="en-US" dirty="0"/>
              <a:t>Part 2</a:t>
            </a:r>
          </a:p>
          <a:p>
            <a:pPr lvl="0"/>
            <a:r>
              <a:rPr lang="en-US" dirty="0"/>
              <a:t>Part 3</a:t>
            </a:r>
          </a:p>
        </p:txBody>
      </p:sp>
    </p:spTree>
    <p:extLst>
      <p:ext uri="{BB962C8B-B14F-4D97-AF65-F5344CB8AC3E}">
        <p14:creationId xmlns:p14="http://schemas.microsoft.com/office/powerpoint/2010/main" val="288544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2986BF6-DA60-4BAA-944E-0A5A159CE6B9}" type="datetime1">
              <a:rPr lang="fr-FR" smtClean="0"/>
              <a:t>04/11/2025</a:t>
            </a:fld>
            <a:endParaRPr lang="fr-FR"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10"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dirty="0"/>
              <a:t>TITLE OF THE CHAPTER</a:t>
            </a:r>
            <a:endParaRPr lang="en-US" dirty="0"/>
          </a:p>
        </p:txBody>
      </p:sp>
      <p:sp>
        <p:nvSpPr>
          <p:cNvPr id="12"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dirty="0"/>
              <a:t>SUBTITLE OF THE CHAPTER</a:t>
            </a:r>
          </a:p>
        </p:txBody>
      </p:sp>
    </p:spTree>
  </p:cSld>
  <p:clrMapOvr>
    <a:masterClrMapping/>
  </p:clrMapOvr>
  <p:extLst>
    <p:ext uri="{DCECCB84-F9BA-43D5-87BE-67443E8EF086}">
      <p15:sldGuideLst xmlns:p15="http://schemas.microsoft.com/office/powerpoint/2012/main">
        <p15:guide id="1" orient="horz" pos="1412" userDrawn="1">
          <p15:clr>
            <a:srgbClr val="FBAE40"/>
          </p15:clr>
        </p15:guide>
        <p15:guide id="2" pos="14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
        <p:nvSpPr>
          <p:cNvPr id="4" name="Espace réservé de la date 3"/>
          <p:cNvSpPr>
            <a:spLocks noGrp="1"/>
          </p:cNvSpPr>
          <p:nvPr>
            <p:ph type="dt" sz="half" idx="10"/>
          </p:nvPr>
        </p:nvSpPr>
        <p:spPr/>
        <p:txBody>
          <a:bodyPr/>
          <a:lstStyle/>
          <a:p>
            <a:fld id="{96D5B92D-65E4-4C16-8365-CD6538421114}" type="datetime1">
              <a:rPr lang="fr-FR" smtClean="0"/>
              <a:t>04/11/2025</a:t>
            </a:fld>
            <a:endParaRPr lang="fr-F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91" y="376929"/>
            <a:ext cx="598372" cy="563014"/>
          </a:xfrm>
          <a:prstGeom prst="rect">
            <a:avLst/>
          </a:prstGeom>
        </p:spPr>
      </p:pic>
      <p:sp>
        <p:nvSpPr>
          <p:cNvPr id="12" name="Espace réservé du contenu 2"/>
          <p:cNvSpPr>
            <a:spLocks noGrp="1"/>
          </p:cNvSpPr>
          <p:nvPr>
            <p:ph idx="1"/>
          </p:nvPr>
        </p:nvSpPr>
        <p:spPr>
          <a:xfrm>
            <a:off x="884903" y="1372796"/>
            <a:ext cx="10972800" cy="4889981"/>
          </a:xfrm>
          <a:prstGeom prst="rect">
            <a:avLst/>
          </a:prstGeom>
        </p:spPr>
        <p:txBody>
          <a:bodyPr/>
          <a:lstStyle>
            <a:lvl2pPr marL="742950" indent="-285750">
              <a:buClr>
                <a:schemeClr val="accent2"/>
              </a:buClr>
              <a:buSzPct val="100000"/>
              <a:buFont typeface="Arial" panose="020B0604020202020204" pitchFamily="34" charset="0"/>
              <a:buChar char="•"/>
              <a:defRPr baseline="0"/>
            </a:lvl2pPr>
            <a:lvl3pPr marL="1143000" indent="-228600">
              <a:buClr>
                <a:schemeClr val="accent2"/>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guide id="2" orient="horz" pos="9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4FF968E-09AA-4EE0-85A9-B65A26491FCA}" type="datetime1">
              <a:rPr lang="fr-FR" smtClean="0"/>
              <a:t>04/11/2025</a:t>
            </a:fld>
            <a:endParaRPr lang="fr-F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8"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dirty="0"/>
              <a:t>TITLE OF THE CHAPTER</a:t>
            </a:r>
            <a:endParaRPr lang="en-US" dirty="0"/>
          </a:p>
        </p:txBody>
      </p:sp>
      <p:sp>
        <p:nvSpPr>
          <p:cNvPr id="9"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dirty="0"/>
              <a:t>SUBTITLE OF THE CHAPTER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F606ED9-E3BD-4BC0-9A12-C42224545152}" type="datetime1">
              <a:rPr lang="fr-FR" smtClean="0"/>
              <a:t>04/11/2025</a:t>
            </a:fld>
            <a:endParaRPr lang="fr-FR" dirty="0"/>
          </a:p>
        </p:txBody>
      </p:sp>
      <p:sp>
        <p:nvSpPr>
          <p:cNvPr id="7" name="Titre 1"/>
          <p:cNvSpPr>
            <a:spLocks noGrp="1"/>
          </p:cNvSpPr>
          <p:nvPr>
            <p:ph type="title" hasCustomPrompt="1"/>
          </p:nvPr>
        </p:nvSpPr>
        <p:spPr>
          <a:xfrm>
            <a:off x="1578163" y="331230"/>
            <a:ext cx="10972800" cy="654412"/>
          </a:xfrm>
        </p:spPr>
        <p:txBody>
          <a:bodyPr/>
          <a:lstStyle>
            <a:lvl1pPr>
              <a:defRPr>
                <a:solidFill>
                  <a:srgbClr val="004047"/>
                </a:solidFill>
                <a:latin typeface="Century Gothic" panose="020B0502020202020204" pitchFamily="34" charset="0"/>
              </a:defRPr>
            </a:lvl1pPr>
          </a:lstStyle>
          <a:p>
            <a:r>
              <a:rPr lang="fr-FR" dirty="0"/>
              <a:t>SLIDE 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9791" y="376929"/>
            <a:ext cx="598372" cy="563014"/>
          </a:xfrm>
          <a:prstGeom prst="rect">
            <a:avLst/>
          </a:prstGeom>
        </p:spPr>
      </p:pic>
      <p:sp>
        <p:nvSpPr>
          <p:cNvPr id="6" name="Espace réservé du contenu 2"/>
          <p:cNvSpPr>
            <a:spLocks noGrp="1"/>
          </p:cNvSpPr>
          <p:nvPr>
            <p:ph idx="1"/>
          </p:nvPr>
        </p:nvSpPr>
        <p:spPr>
          <a:xfrm>
            <a:off x="884903" y="1372796"/>
            <a:ext cx="10972800" cy="4889981"/>
          </a:xfrm>
          <a:prstGeom prst="rect">
            <a:avLst/>
          </a:prstGeom>
        </p:spPr>
        <p:txBody>
          <a:bodyPr/>
          <a:lstStyle>
            <a:lvl1pPr>
              <a:buClr>
                <a:schemeClr val="accent3"/>
              </a:buClr>
              <a:defRPr/>
            </a:lvl1pPr>
            <a:lvl2pPr marL="742950" indent="-285750">
              <a:buClr>
                <a:schemeClr val="accent3"/>
              </a:buClr>
              <a:buSzPct val="100000"/>
              <a:buFont typeface="Arial" panose="020B0604020202020204" pitchFamily="34" charset="0"/>
              <a:buChar char="•"/>
              <a:defRPr baseline="0"/>
            </a:lvl2pPr>
            <a:lvl3pPr marL="1143000" indent="-228600">
              <a:buClr>
                <a:schemeClr val="accent3"/>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A0E8006-700B-4824-91F0-8F7A89AC7F8E}" type="datetime1">
              <a:rPr lang="fr-FR" smtClean="0"/>
              <a:t>04/11/2025</a:t>
            </a:fld>
            <a:endParaRPr lang="fr-F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8461" y="5845793"/>
            <a:ext cx="607686" cy="69312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52493" y="1456293"/>
            <a:ext cx="670561" cy="630937"/>
          </a:xfrm>
          <a:prstGeom prst="rect">
            <a:avLst/>
          </a:prstGeom>
        </p:spPr>
      </p:pic>
      <p:sp>
        <p:nvSpPr>
          <p:cNvPr id="8" name="Text Placeholder 9"/>
          <p:cNvSpPr>
            <a:spLocks noGrp="1"/>
          </p:cNvSpPr>
          <p:nvPr>
            <p:ph type="body" sz="quarter" idx="11" hasCustomPrompt="1"/>
          </p:nvPr>
        </p:nvSpPr>
        <p:spPr>
          <a:xfrm>
            <a:off x="2189851" y="1388185"/>
            <a:ext cx="5789613" cy="767152"/>
          </a:xfrm>
        </p:spPr>
        <p:txBody>
          <a:bodyPr/>
          <a:lstStyle>
            <a:lvl1pPr>
              <a:defRPr sz="4000">
                <a:solidFill>
                  <a:schemeClr val="bg1"/>
                </a:solidFill>
              </a:defRPr>
            </a:lvl1pPr>
          </a:lstStyle>
          <a:p>
            <a:pPr lvl="0"/>
            <a:r>
              <a:rPr lang="fr-FR" dirty="0"/>
              <a:t>TITLE OF THE CHAPTER</a:t>
            </a:r>
            <a:endParaRPr lang="en-US" dirty="0"/>
          </a:p>
        </p:txBody>
      </p:sp>
      <p:sp>
        <p:nvSpPr>
          <p:cNvPr id="9" name="Text Placeholder 11"/>
          <p:cNvSpPr>
            <a:spLocks noGrp="1"/>
          </p:cNvSpPr>
          <p:nvPr>
            <p:ph type="body" sz="quarter" idx="12" hasCustomPrompt="1"/>
          </p:nvPr>
        </p:nvSpPr>
        <p:spPr>
          <a:xfrm>
            <a:off x="2189851" y="2121734"/>
            <a:ext cx="5029469" cy="577850"/>
          </a:xfr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40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2800" b="0" dirty="0"/>
              <a:t>SUBTITLE OF THE CHAPTER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575193" y="339277"/>
            <a:ext cx="10972800" cy="638317"/>
          </a:xfrm>
        </p:spPr>
        <p:txBody>
          <a:bodyPr/>
          <a:lstStyle>
            <a:lvl1pPr>
              <a:defRPr>
                <a:solidFill>
                  <a:srgbClr val="004047"/>
                </a:solidFill>
                <a:latin typeface="Century Gothic" panose="020B0502020202020204" pitchFamily="34" charset="0"/>
              </a:defRPr>
            </a:lvl1pPr>
          </a:lstStyle>
          <a:p>
            <a:r>
              <a:rPr lang="fr-FR" dirty="0"/>
              <a:t>SLIDE title </a:t>
            </a:r>
          </a:p>
        </p:txBody>
      </p:sp>
      <p:sp>
        <p:nvSpPr>
          <p:cNvPr id="4" name="Espace réservé de la date 3"/>
          <p:cNvSpPr>
            <a:spLocks noGrp="1"/>
          </p:cNvSpPr>
          <p:nvPr>
            <p:ph type="dt" sz="half" idx="10"/>
          </p:nvPr>
        </p:nvSpPr>
        <p:spPr/>
        <p:txBody>
          <a:bodyPr/>
          <a:lstStyle/>
          <a:p>
            <a:fld id="{7DFA3901-ADE4-4C1F-BD58-D27240F0FB90}" type="datetime1">
              <a:rPr lang="fr-FR" smtClean="0"/>
              <a:t>04/11/2025</a:t>
            </a:fld>
            <a:endParaRPr lang="fr-FR"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821" y="376929"/>
            <a:ext cx="598372" cy="563014"/>
          </a:xfrm>
          <a:prstGeom prst="rect">
            <a:avLst/>
          </a:prstGeom>
        </p:spPr>
      </p:pic>
      <p:sp>
        <p:nvSpPr>
          <p:cNvPr id="7" name="Espace réservé du contenu 2"/>
          <p:cNvSpPr>
            <a:spLocks noGrp="1"/>
          </p:cNvSpPr>
          <p:nvPr>
            <p:ph idx="1"/>
          </p:nvPr>
        </p:nvSpPr>
        <p:spPr>
          <a:xfrm>
            <a:off x="884903" y="1372796"/>
            <a:ext cx="10972800" cy="4889981"/>
          </a:xfrm>
          <a:prstGeom prst="rect">
            <a:avLst/>
          </a:prstGeom>
        </p:spPr>
        <p:txBody>
          <a:bodyPr/>
          <a:lstStyle>
            <a:lvl2pPr marL="742950" indent="-285750">
              <a:buClr>
                <a:schemeClr val="accent1"/>
              </a:buClr>
              <a:buSzPct val="100000"/>
              <a:buFont typeface="Arial" panose="020B0604020202020204" pitchFamily="34" charset="0"/>
              <a:buChar char="•"/>
              <a:defRPr baseline="0"/>
            </a:lvl2pPr>
            <a:lvl3pPr marL="1143000" indent="-228600">
              <a:buClr>
                <a:schemeClr val="accent1"/>
              </a:buClr>
              <a:buSzPct val="50000"/>
              <a:buFont typeface="Courier New" panose="02070309020205020404" pitchFamily="49" charset="0"/>
              <a:buChar char="o"/>
              <a:defRPr/>
            </a:lvl3pPr>
            <a:lvl4pPr marL="1600200" indent="-228600">
              <a:buClr>
                <a:schemeClr val="accent1"/>
              </a:buClr>
              <a:buSzPct val="100000"/>
              <a:buFont typeface="Arial" panose="020B0604020202020204" pitchFamily="34" charset="0"/>
              <a:buChar char="•"/>
              <a:defRPr/>
            </a:lvl4pPr>
            <a:lvl5pPr>
              <a:buSzPct val="100000"/>
              <a:buFontTx/>
              <a:buBlip>
                <a:blip r:embed="rId4"/>
              </a:buBlip>
              <a:defRPr/>
            </a:lvl5pPr>
          </a:lstStyle>
          <a:p>
            <a:pPr lvl="0"/>
            <a:r>
              <a:rPr lang="en-US"/>
              <a:t>Click to edit Master text styles</a:t>
            </a:r>
          </a:p>
          <a:p>
            <a:pPr lvl="1"/>
            <a:r>
              <a:rPr lang="en-US"/>
              <a:t>Second level</a:t>
            </a:r>
          </a:p>
          <a:p>
            <a:pPr lvl="2"/>
            <a:r>
              <a:rPr lang="en-US"/>
              <a:t>Third level</a:t>
            </a:r>
          </a:p>
        </p:txBody>
      </p:sp>
    </p:spTree>
  </p:cSld>
  <p:clrMapOvr>
    <a:masterClrMapping/>
  </p:clrMapOvr>
  <p:extLst>
    <p:ext uri="{DCECCB84-F9BA-43D5-87BE-67443E8EF086}">
      <p15:sldGuideLst xmlns:p15="http://schemas.microsoft.com/office/powerpoint/2012/main">
        <p15:guide id="1" pos="6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graphic">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00A4F1-4677-4B2F-A5E1-BA93A398B224}" type="datetime1">
              <a:rPr lang="fr-FR" smtClean="0"/>
              <a:t>04/11/2025</a:t>
            </a:fld>
            <a:endParaRPr lang="fr-FR" dirty="0"/>
          </a:p>
        </p:txBody>
      </p:sp>
      <p:sp>
        <p:nvSpPr>
          <p:cNvPr id="5" name="SmartArt Placeholder 4"/>
          <p:cNvSpPr>
            <a:spLocks noGrp="1"/>
          </p:cNvSpPr>
          <p:nvPr>
            <p:ph type="dgm" sz="quarter" idx="11"/>
          </p:nvPr>
        </p:nvSpPr>
        <p:spPr>
          <a:xfrm>
            <a:off x="1578163" y="1552575"/>
            <a:ext cx="8613587" cy="3971925"/>
          </a:xfrm>
          <a:prstGeom prst="rect">
            <a:avLst/>
          </a:prstGeom>
        </p:spPr>
        <p:txBody>
          <a:bodyPr/>
          <a:lstStyle/>
          <a:p>
            <a:r>
              <a:rPr lang="en-US"/>
              <a:t>Click icon to add SmartArt graphic</a:t>
            </a:r>
            <a:endParaRPr lang="en-US" dirty="0"/>
          </a:p>
        </p:txBody>
      </p:sp>
      <p:sp>
        <p:nvSpPr>
          <p:cNvPr id="8" name="Titre 1"/>
          <p:cNvSpPr>
            <a:spLocks noGrp="1"/>
          </p:cNvSpPr>
          <p:nvPr>
            <p:ph type="title" hasCustomPrompt="1"/>
          </p:nvPr>
        </p:nvSpPr>
        <p:spPr>
          <a:xfrm>
            <a:off x="1578164" y="342937"/>
            <a:ext cx="10470962" cy="630997"/>
          </a:xfrm>
        </p:spPr>
        <p:txBody>
          <a:bodyPr/>
          <a:lstStyle>
            <a:lvl1pPr>
              <a:defRPr sz="4000">
                <a:solidFill>
                  <a:srgbClr val="004047"/>
                </a:solidFill>
                <a:latin typeface="Century Gothic" panose="020B0502020202020204" pitchFamily="34" charset="0"/>
              </a:defRPr>
            </a:lvl1pPr>
          </a:lstStyle>
          <a:p>
            <a:r>
              <a:rPr lang="fr-FR" dirty="0"/>
              <a:t>SLIDE title</a:t>
            </a:r>
          </a:p>
        </p:txBody>
      </p:sp>
    </p:spTree>
    <p:extLst>
      <p:ext uri="{BB962C8B-B14F-4D97-AF65-F5344CB8AC3E}">
        <p14:creationId xmlns:p14="http://schemas.microsoft.com/office/powerpoint/2010/main" val="3706792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t">
            <a:noAutofit/>
          </a:bodyPr>
          <a:lstStyle/>
          <a:p>
            <a:r>
              <a:rPr lang="fr-FR" dirty="0"/>
              <a:t>Titre du </a:t>
            </a:r>
            <a:r>
              <a:rPr lang="fr-FR" dirty="0" err="1"/>
              <a:t>slide</a:t>
            </a:r>
            <a:endParaRPr lang="fr-FR" dirty="0"/>
          </a:p>
        </p:txBody>
      </p:sp>
      <p:sp>
        <p:nvSpPr>
          <p:cNvPr id="4" name="Espace réservé de la date 3"/>
          <p:cNvSpPr>
            <a:spLocks noGrp="1"/>
          </p:cNvSpPr>
          <p:nvPr>
            <p:ph type="dt" sz="half" idx="2"/>
          </p:nvPr>
        </p:nvSpPr>
        <p:spPr>
          <a:xfrm>
            <a:off x="-392853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0A4F1-4677-4B2F-A5E1-BA93A398B224}" type="datetime1">
              <a:rPr lang="fr-FR" smtClean="0"/>
              <a:t>04/11/2025</a:t>
            </a:fld>
            <a:endParaRPr lang="fr-FR" dirty="0"/>
          </a:p>
        </p:txBody>
      </p:sp>
      <p:sp>
        <p:nvSpPr>
          <p:cNvPr id="7" name="Rectangle 6"/>
          <p:cNvSpPr/>
          <p:nvPr/>
        </p:nvSpPr>
        <p:spPr>
          <a:xfrm>
            <a:off x="-3555999" y="127001"/>
            <a:ext cx="857956" cy="6434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8" name="Rectangle 7"/>
          <p:cNvSpPr/>
          <p:nvPr/>
        </p:nvSpPr>
        <p:spPr>
          <a:xfrm>
            <a:off x="-3555999" y="956734"/>
            <a:ext cx="857956" cy="6434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9" name="Rectangle 8"/>
          <p:cNvSpPr/>
          <p:nvPr/>
        </p:nvSpPr>
        <p:spPr>
          <a:xfrm>
            <a:off x="-3555999" y="1820334"/>
            <a:ext cx="857956" cy="643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0" name="Rectangle 9"/>
          <p:cNvSpPr/>
          <p:nvPr/>
        </p:nvSpPr>
        <p:spPr>
          <a:xfrm>
            <a:off x="-3555999" y="2709334"/>
            <a:ext cx="857956" cy="6434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1" name="Rectangle 10"/>
          <p:cNvSpPr/>
          <p:nvPr/>
        </p:nvSpPr>
        <p:spPr>
          <a:xfrm>
            <a:off x="-3555999" y="3615267"/>
            <a:ext cx="857956" cy="64346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2" name="Rectangle 11"/>
          <p:cNvSpPr/>
          <p:nvPr/>
        </p:nvSpPr>
        <p:spPr>
          <a:xfrm>
            <a:off x="-3555999" y="4436533"/>
            <a:ext cx="857956" cy="6434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3" name="Rectangle 12"/>
          <p:cNvSpPr/>
          <p:nvPr/>
        </p:nvSpPr>
        <p:spPr>
          <a:xfrm>
            <a:off x="-3555999" y="5300133"/>
            <a:ext cx="857956" cy="64346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 (not recommended)</a:t>
            </a:r>
          </a:p>
          <a:p>
            <a:pPr lvl="4"/>
            <a:r>
              <a:rPr lang="en-US" dirty="0"/>
              <a:t>Fourth level (not recommended)</a:t>
            </a:r>
          </a:p>
        </p:txBody>
      </p:sp>
    </p:spTree>
  </p:cSld>
  <p:clrMap bg1="lt1" tx1="dk1" bg2="lt2" tx2="dk2" accent1="accent1" accent2="accent2" accent3="accent3" accent4="accent4" accent5="accent5" accent6="accent6" hlink="hlink" folHlink="folHlink"/>
  <p:sldLayoutIdLst>
    <p:sldLayoutId id="2147483649" r:id="rId1"/>
    <p:sldLayoutId id="2147483678" r:id="rId2"/>
    <p:sldLayoutId id="2147483660" r:id="rId3"/>
    <p:sldLayoutId id="2147483650" r:id="rId4"/>
    <p:sldLayoutId id="2147483662" r:id="rId5"/>
    <p:sldLayoutId id="2147483661" r:id="rId6"/>
    <p:sldLayoutId id="2147483664" r:id="rId7"/>
    <p:sldLayoutId id="2147483663" r:id="rId8"/>
    <p:sldLayoutId id="2147483679" r:id="rId9"/>
    <p:sldLayoutId id="2147483686" r:id="rId10"/>
    <p:sldLayoutId id="2147483685" r:id="rId11"/>
    <p:sldLayoutId id="2147483684" r:id="rId12"/>
    <p:sldLayoutId id="2147483680" r:id="rId13"/>
    <p:sldLayoutId id="2147483681" r:id="rId14"/>
    <p:sldLayoutId id="2147483682" r:id="rId15"/>
    <p:sldLayoutId id="2147483677" r:id="rId16"/>
  </p:sldLayoutIdLst>
  <p:hf hdr="0" ftr="0" dt="0"/>
  <p:txStyles>
    <p:titleStyle>
      <a:lvl1pPr marL="0" indent="0" algn="l" defTabSz="457200" rtl="0" eaLnBrk="1" latinLnBrk="0" hangingPunct="1">
        <a:spcBef>
          <a:spcPct val="0"/>
        </a:spcBef>
        <a:buNone/>
        <a:defRPr sz="4000" b="1" i="0" kern="1200" cap="all">
          <a:solidFill>
            <a:srgbClr val="004047"/>
          </a:solidFill>
          <a:latin typeface="Century Gothic" panose="020B0502020202020204" pitchFamily="34" charset="0"/>
          <a:ea typeface="+mj-ea"/>
          <a:cs typeface="Century Gothic" panose="020B0502020202020204" pitchFamily="34" charset="0"/>
        </a:defRPr>
      </a:lvl1pPr>
    </p:titleStyle>
    <p:bodyStyle>
      <a:lvl1pPr marL="0" indent="0" algn="l" defTabSz="457200" rtl="0" eaLnBrk="1" latinLnBrk="0" hangingPunct="1">
        <a:spcBef>
          <a:spcPct val="20000"/>
        </a:spcBef>
        <a:buFont typeface="Arial" panose="020B0604020202020204" pitchFamily="34" charset="0"/>
        <a:buNone/>
        <a:defRPr sz="2400" b="1" kern="1200">
          <a:solidFill>
            <a:srgbClr val="004047"/>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linkedin.com/in/bar%C4%B1%C5%9F-o%C4%9Fuz-4478025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mageenvision.com/clipart/34333-clip-art-graphic-of-an-orange-guy-character-sitting-in-bubbly-liquid-trapped-inside-a-beaker-in-a-science-lab-by-jester-art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hyperlink" Target="http://www.imageenvision.com/clipart/34329-clip-art-graphic-of-an-orange-guy-character-reading-through-a-book-with-a-magnifying-glass-by-jester-arts"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notesSlide" Target="../notesSlides/notesSlide8.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hyperlink" Target="http://www.imageenvision.com/clipart/34291-clip-art-graphic-of-an-orange-guy-characters-holding-target-bullseye-points-in-different-positions-by-jester-art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oleObject" Target="../embeddings/oleObject1.bin"/><Relationship Id="rId7" Type="http://schemas.openxmlformats.org/officeDocument/2006/relationships/hyperlink" Target="http://www.imageenvision.com/clipart/34393-clip-art-graphic-of-an-orange-guy-character-drawing-a-circle-on-graph-paper-by-jester-art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2.emf"/><Relationship Id="rId5" Type="http://schemas.openxmlformats.org/officeDocument/2006/relationships/oleObject" Target="../embeddings/oleObject2.bin"/><Relationship Id="rId4" Type="http://schemas.openxmlformats.org/officeDocument/2006/relationships/image" Target="../media/image41.emf"/></Relationships>
</file>

<file path=ppt/slides/_rels/slide15.xml.rels><?xml version="1.0" encoding="UTF-8" standalone="yes"?>
<Relationships xmlns="http://schemas.openxmlformats.org/package/2006/relationships"><Relationship Id="rId3" Type="http://schemas.openxmlformats.org/officeDocument/2006/relationships/hyperlink" Target="http://www.imageenvision.com/clipart/34210-clip-art-graphic-of-an-orange-man-character-in-a-business-tie-standing-by-different-shaped-word-balloons-by-jester-art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5.wmf"/></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3.xml"/><Relationship Id="rId7" Type="http://schemas.openxmlformats.org/officeDocument/2006/relationships/image" Target="../media/image48.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hyperlink" Target="http://www.imageenvision.com/clipart/34313-clip-art-graphic-of-an-orange-guy-character-with-his-hands-behind-his-head-doing-sit-ups-in-the-fitness-gym-by-jester-arts"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52.sv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jpe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hyperlink" Target="http://www.imageenvision.com/clipart/34287-clip-art-graphic-of-an-orange-guy-character-news-reporter-with-a-camera-and-newspaper-by-jester-arts" TargetMode="External"/><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6.svg"/><Relationship Id="rId5" Type="http://schemas.microsoft.com/office/2007/relationships/hdphoto" Target="../media/hdphoto3.wdp"/><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svg"/></Relationships>
</file>

<file path=ppt/slides/_rels/slide24.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69.png"/><Relationship Id="rId7" Type="http://schemas.openxmlformats.org/officeDocument/2006/relationships/image" Target="../media/image680.png"/><Relationship Id="rId2"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670.png"/><Relationship Id="rId5" Type="http://schemas.openxmlformats.org/officeDocument/2006/relationships/image" Target="../media/image66.png"/><Relationship Id="rId4" Type="http://schemas.openxmlformats.org/officeDocument/2006/relationships/image" Target="../media/image650.png"/></Relationships>
</file>

<file path=ppt/slides/_rels/slide2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jpeg"/><Relationship Id="rId7" Type="http://schemas.openxmlformats.org/officeDocument/2006/relationships/image" Target="../media/image72.png"/><Relationship Id="rId12" Type="http://schemas.openxmlformats.org/officeDocument/2006/relationships/image" Target="../media/image67.png"/><Relationship Id="rId2" Type="http://schemas.openxmlformats.org/officeDocument/2006/relationships/hyperlink" Target="http://www.imageenvision.com/clipart/34287-clip-art-graphic-of-an-orange-guy-character-news-reporter-with-a-camera-and-newspaper-by-jester-arts" TargetMode="External"/><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66.svg"/><Relationship Id="rId5" Type="http://schemas.microsoft.com/office/2007/relationships/hdphoto" Target="../media/hdphoto3.wdp"/><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sv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66.svg"/><Relationship Id="rId3" Type="http://schemas.openxmlformats.org/officeDocument/2006/relationships/image" Target="../media/image68.png"/><Relationship Id="rId7" Type="http://schemas.openxmlformats.org/officeDocument/2006/relationships/image" Target="../media/image76.png"/><Relationship Id="rId12" Type="http://schemas.openxmlformats.org/officeDocument/2006/relationships/image" Target="../media/image65.png"/><Relationship Id="rId2" Type="http://schemas.openxmlformats.org/officeDocument/2006/relationships/image" Target="../media/image73.png"/><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64.svg"/><Relationship Id="rId5" Type="http://schemas.openxmlformats.org/officeDocument/2006/relationships/image" Target="../media/image74.png"/><Relationship Id="rId15" Type="http://schemas.openxmlformats.org/officeDocument/2006/relationships/image" Target="../media/image80.svg"/><Relationship Id="rId10" Type="http://schemas.openxmlformats.org/officeDocument/2006/relationships/image" Target="../media/image63.png"/><Relationship Id="rId4" Type="http://schemas.openxmlformats.org/officeDocument/2006/relationships/image" Target="../media/image730.png"/><Relationship Id="rId9" Type="http://schemas.openxmlformats.org/officeDocument/2006/relationships/image" Target="../media/image78.png"/><Relationship Id="rId1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mageenvision.com/clipart/34269-clip-art-graphic-of-an-orange-guy-character-putting-a-post-and-blank-sign-into-the-ground-by-jester-arts"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jpeg"/><Relationship Id="rId7" Type="http://schemas.openxmlformats.org/officeDocument/2006/relationships/image" Target="../media/image83.png"/><Relationship Id="rId12" Type="http://schemas.openxmlformats.org/officeDocument/2006/relationships/image" Target="../media/image67.png"/><Relationship Id="rId2" Type="http://schemas.openxmlformats.org/officeDocument/2006/relationships/hyperlink" Target="http://www.imageenvision.com/clipart/34287-clip-art-graphic-of-an-orange-guy-character-news-reporter-with-a-camera-and-newspaper-by-jester-arts" TargetMode="External"/><Relationship Id="rId1" Type="http://schemas.openxmlformats.org/officeDocument/2006/relationships/slideLayout" Target="../slideLayouts/slideLayout8.xml"/><Relationship Id="rId6" Type="http://schemas.openxmlformats.org/officeDocument/2006/relationships/image" Target="../media/image82.png"/><Relationship Id="rId11" Type="http://schemas.openxmlformats.org/officeDocument/2006/relationships/image" Target="../media/image66.svg"/><Relationship Id="rId5" Type="http://schemas.microsoft.com/office/2007/relationships/hdphoto" Target="../media/hdphoto3.wdp"/><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sv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94.sv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mageenvision.com/clipart/34269-clip-art-graphic-of-an-orange-guy-character-putting-a-post-and-blank-sign-into-the-ground-by-jester-arts"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 Id="rId5" Type="http://schemas.openxmlformats.org/officeDocument/2006/relationships/image" Target="../media/image96.svg"/><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98.png"/><Relationship Id="rId7" Type="http://schemas.openxmlformats.org/officeDocument/2006/relationships/image" Target="../media/image99.png"/><Relationship Id="rId2" Type="http://schemas.openxmlformats.org/officeDocument/2006/relationships/image" Target="../media/image97.jpg"/><Relationship Id="rId1" Type="http://schemas.openxmlformats.org/officeDocument/2006/relationships/slideLayout" Target="../slideLayouts/slideLayout15.xml"/><Relationship Id="rId6" Type="http://schemas.openxmlformats.org/officeDocument/2006/relationships/hyperlink" Target="mailto:baris@hisakalite.com" TargetMode="External"/><Relationship Id="rId5" Type="http://schemas.openxmlformats.org/officeDocument/2006/relationships/hyperlink" Target="https://www.linkedin.com/in/baris-oguz-4478025a/" TargetMode="External"/><Relationship Id="rId4" Type="http://schemas.openxmlformats.org/officeDocument/2006/relationships/hyperlink" Target="http://www.hisa.t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imageenvision.com/clipart/34339-clip-art-graphic-of-an-orange-guy-character-and-friend-sitting-at-a-table-and-looking-at-papers-by-jester-art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hyperlink" Target="http://www.imageenvision.com/clipart/34247-clip-art-graphic-of-an-orange-guy-character-fitting-a-corner-piece-to-a-financial-dollar-sign-puzzle-on-top-by-jester-art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1815151" y="1851614"/>
            <a:ext cx="10141062" cy="1932278"/>
          </a:xfrm>
        </p:spPr>
        <p:txBody>
          <a:bodyPr/>
          <a:lstStyle/>
          <a:p>
            <a:r>
              <a:rPr lang="en-US" dirty="0"/>
              <a:t>T</a:t>
            </a:r>
            <a:r>
              <a:rPr lang="tr-TR" dirty="0"/>
              <a:t>.T. Proses ve sürekli iyileştirmenin sağlanması</a:t>
            </a:r>
            <a:endParaRPr lang="en-US" dirty="0"/>
          </a:p>
        </p:txBody>
      </p:sp>
      <p:sp>
        <p:nvSpPr>
          <p:cNvPr id="17" name="Text Placeholder 16"/>
          <p:cNvSpPr>
            <a:spLocks noGrp="1"/>
          </p:cNvSpPr>
          <p:nvPr>
            <p:ph type="body" sz="quarter" idx="11"/>
          </p:nvPr>
        </p:nvSpPr>
        <p:spPr>
          <a:xfrm>
            <a:off x="1815151" y="3792770"/>
            <a:ext cx="9122138" cy="632263"/>
          </a:xfrm>
        </p:spPr>
        <p:txBody>
          <a:bodyPr/>
          <a:lstStyle/>
          <a:p>
            <a:pPr algn="r"/>
            <a:r>
              <a:rPr lang="tr-TR" dirty="0"/>
              <a:t>Sürekli İyileştirme &amp; DMAIC </a:t>
            </a:r>
            <a:r>
              <a:rPr lang="tr-TR" dirty="0" err="1"/>
              <a:t>metodologisi</a:t>
            </a:r>
            <a:r>
              <a:rPr lang="tr-TR" dirty="0"/>
              <a:t> / Barış OĞUZ-</a:t>
            </a:r>
            <a:r>
              <a:rPr lang="tr-TR" sz="2000" dirty="0"/>
              <a:t> IASSC SSMBB</a:t>
            </a:r>
          </a:p>
          <a:p>
            <a:pPr algn="r"/>
            <a:endParaRPr lang="en-US" dirty="0"/>
          </a:p>
        </p:txBody>
      </p:sp>
      <p:sp>
        <p:nvSpPr>
          <p:cNvPr id="18" name="Text Placeholder 17"/>
          <p:cNvSpPr>
            <a:spLocks noGrp="1"/>
          </p:cNvSpPr>
          <p:nvPr>
            <p:ph type="body" sz="quarter" idx="12"/>
          </p:nvPr>
        </p:nvSpPr>
        <p:spPr>
          <a:xfrm>
            <a:off x="2242348" y="5136039"/>
            <a:ext cx="6502157" cy="416472"/>
          </a:xfrm>
        </p:spPr>
        <p:txBody>
          <a:bodyPr/>
          <a:lstStyle/>
          <a:p>
            <a:r>
              <a:rPr lang="en-US" dirty="0">
                <a:hlinkClick r:id="rId2"/>
              </a:rPr>
              <a:t>https://www.linkedin.com/in/bar</a:t>
            </a:r>
            <a:r>
              <a:rPr lang="tr-TR" dirty="0" err="1">
                <a:hlinkClick r:id="rId2"/>
              </a:rPr>
              <a:t>ış</a:t>
            </a:r>
            <a:r>
              <a:rPr lang="en-US" dirty="0">
                <a:hlinkClick r:id="rId2"/>
              </a:rPr>
              <a:t>-o</a:t>
            </a:r>
            <a:r>
              <a:rPr lang="tr-TR" dirty="0">
                <a:hlinkClick r:id="rId2"/>
              </a:rPr>
              <a:t>ğ</a:t>
            </a:r>
            <a:r>
              <a:rPr lang="en-US" dirty="0">
                <a:hlinkClick r:id="rId2"/>
              </a:rPr>
              <a:t>uz-4478025a/</a:t>
            </a:r>
            <a:endParaRPr lang="en-US" dirty="0"/>
          </a:p>
        </p:txBody>
      </p:sp>
      <p:sp>
        <p:nvSpPr>
          <p:cNvPr id="7" name="Text Placeholder 2"/>
          <p:cNvSpPr>
            <a:spLocks noGrp="1"/>
          </p:cNvSpPr>
          <p:nvPr>
            <p:ph type="body" sz="quarter" idx="13"/>
          </p:nvPr>
        </p:nvSpPr>
        <p:spPr>
          <a:xfrm>
            <a:off x="10377577" y="304748"/>
            <a:ext cx="1578636" cy="542925"/>
          </a:xfrm>
        </p:spPr>
        <p:txBody>
          <a:bodyPr>
            <a:normAutofit fontScale="92500"/>
          </a:bodyPr>
          <a:lstStyle/>
          <a:p>
            <a:r>
              <a:rPr lang="tr-TR" dirty="0"/>
              <a:t>01</a:t>
            </a:r>
            <a:r>
              <a:rPr lang="en-US" dirty="0"/>
              <a:t>/</a:t>
            </a:r>
            <a:r>
              <a:rPr lang="tr-TR" dirty="0"/>
              <a:t>12</a:t>
            </a:r>
            <a:r>
              <a:rPr lang="en-US" dirty="0"/>
              <a:t>/</a:t>
            </a:r>
            <a:r>
              <a:rPr lang="tr-TR" dirty="0"/>
              <a:t>2025</a:t>
            </a:r>
            <a:endParaRPr lang="en-US" dirty="0"/>
          </a:p>
        </p:txBody>
      </p:sp>
      <p:pic>
        <p:nvPicPr>
          <p:cNvPr id="3" name="Resim 2">
            <a:extLst>
              <a:ext uri="{FF2B5EF4-FFF2-40B4-BE49-F238E27FC236}">
                <a16:creationId xmlns:a16="http://schemas.microsoft.com/office/drawing/2014/main" id="{D97DED3E-EF3B-77E1-0058-543764F7E0F4}"/>
              </a:ext>
            </a:extLst>
          </p:cNvPr>
          <p:cNvPicPr>
            <a:picLocks noChangeAspect="1"/>
          </p:cNvPicPr>
          <p:nvPr/>
        </p:nvPicPr>
        <p:blipFill>
          <a:blip r:embed="rId3"/>
          <a:stretch>
            <a:fillRect/>
          </a:stretch>
        </p:blipFill>
        <p:spPr>
          <a:xfrm>
            <a:off x="1433411" y="4853478"/>
            <a:ext cx="942919" cy="942919"/>
          </a:xfrm>
          <a:prstGeom prst="rect">
            <a:avLst/>
          </a:prstGeom>
        </p:spPr>
      </p:pic>
    </p:spTree>
    <p:extLst>
      <p:ext uri="{BB962C8B-B14F-4D97-AF65-F5344CB8AC3E}">
        <p14:creationId xmlns:p14="http://schemas.microsoft.com/office/powerpoint/2010/main" val="357161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34333 Clip Art Graphic Of An Orange Guy Character Sitting In Bubbly Liquid Trapped Inside A Beaker In A Science Lab by Jester Arts">
            <a:hlinkClick r:id="rId3"/>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10532" y="973934"/>
            <a:ext cx="2061488" cy="2124973"/>
          </a:xfrm>
          <a:prstGeom prst="rect">
            <a:avLst/>
          </a:prstGeom>
          <a:noFill/>
          <a:ln>
            <a:noFill/>
          </a:ln>
        </p:spPr>
      </p:pic>
      <p:sp>
        <p:nvSpPr>
          <p:cNvPr id="11" name="Başlık 10"/>
          <p:cNvSpPr>
            <a:spLocks noGrp="1"/>
          </p:cNvSpPr>
          <p:nvPr>
            <p:ph type="title"/>
          </p:nvPr>
        </p:nvSpPr>
        <p:spPr/>
        <p:txBody>
          <a:bodyPr/>
          <a:lstStyle/>
          <a:p>
            <a:r>
              <a:rPr lang="tr-TR" dirty="0">
                <a:effectLst>
                  <a:outerShdw blurRad="38100" dist="38100" dir="2700000" algn="tl">
                    <a:srgbClr val="FFFFFF"/>
                  </a:outerShdw>
                </a:effectLst>
                <a:latin typeface="AncientScript" charset="0"/>
              </a:rPr>
              <a:t>Bazı Hata Önleme Örnekleri</a:t>
            </a:r>
            <a:endParaRPr lang="tr-TR" dirty="0"/>
          </a:p>
        </p:txBody>
      </p:sp>
      <p:sp>
        <p:nvSpPr>
          <p:cNvPr id="2" name="Veri Yer Tutucusu 1">
            <a:extLst>
              <a:ext uri="{FF2B5EF4-FFF2-40B4-BE49-F238E27FC236}">
                <a16:creationId xmlns:a16="http://schemas.microsoft.com/office/drawing/2014/main" id="{C1123629-891D-8818-0595-69900AB871A7}"/>
              </a:ext>
            </a:extLst>
          </p:cNvPr>
          <p:cNvSpPr>
            <a:spLocks noGrp="1"/>
          </p:cNvSpPr>
          <p:nvPr>
            <p:ph type="dt" sz="half" idx="10"/>
          </p:nvPr>
        </p:nvSpPr>
        <p:spPr/>
        <p:txBody>
          <a:bodyPr/>
          <a:lstStyle/>
          <a:p>
            <a:endParaRPr lang="tr-TR" dirty="0"/>
          </a:p>
        </p:txBody>
      </p:sp>
      <p:sp>
        <p:nvSpPr>
          <p:cNvPr id="7" name="İçerik Yer Tutucusu 6">
            <a:extLst>
              <a:ext uri="{FF2B5EF4-FFF2-40B4-BE49-F238E27FC236}">
                <a16:creationId xmlns:a16="http://schemas.microsoft.com/office/drawing/2014/main" id="{A6D34066-7987-6E6F-E459-92C7E8440B23}"/>
              </a:ext>
            </a:extLst>
          </p:cNvPr>
          <p:cNvSpPr>
            <a:spLocks noGrp="1"/>
          </p:cNvSpPr>
          <p:nvPr>
            <p:ph idx="1"/>
          </p:nvPr>
        </p:nvSpPr>
        <p:spPr>
          <a:xfrm>
            <a:off x="379413" y="1517410"/>
            <a:ext cx="10972800" cy="4889981"/>
          </a:xfrm>
        </p:spPr>
        <p:txBody>
          <a:bodyPr/>
          <a:lstStyle/>
          <a:p>
            <a:pPr algn="ctr">
              <a:buNone/>
            </a:pPr>
            <a:r>
              <a:rPr lang="tr-TR" b="0" dirty="0"/>
              <a:t>“Gerçek Hayattan Hata Önleme Örnekleri”</a:t>
            </a:r>
            <a:br>
              <a:rPr lang="tr-TR" b="0" dirty="0"/>
            </a:br>
            <a:endParaRPr lang="tr-TR" b="0" dirty="0"/>
          </a:p>
          <a:p>
            <a:pPr marL="457200" indent="-457200">
              <a:buClr>
                <a:schemeClr val="accent2"/>
              </a:buClr>
              <a:buFont typeface="Wingdings" panose="05000000000000000000" pitchFamily="2" charset="2"/>
              <a:buChar char="q"/>
            </a:pPr>
            <a:r>
              <a:rPr lang="tr-TR" dirty="0">
                <a:solidFill>
                  <a:schemeClr val="accent5"/>
                </a:solidFill>
              </a:rPr>
              <a:t>Araç bakımında </a:t>
            </a:r>
            <a:r>
              <a:rPr lang="tr-TR" b="0" dirty="0"/>
              <a:t>yanlış yağ türü doldurulmasını önleyen kodlu kapaklar.</a:t>
            </a:r>
          </a:p>
          <a:p>
            <a:pPr marL="457200" indent="-457200">
              <a:buClr>
                <a:schemeClr val="accent2"/>
              </a:buClr>
              <a:buFont typeface="Wingdings" panose="05000000000000000000" pitchFamily="2" charset="2"/>
              <a:buChar char="q"/>
            </a:pPr>
            <a:r>
              <a:rPr lang="tr-TR" dirty="0">
                <a:solidFill>
                  <a:schemeClr val="accent5"/>
                </a:solidFill>
              </a:rPr>
              <a:t>Biletleme sisteminde </a:t>
            </a:r>
            <a:r>
              <a:rPr lang="tr-TR" b="0" dirty="0"/>
              <a:t>yanlış hat seçimini önleyen dijital yönlendirme ekranları.</a:t>
            </a:r>
          </a:p>
          <a:p>
            <a:pPr marL="457200" indent="-457200">
              <a:buClr>
                <a:schemeClr val="accent2"/>
              </a:buClr>
              <a:buFont typeface="Wingdings" panose="05000000000000000000" pitchFamily="2" charset="2"/>
              <a:buChar char="q"/>
            </a:pPr>
            <a:r>
              <a:rPr lang="tr-TR" dirty="0">
                <a:solidFill>
                  <a:schemeClr val="accent5"/>
                </a:solidFill>
              </a:rPr>
              <a:t>Sürücü kabininde </a:t>
            </a:r>
            <a:r>
              <a:rPr lang="tr-TR" b="0" dirty="0"/>
              <a:t>kapı kapatılmadan hareket etmeyi önleyen kilitleme sensörü.</a:t>
            </a:r>
          </a:p>
          <a:p>
            <a:pPr marL="457200" indent="-457200">
              <a:buClr>
                <a:schemeClr val="accent2"/>
              </a:buClr>
              <a:buFont typeface="Wingdings" panose="05000000000000000000" pitchFamily="2" charset="2"/>
              <a:buChar char="q"/>
            </a:pPr>
            <a:r>
              <a:rPr lang="tr-TR" dirty="0">
                <a:solidFill>
                  <a:schemeClr val="accent5"/>
                </a:solidFill>
              </a:rPr>
              <a:t>Yolcu güvenliğinde </a:t>
            </a:r>
            <a:r>
              <a:rPr lang="tr-TR" b="0" dirty="0"/>
              <a:t>durak sensörleri ile kapı aç/kapat kontrolü.</a:t>
            </a:r>
          </a:p>
          <a:p>
            <a:endParaRPr lang="en-GB" b="0" dirty="0"/>
          </a:p>
        </p:txBody>
      </p:sp>
      <p:sp>
        <p:nvSpPr>
          <p:cNvPr id="4" name="Slayt Numarası Yer Tutucusu 3">
            <a:extLst>
              <a:ext uri="{FF2B5EF4-FFF2-40B4-BE49-F238E27FC236}">
                <a16:creationId xmlns:a16="http://schemas.microsoft.com/office/drawing/2014/main" id="{1C3A2968-A704-CA75-4B3E-323D9C9FA7CA}"/>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10</a:t>
            </a:fld>
            <a:endParaRPr lang="tr-TR"/>
          </a:p>
        </p:txBody>
      </p:sp>
    </p:spTree>
    <p:extLst>
      <p:ext uri="{BB962C8B-B14F-4D97-AF65-F5344CB8AC3E}">
        <p14:creationId xmlns:p14="http://schemas.microsoft.com/office/powerpoint/2010/main" val="35280333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p:cNvSpPr>
            <a:spLocks noGrp="1"/>
          </p:cNvSpPr>
          <p:nvPr>
            <p:ph type="title"/>
          </p:nvPr>
        </p:nvSpPr>
        <p:spPr/>
        <p:txBody>
          <a:bodyPr/>
          <a:lstStyle/>
          <a:p>
            <a:r>
              <a:rPr lang="tr-TR" dirty="0">
                <a:effectLst>
                  <a:outerShdw blurRad="38100" dist="38100" dir="2700000" algn="tl">
                    <a:srgbClr val="FFFFFF"/>
                  </a:outerShdw>
                </a:effectLst>
                <a:latin typeface="AncientScript" charset="0"/>
              </a:rPr>
              <a:t>Çalışma (GRUP) </a:t>
            </a:r>
            <a:endParaRPr lang="tr-TR" dirty="0"/>
          </a:p>
        </p:txBody>
      </p:sp>
      <p:sp>
        <p:nvSpPr>
          <p:cNvPr id="2" name="Veri Yer Tutucusu 1">
            <a:extLst>
              <a:ext uri="{FF2B5EF4-FFF2-40B4-BE49-F238E27FC236}">
                <a16:creationId xmlns:a16="http://schemas.microsoft.com/office/drawing/2014/main" id="{34A73D40-AC72-B6B4-3BAF-CFC66C12DCAF}"/>
              </a:ext>
            </a:extLst>
          </p:cNvPr>
          <p:cNvSpPr>
            <a:spLocks noGrp="1"/>
          </p:cNvSpPr>
          <p:nvPr>
            <p:ph type="dt" sz="half" idx="10"/>
          </p:nvPr>
        </p:nvSpPr>
        <p:spPr/>
        <p:txBody>
          <a:bodyPr/>
          <a:lstStyle/>
          <a:p>
            <a:endParaRPr lang="tr-TR" dirty="0"/>
          </a:p>
        </p:txBody>
      </p:sp>
      <p:sp>
        <p:nvSpPr>
          <p:cNvPr id="4009986" name="Rectangle 2"/>
          <p:cNvSpPr>
            <a:spLocks noGrp="1" noChangeArrowheads="1"/>
          </p:cNvSpPr>
          <p:nvPr>
            <p:ph idx="1"/>
          </p:nvPr>
        </p:nvSpPr>
        <p:spPr/>
        <p:txBody>
          <a:bodyPr/>
          <a:lstStyle/>
          <a:p>
            <a:r>
              <a:rPr lang="tr-TR" b="0" dirty="0"/>
              <a:t>Son 24 saat içinde karşılaşmış olduğunu en az 3 adet hata önleme metoduna örnek veriniz.</a:t>
            </a:r>
            <a:endParaRPr lang="en-US" b="0" dirty="0"/>
          </a:p>
          <a:p>
            <a:endParaRPr lang="en-US" b="0" dirty="0"/>
          </a:p>
          <a:p>
            <a:pPr marL="457200" indent="-457200">
              <a:buFont typeface="+mj-lt"/>
              <a:buAutoNum type="arabicPeriod"/>
            </a:pPr>
            <a:r>
              <a:rPr lang="en-GB" b="0" dirty="0" err="1"/>
              <a:t>Şoförün</a:t>
            </a:r>
            <a:r>
              <a:rPr lang="en-GB" b="0" dirty="0"/>
              <a:t> </a:t>
            </a:r>
            <a:r>
              <a:rPr lang="en-GB" b="0" dirty="0" err="1"/>
              <a:t>varış</a:t>
            </a:r>
            <a:r>
              <a:rPr lang="en-GB" b="0" dirty="0"/>
              <a:t> </a:t>
            </a:r>
            <a:r>
              <a:rPr lang="en-GB" b="0" dirty="0" err="1"/>
              <a:t>saatini</a:t>
            </a:r>
            <a:r>
              <a:rPr lang="en-GB" b="0" dirty="0"/>
              <a:t> </a:t>
            </a:r>
            <a:r>
              <a:rPr lang="en-GB" b="0" dirty="0" err="1"/>
              <a:t>yanlış</a:t>
            </a:r>
            <a:r>
              <a:rPr lang="en-GB" b="0" dirty="0"/>
              <a:t> </a:t>
            </a:r>
            <a:r>
              <a:rPr lang="en-GB" b="0" dirty="0" err="1"/>
              <a:t>okuması</a:t>
            </a:r>
            <a:r>
              <a:rPr lang="tr-TR" b="0" dirty="0"/>
              <a:t> </a:t>
            </a:r>
          </a:p>
          <a:p>
            <a:pPr marL="457200" indent="-457200">
              <a:buFont typeface="+mj-lt"/>
              <a:buAutoNum type="arabicPeriod"/>
            </a:pPr>
            <a:r>
              <a:rPr lang="en-GB" b="0" dirty="0" err="1"/>
              <a:t>Bakım</a:t>
            </a:r>
            <a:r>
              <a:rPr lang="en-GB" b="0" dirty="0"/>
              <a:t> </a:t>
            </a:r>
            <a:r>
              <a:rPr lang="en-GB" b="0" dirty="0" err="1"/>
              <a:t>görevlisinin</a:t>
            </a:r>
            <a:r>
              <a:rPr lang="en-GB" b="0" dirty="0"/>
              <a:t> </a:t>
            </a:r>
            <a:r>
              <a:rPr lang="en-GB" b="0" dirty="0" err="1"/>
              <a:t>yanlış</a:t>
            </a:r>
            <a:r>
              <a:rPr lang="en-GB" b="0" dirty="0"/>
              <a:t> </a:t>
            </a:r>
            <a:r>
              <a:rPr lang="en-GB" b="0" dirty="0" err="1"/>
              <a:t>parça</a:t>
            </a:r>
            <a:r>
              <a:rPr lang="en-GB" b="0" dirty="0"/>
              <a:t> </a:t>
            </a:r>
            <a:r>
              <a:rPr lang="en-GB" b="0" dirty="0" err="1"/>
              <a:t>takması</a:t>
            </a:r>
            <a:endParaRPr lang="tr-TR" b="0" dirty="0"/>
          </a:p>
          <a:p>
            <a:pPr marL="457200" indent="-457200">
              <a:buFont typeface="+mj-lt"/>
              <a:buAutoNum type="arabicPeriod"/>
            </a:pPr>
            <a:r>
              <a:rPr lang="en-GB" b="0" dirty="0" err="1"/>
              <a:t>Yolcunun</a:t>
            </a:r>
            <a:r>
              <a:rPr lang="en-GB" b="0" dirty="0"/>
              <a:t> </a:t>
            </a:r>
            <a:r>
              <a:rPr lang="en-GB" b="0" dirty="0" err="1"/>
              <a:t>yanlış</a:t>
            </a:r>
            <a:r>
              <a:rPr lang="en-GB" b="0" dirty="0"/>
              <a:t> </a:t>
            </a:r>
            <a:r>
              <a:rPr lang="en-GB" b="0" dirty="0" err="1"/>
              <a:t>perona</a:t>
            </a:r>
            <a:r>
              <a:rPr lang="en-GB" b="0" dirty="0"/>
              <a:t> </a:t>
            </a:r>
            <a:r>
              <a:rPr lang="en-GB" b="0" dirty="0" err="1"/>
              <a:t>yönlendirilmesi</a:t>
            </a:r>
            <a:endParaRPr lang="en-GB" b="0" dirty="0"/>
          </a:p>
          <a:p>
            <a:endParaRPr lang="en-US" b="0" dirty="0"/>
          </a:p>
        </p:txBody>
      </p:sp>
      <p:sp>
        <p:nvSpPr>
          <p:cNvPr id="4" name="Slayt Numarası Yer Tutucusu 3">
            <a:extLst>
              <a:ext uri="{FF2B5EF4-FFF2-40B4-BE49-F238E27FC236}">
                <a16:creationId xmlns:a16="http://schemas.microsoft.com/office/drawing/2014/main" id="{2C331463-CAA5-F24B-8259-AE409C1AF4ED}"/>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11</a:t>
            </a:fld>
            <a:endParaRPr lang="tr-TR"/>
          </a:p>
        </p:txBody>
      </p:sp>
      <p:pic>
        <p:nvPicPr>
          <p:cNvPr id="7" name="Resim 6" descr="#34329 Clip Art Graphic Of An Orange Guy Character Reading Through A Book With A Magnifying Glass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795532" y="2345456"/>
            <a:ext cx="2170042" cy="1768206"/>
          </a:xfrm>
          <a:prstGeom prst="rect">
            <a:avLst/>
          </a:prstGeom>
          <a:noFill/>
          <a:ln>
            <a:noFill/>
          </a:ln>
        </p:spPr>
      </p:pic>
      <p:sp>
        <p:nvSpPr>
          <p:cNvPr id="10" name="Metin kutusu 9">
            <a:extLst>
              <a:ext uri="{FF2B5EF4-FFF2-40B4-BE49-F238E27FC236}">
                <a16:creationId xmlns:a16="http://schemas.microsoft.com/office/drawing/2014/main" id="{80105197-20C2-A891-9B47-5D33E4E1CB17}"/>
              </a:ext>
            </a:extLst>
          </p:cNvPr>
          <p:cNvSpPr txBox="1"/>
          <p:nvPr/>
        </p:nvSpPr>
        <p:spPr>
          <a:xfrm>
            <a:off x="502847" y="4153244"/>
            <a:ext cx="11354856" cy="1569660"/>
          </a:xfrm>
          <a:prstGeom prst="rect">
            <a:avLst/>
          </a:prstGeom>
          <a:noFill/>
        </p:spPr>
        <p:txBody>
          <a:bodyPr wrap="square">
            <a:spAutoFit/>
          </a:bodyPr>
          <a:lstStyle/>
          <a:p>
            <a:r>
              <a:rPr lang="tr-TR" sz="2400" dirty="0">
                <a:highlight>
                  <a:srgbClr val="FFFF00"/>
                </a:highlight>
                <a:latin typeface="+mj-lt"/>
              </a:rPr>
              <a:t>Hata önleme teknikleri </a:t>
            </a:r>
            <a:endParaRPr lang="en-US" sz="2400" dirty="0">
              <a:highlight>
                <a:srgbClr val="FFFF00"/>
              </a:highlight>
              <a:latin typeface="+mj-lt"/>
            </a:endParaRPr>
          </a:p>
          <a:p>
            <a:pPr marL="742950" lvl="1" indent="-285750">
              <a:buFont typeface="Arial" panose="020B0604020202020204" pitchFamily="34" charset="0"/>
              <a:buChar char="•"/>
            </a:pPr>
            <a:r>
              <a:rPr lang="tr-TR" sz="2400" dirty="0">
                <a:highlight>
                  <a:srgbClr val="FFFF00"/>
                </a:highlight>
                <a:latin typeface="+mj-lt"/>
              </a:rPr>
              <a:t>Temel çalışmalarda</a:t>
            </a:r>
            <a:endParaRPr lang="en-US" sz="2400" dirty="0">
              <a:highlight>
                <a:srgbClr val="FFFF00"/>
              </a:highlight>
              <a:latin typeface="+mj-lt"/>
            </a:endParaRPr>
          </a:p>
          <a:p>
            <a:pPr marL="742950" lvl="1" indent="-285750">
              <a:buFont typeface="Arial" panose="020B0604020202020204" pitchFamily="34" charset="0"/>
              <a:buChar char="•"/>
            </a:pPr>
            <a:r>
              <a:rPr lang="tr-TR" sz="2400" dirty="0">
                <a:highlight>
                  <a:srgbClr val="FFFF00"/>
                </a:highlight>
                <a:latin typeface="+mj-lt"/>
              </a:rPr>
              <a:t>Kolay ulaşılabilir meyvelerdeki hataları düzeltmek için kullanılabilir.</a:t>
            </a:r>
          </a:p>
          <a:p>
            <a:pPr marL="742950" lvl="1" indent="-285750">
              <a:buFont typeface="Arial" panose="020B0604020202020204" pitchFamily="34" charset="0"/>
              <a:buChar char="•"/>
            </a:pPr>
            <a:r>
              <a:rPr lang="tr-TR" sz="2400" dirty="0">
                <a:highlight>
                  <a:srgbClr val="FFFF00"/>
                </a:highlight>
                <a:latin typeface="+mj-lt"/>
              </a:rPr>
              <a:t>Hatayı düzeltmek veya önlemek için acil bir önlem gereken her zaman</a:t>
            </a:r>
            <a:endParaRPr lang="en-US" sz="2400" dirty="0">
              <a:highlight>
                <a:srgbClr val="FFFF00"/>
              </a:highlight>
              <a:latin typeface="+mj-lt"/>
            </a:endParaRPr>
          </a:p>
        </p:txBody>
      </p:sp>
      <p:pic>
        <p:nvPicPr>
          <p:cNvPr id="11" name="Grafik 10" descr="Kronometre 75% düz dolguyla">
            <a:extLst>
              <a:ext uri="{FF2B5EF4-FFF2-40B4-BE49-F238E27FC236}">
                <a16:creationId xmlns:a16="http://schemas.microsoft.com/office/drawing/2014/main" id="{EEF3194A-418F-F091-2CC9-03B85B5127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78027" y="3599904"/>
            <a:ext cx="450752" cy="450752"/>
          </a:xfrm>
          <a:prstGeom prst="rect">
            <a:avLst/>
          </a:prstGeom>
        </p:spPr>
      </p:pic>
      <p:sp>
        <p:nvSpPr>
          <p:cNvPr id="13" name="Metin kutusu 12">
            <a:extLst>
              <a:ext uri="{FF2B5EF4-FFF2-40B4-BE49-F238E27FC236}">
                <a16:creationId xmlns:a16="http://schemas.microsoft.com/office/drawing/2014/main" id="{930800EE-1FEE-E1A5-E2A6-5D03B3331C89}"/>
              </a:ext>
            </a:extLst>
          </p:cNvPr>
          <p:cNvSpPr txBox="1"/>
          <p:nvPr/>
        </p:nvSpPr>
        <p:spPr>
          <a:xfrm>
            <a:off x="6916301" y="4150946"/>
            <a:ext cx="2499969" cy="461665"/>
          </a:xfrm>
          <a:prstGeom prst="rect">
            <a:avLst/>
          </a:prstGeom>
        </p:spPr>
        <p:txBody>
          <a:bodyPr vert="horz" lIns="91440" tIns="45720" rIns="91440" bIns="45720" rtlCol="0">
            <a:normAutofit/>
          </a:bodyPr>
          <a:lstStyle>
            <a:lvl1pPr indent="0">
              <a:spcBef>
                <a:spcPct val="20000"/>
              </a:spcBef>
              <a:buClr>
                <a:schemeClr val="accent3"/>
              </a:buClr>
              <a:buFont typeface="Arial" panose="020B0604020202020204" pitchFamily="34" charset="0"/>
              <a:buNone/>
              <a:defRPr sz="2400" b="1">
                <a:solidFill>
                  <a:srgbClr val="004047"/>
                </a:solidFill>
                <a:latin typeface="Century Gothic"/>
                <a:cs typeface="Century Gothic"/>
              </a:defRPr>
            </a:lvl1pPr>
            <a:lvl2pPr marL="742950" indent="-285750">
              <a:spcBef>
                <a:spcPct val="20000"/>
              </a:spcBef>
              <a:buClr>
                <a:schemeClr val="accent3"/>
              </a:buClr>
              <a:buSzPct val="100000"/>
              <a:buFont typeface="Arial" panose="020B0604020202020204" pitchFamily="34" charset="0"/>
              <a:buChar char="•"/>
              <a:defRPr sz="2400" b="0" i="0" baseline="0">
                <a:solidFill>
                  <a:srgbClr val="004047"/>
                </a:solidFill>
                <a:latin typeface="Century Gothic"/>
                <a:cs typeface="Century Gothic"/>
              </a:defRPr>
            </a:lvl2pPr>
            <a:lvl3pPr marL="1143000" indent="-228600">
              <a:spcBef>
                <a:spcPct val="20000"/>
              </a:spcBef>
              <a:buClr>
                <a:schemeClr val="accent3"/>
              </a:buClr>
              <a:buSzPct val="50000"/>
              <a:buFont typeface="Courier New" panose="02070309020205020404" pitchFamily="49" charset="0"/>
              <a:buChar char="o"/>
              <a:defRPr sz="2000" b="0" i="0">
                <a:solidFill>
                  <a:srgbClr val="004047"/>
                </a:solidFill>
                <a:latin typeface="Century Gothic"/>
                <a:cs typeface="Century Gothic"/>
              </a:defRPr>
            </a:lvl3pPr>
            <a:lvl4pPr marL="1600200" indent="-228600">
              <a:spcBef>
                <a:spcPct val="20000"/>
              </a:spcBef>
              <a:buClr>
                <a:schemeClr val="accent1"/>
              </a:buClr>
              <a:buSzPct val="100000"/>
              <a:buFont typeface="Arial" panose="020B0604020202020204" pitchFamily="34" charset="0"/>
              <a:buChar char="•"/>
              <a:defRPr b="0" i="0">
                <a:latin typeface="Century Gothic"/>
                <a:cs typeface="Century Gothic"/>
              </a:defRPr>
            </a:lvl4pPr>
            <a:lvl5pPr marL="2057400" indent="-228600">
              <a:spcBef>
                <a:spcPct val="20000"/>
              </a:spcBef>
              <a:buSzPct val="100000"/>
              <a:buFontTx/>
              <a:buBlip>
                <a:blip r:embed="rId7"/>
              </a:buBlip>
              <a:defRPr sz="1600" b="0" i="0" baseline="0">
                <a:latin typeface="Century Gothic"/>
                <a:cs typeface="Century Gothic"/>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tr-TR" dirty="0"/>
              <a:t>Süre 1</a:t>
            </a:r>
            <a:r>
              <a:rPr lang="en-GB" dirty="0"/>
              <a:t>0</a:t>
            </a:r>
            <a:r>
              <a:rPr lang="tr-TR" dirty="0"/>
              <a:t> dakika</a:t>
            </a:r>
            <a:endParaRPr lang="en-GB" dirty="0"/>
          </a:p>
        </p:txBody>
      </p:sp>
    </p:spTree>
    <p:extLst>
      <p:ext uri="{BB962C8B-B14F-4D97-AF65-F5344CB8AC3E}">
        <p14:creationId xmlns:p14="http://schemas.microsoft.com/office/powerpoint/2010/main" val="1478155886"/>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95AA3E32-DBE9-72C2-B2FC-D9F668963995}"/>
              </a:ext>
            </a:extLst>
          </p:cNvPr>
          <p:cNvSpPr>
            <a:spLocks noGrp="1" noChangeArrowheads="1"/>
          </p:cNvSpPr>
          <p:nvPr>
            <p:ph type="title"/>
          </p:nvPr>
        </p:nvSpPr>
        <p:spPr bwMode="auto">
          <a:xfrm>
            <a:off x="1578164" y="342937"/>
            <a:ext cx="10470962" cy="6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dirty="0"/>
              <a:t>İstatistiksel Proses kontrol (</a:t>
            </a:r>
            <a:r>
              <a:rPr lang="tr-TR" altLang="tr-TR" dirty="0" err="1"/>
              <a:t>ıpk</a:t>
            </a:r>
            <a:r>
              <a:rPr lang="tr-TR" altLang="tr-TR" dirty="0"/>
              <a:t>)</a:t>
            </a:r>
            <a:endParaRPr lang="en-US" altLang="tr-TR" dirty="0"/>
          </a:p>
        </p:txBody>
      </p:sp>
      <p:sp>
        <p:nvSpPr>
          <p:cNvPr id="5" name="İçerik Yer Tutucusu 4">
            <a:extLst>
              <a:ext uri="{FF2B5EF4-FFF2-40B4-BE49-F238E27FC236}">
                <a16:creationId xmlns:a16="http://schemas.microsoft.com/office/drawing/2014/main" id="{F267EBD4-64BB-B88F-4F04-4C26DB5E93FD}"/>
              </a:ext>
            </a:extLst>
          </p:cNvPr>
          <p:cNvSpPr>
            <a:spLocks noGrp="1"/>
          </p:cNvSpPr>
          <p:nvPr>
            <p:ph idx="1"/>
          </p:nvPr>
        </p:nvSpPr>
        <p:spPr>
          <a:xfrm>
            <a:off x="795525" y="1124469"/>
            <a:ext cx="10972800" cy="4889981"/>
          </a:xfrm>
        </p:spPr>
        <p:txBody>
          <a:bodyPr>
            <a:normAutofit/>
          </a:bodyPr>
          <a:lstStyle/>
          <a:p>
            <a:r>
              <a:rPr lang="tr-TR" b="0" dirty="0"/>
              <a:t>SPC (İstatistiksel Süreç Kontrol), Walter A. </a:t>
            </a:r>
            <a:r>
              <a:rPr lang="tr-TR" b="0" dirty="0" err="1"/>
              <a:t>Shewhart</a:t>
            </a:r>
            <a:r>
              <a:rPr lang="tr-TR" b="0" dirty="0"/>
              <a:t> tarafından 1920'lerin başında Western </a:t>
            </a:r>
            <a:r>
              <a:rPr lang="tr-TR" b="0" dirty="0" err="1"/>
              <a:t>Electric</a:t>
            </a:r>
            <a:r>
              <a:rPr lang="tr-TR" b="0" dirty="0"/>
              <a:t> </a:t>
            </a:r>
            <a:r>
              <a:rPr lang="tr-TR" b="0" dirty="0" err="1"/>
              <a:t>Company'de</a:t>
            </a:r>
            <a:r>
              <a:rPr lang="tr-TR" b="0" dirty="0"/>
              <a:t> (</a:t>
            </a:r>
            <a:r>
              <a:rPr lang="tr-TR" b="0" dirty="0" err="1"/>
              <a:t>AT&amp;T'nin</a:t>
            </a:r>
            <a:r>
              <a:rPr lang="tr-TR" b="0" dirty="0"/>
              <a:t> bir parçası) geliştirilmiş ve ilk kontrol çizelgeleri 1924 yılında kullanılmaya başlanmıştır.</a:t>
            </a:r>
          </a:p>
          <a:p>
            <a:endParaRPr lang="tr-TR" b="0" dirty="0"/>
          </a:p>
        </p:txBody>
      </p:sp>
      <p:sp>
        <p:nvSpPr>
          <p:cNvPr id="6" name="Slayt Numarası Yer Tutucusu 5">
            <a:extLst>
              <a:ext uri="{FF2B5EF4-FFF2-40B4-BE49-F238E27FC236}">
                <a16:creationId xmlns:a16="http://schemas.microsoft.com/office/drawing/2014/main" id="{9CA62710-8D03-8F52-9FB5-A30D5ED7E992}"/>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12</a:t>
            </a:fld>
            <a:endParaRPr lang="tr-TR"/>
          </a:p>
        </p:txBody>
      </p:sp>
      <p:pic>
        <p:nvPicPr>
          <p:cNvPr id="2" name="Resim 1">
            <a:extLst>
              <a:ext uri="{FF2B5EF4-FFF2-40B4-BE49-F238E27FC236}">
                <a16:creationId xmlns:a16="http://schemas.microsoft.com/office/drawing/2014/main" id="{A6CC5C88-4DF1-AABF-37E5-EBCB0DB6F1EE}"/>
              </a:ext>
            </a:extLst>
          </p:cNvPr>
          <p:cNvPicPr>
            <a:picLocks noChangeAspect="1"/>
          </p:cNvPicPr>
          <p:nvPr/>
        </p:nvPicPr>
        <p:blipFill>
          <a:blip r:embed="rId4">
            <a:clrChange>
              <a:clrFrom>
                <a:srgbClr val="FEF7E3"/>
              </a:clrFrom>
              <a:clrTo>
                <a:srgbClr val="FEF7E3">
                  <a:alpha val="0"/>
                </a:srgbClr>
              </a:clrTo>
            </a:clrChange>
          </a:blip>
          <a:srcRect l="-9113" r="-4904"/>
          <a:stretch>
            <a:fillRect/>
          </a:stretch>
        </p:blipFill>
        <p:spPr>
          <a:xfrm>
            <a:off x="96253" y="2355194"/>
            <a:ext cx="7225822" cy="4224994"/>
          </a:xfrm>
          <a:prstGeom prst="teardrop">
            <a:avLst/>
          </a:prstGeom>
        </p:spPr>
      </p:pic>
      <p:sp>
        <p:nvSpPr>
          <p:cNvPr id="4" name="Metin kutusu 3">
            <a:extLst>
              <a:ext uri="{FF2B5EF4-FFF2-40B4-BE49-F238E27FC236}">
                <a16:creationId xmlns:a16="http://schemas.microsoft.com/office/drawing/2014/main" id="{A3C3EFB3-BD65-E0FB-9C54-3486016AB7E7}"/>
              </a:ext>
            </a:extLst>
          </p:cNvPr>
          <p:cNvSpPr txBox="1"/>
          <p:nvPr/>
        </p:nvSpPr>
        <p:spPr>
          <a:xfrm>
            <a:off x="7137886" y="4410659"/>
            <a:ext cx="4630439" cy="1754326"/>
          </a:xfrm>
          <a:prstGeom prst="rect">
            <a:avLst/>
          </a:prstGeom>
          <a:noFill/>
        </p:spPr>
        <p:txBody>
          <a:bodyPr wrap="square">
            <a:spAutoFit/>
          </a:bodyPr>
          <a:lstStyle/>
          <a:p>
            <a:r>
              <a:rPr lang="en-GB" dirty="0"/>
              <a:t>«</a:t>
            </a:r>
            <a:r>
              <a:rPr lang="en-GB" dirty="0" err="1"/>
              <a:t>Telefon</a:t>
            </a:r>
            <a:r>
              <a:rPr lang="en-GB" dirty="0"/>
              <a:t> </a:t>
            </a:r>
            <a:r>
              <a:rPr lang="en-GB" dirty="0" err="1"/>
              <a:t>sistemleri</a:t>
            </a:r>
            <a:r>
              <a:rPr lang="en-GB" dirty="0"/>
              <a:t> </a:t>
            </a:r>
            <a:r>
              <a:rPr lang="en-GB" dirty="0" err="1"/>
              <a:t>için</a:t>
            </a:r>
            <a:r>
              <a:rPr lang="en-GB" dirty="0"/>
              <a:t> </a:t>
            </a:r>
            <a:r>
              <a:rPr lang="en-GB" dirty="0" err="1"/>
              <a:t>üretilen</a:t>
            </a:r>
            <a:r>
              <a:rPr lang="en-GB" dirty="0"/>
              <a:t> </a:t>
            </a:r>
            <a:r>
              <a:rPr lang="en-GB" dirty="0" err="1"/>
              <a:t>karmaşık</a:t>
            </a:r>
            <a:r>
              <a:rPr lang="en-GB" dirty="0"/>
              <a:t> </a:t>
            </a:r>
            <a:r>
              <a:rPr lang="en-GB" dirty="0" err="1"/>
              <a:t>donanım</a:t>
            </a:r>
            <a:r>
              <a:rPr lang="en-GB" dirty="0"/>
              <a:t> </a:t>
            </a:r>
            <a:r>
              <a:rPr lang="en-GB" dirty="0" err="1"/>
              <a:t>ve</a:t>
            </a:r>
            <a:r>
              <a:rPr lang="en-GB" dirty="0"/>
              <a:t> </a:t>
            </a:r>
            <a:r>
              <a:rPr lang="en-GB" dirty="0" err="1"/>
              <a:t>elektronik</a:t>
            </a:r>
            <a:r>
              <a:rPr lang="en-GB" dirty="0"/>
              <a:t> </a:t>
            </a:r>
            <a:r>
              <a:rPr lang="en-GB" dirty="0" err="1"/>
              <a:t>parçaların</a:t>
            </a:r>
            <a:r>
              <a:rPr lang="en-GB" dirty="0"/>
              <a:t> (</a:t>
            </a:r>
            <a:r>
              <a:rPr lang="en-GB" dirty="0" err="1"/>
              <a:t>röleler</a:t>
            </a:r>
            <a:r>
              <a:rPr lang="en-GB" dirty="0"/>
              <a:t>, </a:t>
            </a:r>
            <a:r>
              <a:rPr lang="en-GB" dirty="0" err="1"/>
              <a:t>anahtarlama</a:t>
            </a:r>
            <a:r>
              <a:rPr lang="en-GB" dirty="0"/>
              <a:t> </a:t>
            </a:r>
            <a:r>
              <a:rPr lang="en-GB" dirty="0" err="1"/>
              <a:t>ekipmanları</a:t>
            </a:r>
            <a:r>
              <a:rPr lang="en-GB" dirty="0"/>
              <a:t> vb.) </a:t>
            </a:r>
            <a:r>
              <a:rPr lang="en-GB" dirty="0" err="1"/>
              <a:t>süreçlerindeki</a:t>
            </a:r>
            <a:r>
              <a:rPr lang="en-GB" dirty="0"/>
              <a:t> </a:t>
            </a:r>
            <a:r>
              <a:rPr lang="en-GB" dirty="0" err="1"/>
              <a:t>varyasyonu</a:t>
            </a:r>
            <a:r>
              <a:rPr lang="en-GB" dirty="0"/>
              <a:t> </a:t>
            </a:r>
            <a:r>
              <a:rPr lang="en-GB" dirty="0" err="1"/>
              <a:t>kontrol</a:t>
            </a:r>
            <a:r>
              <a:rPr lang="en-GB" dirty="0"/>
              <a:t> </a:t>
            </a:r>
            <a:r>
              <a:rPr lang="en-GB" dirty="0" err="1"/>
              <a:t>altına</a:t>
            </a:r>
            <a:r>
              <a:rPr lang="en-GB" dirty="0"/>
              <a:t> </a:t>
            </a:r>
            <a:r>
              <a:rPr lang="en-GB" dirty="0" err="1"/>
              <a:t>almak</a:t>
            </a:r>
            <a:r>
              <a:rPr lang="en-GB" dirty="0"/>
              <a:t> </a:t>
            </a:r>
            <a:r>
              <a:rPr lang="en-GB" dirty="0" err="1"/>
              <a:t>ve</a:t>
            </a:r>
            <a:r>
              <a:rPr lang="en-GB" dirty="0"/>
              <a:t> </a:t>
            </a:r>
            <a:r>
              <a:rPr lang="en-GB" dirty="0" err="1"/>
              <a:t>kalitesizlik</a:t>
            </a:r>
            <a:r>
              <a:rPr lang="en-GB" dirty="0"/>
              <a:t> </a:t>
            </a:r>
            <a:r>
              <a:rPr lang="en-GB" dirty="0" err="1"/>
              <a:t>maliyetlerini</a:t>
            </a:r>
            <a:r>
              <a:rPr lang="en-GB" dirty="0"/>
              <a:t> </a:t>
            </a:r>
            <a:r>
              <a:rPr lang="en-GB" dirty="0" err="1"/>
              <a:t>düşürmek</a:t>
            </a:r>
            <a:r>
              <a:rPr lang="en-GB" dirty="0"/>
              <a:t>.»</a:t>
            </a:r>
          </a:p>
        </p:txBody>
      </p:sp>
      <p:pic>
        <p:nvPicPr>
          <p:cNvPr id="8" name="Grafik 7" descr="İşaretli Onay Kutusu düz dolguyla">
            <a:extLst>
              <a:ext uri="{FF2B5EF4-FFF2-40B4-BE49-F238E27FC236}">
                <a16:creationId xmlns:a16="http://schemas.microsoft.com/office/drawing/2014/main" id="{3B09B01E-E253-072D-1CFE-C670B9E0A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99245" y="2390856"/>
            <a:ext cx="914400" cy="914400"/>
          </a:xfrm>
          <a:prstGeom prst="rect">
            <a:avLst/>
          </a:prstGeom>
        </p:spPr>
      </p:pic>
      <p:pic>
        <p:nvPicPr>
          <p:cNvPr id="12" name="Grafik 11" descr="Onay kutusu işaretlendi düz dolguyla">
            <a:extLst>
              <a:ext uri="{FF2B5EF4-FFF2-40B4-BE49-F238E27FC236}">
                <a16:creationId xmlns:a16="http://schemas.microsoft.com/office/drawing/2014/main" id="{074BDF29-0898-6DA7-0DB3-7804AE7243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7929" y="2390856"/>
            <a:ext cx="914400" cy="914400"/>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F00279C9-F84D-6A71-98BE-4F4416C93643}"/>
              </a:ext>
            </a:extLst>
          </p:cNvPr>
          <p:cNvSpPr>
            <a:spLocks noGrp="1" noChangeArrowheads="1"/>
          </p:cNvSpPr>
          <p:nvPr>
            <p:ph type="title"/>
          </p:nvPr>
        </p:nvSpPr>
        <p:spPr bwMode="auto">
          <a:xfrm>
            <a:off x="1578164" y="342937"/>
            <a:ext cx="10470962" cy="6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lvl="0"/>
            <a:r>
              <a:rPr lang="tr-TR" dirty="0"/>
              <a:t>1. Giriş ve kavramlar </a:t>
            </a:r>
          </a:p>
        </p:txBody>
      </p:sp>
      <p:sp>
        <p:nvSpPr>
          <p:cNvPr id="4" name="İçerik Yer Tutucusu 3">
            <a:extLst>
              <a:ext uri="{FF2B5EF4-FFF2-40B4-BE49-F238E27FC236}">
                <a16:creationId xmlns:a16="http://schemas.microsoft.com/office/drawing/2014/main" id="{079AD819-CD57-E993-AA1C-BB85259D0B3F}"/>
              </a:ext>
            </a:extLst>
          </p:cNvPr>
          <p:cNvSpPr>
            <a:spLocks noGrp="1"/>
          </p:cNvSpPr>
          <p:nvPr>
            <p:ph idx="1"/>
          </p:nvPr>
        </p:nvSpPr>
        <p:spPr/>
        <p:txBody>
          <a:bodyPr/>
          <a:lstStyle/>
          <a:p>
            <a:pPr>
              <a:spcBef>
                <a:spcPts val="1200"/>
              </a:spcBef>
            </a:pPr>
            <a:r>
              <a:rPr lang="en-GB" b="0" dirty="0" err="1"/>
              <a:t>İstatistiksel</a:t>
            </a:r>
            <a:r>
              <a:rPr lang="en-GB" b="0" dirty="0"/>
              <a:t> Proses </a:t>
            </a:r>
            <a:r>
              <a:rPr lang="en-GB" b="0" dirty="0" err="1"/>
              <a:t>Kontrolü</a:t>
            </a:r>
            <a:r>
              <a:rPr lang="en-GB" b="0" dirty="0"/>
              <a:t> (SPC), </a:t>
            </a:r>
            <a:r>
              <a:rPr lang="en-GB" b="0" dirty="0" err="1"/>
              <a:t>sürecin</a:t>
            </a:r>
            <a:r>
              <a:rPr lang="en-GB" b="0" dirty="0"/>
              <a:t> </a:t>
            </a:r>
            <a:r>
              <a:rPr lang="en-GB" b="0" dirty="0" err="1"/>
              <a:t>kararlılığını</a:t>
            </a:r>
            <a:r>
              <a:rPr lang="en-GB" b="0" dirty="0"/>
              <a:t> </a:t>
            </a:r>
            <a:r>
              <a:rPr lang="en-GB" b="0" dirty="0" err="1"/>
              <a:t>izler</a:t>
            </a:r>
            <a:r>
              <a:rPr lang="en-GB" b="0" dirty="0"/>
              <a:t>.</a:t>
            </a:r>
            <a:endParaRPr lang="tr-TR" b="0" dirty="0"/>
          </a:p>
          <a:p>
            <a:pPr>
              <a:spcBef>
                <a:spcPts val="1200"/>
              </a:spcBef>
            </a:pPr>
            <a:r>
              <a:rPr lang="en-GB" dirty="0">
                <a:solidFill>
                  <a:schemeClr val="accent5"/>
                </a:solidFill>
              </a:rPr>
              <a:t>Amaç: </a:t>
            </a:r>
            <a:r>
              <a:rPr lang="en-GB" b="0" dirty="0" err="1"/>
              <a:t>Varyasyonun</a:t>
            </a:r>
            <a:r>
              <a:rPr lang="en-GB" b="0" dirty="0"/>
              <a:t> </a:t>
            </a:r>
            <a:r>
              <a:rPr lang="en-GB" b="0" dirty="0" err="1"/>
              <a:t>nedenlerini</a:t>
            </a:r>
            <a:r>
              <a:rPr lang="en-GB" b="0" dirty="0"/>
              <a:t> </a:t>
            </a:r>
            <a:r>
              <a:rPr lang="en-GB" b="0" dirty="0" err="1"/>
              <a:t>belirlemek</a:t>
            </a:r>
            <a:r>
              <a:rPr lang="en-GB" b="0" dirty="0"/>
              <a:t> </a:t>
            </a:r>
            <a:r>
              <a:rPr lang="en-GB" b="0" dirty="0" err="1"/>
              <a:t>ve</a:t>
            </a:r>
            <a:r>
              <a:rPr lang="en-GB" b="0" dirty="0"/>
              <a:t> </a:t>
            </a:r>
            <a:r>
              <a:rPr lang="en-GB" b="0" dirty="0" err="1"/>
              <a:t>özel</a:t>
            </a:r>
            <a:r>
              <a:rPr lang="en-GB" b="0" dirty="0"/>
              <a:t> </a:t>
            </a:r>
            <a:r>
              <a:rPr lang="en-GB" b="0" dirty="0" err="1"/>
              <a:t>nedenleri</a:t>
            </a:r>
            <a:r>
              <a:rPr lang="en-GB" b="0" dirty="0"/>
              <a:t> </a:t>
            </a:r>
            <a:r>
              <a:rPr lang="en-GB" b="0" dirty="0" err="1"/>
              <a:t>ortadan</a:t>
            </a:r>
            <a:r>
              <a:rPr lang="en-GB" b="0" dirty="0"/>
              <a:t> </a:t>
            </a:r>
            <a:r>
              <a:rPr lang="en-GB" b="0" dirty="0" err="1"/>
              <a:t>kaldırmak</a:t>
            </a:r>
            <a:r>
              <a:rPr lang="en-GB" b="0" dirty="0"/>
              <a:t>.</a:t>
            </a:r>
            <a:endParaRPr lang="tr-TR" b="0" dirty="0"/>
          </a:p>
          <a:p>
            <a:pPr>
              <a:spcBef>
                <a:spcPts val="1200"/>
              </a:spcBef>
            </a:pPr>
            <a:r>
              <a:rPr lang="en-GB" b="0" dirty="0"/>
              <a:t>DMAIC </a:t>
            </a:r>
            <a:r>
              <a:rPr lang="en-GB" b="0" dirty="0" err="1"/>
              <a:t>içinde</a:t>
            </a:r>
            <a:r>
              <a:rPr lang="en-GB" b="0" dirty="0"/>
              <a:t> “Control” </a:t>
            </a:r>
            <a:r>
              <a:rPr lang="en-GB" b="0" dirty="0" err="1"/>
              <a:t>aşamasının</a:t>
            </a:r>
            <a:r>
              <a:rPr lang="en-GB" b="0" dirty="0"/>
              <a:t> </a:t>
            </a:r>
            <a:r>
              <a:rPr lang="en-GB" b="0" dirty="0" err="1"/>
              <a:t>temel</a:t>
            </a:r>
            <a:r>
              <a:rPr lang="en-GB" b="0" dirty="0"/>
              <a:t> </a:t>
            </a:r>
            <a:r>
              <a:rPr lang="en-GB" b="0" dirty="0" err="1"/>
              <a:t>aracıdır</a:t>
            </a:r>
            <a:endParaRPr lang="en-GB" b="0" dirty="0"/>
          </a:p>
        </p:txBody>
      </p:sp>
      <p:grpSp>
        <p:nvGrpSpPr>
          <p:cNvPr id="29701" name="Group 4">
            <a:extLst>
              <a:ext uri="{FF2B5EF4-FFF2-40B4-BE49-F238E27FC236}">
                <a16:creationId xmlns:a16="http://schemas.microsoft.com/office/drawing/2014/main" id="{1C84D34E-D6BF-C2B8-7B50-7D25D678206C}"/>
              </a:ext>
            </a:extLst>
          </p:cNvPr>
          <p:cNvGrpSpPr>
            <a:grpSpLocks/>
          </p:cNvGrpSpPr>
          <p:nvPr/>
        </p:nvGrpSpPr>
        <p:grpSpPr bwMode="auto">
          <a:xfrm>
            <a:off x="3073400" y="3500438"/>
            <a:ext cx="6502400" cy="2819400"/>
            <a:chOff x="976" y="2304"/>
            <a:chExt cx="4096" cy="1776"/>
          </a:xfrm>
        </p:grpSpPr>
        <p:sp>
          <p:nvSpPr>
            <p:cNvPr id="29702" name="Line 5">
              <a:extLst>
                <a:ext uri="{FF2B5EF4-FFF2-40B4-BE49-F238E27FC236}">
                  <a16:creationId xmlns:a16="http://schemas.microsoft.com/office/drawing/2014/main" id="{D51B707F-6764-C710-4F25-EE9DED9DF7D7}"/>
                </a:ext>
              </a:extLst>
            </p:cNvPr>
            <p:cNvSpPr>
              <a:spLocks noChangeShapeType="1"/>
            </p:cNvSpPr>
            <p:nvPr/>
          </p:nvSpPr>
          <p:spPr bwMode="auto">
            <a:xfrm flipH="1" flipV="1">
              <a:off x="3024" y="2304"/>
              <a:ext cx="1" cy="1776"/>
            </a:xfrm>
            <a:prstGeom prst="line">
              <a:avLst/>
            </a:prstGeom>
            <a:ln w="57150">
              <a:solidFill>
                <a:schemeClr val="accent2"/>
              </a:solidFill>
              <a:headEnd type="none" w="sm" len="sm"/>
              <a:tailEnd type="none" w="sm" len="sm"/>
            </a:ln>
            <a:extLst>
              <a:ext uri="{909E8E84-426E-40DD-AFC4-6F175D3DCCD1}">
                <a14:hiddenFill xmlns:a14="http://schemas.microsoft.com/office/drawing/2010/main">
                  <a:noFill/>
                </a14:hiddenFill>
              </a:ext>
            </a:extLst>
          </p:spPr>
          <p:style>
            <a:lnRef idx="1">
              <a:schemeClr val="accent6"/>
            </a:lnRef>
            <a:fillRef idx="0">
              <a:schemeClr val="accent6"/>
            </a:fillRef>
            <a:effectRef idx="0">
              <a:schemeClr val="accent6"/>
            </a:effectRef>
            <a:fontRef idx="minor">
              <a:schemeClr val="tx1"/>
            </a:fontRef>
          </p:style>
          <p:txBody>
            <a:bodyPr wrap="none" anchor="ctr"/>
            <a:lstStyle/>
            <a:p>
              <a:endParaRPr lang="en-GB"/>
            </a:p>
          </p:txBody>
        </p:sp>
        <p:sp>
          <p:nvSpPr>
            <p:cNvPr id="29703" name="Freeform 6">
              <a:extLst>
                <a:ext uri="{FF2B5EF4-FFF2-40B4-BE49-F238E27FC236}">
                  <a16:creationId xmlns:a16="http://schemas.microsoft.com/office/drawing/2014/main" id="{F1860086-461A-FB33-D43E-92EB25E2877C}"/>
                </a:ext>
              </a:extLst>
            </p:cNvPr>
            <p:cNvSpPr>
              <a:spLocks/>
            </p:cNvSpPr>
            <p:nvPr/>
          </p:nvSpPr>
          <p:spPr bwMode="auto">
            <a:xfrm>
              <a:off x="976" y="2442"/>
              <a:ext cx="4096" cy="1593"/>
            </a:xfrm>
            <a:custGeom>
              <a:avLst/>
              <a:gdLst>
                <a:gd name="T0" fmla="*/ 48 w 4096"/>
                <a:gd name="T1" fmla="*/ 1592 h 1593"/>
                <a:gd name="T2" fmla="*/ 150 w 4096"/>
                <a:gd name="T3" fmla="*/ 1592 h 1593"/>
                <a:gd name="T4" fmla="*/ 250 w 4096"/>
                <a:gd name="T5" fmla="*/ 1592 h 1593"/>
                <a:gd name="T6" fmla="*/ 351 w 4096"/>
                <a:gd name="T7" fmla="*/ 1592 h 1593"/>
                <a:gd name="T8" fmla="*/ 451 w 4096"/>
                <a:gd name="T9" fmla="*/ 1583 h 1593"/>
                <a:gd name="T10" fmla="*/ 551 w 4096"/>
                <a:gd name="T11" fmla="*/ 1573 h 1593"/>
                <a:gd name="T12" fmla="*/ 668 w 4096"/>
                <a:gd name="T13" fmla="*/ 1554 h 1593"/>
                <a:gd name="T14" fmla="*/ 769 w 4096"/>
                <a:gd name="T15" fmla="*/ 1524 h 1593"/>
                <a:gd name="T16" fmla="*/ 869 w 4096"/>
                <a:gd name="T17" fmla="*/ 1486 h 1593"/>
                <a:gd name="T18" fmla="*/ 969 w 4096"/>
                <a:gd name="T19" fmla="*/ 1418 h 1593"/>
                <a:gd name="T20" fmla="*/ 1069 w 4096"/>
                <a:gd name="T21" fmla="*/ 1330 h 1593"/>
                <a:gd name="T22" fmla="*/ 1170 w 4096"/>
                <a:gd name="T23" fmla="*/ 1223 h 1593"/>
                <a:gd name="T24" fmla="*/ 1270 w 4096"/>
                <a:gd name="T25" fmla="*/ 1078 h 1593"/>
                <a:gd name="T26" fmla="*/ 1387 w 4096"/>
                <a:gd name="T27" fmla="*/ 913 h 1593"/>
                <a:gd name="T28" fmla="*/ 1487 w 4096"/>
                <a:gd name="T29" fmla="*/ 729 h 1593"/>
                <a:gd name="T30" fmla="*/ 1587 w 4096"/>
                <a:gd name="T31" fmla="*/ 534 h 1593"/>
                <a:gd name="T32" fmla="*/ 1688 w 4096"/>
                <a:gd name="T33" fmla="*/ 350 h 1593"/>
                <a:gd name="T34" fmla="*/ 1788 w 4096"/>
                <a:gd name="T35" fmla="*/ 195 h 1593"/>
                <a:gd name="T36" fmla="*/ 1888 w 4096"/>
                <a:gd name="T37" fmla="*/ 68 h 1593"/>
                <a:gd name="T38" fmla="*/ 1988 w 4096"/>
                <a:gd name="T39" fmla="*/ 10 h 1593"/>
                <a:gd name="T40" fmla="*/ 2106 w 4096"/>
                <a:gd name="T41" fmla="*/ 10 h 1593"/>
                <a:gd name="T42" fmla="*/ 2206 w 4096"/>
                <a:gd name="T43" fmla="*/ 68 h 1593"/>
                <a:gd name="T44" fmla="*/ 2306 w 4096"/>
                <a:gd name="T45" fmla="*/ 195 h 1593"/>
                <a:gd name="T46" fmla="*/ 2406 w 4096"/>
                <a:gd name="T47" fmla="*/ 350 h 1593"/>
                <a:gd name="T48" fmla="*/ 2507 w 4096"/>
                <a:gd name="T49" fmla="*/ 534 h 1593"/>
                <a:gd name="T50" fmla="*/ 2607 w 4096"/>
                <a:gd name="T51" fmla="*/ 729 h 1593"/>
                <a:gd name="T52" fmla="*/ 2707 w 4096"/>
                <a:gd name="T53" fmla="*/ 913 h 1593"/>
                <a:gd name="T54" fmla="*/ 2824 w 4096"/>
                <a:gd name="T55" fmla="*/ 1078 h 1593"/>
                <a:gd name="T56" fmla="*/ 2924 w 4096"/>
                <a:gd name="T57" fmla="*/ 1223 h 1593"/>
                <a:gd name="T58" fmla="*/ 3025 w 4096"/>
                <a:gd name="T59" fmla="*/ 1330 h 1593"/>
                <a:gd name="T60" fmla="*/ 3125 w 4096"/>
                <a:gd name="T61" fmla="*/ 1418 h 1593"/>
                <a:gd name="T62" fmla="*/ 3227 w 4096"/>
                <a:gd name="T63" fmla="*/ 1486 h 1593"/>
                <a:gd name="T64" fmla="*/ 3327 w 4096"/>
                <a:gd name="T65" fmla="*/ 1524 h 1593"/>
                <a:gd name="T66" fmla="*/ 3427 w 4096"/>
                <a:gd name="T67" fmla="*/ 1554 h 1593"/>
                <a:gd name="T68" fmla="*/ 3544 w 4096"/>
                <a:gd name="T69" fmla="*/ 1573 h 1593"/>
                <a:gd name="T70" fmla="*/ 3645 w 4096"/>
                <a:gd name="T71" fmla="*/ 1583 h 1593"/>
                <a:gd name="T72" fmla="*/ 3745 w 4096"/>
                <a:gd name="T73" fmla="*/ 1592 h 1593"/>
                <a:gd name="T74" fmla="*/ 3845 w 4096"/>
                <a:gd name="T75" fmla="*/ 1592 h 1593"/>
                <a:gd name="T76" fmla="*/ 3945 w 4096"/>
                <a:gd name="T77" fmla="*/ 1592 h 1593"/>
                <a:gd name="T78" fmla="*/ 4046 w 4096"/>
                <a:gd name="T79" fmla="*/ 1592 h 15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6"/>
                <a:gd name="T121" fmla="*/ 0 h 1593"/>
                <a:gd name="T122" fmla="*/ 4096 w 4096"/>
                <a:gd name="T123" fmla="*/ 1593 h 15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6" h="1593">
                  <a:moveTo>
                    <a:pt x="0" y="1592"/>
                  </a:moveTo>
                  <a:lnTo>
                    <a:pt x="48" y="1592"/>
                  </a:lnTo>
                  <a:lnTo>
                    <a:pt x="99" y="1592"/>
                  </a:lnTo>
                  <a:lnTo>
                    <a:pt x="150" y="1592"/>
                  </a:lnTo>
                  <a:lnTo>
                    <a:pt x="199" y="1592"/>
                  </a:lnTo>
                  <a:lnTo>
                    <a:pt x="250" y="1592"/>
                  </a:lnTo>
                  <a:lnTo>
                    <a:pt x="300" y="1592"/>
                  </a:lnTo>
                  <a:lnTo>
                    <a:pt x="351" y="1592"/>
                  </a:lnTo>
                  <a:lnTo>
                    <a:pt x="400" y="1583"/>
                  </a:lnTo>
                  <a:lnTo>
                    <a:pt x="451" y="1583"/>
                  </a:lnTo>
                  <a:lnTo>
                    <a:pt x="500" y="1583"/>
                  </a:lnTo>
                  <a:lnTo>
                    <a:pt x="551" y="1573"/>
                  </a:lnTo>
                  <a:lnTo>
                    <a:pt x="600" y="1563"/>
                  </a:lnTo>
                  <a:lnTo>
                    <a:pt x="668" y="1554"/>
                  </a:lnTo>
                  <a:lnTo>
                    <a:pt x="718" y="1544"/>
                  </a:lnTo>
                  <a:lnTo>
                    <a:pt x="769" y="1524"/>
                  </a:lnTo>
                  <a:lnTo>
                    <a:pt x="818" y="1505"/>
                  </a:lnTo>
                  <a:lnTo>
                    <a:pt x="869" y="1486"/>
                  </a:lnTo>
                  <a:lnTo>
                    <a:pt x="918" y="1456"/>
                  </a:lnTo>
                  <a:lnTo>
                    <a:pt x="969" y="1418"/>
                  </a:lnTo>
                  <a:lnTo>
                    <a:pt x="1018" y="1379"/>
                  </a:lnTo>
                  <a:lnTo>
                    <a:pt x="1069" y="1330"/>
                  </a:lnTo>
                  <a:lnTo>
                    <a:pt x="1119" y="1282"/>
                  </a:lnTo>
                  <a:lnTo>
                    <a:pt x="1170" y="1223"/>
                  </a:lnTo>
                  <a:lnTo>
                    <a:pt x="1219" y="1155"/>
                  </a:lnTo>
                  <a:lnTo>
                    <a:pt x="1270" y="1078"/>
                  </a:lnTo>
                  <a:lnTo>
                    <a:pt x="1321" y="1000"/>
                  </a:lnTo>
                  <a:lnTo>
                    <a:pt x="1387" y="913"/>
                  </a:lnTo>
                  <a:lnTo>
                    <a:pt x="1436" y="825"/>
                  </a:lnTo>
                  <a:lnTo>
                    <a:pt x="1487" y="729"/>
                  </a:lnTo>
                  <a:lnTo>
                    <a:pt x="1537" y="631"/>
                  </a:lnTo>
                  <a:lnTo>
                    <a:pt x="1587" y="534"/>
                  </a:lnTo>
                  <a:lnTo>
                    <a:pt x="1638" y="437"/>
                  </a:lnTo>
                  <a:lnTo>
                    <a:pt x="1688" y="350"/>
                  </a:lnTo>
                  <a:lnTo>
                    <a:pt x="1739" y="263"/>
                  </a:lnTo>
                  <a:lnTo>
                    <a:pt x="1788" y="195"/>
                  </a:lnTo>
                  <a:lnTo>
                    <a:pt x="1839" y="127"/>
                  </a:lnTo>
                  <a:lnTo>
                    <a:pt x="1888" y="68"/>
                  </a:lnTo>
                  <a:lnTo>
                    <a:pt x="1939" y="39"/>
                  </a:lnTo>
                  <a:lnTo>
                    <a:pt x="1988" y="10"/>
                  </a:lnTo>
                  <a:lnTo>
                    <a:pt x="2056" y="0"/>
                  </a:lnTo>
                  <a:lnTo>
                    <a:pt x="2106" y="10"/>
                  </a:lnTo>
                  <a:lnTo>
                    <a:pt x="2156" y="39"/>
                  </a:lnTo>
                  <a:lnTo>
                    <a:pt x="2206" y="68"/>
                  </a:lnTo>
                  <a:lnTo>
                    <a:pt x="2257" y="127"/>
                  </a:lnTo>
                  <a:lnTo>
                    <a:pt x="2306" y="195"/>
                  </a:lnTo>
                  <a:lnTo>
                    <a:pt x="2357" y="263"/>
                  </a:lnTo>
                  <a:lnTo>
                    <a:pt x="2406" y="350"/>
                  </a:lnTo>
                  <a:lnTo>
                    <a:pt x="2457" y="437"/>
                  </a:lnTo>
                  <a:lnTo>
                    <a:pt x="2507" y="534"/>
                  </a:lnTo>
                  <a:lnTo>
                    <a:pt x="2557" y="631"/>
                  </a:lnTo>
                  <a:lnTo>
                    <a:pt x="2607" y="729"/>
                  </a:lnTo>
                  <a:lnTo>
                    <a:pt x="2658" y="825"/>
                  </a:lnTo>
                  <a:lnTo>
                    <a:pt x="2707" y="913"/>
                  </a:lnTo>
                  <a:lnTo>
                    <a:pt x="2775" y="1000"/>
                  </a:lnTo>
                  <a:lnTo>
                    <a:pt x="2824" y="1078"/>
                  </a:lnTo>
                  <a:lnTo>
                    <a:pt x="2875" y="1155"/>
                  </a:lnTo>
                  <a:lnTo>
                    <a:pt x="2924" y="1223"/>
                  </a:lnTo>
                  <a:lnTo>
                    <a:pt x="2975" y="1282"/>
                  </a:lnTo>
                  <a:lnTo>
                    <a:pt x="3025" y="1330"/>
                  </a:lnTo>
                  <a:lnTo>
                    <a:pt x="3076" y="1379"/>
                  </a:lnTo>
                  <a:lnTo>
                    <a:pt x="3125" y="1418"/>
                  </a:lnTo>
                  <a:lnTo>
                    <a:pt x="3176" y="1456"/>
                  </a:lnTo>
                  <a:lnTo>
                    <a:pt x="3227" y="1486"/>
                  </a:lnTo>
                  <a:lnTo>
                    <a:pt x="3276" y="1505"/>
                  </a:lnTo>
                  <a:lnTo>
                    <a:pt x="3327" y="1524"/>
                  </a:lnTo>
                  <a:lnTo>
                    <a:pt x="3376" y="1544"/>
                  </a:lnTo>
                  <a:lnTo>
                    <a:pt x="3427" y="1554"/>
                  </a:lnTo>
                  <a:lnTo>
                    <a:pt x="3494" y="1563"/>
                  </a:lnTo>
                  <a:lnTo>
                    <a:pt x="3544" y="1573"/>
                  </a:lnTo>
                  <a:lnTo>
                    <a:pt x="3594" y="1583"/>
                  </a:lnTo>
                  <a:lnTo>
                    <a:pt x="3645" y="1583"/>
                  </a:lnTo>
                  <a:lnTo>
                    <a:pt x="3694" y="1583"/>
                  </a:lnTo>
                  <a:lnTo>
                    <a:pt x="3745" y="1592"/>
                  </a:lnTo>
                  <a:lnTo>
                    <a:pt x="3794" y="1592"/>
                  </a:lnTo>
                  <a:lnTo>
                    <a:pt x="3845" y="1592"/>
                  </a:lnTo>
                  <a:lnTo>
                    <a:pt x="3895" y="1592"/>
                  </a:lnTo>
                  <a:lnTo>
                    <a:pt x="3945" y="1592"/>
                  </a:lnTo>
                  <a:lnTo>
                    <a:pt x="3995" y="1592"/>
                  </a:lnTo>
                  <a:lnTo>
                    <a:pt x="4046" y="1592"/>
                  </a:lnTo>
                  <a:lnTo>
                    <a:pt x="4095" y="1592"/>
                  </a:lnTo>
                </a:path>
              </a:pathLst>
            </a:custGeom>
            <a:noFill/>
            <a:ln w="28575" cap="rnd">
              <a:solidFill>
                <a:srgbClr val="00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29704" name="Line 7">
              <a:extLst>
                <a:ext uri="{FF2B5EF4-FFF2-40B4-BE49-F238E27FC236}">
                  <a16:creationId xmlns:a16="http://schemas.microsoft.com/office/drawing/2014/main" id="{2E21B348-87C7-982A-97DF-D94F2596408C}"/>
                </a:ext>
              </a:extLst>
            </p:cNvPr>
            <p:cNvSpPr>
              <a:spLocks noChangeShapeType="1"/>
            </p:cNvSpPr>
            <p:nvPr/>
          </p:nvSpPr>
          <p:spPr bwMode="auto">
            <a:xfrm>
              <a:off x="976" y="4062"/>
              <a:ext cx="4095" cy="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29705" name="Rectangle 8">
              <a:extLst>
                <a:ext uri="{FF2B5EF4-FFF2-40B4-BE49-F238E27FC236}">
                  <a16:creationId xmlns:a16="http://schemas.microsoft.com/office/drawing/2014/main" id="{E5E92763-3489-502A-46AB-0F2B7239E6ED}"/>
                </a:ext>
              </a:extLst>
            </p:cNvPr>
            <p:cNvSpPr>
              <a:spLocks noChangeArrowheads="1"/>
            </p:cNvSpPr>
            <p:nvPr/>
          </p:nvSpPr>
          <p:spPr bwMode="auto">
            <a:xfrm>
              <a:off x="3030" y="2700"/>
              <a:ext cx="4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tr-TR" altLang="tr-TR" sz="1800" b="1" dirty="0">
                  <a:latin typeface="+mj-lt"/>
                  <a:ea typeface="MS PGothic" panose="020B0600070205080204" pitchFamily="34" charset="-128"/>
                </a:rPr>
                <a:t>Kitle</a:t>
              </a:r>
              <a:endParaRPr lang="en-US" altLang="tr-TR" sz="1800" b="1" dirty="0">
                <a:latin typeface="+mj-lt"/>
                <a:ea typeface="MS PGothic" panose="020B0600070205080204" pitchFamily="34" charset="-128"/>
              </a:endParaRPr>
            </a:p>
          </p:txBody>
        </p:sp>
        <p:grpSp>
          <p:nvGrpSpPr>
            <p:cNvPr id="29706" name="Group 9">
              <a:extLst>
                <a:ext uri="{FF2B5EF4-FFF2-40B4-BE49-F238E27FC236}">
                  <a16:creationId xmlns:a16="http://schemas.microsoft.com/office/drawing/2014/main" id="{2313F0D2-E637-B7AE-5D8C-23AABD934AA3}"/>
                </a:ext>
              </a:extLst>
            </p:cNvPr>
            <p:cNvGrpSpPr>
              <a:grpSpLocks/>
            </p:cNvGrpSpPr>
            <p:nvPr/>
          </p:nvGrpSpPr>
          <p:grpSpPr bwMode="auto">
            <a:xfrm>
              <a:off x="3411" y="3378"/>
              <a:ext cx="912" cy="678"/>
              <a:chOff x="3030" y="3056"/>
              <a:chExt cx="458" cy="904"/>
            </a:xfrm>
          </p:grpSpPr>
          <p:sp>
            <p:nvSpPr>
              <p:cNvPr id="29715" name="Freeform 10">
                <a:extLst>
                  <a:ext uri="{FF2B5EF4-FFF2-40B4-BE49-F238E27FC236}">
                    <a16:creationId xmlns:a16="http://schemas.microsoft.com/office/drawing/2014/main" id="{01D9F366-4023-35E2-5CF1-33E18895BBF0}"/>
                  </a:ext>
                </a:extLst>
              </p:cNvPr>
              <p:cNvSpPr>
                <a:spLocks/>
              </p:cNvSpPr>
              <p:nvPr/>
            </p:nvSpPr>
            <p:spPr bwMode="auto">
              <a:xfrm>
                <a:off x="3030" y="3337"/>
                <a:ext cx="369" cy="608"/>
              </a:xfrm>
              <a:custGeom>
                <a:avLst/>
                <a:gdLst>
                  <a:gd name="T0" fmla="*/ 4 w 4096"/>
                  <a:gd name="T1" fmla="*/ 608 h 1593"/>
                  <a:gd name="T2" fmla="*/ 14 w 4096"/>
                  <a:gd name="T3" fmla="*/ 608 h 1593"/>
                  <a:gd name="T4" fmla="*/ 23 w 4096"/>
                  <a:gd name="T5" fmla="*/ 608 h 1593"/>
                  <a:gd name="T6" fmla="*/ 32 w 4096"/>
                  <a:gd name="T7" fmla="*/ 608 h 1593"/>
                  <a:gd name="T8" fmla="*/ 41 w 4096"/>
                  <a:gd name="T9" fmla="*/ 604 h 1593"/>
                  <a:gd name="T10" fmla="*/ 50 w 4096"/>
                  <a:gd name="T11" fmla="*/ 600 h 1593"/>
                  <a:gd name="T12" fmla="*/ 60 w 4096"/>
                  <a:gd name="T13" fmla="*/ 593 h 1593"/>
                  <a:gd name="T14" fmla="*/ 69 w 4096"/>
                  <a:gd name="T15" fmla="*/ 582 h 1593"/>
                  <a:gd name="T16" fmla="*/ 78 w 4096"/>
                  <a:gd name="T17" fmla="*/ 567 h 1593"/>
                  <a:gd name="T18" fmla="*/ 87 w 4096"/>
                  <a:gd name="T19" fmla="*/ 541 h 1593"/>
                  <a:gd name="T20" fmla="*/ 96 w 4096"/>
                  <a:gd name="T21" fmla="*/ 508 h 1593"/>
                  <a:gd name="T22" fmla="*/ 105 w 4096"/>
                  <a:gd name="T23" fmla="*/ 467 h 1593"/>
                  <a:gd name="T24" fmla="*/ 114 w 4096"/>
                  <a:gd name="T25" fmla="*/ 411 h 1593"/>
                  <a:gd name="T26" fmla="*/ 125 w 4096"/>
                  <a:gd name="T27" fmla="*/ 348 h 1593"/>
                  <a:gd name="T28" fmla="*/ 134 w 4096"/>
                  <a:gd name="T29" fmla="*/ 278 h 1593"/>
                  <a:gd name="T30" fmla="*/ 143 w 4096"/>
                  <a:gd name="T31" fmla="*/ 204 h 1593"/>
                  <a:gd name="T32" fmla="*/ 152 w 4096"/>
                  <a:gd name="T33" fmla="*/ 134 h 1593"/>
                  <a:gd name="T34" fmla="*/ 161 w 4096"/>
                  <a:gd name="T35" fmla="*/ 74 h 1593"/>
                  <a:gd name="T36" fmla="*/ 170 w 4096"/>
                  <a:gd name="T37" fmla="*/ 26 h 1593"/>
                  <a:gd name="T38" fmla="*/ 179 w 4096"/>
                  <a:gd name="T39" fmla="*/ 4 h 1593"/>
                  <a:gd name="T40" fmla="*/ 190 w 4096"/>
                  <a:gd name="T41" fmla="*/ 4 h 1593"/>
                  <a:gd name="T42" fmla="*/ 199 w 4096"/>
                  <a:gd name="T43" fmla="*/ 26 h 1593"/>
                  <a:gd name="T44" fmla="*/ 208 w 4096"/>
                  <a:gd name="T45" fmla="*/ 74 h 1593"/>
                  <a:gd name="T46" fmla="*/ 217 w 4096"/>
                  <a:gd name="T47" fmla="*/ 134 h 1593"/>
                  <a:gd name="T48" fmla="*/ 226 w 4096"/>
                  <a:gd name="T49" fmla="*/ 204 h 1593"/>
                  <a:gd name="T50" fmla="*/ 235 w 4096"/>
                  <a:gd name="T51" fmla="*/ 278 h 1593"/>
                  <a:gd name="T52" fmla="*/ 244 w 4096"/>
                  <a:gd name="T53" fmla="*/ 348 h 1593"/>
                  <a:gd name="T54" fmla="*/ 254 w 4096"/>
                  <a:gd name="T55" fmla="*/ 411 h 1593"/>
                  <a:gd name="T56" fmla="*/ 263 w 4096"/>
                  <a:gd name="T57" fmla="*/ 467 h 1593"/>
                  <a:gd name="T58" fmla="*/ 273 w 4096"/>
                  <a:gd name="T59" fmla="*/ 508 h 1593"/>
                  <a:gd name="T60" fmla="*/ 282 w 4096"/>
                  <a:gd name="T61" fmla="*/ 541 h 1593"/>
                  <a:gd name="T62" fmla="*/ 291 w 4096"/>
                  <a:gd name="T63" fmla="*/ 567 h 1593"/>
                  <a:gd name="T64" fmla="*/ 300 w 4096"/>
                  <a:gd name="T65" fmla="*/ 582 h 1593"/>
                  <a:gd name="T66" fmla="*/ 309 w 4096"/>
                  <a:gd name="T67" fmla="*/ 593 h 1593"/>
                  <a:gd name="T68" fmla="*/ 319 w 4096"/>
                  <a:gd name="T69" fmla="*/ 600 h 1593"/>
                  <a:gd name="T70" fmla="*/ 328 w 4096"/>
                  <a:gd name="T71" fmla="*/ 604 h 1593"/>
                  <a:gd name="T72" fmla="*/ 337 w 4096"/>
                  <a:gd name="T73" fmla="*/ 608 h 1593"/>
                  <a:gd name="T74" fmla="*/ 346 w 4096"/>
                  <a:gd name="T75" fmla="*/ 608 h 1593"/>
                  <a:gd name="T76" fmla="*/ 355 w 4096"/>
                  <a:gd name="T77" fmla="*/ 608 h 1593"/>
                  <a:gd name="T78" fmla="*/ 364 w 4096"/>
                  <a:gd name="T79" fmla="*/ 608 h 15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6"/>
                  <a:gd name="T121" fmla="*/ 0 h 1593"/>
                  <a:gd name="T122" fmla="*/ 4096 w 4096"/>
                  <a:gd name="T123" fmla="*/ 1593 h 15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6" h="1593">
                    <a:moveTo>
                      <a:pt x="0" y="1592"/>
                    </a:moveTo>
                    <a:lnTo>
                      <a:pt x="48" y="1592"/>
                    </a:lnTo>
                    <a:lnTo>
                      <a:pt x="99" y="1592"/>
                    </a:lnTo>
                    <a:lnTo>
                      <a:pt x="150" y="1592"/>
                    </a:lnTo>
                    <a:lnTo>
                      <a:pt x="199" y="1592"/>
                    </a:lnTo>
                    <a:lnTo>
                      <a:pt x="250" y="1592"/>
                    </a:lnTo>
                    <a:lnTo>
                      <a:pt x="300" y="1592"/>
                    </a:lnTo>
                    <a:lnTo>
                      <a:pt x="351" y="1592"/>
                    </a:lnTo>
                    <a:lnTo>
                      <a:pt x="400" y="1583"/>
                    </a:lnTo>
                    <a:lnTo>
                      <a:pt x="451" y="1583"/>
                    </a:lnTo>
                    <a:lnTo>
                      <a:pt x="500" y="1583"/>
                    </a:lnTo>
                    <a:lnTo>
                      <a:pt x="551" y="1573"/>
                    </a:lnTo>
                    <a:lnTo>
                      <a:pt x="600" y="1563"/>
                    </a:lnTo>
                    <a:lnTo>
                      <a:pt x="668" y="1554"/>
                    </a:lnTo>
                    <a:lnTo>
                      <a:pt x="718" y="1544"/>
                    </a:lnTo>
                    <a:lnTo>
                      <a:pt x="769" y="1524"/>
                    </a:lnTo>
                    <a:lnTo>
                      <a:pt x="818" y="1505"/>
                    </a:lnTo>
                    <a:lnTo>
                      <a:pt x="869" y="1486"/>
                    </a:lnTo>
                    <a:lnTo>
                      <a:pt x="918" y="1456"/>
                    </a:lnTo>
                    <a:lnTo>
                      <a:pt x="969" y="1418"/>
                    </a:lnTo>
                    <a:lnTo>
                      <a:pt x="1018" y="1379"/>
                    </a:lnTo>
                    <a:lnTo>
                      <a:pt x="1069" y="1330"/>
                    </a:lnTo>
                    <a:lnTo>
                      <a:pt x="1119" y="1282"/>
                    </a:lnTo>
                    <a:lnTo>
                      <a:pt x="1170" y="1223"/>
                    </a:lnTo>
                    <a:lnTo>
                      <a:pt x="1219" y="1155"/>
                    </a:lnTo>
                    <a:lnTo>
                      <a:pt x="1270" y="1078"/>
                    </a:lnTo>
                    <a:lnTo>
                      <a:pt x="1321" y="1000"/>
                    </a:lnTo>
                    <a:lnTo>
                      <a:pt x="1387" y="913"/>
                    </a:lnTo>
                    <a:lnTo>
                      <a:pt x="1436" y="825"/>
                    </a:lnTo>
                    <a:lnTo>
                      <a:pt x="1487" y="729"/>
                    </a:lnTo>
                    <a:lnTo>
                      <a:pt x="1537" y="631"/>
                    </a:lnTo>
                    <a:lnTo>
                      <a:pt x="1587" y="534"/>
                    </a:lnTo>
                    <a:lnTo>
                      <a:pt x="1638" y="437"/>
                    </a:lnTo>
                    <a:lnTo>
                      <a:pt x="1688" y="350"/>
                    </a:lnTo>
                    <a:lnTo>
                      <a:pt x="1739" y="263"/>
                    </a:lnTo>
                    <a:lnTo>
                      <a:pt x="1788" y="195"/>
                    </a:lnTo>
                    <a:lnTo>
                      <a:pt x="1839" y="127"/>
                    </a:lnTo>
                    <a:lnTo>
                      <a:pt x="1888" y="68"/>
                    </a:lnTo>
                    <a:lnTo>
                      <a:pt x="1939" y="39"/>
                    </a:lnTo>
                    <a:lnTo>
                      <a:pt x="1988" y="10"/>
                    </a:lnTo>
                    <a:lnTo>
                      <a:pt x="2056" y="0"/>
                    </a:lnTo>
                    <a:lnTo>
                      <a:pt x="2106" y="10"/>
                    </a:lnTo>
                    <a:lnTo>
                      <a:pt x="2156" y="39"/>
                    </a:lnTo>
                    <a:lnTo>
                      <a:pt x="2206" y="68"/>
                    </a:lnTo>
                    <a:lnTo>
                      <a:pt x="2257" y="127"/>
                    </a:lnTo>
                    <a:lnTo>
                      <a:pt x="2306" y="195"/>
                    </a:lnTo>
                    <a:lnTo>
                      <a:pt x="2357" y="263"/>
                    </a:lnTo>
                    <a:lnTo>
                      <a:pt x="2406" y="350"/>
                    </a:lnTo>
                    <a:lnTo>
                      <a:pt x="2457" y="437"/>
                    </a:lnTo>
                    <a:lnTo>
                      <a:pt x="2507" y="534"/>
                    </a:lnTo>
                    <a:lnTo>
                      <a:pt x="2557" y="631"/>
                    </a:lnTo>
                    <a:lnTo>
                      <a:pt x="2607" y="729"/>
                    </a:lnTo>
                    <a:lnTo>
                      <a:pt x="2658" y="825"/>
                    </a:lnTo>
                    <a:lnTo>
                      <a:pt x="2707" y="913"/>
                    </a:lnTo>
                    <a:lnTo>
                      <a:pt x="2775" y="1000"/>
                    </a:lnTo>
                    <a:lnTo>
                      <a:pt x="2824" y="1078"/>
                    </a:lnTo>
                    <a:lnTo>
                      <a:pt x="2875" y="1155"/>
                    </a:lnTo>
                    <a:lnTo>
                      <a:pt x="2924" y="1223"/>
                    </a:lnTo>
                    <a:lnTo>
                      <a:pt x="2975" y="1282"/>
                    </a:lnTo>
                    <a:lnTo>
                      <a:pt x="3025" y="1330"/>
                    </a:lnTo>
                    <a:lnTo>
                      <a:pt x="3076" y="1379"/>
                    </a:lnTo>
                    <a:lnTo>
                      <a:pt x="3125" y="1418"/>
                    </a:lnTo>
                    <a:lnTo>
                      <a:pt x="3176" y="1456"/>
                    </a:lnTo>
                    <a:lnTo>
                      <a:pt x="3227" y="1486"/>
                    </a:lnTo>
                    <a:lnTo>
                      <a:pt x="3276" y="1505"/>
                    </a:lnTo>
                    <a:lnTo>
                      <a:pt x="3327" y="1524"/>
                    </a:lnTo>
                    <a:lnTo>
                      <a:pt x="3376" y="1544"/>
                    </a:lnTo>
                    <a:lnTo>
                      <a:pt x="3427" y="1554"/>
                    </a:lnTo>
                    <a:lnTo>
                      <a:pt x="3494" y="1563"/>
                    </a:lnTo>
                    <a:lnTo>
                      <a:pt x="3544" y="1573"/>
                    </a:lnTo>
                    <a:lnTo>
                      <a:pt x="3594" y="1583"/>
                    </a:lnTo>
                    <a:lnTo>
                      <a:pt x="3645" y="1583"/>
                    </a:lnTo>
                    <a:lnTo>
                      <a:pt x="3694" y="1583"/>
                    </a:lnTo>
                    <a:lnTo>
                      <a:pt x="3745" y="1592"/>
                    </a:lnTo>
                    <a:lnTo>
                      <a:pt x="3794" y="1592"/>
                    </a:lnTo>
                    <a:lnTo>
                      <a:pt x="3845" y="1592"/>
                    </a:lnTo>
                    <a:lnTo>
                      <a:pt x="3895" y="1592"/>
                    </a:lnTo>
                    <a:lnTo>
                      <a:pt x="3945" y="1592"/>
                    </a:lnTo>
                    <a:lnTo>
                      <a:pt x="3995" y="1592"/>
                    </a:lnTo>
                    <a:lnTo>
                      <a:pt x="4046" y="1592"/>
                    </a:lnTo>
                    <a:lnTo>
                      <a:pt x="4095" y="1592"/>
                    </a:lnTo>
                  </a:path>
                </a:pathLst>
              </a:custGeom>
              <a:noFill/>
              <a:ln w="28575">
                <a:solidFill>
                  <a:srgbClr val="000066"/>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29716" name="Rectangle 11">
                <a:extLst>
                  <a:ext uri="{FF2B5EF4-FFF2-40B4-BE49-F238E27FC236}">
                    <a16:creationId xmlns:a16="http://schemas.microsoft.com/office/drawing/2014/main" id="{ECFFE733-4387-87ED-453A-5E7CE12D0BAD}"/>
                  </a:ext>
                </a:extLst>
              </p:cNvPr>
              <p:cNvSpPr>
                <a:spLocks noChangeArrowheads="1"/>
              </p:cNvSpPr>
              <p:nvPr/>
            </p:nvSpPr>
            <p:spPr bwMode="auto">
              <a:xfrm>
                <a:off x="3212" y="3056"/>
                <a:ext cx="27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tr-TR" altLang="tr-TR" sz="1800" b="1" dirty="0">
                    <a:latin typeface="+mj-lt"/>
                    <a:ea typeface="MS PGothic" panose="020B0600070205080204" pitchFamily="34" charset="-128"/>
                  </a:rPr>
                  <a:t>Örnek</a:t>
                </a:r>
                <a:endParaRPr lang="en-US" altLang="tr-TR" sz="1800" b="1" dirty="0">
                  <a:latin typeface="+mj-lt"/>
                  <a:ea typeface="MS PGothic" panose="020B0600070205080204" pitchFamily="34" charset="-128"/>
                </a:endParaRPr>
              </a:p>
            </p:txBody>
          </p:sp>
          <p:sp>
            <p:nvSpPr>
              <p:cNvPr id="29717" name="Line 12">
                <a:extLst>
                  <a:ext uri="{FF2B5EF4-FFF2-40B4-BE49-F238E27FC236}">
                    <a16:creationId xmlns:a16="http://schemas.microsoft.com/office/drawing/2014/main" id="{AC886DB9-91B1-0D8D-4410-D8C6A3704852}"/>
                  </a:ext>
                </a:extLst>
              </p:cNvPr>
              <p:cNvSpPr>
                <a:spLocks noChangeShapeType="1"/>
              </p:cNvSpPr>
              <p:nvPr/>
            </p:nvSpPr>
            <p:spPr bwMode="auto">
              <a:xfrm flipH="1" flipV="1">
                <a:off x="3215" y="3097"/>
                <a:ext cx="1" cy="863"/>
              </a:xfrm>
              <a:prstGeom prst="line">
                <a:avLst/>
              </a:prstGeom>
              <a:noFill/>
              <a:ln w="28575">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9707" name="Group 13">
              <a:extLst>
                <a:ext uri="{FF2B5EF4-FFF2-40B4-BE49-F238E27FC236}">
                  <a16:creationId xmlns:a16="http://schemas.microsoft.com/office/drawing/2014/main" id="{15196942-E2C9-1C46-3E48-05E8A05EC8BC}"/>
                </a:ext>
              </a:extLst>
            </p:cNvPr>
            <p:cNvGrpSpPr>
              <a:grpSpLocks/>
            </p:cNvGrpSpPr>
            <p:nvPr/>
          </p:nvGrpSpPr>
          <p:grpSpPr bwMode="auto">
            <a:xfrm>
              <a:off x="2034" y="3471"/>
              <a:ext cx="1518" cy="583"/>
              <a:chOff x="3030" y="2558"/>
              <a:chExt cx="369" cy="1402"/>
            </a:xfrm>
          </p:grpSpPr>
          <p:sp>
            <p:nvSpPr>
              <p:cNvPr id="29712" name="Freeform 14">
                <a:extLst>
                  <a:ext uri="{FF2B5EF4-FFF2-40B4-BE49-F238E27FC236}">
                    <a16:creationId xmlns:a16="http://schemas.microsoft.com/office/drawing/2014/main" id="{E079431C-CB28-75E4-38F7-6C43CFD95D94}"/>
                  </a:ext>
                </a:extLst>
              </p:cNvPr>
              <p:cNvSpPr>
                <a:spLocks/>
              </p:cNvSpPr>
              <p:nvPr/>
            </p:nvSpPr>
            <p:spPr bwMode="auto">
              <a:xfrm>
                <a:off x="3030" y="3337"/>
                <a:ext cx="369" cy="608"/>
              </a:xfrm>
              <a:custGeom>
                <a:avLst/>
                <a:gdLst>
                  <a:gd name="T0" fmla="*/ 4 w 4096"/>
                  <a:gd name="T1" fmla="*/ 608 h 1593"/>
                  <a:gd name="T2" fmla="*/ 14 w 4096"/>
                  <a:gd name="T3" fmla="*/ 608 h 1593"/>
                  <a:gd name="T4" fmla="*/ 23 w 4096"/>
                  <a:gd name="T5" fmla="*/ 608 h 1593"/>
                  <a:gd name="T6" fmla="*/ 32 w 4096"/>
                  <a:gd name="T7" fmla="*/ 608 h 1593"/>
                  <a:gd name="T8" fmla="*/ 41 w 4096"/>
                  <a:gd name="T9" fmla="*/ 604 h 1593"/>
                  <a:gd name="T10" fmla="*/ 50 w 4096"/>
                  <a:gd name="T11" fmla="*/ 600 h 1593"/>
                  <a:gd name="T12" fmla="*/ 60 w 4096"/>
                  <a:gd name="T13" fmla="*/ 593 h 1593"/>
                  <a:gd name="T14" fmla="*/ 69 w 4096"/>
                  <a:gd name="T15" fmla="*/ 582 h 1593"/>
                  <a:gd name="T16" fmla="*/ 78 w 4096"/>
                  <a:gd name="T17" fmla="*/ 567 h 1593"/>
                  <a:gd name="T18" fmla="*/ 87 w 4096"/>
                  <a:gd name="T19" fmla="*/ 541 h 1593"/>
                  <a:gd name="T20" fmla="*/ 96 w 4096"/>
                  <a:gd name="T21" fmla="*/ 508 h 1593"/>
                  <a:gd name="T22" fmla="*/ 105 w 4096"/>
                  <a:gd name="T23" fmla="*/ 467 h 1593"/>
                  <a:gd name="T24" fmla="*/ 114 w 4096"/>
                  <a:gd name="T25" fmla="*/ 411 h 1593"/>
                  <a:gd name="T26" fmla="*/ 125 w 4096"/>
                  <a:gd name="T27" fmla="*/ 348 h 1593"/>
                  <a:gd name="T28" fmla="*/ 134 w 4096"/>
                  <a:gd name="T29" fmla="*/ 278 h 1593"/>
                  <a:gd name="T30" fmla="*/ 143 w 4096"/>
                  <a:gd name="T31" fmla="*/ 204 h 1593"/>
                  <a:gd name="T32" fmla="*/ 152 w 4096"/>
                  <a:gd name="T33" fmla="*/ 134 h 1593"/>
                  <a:gd name="T34" fmla="*/ 161 w 4096"/>
                  <a:gd name="T35" fmla="*/ 74 h 1593"/>
                  <a:gd name="T36" fmla="*/ 170 w 4096"/>
                  <a:gd name="T37" fmla="*/ 26 h 1593"/>
                  <a:gd name="T38" fmla="*/ 179 w 4096"/>
                  <a:gd name="T39" fmla="*/ 4 h 1593"/>
                  <a:gd name="T40" fmla="*/ 190 w 4096"/>
                  <a:gd name="T41" fmla="*/ 4 h 1593"/>
                  <a:gd name="T42" fmla="*/ 199 w 4096"/>
                  <a:gd name="T43" fmla="*/ 26 h 1593"/>
                  <a:gd name="T44" fmla="*/ 208 w 4096"/>
                  <a:gd name="T45" fmla="*/ 74 h 1593"/>
                  <a:gd name="T46" fmla="*/ 217 w 4096"/>
                  <a:gd name="T47" fmla="*/ 134 h 1593"/>
                  <a:gd name="T48" fmla="*/ 226 w 4096"/>
                  <a:gd name="T49" fmla="*/ 204 h 1593"/>
                  <a:gd name="T50" fmla="*/ 235 w 4096"/>
                  <a:gd name="T51" fmla="*/ 278 h 1593"/>
                  <a:gd name="T52" fmla="*/ 244 w 4096"/>
                  <a:gd name="T53" fmla="*/ 348 h 1593"/>
                  <a:gd name="T54" fmla="*/ 254 w 4096"/>
                  <a:gd name="T55" fmla="*/ 411 h 1593"/>
                  <a:gd name="T56" fmla="*/ 263 w 4096"/>
                  <a:gd name="T57" fmla="*/ 467 h 1593"/>
                  <a:gd name="T58" fmla="*/ 273 w 4096"/>
                  <a:gd name="T59" fmla="*/ 508 h 1593"/>
                  <a:gd name="T60" fmla="*/ 282 w 4096"/>
                  <a:gd name="T61" fmla="*/ 541 h 1593"/>
                  <a:gd name="T62" fmla="*/ 291 w 4096"/>
                  <a:gd name="T63" fmla="*/ 567 h 1593"/>
                  <a:gd name="T64" fmla="*/ 300 w 4096"/>
                  <a:gd name="T65" fmla="*/ 582 h 1593"/>
                  <a:gd name="T66" fmla="*/ 309 w 4096"/>
                  <a:gd name="T67" fmla="*/ 593 h 1593"/>
                  <a:gd name="T68" fmla="*/ 319 w 4096"/>
                  <a:gd name="T69" fmla="*/ 600 h 1593"/>
                  <a:gd name="T70" fmla="*/ 328 w 4096"/>
                  <a:gd name="T71" fmla="*/ 604 h 1593"/>
                  <a:gd name="T72" fmla="*/ 337 w 4096"/>
                  <a:gd name="T73" fmla="*/ 608 h 1593"/>
                  <a:gd name="T74" fmla="*/ 346 w 4096"/>
                  <a:gd name="T75" fmla="*/ 608 h 1593"/>
                  <a:gd name="T76" fmla="*/ 355 w 4096"/>
                  <a:gd name="T77" fmla="*/ 608 h 1593"/>
                  <a:gd name="T78" fmla="*/ 364 w 4096"/>
                  <a:gd name="T79" fmla="*/ 608 h 15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6"/>
                  <a:gd name="T121" fmla="*/ 0 h 1593"/>
                  <a:gd name="T122" fmla="*/ 4096 w 4096"/>
                  <a:gd name="T123" fmla="*/ 1593 h 15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6" h="1593">
                    <a:moveTo>
                      <a:pt x="0" y="1592"/>
                    </a:moveTo>
                    <a:lnTo>
                      <a:pt x="48" y="1592"/>
                    </a:lnTo>
                    <a:lnTo>
                      <a:pt x="99" y="1592"/>
                    </a:lnTo>
                    <a:lnTo>
                      <a:pt x="150" y="1592"/>
                    </a:lnTo>
                    <a:lnTo>
                      <a:pt x="199" y="1592"/>
                    </a:lnTo>
                    <a:lnTo>
                      <a:pt x="250" y="1592"/>
                    </a:lnTo>
                    <a:lnTo>
                      <a:pt x="300" y="1592"/>
                    </a:lnTo>
                    <a:lnTo>
                      <a:pt x="351" y="1592"/>
                    </a:lnTo>
                    <a:lnTo>
                      <a:pt x="400" y="1583"/>
                    </a:lnTo>
                    <a:lnTo>
                      <a:pt x="451" y="1583"/>
                    </a:lnTo>
                    <a:lnTo>
                      <a:pt x="500" y="1583"/>
                    </a:lnTo>
                    <a:lnTo>
                      <a:pt x="551" y="1573"/>
                    </a:lnTo>
                    <a:lnTo>
                      <a:pt x="600" y="1563"/>
                    </a:lnTo>
                    <a:lnTo>
                      <a:pt x="668" y="1554"/>
                    </a:lnTo>
                    <a:lnTo>
                      <a:pt x="718" y="1544"/>
                    </a:lnTo>
                    <a:lnTo>
                      <a:pt x="769" y="1524"/>
                    </a:lnTo>
                    <a:lnTo>
                      <a:pt x="818" y="1505"/>
                    </a:lnTo>
                    <a:lnTo>
                      <a:pt x="869" y="1486"/>
                    </a:lnTo>
                    <a:lnTo>
                      <a:pt x="918" y="1456"/>
                    </a:lnTo>
                    <a:lnTo>
                      <a:pt x="969" y="1418"/>
                    </a:lnTo>
                    <a:lnTo>
                      <a:pt x="1018" y="1379"/>
                    </a:lnTo>
                    <a:lnTo>
                      <a:pt x="1069" y="1330"/>
                    </a:lnTo>
                    <a:lnTo>
                      <a:pt x="1119" y="1282"/>
                    </a:lnTo>
                    <a:lnTo>
                      <a:pt x="1170" y="1223"/>
                    </a:lnTo>
                    <a:lnTo>
                      <a:pt x="1219" y="1155"/>
                    </a:lnTo>
                    <a:lnTo>
                      <a:pt x="1270" y="1078"/>
                    </a:lnTo>
                    <a:lnTo>
                      <a:pt x="1321" y="1000"/>
                    </a:lnTo>
                    <a:lnTo>
                      <a:pt x="1387" y="913"/>
                    </a:lnTo>
                    <a:lnTo>
                      <a:pt x="1436" y="825"/>
                    </a:lnTo>
                    <a:lnTo>
                      <a:pt x="1487" y="729"/>
                    </a:lnTo>
                    <a:lnTo>
                      <a:pt x="1537" y="631"/>
                    </a:lnTo>
                    <a:lnTo>
                      <a:pt x="1587" y="534"/>
                    </a:lnTo>
                    <a:lnTo>
                      <a:pt x="1638" y="437"/>
                    </a:lnTo>
                    <a:lnTo>
                      <a:pt x="1688" y="350"/>
                    </a:lnTo>
                    <a:lnTo>
                      <a:pt x="1739" y="263"/>
                    </a:lnTo>
                    <a:lnTo>
                      <a:pt x="1788" y="195"/>
                    </a:lnTo>
                    <a:lnTo>
                      <a:pt x="1839" y="127"/>
                    </a:lnTo>
                    <a:lnTo>
                      <a:pt x="1888" y="68"/>
                    </a:lnTo>
                    <a:lnTo>
                      <a:pt x="1939" y="39"/>
                    </a:lnTo>
                    <a:lnTo>
                      <a:pt x="1988" y="10"/>
                    </a:lnTo>
                    <a:lnTo>
                      <a:pt x="2056" y="0"/>
                    </a:lnTo>
                    <a:lnTo>
                      <a:pt x="2106" y="10"/>
                    </a:lnTo>
                    <a:lnTo>
                      <a:pt x="2156" y="39"/>
                    </a:lnTo>
                    <a:lnTo>
                      <a:pt x="2206" y="68"/>
                    </a:lnTo>
                    <a:lnTo>
                      <a:pt x="2257" y="127"/>
                    </a:lnTo>
                    <a:lnTo>
                      <a:pt x="2306" y="195"/>
                    </a:lnTo>
                    <a:lnTo>
                      <a:pt x="2357" y="263"/>
                    </a:lnTo>
                    <a:lnTo>
                      <a:pt x="2406" y="350"/>
                    </a:lnTo>
                    <a:lnTo>
                      <a:pt x="2457" y="437"/>
                    </a:lnTo>
                    <a:lnTo>
                      <a:pt x="2507" y="534"/>
                    </a:lnTo>
                    <a:lnTo>
                      <a:pt x="2557" y="631"/>
                    </a:lnTo>
                    <a:lnTo>
                      <a:pt x="2607" y="729"/>
                    </a:lnTo>
                    <a:lnTo>
                      <a:pt x="2658" y="825"/>
                    </a:lnTo>
                    <a:lnTo>
                      <a:pt x="2707" y="913"/>
                    </a:lnTo>
                    <a:lnTo>
                      <a:pt x="2775" y="1000"/>
                    </a:lnTo>
                    <a:lnTo>
                      <a:pt x="2824" y="1078"/>
                    </a:lnTo>
                    <a:lnTo>
                      <a:pt x="2875" y="1155"/>
                    </a:lnTo>
                    <a:lnTo>
                      <a:pt x="2924" y="1223"/>
                    </a:lnTo>
                    <a:lnTo>
                      <a:pt x="2975" y="1282"/>
                    </a:lnTo>
                    <a:lnTo>
                      <a:pt x="3025" y="1330"/>
                    </a:lnTo>
                    <a:lnTo>
                      <a:pt x="3076" y="1379"/>
                    </a:lnTo>
                    <a:lnTo>
                      <a:pt x="3125" y="1418"/>
                    </a:lnTo>
                    <a:lnTo>
                      <a:pt x="3176" y="1456"/>
                    </a:lnTo>
                    <a:lnTo>
                      <a:pt x="3227" y="1486"/>
                    </a:lnTo>
                    <a:lnTo>
                      <a:pt x="3276" y="1505"/>
                    </a:lnTo>
                    <a:lnTo>
                      <a:pt x="3327" y="1524"/>
                    </a:lnTo>
                    <a:lnTo>
                      <a:pt x="3376" y="1544"/>
                    </a:lnTo>
                    <a:lnTo>
                      <a:pt x="3427" y="1554"/>
                    </a:lnTo>
                    <a:lnTo>
                      <a:pt x="3494" y="1563"/>
                    </a:lnTo>
                    <a:lnTo>
                      <a:pt x="3544" y="1573"/>
                    </a:lnTo>
                    <a:lnTo>
                      <a:pt x="3594" y="1583"/>
                    </a:lnTo>
                    <a:lnTo>
                      <a:pt x="3645" y="1583"/>
                    </a:lnTo>
                    <a:lnTo>
                      <a:pt x="3694" y="1583"/>
                    </a:lnTo>
                    <a:lnTo>
                      <a:pt x="3745" y="1592"/>
                    </a:lnTo>
                    <a:lnTo>
                      <a:pt x="3794" y="1592"/>
                    </a:lnTo>
                    <a:lnTo>
                      <a:pt x="3845" y="1592"/>
                    </a:lnTo>
                    <a:lnTo>
                      <a:pt x="3895" y="1592"/>
                    </a:lnTo>
                    <a:lnTo>
                      <a:pt x="3945" y="1592"/>
                    </a:lnTo>
                    <a:lnTo>
                      <a:pt x="3995" y="1592"/>
                    </a:lnTo>
                    <a:lnTo>
                      <a:pt x="4046" y="1592"/>
                    </a:lnTo>
                    <a:lnTo>
                      <a:pt x="4095" y="1592"/>
                    </a:lnTo>
                  </a:path>
                </a:pathLst>
              </a:custGeom>
              <a:noFill/>
              <a:ln w="28575">
                <a:solidFill>
                  <a:srgbClr val="000066"/>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29713" name="Rectangle 15">
                <a:extLst>
                  <a:ext uri="{FF2B5EF4-FFF2-40B4-BE49-F238E27FC236}">
                    <a16:creationId xmlns:a16="http://schemas.microsoft.com/office/drawing/2014/main" id="{EC62E622-0CD2-1BF0-44C5-23A1CC88E5EF}"/>
                  </a:ext>
                </a:extLst>
              </p:cNvPr>
              <p:cNvSpPr>
                <a:spLocks noChangeArrowheads="1"/>
              </p:cNvSpPr>
              <p:nvPr/>
            </p:nvSpPr>
            <p:spPr bwMode="auto">
              <a:xfrm>
                <a:off x="3142" y="2558"/>
                <a:ext cx="134"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tr-TR" altLang="tr-TR" sz="1800" b="1" dirty="0">
                    <a:latin typeface="+mj-lt"/>
                    <a:ea typeface="MS PGothic" panose="020B0600070205080204" pitchFamily="34" charset="-128"/>
                  </a:rPr>
                  <a:t>Örnek</a:t>
                </a:r>
                <a:endParaRPr lang="en-US" altLang="tr-TR" sz="1800" b="1" dirty="0">
                  <a:latin typeface="+mj-lt"/>
                  <a:ea typeface="MS PGothic" panose="020B0600070205080204" pitchFamily="34" charset="-128"/>
                </a:endParaRPr>
              </a:p>
            </p:txBody>
          </p:sp>
          <p:sp>
            <p:nvSpPr>
              <p:cNvPr id="29714" name="Line 16">
                <a:extLst>
                  <a:ext uri="{FF2B5EF4-FFF2-40B4-BE49-F238E27FC236}">
                    <a16:creationId xmlns:a16="http://schemas.microsoft.com/office/drawing/2014/main" id="{7CAF4365-09B3-88DB-3271-0BECF614FC6D}"/>
                  </a:ext>
                </a:extLst>
              </p:cNvPr>
              <p:cNvSpPr>
                <a:spLocks noChangeShapeType="1"/>
              </p:cNvSpPr>
              <p:nvPr/>
            </p:nvSpPr>
            <p:spPr bwMode="auto">
              <a:xfrm flipH="1" flipV="1">
                <a:off x="3215" y="3097"/>
                <a:ext cx="1" cy="863"/>
              </a:xfrm>
              <a:prstGeom prst="line">
                <a:avLst/>
              </a:prstGeom>
              <a:noFill/>
              <a:ln w="28575">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9708" name="Group 17">
              <a:extLst>
                <a:ext uri="{FF2B5EF4-FFF2-40B4-BE49-F238E27FC236}">
                  <a16:creationId xmlns:a16="http://schemas.microsoft.com/office/drawing/2014/main" id="{4FBC3AEC-D159-8EB4-737F-AAE3CC7A191E}"/>
                </a:ext>
              </a:extLst>
            </p:cNvPr>
            <p:cNvGrpSpPr>
              <a:grpSpLocks/>
            </p:cNvGrpSpPr>
            <p:nvPr/>
          </p:nvGrpSpPr>
          <p:grpSpPr bwMode="auto">
            <a:xfrm>
              <a:off x="1680" y="3168"/>
              <a:ext cx="736" cy="863"/>
              <a:chOff x="3030" y="3097"/>
              <a:chExt cx="736" cy="863"/>
            </a:xfrm>
          </p:grpSpPr>
          <p:sp>
            <p:nvSpPr>
              <p:cNvPr id="29709" name="Freeform 18">
                <a:extLst>
                  <a:ext uri="{FF2B5EF4-FFF2-40B4-BE49-F238E27FC236}">
                    <a16:creationId xmlns:a16="http://schemas.microsoft.com/office/drawing/2014/main" id="{7E796049-37D1-D409-DDEB-C821F3F0B43B}"/>
                  </a:ext>
                </a:extLst>
              </p:cNvPr>
              <p:cNvSpPr>
                <a:spLocks/>
              </p:cNvSpPr>
              <p:nvPr/>
            </p:nvSpPr>
            <p:spPr bwMode="auto">
              <a:xfrm>
                <a:off x="3030" y="3337"/>
                <a:ext cx="369" cy="608"/>
              </a:xfrm>
              <a:custGeom>
                <a:avLst/>
                <a:gdLst>
                  <a:gd name="T0" fmla="*/ 4 w 4096"/>
                  <a:gd name="T1" fmla="*/ 608 h 1593"/>
                  <a:gd name="T2" fmla="*/ 14 w 4096"/>
                  <a:gd name="T3" fmla="*/ 608 h 1593"/>
                  <a:gd name="T4" fmla="*/ 23 w 4096"/>
                  <a:gd name="T5" fmla="*/ 608 h 1593"/>
                  <a:gd name="T6" fmla="*/ 32 w 4096"/>
                  <a:gd name="T7" fmla="*/ 608 h 1593"/>
                  <a:gd name="T8" fmla="*/ 41 w 4096"/>
                  <a:gd name="T9" fmla="*/ 604 h 1593"/>
                  <a:gd name="T10" fmla="*/ 50 w 4096"/>
                  <a:gd name="T11" fmla="*/ 600 h 1593"/>
                  <a:gd name="T12" fmla="*/ 60 w 4096"/>
                  <a:gd name="T13" fmla="*/ 593 h 1593"/>
                  <a:gd name="T14" fmla="*/ 69 w 4096"/>
                  <a:gd name="T15" fmla="*/ 582 h 1593"/>
                  <a:gd name="T16" fmla="*/ 78 w 4096"/>
                  <a:gd name="T17" fmla="*/ 567 h 1593"/>
                  <a:gd name="T18" fmla="*/ 87 w 4096"/>
                  <a:gd name="T19" fmla="*/ 541 h 1593"/>
                  <a:gd name="T20" fmla="*/ 96 w 4096"/>
                  <a:gd name="T21" fmla="*/ 508 h 1593"/>
                  <a:gd name="T22" fmla="*/ 105 w 4096"/>
                  <a:gd name="T23" fmla="*/ 467 h 1593"/>
                  <a:gd name="T24" fmla="*/ 114 w 4096"/>
                  <a:gd name="T25" fmla="*/ 411 h 1593"/>
                  <a:gd name="T26" fmla="*/ 125 w 4096"/>
                  <a:gd name="T27" fmla="*/ 348 h 1593"/>
                  <a:gd name="T28" fmla="*/ 134 w 4096"/>
                  <a:gd name="T29" fmla="*/ 278 h 1593"/>
                  <a:gd name="T30" fmla="*/ 143 w 4096"/>
                  <a:gd name="T31" fmla="*/ 204 h 1593"/>
                  <a:gd name="T32" fmla="*/ 152 w 4096"/>
                  <a:gd name="T33" fmla="*/ 134 h 1593"/>
                  <a:gd name="T34" fmla="*/ 161 w 4096"/>
                  <a:gd name="T35" fmla="*/ 74 h 1593"/>
                  <a:gd name="T36" fmla="*/ 170 w 4096"/>
                  <a:gd name="T37" fmla="*/ 26 h 1593"/>
                  <a:gd name="T38" fmla="*/ 179 w 4096"/>
                  <a:gd name="T39" fmla="*/ 4 h 1593"/>
                  <a:gd name="T40" fmla="*/ 190 w 4096"/>
                  <a:gd name="T41" fmla="*/ 4 h 1593"/>
                  <a:gd name="T42" fmla="*/ 199 w 4096"/>
                  <a:gd name="T43" fmla="*/ 26 h 1593"/>
                  <a:gd name="T44" fmla="*/ 208 w 4096"/>
                  <a:gd name="T45" fmla="*/ 74 h 1593"/>
                  <a:gd name="T46" fmla="*/ 217 w 4096"/>
                  <a:gd name="T47" fmla="*/ 134 h 1593"/>
                  <a:gd name="T48" fmla="*/ 226 w 4096"/>
                  <a:gd name="T49" fmla="*/ 204 h 1593"/>
                  <a:gd name="T50" fmla="*/ 235 w 4096"/>
                  <a:gd name="T51" fmla="*/ 278 h 1593"/>
                  <a:gd name="T52" fmla="*/ 244 w 4096"/>
                  <a:gd name="T53" fmla="*/ 348 h 1593"/>
                  <a:gd name="T54" fmla="*/ 254 w 4096"/>
                  <a:gd name="T55" fmla="*/ 411 h 1593"/>
                  <a:gd name="T56" fmla="*/ 263 w 4096"/>
                  <a:gd name="T57" fmla="*/ 467 h 1593"/>
                  <a:gd name="T58" fmla="*/ 273 w 4096"/>
                  <a:gd name="T59" fmla="*/ 508 h 1593"/>
                  <a:gd name="T60" fmla="*/ 282 w 4096"/>
                  <a:gd name="T61" fmla="*/ 541 h 1593"/>
                  <a:gd name="T62" fmla="*/ 291 w 4096"/>
                  <a:gd name="T63" fmla="*/ 567 h 1593"/>
                  <a:gd name="T64" fmla="*/ 300 w 4096"/>
                  <a:gd name="T65" fmla="*/ 582 h 1593"/>
                  <a:gd name="T66" fmla="*/ 309 w 4096"/>
                  <a:gd name="T67" fmla="*/ 593 h 1593"/>
                  <a:gd name="T68" fmla="*/ 319 w 4096"/>
                  <a:gd name="T69" fmla="*/ 600 h 1593"/>
                  <a:gd name="T70" fmla="*/ 328 w 4096"/>
                  <a:gd name="T71" fmla="*/ 604 h 1593"/>
                  <a:gd name="T72" fmla="*/ 337 w 4096"/>
                  <a:gd name="T73" fmla="*/ 608 h 1593"/>
                  <a:gd name="T74" fmla="*/ 346 w 4096"/>
                  <a:gd name="T75" fmla="*/ 608 h 1593"/>
                  <a:gd name="T76" fmla="*/ 355 w 4096"/>
                  <a:gd name="T77" fmla="*/ 608 h 1593"/>
                  <a:gd name="T78" fmla="*/ 364 w 4096"/>
                  <a:gd name="T79" fmla="*/ 608 h 15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96"/>
                  <a:gd name="T121" fmla="*/ 0 h 1593"/>
                  <a:gd name="T122" fmla="*/ 4096 w 4096"/>
                  <a:gd name="T123" fmla="*/ 1593 h 159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96" h="1593">
                    <a:moveTo>
                      <a:pt x="0" y="1592"/>
                    </a:moveTo>
                    <a:lnTo>
                      <a:pt x="48" y="1592"/>
                    </a:lnTo>
                    <a:lnTo>
                      <a:pt x="99" y="1592"/>
                    </a:lnTo>
                    <a:lnTo>
                      <a:pt x="150" y="1592"/>
                    </a:lnTo>
                    <a:lnTo>
                      <a:pt x="199" y="1592"/>
                    </a:lnTo>
                    <a:lnTo>
                      <a:pt x="250" y="1592"/>
                    </a:lnTo>
                    <a:lnTo>
                      <a:pt x="300" y="1592"/>
                    </a:lnTo>
                    <a:lnTo>
                      <a:pt x="351" y="1592"/>
                    </a:lnTo>
                    <a:lnTo>
                      <a:pt x="400" y="1583"/>
                    </a:lnTo>
                    <a:lnTo>
                      <a:pt x="451" y="1583"/>
                    </a:lnTo>
                    <a:lnTo>
                      <a:pt x="500" y="1583"/>
                    </a:lnTo>
                    <a:lnTo>
                      <a:pt x="551" y="1573"/>
                    </a:lnTo>
                    <a:lnTo>
                      <a:pt x="600" y="1563"/>
                    </a:lnTo>
                    <a:lnTo>
                      <a:pt x="668" y="1554"/>
                    </a:lnTo>
                    <a:lnTo>
                      <a:pt x="718" y="1544"/>
                    </a:lnTo>
                    <a:lnTo>
                      <a:pt x="769" y="1524"/>
                    </a:lnTo>
                    <a:lnTo>
                      <a:pt x="818" y="1505"/>
                    </a:lnTo>
                    <a:lnTo>
                      <a:pt x="869" y="1486"/>
                    </a:lnTo>
                    <a:lnTo>
                      <a:pt x="918" y="1456"/>
                    </a:lnTo>
                    <a:lnTo>
                      <a:pt x="969" y="1418"/>
                    </a:lnTo>
                    <a:lnTo>
                      <a:pt x="1018" y="1379"/>
                    </a:lnTo>
                    <a:lnTo>
                      <a:pt x="1069" y="1330"/>
                    </a:lnTo>
                    <a:lnTo>
                      <a:pt x="1119" y="1282"/>
                    </a:lnTo>
                    <a:lnTo>
                      <a:pt x="1170" y="1223"/>
                    </a:lnTo>
                    <a:lnTo>
                      <a:pt x="1219" y="1155"/>
                    </a:lnTo>
                    <a:lnTo>
                      <a:pt x="1270" y="1078"/>
                    </a:lnTo>
                    <a:lnTo>
                      <a:pt x="1321" y="1000"/>
                    </a:lnTo>
                    <a:lnTo>
                      <a:pt x="1387" y="913"/>
                    </a:lnTo>
                    <a:lnTo>
                      <a:pt x="1436" y="825"/>
                    </a:lnTo>
                    <a:lnTo>
                      <a:pt x="1487" y="729"/>
                    </a:lnTo>
                    <a:lnTo>
                      <a:pt x="1537" y="631"/>
                    </a:lnTo>
                    <a:lnTo>
                      <a:pt x="1587" y="534"/>
                    </a:lnTo>
                    <a:lnTo>
                      <a:pt x="1638" y="437"/>
                    </a:lnTo>
                    <a:lnTo>
                      <a:pt x="1688" y="350"/>
                    </a:lnTo>
                    <a:lnTo>
                      <a:pt x="1739" y="263"/>
                    </a:lnTo>
                    <a:lnTo>
                      <a:pt x="1788" y="195"/>
                    </a:lnTo>
                    <a:lnTo>
                      <a:pt x="1839" y="127"/>
                    </a:lnTo>
                    <a:lnTo>
                      <a:pt x="1888" y="68"/>
                    </a:lnTo>
                    <a:lnTo>
                      <a:pt x="1939" y="39"/>
                    </a:lnTo>
                    <a:lnTo>
                      <a:pt x="1988" y="10"/>
                    </a:lnTo>
                    <a:lnTo>
                      <a:pt x="2056" y="0"/>
                    </a:lnTo>
                    <a:lnTo>
                      <a:pt x="2106" y="10"/>
                    </a:lnTo>
                    <a:lnTo>
                      <a:pt x="2156" y="39"/>
                    </a:lnTo>
                    <a:lnTo>
                      <a:pt x="2206" y="68"/>
                    </a:lnTo>
                    <a:lnTo>
                      <a:pt x="2257" y="127"/>
                    </a:lnTo>
                    <a:lnTo>
                      <a:pt x="2306" y="195"/>
                    </a:lnTo>
                    <a:lnTo>
                      <a:pt x="2357" y="263"/>
                    </a:lnTo>
                    <a:lnTo>
                      <a:pt x="2406" y="350"/>
                    </a:lnTo>
                    <a:lnTo>
                      <a:pt x="2457" y="437"/>
                    </a:lnTo>
                    <a:lnTo>
                      <a:pt x="2507" y="534"/>
                    </a:lnTo>
                    <a:lnTo>
                      <a:pt x="2557" y="631"/>
                    </a:lnTo>
                    <a:lnTo>
                      <a:pt x="2607" y="729"/>
                    </a:lnTo>
                    <a:lnTo>
                      <a:pt x="2658" y="825"/>
                    </a:lnTo>
                    <a:lnTo>
                      <a:pt x="2707" y="913"/>
                    </a:lnTo>
                    <a:lnTo>
                      <a:pt x="2775" y="1000"/>
                    </a:lnTo>
                    <a:lnTo>
                      <a:pt x="2824" y="1078"/>
                    </a:lnTo>
                    <a:lnTo>
                      <a:pt x="2875" y="1155"/>
                    </a:lnTo>
                    <a:lnTo>
                      <a:pt x="2924" y="1223"/>
                    </a:lnTo>
                    <a:lnTo>
                      <a:pt x="2975" y="1282"/>
                    </a:lnTo>
                    <a:lnTo>
                      <a:pt x="3025" y="1330"/>
                    </a:lnTo>
                    <a:lnTo>
                      <a:pt x="3076" y="1379"/>
                    </a:lnTo>
                    <a:lnTo>
                      <a:pt x="3125" y="1418"/>
                    </a:lnTo>
                    <a:lnTo>
                      <a:pt x="3176" y="1456"/>
                    </a:lnTo>
                    <a:lnTo>
                      <a:pt x="3227" y="1486"/>
                    </a:lnTo>
                    <a:lnTo>
                      <a:pt x="3276" y="1505"/>
                    </a:lnTo>
                    <a:lnTo>
                      <a:pt x="3327" y="1524"/>
                    </a:lnTo>
                    <a:lnTo>
                      <a:pt x="3376" y="1544"/>
                    </a:lnTo>
                    <a:lnTo>
                      <a:pt x="3427" y="1554"/>
                    </a:lnTo>
                    <a:lnTo>
                      <a:pt x="3494" y="1563"/>
                    </a:lnTo>
                    <a:lnTo>
                      <a:pt x="3544" y="1573"/>
                    </a:lnTo>
                    <a:lnTo>
                      <a:pt x="3594" y="1583"/>
                    </a:lnTo>
                    <a:lnTo>
                      <a:pt x="3645" y="1583"/>
                    </a:lnTo>
                    <a:lnTo>
                      <a:pt x="3694" y="1583"/>
                    </a:lnTo>
                    <a:lnTo>
                      <a:pt x="3745" y="1592"/>
                    </a:lnTo>
                    <a:lnTo>
                      <a:pt x="3794" y="1592"/>
                    </a:lnTo>
                    <a:lnTo>
                      <a:pt x="3845" y="1592"/>
                    </a:lnTo>
                    <a:lnTo>
                      <a:pt x="3895" y="1592"/>
                    </a:lnTo>
                    <a:lnTo>
                      <a:pt x="3945" y="1592"/>
                    </a:lnTo>
                    <a:lnTo>
                      <a:pt x="3995" y="1592"/>
                    </a:lnTo>
                    <a:lnTo>
                      <a:pt x="4046" y="1592"/>
                    </a:lnTo>
                    <a:lnTo>
                      <a:pt x="4095" y="1592"/>
                    </a:lnTo>
                  </a:path>
                </a:pathLst>
              </a:custGeom>
              <a:noFill/>
              <a:ln w="28575">
                <a:solidFill>
                  <a:srgbClr val="000066"/>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29710" name="Rectangle 19">
                <a:extLst>
                  <a:ext uri="{FF2B5EF4-FFF2-40B4-BE49-F238E27FC236}">
                    <a16:creationId xmlns:a16="http://schemas.microsoft.com/office/drawing/2014/main" id="{5C9612A3-30BB-EE0D-4C9C-2095F9B94C6C}"/>
                  </a:ext>
                </a:extLst>
              </p:cNvPr>
              <p:cNvSpPr>
                <a:spLocks noChangeArrowheads="1"/>
              </p:cNvSpPr>
              <p:nvPr/>
            </p:nvSpPr>
            <p:spPr bwMode="auto">
              <a:xfrm>
                <a:off x="3216" y="3218"/>
                <a:ext cx="5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tr-TR" altLang="tr-TR" sz="1800" b="1" dirty="0">
                    <a:latin typeface="+mj-lt"/>
                    <a:ea typeface="MS PGothic" panose="020B0600070205080204" pitchFamily="34" charset="-128"/>
                  </a:rPr>
                  <a:t>Örnek</a:t>
                </a:r>
                <a:endParaRPr lang="en-US" altLang="tr-TR" sz="1800" b="1" dirty="0">
                  <a:latin typeface="+mj-lt"/>
                  <a:ea typeface="MS PGothic" panose="020B0600070205080204" pitchFamily="34" charset="-128"/>
                </a:endParaRPr>
              </a:p>
            </p:txBody>
          </p:sp>
          <p:sp>
            <p:nvSpPr>
              <p:cNvPr id="29711" name="Line 20">
                <a:extLst>
                  <a:ext uri="{FF2B5EF4-FFF2-40B4-BE49-F238E27FC236}">
                    <a16:creationId xmlns:a16="http://schemas.microsoft.com/office/drawing/2014/main" id="{85F2E109-BFE9-17C8-D13A-FA3406D1E88C}"/>
                  </a:ext>
                </a:extLst>
              </p:cNvPr>
              <p:cNvSpPr>
                <a:spLocks noChangeShapeType="1"/>
              </p:cNvSpPr>
              <p:nvPr/>
            </p:nvSpPr>
            <p:spPr bwMode="auto">
              <a:xfrm flipH="1" flipV="1">
                <a:off x="3215" y="3097"/>
                <a:ext cx="1" cy="863"/>
              </a:xfrm>
              <a:prstGeom prst="line">
                <a:avLst/>
              </a:prstGeom>
              <a:noFill/>
              <a:ln w="28575">
                <a:solidFill>
                  <a:srgbClr val="008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5" name="Slayt Numarası Yer Tutucusu 5">
            <a:extLst>
              <a:ext uri="{FF2B5EF4-FFF2-40B4-BE49-F238E27FC236}">
                <a16:creationId xmlns:a16="http://schemas.microsoft.com/office/drawing/2014/main" id="{1C88AAB7-5C1D-1BEF-CCCC-242E07A528BE}"/>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13</a:t>
            </a:fld>
            <a:endParaRPr lang="tr-TR"/>
          </a:p>
        </p:txBody>
      </p:sp>
      <p:pic>
        <p:nvPicPr>
          <p:cNvPr id="7" name="Resim 6" descr="#34291 Clip Art Graphic Of An Orange Guy Characters Holding Target Bullseye Points In Different Positions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819247" y="3429000"/>
            <a:ext cx="2125881" cy="1602433"/>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a:extLst>
              <a:ext uri="{FF2B5EF4-FFF2-40B4-BE49-F238E27FC236}">
                <a16:creationId xmlns:a16="http://schemas.microsoft.com/office/drawing/2014/main" id="{D8ED941E-48AB-7AA7-9F24-3C857A5FBF79}"/>
              </a:ext>
            </a:extLst>
          </p:cNvPr>
          <p:cNvSpPr>
            <a:spLocks noGrp="1" noChangeArrowheads="1"/>
          </p:cNvSpPr>
          <p:nvPr>
            <p:ph type="title"/>
          </p:nvPr>
        </p:nvSpPr>
        <p:spPr bwMode="auto">
          <a:xfrm>
            <a:off x="1578164" y="342937"/>
            <a:ext cx="10470962" cy="6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dirty="0"/>
              <a:t>Neden Proses Kontrolü?</a:t>
            </a:r>
            <a:endParaRPr lang="en-US" altLang="tr-TR" dirty="0"/>
          </a:p>
        </p:txBody>
      </p:sp>
      <p:sp>
        <p:nvSpPr>
          <p:cNvPr id="1030" name="Rectangle 3">
            <a:extLst>
              <a:ext uri="{FF2B5EF4-FFF2-40B4-BE49-F238E27FC236}">
                <a16:creationId xmlns:a16="http://schemas.microsoft.com/office/drawing/2014/main" id="{2E42AD23-C4C9-C7BB-4357-F5CF02E6EAB4}"/>
              </a:ext>
            </a:extLst>
          </p:cNvPr>
          <p:cNvSpPr>
            <a:spLocks noGrp="1" noChangeArrowheads="1"/>
          </p:cNvSpPr>
          <p:nvPr>
            <p:ph idx="1"/>
          </p:nvPr>
        </p:nvSpPr>
        <p:spPr bwMode="auto">
          <a:xfrm>
            <a:off x="884903" y="1372796"/>
            <a:ext cx="10972800" cy="48899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42900" lvl="0" indent="-342900">
              <a:buFont typeface="Arial" panose="020B0604020202020204" pitchFamily="34" charset="0"/>
              <a:buChar char="•"/>
            </a:pPr>
            <a:r>
              <a:rPr lang="tr-TR" altLang="tr-TR" b="0" dirty="0"/>
              <a:t>Hataları önceden fark etmek, düzeltme maliyetlerini düşürür.</a:t>
            </a:r>
          </a:p>
          <a:p>
            <a:pPr marL="342900" lvl="0" indent="-342900">
              <a:buFont typeface="Arial" panose="020B0604020202020204" pitchFamily="34" charset="0"/>
              <a:buChar char="•"/>
            </a:pPr>
            <a:r>
              <a:rPr lang="tr-TR" altLang="tr-TR" b="0" dirty="0"/>
              <a:t>Süreçlerin kararlılığını ve öngörülebilirliğini artırır.</a:t>
            </a:r>
          </a:p>
          <a:p>
            <a:pPr marL="342900" lvl="0" indent="-342900">
              <a:buFont typeface="Arial" panose="020B0604020202020204" pitchFamily="34" charset="0"/>
              <a:buChar char="•"/>
            </a:pPr>
            <a:r>
              <a:rPr lang="tr-TR" altLang="tr-TR" b="0" dirty="0"/>
              <a:t>Kaliteyi garanti altına almak için veriyle yönetim</a:t>
            </a:r>
          </a:p>
          <a:p>
            <a:pPr marL="342900" indent="-342900">
              <a:buFont typeface="Arial" panose="020B0604020202020204" pitchFamily="34" charset="0"/>
              <a:buChar char="•"/>
            </a:pPr>
            <a:endParaRPr lang="en-US" altLang="tr-TR" b="0" dirty="0"/>
          </a:p>
        </p:txBody>
      </p:sp>
      <p:graphicFrame>
        <p:nvGraphicFramePr>
          <p:cNvPr id="1026" name="Object 4">
            <a:extLst>
              <a:ext uri="{FF2B5EF4-FFF2-40B4-BE49-F238E27FC236}">
                <a16:creationId xmlns:a16="http://schemas.microsoft.com/office/drawing/2014/main" id="{7EE0EA45-A121-C534-5609-D474AF46B48E}"/>
              </a:ext>
            </a:extLst>
          </p:cNvPr>
          <p:cNvGraphicFramePr>
            <a:graphicFrameLocks noChangeAspect="1"/>
          </p:cNvGraphicFramePr>
          <p:nvPr>
            <p:extLst>
              <p:ext uri="{D42A27DB-BD31-4B8C-83A1-F6EECF244321}">
                <p14:modId xmlns:p14="http://schemas.microsoft.com/office/powerpoint/2010/main" val="3815685339"/>
              </p:ext>
            </p:extLst>
          </p:nvPr>
        </p:nvGraphicFramePr>
        <p:xfrm>
          <a:off x="1405671" y="2727814"/>
          <a:ext cx="6467475" cy="1943100"/>
        </p:xfrm>
        <a:graphic>
          <a:graphicData uri="http://schemas.openxmlformats.org/presentationml/2006/ole">
            <mc:AlternateContent xmlns:mc="http://schemas.openxmlformats.org/markup-compatibility/2006">
              <mc:Choice xmlns:v="urn:schemas-microsoft-com:vml" Requires="v">
                <p:oleObj name="Chart" r:id="rId3" imgW="7296607" imgH="2324405" progId="Excel.Chart.8">
                  <p:embed/>
                </p:oleObj>
              </mc:Choice>
              <mc:Fallback>
                <p:oleObj name="Chart" r:id="rId3" imgW="7296607" imgH="2324405" progId="Excel.Chart.8">
                  <p:embed/>
                  <p:pic>
                    <p:nvPicPr>
                      <p:cNvPr id="1026" name="Object 4">
                        <a:extLst>
                          <a:ext uri="{FF2B5EF4-FFF2-40B4-BE49-F238E27FC236}">
                            <a16:creationId xmlns:a16="http://schemas.microsoft.com/office/drawing/2014/main" id="{7EE0EA45-A121-C534-5609-D474AF46B48E}"/>
                          </a:ext>
                        </a:extLst>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671" y="2727814"/>
                        <a:ext cx="6467475" cy="194310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1027" name="Object 5">
            <a:extLst>
              <a:ext uri="{FF2B5EF4-FFF2-40B4-BE49-F238E27FC236}">
                <a16:creationId xmlns:a16="http://schemas.microsoft.com/office/drawing/2014/main" id="{AADA6888-8624-82A6-29BE-6922FFEE7AE8}"/>
              </a:ext>
            </a:extLst>
          </p:cNvPr>
          <p:cNvGraphicFramePr>
            <a:graphicFrameLocks noChangeAspect="1"/>
          </p:cNvGraphicFramePr>
          <p:nvPr>
            <p:extLst>
              <p:ext uri="{D42A27DB-BD31-4B8C-83A1-F6EECF244321}">
                <p14:modId xmlns:p14="http://schemas.microsoft.com/office/powerpoint/2010/main" val="434399320"/>
              </p:ext>
            </p:extLst>
          </p:nvPr>
        </p:nvGraphicFramePr>
        <p:xfrm>
          <a:off x="1400907" y="4712189"/>
          <a:ext cx="6477000" cy="1949450"/>
        </p:xfrm>
        <a:graphic>
          <a:graphicData uri="http://schemas.openxmlformats.org/presentationml/2006/ole">
            <mc:AlternateContent xmlns:mc="http://schemas.openxmlformats.org/markup-compatibility/2006">
              <mc:Choice xmlns:v="urn:schemas-microsoft-com:vml" Requires="v">
                <p:oleObj name="Chart" r:id="rId5" imgW="7306056" imgH="2333854" progId="Excel.Chart.8">
                  <p:embed/>
                </p:oleObj>
              </mc:Choice>
              <mc:Fallback>
                <p:oleObj name="Chart" r:id="rId5" imgW="7306056" imgH="2333854" progId="Excel.Chart.8">
                  <p:embed/>
                  <p:pic>
                    <p:nvPicPr>
                      <p:cNvPr id="1027" name="Object 5">
                        <a:extLst>
                          <a:ext uri="{FF2B5EF4-FFF2-40B4-BE49-F238E27FC236}">
                            <a16:creationId xmlns:a16="http://schemas.microsoft.com/office/drawing/2014/main" id="{AADA6888-8624-82A6-29BE-6922FFEE7AE8}"/>
                          </a:ext>
                        </a:extLst>
                      </p:cNvPr>
                      <p:cNvPicPr>
                        <a:picLocks noRot="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907" y="4712189"/>
                        <a:ext cx="6477000" cy="1949450"/>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7" name="Slayt Numarası Yer Tutucusu 5">
            <a:extLst>
              <a:ext uri="{FF2B5EF4-FFF2-40B4-BE49-F238E27FC236}">
                <a16:creationId xmlns:a16="http://schemas.microsoft.com/office/drawing/2014/main" id="{E901A334-EB92-A26F-1F65-45E7F04E90B3}"/>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14</a:t>
            </a:fld>
            <a:endParaRPr lang="tr-TR"/>
          </a:p>
        </p:txBody>
      </p:sp>
      <p:pic>
        <p:nvPicPr>
          <p:cNvPr id="8" name="Resim 7" descr="#34393 Clip Art Graphic Of An Orange Guy Character Drawing A Circle On Graph Paper by Jester Arts">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9627946" y="2948631"/>
            <a:ext cx="1724267" cy="1738614"/>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a:extLst>
              <a:ext uri="{FF2B5EF4-FFF2-40B4-BE49-F238E27FC236}">
                <a16:creationId xmlns:a16="http://schemas.microsoft.com/office/drawing/2014/main" id="{6C9A5294-8103-8A33-A854-714C1E9BA32A}"/>
              </a:ext>
            </a:extLst>
          </p:cNvPr>
          <p:cNvSpPr>
            <a:spLocks noGrp="1" noChangeArrowheads="1"/>
          </p:cNvSpPr>
          <p:nvPr>
            <p:ph type="title"/>
          </p:nvPr>
        </p:nvSpPr>
        <p:spPr bwMode="auto">
          <a:xfrm>
            <a:off x="1578164" y="342937"/>
            <a:ext cx="10470962" cy="6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dirty="0"/>
              <a:t>Temel Kavramlar</a:t>
            </a:r>
            <a:endParaRPr lang="en-US" altLang="tr-TR" dirty="0"/>
          </a:p>
        </p:txBody>
      </p:sp>
      <p:sp>
        <p:nvSpPr>
          <p:cNvPr id="2052" name="Slide Number Placeholder 3">
            <a:extLst>
              <a:ext uri="{FF2B5EF4-FFF2-40B4-BE49-F238E27FC236}">
                <a16:creationId xmlns:a16="http://schemas.microsoft.com/office/drawing/2014/main" id="{47B98764-8EE6-3512-0D3B-D127137E6691}"/>
              </a:ext>
            </a:extLst>
          </p:cNvPr>
          <p:cNvSpPr>
            <a:spLocks noGrp="1"/>
          </p:cNvSpPr>
          <p:nvPr>
            <p:ph type="sldNum" sz="quarter" idx="429496729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fld id="{60C8B6E4-872B-4541-B6C9-C29BD4104054}" type="slidenum">
              <a:rPr lang="en-US" altLang="tr-TR" sz="1000"/>
              <a:pPr/>
              <a:t>15</a:t>
            </a:fld>
            <a:endParaRPr lang="en-US" altLang="tr-TR" sz="1000"/>
          </a:p>
        </p:txBody>
      </p:sp>
      <p:sp>
        <p:nvSpPr>
          <p:cNvPr id="2" name="Slayt Numarası Yer Tutucusu 5">
            <a:extLst>
              <a:ext uri="{FF2B5EF4-FFF2-40B4-BE49-F238E27FC236}">
                <a16:creationId xmlns:a16="http://schemas.microsoft.com/office/drawing/2014/main" id="{FD37B6EF-31C1-5901-7F21-D81FD7D83D62}"/>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15</a:t>
            </a:fld>
            <a:endParaRPr lang="tr-TR"/>
          </a:p>
        </p:txBody>
      </p:sp>
      <p:sp>
        <p:nvSpPr>
          <p:cNvPr id="5" name="Rectangle 1">
            <a:extLst>
              <a:ext uri="{FF2B5EF4-FFF2-40B4-BE49-F238E27FC236}">
                <a16:creationId xmlns:a16="http://schemas.microsoft.com/office/drawing/2014/main" id="{A3AF9043-ACAD-8C34-99FA-F9A8D0BE3792}"/>
              </a:ext>
            </a:extLst>
          </p:cNvPr>
          <p:cNvSpPr>
            <a:spLocks noGrp="1" noChangeArrowheads="1"/>
          </p:cNvSpPr>
          <p:nvPr>
            <p:ph idx="1"/>
          </p:nvPr>
        </p:nvSpPr>
        <p:spPr bwMode="auto">
          <a:xfrm>
            <a:off x="512920" y="1179344"/>
            <a:ext cx="1107580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ts val="600"/>
              </a:spcAft>
              <a:buClrTx/>
              <a:buSzTx/>
              <a:buFontTx/>
              <a:buChar char="•"/>
              <a:tabLst/>
            </a:pPr>
            <a:r>
              <a:rPr kumimoji="0" lang="tr-TR" altLang="tr-TR" b="0" i="0" u="none" strike="noStrike" cap="none" normalizeH="0" baseline="0" dirty="0">
                <a:ln>
                  <a:noFill/>
                </a:ln>
                <a:solidFill>
                  <a:schemeClr val="tx1"/>
                </a:solidFill>
                <a:effectLst/>
                <a:latin typeface="+mj-lt"/>
              </a:rPr>
              <a:t>  Proses, varyasyon, spesifikasyon limitleri, kontrol limitleri. UCL – CL – LCL kavramları.</a:t>
            </a:r>
          </a:p>
          <a:p>
            <a:pPr marL="0" marR="0" lvl="0" indent="0" algn="l" defTabSz="914400" rtl="0" eaLnBrk="0" fontAlgn="base" latinLnBrk="0" hangingPunct="0">
              <a:lnSpc>
                <a:spcPct val="100000"/>
              </a:lnSpc>
              <a:spcBef>
                <a:spcPts val="600"/>
              </a:spcBef>
              <a:spcAft>
                <a:spcPts val="600"/>
              </a:spcAft>
              <a:buClrTx/>
              <a:buSzTx/>
              <a:buFontTx/>
              <a:buChar char="•"/>
              <a:tabLst/>
            </a:pPr>
            <a:r>
              <a:rPr lang="tr-TR" altLang="tr-TR" b="0" dirty="0">
                <a:solidFill>
                  <a:schemeClr val="tx1"/>
                </a:solidFill>
                <a:latin typeface="+mj-lt"/>
              </a:rPr>
              <a:t>  Alt grup örnek büyüklüğü n? </a:t>
            </a:r>
            <a:endParaRPr kumimoji="0" lang="tr-TR" altLang="tr-TR"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tr-TR" altLang="tr-TR" b="0" i="0" u="none" strike="noStrike" cap="none" normalizeH="0" baseline="0" dirty="0">
                <a:ln>
                  <a:noFill/>
                </a:ln>
                <a:solidFill>
                  <a:schemeClr val="tx1"/>
                </a:solidFill>
                <a:effectLst/>
                <a:latin typeface="+mj-lt"/>
              </a:rPr>
              <a:t> “Proses kararlı mı?” sorusuna yanıt arar.</a:t>
            </a:r>
          </a:p>
        </p:txBody>
      </p:sp>
      <p:grpSp>
        <p:nvGrpSpPr>
          <p:cNvPr id="6" name="Group 45">
            <a:extLst>
              <a:ext uri="{FF2B5EF4-FFF2-40B4-BE49-F238E27FC236}">
                <a16:creationId xmlns:a16="http://schemas.microsoft.com/office/drawing/2014/main" id="{43FFE3F5-B532-0016-2EB1-D8BBEA4533AE}"/>
              </a:ext>
            </a:extLst>
          </p:cNvPr>
          <p:cNvGrpSpPr>
            <a:grpSpLocks/>
          </p:cNvGrpSpPr>
          <p:nvPr/>
        </p:nvGrpSpPr>
        <p:grpSpPr bwMode="auto">
          <a:xfrm>
            <a:off x="2967967" y="3371839"/>
            <a:ext cx="6065838" cy="2944759"/>
            <a:chOff x="727" y="594"/>
            <a:chExt cx="4859" cy="2988"/>
          </a:xfrm>
        </p:grpSpPr>
        <p:sp>
          <p:nvSpPr>
            <p:cNvPr id="7" name="Oval 46">
              <a:extLst>
                <a:ext uri="{FF2B5EF4-FFF2-40B4-BE49-F238E27FC236}">
                  <a16:creationId xmlns:a16="http://schemas.microsoft.com/office/drawing/2014/main" id="{CDA78EFC-EB10-911A-A245-9075F9240C78}"/>
                </a:ext>
              </a:extLst>
            </p:cNvPr>
            <p:cNvSpPr>
              <a:spLocks noChangeArrowheads="1"/>
            </p:cNvSpPr>
            <p:nvPr/>
          </p:nvSpPr>
          <p:spPr bwMode="auto">
            <a:xfrm>
              <a:off x="727" y="934"/>
              <a:ext cx="947" cy="520"/>
            </a:xfrm>
            <a:prstGeom prst="ellipse">
              <a:avLst/>
            </a:prstGeom>
            <a:solidFill>
              <a:srgbClr val="A0C6E8"/>
            </a:solidFill>
            <a:ln w="12700">
              <a:solidFill>
                <a:schemeClr val="tx1"/>
              </a:solidFill>
              <a:round/>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8" name="Oval 47">
              <a:extLst>
                <a:ext uri="{FF2B5EF4-FFF2-40B4-BE49-F238E27FC236}">
                  <a16:creationId xmlns:a16="http://schemas.microsoft.com/office/drawing/2014/main" id="{FA960917-AC8E-1561-7057-A5B9B067CA90}"/>
                </a:ext>
              </a:extLst>
            </p:cNvPr>
            <p:cNvSpPr>
              <a:spLocks noChangeArrowheads="1"/>
            </p:cNvSpPr>
            <p:nvPr/>
          </p:nvSpPr>
          <p:spPr bwMode="auto">
            <a:xfrm>
              <a:off x="1545" y="1606"/>
              <a:ext cx="1129" cy="616"/>
            </a:xfrm>
            <a:prstGeom prst="ellipse">
              <a:avLst/>
            </a:prstGeom>
            <a:solidFill>
              <a:srgbClr val="A0C6E8"/>
            </a:solidFill>
            <a:ln w="12700">
              <a:solidFill>
                <a:schemeClr val="tx1"/>
              </a:solidFill>
              <a:round/>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9" name="Oval 48">
              <a:extLst>
                <a:ext uri="{FF2B5EF4-FFF2-40B4-BE49-F238E27FC236}">
                  <a16:creationId xmlns:a16="http://schemas.microsoft.com/office/drawing/2014/main" id="{64D5AC89-B33A-6566-884E-6523CD593577}"/>
                </a:ext>
              </a:extLst>
            </p:cNvPr>
            <p:cNvSpPr>
              <a:spLocks noChangeArrowheads="1"/>
            </p:cNvSpPr>
            <p:nvPr/>
          </p:nvSpPr>
          <p:spPr bwMode="auto">
            <a:xfrm>
              <a:off x="2545" y="1270"/>
              <a:ext cx="947" cy="568"/>
            </a:xfrm>
            <a:prstGeom prst="ellipse">
              <a:avLst/>
            </a:prstGeom>
            <a:solidFill>
              <a:srgbClr val="A0C6E8"/>
            </a:solidFill>
            <a:ln w="12700">
              <a:solidFill>
                <a:schemeClr val="tx1"/>
              </a:solidFill>
              <a:round/>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10" name="Oval 49">
              <a:extLst>
                <a:ext uri="{FF2B5EF4-FFF2-40B4-BE49-F238E27FC236}">
                  <a16:creationId xmlns:a16="http://schemas.microsoft.com/office/drawing/2014/main" id="{13BD46A4-AF9C-A861-5607-E6E7A26A47D4}"/>
                </a:ext>
              </a:extLst>
            </p:cNvPr>
            <p:cNvSpPr>
              <a:spLocks noChangeArrowheads="1"/>
            </p:cNvSpPr>
            <p:nvPr/>
          </p:nvSpPr>
          <p:spPr bwMode="auto">
            <a:xfrm>
              <a:off x="3272" y="1942"/>
              <a:ext cx="811" cy="616"/>
            </a:xfrm>
            <a:prstGeom prst="ellipse">
              <a:avLst/>
            </a:prstGeom>
            <a:solidFill>
              <a:srgbClr val="A0C6E8"/>
            </a:solidFill>
            <a:ln w="12700">
              <a:solidFill>
                <a:schemeClr val="tx1"/>
              </a:solidFill>
              <a:round/>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11" name="Oval 50">
              <a:extLst>
                <a:ext uri="{FF2B5EF4-FFF2-40B4-BE49-F238E27FC236}">
                  <a16:creationId xmlns:a16="http://schemas.microsoft.com/office/drawing/2014/main" id="{6C23AF75-576B-946A-ED32-58DD759F6018}"/>
                </a:ext>
              </a:extLst>
            </p:cNvPr>
            <p:cNvSpPr>
              <a:spLocks noChangeArrowheads="1"/>
            </p:cNvSpPr>
            <p:nvPr/>
          </p:nvSpPr>
          <p:spPr bwMode="auto">
            <a:xfrm>
              <a:off x="3906" y="982"/>
              <a:ext cx="1128" cy="616"/>
            </a:xfrm>
            <a:prstGeom prst="ellipse">
              <a:avLst/>
            </a:prstGeom>
            <a:solidFill>
              <a:srgbClr val="A0C6E8"/>
            </a:solidFill>
            <a:ln w="12700">
              <a:solidFill>
                <a:schemeClr val="tx1"/>
              </a:solidFill>
              <a:round/>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12" name="Line 51">
              <a:extLst>
                <a:ext uri="{FF2B5EF4-FFF2-40B4-BE49-F238E27FC236}">
                  <a16:creationId xmlns:a16="http://schemas.microsoft.com/office/drawing/2014/main" id="{A7FA8ACD-6D99-57A6-410C-905BD1EF608B}"/>
                </a:ext>
              </a:extLst>
            </p:cNvPr>
            <p:cNvSpPr>
              <a:spLocks noChangeShapeType="1"/>
            </p:cNvSpPr>
            <p:nvPr/>
          </p:nvSpPr>
          <p:spPr bwMode="auto">
            <a:xfrm>
              <a:off x="818" y="1770"/>
              <a:ext cx="4128" cy="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 name="Line 52">
              <a:extLst>
                <a:ext uri="{FF2B5EF4-FFF2-40B4-BE49-F238E27FC236}">
                  <a16:creationId xmlns:a16="http://schemas.microsoft.com/office/drawing/2014/main" id="{6424EA48-B863-5D0D-5F0C-74AB894A5254}"/>
                </a:ext>
              </a:extLst>
            </p:cNvPr>
            <p:cNvSpPr>
              <a:spLocks noChangeShapeType="1"/>
            </p:cNvSpPr>
            <p:nvPr/>
          </p:nvSpPr>
          <p:spPr bwMode="auto">
            <a:xfrm flipV="1">
              <a:off x="954" y="1070"/>
              <a:ext cx="129" cy="2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 name="Line 53">
              <a:extLst>
                <a:ext uri="{FF2B5EF4-FFF2-40B4-BE49-F238E27FC236}">
                  <a16:creationId xmlns:a16="http://schemas.microsoft.com/office/drawing/2014/main" id="{D352452D-D103-BE40-B80F-A22604FC2916}"/>
                </a:ext>
              </a:extLst>
            </p:cNvPr>
            <p:cNvSpPr>
              <a:spLocks noChangeShapeType="1"/>
            </p:cNvSpPr>
            <p:nvPr/>
          </p:nvSpPr>
          <p:spPr bwMode="auto">
            <a:xfrm>
              <a:off x="1091" y="1078"/>
              <a:ext cx="129"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 name="Line 54">
              <a:extLst>
                <a:ext uri="{FF2B5EF4-FFF2-40B4-BE49-F238E27FC236}">
                  <a16:creationId xmlns:a16="http://schemas.microsoft.com/office/drawing/2014/main" id="{94D65580-C782-A598-FD67-6235E9BC1159}"/>
                </a:ext>
              </a:extLst>
            </p:cNvPr>
            <p:cNvSpPr>
              <a:spLocks noChangeShapeType="1"/>
            </p:cNvSpPr>
            <p:nvPr/>
          </p:nvSpPr>
          <p:spPr bwMode="auto">
            <a:xfrm flipV="1">
              <a:off x="1227" y="1118"/>
              <a:ext cx="38" cy="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 name="Line 55">
              <a:extLst>
                <a:ext uri="{FF2B5EF4-FFF2-40B4-BE49-F238E27FC236}">
                  <a16:creationId xmlns:a16="http://schemas.microsoft.com/office/drawing/2014/main" id="{E8C183DC-A794-7010-1FF3-B6BFADE0ECBC}"/>
                </a:ext>
              </a:extLst>
            </p:cNvPr>
            <p:cNvSpPr>
              <a:spLocks noChangeShapeType="1"/>
            </p:cNvSpPr>
            <p:nvPr/>
          </p:nvSpPr>
          <p:spPr bwMode="auto">
            <a:xfrm>
              <a:off x="1273" y="1126"/>
              <a:ext cx="83"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 name="Line 56">
              <a:extLst>
                <a:ext uri="{FF2B5EF4-FFF2-40B4-BE49-F238E27FC236}">
                  <a16:creationId xmlns:a16="http://schemas.microsoft.com/office/drawing/2014/main" id="{F2821D5E-5901-983F-2228-22B1DA114292}"/>
                </a:ext>
              </a:extLst>
            </p:cNvPr>
            <p:cNvSpPr>
              <a:spLocks noChangeShapeType="1"/>
            </p:cNvSpPr>
            <p:nvPr/>
          </p:nvSpPr>
          <p:spPr bwMode="auto">
            <a:xfrm flipV="1">
              <a:off x="1363" y="1070"/>
              <a:ext cx="84" cy="2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57">
              <a:extLst>
                <a:ext uri="{FF2B5EF4-FFF2-40B4-BE49-F238E27FC236}">
                  <a16:creationId xmlns:a16="http://schemas.microsoft.com/office/drawing/2014/main" id="{76269735-6ACF-E6E9-C3A0-B6FCD484096D}"/>
                </a:ext>
              </a:extLst>
            </p:cNvPr>
            <p:cNvSpPr>
              <a:spLocks noChangeShapeType="1"/>
            </p:cNvSpPr>
            <p:nvPr/>
          </p:nvSpPr>
          <p:spPr bwMode="auto">
            <a:xfrm>
              <a:off x="1454" y="1078"/>
              <a:ext cx="357" cy="9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58">
              <a:extLst>
                <a:ext uri="{FF2B5EF4-FFF2-40B4-BE49-F238E27FC236}">
                  <a16:creationId xmlns:a16="http://schemas.microsoft.com/office/drawing/2014/main" id="{715D7FE2-8C71-9B0D-F05D-A9C731F9D714}"/>
                </a:ext>
              </a:extLst>
            </p:cNvPr>
            <p:cNvSpPr>
              <a:spLocks noChangeShapeType="1"/>
            </p:cNvSpPr>
            <p:nvPr/>
          </p:nvSpPr>
          <p:spPr bwMode="auto">
            <a:xfrm flipV="1">
              <a:off x="1818" y="1838"/>
              <a:ext cx="83"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59">
              <a:extLst>
                <a:ext uri="{FF2B5EF4-FFF2-40B4-BE49-F238E27FC236}">
                  <a16:creationId xmlns:a16="http://schemas.microsoft.com/office/drawing/2014/main" id="{BC1FE0B2-B9A0-97BE-08D6-C03797EE5DFC}"/>
                </a:ext>
              </a:extLst>
            </p:cNvPr>
            <p:cNvSpPr>
              <a:spLocks noChangeShapeType="1"/>
            </p:cNvSpPr>
            <p:nvPr/>
          </p:nvSpPr>
          <p:spPr bwMode="auto">
            <a:xfrm>
              <a:off x="1909" y="1846"/>
              <a:ext cx="83"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60">
              <a:extLst>
                <a:ext uri="{FF2B5EF4-FFF2-40B4-BE49-F238E27FC236}">
                  <a16:creationId xmlns:a16="http://schemas.microsoft.com/office/drawing/2014/main" id="{378E02ED-1B06-E9D3-8DAB-5368B4A318E9}"/>
                </a:ext>
              </a:extLst>
            </p:cNvPr>
            <p:cNvSpPr>
              <a:spLocks noChangeShapeType="1"/>
            </p:cNvSpPr>
            <p:nvPr/>
          </p:nvSpPr>
          <p:spPr bwMode="auto">
            <a:xfrm flipV="1">
              <a:off x="2000" y="1790"/>
              <a:ext cx="83" cy="2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Line 61">
              <a:extLst>
                <a:ext uri="{FF2B5EF4-FFF2-40B4-BE49-F238E27FC236}">
                  <a16:creationId xmlns:a16="http://schemas.microsoft.com/office/drawing/2014/main" id="{A1D88695-0047-D612-A292-B9BF8874D433}"/>
                </a:ext>
              </a:extLst>
            </p:cNvPr>
            <p:cNvSpPr>
              <a:spLocks noChangeShapeType="1"/>
            </p:cNvSpPr>
            <p:nvPr/>
          </p:nvSpPr>
          <p:spPr bwMode="auto">
            <a:xfrm>
              <a:off x="2091" y="1798"/>
              <a:ext cx="128" cy="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 name="Line 62">
              <a:extLst>
                <a:ext uri="{FF2B5EF4-FFF2-40B4-BE49-F238E27FC236}">
                  <a16:creationId xmlns:a16="http://schemas.microsoft.com/office/drawing/2014/main" id="{E610023F-4379-0D96-C224-158B533A3113}"/>
                </a:ext>
              </a:extLst>
            </p:cNvPr>
            <p:cNvSpPr>
              <a:spLocks noChangeShapeType="1"/>
            </p:cNvSpPr>
            <p:nvPr/>
          </p:nvSpPr>
          <p:spPr bwMode="auto">
            <a:xfrm flipV="1">
              <a:off x="2227" y="1694"/>
              <a:ext cx="129" cy="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 name="Line 63">
              <a:extLst>
                <a:ext uri="{FF2B5EF4-FFF2-40B4-BE49-F238E27FC236}">
                  <a16:creationId xmlns:a16="http://schemas.microsoft.com/office/drawing/2014/main" id="{A0C4DC30-F338-0427-6753-161D8B4D4079}"/>
                </a:ext>
              </a:extLst>
            </p:cNvPr>
            <p:cNvSpPr>
              <a:spLocks noChangeShapeType="1"/>
            </p:cNvSpPr>
            <p:nvPr/>
          </p:nvSpPr>
          <p:spPr bwMode="auto">
            <a:xfrm>
              <a:off x="2363" y="1702"/>
              <a:ext cx="129" cy="3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5" name="Rectangle 64">
              <a:extLst>
                <a:ext uri="{FF2B5EF4-FFF2-40B4-BE49-F238E27FC236}">
                  <a16:creationId xmlns:a16="http://schemas.microsoft.com/office/drawing/2014/main" id="{D01EBE17-280B-AF7E-7299-4FA33C62BFD7}"/>
                </a:ext>
              </a:extLst>
            </p:cNvPr>
            <p:cNvSpPr>
              <a:spLocks noChangeArrowheads="1"/>
            </p:cNvSpPr>
            <p:nvPr/>
          </p:nvSpPr>
          <p:spPr bwMode="auto">
            <a:xfrm>
              <a:off x="990" y="712"/>
              <a:ext cx="37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tr-TR" sz="1000"/>
                <a:t>Lot 1</a:t>
              </a:r>
            </a:p>
          </p:txBody>
        </p:sp>
        <p:sp>
          <p:nvSpPr>
            <p:cNvPr id="26" name="Rectangle 65">
              <a:extLst>
                <a:ext uri="{FF2B5EF4-FFF2-40B4-BE49-F238E27FC236}">
                  <a16:creationId xmlns:a16="http://schemas.microsoft.com/office/drawing/2014/main" id="{2F743C25-F0E8-AA87-C6CF-C523D6A91B5B}"/>
                </a:ext>
              </a:extLst>
            </p:cNvPr>
            <p:cNvSpPr>
              <a:spLocks noChangeArrowheads="1"/>
            </p:cNvSpPr>
            <p:nvPr/>
          </p:nvSpPr>
          <p:spPr bwMode="auto">
            <a:xfrm>
              <a:off x="1943" y="2247"/>
              <a:ext cx="37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tr-TR" sz="1000"/>
                <a:t>Lot 2</a:t>
              </a:r>
            </a:p>
          </p:txBody>
        </p:sp>
        <p:sp>
          <p:nvSpPr>
            <p:cNvPr id="27" name="Line 66">
              <a:extLst>
                <a:ext uri="{FF2B5EF4-FFF2-40B4-BE49-F238E27FC236}">
                  <a16:creationId xmlns:a16="http://schemas.microsoft.com/office/drawing/2014/main" id="{BC042029-9BAF-F75D-28CB-610A2B636214}"/>
                </a:ext>
              </a:extLst>
            </p:cNvPr>
            <p:cNvSpPr>
              <a:spLocks noChangeShapeType="1"/>
            </p:cNvSpPr>
            <p:nvPr/>
          </p:nvSpPr>
          <p:spPr bwMode="auto">
            <a:xfrm flipV="1">
              <a:off x="814" y="734"/>
              <a:ext cx="0" cy="1976"/>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8" name="Line 67">
              <a:extLst>
                <a:ext uri="{FF2B5EF4-FFF2-40B4-BE49-F238E27FC236}">
                  <a16:creationId xmlns:a16="http://schemas.microsoft.com/office/drawing/2014/main" id="{789623F9-9E0A-6EE9-9890-4FDE847F2D98}"/>
                </a:ext>
              </a:extLst>
            </p:cNvPr>
            <p:cNvSpPr>
              <a:spLocks noChangeShapeType="1"/>
            </p:cNvSpPr>
            <p:nvPr/>
          </p:nvSpPr>
          <p:spPr bwMode="auto">
            <a:xfrm flipV="1">
              <a:off x="2500" y="1598"/>
              <a:ext cx="128" cy="4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9" name="Line 68">
              <a:extLst>
                <a:ext uri="{FF2B5EF4-FFF2-40B4-BE49-F238E27FC236}">
                  <a16:creationId xmlns:a16="http://schemas.microsoft.com/office/drawing/2014/main" id="{2A8AF8EB-9DE3-AE28-8F94-B345BC150868}"/>
                </a:ext>
              </a:extLst>
            </p:cNvPr>
            <p:cNvSpPr>
              <a:spLocks noChangeShapeType="1"/>
            </p:cNvSpPr>
            <p:nvPr/>
          </p:nvSpPr>
          <p:spPr bwMode="auto">
            <a:xfrm flipV="1">
              <a:off x="2636" y="1310"/>
              <a:ext cx="265" cy="2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0" name="Line 69">
              <a:extLst>
                <a:ext uri="{FF2B5EF4-FFF2-40B4-BE49-F238E27FC236}">
                  <a16:creationId xmlns:a16="http://schemas.microsoft.com/office/drawing/2014/main" id="{FA33E33B-0841-82FA-E078-B34BBA0730AA}"/>
                </a:ext>
              </a:extLst>
            </p:cNvPr>
            <p:cNvSpPr>
              <a:spLocks noChangeShapeType="1"/>
            </p:cNvSpPr>
            <p:nvPr/>
          </p:nvSpPr>
          <p:spPr bwMode="auto">
            <a:xfrm>
              <a:off x="2909" y="1318"/>
              <a:ext cx="37" cy="2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 name="Line 70">
              <a:extLst>
                <a:ext uri="{FF2B5EF4-FFF2-40B4-BE49-F238E27FC236}">
                  <a16:creationId xmlns:a16="http://schemas.microsoft.com/office/drawing/2014/main" id="{4EE9E151-A87B-0C8B-C087-12C2EC0F6025}"/>
                </a:ext>
              </a:extLst>
            </p:cNvPr>
            <p:cNvSpPr>
              <a:spLocks noChangeShapeType="1"/>
            </p:cNvSpPr>
            <p:nvPr/>
          </p:nvSpPr>
          <p:spPr bwMode="auto">
            <a:xfrm flipV="1">
              <a:off x="2954" y="1406"/>
              <a:ext cx="83"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2" name="Line 71">
              <a:extLst>
                <a:ext uri="{FF2B5EF4-FFF2-40B4-BE49-F238E27FC236}">
                  <a16:creationId xmlns:a16="http://schemas.microsoft.com/office/drawing/2014/main" id="{B9A56D36-5924-EE9D-4391-175712AE11D2}"/>
                </a:ext>
              </a:extLst>
            </p:cNvPr>
            <p:cNvSpPr>
              <a:spLocks noChangeShapeType="1"/>
            </p:cNvSpPr>
            <p:nvPr/>
          </p:nvSpPr>
          <p:spPr bwMode="auto">
            <a:xfrm>
              <a:off x="3045" y="1414"/>
              <a:ext cx="129" cy="3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3" name="Line 72">
              <a:extLst>
                <a:ext uri="{FF2B5EF4-FFF2-40B4-BE49-F238E27FC236}">
                  <a16:creationId xmlns:a16="http://schemas.microsoft.com/office/drawing/2014/main" id="{AD781393-9666-4F97-2829-40352E9F194B}"/>
                </a:ext>
              </a:extLst>
            </p:cNvPr>
            <p:cNvSpPr>
              <a:spLocks noChangeShapeType="1"/>
            </p:cNvSpPr>
            <p:nvPr/>
          </p:nvSpPr>
          <p:spPr bwMode="auto">
            <a:xfrm flipV="1">
              <a:off x="3181" y="1550"/>
              <a:ext cx="38" cy="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 name="Line 73">
              <a:extLst>
                <a:ext uri="{FF2B5EF4-FFF2-40B4-BE49-F238E27FC236}">
                  <a16:creationId xmlns:a16="http://schemas.microsoft.com/office/drawing/2014/main" id="{0F8968FF-396E-EF31-8B8A-69C4950BFE30}"/>
                </a:ext>
              </a:extLst>
            </p:cNvPr>
            <p:cNvSpPr>
              <a:spLocks noChangeShapeType="1"/>
            </p:cNvSpPr>
            <p:nvPr/>
          </p:nvSpPr>
          <p:spPr bwMode="auto">
            <a:xfrm flipV="1">
              <a:off x="3227" y="1454"/>
              <a:ext cx="128" cy="1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 name="Line 74">
              <a:extLst>
                <a:ext uri="{FF2B5EF4-FFF2-40B4-BE49-F238E27FC236}">
                  <a16:creationId xmlns:a16="http://schemas.microsoft.com/office/drawing/2014/main" id="{B87273E3-2DCC-B079-9C74-700C60A12BFA}"/>
                </a:ext>
              </a:extLst>
            </p:cNvPr>
            <p:cNvSpPr>
              <a:spLocks noChangeShapeType="1"/>
            </p:cNvSpPr>
            <p:nvPr/>
          </p:nvSpPr>
          <p:spPr bwMode="auto">
            <a:xfrm>
              <a:off x="3363" y="1462"/>
              <a:ext cx="83" cy="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6" name="Line 75">
              <a:extLst>
                <a:ext uri="{FF2B5EF4-FFF2-40B4-BE49-F238E27FC236}">
                  <a16:creationId xmlns:a16="http://schemas.microsoft.com/office/drawing/2014/main" id="{D7BB857E-95BB-276B-8A74-E22BDE55A2BB}"/>
                </a:ext>
              </a:extLst>
            </p:cNvPr>
            <p:cNvSpPr>
              <a:spLocks noChangeShapeType="1"/>
            </p:cNvSpPr>
            <p:nvPr/>
          </p:nvSpPr>
          <p:spPr bwMode="auto">
            <a:xfrm flipV="1">
              <a:off x="3454" y="2222"/>
              <a:ext cx="83" cy="2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7" name="Line 76">
              <a:extLst>
                <a:ext uri="{FF2B5EF4-FFF2-40B4-BE49-F238E27FC236}">
                  <a16:creationId xmlns:a16="http://schemas.microsoft.com/office/drawing/2014/main" id="{463D9868-3F4F-60EF-539B-AAA8AA73C28A}"/>
                </a:ext>
              </a:extLst>
            </p:cNvPr>
            <p:cNvSpPr>
              <a:spLocks noChangeShapeType="1"/>
            </p:cNvSpPr>
            <p:nvPr/>
          </p:nvSpPr>
          <p:spPr bwMode="auto">
            <a:xfrm>
              <a:off x="3545" y="2230"/>
              <a:ext cx="129"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8" name="Line 77">
              <a:extLst>
                <a:ext uri="{FF2B5EF4-FFF2-40B4-BE49-F238E27FC236}">
                  <a16:creationId xmlns:a16="http://schemas.microsoft.com/office/drawing/2014/main" id="{E595E7AB-2C7C-F86B-36E5-E1623146BE0C}"/>
                </a:ext>
              </a:extLst>
            </p:cNvPr>
            <p:cNvSpPr>
              <a:spLocks noChangeShapeType="1"/>
            </p:cNvSpPr>
            <p:nvPr/>
          </p:nvSpPr>
          <p:spPr bwMode="auto">
            <a:xfrm flipV="1">
              <a:off x="3681" y="2126"/>
              <a:ext cx="38" cy="2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Line 78">
              <a:extLst>
                <a:ext uri="{FF2B5EF4-FFF2-40B4-BE49-F238E27FC236}">
                  <a16:creationId xmlns:a16="http://schemas.microsoft.com/office/drawing/2014/main" id="{5FE289BC-EA4D-FE66-1043-4908156D03D1}"/>
                </a:ext>
              </a:extLst>
            </p:cNvPr>
            <p:cNvSpPr>
              <a:spLocks noChangeShapeType="1"/>
            </p:cNvSpPr>
            <p:nvPr/>
          </p:nvSpPr>
          <p:spPr bwMode="auto">
            <a:xfrm flipV="1">
              <a:off x="3727" y="2030"/>
              <a:ext cx="128" cy="1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 name="Line 79">
              <a:extLst>
                <a:ext uri="{FF2B5EF4-FFF2-40B4-BE49-F238E27FC236}">
                  <a16:creationId xmlns:a16="http://schemas.microsoft.com/office/drawing/2014/main" id="{A2FD0A92-20DE-C2A8-5E26-D9CC2F5FAA3B}"/>
                </a:ext>
              </a:extLst>
            </p:cNvPr>
            <p:cNvSpPr>
              <a:spLocks noChangeShapeType="1"/>
            </p:cNvSpPr>
            <p:nvPr/>
          </p:nvSpPr>
          <p:spPr bwMode="auto">
            <a:xfrm flipV="1">
              <a:off x="3863" y="1214"/>
              <a:ext cx="310" cy="8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 name="Line 80">
              <a:extLst>
                <a:ext uri="{FF2B5EF4-FFF2-40B4-BE49-F238E27FC236}">
                  <a16:creationId xmlns:a16="http://schemas.microsoft.com/office/drawing/2014/main" id="{B017419A-F97E-61BD-DC63-DBA81750146F}"/>
                </a:ext>
              </a:extLst>
            </p:cNvPr>
            <p:cNvSpPr>
              <a:spLocks noChangeShapeType="1"/>
            </p:cNvSpPr>
            <p:nvPr/>
          </p:nvSpPr>
          <p:spPr bwMode="auto">
            <a:xfrm>
              <a:off x="4181" y="1222"/>
              <a:ext cx="129"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2" name="Line 81">
              <a:extLst>
                <a:ext uri="{FF2B5EF4-FFF2-40B4-BE49-F238E27FC236}">
                  <a16:creationId xmlns:a16="http://schemas.microsoft.com/office/drawing/2014/main" id="{18DFD0DC-E808-13D3-E814-2EA8D60D9D25}"/>
                </a:ext>
              </a:extLst>
            </p:cNvPr>
            <p:cNvSpPr>
              <a:spLocks noChangeShapeType="1"/>
            </p:cNvSpPr>
            <p:nvPr/>
          </p:nvSpPr>
          <p:spPr bwMode="auto">
            <a:xfrm flipV="1">
              <a:off x="4317" y="1166"/>
              <a:ext cx="84" cy="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3" name="Line 82">
              <a:extLst>
                <a:ext uri="{FF2B5EF4-FFF2-40B4-BE49-F238E27FC236}">
                  <a16:creationId xmlns:a16="http://schemas.microsoft.com/office/drawing/2014/main" id="{2827D9AB-D3A0-F9AD-57D2-E73D6D261638}"/>
                </a:ext>
              </a:extLst>
            </p:cNvPr>
            <p:cNvSpPr>
              <a:spLocks noChangeShapeType="1"/>
            </p:cNvSpPr>
            <p:nvPr/>
          </p:nvSpPr>
          <p:spPr bwMode="auto">
            <a:xfrm flipV="1">
              <a:off x="4408" y="1118"/>
              <a:ext cx="174"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4" name="Line 83">
              <a:extLst>
                <a:ext uri="{FF2B5EF4-FFF2-40B4-BE49-F238E27FC236}">
                  <a16:creationId xmlns:a16="http://schemas.microsoft.com/office/drawing/2014/main" id="{89B9863B-9771-0254-7643-27A31CA07890}"/>
                </a:ext>
              </a:extLst>
            </p:cNvPr>
            <p:cNvSpPr>
              <a:spLocks noChangeShapeType="1"/>
            </p:cNvSpPr>
            <p:nvPr/>
          </p:nvSpPr>
          <p:spPr bwMode="auto">
            <a:xfrm>
              <a:off x="4590" y="1126"/>
              <a:ext cx="83" cy="1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5" name="Line 84">
              <a:extLst>
                <a:ext uri="{FF2B5EF4-FFF2-40B4-BE49-F238E27FC236}">
                  <a16:creationId xmlns:a16="http://schemas.microsoft.com/office/drawing/2014/main" id="{509398E3-6033-0D0D-DA58-1C8CC233EFC6}"/>
                </a:ext>
              </a:extLst>
            </p:cNvPr>
            <p:cNvSpPr>
              <a:spLocks noChangeShapeType="1"/>
            </p:cNvSpPr>
            <p:nvPr/>
          </p:nvSpPr>
          <p:spPr bwMode="auto">
            <a:xfrm flipV="1">
              <a:off x="4681" y="1166"/>
              <a:ext cx="129"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 name="Line 85">
              <a:extLst>
                <a:ext uri="{FF2B5EF4-FFF2-40B4-BE49-F238E27FC236}">
                  <a16:creationId xmlns:a16="http://schemas.microsoft.com/office/drawing/2014/main" id="{CF001D18-5F1F-370F-79BF-3C4FE0A929F6}"/>
                </a:ext>
              </a:extLst>
            </p:cNvPr>
            <p:cNvSpPr>
              <a:spLocks noChangeShapeType="1"/>
            </p:cNvSpPr>
            <p:nvPr/>
          </p:nvSpPr>
          <p:spPr bwMode="auto">
            <a:xfrm>
              <a:off x="4817" y="1174"/>
              <a:ext cx="129" cy="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 name="Rectangle 86">
              <a:extLst>
                <a:ext uri="{FF2B5EF4-FFF2-40B4-BE49-F238E27FC236}">
                  <a16:creationId xmlns:a16="http://schemas.microsoft.com/office/drawing/2014/main" id="{E9519D9D-9782-2BC1-098E-A1C577F754D4}"/>
                </a:ext>
              </a:extLst>
            </p:cNvPr>
            <p:cNvSpPr>
              <a:spLocks noChangeArrowheads="1"/>
            </p:cNvSpPr>
            <p:nvPr/>
          </p:nvSpPr>
          <p:spPr bwMode="auto">
            <a:xfrm>
              <a:off x="2806" y="1047"/>
              <a:ext cx="37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tr-TR" sz="1000"/>
                <a:t>Lot 3</a:t>
              </a:r>
            </a:p>
          </p:txBody>
        </p:sp>
        <p:sp>
          <p:nvSpPr>
            <p:cNvPr id="48" name="Rectangle 87">
              <a:extLst>
                <a:ext uri="{FF2B5EF4-FFF2-40B4-BE49-F238E27FC236}">
                  <a16:creationId xmlns:a16="http://schemas.microsoft.com/office/drawing/2014/main" id="{FEA4B4B6-A066-ED37-9E19-A2B09460377B}"/>
                </a:ext>
              </a:extLst>
            </p:cNvPr>
            <p:cNvSpPr>
              <a:spLocks noChangeArrowheads="1"/>
            </p:cNvSpPr>
            <p:nvPr/>
          </p:nvSpPr>
          <p:spPr bwMode="auto">
            <a:xfrm>
              <a:off x="3489" y="2630"/>
              <a:ext cx="36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tr-TR" sz="1000"/>
                <a:t>Lot 4</a:t>
              </a:r>
            </a:p>
          </p:txBody>
        </p:sp>
        <p:sp>
          <p:nvSpPr>
            <p:cNvPr id="49" name="Rectangle 88">
              <a:extLst>
                <a:ext uri="{FF2B5EF4-FFF2-40B4-BE49-F238E27FC236}">
                  <a16:creationId xmlns:a16="http://schemas.microsoft.com/office/drawing/2014/main" id="{C6323A89-5DBA-B20E-9529-34AA841785B7}"/>
                </a:ext>
              </a:extLst>
            </p:cNvPr>
            <p:cNvSpPr>
              <a:spLocks noChangeArrowheads="1"/>
            </p:cNvSpPr>
            <p:nvPr/>
          </p:nvSpPr>
          <p:spPr bwMode="auto">
            <a:xfrm>
              <a:off x="4262" y="758"/>
              <a:ext cx="36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en-US" altLang="tr-TR" sz="1000"/>
                <a:t>Lot 5</a:t>
              </a:r>
            </a:p>
          </p:txBody>
        </p:sp>
        <p:sp>
          <p:nvSpPr>
            <p:cNvPr id="50" name="Line 89">
              <a:extLst>
                <a:ext uri="{FF2B5EF4-FFF2-40B4-BE49-F238E27FC236}">
                  <a16:creationId xmlns:a16="http://schemas.microsoft.com/office/drawing/2014/main" id="{CF20CE01-E322-58E5-FA18-097BD89D6013}"/>
                </a:ext>
              </a:extLst>
            </p:cNvPr>
            <p:cNvSpPr>
              <a:spLocks noChangeShapeType="1"/>
            </p:cNvSpPr>
            <p:nvPr/>
          </p:nvSpPr>
          <p:spPr bwMode="auto">
            <a:xfrm>
              <a:off x="2863" y="3378"/>
              <a:ext cx="2128" cy="0"/>
            </a:xfrm>
            <a:prstGeom prst="line">
              <a:avLst/>
            </a:prstGeom>
            <a:noFill/>
            <a:ln w="38100">
              <a:solidFill>
                <a:srgbClr val="3B6A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1" name="Line 90">
              <a:extLst>
                <a:ext uri="{FF2B5EF4-FFF2-40B4-BE49-F238E27FC236}">
                  <a16:creationId xmlns:a16="http://schemas.microsoft.com/office/drawing/2014/main" id="{2BC80765-20A2-15DB-289B-900274FB0CC2}"/>
                </a:ext>
              </a:extLst>
            </p:cNvPr>
            <p:cNvSpPr>
              <a:spLocks noChangeShapeType="1"/>
            </p:cNvSpPr>
            <p:nvPr/>
          </p:nvSpPr>
          <p:spPr bwMode="auto">
            <a:xfrm flipV="1">
              <a:off x="814" y="3134"/>
              <a:ext cx="0" cy="4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2" name="Line 91">
              <a:extLst>
                <a:ext uri="{FF2B5EF4-FFF2-40B4-BE49-F238E27FC236}">
                  <a16:creationId xmlns:a16="http://schemas.microsoft.com/office/drawing/2014/main" id="{37CE174D-B69A-0F40-B279-6937B5572A5F}"/>
                </a:ext>
              </a:extLst>
            </p:cNvPr>
            <p:cNvSpPr>
              <a:spLocks noChangeShapeType="1"/>
            </p:cNvSpPr>
            <p:nvPr/>
          </p:nvSpPr>
          <p:spPr bwMode="auto">
            <a:xfrm flipV="1">
              <a:off x="4995" y="3134"/>
              <a:ext cx="0" cy="44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3" name="Rectangle 92">
              <a:extLst>
                <a:ext uri="{FF2B5EF4-FFF2-40B4-BE49-F238E27FC236}">
                  <a16:creationId xmlns:a16="http://schemas.microsoft.com/office/drawing/2014/main" id="{679B201F-FDD7-23D2-8932-6C9EF51CC464}"/>
                </a:ext>
              </a:extLst>
            </p:cNvPr>
            <p:cNvSpPr>
              <a:spLocks noChangeArrowheads="1"/>
            </p:cNvSpPr>
            <p:nvPr/>
          </p:nvSpPr>
          <p:spPr bwMode="auto">
            <a:xfrm>
              <a:off x="1801" y="2633"/>
              <a:ext cx="638" cy="308"/>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none" lIns="90488" tIns="44450" rIns="90488" bIns="44450">
              <a:spAutoFit/>
              <a:flatTx/>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tr-TR" altLang="tr-TR" sz="1200" b="1" dirty="0">
                  <a:solidFill>
                    <a:schemeClr val="accent2"/>
                  </a:solidFill>
                  <a:latin typeface="+mj-lt"/>
                </a:rPr>
                <a:t>Alt grup</a:t>
              </a:r>
              <a:endParaRPr lang="en-US" altLang="tr-TR" sz="1200" b="1" dirty="0">
                <a:solidFill>
                  <a:schemeClr val="accent2"/>
                </a:solidFill>
                <a:latin typeface="+mj-lt"/>
              </a:endParaRPr>
            </a:p>
          </p:txBody>
        </p:sp>
        <p:sp>
          <p:nvSpPr>
            <p:cNvPr id="54" name="Line 93">
              <a:extLst>
                <a:ext uri="{FF2B5EF4-FFF2-40B4-BE49-F238E27FC236}">
                  <a16:creationId xmlns:a16="http://schemas.microsoft.com/office/drawing/2014/main" id="{FD0E4E26-9B4B-9740-0533-B225F66ADAA5}"/>
                </a:ext>
              </a:extLst>
            </p:cNvPr>
            <p:cNvSpPr>
              <a:spLocks noChangeShapeType="1"/>
            </p:cNvSpPr>
            <p:nvPr/>
          </p:nvSpPr>
          <p:spPr bwMode="auto">
            <a:xfrm flipH="1" flipV="1">
              <a:off x="1174" y="1454"/>
              <a:ext cx="576" cy="1208"/>
            </a:xfrm>
            <a:prstGeom prst="line">
              <a:avLst/>
            </a:prstGeom>
            <a:noFill/>
            <a:ln w="38100">
              <a:solidFill>
                <a:srgbClr val="000066"/>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sp>
          <p:nvSpPr>
            <p:cNvPr id="55" name="Line 94">
              <a:extLst>
                <a:ext uri="{FF2B5EF4-FFF2-40B4-BE49-F238E27FC236}">
                  <a16:creationId xmlns:a16="http://schemas.microsoft.com/office/drawing/2014/main" id="{2867AC91-92B7-E47B-FE59-D13E7BC600F7}"/>
                </a:ext>
              </a:extLst>
            </p:cNvPr>
            <p:cNvSpPr>
              <a:spLocks noChangeShapeType="1"/>
            </p:cNvSpPr>
            <p:nvPr/>
          </p:nvSpPr>
          <p:spPr bwMode="auto">
            <a:xfrm flipV="1">
              <a:off x="1772" y="2222"/>
              <a:ext cx="175" cy="440"/>
            </a:xfrm>
            <a:prstGeom prst="line">
              <a:avLst/>
            </a:prstGeom>
            <a:noFill/>
            <a:ln w="38100">
              <a:solidFill>
                <a:srgbClr val="000066"/>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sp>
          <p:nvSpPr>
            <p:cNvPr id="56" name="Line 95">
              <a:extLst>
                <a:ext uri="{FF2B5EF4-FFF2-40B4-BE49-F238E27FC236}">
                  <a16:creationId xmlns:a16="http://schemas.microsoft.com/office/drawing/2014/main" id="{2AAD3F18-EB25-1F77-BB07-CE3B8E498625}"/>
                </a:ext>
              </a:extLst>
            </p:cNvPr>
            <p:cNvSpPr>
              <a:spLocks noChangeShapeType="1"/>
            </p:cNvSpPr>
            <p:nvPr/>
          </p:nvSpPr>
          <p:spPr bwMode="auto">
            <a:xfrm flipV="1">
              <a:off x="2545" y="1838"/>
              <a:ext cx="401" cy="872"/>
            </a:xfrm>
            <a:prstGeom prst="line">
              <a:avLst/>
            </a:prstGeom>
            <a:noFill/>
            <a:ln w="38100">
              <a:solidFill>
                <a:srgbClr val="000066"/>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sp>
          <p:nvSpPr>
            <p:cNvPr id="57" name="Line 96">
              <a:extLst>
                <a:ext uri="{FF2B5EF4-FFF2-40B4-BE49-F238E27FC236}">
                  <a16:creationId xmlns:a16="http://schemas.microsoft.com/office/drawing/2014/main" id="{134F9188-8A92-EC4C-EDD2-448932C2D5A7}"/>
                </a:ext>
              </a:extLst>
            </p:cNvPr>
            <p:cNvSpPr>
              <a:spLocks noChangeShapeType="1"/>
            </p:cNvSpPr>
            <p:nvPr/>
          </p:nvSpPr>
          <p:spPr bwMode="auto">
            <a:xfrm flipV="1">
              <a:off x="2561" y="2324"/>
              <a:ext cx="733" cy="380"/>
            </a:xfrm>
            <a:prstGeom prst="line">
              <a:avLst/>
            </a:prstGeom>
            <a:noFill/>
            <a:ln w="38100">
              <a:solidFill>
                <a:srgbClr val="000066"/>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GB"/>
            </a:p>
          </p:txBody>
        </p:sp>
        <p:grpSp>
          <p:nvGrpSpPr>
            <p:cNvPr id="58" name="Group 97">
              <a:extLst>
                <a:ext uri="{FF2B5EF4-FFF2-40B4-BE49-F238E27FC236}">
                  <a16:creationId xmlns:a16="http://schemas.microsoft.com/office/drawing/2014/main" id="{C7D3457F-C38B-294B-2FD5-FDFF191576D9}"/>
                </a:ext>
              </a:extLst>
            </p:cNvPr>
            <p:cNvGrpSpPr>
              <a:grpSpLocks/>
            </p:cNvGrpSpPr>
            <p:nvPr/>
          </p:nvGrpSpPr>
          <p:grpSpPr bwMode="auto">
            <a:xfrm rot="5383191">
              <a:off x="4069" y="1444"/>
              <a:ext cx="2368" cy="667"/>
              <a:chOff x="602" y="3151"/>
              <a:chExt cx="1152" cy="889"/>
            </a:xfrm>
          </p:grpSpPr>
          <p:grpSp>
            <p:nvGrpSpPr>
              <p:cNvPr id="2057" name="Group 98">
                <a:extLst>
                  <a:ext uri="{FF2B5EF4-FFF2-40B4-BE49-F238E27FC236}">
                    <a16:creationId xmlns:a16="http://schemas.microsoft.com/office/drawing/2014/main" id="{2E144B6A-6C76-5BE9-16A1-0757050EAB54}"/>
                  </a:ext>
                </a:extLst>
              </p:cNvPr>
              <p:cNvGrpSpPr>
                <a:grpSpLocks/>
              </p:cNvGrpSpPr>
              <p:nvPr/>
            </p:nvGrpSpPr>
            <p:grpSpPr bwMode="auto">
              <a:xfrm>
                <a:off x="602" y="3151"/>
                <a:ext cx="1152" cy="843"/>
                <a:chOff x="602" y="3151"/>
                <a:chExt cx="1152" cy="843"/>
              </a:xfrm>
            </p:grpSpPr>
            <p:grpSp>
              <p:nvGrpSpPr>
                <p:cNvPr id="2059" name="Group 99">
                  <a:extLst>
                    <a:ext uri="{FF2B5EF4-FFF2-40B4-BE49-F238E27FC236}">
                      <a16:creationId xmlns:a16="http://schemas.microsoft.com/office/drawing/2014/main" id="{0C6F187B-8F65-904F-E002-A96FA20677D0}"/>
                    </a:ext>
                  </a:extLst>
                </p:cNvPr>
                <p:cNvGrpSpPr>
                  <a:grpSpLocks/>
                </p:cNvGrpSpPr>
                <p:nvPr/>
              </p:nvGrpSpPr>
              <p:grpSpPr bwMode="auto">
                <a:xfrm>
                  <a:off x="602" y="3159"/>
                  <a:ext cx="1152" cy="814"/>
                  <a:chOff x="602" y="3159"/>
                  <a:chExt cx="1152" cy="814"/>
                </a:xfrm>
              </p:grpSpPr>
              <p:sp>
                <p:nvSpPr>
                  <p:cNvPr id="2061" name="Freeform 100">
                    <a:extLst>
                      <a:ext uri="{FF2B5EF4-FFF2-40B4-BE49-F238E27FC236}">
                        <a16:creationId xmlns:a16="http://schemas.microsoft.com/office/drawing/2014/main" id="{FA29DE9A-1E0E-CD00-8E65-5D7C7080E895}"/>
                      </a:ext>
                    </a:extLst>
                  </p:cNvPr>
                  <p:cNvSpPr>
                    <a:spLocks/>
                  </p:cNvSpPr>
                  <p:nvPr/>
                </p:nvSpPr>
                <p:spPr bwMode="auto">
                  <a:xfrm>
                    <a:off x="602" y="3159"/>
                    <a:ext cx="578" cy="814"/>
                  </a:xfrm>
                  <a:custGeom>
                    <a:avLst/>
                    <a:gdLst>
                      <a:gd name="T0" fmla="*/ 0 w 578"/>
                      <a:gd name="T1" fmla="*/ 813 h 814"/>
                      <a:gd name="T2" fmla="*/ 16 w 578"/>
                      <a:gd name="T3" fmla="*/ 808 h 814"/>
                      <a:gd name="T4" fmla="*/ 39 w 578"/>
                      <a:gd name="T5" fmla="*/ 804 h 814"/>
                      <a:gd name="T6" fmla="*/ 63 w 578"/>
                      <a:gd name="T7" fmla="*/ 800 h 814"/>
                      <a:gd name="T8" fmla="*/ 86 w 578"/>
                      <a:gd name="T9" fmla="*/ 796 h 814"/>
                      <a:gd name="T10" fmla="*/ 110 w 578"/>
                      <a:gd name="T11" fmla="*/ 790 h 814"/>
                      <a:gd name="T12" fmla="*/ 127 w 578"/>
                      <a:gd name="T13" fmla="*/ 785 h 814"/>
                      <a:gd name="T14" fmla="*/ 149 w 578"/>
                      <a:gd name="T15" fmla="*/ 777 h 814"/>
                      <a:gd name="T16" fmla="*/ 170 w 578"/>
                      <a:gd name="T17" fmla="*/ 769 h 814"/>
                      <a:gd name="T18" fmla="*/ 182 w 578"/>
                      <a:gd name="T19" fmla="*/ 765 h 814"/>
                      <a:gd name="T20" fmla="*/ 197 w 578"/>
                      <a:gd name="T21" fmla="*/ 757 h 814"/>
                      <a:gd name="T22" fmla="*/ 209 w 578"/>
                      <a:gd name="T23" fmla="*/ 749 h 814"/>
                      <a:gd name="T24" fmla="*/ 221 w 578"/>
                      <a:gd name="T25" fmla="*/ 741 h 814"/>
                      <a:gd name="T26" fmla="*/ 233 w 578"/>
                      <a:gd name="T27" fmla="*/ 734 h 814"/>
                      <a:gd name="T28" fmla="*/ 244 w 578"/>
                      <a:gd name="T29" fmla="*/ 726 h 814"/>
                      <a:gd name="T30" fmla="*/ 252 w 578"/>
                      <a:gd name="T31" fmla="*/ 718 h 814"/>
                      <a:gd name="T32" fmla="*/ 260 w 578"/>
                      <a:gd name="T33" fmla="*/ 710 h 814"/>
                      <a:gd name="T34" fmla="*/ 264 w 578"/>
                      <a:gd name="T35" fmla="*/ 702 h 814"/>
                      <a:gd name="T36" fmla="*/ 272 w 578"/>
                      <a:gd name="T37" fmla="*/ 690 h 814"/>
                      <a:gd name="T38" fmla="*/ 281 w 578"/>
                      <a:gd name="T39" fmla="*/ 675 h 814"/>
                      <a:gd name="T40" fmla="*/ 293 w 578"/>
                      <a:gd name="T41" fmla="*/ 654 h 814"/>
                      <a:gd name="T42" fmla="*/ 304 w 578"/>
                      <a:gd name="T43" fmla="*/ 627 h 814"/>
                      <a:gd name="T44" fmla="*/ 316 w 578"/>
                      <a:gd name="T45" fmla="*/ 603 h 814"/>
                      <a:gd name="T46" fmla="*/ 324 w 578"/>
                      <a:gd name="T47" fmla="*/ 584 h 814"/>
                      <a:gd name="T48" fmla="*/ 336 w 578"/>
                      <a:gd name="T49" fmla="*/ 556 h 814"/>
                      <a:gd name="T50" fmla="*/ 344 w 578"/>
                      <a:gd name="T51" fmla="*/ 529 h 814"/>
                      <a:gd name="T52" fmla="*/ 348 w 578"/>
                      <a:gd name="T53" fmla="*/ 517 h 814"/>
                      <a:gd name="T54" fmla="*/ 367 w 578"/>
                      <a:gd name="T55" fmla="*/ 461 h 814"/>
                      <a:gd name="T56" fmla="*/ 404 w 578"/>
                      <a:gd name="T57" fmla="*/ 351 h 814"/>
                      <a:gd name="T58" fmla="*/ 418 w 578"/>
                      <a:gd name="T59" fmla="*/ 295 h 814"/>
                      <a:gd name="T60" fmla="*/ 422 w 578"/>
                      <a:gd name="T61" fmla="*/ 283 h 814"/>
                      <a:gd name="T62" fmla="*/ 435 w 578"/>
                      <a:gd name="T63" fmla="*/ 252 h 814"/>
                      <a:gd name="T64" fmla="*/ 443 w 578"/>
                      <a:gd name="T65" fmla="*/ 224 h 814"/>
                      <a:gd name="T66" fmla="*/ 451 w 578"/>
                      <a:gd name="T67" fmla="*/ 205 h 814"/>
                      <a:gd name="T68" fmla="*/ 459 w 578"/>
                      <a:gd name="T69" fmla="*/ 180 h 814"/>
                      <a:gd name="T70" fmla="*/ 466 w 578"/>
                      <a:gd name="T71" fmla="*/ 162 h 814"/>
                      <a:gd name="T72" fmla="*/ 474 w 578"/>
                      <a:gd name="T73" fmla="*/ 141 h 814"/>
                      <a:gd name="T74" fmla="*/ 482 w 578"/>
                      <a:gd name="T75" fmla="*/ 121 h 814"/>
                      <a:gd name="T76" fmla="*/ 486 w 578"/>
                      <a:gd name="T77" fmla="*/ 110 h 814"/>
                      <a:gd name="T78" fmla="*/ 490 w 578"/>
                      <a:gd name="T79" fmla="*/ 98 h 814"/>
                      <a:gd name="T80" fmla="*/ 498 w 578"/>
                      <a:gd name="T81" fmla="*/ 82 h 814"/>
                      <a:gd name="T82" fmla="*/ 502 w 578"/>
                      <a:gd name="T83" fmla="*/ 70 h 814"/>
                      <a:gd name="T84" fmla="*/ 510 w 578"/>
                      <a:gd name="T85" fmla="*/ 55 h 814"/>
                      <a:gd name="T86" fmla="*/ 514 w 578"/>
                      <a:gd name="T87" fmla="*/ 47 h 814"/>
                      <a:gd name="T88" fmla="*/ 521 w 578"/>
                      <a:gd name="T89" fmla="*/ 35 h 814"/>
                      <a:gd name="T90" fmla="*/ 525 w 578"/>
                      <a:gd name="T91" fmla="*/ 31 h 814"/>
                      <a:gd name="T92" fmla="*/ 529 w 578"/>
                      <a:gd name="T93" fmla="*/ 22 h 814"/>
                      <a:gd name="T94" fmla="*/ 533 w 578"/>
                      <a:gd name="T95" fmla="*/ 18 h 814"/>
                      <a:gd name="T96" fmla="*/ 537 w 578"/>
                      <a:gd name="T97" fmla="*/ 16 h 814"/>
                      <a:gd name="T98" fmla="*/ 549 w 578"/>
                      <a:gd name="T99" fmla="*/ 8 h 814"/>
                      <a:gd name="T100" fmla="*/ 562 w 578"/>
                      <a:gd name="T101" fmla="*/ 4 h 814"/>
                      <a:gd name="T102" fmla="*/ 574 w 578"/>
                      <a:gd name="T103" fmla="*/ 0 h 814"/>
                      <a:gd name="T104" fmla="*/ 577 w 578"/>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814"/>
                      <a:gd name="T161" fmla="*/ 578 w 578"/>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814">
                        <a:moveTo>
                          <a:pt x="0" y="813"/>
                        </a:moveTo>
                        <a:lnTo>
                          <a:pt x="16" y="808"/>
                        </a:lnTo>
                        <a:lnTo>
                          <a:pt x="39" y="804"/>
                        </a:lnTo>
                        <a:lnTo>
                          <a:pt x="63" y="800"/>
                        </a:lnTo>
                        <a:lnTo>
                          <a:pt x="86" y="796"/>
                        </a:lnTo>
                        <a:lnTo>
                          <a:pt x="110" y="790"/>
                        </a:lnTo>
                        <a:lnTo>
                          <a:pt x="127" y="785"/>
                        </a:lnTo>
                        <a:lnTo>
                          <a:pt x="149" y="777"/>
                        </a:lnTo>
                        <a:lnTo>
                          <a:pt x="170" y="769"/>
                        </a:lnTo>
                        <a:lnTo>
                          <a:pt x="182" y="765"/>
                        </a:lnTo>
                        <a:lnTo>
                          <a:pt x="197" y="757"/>
                        </a:lnTo>
                        <a:lnTo>
                          <a:pt x="209" y="749"/>
                        </a:lnTo>
                        <a:lnTo>
                          <a:pt x="221" y="741"/>
                        </a:lnTo>
                        <a:lnTo>
                          <a:pt x="233" y="734"/>
                        </a:lnTo>
                        <a:lnTo>
                          <a:pt x="244" y="726"/>
                        </a:lnTo>
                        <a:lnTo>
                          <a:pt x="252" y="718"/>
                        </a:lnTo>
                        <a:lnTo>
                          <a:pt x="260" y="710"/>
                        </a:lnTo>
                        <a:lnTo>
                          <a:pt x="264" y="702"/>
                        </a:lnTo>
                        <a:lnTo>
                          <a:pt x="272" y="690"/>
                        </a:lnTo>
                        <a:lnTo>
                          <a:pt x="281" y="675"/>
                        </a:lnTo>
                        <a:lnTo>
                          <a:pt x="293" y="654"/>
                        </a:lnTo>
                        <a:lnTo>
                          <a:pt x="304" y="627"/>
                        </a:lnTo>
                        <a:lnTo>
                          <a:pt x="316" y="603"/>
                        </a:lnTo>
                        <a:lnTo>
                          <a:pt x="324" y="584"/>
                        </a:lnTo>
                        <a:lnTo>
                          <a:pt x="336" y="556"/>
                        </a:lnTo>
                        <a:lnTo>
                          <a:pt x="344" y="529"/>
                        </a:lnTo>
                        <a:lnTo>
                          <a:pt x="348" y="517"/>
                        </a:lnTo>
                        <a:lnTo>
                          <a:pt x="367" y="461"/>
                        </a:lnTo>
                        <a:lnTo>
                          <a:pt x="404" y="351"/>
                        </a:lnTo>
                        <a:lnTo>
                          <a:pt x="418" y="295"/>
                        </a:lnTo>
                        <a:lnTo>
                          <a:pt x="422" y="283"/>
                        </a:lnTo>
                        <a:lnTo>
                          <a:pt x="435" y="252"/>
                        </a:lnTo>
                        <a:lnTo>
                          <a:pt x="443" y="224"/>
                        </a:lnTo>
                        <a:lnTo>
                          <a:pt x="451" y="205"/>
                        </a:lnTo>
                        <a:lnTo>
                          <a:pt x="459" y="180"/>
                        </a:lnTo>
                        <a:lnTo>
                          <a:pt x="466" y="162"/>
                        </a:lnTo>
                        <a:lnTo>
                          <a:pt x="474" y="141"/>
                        </a:lnTo>
                        <a:lnTo>
                          <a:pt x="482" y="121"/>
                        </a:lnTo>
                        <a:lnTo>
                          <a:pt x="486" y="110"/>
                        </a:lnTo>
                        <a:lnTo>
                          <a:pt x="490" y="98"/>
                        </a:lnTo>
                        <a:lnTo>
                          <a:pt x="498" y="82"/>
                        </a:lnTo>
                        <a:lnTo>
                          <a:pt x="502" y="70"/>
                        </a:lnTo>
                        <a:lnTo>
                          <a:pt x="510" y="55"/>
                        </a:lnTo>
                        <a:lnTo>
                          <a:pt x="514" y="47"/>
                        </a:lnTo>
                        <a:lnTo>
                          <a:pt x="521" y="35"/>
                        </a:lnTo>
                        <a:lnTo>
                          <a:pt x="525" y="31"/>
                        </a:lnTo>
                        <a:lnTo>
                          <a:pt x="529" y="22"/>
                        </a:lnTo>
                        <a:lnTo>
                          <a:pt x="533" y="18"/>
                        </a:lnTo>
                        <a:lnTo>
                          <a:pt x="537" y="16"/>
                        </a:lnTo>
                        <a:lnTo>
                          <a:pt x="549" y="8"/>
                        </a:lnTo>
                        <a:lnTo>
                          <a:pt x="562" y="4"/>
                        </a:lnTo>
                        <a:lnTo>
                          <a:pt x="574" y="0"/>
                        </a:lnTo>
                        <a:lnTo>
                          <a:pt x="577" y="0"/>
                        </a:lnTo>
                      </a:path>
                    </a:pathLst>
                  </a:custGeom>
                  <a:noFill/>
                  <a:ln w="50799" cap="rnd">
                    <a:solidFill>
                      <a:srgbClr val="00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2062" name="Freeform 101">
                    <a:extLst>
                      <a:ext uri="{FF2B5EF4-FFF2-40B4-BE49-F238E27FC236}">
                        <a16:creationId xmlns:a16="http://schemas.microsoft.com/office/drawing/2014/main" id="{6E7B3A36-40C8-5719-492D-369681C85FAA}"/>
                      </a:ext>
                    </a:extLst>
                  </p:cNvPr>
                  <p:cNvSpPr>
                    <a:spLocks/>
                  </p:cNvSpPr>
                  <p:nvPr/>
                </p:nvSpPr>
                <p:spPr bwMode="auto">
                  <a:xfrm>
                    <a:off x="1179" y="3159"/>
                    <a:ext cx="575" cy="814"/>
                  </a:xfrm>
                  <a:custGeom>
                    <a:avLst/>
                    <a:gdLst>
                      <a:gd name="T0" fmla="*/ 574 w 575"/>
                      <a:gd name="T1" fmla="*/ 813 h 814"/>
                      <a:gd name="T2" fmla="*/ 557 w 575"/>
                      <a:gd name="T3" fmla="*/ 808 h 814"/>
                      <a:gd name="T4" fmla="*/ 534 w 575"/>
                      <a:gd name="T5" fmla="*/ 804 h 814"/>
                      <a:gd name="T6" fmla="*/ 510 w 575"/>
                      <a:gd name="T7" fmla="*/ 800 h 814"/>
                      <a:gd name="T8" fmla="*/ 487 w 575"/>
                      <a:gd name="T9" fmla="*/ 796 h 814"/>
                      <a:gd name="T10" fmla="*/ 463 w 575"/>
                      <a:gd name="T11" fmla="*/ 790 h 814"/>
                      <a:gd name="T12" fmla="*/ 447 w 575"/>
                      <a:gd name="T13" fmla="*/ 785 h 814"/>
                      <a:gd name="T14" fmla="*/ 424 w 575"/>
                      <a:gd name="T15" fmla="*/ 777 h 814"/>
                      <a:gd name="T16" fmla="*/ 403 w 575"/>
                      <a:gd name="T17" fmla="*/ 769 h 814"/>
                      <a:gd name="T18" fmla="*/ 391 w 575"/>
                      <a:gd name="T19" fmla="*/ 765 h 814"/>
                      <a:gd name="T20" fmla="*/ 376 w 575"/>
                      <a:gd name="T21" fmla="*/ 757 h 814"/>
                      <a:gd name="T22" fmla="*/ 364 w 575"/>
                      <a:gd name="T23" fmla="*/ 749 h 814"/>
                      <a:gd name="T24" fmla="*/ 352 w 575"/>
                      <a:gd name="T25" fmla="*/ 741 h 814"/>
                      <a:gd name="T26" fmla="*/ 340 w 575"/>
                      <a:gd name="T27" fmla="*/ 734 h 814"/>
                      <a:gd name="T28" fmla="*/ 329 w 575"/>
                      <a:gd name="T29" fmla="*/ 726 h 814"/>
                      <a:gd name="T30" fmla="*/ 321 w 575"/>
                      <a:gd name="T31" fmla="*/ 718 h 814"/>
                      <a:gd name="T32" fmla="*/ 313 w 575"/>
                      <a:gd name="T33" fmla="*/ 710 h 814"/>
                      <a:gd name="T34" fmla="*/ 309 w 575"/>
                      <a:gd name="T35" fmla="*/ 702 h 814"/>
                      <a:gd name="T36" fmla="*/ 305 w 575"/>
                      <a:gd name="T37" fmla="*/ 694 h 814"/>
                      <a:gd name="T38" fmla="*/ 293 w 575"/>
                      <a:gd name="T39" fmla="*/ 675 h 814"/>
                      <a:gd name="T40" fmla="*/ 280 w 575"/>
                      <a:gd name="T41" fmla="*/ 654 h 814"/>
                      <a:gd name="T42" fmla="*/ 270 w 575"/>
                      <a:gd name="T43" fmla="*/ 632 h 814"/>
                      <a:gd name="T44" fmla="*/ 257 w 575"/>
                      <a:gd name="T45" fmla="*/ 603 h 814"/>
                      <a:gd name="T46" fmla="*/ 245 w 575"/>
                      <a:gd name="T47" fmla="*/ 580 h 814"/>
                      <a:gd name="T48" fmla="*/ 237 w 575"/>
                      <a:gd name="T49" fmla="*/ 560 h 814"/>
                      <a:gd name="T50" fmla="*/ 225 w 575"/>
                      <a:gd name="T51" fmla="*/ 529 h 814"/>
                      <a:gd name="T52" fmla="*/ 221 w 575"/>
                      <a:gd name="T53" fmla="*/ 517 h 814"/>
                      <a:gd name="T54" fmla="*/ 206 w 575"/>
                      <a:gd name="T55" fmla="*/ 465 h 814"/>
                      <a:gd name="T56" fmla="*/ 170 w 575"/>
                      <a:gd name="T57" fmla="*/ 355 h 814"/>
                      <a:gd name="T58" fmla="*/ 151 w 575"/>
                      <a:gd name="T59" fmla="*/ 295 h 814"/>
                      <a:gd name="T60" fmla="*/ 147 w 575"/>
                      <a:gd name="T61" fmla="*/ 283 h 814"/>
                      <a:gd name="T62" fmla="*/ 139 w 575"/>
                      <a:gd name="T63" fmla="*/ 256 h 814"/>
                      <a:gd name="T64" fmla="*/ 126 w 575"/>
                      <a:gd name="T65" fmla="*/ 224 h 814"/>
                      <a:gd name="T66" fmla="*/ 118 w 575"/>
                      <a:gd name="T67" fmla="*/ 201 h 814"/>
                      <a:gd name="T68" fmla="*/ 110 w 575"/>
                      <a:gd name="T69" fmla="*/ 176 h 814"/>
                      <a:gd name="T70" fmla="*/ 103 w 575"/>
                      <a:gd name="T71" fmla="*/ 158 h 814"/>
                      <a:gd name="T72" fmla="*/ 95 w 575"/>
                      <a:gd name="T73" fmla="*/ 137 h 814"/>
                      <a:gd name="T74" fmla="*/ 87 w 575"/>
                      <a:gd name="T75" fmla="*/ 118 h 814"/>
                      <a:gd name="T76" fmla="*/ 83 w 575"/>
                      <a:gd name="T77" fmla="*/ 110 h 814"/>
                      <a:gd name="T78" fmla="*/ 79 w 575"/>
                      <a:gd name="T79" fmla="*/ 98 h 814"/>
                      <a:gd name="T80" fmla="*/ 71 w 575"/>
                      <a:gd name="T81" fmla="*/ 82 h 814"/>
                      <a:gd name="T82" fmla="*/ 67 w 575"/>
                      <a:gd name="T83" fmla="*/ 70 h 814"/>
                      <a:gd name="T84" fmla="*/ 59 w 575"/>
                      <a:gd name="T85" fmla="*/ 55 h 814"/>
                      <a:gd name="T86" fmla="*/ 55 w 575"/>
                      <a:gd name="T87" fmla="*/ 47 h 814"/>
                      <a:gd name="T88" fmla="*/ 48 w 575"/>
                      <a:gd name="T89" fmla="*/ 35 h 814"/>
                      <a:gd name="T90" fmla="*/ 44 w 575"/>
                      <a:gd name="T91" fmla="*/ 31 h 814"/>
                      <a:gd name="T92" fmla="*/ 40 w 575"/>
                      <a:gd name="T93" fmla="*/ 22 h 814"/>
                      <a:gd name="T94" fmla="*/ 36 w 575"/>
                      <a:gd name="T95" fmla="*/ 18 h 814"/>
                      <a:gd name="T96" fmla="*/ 32 w 575"/>
                      <a:gd name="T97" fmla="*/ 16 h 814"/>
                      <a:gd name="T98" fmla="*/ 24 w 575"/>
                      <a:gd name="T99" fmla="*/ 8 h 814"/>
                      <a:gd name="T100" fmla="*/ 16 w 575"/>
                      <a:gd name="T101" fmla="*/ 4 h 814"/>
                      <a:gd name="T102" fmla="*/ 4 w 575"/>
                      <a:gd name="T103" fmla="*/ 0 h 814"/>
                      <a:gd name="T104" fmla="*/ 0 w 575"/>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5"/>
                      <a:gd name="T160" fmla="*/ 0 h 814"/>
                      <a:gd name="T161" fmla="*/ 575 w 575"/>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5" h="814">
                        <a:moveTo>
                          <a:pt x="574" y="813"/>
                        </a:moveTo>
                        <a:lnTo>
                          <a:pt x="557" y="808"/>
                        </a:lnTo>
                        <a:lnTo>
                          <a:pt x="534" y="804"/>
                        </a:lnTo>
                        <a:lnTo>
                          <a:pt x="510" y="800"/>
                        </a:lnTo>
                        <a:lnTo>
                          <a:pt x="487" y="796"/>
                        </a:lnTo>
                        <a:lnTo>
                          <a:pt x="463" y="790"/>
                        </a:lnTo>
                        <a:lnTo>
                          <a:pt x="447" y="785"/>
                        </a:lnTo>
                        <a:lnTo>
                          <a:pt x="424" y="777"/>
                        </a:lnTo>
                        <a:lnTo>
                          <a:pt x="403" y="769"/>
                        </a:lnTo>
                        <a:lnTo>
                          <a:pt x="391" y="765"/>
                        </a:lnTo>
                        <a:lnTo>
                          <a:pt x="376" y="757"/>
                        </a:lnTo>
                        <a:lnTo>
                          <a:pt x="364" y="749"/>
                        </a:lnTo>
                        <a:lnTo>
                          <a:pt x="352" y="741"/>
                        </a:lnTo>
                        <a:lnTo>
                          <a:pt x="340" y="734"/>
                        </a:lnTo>
                        <a:lnTo>
                          <a:pt x="329" y="726"/>
                        </a:lnTo>
                        <a:lnTo>
                          <a:pt x="321" y="718"/>
                        </a:lnTo>
                        <a:lnTo>
                          <a:pt x="313" y="710"/>
                        </a:lnTo>
                        <a:lnTo>
                          <a:pt x="309" y="702"/>
                        </a:lnTo>
                        <a:lnTo>
                          <a:pt x="305" y="694"/>
                        </a:lnTo>
                        <a:lnTo>
                          <a:pt x="293" y="675"/>
                        </a:lnTo>
                        <a:lnTo>
                          <a:pt x="280" y="654"/>
                        </a:lnTo>
                        <a:lnTo>
                          <a:pt x="270" y="632"/>
                        </a:lnTo>
                        <a:lnTo>
                          <a:pt x="257" y="603"/>
                        </a:lnTo>
                        <a:lnTo>
                          <a:pt x="245" y="580"/>
                        </a:lnTo>
                        <a:lnTo>
                          <a:pt x="237" y="560"/>
                        </a:lnTo>
                        <a:lnTo>
                          <a:pt x="225" y="529"/>
                        </a:lnTo>
                        <a:lnTo>
                          <a:pt x="221" y="517"/>
                        </a:lnTo>
                        <a:lnTo>
                          <a:pt x="206" y="465"/>
                        </a:lnTo>
                        <a:lnTo>
                          <a:pt x="170" y="355"/>
                        </a:lnTo>
                        <a:lnTo>
                          <a:pt x="151" y="295"/>
                        </a:lnTo>
                        <a:lnTo>
                          <a:pt x="147" y="283"/>
                        </a:lnTo>
                        <a:lnTo>
                          <a:pt x="139" y="256"/>
                        </a:lnTo>
                        <a:lnTo>
                          <a:pt x="126" y="224"/>
                        </a:lnTo>
                        <a:lnTo>
                          <a:pt x="118" y="201"/>
                        </a:lnTo>
                        <a:lnTo>
                          <a:pt x="110" y="176"/>
                        </a:lnTo>
                        <a:lnTo>
                          <a:pt x="103" y="158"/>
                        </a:lnTo>
                        <a:lnTo>
                          <a:pt x="95" y="137"/>
                        </a:lnTo>
                        <a:lnTo>
                          <a:pt x="87" y="118"/>
                        </a:lnTo>
                        <a:lnTo>
                          <a:pt x="83" y="110"/>
                        </a:lnTo>
                        <a:lnTo>
                          <a:pt x="79" y="98"/>
                        </a:lnTo>
                        <a:lnTo>
                          <a:pt x="71" y="82"/>
                        </a:lnTo>
                        <a:lnTo>
                          <a:pt x="67" y="70"/>
                        </a:lnTo>
                        <a:lnTo>
                          <a:pt x="59" y="55"/>
                        </a:lnTo>
                        <a:lnTo>
                          <a:pt x="55" y="47"/>
                        </a:lnTo>
                        <a:lnTo>
                          <a:pt x="48" y="35"/>
                        </a:lnTo>
                        <a:lnTo>
                          <a:pt x="44" y="31"/>
                        </a:lnTo>
                        <a:lnTo>
                          <a:pt x="40" y="22"/>
                        </a:lnTo>
                        <a:lnTo>
                          <a:pt x="36" y="18"/>
                        </a:lnTo>
                        <a:lnTo>
                          <a:pt x="32" y="16"/>
                        </a:lnTo>
                        <a:lnTo>
                          <a:pt x="24" y="8"/>
                        </a:lnTo>
                        <a:lnTo>
                          <a:pt x="16" y="4"/>
                        </a:lnTo>
                        <a:lnTo>
                          <a:pt x="4" y="0"/>
                        </a:lnTo>
                        <a:lnTo>
                          <a:pt x="0" y="0"/>
                        </a:lnTo>
                      </a:path>
                    </a:pathLst>
                  </a:custGeom>
                  <a:noFill/>
                  <a:ln w="50799" cap="rnd">
                    <a:solidFill>
                      <a:srgbClr val="000066"/>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grpSp>
            <p:sp>
              <p:nvSpPr>
                <p:cNvPr id="2060" name="Line 102">
                  <a:extLst>
                    <a:ext uri="{FF2B5EF4-FFF2-40B4-BE49-F238E27FC236}">
                      <a16:creationId xmlns:a16="http://schemas.microsoft.com/office/drawing/2014/main" id="{C53959AE-2F1A-77B8-2FDE-C961C0A3B1E4}"/>
                    </a:ext>
                  </a:extLst>
                </p:cNvPr>
                <p:cNvSpPr>
                  <a:spLocks noChangeShapeType="1"/>
                </p:cNvSpPr>
                <p:nvPr/>
              </p:nvSpPr>
              <p:spPr bwMode="auto">
                <a:xfrm>
                  <a:off x="1174" y="3151"/>
                  <a:ext cx="0" cy="843"/>
                </a:xfrm>
                <a:prstGeom prst="line">
                  <a:avLst/>
                </a:prstGeom>
                <a:noFill/>
                <a:ln w="50799">
                  <a:solidFill>
                    <a:srgbClr val="000066"/>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sp>
            <p:nvSpPr>
              <p:cNvPr id="2058" name="Oval 103">
                <a:extLst>
                  <a:ext uri="{FF2B5EF4-FFF2-40B4-BE49-F238E27FC236}">
                    <a16:creationId xmlns:a16="http://schemas.microsoft.com/office/drawing/2014/main" id="{51A6B2EF-AF86-C478-0626-B76DD99D7528}"/>
                  </a:ext>
                </a:extLst>
              </p:cNvPr>
              <p:cNvSpPr>
                <a:spLocks noChangeArrowheads="1"/>
              </p:cNvSpPr>
              <p:nvPr/>
            </p:nvSpPr>
            <p:spPr bwMode="auto">
              <a:xfrm>
                <a:off x="1115" y="3918"/>
                <a:ext cx="122" cy="122"/>
              </a:xfrm>
              <a:prstGeom prst="ellipse">
                <a:avLst/>
              </a:prstGeom>
              <a:solidFill>
                <a:schemeClr val="bg1"/>
              </a:solidFill>
              <a:ln w="12699">
                <a:solidFill>
                  <a:srgbClr val="000066"/>
                </a:solidFill>
                <a:round/>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grpSp>
        <p:grpSp>
          <p:nvGrpSpPr>
            <p:cNvPr id="59" name="Group 104">
              <a:extLst>
                <a:ext uri="{FF2B5EF4-FFF2-40B4-BE49-F238E27FC236}">
                  <a16:creationId xmlns:a16="http://schemas.microsoft.com/office/drawing/2014/main" id="{CAD12F95-E43A-4950-4A9A-EF43356E9DCC}"/>
                </a:ext>
              </a:extLst>
            </p:cNvPr>
            <p:cNvGrpSpPr>
              <a:grpSpLocks/>
            </p:cNvGrpSpPr>
            <p:nvPr/>
          </p:nvGrpSpPr>
          <p:grpSpPr bwMode="auto">
            <a:xfrm rot="5383191">
              <a:off x="1722" y="885"/>
              <a:ext cx="576" cy="666"/>
              <a:chOff x="602" y="3151"/>
              <a:chExt cx="1152" cy="889"/>
            </a:xfrm>
          </p:grpSpPr>
          <p:grpSp>
            <p:nvGrpSpPr>
              <p:cNvPr id="62" name="Group 105">
                <a:extLst>
                  <a:ext uri="{FF2B5EF4-FFF2-40B4-BE49-F238E27FC236}">
                    <a16:creationId xmlns:a16="http://schemas.microsoft.com/office/drawing/2014/main" id="{AF559696-B556-38AF-D159-57D5B6A9CB2C}"/>
                  </a:ext>
                </a:extLst>
              </p:cNvPr>
              <p:cNvGrpSpPr>
                <a:grpSpLocks/>
              </p:cNvGrpSpPr>
              <p:nvPr/>
            </p:nvGrpSpPr>
            <p:grpSpPr bwMode="auto">
              <a:xfrm>
                <a:off x="602" y="3151"/>
                <a:ext cx="1152" cy="843"/>
                <a:chOff x="602" y="3151"/>
                <a:chExt cx="1152" cy="843"/>
              </a:xfrm>
            </p:grpSpPr>
            <p:grpSp>
              <p:nvGrpSpPr>
                <p:cNvPr id="2048" name="Group 106">
                  <a:extLst>
                    <a:ext uri="{FF2B5EF4-FFF2-40B4-BE49-F238E27FC236}">
                      <a16:creationId xmlns:a16="http://schemas.microsoft.com/office/drawing/2014/main" id="{5BBC2E79-FB1A-3C62-BE8D-4136C45E3E40}"/>
                    </a:ext>
                  </a:extLst>
                </p:cNvPr>
                <p:cNvGrpSpPr>
                  <a:grpSpLocks/>
                </p:cNvGrpSpPr>
                <p:nvPr/>
              </p:nvGrpSpPr>
              <p:grpSpPr bwMode="auto">
                <a:xfrm>
                  <a:off x="602" y="3159"/>
                  <a:ext cx="1152" cy="814"/>
                  <a:chOff x="602" y="3159"/>
                  <a:chExt cx="1152" cy="814"/>
                </a:xfrm>
              </p:grpSpPr>
              <p:sp>
                <p:nvSpPr>
                  <p:cNvPr id="2055" name="Freeform 107">
                    <a:extLst>
                      <a:ext uri="{FF2B5EF4-FFF2-40B4-BE49-F238E27FC236}">
                        <a16:creationId xmlns:a16="http://schemas.microsoft.com/office/drawing/2014/main" id="{4AF89473-847D-9228-6846-136EFF3B3F68}"/>
                      </a:ext>
                    </a:extLst>
                  </p:cNvPr>
                  <p:cNvSpPr>
                    <a:spLocks/>
                  </p:cNvSpPr>
                  <p:nvPr/>
                </p:nvSpPr>
                <p:spPr bwMode="auto">
                  <a:xfrm>
                    <a:off x="602" y="3159"/>
                    <a:ext cx="578" cy="814"/>
                  </a:xfrm>
                  <a:custGeom>
                    <a:avLst/>
                    <a:gdLst>
                      <a:gd name="T0" fmla="*/ 0 w 578"/>
                      <a:gd name="T1" fmla="*/ 813 h 814"/>
                      <a:gd name="T2" fmla="*/ 16 w 578"/>
                      <a:gd name="T3" fmla="*/ 808 h 814"/>
                      <a:gd name="T4" fmla="*/ 39 w 578"/>
                      <a:gd name="T5" fmla="*/ 804 h 814"/>
                      <a:gd name="T6" fmla="*/ 63 w 578"/>
                      <a:gd name="T7" fmla="*/ 800 h 814"/>
                      <a:gd name="T8" fmla="*/ 86 w 578"/>
                      <a:gd name="T9" fmla="*/ 796 h 814"/>
                      <a:gd name="T10" fmla="*/ 110 w 578"/>
                      <a:gd name="T11" fmla="*/ 790 h 814"/>
                      <a:gd name="T12" fmla="*/ 127 w 578"/>
                      <a:gd name="T13" fmla="*/ 785 h 814"/>
                      <a:gd name="T14" fmla="*/ 149 w 578"/>
                      <a:gd name="T15" fmla="*/ 777 h 814"/>
                      <a:gd name="T16" fmla="*/ 170 w 578"/>
                      <a:gd name="T17" fmla="*/ 769 h 814"/>
                      <a:gd name="T18" fmla="*/ 182 w 578"/>
                      <a:gd name="T19" fmla="*/ 765 h 814"/>
                      <a:gd name="T20" fmla="*/ 197 w 578"/>
                      <a:gd name="T21" fmla="*/ 757 h 814"/>
                      <a:gd name="T22" fmla="*/ 209 w 578"/>
                      <a:gd name="T23" fmla="*/ 749 h 814"/>
                      <a:gd name="T24" fmla="*/ 221 w 578"/>
                      <a:gd name="T25" fmla="*/ 741 h 814"/>
                      <a:gd name="T26" fmla="*/ 233 w 578"/>
                      <a:gd name="T27" fmla="*/ 734 h 814"/>
                      <a:gd name="T28" fmla="*/ 244 w 578"/>
                      <a:gd name="T29" fmla="*/ 726 h 814"/>
                      <a:gd name="T30" fmla="*/ 252 w 578"/>
                      <a:gd name="T31" fmla="*/ 718 h 814"/>
                      <a:gd name="T32" fmla="*/ 260 w 578"/>
                      <a:gd name="T33" fmla="*/ 710 h 814"/>
                      <a:gd name="T34" fmla="*/ 264 w 578"/>
                      <a:gd name="T35" fmla="*/ 702 h 814"/>
                      <a:gd name="T36" fmla="*/ 272 w 578"/>
                      <a:gd name="T37" fmla="*/ 690 h 814"/>
                      <a:gd name="T38" fmla="*/ 281 w 578"/>
                      <a:gd name="T39" fmla="*/ 675 h 814"/>
                      <a:gd name="T40" fmla="*/ 293 w 578"/>
                      <a:gd name="T41" fmla="*/ 654 h 814"/>
                      <a:gd name="T42" fmla="*/ 304 w 578"/>
                      <a:gd name="T43" fmla="*/ 627 h 814"/>
                      <a:gd name="T44" fmla="*/ 316 w 578"/>
                      <a:gd name="T45" fmla="*/ 603 h 814"/>
                      <a:gd name="T46" fmla="*/ 324 w 578"/>
                      <a:gd name="T47" fmla="*/ 584 h 814"/>
                      <a:gd name="T48" fmla="*/ 336 w 578"/>
                      <a:gd name="T49" fmla="*/ 556 h 814"/>
                      <a:gd name="T50" fmla="*/ 344 w 578"/>
                      <a:gd name="T51" fmla="*/ 529 h 814"/>
                      <a:gd name="T52" fmla="*/ 348 w 578"/>
                      <a:gd name="T53" fmla="*/ 517 h 814"/>
                      <a:gd name="T54" fmla="*/ 367 w 578"/>
                      <a:gd name="T55" fmla="*/ 461 h 814"/>
                      <a:gd name="T56" fmla="*/ 404 w 578"/>
                      <a:gd name="T57" fmla="*/ 351 h 814"/>
                      <a:gd name="T58" fmla="*/ 418 w 578"/>
                      <a:gd name="T59" fmla="*/ 295 h 814"/>
                      <a:gd name="T60" fmla="*/ 422 w 578"/>
                      <a:gd name="T61" fmla="*/ 283 h 814"/>
                      <a:gd name="T62" fmla="*/ 435 w 578"/>
                      <a:gd name="T63" fmla="*/ 252 h 814"/>
                      <a:gd name="T64" fmla="*/ 443 w 578"/>
                      <a:gd name="T65" fmla="*/ 224 h 814"/>
                      <a:gd name="T66" fmla="*/ 451 w 578"/>
                      <a:gd name="T67" fmla="*/ 205 h 814"/>
                      <a:gd name="T68" fmla="*/ 459 w 578"/>
                      <a:gd name="T69" fmla="*/ 180 h 814"/>
                      <a:gd name="T70" fmla="*/ 466 w 578"/>
                      <a:gd name="T71" fmla="*/ 162 h 814"/>
                      <a:gd name="T72" fmla="*/ 474 w 578"/>
                      <a:gd name="T73" fmla="*/ 141 h 814"/>
                      <a:gd name="T74" fmla="*/ 482 w 578"/>
                      <a:gd name="T75" fmla="*/ 121 h 814"/>
                      <a:gd name="T76" fmla="*/ 486 w 578"/>
                      <a:gd name="T77" fmla="*/ 110 h 814"/>
                      <a:gd name="T78" fmla="*/ 490 w 578"/>
                      <a:gd name="T79" fmla="*/ 98 h 814"/>
                      <a:gd name="T80" fmla="*/ 498 w 578"/>
                      <a:gd name="T81" fmla="*/ 82 h 814"/>
                      <a:gd name="T82" fmla="*/ 502 w 578"/>
                      <a:gd name="T83" fmla="*/ 70 h 814"/>
                      <a:gd name="T84" fmla="*/ 510 w 578"/>
                      <a:gd name="T85" fmla="*/ 55 h 814"/>
                      <a:gd name="T86" fmla="*/ 514 w 578"/>
                      <a:gd name="T87" fmla="*/ 47 h 814"/>
                      <a:gd name="T88" fmla="*/ 521 w 578"/>
                      <a:gd name="T89" fmla="*/ 35 h 814"/>
                      <a:gd name="T90" fmla="*/ 525 w 578"/>
                      <a:gd name="T91" fmla="*/ 31 h 814"/>
                      <a:gd name="T92" fmla="*/ 529 w 578"/>
                      <a:gd name="T93" fmla="*/ 22 h 814"/>
                      <a:gd name="T94" fmla="*/ 533 w 578"/>
                      <a:gd name="T95" fmla="*/ 18 h 814"/>
                      <a:gd name="T96" fmla="*/ 537 w 578"/>
                      <a:gd name="T97" fmla="*/ 16 h 814"/>
                      <a:gd name="T98" fmla="*/ 549 w 578"/>
                      <a:gd name="T99" fmla="*/ 8 h 814"/>
                      <a:gd name="T100" fmla="*/ 562 w 578"/>
                      <a:gd name="T101" fmla="*/ 4 h 814"/>
                      <a:gd name="T102" fmla="*/ 574 w 578"/>
                      <a:gd name="T103" fmla="*/ 0 h 814"/>
                      <a:gd name="T104" fmla="*/ 577 w 578"/>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814"/>
                      <a:gd name="T161" fmla="*/ 578 w 578"/>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814">
                        <a:moveTo>
                          <a:pt x="0" y="813"/>
                        </a:moveTo>
                        <a:lnTo>
                          <a:pt x="16" y="808"/>
                        </a:lnTo>
                        <a:lnTo>
                          <a:pt x="39" y="804"/>
                        </a:lnTo>
                        <a:lnTo>
                          <a:pt x="63" y="800"/>
                        </a:lnTo>
                        <a:lnTo>
                          <a:pt x="86" y="796"/>
                        </a:lnTo>
                        <a:lnTo>
                          <a:pt x="110" y="790"/>
                        </a:lnTo>
                        <a:lnTo>
                          <a:pt x="127" y="785"/>
                        </a:lnTo>
                        <a:lnTo>
                          <a:pt x="149" y="777"/>
                        </a:lnTo>
                        <a:lnTo>
                          <a:pt x="170" y="769"/>
                        </a:lnTo>
                        <a:lnTo>
                          <a:pt x="182" y="765"/>
                        </a:lnTo>
                        <a:lnTo>
                          <a:pt x="197" y="757"/>
                        </a:lnTo>
                        <a:lnTo>
                          <a:pt x="209" y="749"/>
                        </a:lnTo>
                        <a:lnTo>
                          <a:pt x="221" y="741"/>
                        </a:lnTo>
                        <a:lnTo>
                          <a:pt x="233" y="734"/>
                        </a:lnTo>
                        <a:lnTo>
                          <a:pt x="244" y="726"/>
                        </a:lnTo>
                        <a:lnTo>
                          <a:pt x="252" y="718"/>
                        </a:lnTo>
                        <a:lnTo>
                          <a:pt x="260" y="710"/>
                        </a:lnTo>
                        <a:lnTo>
                          <a:pt x="264" y="702"/>
                        </a:lnTo>
                        <a:lnTo>
                          <a:pt x="272" y="690"/>
                        </a:lnTo>
                        <a:lnTo>
                          <a:pt x="281" y="675"/>
                        </a:lnTo>
                        <a:lnTo>
                          <a:pt x="293" y="654"/>
                        </a:lnTo>
                        <a:lnTo>
                          <a:pt x="304" y="627"/>
                        </a:lnTo>
                        <a:lnTo>
                          <a:pt x="316" y="603"/>
                        </a:lnTo>
                        <a:lnTo>
                          <a:pt x="324" y="584"/>
                        </a:lnTo>
                        <a:lnTo>
                          <a:pt x="336" y="556"/>
                        </a:lnTo>
                        <a:lnTo>
                          <a:pt x="344" y="529"/>
                        </a:lnTo>
                        <a:lnTo>
                          <a:pt x="348" y="517"/>
                        </a:lnTo>
                        <a:lnTo>
                          <a:pt x="367" y="461"/>
                        </a:lnTo>
                        <a:lnTo>
                          <a:pt x="404" y="351"/>
                        </a:lnTo>
                        <a:lnTo>
                          <a:pt x="418" y="295"/>
                        </a:lnTo>
                        <a:lnTo>
                          <a:pt x="422" y="283"/>
                        </a:lnTo>
                        <a:lnTo>
                          <a:pt x="435" y="252"/>
                        </a:lnTo>
                        <a:lnTo>
                          <a:pt x="443" y="224"/>
                        </a:lnTo>
                        <a:lnTo>
                          <a:pt x="451" y="205"/>
                        </a:lnTo>
                        <a:lnTo>
                          <a:pt x="459" y="180"/>
                        </a:lnTo>
                        <a:lnTo>
                          <a:pt x="466" y="162"/>
                        </a:lnTo>
                        <a:lnTo>
                          <a:pt x="474" y="141"/>
                        </a:lnTo>
                        <a:lnTo>
                          <a:pt x="482" y="121"/>
                        </a:lnTo>
                        <a:lnTo>
                          <a:pt x="486" y="110"/>
                        </a:lnTo>
                        <a:lnTo>
                          <a:pt x="490" y="98"/>
                        </a:lnTo>
                        <a:lnTo>
                          <a:pt x="498" y="82"/>
                        </a:lnTo>
                        <a:lnTo>
                          <a:pt x="502" y="70"/>
                        </a:lnTo>
                        <a:lnTo>
                          <a:pt x="510" y="55"/>
                        </a:lnTo>
                        <a:lnTo>
                          <a:pt x="514" y="47"/>
                        </a:lnTo>
                        <a:lnTo>
                          <a:pt x="521" y="35"/>
                        </a:lnTo>
                        <a:lnTo>
                          <a:pt x="525" y="31"/>
                        </a:lnTo>
                        <a:lnTo>
                          <a:pt x="529" y="22"/>
                        </a:lnTo>
                        <a:lnTo>
                          <a:pt x="533" y="18"/>
                        </a:lnTo>
                        <a:lnTo>
                          <a:pt x="537" y="16"/>
                        </a:lnTo>
                        <a:lnTo>
                          <a:pt x="549" y="8"/>
                        </a:lnTo>
                        <a:lnTo>
                          <a:pt x="562" y="4"/>
                        </a:lnTo>
                        <a:lnTo>
                          <a:pt x="574" y="0"/>
                        </a:lnTo>
                        <a:lnTo>
                          <a:pt x="577" y="0"/>
                        </a:lnTo>
                      </a:path>
                    </a:pathLst>
                  </a:custGeom>
                  <a:noFill/>
                  <a:ln w="50799"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2056" name="Freeform 108">
                    <a:extLst>
                      <a:ext uri="{FF2B5EF4-FFF2-40B4-BE49-F238E27FC236}">
                        <a16:creationId xmlns:a16="http://schemas.microsoft.com/office/drawing/2014/main" id="{B09FB192-3203-EB0E-607A-701CAA5204C4}"/>
                      </a:ext>
                    </a:extLst>
                  </p:cNvPr>
                  <p:cNvSpPr>
                    <a:spLocks/>
                  </p:cNvSpPr>
                  <p:nvPr/>
                </p:nvSpPr>
                <p:spPr bwMode="auto">
                  <a:xfrm>
                    <a:off x="1179" y="3159"/>
                    <a:ext cx="575" cy="814"/>
                  </a:xfrm>
                  <a:custGeom>
                    <a:avLst/>
                    <a:gdLst>
                      <a:gd name="T0" fmla="*/ 574 w 575"/>
                      <a:gd name="T1" fmla="*/ 813 h 814"/>
                      <a:gd name="T2" fmla="*/ 557 w 575"/>
                      <a:gd name="T3" fmla="*/ 808 h 814"/>
                      <a:gd name="T4" fmla="*/ 534 w 575"/>
                      <a:gd name="T5" fmla="*/ 804 h 814"/>
                      <a:gd name="T6" fmla="*/ 510 w 575"/>
                      <a:gd name="T7" fmla="*/ 800 h 814"/>
                      <a:gd name="T8" fmla="*/ 487 w 575"/>
                      <a:gd name="T9" fmla="*/ 796 h 814"/>
                      <a:gd name="T10" fmla="*/ 463 w 575"/>
                      <a:gd name="T11" fmla="*/ 790 h 814"/>
                      <a:gd name="T12" fmla="*/ 447 w 575"/>
                      <a:gd name="T13" fmla="*/ 785 h 814"/>
                      <a:gd name="T14" fmla="*/ 424 w 575"/>
                      <a:gd name="T15" fmla="*/ 777 h 814"/>
                      <a:gd name="T16" fmla="*/ 403 w 575"/>
                      <a:gd name="T17" fmla="*/ 769 h 814"/>
                      <a:gd name="T18" fmla="*/ 391 w 575"/>
                      <a:gd name="T19" fmla="*/ 765 h 814"/>
                      <a:gd name="T20" fmla="*/ 376 w 575"/>
                      <a:gd name="T21" fmla="*/ 757 h 814"/>
                      <a:gd name="T22" fmla="*/ 364 w 575"/>
                      <a:gd name="T23" fmla="*/ 749 h 814"/>
                      <a:gd name="T24" fmla="*/ 352 w 575"/>
                      <a:gd name="T25" fmla="*/ 741 h 814"/>
                      <a:gd name="T26" fmla="*/ 340 w 575"/>
                      <a:gd name="T27" fmla="*/ 734 h 814"/>
                      <a:gd name="T28" fmla="*/ 329 w 575"/>
                      <a:gd name="T29" fmla="*/ 726 h 814"/>
                      <a:gd name="T30" fmla="*/ 321 w 575"/>
                      <a:gd name="T31" fmla="*/ 718 h 814"/>
                      <a:gd name="T32" fmla="*/ 313 w 575"/>
                      <a:gd name="T33" fmla="*/ 710 h 814"/>
                      <a:gd name="T34" fmla="*/ 309 w 575"/>
                      <a:gd name="T35" fmla="*/ 702 h 814"/>
                      <a:gd name="T36" fmla="*/ 305 w 575"/>
                      <a:gd name="T37" fmla="*/ 694 h 814"/>
                      <a:gd name="T38" fmla="*/ 293 w 575"/>
                      <a:gd name="T39" fmla="*/ 675 h 814"/>
                      <a:gd name="T40" fmla="*/ 280 w 575"/>
                      <a:gd name="T41" fmla="*/ 654 h 814"/>
                      <a:gd name="T42" fmla="*/ 270 w 575"/>
                      <a:gd name="T43" fmla="*/ 632 h 814"/>
                      <a:gd name="T44" fmla="*/ 257 w 575"/>
                      <a:gd name="T45" fmla="*/ 603 h 814"/>
                      <a:gd name="T46" fmla="*/ 245 w 575"/>
                      <a:gd name="T47" fmla="*/ 580 h 814"/>
                      <a:gd name="T48" fmla="*/ 237 w 575"/>
                      <a:gd name="T49" fmla="*/ 560 h 814"/>
                      <a:gd name="T50" fmla="*/ 225 w 575"/>
                      <a:gd name="T51" fmla="*/ 529 h 814"/>
                      <a:gd name="T52" fmla="*/ 221 w 575"/>
                      <a:gd name="T53" fmla="*/ 517 h 814"/>
                      <a:gd name="T54" fmla="*/ 206 w 575"/>
                      <a:gd name="T55" fmla="*/ 465 h 814"/>
                      <a:gd name="T56" fmla="*/ 170 w 575"/>
                      <a:gd name="T57" fmla="*/ 355 h 814"/>
                      <a:gd name="T58" fmla="*/ 151 w 575"/>
                      <a:gd name="T59" fmla="*/ 295 h 814"/>
                      <a:gd name="T60" fmla="*/ 147 w 575"/>
                      <a:gd name="T61" fmla="*/ 283 h 814"/>
                      <a:gd name="T62" fmla="*/ 139 w 575"/>
                      <a:gd name="T63" fmla="*/ 256 h 814"/>
                      <a:gd name="T64" fmla="*/ 126 w 575"/>
                      <a:gd name="T65" fmla="*/ 224 h 814"/>
                      <a:gd name="T66" fmla="*/ 118 w 575"/>
                      <a:gd name="T67" fmla="*/ 201 h 814"/>
                      <a:gd name="T68" fmla="*/ 110 w 575"/>
                      <a:gd name="T69" fmla="*/ 176 h 814"/>
                      <a:gd name="T70" fmla="*/ 103 w 575"/>
                      <a:gd name="T71" fmla="*/ 158 h 814"/>
                      <a:gd name="T72" fmla="*/ 95 w 575"/>
                      <a:gd name="T73" fmla="*/ 137 h 814"/>
                      <a:gd name="T74" fmla="*/ 87 w 575"/>
                      <a:gd name="T75" fmla="*/ 118 h 814"/>
                      <a:gd name="T76" fmla="*/ 83 w 575"/>
                      <a:gd name="T77" fmla="*/ 110 h 814"/>
                      <a:gd name="T78" fmla="*/ 79 w 575"/>
                      <a:gd name="T79" fmla="*/ 98 h 814"/>
                      <a:gd name="T80" fmla="*/ 71 w 575"/>
                      <a:gd name="T81" fmla="*/ 82 h 814"/>
                      <a:gd name="T82" fmla="*/ 67 w 575"/>
                      <a:gd name="T83" fmla="*/ 70 h 814"/>
                      <a:gd name="T84" fmla="*/ 59 w 575"/>
                      <a:gd name="T85" fmla="*/ 55 h 814"/>
                      <a:gd name="T86" fmla="*/ 55 w 575"/>
                      <a:gd name="T87" fmla="*/ 47 h 814"/>
                      <a:gd name="T88" fmla="*/ 48 w 575"/>
                      <a:gd name="T89" fmla="*/ 35 h 814"/>
                      <a:gd name="T90" fmla="*/ 44 w 575"/>
                      <a:gd name="T91" fmla="*/ 31 h 814"/>
                      <a:gd name="T92" fmla="*/ 40 w 575"/>
                      <a:gd name="T93" fmla="*/ 22 h 814"/>
                      <a:gd name="T94" fmla="*/ 36 w 575"/>
                      <a:gd name="T95" fmla="*/ 18 h 814"/>
                      <a:gd name="T96" fmla="*/ 32 w 575"/>
                      <a:gd name="T97" fmla="*/ 16 h 814"/>
                      <a:gd name="T98" fmla="*/ 24 w 575"/>
                      <a:gd name="T99" fmla="*/ 8 h 814"/>
                      <a:gd name="T100" fmla="*/ 16 w 575"/>
                      <a:gd name="T101" fmla="*/ 4 h 814"/>
                      <a:gd name="T102" fmla="*/ 4 w 575"/>
                      <a:gd name="T103" fmla="*/ 0 h 814"/>
                      <a:gd name="T104" fmla="*/ 0 w 575"/>
                      <a:gd name="T105" fmla="*/ 0 h 8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5"/>
                      <a:gd name="T160" fmla="*/ 0 h 814"/>
                      <a:gd name="T161" fmla="*/ 575 w 575"/>
                      <a:gd name="T162" fmla="*/ 814 h 8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5" h="814">
                        <a:moveTo>
                          <a:pt x="574" y="813"/>
                        </a:moveTo>
                        <a:lnTo>
                          <a:pt x="557" y="808"/>
                        </a:lnTo>
                        <a:lnTo>
                          <a:pt x="534" y="804"/>
                        </a:lnTo>
                        <a:lnTo>
                          <a:pt x="510" y="800"/>
                        </a:lnTo>
                        <a:lnTo>
                          <a:pt x="487" y="796"/>
                        </a:lnTo>
                        <a:lnTo>
                          <a:pt x="463" y="790"/>
                        </a:lnTo>
                        <a:lnTo>
                          <a:pt x="447" y="785"/>
                        </a:lnTo>
                        <a:lnTo>
                          <a:pt x="424" y="777"/>
                        </a:lnTo>
                        <a:lnTo>
                          <a:pt x="403" y="769"/>
                        </a:lnTo>
                        <a:lnTo>
                          <a:pt x="391" y="765"/>
                        </a:lnTo>
                        <a:lnTo>
                          <a:pt x="376" y="757"/>
                        </a:lnTo>
                        <a:lnTo>
                          <a:pt x="364" y="749"/>
                        </a:lnTo>
                        <a:lnTo>
                          <a:pt x="352" y="741"/>
                        </a:lnTo>
                        <a:lnTo>
                          <a:pt x="340" y="734"/>
                        </a:lnTo>
                        <a:lnTo>
                          <a:pt x="329" y="726"/>
                        </a:lnTo>
                        <a:lnTo>
                          <a:pt x="321" y="718"/>
                        </a:lnTo>
                        <a:lnTo>
                          <a:pt x="313" y="710"/>
                        </a:lnTo>
                        <a:lnTo>
                          <a:pt x="309" y="702"/>
                        </a:lnTo>
                        <a:lnTo>
                          <a:pt x="305" y="694"/>
                        </a:lnTo>
                        <a:lnTo>
                          <a:pt x="293" y="675"/>
                        </a:lnTo>
                        <a:lnTo>
                          <a:pt x="280" y="654"/>
                        </a:lnTo>
                        <a:lnTo>
                          <a:pt x="270" y="632"/>
                        </a:lnTo>
                        <a:lnTo>
                          <a:pt x="257" y="603"/>
                        </a:lnTo>
                        <a:lnTo>
                          <a:pt x="245" y="580"/>
                        </a:lnTo>
                        <a:lnTo>
                          <a:pt x="237" y="560"/>
                        </a:lnTo>
                        <a:lnTo>
                          <a:pt x="225" y="529"/>
                        </a:lnTo>
                        <a:lnTo>
                          <a:pt x="221" y="517"/>
                        </a:lnTo>
                        <a:lnTo>
                          <a:pt x="206" y="465"/>
                        </a:lnTo>
                        <a:lnTo>
                          <a:pt x="170" y="355"/>
                        </a:lnTo>
                        <a:lnTo>
                          <a:pt x="151" y="295"/>
                        </a:lnTo>
                        <a:lnTo>
                          <a:pt x="147" y="283"/>
                        </a:lnTo>
                        <a:lnTo>
                          <a:pt x="139" y="256"/>
                        </a:lnTo>
                        <a:lnTo>
                          <a:pt x="126" y="224"/>
                        </a:lnTo>
                        <a:lnTo>
                          <a:pt x="118" y="201"/>
                        </a:lnTo>
                        <a:lnTo>
                          <a:pt x="110" y="176"/>
                        </a:lnTo>
                        <a:lnTo>
                          <a:pt x="103" y="158"/>
                        </a:lnTo>
                        <a:lnTo>
                          <a:pt x="95" y="137"/>
                        </a:lnTo>
                        <a:lnTo>
                          <a:pt x="87" y="118"/>
                        </a:lnTo>
                        <a:lnTo>
                          <a:pt x="83" y="110"/>
                        </a:lnTo>
                        <a:lnTo>
                          <a:pt x="79" y="98"/>
                        </a:lnTo>
                        <a:lnTo>
                          <a:pt x="71" y="82"/>
                        </a:lnTo>
                        <a:lnTo>
                          <a:pt x="67" y="70"/>
                        </a:lnTo>
                        <a:lnTo>
                          <a:pt x="59" y="55"/>
                        </a:lnTo>
                        <a:lnTo>
                          <a:pt x="55" y="47"/>
                        </a:lnTo>
                        <a:lnTo>
                          <a:pt x="48" y="35"/>
                        </a:lnTo>
                        <a:lnTo>
                          <a:pt x="44" y="31"/>
                        </a:lnTo>
                        <a:lnTo>
                          <a:pt x="40" y="22"/>
                        </a:lnTo>
                        <a:lnTo>
                          <a:pt x="36" y="18"/>
                        </a:lnTo>
                        <a:lnTo>
                          <a:pt x="32" y="16"/>
                        </a:lnTo>
                        <a:lnTo>
                          <a:pt x="24" y="8"/>
                        </a:lnTo>
                        <a:lnTo>
                          <a:pt x="16" y="4"/>
                        </a:lnTo>
                        <a:lnTo>
                          <a:pt x="4" y="0"/>
                        </a:lnTo>
                        <a:lnTo>
                          <a:pt x="0" y="0"/>
                        </a:lnTo>
                      </a:path>
                    </a:pathLst>
                  </a:custGeom>
                  <a:noFill/>
                  <a:ln w="50799"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grpSp>
            <p:sp>
              <p:nvSpPr>
                <p:cNvPr id="2049" name="Line 109">
                  <a:extLst>
                    <a:ext uri="{FF2B5EF4-FFF2-40B4-BE49-F238E27FC236}">
                      <a16:creationId xmlns:a16="http://schemas.microsoft.com/office/drawing/2014/main" id="{3ACFC60D-44B4-1482-A44D-6E9B1C4BE9F7}"/>
                    </a:ext>
                  </a:extLst>
                </p:cNvPr>
                <p:cNvSpPr>
                  <a:spLocks noChangeShapeType="1"/>
                </p:cNvSpPr>
                <p:nvPr/>
              </p:nvSpPr>
              <p:spPr bwMode="auto">
                <a:xfrm>
                  <a:off x="1174" y="3151"/>
                  <a:ext cx="0" cy="843"/>
                </a:xfrm>
                <a:prstGeom prst="line">
                  <a:avLst/>
                </a:prstGeom>
                <a:noFill/>
                <a:ln w="50799">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sp>
            <p:nvSpPr>
              <p:cNvPr id="63" name="Oval 110">
                <a:extLst>
                  <a:ext uri="{FF2B5EF4-FFF2-40B4-BE49-F238E27FC236}">
                    <a16:creationId xmlns:a16="http://schemas.microsoft.com/office/drawing/2014/main" id="{A91CAB85-274D-943B-2264-245B3E18A27F}"/>
                  </a:ext>
                </a:extLst>
              </p:cNvPr>
              <p:cNvSpPr>
                <a:spLocks noChangeArrowheads="1"/>
              </p:cNvSpPr>
              <p:nvPr/>
            </p:nvSpPr>
            <p:spPr bwMode="auto">
              <a:xfrm>
                <a:off x="1115" y="3918"/>
                <a:ext cx="122" cy="122"/>
              </a:xfrm>
              <a:prstGeom prst="ellipse">
                <a:avLst/>
              </a:prstGeom>
              <a:solidFill>
                <a:schemeClr val="bg1"/>
              </a:solidFill>
              <a:ln w="12699">
                <a:solidFill>
                  <a:schemeClr val="accent2"/>
                </a:solidFill>
                <a:round/>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grpSp>
        <p:sp>
          <p:nvSpPr>
            <p:cNvPr id="60" name="Rectangle 111">
              <a:extLst>
                <a:ext uri="{FF2B5EF4-FFF2-40B4-BE49-F238E27FC236}">
                  <a16:creationId xmlns:a16="http://schemas.microsoft.com/office/drawing/2014/main" id="{5B345D0F-C786-7687-CD73-7361D8B93963}"/>
                </a:ext>
              </a:extLst>
            </p:cNvPr>
            <p:cNvSpPr>
              <a:spLocks noChangeArrowheads="1"/>
            </p:cNvSpPr>
            <p:nvPr/>
          </p:nvSpPr>
          <p:spPr bwMode="auto">
            <a:xfrm>
              <a:off x="2492" y="3274"/>
              <a:ext cx="1430" cy="308"/>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none" lIns="90488" tIns="44450" rIns="90488" bIns="44450">
              <a:spAutoFit/>
              <a:flatTx/>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r>
                <a:rPr lang="tr-TR" altLang="tr-TR" sz="1200" b="1" dirty="0">
                  <a:solidFill>
                    <a:schemeClr val="accent2"/>
                  </a:solidFill>
                  <a:latin typeface="+mj-lt"/>
                </a:rPr>
                <a:t>Toplam çalışma alanı</a:t>
              </a:r>
              <a:endParaRPr lang="en-US" altLang="tr-TR" sz="1200" b="1" dirty="0">
                <a:solidFill>
                  <a:schemeClr val="accent2"/>
                </a:solidFill>
                <a:latin typeface="+mj-lt"/>
              </a:endParaRPr>
            </a:p>
          </p:txBody>
        </p:sp>
        <p:sp>
          <p:nvSpPr>
            <p:cNvPr id="61" name="Line 112">
              <a:extLst>
                <a:ext uri="{FF2B5EF4-FFF2-40B4-BE49-F238E27FC236}">
                  <a16:creationId xmlns:a16="http://schemas.microsoft.com/office/drawing/2014/main" id="{964C5A8D-2BEB-3C9D-C76E-CAF0FFB70C9A}"/>
                </a:ext>
              </a:extLst>
            </p:cNvPr>
            <p:cNvSpPr>
              <a:spLocks noChangeShapeType="1"/>
            </p:cNvSpPr>
            <p:nvPr/>
          </p:nvSpPr>
          <p:spPr bwMode="auto">
            <a:xfrm flipH="1">
              <a:off x="811" y="3378"/>
              <a:ext cx="1607" cy="0"/>
            </a:xfrm>
            <a:prstGeom prst="line">
              <a:avLst/>
            </a:prstGeom>
            <a:noFill/>
            <a:ln w="38100">
              <a:solidFill>
                <a:srgbClr val="3B6A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pic>
        <p:nvPicPr>
          <p:cNvPr id="2063" name="Resim 2062" descr="#34210 Clip Art Graphic Of An Orange Man Character In A Business Tie Standing By Different Shaped Word Balloons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013725" y="2446017"/>
            <a:ext cx="2115311" cy="1296148"/>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a:extLst>
              <a:ext uri="{FF2B5EF4-FFF2-40B4-BE49-F238E27FC236}">
                <a16:creationId xmlns:a16="http://schemas.microsoft.com/office/drawing/2014/main" id="{03763A8E-F0FD-7D60-F10E-B7C83E2FCD3D}"/>
              </a:ext>
            </a:extLst>
          </p:cNvPr>
          <p:cNvSpPr>
            <a:spLocks noGrp="1" noChangeArrowheads="1"/>
          </p:cNvSpPr>
          <p:nvPr>
            <p:ph type="title"/>
          </p:nvPr>
        </p:nvSpPr>
        <p:spPr bwMode="auto">
          <a:xfrm>
            <a:off x="1578164" y="342937"/>
            <a:ext cx="10470962" cy="6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dirty="0"/>
              <a:t>Varyasyon Türleri</a:t>
            </a:r>
            <a:endParaRPr lang="en-US" altLang="tr-TR" dirty="0"/>
          </a:p>
        </p:txBody>
      </p:sp>
      <p:sp>
        <p:nvSpPr>
          <p:cNvPr id="3077" name="Rectangle 3">
            <a:extLst>
              <a:ext uri="{FF2B5EF4-FFF2-40B4-BE49-F238E27FC236}">
                <a16:creationId xmlns:a16="http://schemas.microsoft.com/office/drawing/2014/main" id="{A3069D80-362B-EAF7-33DF-18B26079A371}"/>
              </a:ext>
            </a:extLst>
          </p:cNvPr>
          <p:cNvSpPr>
            <a:spLocks noGrp="1" noChangeArrowheads="1"/>
          </p:cNvSpPr>
          <p:nvPr>
            <p:ph idx="1"/>
          </p:nvPr>
        </p:nvSpPr>
        <p:spPr bwMode="auto">
          <a:xfrm>
            <a:off x="884238" y="983050"/>
            <a:ext cx="10972800" cy="57749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tr-TR" dirty="0" err="1">
                <a:solidFill>
                  <a:schemeClr val="accent5"/>
                </a:solidFill>
              </a:rPr>
              <a:t>Doğal</a:t>
            </a:r>
            <a:r>
              <a:rPr lang="en-US" altLang="tr-TR" dirty="0">
                <a:solidFill>
                  <a:schemeClr val="accent5"/>
                </a:solidFill>
              </a:rPr>
              <a:t> </a:t>
            </a:r>
            <a:r>
              <a:rPr lang="en-US" altLang="tr-TR" dirty="0" err="1">
                <a:solidFill>
                  <a:schemeClr val="accent5"/>
                </a:solidFill>
              </a:rPr>
              <a:t>nedenli</a:t>
            </a:r>
            <a:r>
              <a:rPr lang="en-US" altLang="tr-TR" dirty="0">
                <a:solidFill>
                  <a:schemeClr val="accent5"/>
                </a:solidFill>
              </a:rPr>
              <a:t> </a:t>
            </a:r>
            <a:r>
              <a:rPr lang="en-US" altLang="tr-TR" dirty="0" err="1">
                <a:solidFill>
                  <a:schemeClr val="accent5"/>
                </a:solidFill>
              </a:rPr>
              <a:t>varyasyon</a:t>
            </a:r>
            <a:r>
              <a:rPr lang="tr-TR" altLang="tr-TR" dirty="0">
                <a:solidFill>
                  <a:schemeClr val="accent5"/>
                </a:solidFill>
              </a:rPr>
              <a:t> (Genel)</a:t>
            </a:r>
            <a:r>
              <a:rPr lang="en-US" altLang="tr-TR" dirty="0">
                <a:solidFill>
                  <a:schemeClr val="accent5"/>
                </a:solidFill>
              </a:rPr>
              <a:t>:</a:t>
            </a:r>
            <a:r>
              <a:rPr lang="en-US" altLang="tr-TR" b="0" dirty="0"/>
              <a:t> </a:t>
            </a:r>
            <a:r>
              <a:rPr lang="en-US" altLang="tr-TR" b="0" dirty="0" err="1"/>
              <a:t>Sürecin</a:t>
            </a:r>
            <a:r>
              <a:rPr lang="en-US" altLang="tr-TR" b="0" dirty="0"/>
              <a:t> </a:t>
            </a:r>
            <a:r>
              <a:rPr lang="en-US" altLang="tr-TR" b="0" dirty="0" err="1"/>
              <a:t>içsel</a:t>
            </a:r>
            <a:r>
              <a:rPr lang="en-US" altLang="tr-TR" b="0" dirty="0"/>
              <a:t> </a:t>
            </a:r>
            <a:r>
              <a:rPr lang="en-US" altLang="tr-TR" b="0" dirty="0" err="1"/>
              <a:t>değişkenliği</a:t>
            </a:r>
            <a:r>
              <a:rPr lang="en-US" altLang="tr-TR" b="0" dirty="0"/>
              <a:t>.</a:t>
            </a:r>
          </a:p>
          <a:p>
            <a:r>
              <a:rPr lang="en-US" altLang="tr-TR" dirty="0">
                <a:solidFill>
                  <a:schemeClr val="accent5"/>
                </a:solidFill>
              </a:rPr>
              <a:t>Özel </a:t>
            </a:r>
            <a:r>
              <a:rPr lang="en-US" altLang="tr-TR" dirty="0" err="1">
                <a:solidFill>
                  <a:schemeClr val="accent5"/>
                </a:solidFill>
              </a:rPr>
              <a:t>nedenli</a:t>
            </a:r>
            <a:r>
              <a:rPr lang="en-US" altLang="tr-TR" dirty="0">
                <a:solidFill>
                  <a:schemeClr val="accent5"/>
                </a:solidFill>
              </a:rPr>
              <a:t> </a:t>
            </a:r>
            <a:r>
              <a:rPr lang="en-US" altLang="tr-TR" dirty="0" err="1">
                <a:solidFill>
                  <a:schemeClr val="accent5"/>
                </a:solidFill>
              </a:rPr>
              <a:t>varyasyon</a:t>
            </a:r>
            <a:r>
              <a:rPr lang="tr-TR" altLang="tr-TR" dirty="0">
                <a:solidFill>
                  <a:schemeClr val="accent5"/>
                </a:solidFill>
              </a:rPr>
              <a:t> (Özel)</a:t>
            </a:r>
            <a:r>
              <a:rPr lang="en-US" altLang="tr-TR" dirty="0">
                <a:solidFill>
                  <a:schemeClr val="accent5"/>
                </a:solidFill>
              </a:rPr>
              <a:t>: </a:t>
            </a:r>
            <a:r>
              <a:rPr lang="en-US" altLang="tr-TR" b="0" dirty="0" err="1"/>
              <a:t>Dış</a:t>
            </a:r>
            <a:r>
              <a:rPr lang="en-US" altLang="tr-TR" b="0" dirty="0"/>
              <a:t> </a:t>
            </a:r>
            <a:r>
              <a:rPr lang="en-US" altLang="tr-TR" b="0" dirty="0" err="1"/>
              <a:t>etken</a:t>
            </a:r>
            <a:r>
              <a:rPr lang="en-US" altLang="tr-TR" b="0" dirty="0"/>
              <a:t> </a:t>
            </a:r>
            <a:r>
              <a:rPr lang="en-US" altLang="tr-TR" b="0" dirty="0" err="1"/>
              <a:t>veya</a:t>
            </a:r>
            <a:r>
              <a:rPr lang="en-US" altLang="tr-TR" b="0" dirty="0"/>
              <a:t> </a:t>
            </a:r>
            <a:r>
              <a:rPr lang="en-US" altLang="tr-TR" b="0" dirty="0" err="1"/>
              <a:t>hata</a:t>
            </a:r>
            <a:r>
              <a:rPr lang="en-US" altLang="tr-TR" b="0" dirty="0"/>
              <a:t> </a:t>
            </a:r>
            <a:r>
              <a:rPr lang="en-US" altLang="tr-TR" b="0" dirty="0" err="1"/>
              <a:t>kaynaklı</a:t>
            </a:r>
            <a:r>
              <a:rPr lang="en-US" altLang="tr-TR" b="0" dirty="0"/>
              <a:t> </a:t>
            </a:r>
            <a:r>
              <a:rPr lang="en-US" altLang="tr-TR" b="0" dirty="0" err="1"/>
              <a:t>sapmalar</a:t>
            </a:r>
            <a:r>
              <a:rPr lang="en-US" altLang="tr-TR" b="0" dirty="0"/>
              <a:t>.</a:t>
            </a:r>
            <a:r>
              <a:rPr lang="tr-TR" altLang="tr-TR" b="0" dirty="0"/>
              <a:t>bu sapmalar limit dışında olabileceği gibi limit içinde de olabilir. </a:t>
            </a:r>
          </a:p>
          <a:p>
            <a:r>
              <a:rPr lang="tr-TR" altLang="tr-TR" b="0" dirty="0"/>
              <a:t>Üst üste 14 kez gözlem değerlerinin bir aşağı bir yukarı olması !...</a:t>
            </a:r>
          </a:p>
          <a:p>
            <a:endParaRPr lang="tr-TR" altLang="tr-TR" b="0" dirty="0"/>
          </a:p>
          <a:p>
            <a:endParaRPr lang="tr-TR" altLang="tr-TR" b="0" dirty="0"/>
          </a:p>
          <a:p>
            <a:endParaRPr lang="tr-TR" altLang="tr-TR" b="0" dirty="0"/>
          </a:p>
          <a:p>
            <a:endParaRPr lang="tr-TR" altLang="tr-TR" b="0" dirty="0"/>
          </a:p>
          <a:p>
            <a:endParaRPr lang="tr-TR" altLang="tr-TR" b="0" dirty="0"/>
          </a:p>
          <a:p>
            <a:endParaRPr lang="tr-TR" altLang="tr-TR" b="0" dirty="0"/>
          </a:p>
          <a:p>
            <a:endParaRPr lang="tr-TR" altLang="tr-TR" b="0" dirty="0"/>
          </a:p>
          <a:p>
            <a:endParaRPr lang="en-US" altLang="tr-TR" b="0" dirty="0"/>
          </a:p>
          <a:p>
            <a:r>
              <a:rPr lang="tr-TR" altLang="tr-TR" b="0" dirty="0"/>
              <a:t>		</a:t>
            </a:r>
            <a:r>
              <a:rPr lang="en-US" altLang="tr-TR" b="0" dirty="0" err="1"/>
              <a:t>Toplu</a:t>
            </a:r>
            <a:r>
              <a:rPr lang="en-US" altLang="tr-TR" b="0" dirty="0"/>
              <a:t> </a:t>
            </a:r>
            <a:r>
              <a:rPr lang="en-US" altLang="tr-TR" b="0" dirty="0" err="1"/>
              <a:t>taşımada</a:t>
            </a:r>
            <a:r>
              <a:rPr lang="en-US" altLang="tr-TR" b="0" dirty="0"/>
              <a:t> </a:t>
            </a:r>
            <a:r>
              <a:rPr lang="en-US" altLang="tr-TR" b="0" dirty="0" err="1"/>
              <a:t>örnek</a:t>
            </a:r>
            <a:r>
              <a:rPr lang="en-US" altLang="tr-TR" b="0" dirty="0"/>
              <a:t>: “</a:t>
            </a:r>
            <a:r>
              <a:rPr lang="en-US" altLang="tr-TR" b="0" dirty="0" err="1"/>
              <a:t>Yoğun</a:t>
            </a:r>
            <a:r>
              <a:rPr lang="en-US" altLang="tr-TR" b="0" dirty="0"/>
              <a:t> </a:t>
            </a:r>
            <a:r>
              <a:rPr lang="en-US" altLang="tr-TR" b="0" dirty="0" err="1"/>
              <a:t>saatlerde</a:t>
            </a:r>
            <a:r>
              <a:rPr lang="en-US" altLang="tr-TR" b="0" dirty="0"/>
              <a:t> </a:t>
            </a:r>
            <a:r>
              <a:rPr lang="en-US" altLang="tr-TR" b="0" dirty="0" err="1"/>
              <a:t>gecikme</a:t>
            </a:r>
            <a:r>
              <a:rPr lang="en-US" altLang="tr-TR" b="0" dirty="0"/>
              <a:t>.”</a:t>
            </a:r>
          </a:p>
        </p:txBody>
      </p:sp>
      <p:graphicFrame>
        <p:nvGraphicFramePr>
          <p:cNvPr id="5122" name="Object 13">
            <a:extLst>
              <a:ext uri="{FF2B5EF4-FFF2-40B4-BE49-F238E27FC236}">
                <a16:creationId xmlns:a16="http://schemas.microsoft.com/office/drawing/2014/main" id="{8524F062-0482-264C-CC28-E97E523D932E}"/>
              </a:ext>
            </a:extLst>
          </p:cNvPr>
          <p:cNvGraphicFramePr>
            <a:graphicFrameLocks noChangeAspect="1"/>
          </p:cNvGraphicFramePr>
          <p:nvPr>
            <p:extLst>
              <p:ext uri="{D42A27DB-BD31-4B8C-83A1-F6EECF244321}">
                <p14:modId xmlns:p14="http://schemas.microsoft.com/office/powerpoint/2010/main" val="2802342059"/>
              </p:ext>
            </p:extLst>
          </p:nvPr>
        </p:nvGraphicFramePr>
        <p:xfrm>
          <a:off x="3890964" y="2961429"/>
          <a:ext cx="4629150" cy="3086100"/>
        </p:xfrm>
        <a:graphic>
          <a:graphicData uri="http://schemas.openxmlformats.org/presentationml/2006/ole">
            <mc:AlternateContent xmlns:mc="http://schemas.openxmlformats.org/markup-compatibility/2006">
              <mc:Choice xmlns:v="urn:schemas-microsoft-com:vml" Requires="v">
                <p:oleObj name="Graph" r:id="rId3" imgW="5486400" imgH="3657600" progId="MtbGraph.Document">
                  <p:embed/>
                </p:oleObj>
              </mc:Choice>
              <mc:Fallback>
                <p:oleObj name="Graph" r:id="rId3" imgW="5486400" imgH="3657600" progId="MtbGraph.Document">
                  <p:embed/>
                  <p:pic>
                    <p:nvPicPr>
                      <p:cNvPr id="5122" name="Object 13">
                        <a:extLst>
                          <a:ext uri="{FF2B5EF4-FFF2-40B4-BE49-F238E27FC236}">
                            <a16:creationId xmlns:a16="http://schemas.microsoft.com/office/drawing/2014/main" id="{8524F062-0482-264C-CC28-E97E523D93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4" y="2961429"/>
                        <a:ext cx="4629150" cy="3086100"/>
                      </a:xfrm>
                      <a:prstGeom prst="rect">
                        <a:avLst/>
                      </a:prstGeom>
                      <a:noFill/>
                      <a:ln>
                        <a:noFill/>
                      </a:ln>
                      <a:effectLst/>
                      <a:extLst>
                        <a:ext uri="{909E8E84-426E-40DD-AFC4-6F175D3DCCD1}">
                          <a14:hiddenFill xmlns:a14="http://schemas.microsoft.com/office/drawing/2010/main">
                            <a:solidFill>
                              <a:srgbClr val="B9E4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 Box 7">
            <a:extLst>
              <a:ext uri="{FF2B5EF4-FFF2-40B4-BE49-F238E27FC236}">
                <a16:creationId xmlns:a16="http://schemas.microsoft.com/office/drawing/2014/main" id="{8CFF7555-310D-ACBA-861D-70653F03FE8D}"/>
              </a:ext>
            </a:extLst>
          </p:cNvPr>
          <p:cNvSpPr txBox="1">
            <a:spLocks noChangeArrowheads="1"/>
          </p:cNvSpPr>
          <p:nvPr/>
        </p:nvSpPr>
        <p:spPr bwMode="auto">
          <a:xfrm>
            <a:off x="8530643" y="4226667"/>
            <a:ext cx="2387193" cy="400110"/>
          </a:xfrm>
          <a:prstGeom prst="rect">
            <a:avLst/>
          </a:prstGeom>
          <a:solidFill>
            <a:schemeClr val="bg1"/>
          </a:solidFill>
          <a:ln w="38100">
            <a:solidFill>
              <a:srgbClr val="006600"/>
            </a:solidFill>
            <a:miter lim="800000"/>
            <a:headEnd/>
            <a:tailEnd/>
          </a:ln>
        </p:spPr>
        <p:txBody>
          <a:bodyPr wrap="none">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2000" dirty="0">
                <a:solidFill>
                  <a:srgbClr val="006600"/>
                </a:solidFill>
                <a:latin typeface="Futura Book" pitchFamily="34" charset="0"/>
              </a:rPr>
              <a:t>Proses ortalaması </a:t>
            </a:r>
            <a:endParaRPr lang="en-US" altLang="tr-TR" sz="1600" dirty="0">
              <a:solidFill>
                <a:srgbClr val="006600"/>
              </a:solidFill>
              <a:latin typeface="Futura Book" pitchFamily="34" charset="0"/>
            </a:endParaRPr>
          </a:p>
        </p:txBody>
      </p:sp>
      <p:sp>
        <p:nvSpPr>
          <p:cNvPr id="5127" name="Line 8">
            <a:extLst>
              <a:ext uri="{FF2B5EF4-FFF2-40B4-BE49-F238E27FC236}">
                <a16:creationId xmlns:a16="http://schemas.microsoft.com/office/drawing/2014/main" id="{AAC56E8F-0469-48C4-D224-95EB70EB97D9}"/>
              </a:ext>
            </a:extLst>
          </p:cNvPr>
          <p:cNvSpPr>
            <a:spLocks noChangeShapeType="1"/>
          </p:cNvSpPr>
          <p:nvPr/>
        </p:nvSpPr>
        <p:spPr bwMode="auto">
          <a:xfrm flipH="1">
            <a:off x="8253414" y="4534641"/>
            <a:ext cx="469900" cy="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GB"/>
          </a:p>
        </p:txBody>
      </p:sp>
      <p:sp>
        <p:nvSpPr>
          <p:cNvPr id="5128" name="Line 10">
            <a:extLst>
              <a:ext uri="{FF2B5EF4-FFF2-40B4-BE49-F238E27FC236}">
                <a16:creationId xmlns:a16="http://schemas.microsoft.com/office/drawing/2014/main" id="{5BD763BF-D01E-26B0-9D23-8D9F33C4F8A1}"/>
              </a:ext>
            </a:extLst>
          </p:cNvPr>
          <p:cNvSpPr>
            <a:spLocks noChangeShapeType="1"/>
          </p:cNvSpPr>
          <p:nvPr/>
        </p:nvSpPr>
        <p:spPr bwMode="auto">
          <a:xfrm flipV="1">
            <a:off x="3565528" y="3569442"/>
            <a:ext cx="674687" cy="1431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GB"/>
          </a:p>
        </p:txBody>
      </p:sp>
      <p:sp>
        <p:nvSpPr>
          <p:cNvPr id="5129" name="Line 11">
            <a:extLst>
              <a:ext uri="{FF2B5EF4-FFF2-40B4-BE49-F238E27FC236}">
                <a16:creationId xmlns:a16="http://schemas.microsoft.com/office/drawing/2014/main" id="{EEBAE1FA-78C1-481A-82FF-943DA56FBDF2}"/>
              </a:ext>
            </a:extLst>
          </p:cNvPr>
          <p:cNvSpPr>
            <a:spLocks noChangeShapeType="1"/>
          </p:cNvSpPr>
          <p:nvPr/>
        </p:nvSpPr>
        <p:spPr bwMode="auto">
          <a:xfrm>
            <a:off x="3582990" y="4977555"/>
            <a:ext cx="582613" cy="4984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GB"/>
          </a:p>
        </p:txBody>
      </p:sp>
      <p:sp>
        <p:nvSpPr>
          <p:cNvPr id="5130" name="Text Box 15">
            <a:extLst>
              <a:ext uri="{FF2B5EF4-FFF2-40B4-BE49-F238E27FC236}">
                <a16:creationId xmlns:a16="http://schemas.microsoft.com/office/drawing/2014/main" id="{DE0970E9-614E-4D20-5C22-2F6DB21D7AFC}"/>
              </a:ext>
            </a:extLst>
          </p:cNvPr>
          <p:cNvSpPr txBox="1">
            <a:spLocks noChangeArrowheads="1"/>
          </p:cNvSpPr>
          <p:nvPr/>
        </p:nvSpPr>
        <p:spPr bwMode="auto">
          <a:xfrm>
            <a:off x="2031980" y="3501180"/>
            <a:ext cx="1449436" cy="369332"/>
          </a:xfrm>
          <a:prstGeom prst="rect">
            <a:avLst/>
          </a:prstGeom>
          <a:solidFill>
            <a:schemeClr val="bg1"/>
          </a:solidFill>
          <a:ln w="38100">
            <a:solidFill>
              <a:srgbClr val="0000FF"/>
            </a:solidFill>
            <a:miter lim="800000"/>
            <a:headEnd/>
            <a:tailEnd/>
          </a:ln>
        </p:spPr>
        <p:txBody>
          <a:bodyPr wrap="none">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800" dirty="0">
                <a:solidFill>
                  <a:srgbClr val="0000FF"/>
                </a:solidFill>
                <a:latin typeface="Futura Book" pitchFamily="34" charset="0"/>
              </a:rPr>
              <a:t>Özel sebep</a:t>
            </a:r>
            <a:endParaRPr lang="en-US" altLang="tr-TR" sz="1800" dirty="0">
              <a:solidFill>
                <a:srgbClr val="0000FF"/>
              </a:solidFill>
              <a:latin typeface="Futura Book" pitchFamily="34" charset="0"/>
            </a:endParaRPr>
          </a:p>
        </p:txBody>
      </p:sp>
      <p:sp>
        <p:nvSpPr>
          <p:cNvPr id="5131" name="Oval 16">
            <a:extLst>
              <a:ext uri="{FF2B5EF4-FFF2-40B4-BE49-F238E27FC236}">
                <a16:creationId xmlns:a16="http://schemas.microsoft.com/office/drawing/2014/main" id="{84B9206E-D1F4-BD29-8670-D7E63A6E264E}"/>
              </a:ext>
            </a:extLst>
          </p:cNvPr>
          <p:cNvSpPr>
            <a:spLocks noChangeArrowheads="1"/>
          </p:cNvSpPr>
          <p:nvPr/>
        </p:nvSpPr>
        <p:spPr bwMode="auto">
          <a:xfrm>
            <a:off x="4970464" y="2858173"/>
            <a:ext cx="259766" cy="1168539"/>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endParaRPr lang="tr-TR" altLang="tr-TR"/>
          </a:p>
        </p:txBody>
      </p:sp>
      <p:sp>
        <p:nvSpPr>
          <p:cNvPr id="5132" name="Line 17">
            <a:extLst>
              <a:ext uri="{FF2B5EF4-FFF2-40B4-BE49-F238E27FC236}">
                <a16:creationId xmlns:a16="http://schemas.microsoft.com/office/drawing/2014/main" id="{1897D3C1-0653-5ABE-DA7A-747B29D04995}"/>
              </a:ext>
            </a:extLst>
          </p:cNvPr>
          <p:cNvSpPr>
            <a:spLocks noChangeShapeType="1"/>
          </p:cNvSpPr>
          <p:nvPr/>
        </p:nvSpPr>
        <p:spPr bwMode="auto">
          <a:xfrm flipV="1">
            <a:off x="3813178" y="3474191"/>
            <a:ext cx="1023937" cy="12065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GB"/>
          </a:p>
        </p:txBody>
      </p:sp>
      <p:sp>
        <p:nvSpPr>
          <p:cNvPr id="5133" name="Text Box 9">
            <a:extLst>
              <a:ext uri="{FF2B5EF4-FFF2-40B4-BE49-F238E27FC236}">
                <a16:creationId xmlns:a16="http://schemas.microsoft.com/office/drawing/2014/main" id="{46F435DC-70E5-A2B3-6E14-EDEDA1BCC6CE}"/>
              </a:ext>
            </a:extLst>
          </p:cNvPr>
          <p:cNvSpPr txBox="1">
            <a:spLocks noChangeArrowheads="1"/>
          </p:cNvSpPr>
          <p:nvPr/>
        </p:nvSpPr>
        <p:spPr bwMode="auto">
          <a:xfrm>
            <a:off x="1770370" y="4799754"/>
            <a:ext cx="1874232" cy="400110"/>
          </a:xfrm>
          <a:prstGeom prst="rect">
            <a:avLst/>
          </a:prstGeom>
          <a:solidFill>
            <a:schemeClr val="bg1"/>
          </a:solidFill>
          <a:ln w="38100">
            <a:solidFill>
              <a:srgbClr val="FF0000"/>
            </a:solidFill>
            <a:miter lim="800000"/>
            <a:headEnd/>
            <a:tailEnd/>
          </a:ln>
        </p:spPr>
        <p:txBody>
          <a:bodyPr wrap="none">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2000" dirty="0">
                <a:solidFill>
                  <a:srgbClr val="FF3300"/>
                </a:solidFill>
                <a:latin typeface="Futura Book" pitchFamily="34" charset="0"/>
              </a:rPr>
              <a:t>Genel sebep </a:t>
            </a:r>
            <a:endParaRPr lang="en-US" altLang="tr-TR" sz="1600" dirty="0">
              <a:solidFill>
                <a:srgbClr val="FF3300"/>
              </a:solidFill>
              <a:latin typeface="Futura Book" pitchFamily="34" charset="0"/>
            </a:endParaRPr>
          </a:p>
        </p:txBody>
      </p:sp>
      <p:sp>
        <p:nvSpPr>
          <p:cNvPr id="2" name="Slayt Numarası Yer Tutucusu 5">
            <a:extLst>
              <a:ext uri="{FF2B5EF4-FFF2-40B4-BE49-F238E27FC236}">
                <a16:creationId xmlns:a16="http://schemas.microsoft.com/office/drawing/2014/main" id="{B493A631-336D-DA7E-A181-AB9EDBC8C00A}"/>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16</a:t>
            </a:fld>
            <a:endParaRPr lang="tr-TR"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D632CCB9-18C3-6FB6-6404-870FF631254E}"/>
              </a:ext>
            </a:extLst>
          </p:cNvPr>
          <p:cNvSpPr>
            <a:spLocks noGrp="1" noChangeArrowheads="1"/>
          </p:cNvSpPr>
          <p:nvPr>
            <p:ph type="title"/>
          </p:nvPr>
        </p:nvSpPr>
        <p:spPr bwMode="auto">
          <a:xfrm>
            <a:off x="1578164" y="342937"/>
            <a:ext cx="10470962" cy="6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dirty="0"/>
              <a:t>Proses hatalarını tanıyalım </a:t>
            </a:r>
            <a:endParaRPr lang="en-US" altLang="tr-TR" dirty="0"/>
          </a:p>
        </p:txBody>
      </p:sp>
      <p:pic>
        <p:nvPicPr>
          <p:cNvPr id="6" name="İçerik Yer Tutucusu 5" descr="daire, grafik, kırpıntı çizim içeren bir resim&#10;&#10;Yapay zeka tarafından oluşturulmuş içerik yanlış olabilir.">
            <a:extLst>
              <a:ext uri="{FF2B5EF4-FFF2-40B4-BE49-F238E27FC236}">
                <a16:creationId xmlns:a16="http://schemas.microsoft.com/office/drawing/2014/main" id="{27BA31D1-52AF-C341-0620-117D079A4748}"/>
              </a:ext>
            </a:extLst>
          </p:cNvPr>
          <p:cNvPicPr>
            <a:picLocks noGrp="1" noChangeAspect="1"/>
          </p:cNvPicPr>
          <p:nvPr>
            <p:ph idx="1"/>
          </p:nvPr>
        </p:nvPicPr>
        <p:blipFill>
          <a:blip r:embed="rId4"/>
          <a:stretch>
            <a:fillRect/>
          </a:stretch>
        </p:blipFill>
        <p:spPr>
          <a:xfrm>
            <a:off x="2017519" y="1393677"/>
            <a:ext cx="2520000" cy="2520000"/>
          </a:xfrm>
        </p:spPr>
      </p:pic>
      <p:sp>
        <p:nvSpPr>
          <p:cNvPr id="5123" name="Slide Number Placeholder 4">
            <a:extLst>
              <a:ext uri="{FF2B5EF4-FFF2-40B4-BE49-F238E27FC236}">
                <a16:creationId xmlns:a16="http://schemas.microsoft.com/office/drawing/2014/main" id="{D0737EF7-EC51-8F58-4A27-0EBFD7FD92AC}"/>
              </a:ext>
            </a:extLst>
          </p:cNvPr>
          <p:cNvSpPr>
            <a:spLocks noGrp="1"/>
          </p:cNvSpPr>
          <p:nvPr>
            <p:ph type="sldNum" sz="quarter" idx="429496729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fld id="{FB40F8B1-0A84-43D6-A6EA-1992D0C85783}" type="slidenum">
              <a:rPr lang="en-US" altLang="tr-TR" sz="1000"/>
              <a:pPr/>
              <a:t>17</a:t>
            </a:fld>
            <a:endParaRPr lang="en-US" altLang="tr-TR" sz="1000"/>
          </a:p>
        </p:txBody>
      </p:sp>
      <p:sp>
        <p:nvSpPr>
          <p:cNvPr id="9" name="Metin kutusu 8">
            <a:extLst>
              <a:ext uri="{FF2B5EF4-FFF2-40B4-BE49-F238E27FC236}">
                <a16:creationId xmlns:a16="http://schemas.microsoft.com/office/drawing/2014/main" id="{395623B8-3254-99EE-58FB-538A28451397}"/>
              </a:ext>
            </a:extLst>
          </p:cNvPr>
          <p:cNvSpPr txBox="1"/>
          <p:nvPr/>
        </p:nvSpPr>
        <p:spPr>
          <a:xfrm>
            <a:off x="2145639" y="3913677"/>
            <a:ext cx="2263761" cy="369332"/>
          </a:xfrm>
          <a:prstGeom prst="rect">
            <a:avLst/>
          </a:prstGeom>
          <a:noFill/>
        </p:spPr>
        <p:txBody>
          <a:bodyPr wrap="none" rtlCol="0">
            <a:spAutoFit/>
          </a:bodyPr>
          <a:lstStyle/>
          <a:p>
            <a:r>
              <a:rPr lang="tr-TR" dirty="0">
                <a:latin typeface="+mj-lt"/>
              </a:rPr>
              <a:t>Merkezden kayma</a:t>
            </a:r>
            <a:endParaRPr lang="en-GB" dirty="0">
              <a:latin typeface="+mj-lt"/>
            </a:endParaRPr>
          </a:p>
        </p:txBody>
      </p:sp>
      <p:sp>
        <p:nvSpPr>
          <p:cNvPr id="11" name="Metin kutusu 10">
            <a:extLst>
              <a:ext uri="{FF2B5EF4-FFF2-40B4-BE49-F238E27FC236}">
                <a16:creationId xmlns:a16="http://schemas.microsoft.com/office/drawing/2014/main" id="{F0FC50FA-6A46-5B35-2D77-828165B9B2EA}"/>
              </a:ext>
            </a:extLst>
          </p:cNvPr>
          <p:cNvSpPr txBox="1"/>
          <p:nvPr/>
        </p:nvSpPr>
        <p:spPr>
          <a:xfrm>
            <a:off x="577519" y="4373879"/>
            <a:ext cx="5400000" cy="1754326"/>
          </a:xfrm>
          <a:prstGeom prst="rect">
            <a:avLst/>
          </a:prstGeom>
          <a:noFill/>
        </p:spPr>
        <p:txBody>
          <a:bodyPr wrap="square" rtlCol="0">
            <a:spAutoFit/>
          </a:bodyPr>
          <a:lstStyle/>
          <a:p>
            <a:r>
              <a:rPr lang="tr-TR" dirty="0">
                <a:latin typeface="+mj-lt"/>
              </a:rPr>
              <a:t>Takip edilen proseste </a:t>
            </a:r>
          </a:p>
          <a:p>
            <a:r>
              <a:rPr lang="tr-TR" dirty="0">
                <a:latin typeface="+mj-lt"/>
              </a:rPr>
              <a:t>Veri bir yöne ve eşit hata yapması durumudur.</a:t>
            </a:r>
          </a:p>
          <a:p>
            <a:r>
              <a:rPr lang="tr-TR" dirty="0">
                <a:latin typeface="+mj-lt"/>
              </a:rPr>
              <a:t>Basit takılmalar, Mekanik, Ölçümsel, Malzeme, Standart (</a:t>
            </a:r>
            <a:r>
              <a:rPr lang="tr-TR" dirty="0" err="1">
                <a:latin typeface="+mj-lt"/>
              </a:rPr>
              <a:t>metod</a:t>
            </a:r>
            <a:r>
              <a:rPr lang="tr-TR" dirty="0">
                <a:latin typeface="+mj-lt"/>
              </a:rPr>
              <a:t>) ilgili durumlardır.   </a:t>
            </a:r>
            <a:endParaRPr lang="en-GB" dirty="0">
              <a:latin typeface="+mj-lt"/>
            </a:endParaRPr>
          </a:p>
        </p:txBody>
      </p:sp>
      <p:grpSp>
        <p:nvGrpSpPr>
          <p:cNvPr id="14" name="Grup 13">
            <a:extLst>
              <a:ext uri="{FF2B5EF4-FFF2-40B4-BE49-F238E27FC236}">
                <a16:creationId xmlns:a16="http://schemas.microsoft.com/office/drawing/2014/main" id="{EA650F8F-C759-6169-2216-C9A73503100C}"/>
              </a:ext>
            </a:extLst>
          </p:cNvPr>
          <p:cNvGrpSpPr/>
          <p:nvPr/>
        </p:nvGrpSpPr>
        <p:grpSpPr>
          <a:xfrm>
            <a:off x="6105639" y="1368566"/>
            <a:ext cx="5400000" cy="5223748"/>
            <a:chOff x="6694939" y="1499705"/>
            <a:chExt cx="5400000" cy="5223748"/>
          </a:xfrm>
        </p:grpSpPr>
        <p:pic>
          <p:nvPicPr>
            <p:cNvPr id="8" name="Resim 7" descr="daire, okçuluk içeren bir resim&#10;&#10;Yapay zeka tarafından oluşturulmuş içerik yanlış olabilir.">
              <a:extLst>
                <a:ext uri="{FF2B5EF4-FFF2-40B4-BE49-F238E27FC236}">
                  <a16:creationId xmlns:a16="http://schemas.microsoft.com/office/drawing/2014/main" id="{07DF5631-1408-3582-FEFE-2AC6F03CAED8}"/>
                </a:ext>
              </a:extLst>
            </p:cNvPr>
            <p:cNvPicPr>
              <a:picLocks noChangeAspect="1"/>
            </p:cNvPicPr>
            <p:nvPr/>
          </p:nvPicPr>
          <p:blipFill>
            <a:blip r:embed="rId5"/>
            <a:stretch>
              <a:fillRect/>
            </a:stretch>
          </p:blipFill>
          <p:spPr>
            <a:xfrm>
              <a:off x="8134939" y="1499705"/>
              <a:ext cx="2520000" cy="2520000"/>
            </a:xfrm>
            <a:prstGeom prst="rect">
              <a:avLst/>
            </a:prstGeom>
          </p:spPr>
        </p:pic>
        <p:sp>
          <p:nvSpPr>
            <p:cNvPr id="10" name="Metin kutusu 9">
              <a:extLst>
                <a:ext uri="{FF2B5EF4-FFF2-40B4-BE49-F238E27FC236}">
                  <a16:creationId xmlns:a16="http://schemas.microsoft.com/office/drawing/2014/main" id="{E86B8668-8013-A036-E615-4732D556B321}"/>
                </a:ext>
              </a:extLst>
            </p:cNvPr>
            <p:cNvSpPr txBox="1"/>
            <p:nvPr/>
          </p:nvSpPr>
          <p:spPr>
            <a:xfrm>
              <a:off x="8166878" y="3954927"/>
              <a:ext cx="2456122" cy="369332"/>
            </a:xfrm>
            <a:prstGeom prst="rect">
              <a:avLst/>
            </a:prstGeom>
            <a:noFill/>
          </p:spPr>
          <p:txBody>
            <a:bodyPr wrap="none" rtlCol="0">
              <a:spAutoFit/>
            </a:bodyPr>
            <a:lstStyle/>
            <a:p>
              <a:r>
                <a:rPr lang="tr-TR" dirty="0">
                  <a:latin typeface="+mj-lt"/>
                </a:rPr>
                <a:t>Varyasyon (değişim)</a:t>
              </a:r>
              <a:endParaRPr lang="en-GB" dirty="0">
                <a:latin typeface="+mj-lt"/>
              </a:endParaRPr>
            </a:p>
          </p:txBody>
        </p:sp>
        <p:sp>
          <p:nvSpPr>
            <p:cNvPr id="13" name="Metin kutusu 12">
              <a:extLst>
                <a:ext uri="{FF2B5EF4-FFF2-40B4-BE49-F238E27FC236}">
                  <a16:creationId xmlns:a16="http://schemas.microsoft.com/office/drawing/2014/main" id="{842272DC-0F9B-F262-C814-42FD463156AC}"/>
                </a:ext>
              </a:extLst>
            </p:cNvPr>
            <p:cNvSpPr txBox="1"/>
            <p:nvPr/>
          </p:nvSpPr>
          <p:spPr>
            <a:xfrm>
              <a:off x="6694939" y="4415129"/>
              <a:ext cx="5400000" cy="2308324"/>
            </a:xfrm>
            <a:prstGeom prst="rect">
              <a:avLst/>
            </a:prstGeom>
            <a:noFill/>
          </p:spPr>
          <p:txBody>
            <a:bodyPr wrap="square" rtlCol="0">
              <a:spAutoFit/>
            </a:bodyPr>
            <a:lstStyle/>
            <a:p>
              <a:r>
                <a:rPr lang="tr-TR" dirty="0">
                  <a:latin typeface="+mj-lt"/>
                </a:rPr>
                <a:t>Takip edilen proseste </a:t>
              </a:r>
            </a:p>
            <a:p>
              <a:r>
                <a:rPr lang="tr-TR" dirty="0">
                  <a:latin typeface="+mj-lt"/>
                </a:rPr>
                <a:t>Veri bir yöne ve eşit olmayan gelişi güzel sonuçlar üretmesi durumudur.</a:t>
              </a:r>
            </a:p>
            <a:p>
              <a:r>
                <a:rPr lang="tr-TR" dirty="0" err="1">
                  <a:latin typeface="+mj-lt"/>
                </a:rPr>
                <a:t>Sebepi</a:t>
              </a:r>
              <a:r>
                <a:rPr lang="tr-TR" dirty="0">
                  <a:latin typeface="+mj-lt"/>
                </a:rPr>
                <a:t> net olmayan kompleks durumlardır, </a:t>
              </a:r>
            </a:p>
            <a:p>
              <a:r>
                <a:rPr lang="tr-TR" dirty="0">
                  <a:latin typeface="+mj-lt"/>
                </a:rPr>
                <a:t>Standart olmayan, insan çevre gibi kontrolü zor değişkenlerin sebep olduğu durumlar olabilir.</a:t>
              </a:r>
              <a:endParaRPr lang="en-GB" dirty="0">
                <a:latin typeface="+mj-lt"/>
              </a:endParaRPr>
            </a:p>
          </p:txBody>
        </p:sp>
      </p:grpSp>
      <p:pic>
        <p:nvPicPr>
          <p:cNvPr id="15" name="Resim 14" descr="#34313 Clip Art Graphic Of An Orange Guy Character With His Hands Behind His Head Doing Sit Ups In The Fitness Gym by Jester Arts">
            <a:hlinkClick r:id="rId6"/>
          </p:cNvPr>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94610" y="1116375"/>
            <a:ext cx="1793345" cy="1302449"/>
          </a:xfrm>
          <a:prstGeom prst="rect">
            <a:avLst/>
          </a:prstGeom>
          <a:noFill/>
          <a:ln>
            <a:noFill/>
          </a:ln>
        </p:spPr>
      </p:pic>
      <p:sp>
        <p:nvSpPr>
          <p:cNvPr id="2" name="Slayt Numarası Yer Tutucusu 5">
            <a:extLst>
              <a:ext uri="{FF2B5EF4-FFF2-40B4-BE49-F238E27FC236}">
                <a16:creationId xmlns:a16="http://schemas.microsoft.com/office/drawing/2014/main" id="{2AED4C3F-A90F-8446-D054-0C8749DC2DF8}"/>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17</a:t>
            </a:fld>
            <a:endParaRPr lang="tr-TR" dirty="0"/>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a:extLst>
              <a:ext uri="{FF2B5EF4-FFF2-40B4-BE49-F238E27FC236}">
                <a16:creationId xmlns:a16="http://schemas.microsoft.com/office/drawing/2014/main" id="{B915CDE6-8C6C-6A42-41F6-10354B0BAD5C}"/>
              </a:ext>
            </a:extLst>
          </p:cNvPr>
          <p:cNvSpPr>
            <a:spLocks noGrp="1" noChangeArrowheads="1"/>
          </p:cNvSpPr>
          <p:nvPr>
            <p:ph type="title"/>
          </p:nvPr>
        </p:nvSpPr>
        <p:spPr bwMode="auto">
          <a:xfrm>
            <a:off x="1578164" y="342937"/>
            <a:ext cx="10470962" cy="6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dirty="0"/>
              <a:t>İstatistiksel proses kontrol başlatma </a:t>
            </a:r>
            <a:endParaRPr lang="en-US" altLang="tr-TR" dirty="0"/>
          </a:p>
        </p:txBody>
      </p:sp>
      <p:sp>
        <p:nvSpPr>
          <p:cNvPr id="33797" name="Rectangle 4">
            <a:extLst>
              <a:ext uri="{FF2B5EF4-FFF2-40B4-BE49-F238E27FC236}">
                <a16:creationId xmlns:a16="http://schemas.microsoft.com/office/drawing/2014/main" id="{FDDF9D71-140C-A763-059E-9AC782251F19}"/>
              </a:ext>
            </a:extLst>
          </p:cNvPr>
          <p:cNvSpPr>
            <a:spLocks noGrp="1" noChangeArrowheads="1"/>
          </p:cNvSpPr>
          <p:nvPr>
            <p:ph idx="1"/>
          </p:nvPr>
        </p:nvSpPr>
        <p:spPr bwMode="auto">
          <a:xfrm>
            <a:off x="884238" y="1373187"/>
            <a:ext cx="10972800" cy="506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457200" indent="-457200">
              <a:spcBef>
                <a:spcPts val="600"/>
              </a:spcBef>
              <a:buFont typeface="+mj-lt"/>
              <a:buAutoNum type="arabicPeriod"/>
            </a:pPr>
            <a:r>
              <a:rPr lang="tr-TR" sz="2000" b="0" noProof="0" dirty="0"/>
              <a:t>Grafiği oluşturulacak karakteristiği (kritik "X" veya CTQ) seçin.
Grafiğin amacını belirleyin.
Veri toplama noktalarını seçin.
Alt gruplama için temel oluşturun (yalnızca Y'ler için).
Kontrol Grafiği türünü seçin.
Ölçme yöntemini/kriterlerini belirleyin.
Örnekleme aralığını/frekansını belirleyin.
Örneklem büyüklüğünü belirleyin.
Kontrol Limitlerinin hesaplanmasının temelini oluşturun.
Grafik verileri için formları veya yazılımı kurun.
Veri toplamak için formları veya yazılımı ayarlayın.
Tüm aşamalar için yazılı talimatlar hazırlayın.
Gerekli eğitimi yapın.</a:t>
            </a:r>
          </a:p>
        </p:txBody>
      </p:sp>
      <p:sp>
        <p:nvSpPr>
          <p:cNvPr id="33794" name="Slide Number Placeholder 3">
            <a:extLst>
              <a:ext uri="{FF2B5EF4-FFF2-40B4-BE49-F238E27FC236}">
                <a16:creationId xmlns:a16="http://schemas.microsoft.com/office/drawing/2014/main" id="{02BA0970-8022-2D17-8FB5-854DFB204C36}"/>
              </a:ext>
            </a:extLst>
          </p:cNvPr>
          <p:cNvSpPr>
            <a:spLocks noGrp="1"/>
          </p:cNvSpPr>
          <p:nvPr>
            <p:ph type="sldNum" sz="quarter" idx="429496729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fld id="{E312D9F6-5211-48E5-ADE1-D60B44467048}" type="slidenum">
              <a:rPr lang="en-US" altLang="tr-TR" sz="1000"/>
              <a:pPr/>
              <a:t>18</a:t>
            </a:fld>
            <a:endParaRPr lang="en-US" altLang="tr-TR" sz="1000"/>
          </a:p>
        </p:txBody>
      </p:sp>
      <p:pic>
        <p:nvPicPr>
          <p:cNvPr id="5" name="Resim 4">
            <a:extLst>
              <a:ext uri="{FF2B5EF4-FFF2-40B4-BE49-F238E27FC236}">
                <a16:creationId xmlns:a16="http://schemas.microsoft.com/office/drawing/2014/main" id="{58805C83-35FD-8002-C7D3-80996603FD92}"/>
              </a:ext>
            </a:extLst>
          </p:cNvPr>
          <p:cNvPicPr>
            <a:picLocks noChangeAspect="1"/>
          </p:cNvPicPr>
          <p:nvPr/>
        </p:nvPicPr>
        <p:blipFill>
          <a:blip r:embed="rId3"/>
          <a:stretch>
            <a:fillRect/>
          </a:stretch>
        </p:blipFill>
        <p:spPr>
          <a:xfrm>
            <a:off x="8779615" y="2529762"/>
            <a:ext cx="1724190" cy="2530528"/>
          </a:xfrm>
          <a:prstGeom prst="rect">
            <a:avLst/>
          </a:prstGeom>
        </p:spPr>
      </p:pic>
      <p:sp>
        <p:nvSpPr>
          <p:cNvPr id="2" name="Slayt Numarası Yer Tutucusu 5">
            <a:extLst>
              <a:ext uri="{FF2B5EF4-FFF2-40B4-BE49-F238E27FC236}">
                <a16:creationId xmlns:a16="http://schemas.microsoft.com/office/drawing/2014/main" id="{08BCA164-2C52-B284-2B50-111AF27FE495}"/>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18</a:t>
            </a:fld>
            <a:endParaRPr lang="tr-T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91" name="Resim 38990">
            <a:extLst>
              <a:ext uri="{FF2B5EF4-FFF2-40B4-BE49-F238E27FC236}">
                <a16:creationId xmlns:a16="http://schemas.microsoft.com/office/drawing/2014/main" id="{E635ADAC-B39F-F8E3-FDA4-6F5F731A090B}"/>
              </a:ext>
            </a:extLst>
          </p:cNvPr>
          <p:cNvPicPr>
            <a:picLocks noChangeAspect="1"/>
          </p:cNvPicPr>
          <p:nvPr/>
        </p:nvPicPr>
        <p:blipFill>
          <a:blip r:embed="rId3"/>
          <a:stretch>
            <a:fillRect/>
          </a:stretch>
        </p:blipFill>
        <p:spPr>
          <a:xfrm>
            <a:off x="8651673" y="1586820"/>
            <a:ext cx="2298391" cy="1347333"/>
          </a:xfrm>
          <a:prstGeom prst="rect">
            <a:avLst/>
          </a:prstGeom>
        </p:spPr>
      </p:pic>
      <p:sp>
        <p:nvSpPr>
          <p:cNvPr id="38915" name="Rectangle 2">
            <a:extLst>
              <a:ext uri="{FF2B5EF4-FFF2-40B4-BE49-F238E27FC236}">
                <a16:creationId xmlns:a16="http://schemas.microsoft.com/office/drawing/2014/main" id="{F36E9496-5E73-0EB1-1E89-80FAB292E776}"/>
              </a:ext>
            </a:extLst>
          </p:cNvPr>
          <p:cNvSpPr>
            <a:spLocks noGrp="1" noChangeArrowheads="1"/>
          </p:cNvSpPr>
          <p:nvPr>
            <p:ph type="title"/>
          </p:nvPr>
        </p:nvSpPr>
        <p:spPr bwMode="auto">
          <a:xfrm>
            <a:off x="1578164" y="342937"/>
            <a:ext cx="10470962" cy="6309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tr-TR" altLang="tr-TR" dirty="0"/>
              <a:t>En çok kullanılan </a:t>
            </a:r>
            <a:r>
              <a:rPr lang="tr-TR" altLang="tr-TR" dirty="0" err="1"/>
              <a:t>ipk</a:t>
            </a:r>
            <a:r>
              <a:rPr lang="tr-TR" altLang="tr-TR" dirty="0"/>
              <a:t> kartları </a:t>
            </a:r>
            <a:endParaRPr lang="en-US" altLang="tr-TR" dirty="0"/>
          </a:p>
        </p:txBody>
      </p:sp>
      <p:sp>
        <p:nvSpPr>
          <p:cNvPr id="38914" name="Slide Number Placeholder 3">
            <a:extLst>
              <a:ext uri="{FF2B5EF4-FFF2-40B4-BE49-F238E27FC236}">
                <a16:creationId xmlns:a16="http://schemas.microsoft.com/office/drawing/2014/main" id="{70217AC2-9FF1-4474-8730-43256BEFA0DD}"/>
              </a:ext>
            </a:extLst>
          </p:cNvPr>
          <p:cNvSpPr>
            <a:spLocks noGrp="1"/>
          </p:cNvSpPr>
          <p:nvPr>
            <p:ph type="sldNum" sz="quarter" idx="4294967295"/>
          </p:nvPr>
        </p:nvSpPr>
        <p:spPr>
          <a:xfrm>
            <a:off x="0" y="0"/>
            <a:ext cx="0" cy="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fld id="{CFB0444E-8DA5-4638-825F-829D24E60BB6}" type="slidenum">
              <a:rPr lang="en-US" altLang="tr-TR" sz="1000"/>
              <a:pPr/>
              <a:t>19</a:t>
            </a:fld>
            <a:endParaRPr lang="en-US" altLang="tr-TR" sz="1000"/>
          </a:p>
        </p:txBody>
      </p:sp>
      <p:grpSp>
        <p:nvGrpSpPr>
          <p:cNvPr id="38916" name="Group 68">
            <a:extLst>
              <a:ext uri="{FF2B5EF4-FFF2-40B4-BE49-F238E27FC236}">
                <a16:creationId xmlns:a16="http://schemas.microsoft.com/office/drawing/2014/main" id="{B6965490-CDD5-77D0-B7FF-520E439FC573}"/>
              </a:ext>
            </a:extLst>
          </p:cNvPr>
          <p:cNvGrpSpPr>
            <a:grpSpLocks/>
          </p:cNvGrpSpPr>
          <p:nvPr/>
        </p:nvGrpSpPr>
        <p:grpSpPr bwMode="auto">
          <a:xfrm>
            <a:off x="1417435" y="952953"/>
            <a:ext cx="8181975" cy="5578475"/>
            <a:chOff x="288" y="518"/>
            <a:chExt cx="5154" cy="3514"/>
          </a:xfrm>
        </p:grpSpPr>
        <p:sp>
          <p:nvSpPr>
            <p:cNvPr id="38917" name="AutoShape 3">
              <a:extLst>
                <a:ext uri="{FF2B5EF4-FFF2-40B4-BE49-F238E27FC236}">
                  <a16:creationId xmlns:a16="http://schemas.microsoft.com/office/drawing/2014/main" id="{F724991B-6DE4-EECE-4AD0-E2EA6D039019}"/>
                </a:ext>
              </a:extLst>
            </p:cNvPr>
            <p:cNvSpPr>
              <a:spLocks noChangeArrowheads="1"/>
            </p:cNvSpPr>
            <p:nvPr/>
          </p:nvSpPr>
          <p:spPr bwMode="auto">
            <a:xfrm>
              <a:off x="2439" y="518"/>
              <a:ext cx="1200" cy="288"/>
            </a:xfrm>
            <a:prstGeom prst="roundRect">
              <a:avLst>
                <a:gd name="adj" fmla="val 50000"/>
              </a:avLst>
            </a:prstGeom>
            <a:solidFill>
              <a:schemeClr val="bg1"/>
            </a:solidFill>
            <a:ln w="9525">
              <a:solidFill>
                <a:schemeClr val="tx1"/>
              </a:solidFill>
              <a:round/>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200" b="1">
                  <a:latin typeface="Futura Book" pitchFamily="34" charset="0"/>
                </a:rPr>
                <a:t>Choose Appropriate Control Chart</a:t>
              </a:r>
            </a:p>
          </p:txBody>
        </p:sp>
        <p:sp>
          <p:nvSpPr>
            <p:cNvPr id="38918" name="AutoShape 4">
              <a:extLst>
                <a:ext uri="{FF2B5EF4-FFF2-40B4-BE49-F238E27FC236}">
                  <a16:creationId xmlns:a16="http://schemas.microsoft.com/office/drawing/2014/main" id="{13F74A2F-4B0C-49F6-3DB4-FA84A1E9AF11}"/>
                </a:ext>
              </a:extLst>
            </p:cNvPr>
            <p:cNvSpPr>
              <a:spLocks noChangeArrowheads="1"/>
            </p:cNvSpPr>
            <p:nvPr/>
          </p:nvSpPr>
          <p:spPr bwMode="auto">
            <a:xfrm>
              <a:off x="2775" y="950"/>
              <a:ext cx="541" cy="528"/>
            </a:xfrm>
            <a:prstGeom prst="diamond">
              <a:avLst/>
            </a:prstGeom>
            <a:solidFill>
              <a:srgbClr val="DDDDDD"/>
            </a:solidFill>
            <a:ln w="9525">
              <a:solidFill>
                <a:schemeClr val="tx1"/>
              </a:solidFill>
              <a:miter lim="800000"/>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type</a:t>
              </a:r>
              <a:br>
                <a:rPr lang="en-US" altLang="tr-TR" sz="1000"/>
              </a:br>
              <a:r>
                <a:rPr lang="en-US" altLang="tr-TR" sz="1000"/>
                <a:t>of data</a:t>
              </a:r>
            </a:p>
          </p:txBody>
        </p:sp>
        <p:sp>
          <p:nvSpPr>
            <p:cNvPr id="38919" name="AutoShape 5">
              <a:extLst>
                <a:ext uri="{FF2B5EF4-FFF2-40B4-BE49-F238E27FC236}">
                  <a16:creationId xmlns:a16="http://schemas.microsoft.com/office/drawing/2014/main" id="{62E052FD-4B9E-896C-9C12-94E89CD36674}"/>
                </a:ext>
              </a:extLst>
            </p:cNvPr>
            <p:cNvSpPr>
              <a:spLocks noChangeArrowheads="1"/>
            </p:cNvSpPr>
            <p:nvPr/>
          </p:nvSpPr>
          <p:spPr bwMode="auto">
            <a:xfrm>
              <a:off x="1376" y="1382"/>
              <a:ext cx="542" cy="528"/>
            </a:xfrm>
            <a:prstGeom prst="diamond">
              <a:avLst/>
            </a:prstGeom>
            <a:solidFill>
              <a:srgbClr val="DDDDDD"/>
            </a:solidFill>
            <a:ln w="9525">
              <a:solidFill>
                <a:schemeClr val="tx1"/>
              </a:solidFill>
              <a:miter lim="800000"/>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type of</a:t>
              </a:r>
              <a:br>
                <a:rPr lang="en-US" altLang="tr-TR" sz="1000"/>
              </a:br>
              <a:r>
                <a:rPr lang="en-US" altLang="tr-TR" sz="1000"/>
                <a:t>attribute</a:t>
              </a:r>
              <a:br>
                <a:rPr lang="en-US" altLang="tr-TR" sz="1000"/>
              </a:br>
              <a:r>
                <a:rPr lang="en-US" altLang="tr-TR" sz="1000"/>
                <a:t>data</a:t>
              </a:r>
            </a:p>
          </p:txBody>
        </p:sp>
        <p:sp>
          <p:nvSpPr>
            <p:cNvPr id="38920" name="AutoShape 6">
              <a:extLst>
                <a:ext uri="{FF2B5EF4-FFF2-40B4-BE49-F238E27FC236}">
                  <a16:creationId xmlns:a16="http://schemas.microsoft.com/office/drawing/2014/main" id="{674F8CC0-8C2C-3274-705E-193A49666F0F}"/>
                </a:ext>
              </a:extLst>
            </p:cNvPr>
            <p:cNvSpPr>
              <a:spLocks noChangeArrowheads="1"/>
            </p:cNvSpPr>
            <p:nvPr/>
          </p:nvSpPr>
          <p:spPr bwMode="auto">
            <a:xfrm>
              <a:off x="4173" y="1382"/>
              <a:ext cx="542" cy="528"/>
            </a:xfrm>
            <a:prstGeom prst="diamond">
              <a:avLst/>
            </a:prstGeom>
            <a:solidFill>
              <a:srgbClr val="DDDDDD"/>
            </a:solidFill>
            <a:ln w="9525">
              <a:solidFill>
                <a:schemeClr val="tx1"/>
              </a:solidFill>
              <a:miter lim="800000"/>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subgroup</a:t>
              </a:r>
              <a:br>
                <a:rPr lang="en-US" altLang="tr-TR" sz="1000"/>
              </a:br>
              <a:r>
                <a:rPr lang="en-US" altLang="tr-TR" sz="1000"/>
                <a:t>size</a:t>
              </a:r>
            </a:p>
          </p:txBody>
        </p:sp>
        <p:sp>
          <p:nvSpPr>
            <p:cNvPr id="38921" name="Rectangle 7">
              <a:extLst>
                <a:ext uri="{FF2B5EF4-FFF2-40B4-BE49-F238E27FC236}">
                  <a16:creationId xmlns:a16="http://schemas.microsoft.com/office/drawing/2014/main" id="{94C176F6-2C2B-C58E-33E5-B433F080F07E}"/>
                </a:ext>
              </a:extLst>
            </p:cNvPr>
            <p:cNvSpPr>
              <a:spLocks noChangeArrowheads="1"/>
            </p:cNvSpPr>
            <p:nvPr/>
          </p:nvSpPr>
          <p:spPr bwMode="auto">
            <a:xfrm>
              <a:off x="3497" y="2246"/>
              <a:ext cx="451" cy="336"/>
            </a:xfrm>
            <a:prstGeom prst="rect">
              <a:avLst/>
            </a:prstGeom>
            <a:solidFill>
              <a:srgbClr val="000066"/>
            </a:solidFill>
            <a:ln w="9525">
              <a:solidFill>
                <a:schemeClr val="tx1"/>
              </a:solidFill>
              <a:miter lim="800000"/>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I – MR Chart</a:t>
              </a:r>
            </a:p>
          </p:txBody>
        </p:sp>
        <p:grpSp>
          <p:nvGrpSpPr>
            <p:cNvPr id="38922" name="Group 8">
              <a:extLst>
                <a:ext uri="{FF2B5EF4-FFF2-40B4-BE49-F238E27FC236}">
                  <a16:creationId xmlns:a16="http://schemas.microsoft.com/office/drawing/2014/main" id="{108555CD-54BB-44EE-7648-D8EABE3E5F5A}"/>
                </a:ext>
              </a:extLst>
            </p:cNvPr>
            <p:cNvGrpSpPr>
              <a:grpSpLocks/>
            </p:cNvGrpSpPr>
            <p:nvPr/>
          </p:nvGrpSpPr>
          <p:grpSpPr bwMode="auto">
            <a:xfrm>
              <a:off x="4218" y="2246"/>
              <a:ext cx="451" cy="336"/>
              <a:chOff x="4320" y="2256"/>
              <a:chExt cx="480" cy="336"/>
            </a:xfrm>
          </p:grpSpPr>
          <p:sp>
            <p:nvSpPr>
              <p:cNvPr id="38980" name="Rectangle 9">
                <a:extLst>
                  <a:ext uri="{FF2B5EF4-FFF2-40B4-BE49-F238E27FC236}">
                    <a16:creationId xmlns:a16="http://schemas.microsoft.com/office/drawing/2014/main" id="{E4DFF45C-5750-A717-A6F6-ADCC95956985}"/>
                  </a:ext>
                </a:extLst>
              </p:cNvPr>
              <p:cNvSpPr>
                <a:spLocks noChangeArrowheads="1"/>
              </p:cNvSpPr>
              <p:nvPr/>
            </p:nvSpPr>
            <p:spPr bwMode="auto">
              <a:xfrm>
                <a:off x="4320" y="2256"/>
                <a:ext cx="480" cy="336"/>
              </a:xfrm>
              <a:prstGeom prst="rect">
                <a:avLst/>
              </a:prstGeom>
              <a:solidFill>
                <a:srgbClr val="000066"/>
              </a:solidFill>
              <a:ln w="9525">
                <a:solidFill>
                  <a:schemeClr val="tx1"/>
                </a:solidFill>
                <a:miter lim="800000"/>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X – R Chart</a:t>
                </a:r>
              </a:p>
            </p:txBody>
          </p:sp>
          <p:sp>
            <p:nvSpPr>
              <p:cNvPr id="38981" name="Line 10">
                <a:extLst>
                  <a:ext uri="{FF2B5EF4-FFF2-40B4-BE49-F238E27FC236}">
                    <a16:creationId xmlns:a16="http://schemas.microsoft.com/office/drawing/2014/main" id="{11691038-C328-6017-9517-D401ECC8986F}"/>
                  </a:ext>
                </a:extLst>
              </p:cNvPr>
              <p:cNvSpPr>
                <a:spLocks noChangeShapeType="1"/>
              </p:cNvSpPr>
              <p:nvPr/>
            </p:nvSpPr>
            <p:spPr bwMode="auto">
              <a:xfrm>
                <a:off x="4444" y="231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8923" name="Group 11">
              <a:extLst>
                <a:ext uri="{FF2B5EF4-FFF2-40B4-BE49-F238E27FC236}">
                  <a16:creationId xmlns:a16="http://schemas.microsoft.com/office/drawing/2014/main" id="{90CEDB48-CE30-5C63-A307-E6EF30E59BD4}"/>
                </a:ext>
              </a:extLst>
            </p:cNvPr>
            <p:cNvGrpSpPr>
              <a:grpSpLocks/>
            </p:cNvGrpSpPr>
            <p:nvPr/>
          </p:nvGrpSpPr>
          <p:grpSpPr bwMode="auto">
            <a:xfrm>
              <a:off x="4940" y="2246"/>
              <a:ext cx="451" cy="336"/>
              <a:chOff x="5088" y="2256"/>
              <a:chExt cx="480" cy="336"/>
            </a:xfrm>
          </p:grpSpPr>
          <p:sp>
            <p:nvSpPr>
              <p:cNvPr id="38978" name="Rectangle 12">
                <a:extLst>
                  <a:ext uri="{FF2B5EF4-FFF2-40B4-BE49-F238E27FC236}">
                    <a16:creationId xmlns:a16="http://schemas.microsoft.com/office/drawing/2014/main" id="{1CBAF67B-7635-C1CC-8F8A-008A55AF887D}"/>
                  </a:ext>
                </a:extLst>
              </p:cNvPr>
              <p:cNvSpPr>
                <a:spLocks noChangeArrowheads="1"/>
              </p:cNvSpPr>
              <p:nvPr/>
            </p:nvSpPr>
            <p:spPr bwMode="auto">
              <a:xfrm>
                <a:off x="5088" y="2256"/>
                <a:ext cx="480" cy="336"/>
              </a:xfrm>
              <a:prstGeom prst="rect">
                <a:avLst/>
              </a:prstGeom>
              <a:solidFill>
                <a:srgbClr val="000066"/>
              </a:solidFill>
              <a:ln w="9525">
                <a:solidFill>
                  <a:schemeClr val="tx1"/>
                </a:solidFill>
                <a:miter lim="800000"/>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X – S Chart</a:t>
                </a:r>
              </a:p>
            </p:txBody>
          </p:sp>
          <p:sp>
            <p:nvSpPr>
              <p:cNvPr id="38979" name="Line 13">
                <a:extLst>
                  <a:ext uri="{FF2B5EF4-FFF2-40B4-BE49-F238E27FC236}">
                    <a16:creationId xmlns:a16="http://schemas.microsoft.com/office/drawing/2014/main" id="{E297F571-8EB3-31A5-A05C-AD28C57795AC}"/>
                  </a:ext>
                </a:extLst>
              </p:cNvPr>
              <p:cNvSpPr>
                <a:spLocks noChangeShapeType="1"/>
              </p:cNvSpPr>
              <p:nvPr/>
            </p:nvSpPr>
            <p:spPr bwMode="auto">
              <a:xfrm>
                <a:off x="5212" y="231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8924" name="Rectangle 14">
              <a:extLst>
                <a:ext uri="{FF2B5EF4-FFF2-40B4-BE49-F238E27FC236}">
                  <a16:creationId xmlns:a16="http://schemas.microsoft.com/office/drawing/2014/main" id="{948935A2-C394-72A0-B33F-68EBF8EB031A}"/>
                </a:ext>
              </a:extLst>
            </p:cNvPr>
            <p:cNvSpPr>
              <a:spLocks noChangeArrowheads="1"/>
            </p:cNvSpPr>
            <p:nvPr/>
          </p:nvSpPr>
          <p:spPr bwMode="auto">
            <a:xfrm>
              <a:off x="3792" y="3350"/>
              <a:ext cx="528" cy="336"/>
            </a:xfrm>
            <a:prstGeom prst="rect">
              <a:avLst/>
            </a:prstGeom>
            <a:solidFill>
              <a:srgbClr val="000066"/>
            </a:solidFill>
            <a:ln w="9525">
              <a:solidFill>
                <a:schemeClr val="tx1"/>
              </a:solidFill>
              <a:miter lim="800000"/>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CumSum Chart</a:t>
              </a:r>
            </a:p>
          </p:txBody>
        </p:sp>
        <p:sp>
          <p:nvSpPr>
            <p:cNvPr id="38925" name="Rectangle 15">
              <a:extLst>
                <a:ext uri="{FF2B5EF4-FFF2-40B4-BE49-F238E27FC236}">
                  <a16:creationId xmlns:a16="http://schemas.microsoft.com/office/drawing/2014/main" id="{058E150A-B508-07F8-E2BE-C8CF507AA1D7}"/>
                </a:ext>
              </a:extLst>
            </p:cNvPr>
            <p:cNvSpPr>
              <a:spLocks noChangeArrowheads="1"/>
            </p:cNvSpPr>
            <p:nvPr/>
          </p:nvSpPr>
          <p:spPr bwMode="auto">
            <a:xfrm>
              <a:off x="4619" y="3350"/>
              <a:ext cx="451" cy="336"/>
            </a:xfrm>
            <a:prstGeom prst="rect">
              <a:avLst/>
            </a:prstGeom>
            <a:solidFill>
              <a:srgbClr val="000066"/>
            </a:solidFill>
            <a:ln w="9525">
              <a:solidFill>
                <a:schemeClr val="tx1"/>
              </a:solidFill>
              <a:miter lim="800000"/>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EWMA</a:t>
              </a:r>
            </a:p>
            <a:p>
              <a:pPr algn="ctr" eaLnBrk="1" hangingPunct="1"/>
              <a:r>
                <a:rPr lang="en-US" altLang="tr-TR" sz="1000" b="1">
                  <a:solidFill>
                    <a:schemeClr val="bg1"/>
                  </a:solidFill>
                </a:rPr>
                <a:t>Chart</a:t>
              </a:r>
            </a:p>
          </p:txBody>
        </p:sp>
        <p:sp>
          <p:nvSpPr>
            <p:cNvPr id="38926" name="Rectangle 16">
              <a:extLst>
                <a:ext uri="{FF2B5EF4-FFF2-40B4-BE49-F238E27FC236}">
                  <a16:creationId xmlns:a16="http://schemas.microsoft.com/office/drawing/2014/main" id="{40D5216D-BD95-B821-B876-F0565775B98B}"/>
                </a:ext>
              </a:extLst>
            </p:cNvPr>
            <p:cNvSpPr>
              <a:spLocks noChangeArrowheads="1"/>
            </p:cNvSpPr>
            <p:nvPr/>
          </p:nvSpPr>
          <p:spPr bwMode="auto">
            <a:xfrm>
              <a:off x="339" y="2918"/>
              <a:ext cx="451" cy="336"/>
            </a:xfrm>
            <a:prstGeom prst="rect">
              <a:avLst/>
            </a:prstGeom>
            <a:solidFill>
              <a:srgbClr val="3282CA"/>
            </a:solidFill>
            <a:ln w="9525">
              <a:solidFill>
                <a:schemeClr val="tx1"/>
              </a:solidFill>
              <a:miter lim="800000"/>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C Chart</a:t>
              </a:r>
            </a:p>
          </p:txBody>
        </p:sp>
        <p:sp>
          <p:nvSpPr>
            <p:cNvPr id="38927" name="Rectangle 17">
              <a:extLst>
                <a:ext uri="{FF2B5EF4-FFF2-40B4-BE49-F238E27FC236}">
                  <a16:creationId xmlns:a16="http://schemas.microsoft.com/office/drawing/2014/main" id="{24DF7EC9-E9E7-66BC-3BE3-9E745FF145A2}"/>
                </a:ext>
              </a:extLst>
            </p:cNvPr>
            <p:cNvSpPr>
              <a:spLocks noChangeArrowheads="1"/>
            </p:cNvSpPr>
            <p:nvPr/>
          </p:nvSpPr>
          <p:spPr bwMode="auto">
            <a:xfrm>
              <a:off x="1061" y="2918"/>
              <a:ext cx="451" cy="336"/>
            </a:xfrm>
            <a:prstGeom prst="rect">
              <a:avLst/>
            </a:prstGeom>
            <a:solidFill>
              <a:srgbClr val="3282CA"/>
            </a:solidFill>
            <a:ln w="9525">
              <a:solidFill>
                <a:schemeClr val="tx1"/>
              </a:solidFill>
              <a:miter lim="800000"/>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U Chart</a:t>
              </a:r>
            </a:p>
          </p:txBody>
        </p:sp>
        <p:sp>
          <p:nvSpPr>
            <p:cNvPr id="38928" name="Rectangle 18">
              <a:extLst>
                <a:ext uri="{FF2B5EF4-FFF2-40B4-BE49-F238E27FC236}">
                  <a16:creationId xmlns:a16="http://schemas.microsoft.com/office/drawing/2014/main" id="{6ACCEF4A-D309-633D-42B9-686714351F06}"/>
                </a:ext>
              </a:extLst>
            </p:cNvPr>
            <p:cNvSpPr>
              <a:spLocks noChangeArrowheads="1"/>
            </p:cNvSpPr>
            <p:nvPr/>
          </p:nvSpPr>
          <p:spPr bwMode="auto">
            <a:xfrm>
              <a:off x="1782" y="2918"/>
              <a:ext cx="451" cy="336"/>
            </a:xfrm>
            <a:prstGeom prst="rect">
              <a:avLst/>
            </a:prstGeom>
            <a:solidFill>
              <a:srgbClr val="3282CA"/>
            </a:solidFill>
            <a:ln w="9525">
              <a:solidFill>
                <a:schemeClr val="tx1"/>
              </a:solidFill>
              <a:miter lim="800000"/>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NP Chart</a:t>
              </a:r>
            </a:p>
          </p:txBody>
        </p:sp>
        <p:sp>
          <p:nvSpPr>
            <p:cNvPr id="38929" name="Rectangle 19">
              <a:extLst>
                <a:ext uri="{FF2B5EF4-FFF2-40B4-BE49-F238E27FC236}">
                  <a16:creationId xmlns:a16="http://schemas.microsoft.com/office/drawing/2014/main" id="{0C4FA511-21EE-4CE1-9253-5126200A2EF8}"/>
                </a:ext>
              </a:extLst>
            </p:cNvPr>
            <p:cNvSpPr>
              <a:spLocks noChangeArrowheads="1"/>
            </p:cNvSpPr>
            <p:nvPr/>
          </p:nvSpPr>
          <p:spPr bwMode="auto">
            <a:xfrm>
              <a:off x="2504" y="2918"/>
              <a:ext cx="451" cy="336"/>
            </a:xfrm>
            <a:prstGeom prst="rect">
              <a:avLst/>
            </a:prstGeom>
            <a:solidFill>
              <a:srgbClr val="3282CA"/>
            </a:solidFill>
            <a:ln w="9525">
              <a:solidFill>
                <a:schemeClr val="tx1"/>
              </a:solidFill>
              <a:miter lim="800000"/>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P Chart</a:t>
              </a:r>
            </a:p>
          </p:txBody>
        </p:sp>
        <p:sp>
          <p:nvSpPr>
            <p:cNvPr id="38930" name="AutoShape 20">
              <a:extLst>
                <a:ext uri="{FF2B5EF4-FFF2-40B4-BE49-F238E27FC236}">
                  <a16:creationId xmlns:a16="http://schemas.microsoft.com/office/drawing/2014/main" id="{2E0F0118-4CF1-720D-19AA-9D1995F14D6D}"/>
                </a:ext>
              </a:extLst>
            </p:cNvPr>
            <p:cNvSpPr>
              <a:spLocks noChangeArrowheads="1"/>
            </p:cNvSpPr>
            <p:nvPr/>
          </p:nvSpPr>
          <p:spPr bwMode="auto">
            <a:xfrm>
              <a:off x="655" y="2006"/>
              <a:ext cx="541" cy="528"/>
            </a:xfrm>
            <a:prstGeom prst="diamond">
              <a:avLst/>
            </a:prstGeom>
            <a:solidFill>
              <a:srgbClr val="DDDDDD"/>
            </a:solidFill>
            <a:ln w="9525">
              <a:solidFill>
                <a:schemeClr val="tx1"/>
              </a:solidFill>
              <a:miter lim="800000"/>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type</a:t>
              </a:r>
              <a:br>
                <a:rPr lang="en-US" altLang="tr-TR" sz="1000"/>
              </a:br>
              <a:r>
                <a:rPr lang="en-US" altLang="tr-TR" sz="1000"/>
                <a:t>of defect</a:t>
              </a:r>
              <a:br>
                <a:rPr lang="en-US" altLang="tr-TR" sz="1000"/>
              </a:br>
              <a:endParaRPr lang="en-US" altLang="tr-TR" sz="1000"/>
            </a:p>
          </p:txBody>
        </p:sp>
        <p:sp>
          <p:nvSpPr>
            <p:cNvPr id="38931" name="AutoShape 21">
              <a:extLst>
                <a:ext uri="{FF2B5EF4-FFF2-40B4-BE49-F238E27FC236}">
                  <a16:creationId xmlns:a16="http://schemas.microsoft.com/office/drawing/2014/main" id="{7CED5978-FFDE-E567-B4E9-A17FE9E7E1B3}"/>
                </a:ext>
              </a:extLst>
            </p:cNvPr>
            <p:cNvSpPr>
              <a:spLocks noChangeArrowheads="1"/>
            </p:cNvSpPr>
            <p:nvPr/>
          </p:nvSpPr>
          <p:spPr bwMode="auto">
            <a:xfrm>
              <a:off x="2098" y="2006"/>
              <a:ext cx="541" cy="528"/>
            </a:xfrm>
            <a:prstGeom prst="diamond">
              <a:avLst/>
            </a:prstGeom>
            <a:solidFill>
              <a:srgbClr val="DDDDDD"/>
            </a:solidFill>
            <a:ln w="9525">
              <a:solidFill>
                <a:schemeClr val="tx1"/>
              </a:solidFill>
              <a:miter lim="800000"/>
              <a:headEnd/>
              <a:tailEnd/>
            </a:ln>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type of</a:t>
              </a:r>
              <a:br>
                <a:rPr lang="en-US" altLang="tr-TR" sz="1000"/>
              </a:br>
              <a:r>
                <a:rPr lang="en-US" altLang="tr-TR" sz="1000"/>
                <a:t>subgroups</a:t>
              </a:r>
            </a:p>
          </p:txBody>
        </p:sp>
        <p:cxnSp>
          <p:nvCxnSpPr>
            <p:cNvPr id="38932" name="AutoShape 22">
              <a:extLst>
                <a:ext uri="{FF2B5EF4-FFF2-40B4-BE49-F238E27FC236}">
                  <a16:creationId xmlns:a16="http://schemas.microsoft.com/office/drawing/2014/main" id="{A9C7C78F-5220-291F-79A5-947FD6846AD4}"/>
                </a:ext>
              </a:extLst>
            </p:cNvPr>
            <p:cNvCxnSpPr>
              <a:cxnSpLocks noChangeShapeType="1"/>
              <a:stCxn id="38919" idx="3"/>
              <a:endCxn id="38931" idx="0"/>
            </p:cNvCxnSpPr>
            <p:nvPr/>
          </p:nvCxnSpPr>
          <p:spPr bwMode="auto">
            <a:xfrm>
              <a:off x="1918" y="1646"/>
              <a:ext cx="451" cy="360"/>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33" name="AutoShape 23">
              <a:extLst>
                <a:ext uri="{FF2B5EF4-FFF2-40B4-BE49-F238E27FC236}">
                  <a16:creationId xmlns:a16="http://schemas.microsoft.com/office/drawing/2014/main" id="{078EBDE7-D01E-515F-B4CC-BEE7379C65B1}"/>
                </a:ext>
              </a:extLst>
            </p:cNvPr>
            <p:cNvCxnSpPr>
              <a:cxnSpLocks noChangeShapeType="1"/>
              <a:stCxn id="38919" idx="1"/>
              <a:endCxn id="38930" idx="0"/>
            </p:cNvCxnSpPr>
            <p:nvPr/>
          </p:nvCxnSpPr>
          <p:spPr bwMode="auto">
            <a:xfrm rot="10800000" flipV="1">
              <a:off x="926" y="1646"/>
              <a:ext cx="450" cy="360"/>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34" name="AutoShape 24">
              <a:extLst>
                <a:ext uri="{FF2B5EF4-FFF2-40B4-BE49-F238E27FC236}">
                  <a16:creationId xmlns:a16="http://schemas.microsoft.com/office/drawing/2014/main" id="{0203F3EA-4ABE-2288-C2F1-9C91ABCEDFC2}"/>
                </a:ext>
              </a:extLst>
            </p:cNvPr>
            <p:cNvCxnSpPr>
              <a:cxnSpLocks noChangeShapeType="1"/>
              <a:stCxn id="38930" idx="1"/>
              <a:endCxn id="38926" idx="0"/>
            </p:cNvCxnSpPr>
            <p:nvPr/>
          </p:nvCxnSpPr>
          <p:spPr bwMode="auto">
            <a:xfrm rot="10800000" flipV="1">
              <a:off x="565" y="2270"/>
              <a:ext cx="90" cy="64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35" name="AutoShape 25">
              <a:extLst>
                <a:ext uri="{FF2B5EF4-FFF2-40B4-BE49-F238E27FC236}">
                  <a16:creationId xmlns:a16="http://schemas.microsoft.com/office/drawing/2014/main" id="{B25622CD-EF50-D93E-7A49-EEF3BA9039FD}"/>
                </a:ext>
              </a:extLst>
            </p:cNvPr>
            <p:cNvCxnSpPr>
              <a:cxnSpLocks noChangeShapeType="1"/>
              <a:stCxn id="38930" idx="3"/>
              <a:endCxn id="38927" idx="0"/>
            </p:cNvCxnSpPr>
            <p:nvPr/>
          </p:nvCxnSpPr>
          <p:spPr bwMode="auto">
            <a:xfrm>
              <a:off x="1196" y="2270"/>
              <a:ext cx="91" cy="64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36" name="AutoShape 26">
              <a:extLst>
                <a:ext uri="{FF2B5EF4-FFF2-40B4-BE49-F238E27FC236}">
                  <a16:creationId xmlns:a16="http://schemas.microsoft.com/office/drawing/2014/main" id="{3E39BB25-A930-FC9D-3E5E-5AF0071CB2A9}"/>
                </a:ext>
              </a:extLst>
            </p:cNvPr>
            <p:cNvCxnSpPr>
              <a:cxnSpLocks noChangeShapeType="1"/>
              <a:stCxn id="38931" idx="1"/>
              <a:endCxn id="38928" idx="0"/>
            </p:cNvCxnSpPr>
            <p:nvPr/>
          </p:nvCxnSpPr>
          <p:spPr bwMode="auto">
            <a:xfrm rot="10800000" flipV="1">
              <a:off x="2008" y="2270"/>
              <a:ext cx="90" cy="64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37" name="AutoShape 27">
              <a:extLst>
                <a:ext uri="{FF2B5EF4-FFF2-40B4-BE49-F238E27FC236}">
                  <a16:creationId xmlns:a16="http://schemas.microsoft.com/office/drawing/2014/main" id="{F13075FA-15FD-3867-35A7-EC0EA53A2529}"/>
                </a:ext>
              </a:extLst>
            </p:cNvPr>
            <p:cNvCxnSpPr>
              <a:cxnSpLocks noChangeShapeType="1"/>
              <a:stCxn id="38931" idx="3"/>
              <a:endCxn id="38929" idx="0"/>
            </p:cNvCxnSpPr>
            <p:nvPr/>
          </p:nvCxnSpPr>
          <p:spPr bwMode="auto">
            <a:xfrm>
              <a:off x="2639" y="2270"/>
              <a:ext cx="91" cy="64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38" name="AutoShape 28">
              <a:extLst>
                <a:ext uri="{FF2B5EF4-FFF2-40B4-BE49-F238E27FC236}">
                  <a16:creationId xmlns:a16="http://schemas.microsoft.com/office/drawing/2014/main" id="{EFAB5A6D-C83D-5260-B30E-3AD30D737672}"/>
                </a:ext>
              </a:extLst>
            </p:cNvPr>
            <p:cNvCxnSpPr>
              <a:cxnSpLocks noChangeShapeType="1"/>
              <a:stCxn id="38918" idx="1"/>
              <a:endCxn id="38919" idx="0"/>
            </p:cNvCxnSpPr>
            <p:nvPr/>
          </p:nvCxnSpPr>
          <p:spPr bwMode="auto">
            <a:xfrm rot="10800000" flipV="1">
              <a:off x="1647" y="1214"/>
              <a:ext cx="1128" cy="16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39" name="AutoShape 29">
              <a:extLst>
                <a:ext uri="{FF2B5EF4-FFF2-40B4-BE49-F238E27FC236}">
                  <a16:creationId xmlns:a16="http://schemas.microsoft.com/office/drawing/2014/main" id="{E41CCB36-C3FB-F36E-6F1B-86CF31E088D2}"/>
                </a:ext>
              </a:extLst>
            </p:cNvPr>
            <p:cNvCxnSpPr>
              <a:cxnSpLocks noChangeShapeType="1"/>
              <a:stCxn id="38917" idx="2"/>
              <a:endCxn id="38918" idx="0"/>
            </p:cNvCxnSpPr>
            <p:nvPr/>
          </p:nvCxnSpPr>
          <p:spPr bwMode="auto">
            <a:xfrm rot="16200000" flipH="1">
              <a:off x="2971" y="874"/>
              <a:ext cx="144" cy="7"/>
            </a:xfrm>
            <a:prstGeom prst="bentConnector3">
              <a:avLst>
                <a:gd name="adj1" fmla="val 50000"/>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40" name="AutoShape 30">
              <a:extLst>
                <a:ext uri="{FF2B5EF4-FFF2-40B4-BE49-F238E27FC236}">
                  <a16:creationId xmlns:a16="http://schemas.microsoft.com/office/drawing/2014/main" id="{2DF27195-ADE9-14F6-FD0B-E3C2147D7D04}"/>
                </a:ext>
              </a:extLst>
            </p:cNvPr>
            <p:cNvCxnSpPr>
              <a:cxnSpLocks noChangeShapeType="1"/>
              <a:stCxn id="38918" idx="3"/>
              <a:endCxn id="38920" idx="0"/>
            </p:cNvCxnSpPr>
            <p:nvPr/>
          </p:nvCxnSpPr>
          <p:spPr bwMode="auto">
            <a:xfrm>
              <a:off x="3316" y="1214"/>
              <a:ext cx="1128" cy="16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41" name="AutoShape 31">
              <a:extLst>
                <a:ext uri="{FF2B5EF4-FFF2-40B4-BE49-F238E27FC236}">
                  <a16:creationId xmlns:a16="http://schemas.microsoft.com/office/drawing/2014/main" id="{4C96838D-E9DC-028D-E390-19AA9FAA92E9}"/>
                </a:ext>
              </a:extLst>
            </p:cNvPr>
            <p:cNvCxnSpPr>
              <a:cxnSpLocks noChangeShapeType="1"/>
              <a:stCxn id="38920" idx="1"/>
              <a:endCxn id="38921" idx="0"/>
            </p:cNvCxnSpPr>
            <p:nvPr/>
          </p:nvCxnSpPr>
          <p:spPr bwMode="auto">
            <a:xfrm rot="10800000" flipV="1">
              <a:off x="3723" y="1646"/>
              <a:ext cx="450" cy="600"/>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38942" name="AutoShape 32">
              <a:extLst>
                <a:ext uri="{FF2B5EF4-FFF2-40B4-BE49-F238E27FC236}">
                  <a16:creationId xmlns:a16="http://schemas.microsoft.com/office/drawing/2014/main" id="{A87799CC-A35A-BAD7-9472-B14321A7395B}"/>
                </a:ext>
              </a:extLst>
            </p:cNvPr>
            <p:cNvCxnSpPr>
              <a:cxnSpLocks noChangeShapeType="1"/>
              <a:stCxn id="38920" idx="2"/>
              <a:endCxn id="38980" idx="0"/>
            </p:cNvCxnSpPr>
            <p:nvPr/>
          </p:nvCxnSpPr>
          <p:spPr bwMode="auto">
            <a:xfrm rot="5400000">
              <a:off x="4276" y="2078"/>
              <a:ext cx="336" cy="0"/>
            </a:xfrm>
            <a:prstGeom prst="straightConnector1">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8943" name="AutoShape 33">
              <a:extLst>
                <a:ext uri="{FF2B5EF4-FFF2-40B4-BE49-F238E27FC236}">
                  <a16:creationId xmlns:a16="http://schemas.microsoft.com/office/drawing/2014/main" id="{B82395BC-CD04-3810-1413-2EBB78A3435E}"/>
                </a:ext>
              </a:extLst>
            </p:cNvPr>
            <p:cNvCxnSpPr>
              <a:cxnSpLocks noChangeShapeType="1"/>
              <a:stCxn id="38920" idx="3"/>
              <a:endCxn id="38978" idx="0"/>
            </p:cNvCxnSpPr>
            <p:nvPr/>
          </p:nvCxnSpPr>
          <p:spPr bwMode="auto">
            <a:xfrm>
              <a:off x="4715" y="1646"/>
              <a:ext cx="451" cy="600"/>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38944" name="Text Box 34">
              <a:extLst>
                <a:ext uri="{FF2B5EF4-FFF2-40B4-BE49-F238E27FC236}">
                  <a16:creationId xmlns:a16="http://schemas.microsoft.com/office/drawing/2014/main" id="{8492F76E-77B4-4F0D-99AA-E75F0CEC154A}"/>
                </a:ext>
              </a:extLst>
            </p:cNvPr>
            <p:cNvSpPr txBox="1">
              <a:spLocks noChangeArrowheads="1"/>
            </p:cNvSpPr>
            <p:nvPr/>
          </p:nvSpPr>
          <p:spPr bwMode="auto">
            <a:xfrm>
              <a:off x="1974" y="1154"/>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rgbClr val="000066"/>
                  </a:solidFill>
                </a:rPr>
                <a:t>ATTRIBUTE</a:t>
              </a:r>
            </a:p>
          </p:txBody>
        </p:sp>
        <p:sp>
          <p:nvSpPr>
            <p:cNvPr id="38945" name="Text Box 35">
              <a:extLst>
                <a:ext uri="{FF2B5EF4-FFF2-40B4-BE49-F238E27FC236}">
                  <a16:creationId xmlns:a16="http://schemas.microsoft.com/office/drawing/2014/main" id="{A15DA68F-1983-2964-708A-6583E36BE87D}"/>
                </a:ext>
              </a:extLst>
            </p:cNvPr>
            <p:cNvSpPr txBox="1">
              <a:spLocks noChangeArrowheads="1"/>
            </p:cNvSpPr>
            <p:nvPr/>
          </p:nvSpPr>
          <p:spPr bwMode="auto">
            <a:xfrm>
              <a:off x="3542" y="1151"/>
              <a:ext cx="62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rgbClr val="000066"/>
                  </a:solidFill>
                </a:rPr>
                <a:t>CONTINUOUS</a:t>
              </a:r>
            </a:p>
          </p:txBody>
        </p:sp>
        <p:sp>
          <p:nvSpPr>
            <p:cNvPr id="38946" name="Text Box 36">
              <a:extLst>
                <a:ext uri="{FF2B5EF4-FFF2-40B4-BE49-F238E27FC236}">
                  <a16:creationId xmlns:a16="http://schemas.microsoft.com/office/drawing/2014/main" id="{3DCF8304-0DB1-5119-83B7-43106EDEBD49}"/>
                </a:ext>
              </a:extLst>
            </p:cNvPr>
            <p:cNvSpPr txBox="1">
              <a:spLocks noChangeArrowheads="1"/>
            </p:cNvSpPr>
            <p:nvPr/>
          </p:nvSpPr>
          <p:spPr bwMode="auto">
            <a:xfrm>
              <a:off x="660" y="1766"/>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rgbClr val="000066"/>
                  </a:solidFill>
                </a:rPr>
                <a:t>DEFECTS</a:t>
              </a:r>
            </a:p>
          </p:txBody>
        </p:sp>
        <p:sp>
          <p:nvSpPr>
            <p:cNvPr id="38947" name="Text Box 37">
              <a:extLst>
                <a:ext uri="{FF2B5EF4-FFF2-40B4-BE49-F238E27FC236}">
                  <a16:creationId xmlns:a16="http://schemas.microsoft.com/office/drawing/2014/main" id="{A0D1A082-A49B-4CFB-A465-FB0D7F034E98}"/>
                </a:ext>
              </a:extLst>
            </p:cNvPr>
            <p:cNvSpPr txBox="1">
              <a:spLocks noChangeArrowheads="1"/>
            </p:cNvSpPr>
            <p:nvPr/>
          </p:nvSpPr>
          <p:spPr bwMode="auto">
            <a:xfrm>
              <a:off x="1985" y="1766"/>
              <a:ext cx="76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rgbClr val="000066"/>
                  </a:solidFill>
                </a:rPr>
                <a:t>DEFECTIVES</a:t>
              </a:r>
            </a:p>
          </p:txBody>
        </p:sp>
        <p:sp>
          <p:nvSpPr>
            <p:cNvPr id="38948" name="Text Box 38">
              <a:extLst>
                <a:ext uri="{FF2B5EF4-FFF2-40B4-BE49-F238E27FC236}">
                  <a16:creationId xmlns:a16="http://schemas.microsoft.com/office/drawing/2014/main" id="{9FCE8D7A-A136-01DF-1755-26B93B65EA7D}"/>
                </a:ext>
              </a:extLst>
            </p:cNvPr>
            <p:cNvSpPr txBox="1">
              <a:spLocks noChangeArrowheads="1"/>
            </p:cNvSpPr>
            <p:nvPr/>
          </p:nvSpPr>
          <p:spPr bwMode="auto">
            <a:xfrm>
              <a:off x="1021" y="2558"/>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rgbClr val="000066"/>
                  </a:solidFill>
                </a:rPr>
                <a:t>VARIABLE</a:t>
              </a:r>
            </a:p>
          </p:txBody>
        </p:sp>
        <p:sp>
          <p:nvSpPr>
            <p:cNvPr id="38949" name="Text Box 39">
              <a:extLst>
                <a:ext uri="{FF2B5EF4-FFF2-40B4-BE49-F238E27FC236}">
                  <a16:creationId xmlns:a16="http://schemas.microsoft.com/office/drawing/2014/main" id="{595CB54F-5952-640E-5A34-66E5BC93C2B6}"/>
                </a:ext>
              </a:extLst>
            </p:cNvPr>
            <p:cNvSpPr txBox="1">
              <a:spLocks noChangeArrowheads="1"/>
            </p:cNvSpPr>
            <p:nvPr/>
          </p:nvSpPr>
          <p:spPr bwMode="auto">
            <a:xfrm>
              <a:off x="299" y="2558"/>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rgbClr val="000066"/>
                  </a:solidFill>
                </a:rPr>
                <a:t>CONSTANT</a:t>
              </a:r>
            </a:p>
          </p:txBody>
        </p:sp>
        <p:sp>
          <p:nvSpPr>
            <p:cNvPr id="38950" name="Text Box 40">
              <a:extLst>
                <a:ext uri="{FF2B5EF4-FFF2-40B4-BE49-F238E27FC236}">
                  <a16:creationId xmlns:a16="http://schemas.microsoft.com/office/drawing/2014/main" id="{D671AE62-ECDB-F042-A46D-2E46399BFB04}"/>
                </a:ext>
              </a:extLst>
            </p:cNvPr>
            <p:cNvSpPr txBox="1">
              <a:spLocks noChangeArrowheads="1"/>
            </p:cNvSpPr>
            <p:nvPr/>
          </p:nvSpPr>
          <p:spPr bwMode="auto">
            <a:xfrm>
              <a:off x="1743" y="2552"/>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rgbClr val="000066"/>
                  </a:solidFill>
                </a:rPr>
                <a:t>CONSTANT</a:t>
              </a:r>
            </a:p>
          </p:txBody>
        </p:sp>
        <p:sp>
          <p:nvSpPr>
            <p:cNvPr id="38951" name="Text Box 41">
              <a:extLst>
                <a:ext uri="{FF2B5EF4-FFF2-40B4-BE49-F238E27FC236}">
                  <a16:creationId xmlns:a16="http://schemas.microsoft.com/office/drawing/2014/main" id="{74E6F426-2608-6D7A-660D-EC533340A58E}"/>
                </a:ext>
              </a:extLst>
            </p:cNvPr>
            <p:cNvSpPr txBox="1">
              <a:spLocks noChangeArrowheads="1"/>
            </p:cNvSpPr>
            <p:nvPr/>
          </p:nvSpPr>
          <p:spPr bwMode="auto">
            <a:xfrm>
              <a:off x="2465" y="2553"/>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rgbClr val="000066"/>
                  </a:solidFill>
                </a:rPr>
                <a:t>VARIABLE</a:t>
              </a:r>
            </a:p>
          </p:txBody>
        </p:sp>
        <p:sp>
          <p:nvSpPr>
            <p:cNvPr id="38952" name="Text Box 42">
              <a:extLst>
                <a:ext uri="{FF2B5EF4-FFF2-40B4-BE49-F238E27FC236}">
                  <a16:creationId xmlns:a16="http://schemas.microsoft.com/office/drawing/2014/main" id="{F8F50C3C-4B3A-0CD9-1950-0E546CD869B2}"/>
                </a:ext>
              </a:extLst>
            </p:cNvPr>
            <p:cNvSpPr txBox="1">
              <a:spLocks noChangeArrowheads="1"/>
            </p:cNvSpPr>
            <p:nvPr/>
          </p:nvSpPr>
          <p:spPr bwMode="auto">
            <a:xfrm>
              <a:off x="3457" y="1987"/>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t>1</a:t>
              </a:r>
            </a:p>
          </p:txBody>
        </p:sp>
        <p:sp>
          <p:nvSpPr>
            <p:cNvPr id="38953" name="Text Box 43">
              <a:extLst>
                <a:ext uri="{FF2B5EF4-FFF2-40B4-BE49-F238E27FC236}">
                  <a16:creationId xmlns:a16="http://schemas.microsoft.com/office/drawing/2014/main" id="{5C9CF58C-2F40-079E-5CAF-BBF79D97A083}"/>
                </a:ext>
              </a:extLst>
            </p:cNvPr>
            <p:cNvSpPr txBox="1">
              <a:spLocks noChangeArrowheads="1"/>
            </p:cNvSpPr>
            <p:nvPr/>
          </p:nvSpPr>
          <p:spPr bwMode="auto">
            <a:xfrm>
              <a:off x="4179" y="1987"/>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t>2-5</a:t>
              </a:r>
            </a:p>
          </p:txBody>
        </p:sp>
        <p:sp>
          <p:nvSpPr>
            <p:cNvPr id="38954" name="Text Box 44">
              <a:extLst>
                <a:ext uri="{FF2B5EF4-FFF2-40B4-BE49-F238E27FC236}">
                  <a16:creationId xmlns:a16="http://schemas.microsoft.com/office/drawing/2014/main" id="{D45D2FCD-84BC-6282-3DBE-2FB9FA8288C1}"/>
                </a:ext>
              </a:extLst>
            </p:cNvPr>
            <p:cNvSpPr txBox="1">
              <a:spLocks noChangeArrowheads="1"/>
            </p:cNvSpPr>
            <p:nvPr/>
          </p:nvSpPr>
          <p:spPr bwMode="auto">
            <a:xfrm>
              <a:off x="4901" y="1987"/>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t>10+</a:t>
              </a:r>
            </a:p>
          </p:txBody>
        </p:sp>
        <p:cxnSp>
          <p:nvCxnSpPr>
            <p:cNvPr id="38955" name="AutoShape 45">
              <a:extLst>
                <a:ext uri="{FF2B5EF4-FFF2-40B4-BE49-F238E27FC236}">
                  <a16:creationId xmlns:a16="http://schemas.microsoft.com/office/drawing/2014/main" id="{BC9BBC30-1ACE-9ED1-61AA-6BF9040C7E12}"/>
                </a:ext>
              </a:extLst>
            </p:cNvPr>
            <p:cNvCxnSpPr>
              <a:cxnSpLocks noChangeShapeType="1"/>
              <a:stCxn id="38928" idx="3"/>
              <a:endCxn id="38929" idx="1"/>
            </p:cNvCxnSpPr>
            <p:nvPr/>
          </p:nvCxnSpPr>
          <p:spPr bwMode="auto">
            <a:xfrm>
              <a:off x="2233" y="3086"/>
              <a:ext cx="271" cy="0"/>
            </a:xfrm>
            <a:prstGeom prst="straightConnector1">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8956" name="Text Box 46">
              <a:extLst>
                <a:ext uri="{FF2B5EF4-FFF2-40B4-BE49-F238E27FC236}">
                  <a16:creationId xmlns:a16="http://schemas.microsoft.com/office/drawing/2014/main" id="{69D585B8-A520-ABE9-76E0-B04CB9BA2D8F}"/>
                </a:ext>
              </a:extLst>
            </p:cNvPr>
            <p:cNvSpPr txBox="1">
              <a:spLocks noChangeArrowheads="1"/>
            </p:cNvSpPr>
            <p:nvPr/>
          </p:nvSpPr>
          <p:spPr bwMode="auto">
            <a:xfrm>
              <a:off x="288" y="32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Number of Incidences</a:t>
              </a:r>
            </a:p>
          </p:txBody>
        </p:sp>
        <p:sp>
          <p:nvSpPr>
            <p:cNvPr id="38957" name="Text Box 47">
              <a:extLst>
                <a:ext uri="{FF2B5EF4-FFF2-40B4-BE49-F238E27FC236}">
                  <a16:creationId xmlns:a16="http://schemas.microsoft.com/office/drawing/2014/main" id="{D4173EA8-C5E6-807C-0B91-F3599EB93E1F}"/>
                </a:ext>
              </a:extLst>
            </p:cNvPr>
            <p:cNvSpPr txBox="1">
              <a:spLocks noChangeArrowheads="1"/>
            </p:cNvSpPr>
            <p:nvPr/>
          </p:nvSpPr>
          <p:spPr bwMode="auto">
            <a:xfrm>
              <a:off x="1010" y="32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Incidences per Unit</a:t>
              </a:r>
            </a:p>
          </p:txBody>
        </p:sp>
        <p:sp>
          <p:nvSpPr>
            <p:cNvPr id="38958" name="Text Box 48">
              <a:extLst>
                <a:ext uri="{FF2B5EF4-FFF2-40B4-BE49-F238E27FC236}">
                  <a16:creationId xmlns:a16="http://schemas.microsoft.com/office/drawing/2014/main" id="{5AAE1127-B110-A1B0-8C55-B06A14EFC70E}"/>
                </a:ext>
              </a:extLst>
            </p:cNvPr>
            <p:cNvSpPr txBox="1">
              <a:spLocks noChangeArrowheads="1"/>
            </p:cNvSpPr>
            <p:nvPr/>
          </p:nvSpPr>
          <p:spPr bwMode="auto">
            <a:xfrm>
              <a:off x="1737" y="32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Number of Defectives</a:t>
              </a:r>
            </a:p>
          </p:txBody>
        </p:sp>
        <p:sp>
          <p:nvSpPr>
            <p:cNvPr id="38959" name="Text Box 49">
              <a:extLst>
                <a:ext uri="{FF2B5EF4-FFF2-40B4-BE49-F238E27FC236}">
                  <a16:creationId xmlns:a16="http://schemas.microsoft.com/office/drawing/2014/main" id="{EC38E82D-0F38-0CED-91DB-39A4FA4B3B17}"/>
                </a:ext>
              </a:extLst>
            </p:cNvPr>
            <p:cNvSpPr txBox="1">
              <a:spLocks noChangeArrowheads="1"/>
            </p:cNvSpPr>
            <p:nvPr/>
          </p:nvSpPr>
          <p:spPr bwMode="auto">
            <a:xfrm>
              <a:off x="2459" y="32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Proportion Defectives</a:t>
              </a:r>
            </a:p>
          </p:txBody>
        </p:sp>
        <p:sp>
          <p:nvSpPr>
            <p:cNvPr id="38960" name="Text Box 50">
              <a:extLst>
                <a:ext uri="{FF2B5EF4-FFF2-40B4-BE49-F238E27FC236}">
                  <a16:creationId xmlns:a16="http://schemas.microsoft.com/office/drawing/2014/main" id="{2DAACAC1-65D0-040D-0E1E-E30953420BEE}"/>
                </a:ext>
              </a:extLst>
            </p:cNvPr>
            <p:cNvSpPr txBox="1">
              <a:spLocks noChangeArrowheads="1"/>
            </p:cNvSpPr>
            <p:nvPr/>
          </p:nvSpPr>
          <p:spPr bwMode="auto">
            <a:xfrm>
              <a:off x="3451" y="2582"/>
              <a:ext cx="54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Individuals &amp; Moving Range</a:t>
              </a:r>
            </a:p>
          </p:txBody>
        </p:sp>
        <p:sp>
          <p:nvSpPr>
            <p:cNvPr id="38961" name="Text Box 51">
              <a:extLst>
                <a:ext uri="{FF2B5EF4-FFF2-40B4-BE49-F238E27FC236}">
                  <a16:creationId xmlns:a16="http://schemas.microsoft.com/office/drawing/2014/main" id="{0B2A635A-C99C-3E1C-93E8-B4DD38735785}"/>
                </a:ext>
              </a:extLst>
            </p:cNvPr>
            <p:cNvSpPr txBox="1">
              <a:spLocks noChangeArrowheads="1"/>
            </p:cNvSpPr>
            <p:nvPr/>
          </p:nvSpPr>
          <p:spPr bwMode="auto">
            <a:xfrm>
              <a:off x="4173" y="2582"/>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Mean &amp; Range</a:t>
              </a:r>
            </a:p>
          </p:txBody>
        </p:sp>
        <p:sp>
          <p:nvSpPr>
            <p:cNvPr id="38962" name="Text Box 52">
              <a:extLst>
                <a:ext uri="{FF2B5EF4-FFF2-40B4-BE49-F238E27FC236}">
                  <a16:creationId xmlns:a16="http://schemas.microsoft.com/office/drawing/2014/main" id="{CFE05CCC-3FC0-9BA9-F6C9-F297EE75E626}"/>
                </a:ext>
              </a:extLst>
            </p:cNvPr>
            <p:cNvSpPr txBox="1">
              <a:spLocks noChangeArrowheads="1"/>
            </p:cNvSpPr>
            <p:nvPr/>
          </p:nvSpPr>
          <p:spPr bwMode="auto">
            <a:xfrm>
              <a:off x="4895" y="2582"/>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Mean &amp; Std. Dev.</a:t>
              </a:r>
            </a:p>
          </p:txBody>
        </p:sp>
        <p:sp>
          <p:nvSpPr>
            <p:cNvPr id="38963" name="Text Box 53">
              <a:extLst>
                <a:ext uri="{FF2B5EF4-FFF2-40B4-BE49-F238E27FC236}">
                  <a16:creationId xmlns:a16="http://schemas.microsoft.com/office/drawing/2014/main" id="{CACB49C0-18CE-1835-D348-8986C771CC54}"/>
                </a:ext>
              </a:extLst>
            </p:cNvPr>
            <p:cNvSpPr txBox="1">
              <a:spLocks noChangeArrowheads="1"/>
            </p:cNvSpPr>
            <p:nvPr/>
          </p:nvSpPr>
          <p:spPr bwMode="auto">
            <a:xfrm>
              <a:off x="3784" y="3683"/>
              <a:ext cx="5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Cumulative Sum</a:t>
              </a:r>
            </a:p>
          </p:txBody>
        </p:sp>
        <p:sp>
          <p:nvSpPr>
            <p:cNvPr id="38964" name="Text Box 54">
              <a:extLst>
                <a:ext uri="{FF2B5EF4-FFF2-40B4-BE49-F238E27FC236}">
                  <a16:creationId xmlns:a16="http://schemas.microsoft.com/office/drawing/2014/main" id="{7455D659-FD11-E2D3-3897-5EE3D066F90C}"/>
                </a:ext>
              </a:extLst>
            </p:cNvPr>
            <p:cNvSpPr txBox="1">
              <a:spLocks noChangeArrowheads="1"/>
            </p:cNvSpPr>
            <p:nvPr/>
          </p:nvSpPr>
          <p:spPr bwMode="auto">
            <a:xfrm>
              <a:off x="4464" y="3686"/>
              <a:ext cx="77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Exponentially Weighted Moving Average</a:t>
              </a:r>
            </a:p>
          </p:txBody>
        </p:sp>
        <p:sp>
          <p:nvSpPr>
            <p:cNvPr id="38965" name="Line 55">
              <a:extLst>
                <a:ext uri="{FF2B5EF4-FFF2-40B4-BE49-F238E27FC236}">
                  <a16:creationId xmlns:a16="http://schemas.microsoft.com/office/drawing/2014/main" id="{3F2EF344-84A8-364F-C159-57970BFFFAFE}"/>
                </a:ext>
              </a:extLst>
            </p:cNvPr>
            <p:cNvSpPr>
              <a:spLocks noChangeShapeType="1"/>
            </p:cNvSpPr>
            <p:nvPr/>
          </p:nvSpPr>
          <p:spPr bwMode="auto">
            <a:xfrm>
              <a:off x="3857" y="1286"/>
              <a:ext cx="0" cy="96"/>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8966" name="Line 56">
              <a:extLst>
                <a:ext uri="{FF2B5EF4-FFF2-40B4-BE49-F238E27FC236}">
                  <a16:creationId xmlns:a16="http://schemas.microsoft.com/office/drawing/2014/main" id="{90A17EFC-97E2-B765-9E11-4D048488553E}"/>
                </a:ext>
              </a:extLst>
            </p:cNvPr>
            <p:cNvSpPr>
              <a:spLocks noChangeShapeType="1"/>
            </p:cNvSpPr>
            <p:nvPr/>
          </p:nvSpPr>
          <p:spPr bwMode="auto">
            <a:xfrm flipH="1">
              <a:off x="3181" y="1382"/>
              <a:ext cx="676" cy="48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8967" name="Line 57">
              <a:extLst>
                <a:ext uri="{FF2B5EF4-FFF2-40B4-BE49-F238E27FC236}">
                  <a16:creationId xmlns:a16="http://schemas.microsoft.com/office/drawing/2014/main" id="{9D3629E7-74FF-718D-D2C1-4A2421563ADC}"/>
                </a:ext>
              </a:extLst>
            </p:cNvPr>
            <p:cNvSpPr>
              <a:spLocks noChangeShapeType="1"/>
            </p:cNvSpPr>
            <p:nvPr/>
          </p:nvSpPr>
          <p:spPr bwMode="auto">
            <a:xfrm>
              <a:off x="3181" y="1862"/>
              <a:ext cx="0" cy="110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38968" name="Line 58">
              <a:extLst>
                <a:ext uri="{FF2B5EF4-FFF2-40B4-BE49-F238E27FC236}">
                  <a16:creationId xmlns:a16="http://schemas.microsoft.com/office/drawing/2014/main" id="{7506EE6E-D7B0-FE9B-D43F-E3DD8AEF6D92}"/>
                </a:ext>
              </a:extLst>
            </p:cNvPr>
            <p:cNvSpPr>
              <a:spLocks noChangeShapeType="1"/>
            </p:cNvSpPr>
            <p:nvPr/>
          </p:nvSpPr>
          <p:spPr bwMode="auto">
            <a:xfrm>
              <a:off x="3181" y="2966"/>
              <a:ext cx="361" cy="19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cxnSp>
          <p:nvCxnSpPr>
            <p:cNvPr id="38969" name="AutoShape 59">
              <a:extLst>
                <a:ext uri="{FF2B5EF4-FFF2-40B4-BE49-F238E27FC236}">
                  <a16:creationId xmlns:a16="http://schemas.microsoft.com/office/drawing/2014/main" id="{30F783C9-D35F-2B58-A7CD-8152D55A6190}"/>
                </a:ext>
              </a:extLst>
            </p:cNvPr>
            <p:cNvCxnSpPr>
              <a:cxnSpLocks noChangeShapeType="1"/>
              <a:stCxn id="38968" idx="1"/>
              <a:endCxn id="38924" idx="0"/>
            </p:cNvCxnSpPr>
            <p:nvPr/>
          </p:nvCxnSpPr>
          <p:spPr bwMode="auto">
            <a:xfrm rot="16200000" flipH="1">
              <a:off x="3707" y="3002"/>
              <a:ext cx="183" cy="514"/>
            </a:xfrm>
            <a:prstGeom prst="bentConnector3">
              <a:avLst>
                <a:gd name="adj1" fmla="val 47542"/>
              </a:avLst>
            </a:prstGeom>
            <a:noFill/>
            <a:ln w="22225">
              <a:solidFill>
                <a:schemeClr val="tx1"/>
              </a:solidFill>
              <a:prstDash val="sysDot"/>
              <a:miter lim="800000"/>
              <a:headEnd/>
              <a:tailEnd type="triangle" w="lg" len="lg"/>
            </a:ln>
            <a:extLst>
              <a:ext uri="{909E8E84-426E-40DD-AFC4-6F175D3DCCD1}">
                <a14:hiddenFill xmlns:a14="http://schemas.microsoft.com/office/drawing/2010/main">
                  <a:noFill/>
                </a14:hiddenFill>
              </a:ext>
            </a:extLst>
          </p:spPr>
        </p:cxnSp>
        <p:cxnSp>
          <p:nvCxnSpPr>
            <p:cNvPr id="38970" name="AutoShape 60">
              <a:extLst>
                <a:ext uri="{FF2B5EF4-FFF2-40B4-BE49-F238E27FC236}">
                  <a16:creationId xmlns:a16="http://schemas.microsoft.com/office/drawing/2014/main" id="{B767F5C9-006C-1067-F847-0178B193D527}"/>
                </a:ext>
              </a:extLst>
            </p:cNvPr>
            <p:cNvCxnSpPr>
              <a:cxnSpLocks noChangeShapeType="1"/>
              <a:stCxn id="38968" idx="1"/>
              <a:endCxn id="38925" idx="0"/>
            </p:cNvCxnSpPr>
            <p:nvPr/>
          </p:nvCxnSpPr>
          <p:spPr bwMode="auto">
            <a:xfrm rot="16200000" flipH="1">
              <a:off x="4102" y="2607"/>
              <a:ext cx="183" cy="1303"/>
            </a:xfrm>
            <a:prstGeom prst="bentConnector3">
              <a:avLst>
                <a:gd name="adj1" fmla="val 47542"/>
              </a:avLst>
            </a:prstGeom>
            <a:noFill/>
            <a:ln w="22225">
              <a:solidFill>
                <a:schemeClr val="tx1"/>
              </a:solidFill>
              <a:prstDash val="sysDot"/>
              <a:miter lim="800000"/>
              <a:headEnd/>
              <a:tailEnd type="triangle" w="lg" len="lg"/>
            </a:ln>
            <a:extLst>
              <a:ext uri="{909E8E84-426E-40DD-AFC4-6F175D3DCCD1}">
                <a14:hiddenFill xmlns:a14="http://schemas.microsoft.com/office/drawing/2010/main">
                  <a:noFill/>
                </a14:hiddenFill>
              </a:ext>
            </a:extLst>
          </p:spPr>
        </p:cxnSp>
        <p:sp>
          <p:nvSpPr>
            <p:cNvPr id="38971" name="Text Box 61">
              <a:extLst>
                <a:ext uri="{FF2B5EF4-FFF2-40B4-BE49-F238E27FC236}">
                  <a16:creationId xmlns:a16="http://schemas.microsoft.com/office/drawing/2014/main" id="{048AEE15-4678-EBD9-BA3E-3969CFE4222E}"/>
                </a:ext>
              </a:extLst>
            </p:cNvPr>
            <p:cNvSpPr txBox="1">
              <a:spLocks noChangeArrowheads="1"/>
            </p:cNvSpPr>
            <p:nvPr/>
          </p:nvSpPr>
          <p:spPr bwMode="auto">
            <a:xfrm>
              <a:off x="3897" y="3111"/>
              <a:ext cx="767"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dirty="0">
                  <a:solidFill>
                    <a:schemeClr val="bg2"/>
                  </a:solidFill>
                </a:rPr>
                <a:t>SPECIAL CASES</a:t>
              </a:r>
            </a:p>
          </p:txBody>
        </p:sp>
        <p:sp>
          <p:nvSpPr>
            <p:cNvPr id="38972" name="Text Box 62">
              <a:extLst>
                <a:ext uri="{FF2B5EF4-FFF2-40B4-BE49-F238E27FC236}">
                  <a16:creationId xmlns:a16="http://schemas.microsoft.com/office/drawing/2014/main" id="{A50E1BBA-AEA8-7134-368C-D087DB3106B0}"/>
                </a:ext>
              </a:extLst>
            </p:cNvPr>
            <p:cNvSpPr txBox="1">
              <a:spLocks noChangeArrowheads="1"/>
            </p:cNvSpPr>
            <p:nvPr/>
          </p:nvSpPr>
          <p:spPr bwMode="auto">
            <a:xfrm>
              <a:off x="3216" y="1976"/>
              <a:ext cx="2112" cy="136"/>
            </a:xfrm>
            <a:prstGeom prst="rect">
              <a:avLst/>
            </a:prstGeom>
            <a:solidFill>
              <a:schemeClr val="accent2">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r>
                <a:rPr lang="en-US" altLang="tr-TR" sz="1000" b="1"/>
                <a:t>Sample size</a:t>
              </a:r>
            </a:p>
          </p:txBody>
        </p:sp>
        <p:cxnSp>
          <p:nvCxnSpPr>
            <p:cNvPr id="38973" name="AutoShape 63">
              <a:extLst>
                <a:ext uri="{FF2B5EF4-FFF2-40B4-BE49-F238E27FC236}">
                  <a16:creationId xmlns:a16="http://schemas.microsoft.com/office/drawing/2014/main" id="{7851F36E-57CE-3438-E290-A6A85E6CC03E}"/>
                </a:ext>
              </a:extLst>
            </p:cNvPr>
            <p:cNvCxnSpPr>
              <a:cxnSpLocks noChangeShapeType="1"/>
              <a:stCxn id="38926" idx="3"/>
              <a:endCxn id="38927" idx="1"/>
            </p:cNvCxnSpPr>
            <p:nvPr/>
          </p:nvCxnSpPr>
          <p:spPr bwMode="auto">
            <a:xfrm>
              <a:off x="790" y="3086"/>
              <a:ext cx="271" cy="0"/>
            </a:xfrm>
            <a:prstGeom prst="straightConnector1">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38975" name="Oval 65">
              <a:extLst>
                <a:ext uri="{FF2B5EF4-FFF2-40B4-BE49-F238E27FC236}">
                  <a16:creationId xmlns:a16="http://schemas.microsoft.com/office/drawing/2014/main" id="{56C7B85A-C8CB-A52F-2B60-C8688AFA52A1}"/>
                </a:ext>
              </a:extLst>
            </p:cNvPr>
            <p:cNvSpPr>
              <a:spLocks noChangeArrowheads="1"/>
            </p:cNvSpPr>
            <p:nvPr/>
          </p:nvSpPr>
          <p:spPr bwMode="auto">
            <a:xfrm>
              <a:off x="2448" y="2832"/>
              <a:ext cx="576" cy="816"/>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tr-TR" altLang="tr-TR" sz="2400" b="1">
                <a:solidFill>
                  <a:srgbClr val="FF0000"/>
                </a:solidFill>
              </a:endParaRPr>
            </a:p>
          </p:txBody>
        </p:sp>
        <p:sp>
          <p:nvSpPr>
            <p:cNvPr id="38977" name="Oval 67">
              <a:extLst>
                <a:ext uri="{FF2B5EF4-FFF2-40B4-BE49-F238E27FC236}">
                  <a16:creationId xmlns:a16="http://schemas.microsoft.com/office/drawing/2014/main" id="{EBD1353B-BDCD-1B11-B010-14D79F353876}"/>
                </a:ext>
              </a:extLst>
            </p:cNvPr>
            <p:cNvSpPr>
              <a:spLocks noChangeArrowheads="1"/>
            </p:cNvSpPr>
            <p:nvPr/>
          </p:nvSpPr>
          <p:spPr bwMode="auto">
            <a:xfrm>
              <a:off x="4176" y="2160"/>
              <a:ext cx="576" cy="816"/>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tr-TR" altLang="tr-TR" sz="2400" b="1">
                <a:solidFill>
                  <a:srgbClr val="FF0000"/>
                </a:solidFill>
              </a:endParaRPr>
            </a:p>
          </p:txBody>
        </p:sp>
      </p:grpSp>
      <p:grpSp>
        <p:nvGrpSpPr>
          <p:cNvPr id="3" name="Group 68">
            <a:extLst>
              <a:ext uri="{FF2B5EF4-FFF2-40B4-BE49-F238E27FC236}">
                <a16:creationId xmlns:a16="http://schemas.microsoft.com/office/drawing/2014/main" id="{9FAE2243-EB35-627A-FD28-637CF6E0CBD0}"/>
              </a:ext>
            </a:extLst>
          </p:cNvPr>
          <p:cNvGrpSpPr>
            <a:grpSpLocks/>
          </p:cNvGrpSpPr>
          <p:nvPr/>
        </p:nvGrpSpPr>
        <p:grpSpPr bwMode="auto">
          <a:xfrm>
            <a:off x="1409153" y="952953"/>
            <a:ext cx="8181975" cy="5578475"/>
            <a:chOff x="288" y="518"/>
            <a:chExt cx="5154" cy="3514"/>
          </a:xfrm>
        </p:grpSpPr>
        <p:sp>
          <p:nvSpPr>
            <p:cNvPr id="4" name="AutoShape 3">
              <a:extLst>
                <a:ext uri="{FF2B5EF4-FFF2-40B4-BE49-F238E27FC236}">
                  <a16:creationId xmlns:a16="http://schemas.microsoft.com/office/drawing/2014/main" id="{D574F90F-0BD1-44FD-C1D8-44C5FA7857C1}"/>
                </a:ext>
              </a:extLst>
            </p:cNvPr>
            <p:cNvSpPr>
              <a:spLocks noChangeArrowheads="1"/>
            </p:cNvSpPr>
            <p:nvPr/>
          </p:nvSpPr>
          <p:spPr bwMode="auto">
            <a:xfrm>
              <a:off x="2439" y="518"/>
              <a:ext cx="1200" cy="288"/>
            </a:xfrm>
            <a:prstGeom prst="roundRect">
              <a:avLst>
                <a:gd name="adj" fmla="val 50000"/>
              </a:avLst>
            </a:prstGeom>
            <a:solidFill>
              <a:schemeClr val="bg1"/>
            </a:solidFill>
            <a:ln w="9525">
              <a:solidFill>
                <a:schemeClr val="tx1"/>
              </a:solidFill>
              <a:round/>
              <a:headEnd/>
              <a:tailEnd/>
            </a:ln>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200" b="1" dirty="0">
                  <a:latin typeface="Futura Book" pitchFamily="34" charset="0"/>
                </a:rPr>
                <a:t>Kontrol kart seçimi </a:t>
              </a:r>
              <a:endParaRPr lang="en-US" altLang="tr-TR" sz="1200" b="1" dirty="0">
                <a:latin typeface="Futura Book" pitchFamily="34" charset="0"/>
              </a:endParaRPr>
            </a:p>
          </p:txBody>
        </p:sp>
        <p:sp>
          <p:nvSpPr>
            <p:cNvPr id="5" name="AutoShape 4">
              <a:extLst>
                <a:ext uri="{FF2B5EF4-FFF2-40B4-BE49-F238E27FC236}">
                  <a16:creationId xmlns:a16="http://schemas.microsoft.com/office/drawing/2014/main" id="{2FF24E04-E183-5A01-0A83-66BB81FFB0C2}"/>
                </a:ext>
              </a:extLst>
            </p:cNvPr>
            <p:cNvSpPr>
              <a:spLocks noChangeArrowheads="1"/>
            </p:cNvSpPr>
            <p:nvPr/>
          </p:nvSpPr>
          <p:spPr bwMode="auto">
            <a:xfrm>
              <a:off x="2775" y="950"/>
              <a:ext cx="541" cy="528"/>
            </a:xfrm>
            <a:prstGeom prst="diamond">
              <a:avLst/>
            </a:pr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dirty="0">
                  <a:solidFill>
                    <a:schemeClr val="bg1"/>
                  </a:solidFill>
                </a:rPr>
                <a:t>Data tipi</a:t>
              </a:r>
              <a:endParaRPr lang="en-US" altLang="tr-TR" sz="1000" dirty="0">
                <a:solidFill>
                  <a:schemeClr val="bg1"/>
                </a:solidFill>
              </a:endParaRPr>
            </a:p>
          </p:txBody>
        </p:sp>
        <p:sp>
          <p:nvSpPr>
            <p:cNvPr id="6" name="AutoShape 5">
              <a:extLst>
                <a:ext uri="{FF2B5EF4-FFF2-40B4-BE49-F238E27FC236}">
                  <a16:creationId xmlns:a16="http://schemas.microsoft.com/office/drawing/2014/main" id="{817BEEBA-A23A-27DF-9683-D500D379CB3E}"/>
                </a:ext>
              </a:extLst>
            </p:cNvPr>
            <p:cNvSpPr>
              <a:spLocks noChangeArrowheads="1"/>
            </p:cNvSpPr>
            <p:nvPr/>
          </p:nvSpPr>
          <p:spPr bwMode="auto">
            <a:xfrm>
              <a:off x="1376" y="1382"/>
              <a:ext cx="542" cy="528"/>
            </a:xfrm>
            <a:prstGeom prst="diamond">
              <a:avLst/>
            </a:pr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dirty="0">
                  <a:solidFill>
                    <a:schemeClr val="bg1"/>
                  </a:solidFill>
                </a:rPr>
                <a:t>Ayrık data</a:t>
              </a:r>
              <a:endParaRPr lang="en-US" altLang="tr-TR" sz="1000" dirty="0">
                <a:solidFill>
                  <a:schemeClr val="bg1"/>
                </a:solidFill>
              </a:endParaRPr>
            </a:p>
          </p:txBody>
        </p:sp>
        <p:sp>
          <p:nvSpPr>
            <p:cNvPr id="7" name="AutoShape 6">
              <a:extLst>
                <a:ext uri="{FF2B5EF4-FFF2-40B4-BE49-F238E27FC236}">
                  <a16:creationId xmlns:a16="http://schemas.microsoft.com/office/drawing/2014/main" id="{18F2F3ED-1CE7-671A-57AC-8B8C76006F6F}"/>
                </a:ext>
              </a:extLst>
            </p:cNvPr>
            <p:cNvSpPr>
              <a:spLocks noChangeArrowheads="1"/>
            </p:cNvSpPr>
            <p:nvPr/>
          </p:nvSpPr>
          <p:spPr bwMode="auto">
            <a:xfrm>
              <a:off x="4173" y="1382"/>
              <a:ext cx="542" cy="528"/>
            </a:xfrm>
            <a:prstGeom prst="diamond">
              <a:avLst/>
            </a:pr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dirty="0">
                  <a:solidFill>
                    <a:schemeClr val="bg1"/>
                  </a:solidFill>
                </a:rPr>
                <a:t>Alt grup </a:t>
              </a:r>
            </a:p>
            <a:p>
              <a:pPr algn="ctr" eaLnBrk="1" hangingPunct="1"/>
              <a:r>
                <a:rPr lang="tr-TR" altLang="tr-TR" sz="1000" dirty="0">
                  <a:solidFill>
                    <a:schemeClr val="bg1"/>
                  </a:solidFill>
                </a:rPr>
                <a:t>büyüklüğü</a:t>
              </a:r>
              <a:endParaRPr lang="en-US" altLang="tr-TR" sz="1000" dirty="0">
                <a:solidFill>
                  <a:schemeClr val="bg1"/>
                </a:solidFill>
              </a:endParaRPr>
            </a:p>
          </p:txBody>
        </p:sp>
        <p:sp>
          <p:nvSpPr>
            <p:cNvPr id="8" name="Rectangle 7">
              <a:extLst>
                <a:ext uri="{FF2B5EF4-FFF2-40B4-BE49-F238E27FC236}">
                  <a16:creationId xmlns:a16="http://schemas.microsoft.com/office/drawing/2014/main" id="{943909F9-3813-AC4B-211D-B97A531F9547}"/>
                </a:ext>
              </a:extLst>
            </p:cNvPr>
            <p:cNvSpPr>
              <a:spLocks noChangeArrowheads="1"/>
            </p:cNvSpPr>
            <p:nvPr/>
          </p:nvSpPr>
          <p:spPr bwMode="auto">
            <a:xfrm>
              <a:off x="3497" y="2246"/>
              <a:ext cx="451" cy="336"/>
            </a:xfrm>
            <a:prstGeom prst="rect">
              <a:avLst/>
            </a:prstGeom>
            <a:solidFill>
              <a:srgbClr val="000066"/>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a:r>
                <a:rPr lang="en-US" altLang="tr-TR" sz="1000" b="1">
                  <a:solidFill>
                    <a:schemeClr val="bg1"/>
                  </a:solidFill>
                </a:rPr>
                <a:t>I – MR Chart</a:t>
              </a:r>
            </a:p>
          </p:txBody>
        </p:sp>
        <p:grpSp>
          <p:nvGrpSpPr>
            <p:cNvPr id="9" name="Group 8">
              <a:extLst>
                <a:ext uri="{FF2B5EF4-FFF2-40B4-BE49-F238E27FC236}">
                  <a16:creationId xmlns:a16="http://schemas.microsoft.com/office/drawing/2014/main" id="{CF91666B-046A-AB78-3C81-CB6044CD2ABF}"/>
                </a:ext>
              </a:extLst>
            </p:cNvPr>
            <p:cNvGrpSpPr>
              <a:grpSpLocks/>
            </p:cNvGrpSpPr>
            <p:nvPr/>
          </p:nvGrpSpPr>
          <p:grpSpPr bwMode="auto">
            <a:xfrm>
              <a:off x="4218" y="2246"/>
              <a:ext cx="451" cy="336"/>
              <a:chOff x="4320" y="2256"/>
              <a:chExt cx="480" cy="336"/>
            </a:xfrm>
          </p:grpSpPr>
          <p:sp>
            <p:nvSpPr>
              <p:cNvPr id="38985" name="Rectangle 9">
                <a:extLst>
                  <a:ext uri="{FF2B5EF4-FFF2-40B4-BE49-F238E27FC236}">
                    <a16:creationId xmlns:a16="http://schemas.microsoft.com/office/drawing/2014/main" id="{680B1471-F17D-CE57-A461-771D82DA7C7A}"/>
                  </a:ext>
                </a:extLst>
              </p:cNvPr>
              <p:cNvSpPr>
                <a:spLocks noChangeArrowheads="1"/>
              </p:cNvSpPr>
              <p:nvPr/>
            </p:nvSpPr>
            <p:spPr bwMode="auto">
              <a:xfrm>
                <a:off x="4320" y="2256"/>
                <a:ext cx="480" cy="336"/>
              </a:xfrm>
              <a:prstGeom prst="rect">
                <a:avLst/>
              </a:prstGeom>
              <a:solidFill>
                <a:srgbClr val="000066"/>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X – R Chart</a:t>
                </a:r>
              </a:p>
            </p:txBody>
          </p:sp>
          <p:sp>
            <p:nvSpPr>
              <p:cNvPr id="38986" name="Line 10">
                <a:extLst>
                  <a:ext uri="{FF2B5EF4-FFF2-40B4-BE49-F238E27FC236}">
                    <a16:creationId xmlns:a16="http://schemas.microsoft.com/office/drawing/2014/main" id="{C6828B32-BB79-8542-25C2-BA1EE34A1BA8}"/>
                  </a:ext>
                </a:extLst>
              </p:cNvPr>
              <p:cNvSpPr>
                <a:spLocks noChangeShapeType="1"/>
              </p:cNvSpPr>
              <p:nvPr/>
            </p:nvSpPr>
            <p:spPr bwMode="auto">
              <a:xfrm>
                <a:off x="4444" y="231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0" name="Group 11">
              <a:extLst>
                <a:ext uri="{FF2B5EF4-FFF2-40B4-BE49-F238E27FC236}">
                  <a16:creationId xmlns:a16="http://schemas.microsoft.com/office/drawing/2014/main" id="{765D9FC9-576E-B427-8783-6E929CEA1E65}"/>
                </a:ext>
              </a:extLst>
            </p:cNvPr>
            <p:cNvGrpSpPr>
              <a:grpSpLocks/>
            </p:cNvGrpSpPr>
            <p:nvPr/>
          </p:nvGrpSpPr>
          <p:grpSpPr bwMode="auto">
            <a:xfrm>
              <a:off x="4940" y="2246"/>
              <a:ext cx="451" cy="336"/>
              <a:chOff x="5088" y="2256"/>
              <a:chExt cx="480" cy="336"/>
            </a:xfrm>
          </p:grpSpPr>
          <p:sp>
            <p:nvSpPr>
              <p:cNvPr id="38983" name="Rectangle 12">
                <a:extLst>
                  <a:ext uri="{FF2B5EF4-FFF2-40B4-BE49-F238E27FC236}">
                    <a16:creationId xmlns:a16="http://schemas.microsoft.com/office/drawing/2014/main" id="{8679F2A8-7D0B-A8A2-75DA-D34F23DD8216}"/>
                  </a:ext>
                </a:extLst>
              </p:cNvPr>
              <p:cNvSpPr>
                <a:spLocks noChangeArrowheads="1"/>
              </p:cNvSpPr>
              <p:nvPr/>
            </p:nvSpPr>
            <p:spPr bwMode="auto">
              <a:xfrm>
                <a:off x="5088" y="2256"/>
                <a:ext cx="480" cy="336"/>
              </a:xfrm>
              <a:prstGeom prst="rect">
                <a:avLst/>
              </a:prstGeom>
              <a:solidFill>
                <a:srgbClr val="3282CA"/>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a:r>
                  <a:rPr lang="en-US" altLang="tr-TR" sz="1000" b="1">
                    <a:solidFill>
                      <a:schemeClr val="bg1"/>
                    </a:solidFill>
                  </a:rPr>
                  <a:t>X – S Chart</a:t>
                </a:r>
              </a:p>
            </p:txBody>
          </p:sp>
          <p:sp>
            <p:nvSpPr>
              <p:cNvPr id="38984" name="Line 13">
                <a:extLst>
                  <a:ext uri="{FF2B5EF4-FFF2-40B4-BE49-F238E27FC236}">
                    <a16:creationId xmlns:a16="http://schemas.microsoft.com/office/drawing/2014/main" id="{FAFF6DF8-ADE1-8048-20C3-63259FE1975D}"/>
                  </a:ext>
                </a:extLst>
              </p:cNvPr>
              <p:cNvSpPr>
                <a:spLocks noChangeShapeType="1"/>
              </p:cNvSpPr>
              <p:nvPr/>
            </p:nvSpPr>
            <p:spPr bwMode="auto">
              <a:xfrm>
                <a:off x="5212" y="231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1" name="Rectangle 14">
              <a:extLst>
                <a:ext uri="{FF2B5EF4-FFF2-40B4-BE49-F238E27FC236}">
                  <a16:creationId xmlns:a16="http://schemas.microsoft.com/office/drawing/2014/main" id="{10109874-F571-BDF7-38D7-D301C3BCA1B7}"/>
                </a:ext>
              </a:extLst>
            </p:cNvPr>
            <p:cNvSpPr>
              <a:spLocks noChangeArrowheads="1"/>
            </p:cNvSpPr>
            <p:nvPr/>
          </p:nvSpPr>
          <p:spPr bwMode="auto">
            <a:xfrm>
              <a:off x="3792" y="3350"/>
              <a:ext cx="528" cy="336"/>
            </a:xfrm>
            <a:prstGeom prst="rect">
              <a:avLst/>
            </a:prstGeom>
            <a:solidFill>
              <a:srgbClr val="3282CA"/>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a:r>
                <a:rPr lang="en-US" altLang="tr-TR" sz="1000" b="1">
                  <a:solidFill>
                    <a:schemeClr val="bg1"/>
                  </a:solidFill>
                </a:rPr>
                <a:t>CumSum Chart</a:t>
              </a:r>
            </a:p>
          </p:txBody>
        </p:sp>
        <p:sp>
          <p:nvSpPr>
            <p:cNvPr id="12" name="Rectangle 15">
              <a:extLst>
                <a:ext uri="{FF2B5EF4-FFF2-40B4-BE49-F238E27FC236}">
                  <a16:creationId xmlns:a16="http://schemas.microsoft.com/office/drawing/2014/main" id="{2EBB0F86-AA43-62AC-FDCC-01292739C5A8}"/>
                </a:ext>
              </a:extLst>
            </p:cNvPr>
            <p:cNvSpPr>
              <a:spLocks noChangeArrowheads="1"/>
            </p:cNvSpPr>
            <p:nvPr/>
          </p:nvSpPr>
          <p:spPr bwMode="auto">
            <a:xfrm>
              <a:off x="4619" y="3350"/>
              <a:ext cx="451" cy="336"/>
            </a:xfrm>
            <a:prstGeom prst="rect">
              <a:avLst/>
            </a:prstGeom>
            <a:solidFill>
              <a:srgbClr val="3282CA"/>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a:r>
                <a:rPr lang="en-US" altLang="tr-TR" sz="1000" b="1">
                  <a:solidFill>
                    <a:schemeClr val="bg1"/>
                  </a:solidFill>
                </a:rPr>
                <a:t>EWMA</a:t>
              </a:r>
            </a:p>
            <a:p>
              <a:pPr algn="ctr"/>
              <a:r>
                <a:rPr lang="en-US" altLang="tr-TR" sz="1000" b="1">
                  <a:solidFill>
                    <a:schemeClr val="bg1"/>
                  </a:solidFill>
                </a:rPr>
                <a:t>Chart</a:t>
              </a:r>
            </a:p>
          </p:txBody>
        </p:sp>
        <p:sp>
          <p:nvSpPr>
            <p:cNvPr id="13" name="Rectangle 16">
              <a:extLst>
                <a:ext uri="{FF2B5EF4-FFF2-40B4-BE49-F238E27FC236}">
                  <a16:creationId xmlns:a16="http://schemas.microsoft.com/office/drawing/2014/main" id="{04BD82D6-FADF-8C43-72B2-3368D6F1F8A2}"/>
                </a:ext>
              </a:extLst>
            </p:cNvPr>
            <p:cNvSpPr>
              <a:spLocks noChangeArrowheads="1"/>
            </p:cNvSpPr>
            <p:nvPr/>
          </p:nvSpPr>
          <p:spPr bwMode="auto">
            <a:xfrm>
              <a:off x="339" y="2918"/>
              <a:ext cx="451" cy="336"/>
            </a:xfrm>
            <a:prstGeom prst="rect">
              <a:avLst/>
            </a:prstGeom>
            <a:solidFill>
              <a:srgbClr val="3282CA"/>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C Chart</a:t>
              </a:r>
            </a:p>
          </p:txBody>
        </p:sp>
        <p:sp>
          <p:nvSpPr>
            <p:cNvPr id="14" name="Rectangle 17">
              <a:extLst>
                <a:ext uri="{FF2B5EF4-FFF2-40B4-BE49-F238E27FC236}">
                  <a16:creationId xmlns:a16="http://schemas.microsoft.com/office/drawing/2014/main" id="{9E8939DF-0601-CDC6-700E-7CF1BC17DDE0}"/>
                </a:ext>
              </a:extLst>
            </p:cNvPr>
            <p:cNvSpPr>
              <a:spLocks noChangeArrowheads="1"/>
            </p:cNvSpPr>
            <p:nvPr/>
          </p:nvSpPr>
          <p:spPr bwMode="auto">
            <a:xfrm>
              <a:off x="1061" y="2918"/>
              <a:ext cx="451" cy="336"/>
            </a:xfrm>
            <a:prstGeom prst="rect">
              <a:avLst/>
            </a:prstGeom>
            <a:solidFill>
              <a:srgbClr val="3282CA"/>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solidFill>
                    <a:schemeClr val="bg1"/>
                  </a:solidFill>
                </a:rPr>
                <a:t>U Chart</a:t>
              </a:r>
            </a:p>
          </p:txBody>
        </p:sp>
        <p:sp>
          <p:nvSpPr>
            <p:cNvPr id="15" name="Rectangle 18">
              <a:extLst>
                <a:ext uri="{FF2B5EF4-FFF2-40B4-BE49-F238E27FC236}">
                  <a16:creationId xmlns:a16="http://schemas.microsoft.com/office/drawing/2014/main" id="{9174927E-C807-7D6E-7936-6464A6076FDC}"/>
                </a:ext>
              </a:extLst>
            </p:cNvPr>
            <p:cNvSpPr>
              <a:spLocks noChangeArrowheads="1"/>
            </p:cNvSpPr>
            <p:nvPr/>
          </p:nvSpPr>
          <p:spPr bwMode="auto">
            <a:xfrm>
              <a:off x="1782" y="2918"/>
              <a:ext cx="451" cy="336"/>
            </a:xfrm>
            <a:prstGeom prst="rect">
              <a:avLst/>
            </a:prstGeom>
            <a:solidFill>
              <a:srgbClr val="3282CA"/>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a:r>
                <a:rPr lang="en-US" altLang="tr-TR" sz="1000" b="1">
                  <a:solidFill>
                    <a:schemeClr val="bg1"/>
                  </a:solidFill>
                </a:rPr>
                <a:t>NP Chart</a:t>
              </a:r>
            </a:p>
          </p:txBody>
        </p:sp>
        <p:sp>
          <p:nvSpPr>
            <p:cNvPr id="16" name="Rectangle 19">
              <a:extLst>
                <a:ext uri="{FF2B5EF4-FFF2-40B4-BE49-F238E27FC236}">
                  <a16:creationId xmlns:a16="http://schemas.microsoft.com/office/drawing/2014/main" id="{5A42E0C3-4630-0C38-8BF0-871746B59F70}"/>
                </a:ext>
              </a:extLst>
            </p:cNvPr>
            <p:cNvSpPr>
              <a:spLocks noChangeArrowheads="1"/>
            </p:cNvSpPr>
            <p:nvPr/>
          </p:nvSpPr>
          <p:spPr bwMode="auto">
            <a:xfrm>
              <a:off x="2504" y="2918"/>
              <a:ext cx="451" cy="336"/>
            </a:xfrm>
            <a:prstGeom prst="rect">
              <a:avLst/>
            </a:prstGeom>
            <a:solidFill>
              <a:srgbClr val="000066"/>
            </a:solidFill>
            <a:ln w="9525">
              <a:solidFill>
                <a:schemeClr val="tx1"/>
              </a:solidFill>
              <a:miter lim="800000"/>
              <a:headEnd/>
              <a:tailEnd/>
            </a:ln>
            <a:effectLst>
              <a:outerShdw blurRad="50800" dist="38100" dir="2700000" algn="tl" rotWithShape="0">
                <a:prstClr val="black">
                  <a:alpha val="40000"/>
                </a:prstClr>
              </a:outerShdw>
            </a:effectLst>
          </p:spPr>
          <p:txBody>
            <a:bodyPr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a:r>
                <a:rPr lang="en-US" altLang="tr-TR" sz="1000" b="1">
                  <a:solidFill>
                    <a:schemeClr val="bg1"/>
                  </a:solidFill>
                </a:rPr>
                <a:t>P Chart</a:t>
              </a:r>
            </a:p>
          </p:txBody>
        </p:sp>
        <p:sp>
          <p:nvSpPr>
            <p:cNvPr id="17" name="AutoShape 20">
              <a:extLst>
                <a:ext uri="{FF2B5EF4-FFF2-40B4-BE49-F238E27FC236}">
                  <a16:creationId xmlns:a16="http://schemas.microsoft.com/office/drawing/2014/main" id="{BB061F2F-D201-6A1D-088B-A43A100C884D}"/>
                </a:ext>
              </a:extLst>
            </p:cNvPr>
            <p:cNvSpPr>
              <a:spLocks noChangeArrowheads="1"/>
            </p:cNvSpPr>
            <p:nvPr/>
          </p:nvSpPr>
          <p:spPr bwMode="auto">
            <a:xfrm>
              <a:off x="655" y="2006"/>
              <a:ext cx="541" cy="528"/>
            </a:xfrm>
            <a:prstGeom prst="diamond">
              <a:avLst/>
            </a:pr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dirty="0">
                  <a:solidFill>
                    <a:schemeClr val="bg1"/>
                  </a:solidFill>
                </a:rPr>
                <a:t>Hata türü</a:t>
              </a:r>
              <a:br>
                <a:rPr lang="en-US" altLang="tr-TR" sz="1000" dirty="0">
                  <a:solidFill>
                    <a:schemeClr val="bg1"/>
                  </a:solidFill>
                </a:rPr>
              </a:br>
              <a:endParaRPr lang="en-US" altLang="tr-TR" sz="1000" dirty="0">
                <a:solidFill>
                  <a:schemeClr val="bg1"/>
                </a:solidFill>
              </a:endParaRPr>
            </a:p>
          </p:txBody>
        </p:sp>
        <p:sp>
          <p:nvSpPr>
            <p:cNvPr id="18" name="AutoShape 21">
              <a:extLst>
                <a:ext uri="{FF2B5EF4-FFF2-40B4-BE49-F238E27FC236}">
                  <a16:creationId xmlns:a16="http://schemas.microsoft.com/office/drawing/2014/main" id="{B42A1222-8C57-2A15-5E8C-F4D47192151B}"/>
                </a:ext>
              </a:extLst>
            </p:cNvPr>
            <p:cNvSpPr>
              <a:spLocks noChangeArrowheads="1"/>
            </p:cNvSpPr>
            <p:nvPr/>
          </p:nvSpPr>
          <p:spPr bwMode="auto">
            <a:xfrm>
              <a:off x="2098" y="2006"/>
              <a:ext cx="541" cy="528"/>
            </a:xfrm>
            <a:prstGeom prst="diamond">
              <a:avLst/>
            </a:prstGeom>
            <a:solidFill>
              <a:schemeClr val="accent2"/>
            </a:solidFill>
            <a:ln w="9525">
              <a:solidFill>
                <a:schemeClr val="tx1"/>
              </a:solidFill>
              <a:miter lim="800000"/>
              <a:headEnd/>
              <a:tailEnd/>
            </a:ln>
            <a:effectLst>
              <a:outerShdw blurRad="50800" dist="38100" dir="5400000" algn="t" rotWithShape="0">
                <a:prstClr val="black">
                  <a:alpha val="40000"/>
                </a:prstClr>
              </a:outerShdw>
            </a:effec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dirty="0">
                  <a:solidFill>
                    <a:schemeClr val="bg1"/>
                  </a:solidFill>
                </a:rPr>
                <a:t>Alt grup tipi </a:t>
              </a:r>
              <a:endParaRPr lang="en-US" altLang="tr-TR" sz="1000" dirty="0">
                <a:solidFill>
                  <a:schemeClr val="bg1"/>
                </a:solidFill>
              </a:endParaRPr>
            </a:p>
          </p:txBody>
        </p:sp>
        <p:cxnSp>
          <p:nvCxnSpPr>
            <p:cNvPr id="19" name="AutoShape 22">
              <a:extLst>
                <a:ext uri="{FF2B5EF4-FFF2-40B4-BE49-F238E27FC236}">
                  <a16:creationId xmlns:a16="http://schemas.microsoft.com/office/drawing/2014/main" id="{D893A5E9-B1EB-32E0-A2C1-5B661AB6FA28}"/>
                </a:ext>
              </a:extLst>
            </p:cNvPr>
            <p:cNvCxnSpPr>
              <a:cxnSpLocks noChangeShapeType="1"/>
              <a:stCxn id="6" idx="3"/>
              <a:endCxn id="18" idx="0"/>
            </p:cNvCxnSpPr>
            <p:nvPr/>
          </p:nvCxnSpPr>
          <p:spPr bwMode="auto">
            <a:xfrm>
              <a:off x="1918" y="1646"/>
              <a:ext cx="451" cy="360"/>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0" name="AutoShape 23">
              <a:extLst>
                <a:ext uri="{FF2B5EF4-FFF2-40B4-BE49-F238E27FC236}">
                  <a16:creationId xmlns:a16="http://schemas.microsoft.com/office/drawing/2014/main" id="{A1E2B9DF-3FAF-E32D-4C44-38F1AC27F527}"/>
                </a:ext>
              </a:extLst>
            </p:cNvPr>
            <p:cNvCxnSpPr>
              <a:cxnSpLocks noChangeShapeType="1"/>
              <a:stCxn id="6" idx="1"/>
              <a:endCxn id="17" idx="0"/>
            </p:cNvCxnSpPr>
            <p:nvPr/>
          </p:nvCxnSpPr>
          <p:spPr bwMode="auto">
            <a:xfrm rot="10800000" flipV="1">
              <a:off x="926" y="1646"/>
              <a:ext cx="450" cy="360"/>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1" name="AutoShape 24">
              <a:extLst>
                <a:ext uri="{FF2B5EF4-FFF2-40B4-BE49-F238E27FC236}">
                  <a16:creationId xmlns:a16="http://schemas.microsoft.com/office/drawing/2014/main" id="{81FB9732-4541-8092-EBBE-43A87B67CC64}"/>
                </a:ext>
              </a:extLst>
            </p:cNvPr>
            <p:cNvCxnSpPr>
              <a:cxnSpLocks noChangeShapeType="1"/>
              <a:stCxn id="17" idx="1"/>
              <a:endCxn id="13" idx="0"/>
            </p:cNvCxnSpPr>
            <p:nvPr/>
          </p:nvCxnSpPr>
          <p:spPr bwMode="auto">
            <a:xfrm rot="10800000" flipV="1">
              <a:off x="565" y="2270"/>
              <a:ext cx="90" cy="64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2" name="AutoShape 25">
              <a:extLst>
                <a:ext uri="{FF2B5EF4-FFF2-40B4-BE49-F238E27FC236}">
                  <a16:creationId xmlns:a16="http://schemas.microsoft.com/office/drawing/2014/main" id="{6E720CAB-245C-D62E-9389-E6ED7F21314C}"/>
                </a:ext>
              </a:extLst>
            </p:cNvPr>
            <p:cNvCxnSpPr>
              <a:cxnSpLocks noChangeShapeType="1"/>
              <a:stCxn id="17" idx="3"/>
              <a:endCxn id="14" idx="0"/>
            </p:cNvCxnSpPr>
            <p:nvPr/>
          </p:nvCxnSpPr>
          <p:spPr bwMode="auto">
            <a:xfrm>
              <a:off x="1196" y="2270"/>
              <a:ext cx="91" cy="64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3" name="AutoShape 26">
              <a:extLst>
                <a:ext uri="{FF2B5EF4-FFF2-40B4-BE49-F238E27FC236}">
                  <a16:creationId xmlns:a16="http://schemas.microsoft.com/office/drawing/2014/main" id="{B6303D2A-E06B-9900-DA1A-B1A70F07FFBF}"/>
                </a:ext>
              </a:extLst>
            </p:cNvPr>
            <p:cNvCxnSpPr>
              <a:cxnSpLocks noChangeShapeType="1"/>
              <a:stCxn id="18" idx="1"/>
              <a:endCxn id="15" idx="0"/>
            </p:cNvCxnSpPr>
            <p:nvPr/>
          </p:nvCxnSpPr>
          <p:spPr bwMode="auto">
            <a:xfrm rot="10800000" flipV="1">
              <a:off x="2008" y="2270"/>
              <a:ext cx="90" cy="64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4" name="AutoShape 27">
              <a:extLst>
                <a:ext uri="{FF2B5EF4-FFF2-40B4-BE49-F238E27FC236}">
                  <a16:creationId xmlns:a16="http://schemas.microsoft.com/office/drawing/2014/main" id="{B2DEC103-5244-AB70-1652-77719DB70684}"/>
                </a:ext>
              </a:extLst>
            </p:cNvPr>
            <p:cNvCxnSpPr>
              <a:cxnSpLocks noChangeShapeType="1"/>
              <a:stCxn id="18" idx="3"/>
              <a:endCxn id="16" idx="0"/>
            </p:cNvCxnSpPr>
            <p:nvPr/>
          </p:nvCxnSpPr>
          <p:spPr bwMode="auto">
            <a:xfrm>
              <a:off x="2639" y="2270"/>
              <a:ext cx="91" cy="64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5" name="AutoShape 28">
              <a:extLst>
                <a:ext uri="{FF2B5EF4-FFF2-40B4-BE49-F238E27FC236}">
                  <a16:creationId xmlns:a16="http://schemas.microsoft.com/office/drawing/2014/main" id="{B71EDC98-5B2B-0FA8-A26C-F145A012CCCE}"/>
                </a:ext>
              </a:extLst>
            </p:cNvPr>
            <p:cNvCxnSpPr>
              <a:cxnSpLocks noChangeShapeType="1"/>
              <a:stCxn id="5" idx="1"/>
              <a:endCxn id="6" idx="0"/>
            </p:cNvCxnSpPr>
            <p:nvPr/>
          </p:nvCxnSpPr>
          <p:spPr bwMode="auto">
            <a:xfrm rot="10800000" flipV="1">
              <a:off x="1647" y="1214"/>
              <a:ext cx="1128" cy="16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6" name="AutoShape 29">
              <a:extLst>
                <a:ext uri="{FF2B5EF4-FFF2-40B4-BE49-F238E27FC236}">
                  <a16:creationId xmlns:a16="http://schemas.microsoft.com/office/drawing/2014/main" id="{6ACB84F6-EDD0-E446-40D7-ECF4BEB80AB5}"/>
                </a:ext>
              </a:extLst>
            </p:cNvPr>
            <p:cNvCxnSpPr>
              <a:cxnSpLocks noChangeShapeType="1"/>
              <a:stCxn id="4" idx="2"/>
              <a:endCxn id="5" idx="0"/>
            </p:cNvCxnSpPr>
            <p:nvPr/>
          </p:nvCxnSpPr>
          <p:spPr bwMode="auto">
            <a:xfrm rot="16200000" flipH="1">
              <a:off x="2971" y="874"/>
              <a:ext cx="144" cy="7"/>
            </a:xfrm>
            <a:prstGeom prst="bentConnector3">
              <a:avLst>
                <a:gd name="adj1" fmla="val 50000"/>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7" name="AutoShape 30">
              <a:extLst>
                <a:ext uri="{FF2B5EF4-FFF2-40B4-BE49-F238E27FC236}">
                  <a16:creationId xmlns:a16="http://schemas.microsoft.com/office/drawing/2014/main" id="{EECA8E9C-A0CE-50B7-9DD6-B1D5D6C25F78}"/>
                </a:ext>
              </a:extLst>
            </p:cNvPr>
            <p:cNvCxnSpPr>
              <a:cxnSpLocks noChangeShapeType="1"/>
              <a:stCxn id="5" idx="3"/>
              <a:endCxn id="7" idx="0"/>
            </p:cNvCxnSpPr>
            <p:nvPr/>
          </p:nvCxnSpPr>
          <p:spPr bwMode="auto">
            <a:xfrm>
              <a:off x="3316" y="1214"/>
              <a:ext cx="1128" cy="168"/>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8" name="AutoShape 31">
              <a:extLst>
                <a:ext uri="{FF2B5EF4-FFF2-40B4-BE49-F238E27FC236}">
                  <a16:creationId xmlns:a16="http://schemas.microsoft.com/office/drawing/2014/main" id="{112D9C55-6A7D-E2AD-6FF3-3C6C111C7F1E}"/>
                </a:ext>
              </a:extLst>
            </p:cNvPr>
            <p:cNvCxnSpPr>
              <a:cxnSpLocks noChangeShapeType="1"/>
              <a:stCxn id="7" idx="1"/>
              <a:endCxn id="8" idx="0"/>
            </p:cNvCxnSpPr>
            <p:nvPr/>
          </p:nvCxnSpPr>
          <p:spPr bwMode="auto">
            <a:xfrm rot="10800000" flipV="1">
              <a:off x="3723" y="1646"/>
              <a:ext cx="450" cy="600"/>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cxnSp>
          <p:nvCxnSpPr>
            <p:cNvPr id="29" name="AutoShape 32">
              <a:extLst>
                <a:ext uri="{FF2B5EF4-FFF2-40B4-BE49-F238E27FC236}">
                  <a16:creationId xmlns:a16="http://schemas.microsoft.com/office/drawing/2014/main" id="{D8903374-B0E4-811E-E88D-829A95F2DF7A}"/>
                </a:ext>
              </a:extLst>
            </p:cNvPr>
            <p:cNvCxnSpPr>
              <a:cxnSpLocks noChangeShapeType="1"/>
              <a:stCxn id="7" idx="2"/>
              <a:endCxn id="38985" idx="0"/>
            </p:cNvCxnSpPr>
            <p:nvPr/>
          </p:nvCxnSpPr>
          <p:spPr bwMode="auto">
            <a:xfrm rot="5400000">
              <a:off x="4276" y="2078"/>
              <a:ext cx="336" cy="0"/>
            </a:xfrm>
            <a:prstGeom prst="straightConnector1">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0" name="AutoShape 33">
              <a:extLst>
                <a:ext uri="{FF2B5EF4-FFF2-40B4-BE49-F238E27FC236}">
                  <a16:creationId xmlns:a16="http://schemas.microsoft.com/office/drawing/2014/main" id="{1300218F-1BA1-1AD0-BF3F-F618A3435FF9}"/>
                </a:ext>
              </a:extLst>
            </p:cNvPr>
            <p:cNvCxnSpPr>
              <a:cxnSpLocks noChangeShapeType="1"/>
              <a:stCxn id="7" idx="3"/>
              <a:endCxn id="38983" idx="0"/>
            </p:cNvCxnSpPr>
            <p:nvPr/>
          </p:nvCxnSpPr>
          <p:spPr bwMode="auto">
            <a:xfrm>
              <a:off x="4715" y="1646"/>
              <a:ext cx="451" cy="600"/>
            </a:xfrm>
            <a:prstGeom prst="bentConnector2">
              <a:avLst/>
            </a:prstGeom>
            <a:noFill/>
            <a:ln w="22225">
              <a:solidFill>
                <a:schemeClr val="tx1"/>
              </a:solidFill>
              <a:miter lim="800000"/>
              <a:headEnd/>
              <a:tailEnd type="triangle" w="lg" len="lg"/>
            </a:ln>
            <a:extLst>
              <a:ext uri="{909E8E84-426E-40DD-AFC4-6F175D3DCCD1}">
                <a14:hiddenFill xmlns:a14="http://schemas.microsoft.com/office/drawing/2010/main">
                  <a:noFill/>
                </a14:hiddenFill>
              </a:ext>
            </a:extLst>
          </p:spPr>
        </p:cxnSp>
        <p:sp>
          <p:nvSpPr>
            <p:cNvPr id="31" name="Text Box 34">
              <a:extLst>
                <a:ext uri="{FF2B5EF4-FFF2-40B4-BE49-F238E27FC236}">
                  <a16:creationId xmlns:a16="http://schemas.microsoft.com/office/drawing/2014/main" id="{2F3DB91D-FBE1-452F-50CA-5A852644FD39}"/>
                </a:ext>
              </a:extLst>
            </p:cNvPr>
            <p:cNvSpPr txBox="1">
              <a:spLocks noChangeArrowheads="1"/>
            </p:cNvSpPr>
            <p:nvPr/>
          </p:nvSpPr>
          <p:spPr bwMode="auto">
            <a:xfrm>
              <a:off x="1974" y="1154"/>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b="1" dirty="0">
                  <a:solidFill>
                    <a:srgbClr val="000066"/>
                  </a:solidFill>
                </a:rPr>
                <a:t>Ayrık Veri</a:t>
              </a:r>
              <a:endParaRPr lang="en-US" altLang="tr-TR" sz="1000" b="1" dirty="0">
                <a:solidFill>
                  <a:srgbClr val="000066"/>
                </a:solidFill>
              </a:endParaRPr>
            </a:p>
          </p:txBody>
        </p:sp>
        <p:sp>
          <p:nvSpPr>
            <p:cNvPr id="32" name="Text Box 35">
              <a:extLst>
                <a:ext uri="{FF2B5EF4-FFF2-40B4-BE49-F238E27FC236}">
                  <a16:creationId xmlns:a16="http://schemas.microsoft.com/office/drawing/2014/main" id="{0A5579B7-1F2E-2629-111F-0D9C589CE546}"/>
                </a:ext>
              </a:extLst>
            </p:cNvPr>
            <p:cNvSpPr txBox="1">
              <a:spLocks noChangeArrowheads="1"/>
            </p:cNvSpPr>
            <p:nvPr/>
          </p:nvSpPr>
          <p:spPr bwMode="auto">
            <a:xfrm>
              <a:off x="3542" y="1151"/>
              <a:ext cx="62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b="1" dirty="0">
                  <a:solidFill>
                    <a:srgbClr val="000066"/>
                  </a:solidFill>
                </a:rPr>
                <a:t>Sürekli veri</a:t>
              </a:r>
              <a:endParaRPr lang="en-US" altLang="tr-TR" sz="1000" b="1" dirty="0">
                <a:solidFill>
                  <a:srgbClr val="000066"/>
                </a:solidFill>
              </a:endParaRPr>
            </a:p>
          </p:txBody>
        </p:sp>
        <p:sp>
          <p:nvSpPr>
            <p:cNvPr id="33" name="Text Box 36">
              <a:extLst>
                <a:ext uri="{FF2B5EF4-FFF2-40B4-BE49-F238E27FC236}">
                  <a16:creationId xmlns:a16="http://schemas.microsoft.com/office/drawing/2014/main" id="{2059BE00-3F9C-668F-2FC6-0ADF53E04C49}"/>
                </a:ext>
              </a:extLst>
            </p:cNvPr>
            <p:cNvSpPr txBox="1">
              <a:spLocks noChangeArrowheads="1"/>
            </p:cNvSpPr>
            <p:nvPr/>
          </p:nvSpPr>
          <p:spPr bwMode="auto">
            <a:xfrm>
              <a:off x="609" y="1766"/>
              <a:ext cx="581" cy="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b="1" dirty="0">
                  <a:solidFill>
                    <a:srgbClr val="000066"/>
                  </a:solidFill>
                </a:rPr>
                <a:t>Üründeki hata</a:t>
              </a:r>
              <a:endParaRPr lang="en-US" altLang="tr-TR" sz="1000" b="1" dirty="0">
                <a:solidFill>
                  <a:srgbClr val="000066"/>
                </a:solidFill>
              </a:endParaRPr>
            </a:p>
          </p:txBody>
        </p:sp>
        <p:sp>
          <p:nvSpPr>
            <p:cNvPr id="34" name="Text Box 37">
              <a:extLst>
                <a:ext uri="{FF2B5EF4-FFF2-40B4-BE49-F238E27FC236}">
                  <a16:creationId xmlns:a16="http://schemas.microsoft.com/office/drawing/2014/main" id="{5BF7FDE4-E9F0-B2B5-CBE3-C7FBD60A620C}"/>
                </a:ext>
              </a:extLst>
            </p:cNvPr>
            <p:cNvSpPr txBox="1">
              <a:spLocks noChangeArrowheads="1"/>
            </p:cNvSpPr>
            <p:nvPr/>
          </p:nvSpPr>
          <p:spPr bwMode="auto">
            <a:xfrm>
              <a:off x="1985" y="1766"/>
              <a:ext cx="762"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b="1" dirty="0">
                  <a:solidFill>
                    <a:srgbClr val="000066"/>
                  </a:solidFill>
                </a:rPr>
                <a:t>Hatalı ürün</a:t>
              </a:r>
              <a:endParaRPr lang="en-US" altLang="tr-TR" sz="1000" b="1" dirty="0">
                <a:solidFill>
                  <a:srgbClr val="000066"/>
                </a:solidFill>
              </a:endParaRPr>
            </a:p>
          </p:txBody>
        </p:sp>
        <p:sp>
          <p:nvSpPr>
            <p:cNvPr id="35" name="Text Box 38">
              <a:extLst>
                <a:ext uri="{FF2B5EF4-FFF2-40B4-BE49-F238E27FC236}">
                  <a16:creationId xmlns:a16="http://schemas.microsoft.com/office/drawing/2014/main" id="{4D6B039C-DAC2-1479-F929-D416403F0545}"/>
                </a:ext>
              </a:extLst>
            </p:cNvPr>
            <p:cNvSpPr txBox="1">
              <a:spLocks noChangeArrowheads="1"/>
            </p:cNvSpPr>
            <p:nvPr/>
          </p:nvSpPr>
          <p:spPr bwMode="auto">
            <a:xfrm>
              <a:off x="1021" y="2558"/>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b="1" dirty="0">
                  <a:solidFill>
                    <a:srgbClr val="000066"/>
                  </a:solidFill>
                </a:rPr>
                <a:t>Değişken </a:t>
              </a:r>
              <a:endParaRPr lang="en-US" altLang="tr-TR" sz="1000" b="1" dirty="0">
                <a:solidFill>
                  <a:srgbClr val="000066"/>
                </a:solidFill>
              </a:endParaRPr>
            </a:p>
          </p:txBody>
        </p:sp>
        <p:sp>
          <p:nvSpPr>
            <p:cNvPr id="36" name="Text Box 39">
              <a:extLst>
                <a:ext uri="{FF2B5EF4-FFF2-40B4-BE49-F238E27FC236}">
                  <a16:creationId xmlns:a16="http://schemas.microsoft.com/office/drawing/2014/main" id="{8D6361C4-FE0E-39AB-8769-7EEFB215B773}"/>
                </a:ext>
              </a:extLst>
            </p:cNvPr>
            <p:cNvSpPr txBox="1">
              <a:spLocks noChangeArrowheads="1"/>
            </p:cNvSpPr>
            <p:nvPr/>
          </p:nvSpPr>
          <p:spPr bwMode="auto">
            <a:xfrm>
              <a:off x="299" y="2558"/>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b="1" dirty="0">
                  <a:solidFill>
                    <a:srgbClr val="000066"/>
                  </a:solidFill>
                </a:rPr>
                <a:t>Sabit </a:t>
              </a:r>
              <a:endParaRPr lang="en-US" altLang="tr-TR" sz="1000" b="1" dirty="0">
                <a:solidFill>
                  <a:srgbClr val="000066"/>
                </a:solidFill>
              </a:endParaRPr>
            </a:p>
          </p:txBody>
        </p:sp>
        <p:sp>
          <p:nvSpPr>
            <p:cNvPr id="37" name="Text Box 40">
              <a:extLst>
                <a:ext uri="{FF2B5EF4-FFF2-40B4-BE49-F238E27FC236}">
                  <a16:creationId xmlns:a16="http://schemas.microsoft.com/office/drawing/2014/main" id="{8C04A3D0-C835-2367-C868-CD8E9F182BB7}"/>
                </a:ext>
              </a:extLst>
            </p:cNvPr>
            <p:cNvSpPr txBox="1">
              <a:spLocks noChangeArrowheads="1"/>
            </p:cNvSpPr>
            <p:nvPr/>
          </p:nvSpPr>
          <p:spPr bwMode="auto">
            <a:xfrm>
              <a:off x="1743" y="2552"/>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b="1" dirty="0">
                  <a:solidFill>
                    <a:srgbClr val="000066"/>
                  </a:solidFill>
                </a:rPr>
                <a:t>Sabit</a:t>
              </a:r>
              <a:endParaRPr lang="en-US" altLang="tr-TR" sz="1000" b="1" dirty="0">
                <a:solidFill>
                  <a:srgbClr val="000066"/>
                </a:solidFill>
              </a:endParaRPr>
            </a:p>
          </p:txBody>
        </p:sp>
        <p:sp>
          <p:nvSpPr>
            <p:cNvPr id="38" name="Text Box 41">
              <a:extLst>
                <a:ext uri="{FF2B5EF4-FFF2-40B4-BE49-F238E27FC236}">
                  <a16:creationId xmlns:a16="http://schemas.microsoft.com/office/drawing/2014/main" id="{BFAFE9B8-F3AE-9EAD-FBC8-2EC1B8F40A3A}"/>
                </a:ext>
              </a:extLst>
            </p:cNvPr>
            <p:cNvSpPr txBox="1">
              <a:spLocks noChangeArrowheads="1"/>
            </p:cNvSpPr>
            <p:nvPr/>
          </p:nvSpPr>
          <p:spPr bwMode="auto">
            <a:xfrm>
              <a:off x="2465" y="2553"/>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b="1" dirty="0">
                  <a:solidFill>
                    <a:srgbClr val="000066"/>
                  </a:solidFill>
                </a:rPr>
                <a:t>Değişken</a:t>
              </a:r>
              <a:endParaRPr lang="en-US" altLang="tr-TR" sz="1000" b="1" dirty="0">
                <a:solidFill>
                  <a:srgbClr val="000066"/>
                </a:solidFill>
              </a:endParaRPr>
            </a:p>
          </p:txBody>
        </p:sp>
        <p:sp>
          <p:nvSpPr>
            <p:cNvPr id="39" name="Text Box 42">
              <a:extLst>
                <a:ext uri="{FF2B5EF4-FFF2-40B4-BE49-F238E27FC236}">
                  <a16:creationId xmlns:a16="http://schemas.microsoft.com/office/drawing/2014/main" id="{49143713-D69B-2FAA-5D80-E5001FB83638}"/>
                </a:ext>
              </a:extLst>
            </p:cNvPr>
            <p:cNvSpPr txBox="1">
              <a:spLocks noChangeArrowheads="1"/>
            </p:cNvSpPr>
            <p:nvPr/>
          </p:nvSpPr>
          <p:spPr bwMode="auto">
            <a:xfrm>
              <a:off x="3457" y="1987"/>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t>1</a:t>
              </a:r>
            </a:p>
          </p:txBody>
        </p:sp>
        <p:sp>
          <p:nvSpPr>
            <p:cNvPr id="40" name="Text Box 43">
              <a:extLst>
                <a:ext uri="{FF2B5EF4-FFF2-40B4-BE49-F238E27FC236}">
                  <a16:creationId xmlns:a16="http://schemas.microsoft.com/office/drawing/2014/main" id="{D1F98516-9A98-EE17-F079-BF6E88BC4320}"/>
                </a:ext>
              </a:extLst>
            </p:cNvPr>
            <p:cNvSpPr txBox="1">
              <a:spLocks noChangeArrowheads="1"/>
            </p:cNvSpPr>
            <p:nvPr/>
          </p:nvSpPr>
          <p:spPr bwMode="auto">
            <a:xfrm>
              <a:off x="4179" y="1987"/>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t>2-5</a:t>
              </a:r>
            </a:p>
          </p:txBody>
        </p:sp>
        <p:sp>
          <p:nvSpPr>
            <p:cNvPr id="41" name="Text Box 44">
              <a:extLst>
                <a:ext uri="{FF2B5EF4-FFF2-40B4-BE49-F238E27FC236}">
                  <a16:creationId xmlns:a16="http://schemas.microsoft.com/office/drawing/2014/main" id="{8BED25C5-C4D3-F175-EDA0-38597D982F75}"/>
                </a:ext>
              </a:extLst>
            </p:cNvPr>
            <p:cNvSpPr txBox="1">
              <a:spLocks noChangeArrowheads="1"/>
            </p:cNvSpPr>
            <p:nvPr/>
          </p:nvSpPr>
          <p:spPr bwMode="auto">
            <a:xfrm>
              <a:off x="4901" y="1987"/>
              <a:ext cx="530"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b="1"/>
                <a:t>10+</a:t>
              </a:r>
            </a:p>
          </p:txBody>
        </p:sp>
        <p:cxnSp>
          <p:nvCxnSpPr>
            <p:cNvPr id="42" name="AutoShape 45">
              <a:extLst>
                <a:ext uri="{FF2B5EF4-FFF2-40B4-BE49-F238E27FC236}">
                  <a16:creationId xmlns:a16="http://schemas.microsoft.com/office/drawing/2014/main" id="{4BF64B44-446E-B3D1-B9B2-17A893CCB70F}"/>
                </a:ext>
              </a:extLst>
            </p:cNvPr>
            <p:cNvCxnSpPr>
              <a:cxnSpLocks noChangeShapeType="1"/>
              <a:stCxn id="15" idx="3"/>
              <a:endCxn id="16" idx="1"/>
            </p:cNvCxnSpPr>
            <p:nvPr/>
          </p:nvCxnSpPr>
          <p:spPr bwMode="auto">
            <a:xfrm>
              <a:off x="2233" y="3086"/>
              <a:ext cx="271" cy="0"/>
            </a:xfrm>
            <a:prstGeom prst="straightConnector1">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43" name="Text Box 46">
              <a:extLst>
                <a:ext uri="{FF2B5EF4-FFF2-40B4-BE49-F238E27FC236}">
                  <a16:creationId xmlns:a16="http://schemas.microsoft.com/office/drawing/2014/main" id="{7AB3D208-C1AE-6088-043C-44CC3A095CC1}"/>
                </a:ext>
              </a:extLst>
            </p:cNvPr>
            <p:cNvSpPr txBox="1">
              <a:spLocks noChangeArrowheads="1"/>
            </p:cNvSpPr>
            <p:nvPr/>
          </p:nvSpPr>
          <p:spPr bwMode="auto">
            <a:xfrm>
              <a:off x="288" y="32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dirty="0"/>
                <a:t>Number of Incidences</a:t>
              </a:r>
            </a:p>
          </p:txBody>
        </p:sp>
        <p:sp>
          <p:nvSpPr>
            <p:cNvPr id="44" name="Text Box 47">
              <a:extLst>
                <a:ext uri="{FF2B5EF4-FFF2-40B4-BE49-F238E27FC236}">
                  <a16:creationId xmlns:a16="http://schemas.microsoft.com/office/drawing/2014/main" id="{87E702A5-B4E3-3F48-952C-E67E9C16E457}"/>
                </a:ext>
              </a:extLst>
            </p:cNvPr>
            <p:cNvSpPr txBox="1">
              <a:spLocks noChangeArrowheads="1"/>
            </p:cNvSpPr>
            <p:nvPr/>
          </p:nvSpPr>
          <p:spPr bwMode="auto">
            <a:xfrm>
              <a:off x="1010" y="32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Incidences per Unit</a:t>
              </a:r>
            </a:p>
          </p:txBody>
        </p:sp>
        <p:sp>
          <p:nvSpPr>
            <p:cNvPr id="45" name="Text Box 48">
              <a:extLst>
                <a:ext uri="{FF2B5EF4-FFF2-40B4-BE49-F238E27FC236}">
                  <a16:creationId xmlns:a16="http://schemas.microsoft.com/office/drawing/2014/main" id="{C8BE49CD-0922-0FC0-421D-13461EC47E98}"/>
                </a:ext>
              </a:extLst>
            </p:cNvPr>
            <p:cNvSpPr txBox="1">
              <a:spLocks noChangeArrowheads="1"/>
            </p:cNvSpPr>
            <p:nvPr/>
          </p:nvSpPr>
          <p:spPr bwMode="auto">
            <a:xfrm>
              <a:off x="1737" y="32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Number of Defectives</a:t>
              </a:r>
            </a:p>
          </p:txBody>
        </p:sp>
        <p:sp>
          <p:nvSpPr>
            <p:cNvPr id="46" name="Text Box 49">
              <a:extLst>
                <a:ext uri="{FF2B5EF4-FFF2-40B4-BE49-F238E27FC236}">
                  <a16:creationId xmlns:a16="http://schemas.microsoft.com/office/drawing/2014/main" id="{6AABA851-D862-86A2-6498-95A1C376C616}"/>
                </a:ext>
              </a:extLst>
            </p:cNvPr>
            <p:cNvSpPr txBox="1">
              <a:spLocks noChangeArrowheads="1"/>
            </p:cNvSpPr>
            <p:nvPr/>
          </p:nvSpPr>
          <p:spPr bwMode="auto">
            <a:xfrm>
              <a:off x="2459" y="3254"/>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Proportion Defectives</a:t>
              </a:r>
            </a:p>
          </p:txBody>
        </p:sp>
        <p:sp>
          <p:nvSpPr>
            <p:cNvPr id="47" name="Text Box 50">
              <a:extLst>
                <a:ext uri="{FF2B5EF4-FFF2-40B4-BE49-F238E27FC236}">
                  <a16:creationId xmlns:a16="http://schemas.microsoft.com/office/drawing/2014/main" id="{C0DAF579-030E-3E24-5569-A015A1FE4925}"/>
                </a:ext>
              </a:extLst>
            </p:cNvPr>
            <p:cNvSpPr txBox="1">
              <a:spLocks noChangeArrowheads="1"/>
            </p:cNvSpPr>
            <p:nvPr/>
          </p:nvSpPr>
          <p:spPr bwMode="auto">
            <a:xfrm>
              <a:off x="3451" y="2582"/>
              <a:ext cx="54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dirty="0"/>
                <a:t>Individuals &amp; Moving Range</a:t>
              </a:r>
            </a:p>
          </p:txBody>
        </p:sp>
        <p:sp>
          <p:nvSpPr>
            <p:cNvPr id="48" name="Text Box 51">
              <a:extLst>
                <a:ext uri="{FF2B5EF4-FFF2-40B4-BE49-F238E27FC236}">
                  <a16:creationId xmlns:a16="http://schemas.microsoft.com/office/drawing/2014/main" id="{D5DFE776-833A-46F2-C42B-D155A2850BF6}"/>
                </a:ext>
              </a:extLst>
            </p:cNvPr>
            <p:cNvSpPr txBox="1">
              <a:spLocks noChangeArrowheads="1"/>
            </p:cNvSpPr>
            <p:nvPr/>
          </p:nvSpPr>
          <p:spPr bwMode="auto">
            <a:xfrm>
              <a:off x="4173" y="2582"/>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Mean &amp; Range</a:t>
              </a:r>
            </a:p>
          </p:txBody>
        </p:sp>
        <p:sp>
          <p:nvSpPr>
            <p:cNvPr id="49" name="Text Box 52">
              <a:extLst>
                <a:ext uri="{FF2B5EF4-FFF2-40B4-BE49-F238E27FC236}">
                  <a16:creationId xmlns:a16="http://schemas.microsoft.com/office/drawing/2014/main" id="{75BEF5BA-439C-4A62-769B-9F0AD7669001}"/>
                </a:ext>
              </a:extLst>
            </p:cNvPr>
            <p:cNvSpPr txBox="1">
              <a:spLocks noChangeArrowheads="1"/>
            </p:cNvSpPr>
            <p:nvPr/>
          </p:nvSpPr>
          <p:spPr bwMode="auto">
            <a:xfrm>
              <a:off x="4895" y="2582"/>
              <a:ext cx="5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Mean &amp; Std. Dev.</a:t>
              </a:r>
            </a:p>
          </p:txBody>
        </p:sp>
        <p:sp>
          <p:nvSpPr>
            <p:cNvPr id="50" name="Text Box 53">
              <a:extLst>
                <a:ext uri="{FF2B5EF4-FFF2-40B4-BE49-F238E27FC236}">
                  <a16:creationId xmlns:a16="http://schemas.microsoft.com/office/drawing/2014/main" id="{9CA8A39F-8305-2140-DE78-3C17892D1FFD}"/>
                </a:ext>
              </a:extLst>
            </p:cNvPr>
            <p:cNvSpPr txBox="1">
              <a:spLocks noChangeArrowheads="1"/>
            </p:cNvSpPr>
            <p:nvPr/>
          </p:nvSpPr>
          <p:spPr bwMode="auto">
            <a:xfrm>
              <a:off x="3784" y="3683"/>
              <a:ext cx="5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dirty="0"/>
                <a:t>Cumulative Sum</a:t>
              </a:r>
            </a:p>
          </p:txBody>
        </p:sp>
        <p:sp>
          <p:nvSpPr>
            <p:cNvPr id="51" name="Text Box 54">
              <a:extLst>
                <a:ext uri="{FF2B5EF4-FFF2-40B4-BE49-F238E27FC236}">
                  <a16:creationId xmlns:a16="http://schemas.microsoft.com/office/drawing/2014/main" id="{41DCE752-3F79-82BF-E44E-B7DFA0CF930C}"/>
                </a:ext>
              </a:extLst>
            </p:cNvPr>
            <p:cNvSpPr txBox="1">
              <a:spLocks noChangeArrowheads="1"/>
            </p:cNvSpPr>
            <p:nvPr/>
          </p:nvSpPr>
          <p:spPr bwMode="auto">
            <a:xfrm>
              <a:off x="4464" y="3686"/>
              <a:ext cx="77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en-US" altLang="tr-TR" sz="1000"/>
                <a:t>Exponentially Weighted Moving Average</a:t>
              </a:r>
            </a:p>
          </p:txBody>
        </p:sp>
        <p:sp>
          <p:nvSpPr>
            <p:cNvPr id="52" name="Line 55">
              <a:extLst>
                <a:ext uri="{FF2B5EF4-FFF2-40B4-BE49-F238E27FC236}">
                  <a16:creationId xmlns:a16="http://schemas.microsoft.com/office/drawing/2014/main" id="{1D87ED85-D4FD-4140-E833-6622E1D86609}"/>
                </a:ext>
              </a:extLst>
            </p:cNvPr>
            <p:cNvSpPr>
              <a:spLocks noChangeShapeType="1"/>
            </p:cNvSpPr>
            <p:nvPr/>
          </p:nvSpPr>
          <p:spPr bwMode="auto">
            <a:xfrm>
              <a:off x="3857" y="1286"/>
              <a:ext cx="0" cy="96"/>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Line 56">
              <a:extLst>
                <a:ext uri="{FF2B5EF4-FFF2-40B4-BE49-F238E27FC236}">
                  <a16:creationId xmlns:a16="http://schemas.microsoft.com/office/drawing/2014/main" id="{C8D9819B-09A3-D6AF-3F8F-36E8AB0EF3AB}"/>
                </a:ext>
              </a:extLst>
            </p:cNvPr>
            <p:cNvSpPr>
              <a:spLocks noChangeShapeType="1"/>
            </p:cNvSpPr>
            <p:nvPr/>
          </p:nvSpPr>
          <p:spPr bwMode="auto">
            <a:xfrm flipH="1">
              <a:off x="3181" y="1382"/>
              <a:ext cx="676" cy="48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4" name="Line 57">
              <a:extLst>
                <a:ext uri="{FF2B5EF4-FFF2-40B4-BE49-F238E27FC236}">
                  <a16:creationId xmlns:a16="http://schemas.microsoft.com/office/drawing/2014/main" id="{885833BB-C731-7863-436F-41557D2B7812}"/>
                </a:ext>
              </a:extLst>
            </p:cNvPr>
            <p:cNvSpPr>
              <a:spLocks noChangeShapeType="1"/>
            </p:cNvSpPr>
            <p:nvPr/>
          </p:nvSpPr>
          <p:spPr bwMode="auto">
            <a:xfrm>
              <a:off x="3181" y="1862"/>
              <a:ext cx="0" cy="1104"/>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55" name="Line 58">
              <a:extLst>
                <a:ext uri="{FF2B5EF4-FFF2-40B4-BE49-F238E27FC236}">
                  <a16:creationId xmlns:a16="http://schemas.microsoft.com/office/drawing/2014/main" id="{E1DAE234-9654-70C1-0590-11A58E694BD4}"/>
                </a:ext>
              </a:extLst>
            </p:cNvPr>
            <p:cNvSpPr>
              <a:spLocks noChangeShapeType="1"/>
            </p:cNvSpPr>
            <p:nvPr/>
          </p:nvSpPr>
          <p:spPr bwMode="auto">
            <a:xfrm>
              <a:off x="3181" y="2966"/>
              <a:ext cx="361" cy="19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cxnSp>
          <p:nvCxnSpPr>
            <p:cNvPr id="56" name="AutoShape 59">
              <a:extLst>
                <a:ext uri="{FF2B5EF4-FFF2-40B4-BE49-F238E27FC236}">
                  <a16:creationId xmlns:a16="http://schemas.microsoft.com/office/drawing/2014/main" id="{9B80906F-5ACF-3440-2C1C-F8E7FF5D0D91}"/>
                </a:ext>
              </a:extLst>
            </p:cNvPr>
            <p:cNvCxnSpPr>
              <a:cxnSpLocks noChangeShapeType="1"/>
              <a:stCxn id="55" idx="1"/>
              <a:endCxn id="11" idx="0"/>
            </p:cNvCxnSpPr>
            <p:nvPr/>
          </p:nvCxnSpPr>
          <p:spPr bwMode="auto">
            <a:xfrm rot="16200000" flipH="1">
              <a:off x="3707" y="3002"/>
              <a:ext cx="183" cy="514"/>
            </a:xfrm>
            <a:prstGeom prst="bentConnector3">
              <a:avLst>
                <a:gd name="adj1" fmla="val 47542"/>
              </a:avLst>
            </a:prstGeom>
            <a:noFill/>
            <a:ln w="22225">
              <a:solidFill>
                <a:schemeClr val="tx1"/>
              </a:solidFill>
              <a:prstDash val="sysDot"/>
              <a:miter lim="800000"/>
              <a:headEnd/>
              <a:tailEnd type="triangle" w="lg" len="lg"/>
            </a:ln>
            <a:extLst>
              <a:ext uri="{909E8E84-426E-40DD-AFC4-6F175D3DCCD1}">
                <a14:hiddenFill xmlns:a14="http://schemas.microsoft.com/office/drawing/2010/main">
                  <a:noFill/>
                </a14:hiddenFill>
              </a:ext>
            </a:extLst>
          </p:spPr>
        </p:cxnSp>
        <p:cxnSp>
          <p:nvCxnSpPr>
            <p:cNvPr id="57" name="AutoShape 60">
              <a:extLst>
                <a:ext uri="{FF2B5EF4-FFF2-40B4-BE49-F238E27FC236}">
                  <a16:creationId xmlns:a16="http://schemas.microsoft.com/office/drawing/2014/main" id="{A0F8ACEF-26FD-2B11-823E-B5E9AD48D033}"/>
                </a:ext>
              </a:extLst>
            </p:cNvPr>
            <p:cNvCxnSpPr>
              <a:cxnSpLocks noChangeShapeType="1"/>
              <a:stCxn id="55" idx="1"/>
              <a:endCxn id="12" idx="0"/>
            </p:cNvCxnSpPr>
            <p:nvPr/>
          </p:nvCxnSpPr>
          <p:spPr bwMode="auto">
            <a:xfrm rot="16200000" flipH="1">
              <a:off x="4102" y="2607"/>
              <a:ext cx="183" cy="1303"/>
            </a:xfrm>
            <a:prstGeom prst="bentConnector3">
              <a:avLst>
                <a:gd name="adj1" fmla="val 47542"/>
              </a:avLst>
            </a:prstGeom>
            <a:noFill/>
            <a:ln w="22225">
              <a:solidFill>
                <a:schemeClr val="tx1"/>
              </a:solidFill>
              <a:prstDash val="sysDot"/>
              <a:miter lim="800000"/>
              <a:headEnd/>
              <a:tailEnd type="triangle" w="lg" len="lg"/>
            </a:ln>
            <a:extLst>
              <a:ext uri="{909E8E84-426E-40DD-AFC4-6F175D3DCCD1}">
                <a14:hiddenFill xmlns:a14="http://schemas.microsoft.com/office/drawing/2010/main">
                  <a:noFill/>
                </a14:hiddenFill>
              </a:ext>
            </a:extLst>
          </p:spPr>
        </p:cxnSp>
        <p:sp>
          <p:nvSpPr>
            <p:cNvPr id="58" name="Text Box 61">
              <a:extLst>
                <a:ext uri="{FF2B5EF4-FFF2-40B4-BE49-F238E27FC236}">
                  <a16:creationId xmlns:a16="http://schemas.microsoft.com/office/drawing/2014/main" id="{0B44662C-9001-0113-355E-0CE1E3997B23}"/>
                </a:ext>
              </a:extLst>
            </p:cNvPr>
            <p:cNvSpPr txBox="1">
              <a:spLocks noChangeArrowheads="1"/>
            </p:cNvSpPr>
            <p:nvPr/>
          </p:nvSpPr>
          <p:spPr bwMode="auto">
            <a:xfrm>
              <a:off x="3902" y="3110"/>
              <a:ext cx="767"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r>
                <a:rPr lang="tr-TR" altLang="tr-TR" sz="1000" b="1" dirty="0">
                  <a:solidFill>
                    <a:schemeClr val="accent2"/>
                  </a:solidFill>
                </a:rPr>
                <a:t>Özel Durumlar </a:t>
              </a:r>
              <a:endParaRPr lang="en-US" altLang="tr-TR" sz="1000" b="1" dirty="0">
                <a:solidFill>
                  <a:schemeClr val="accent2"/>
                </a:solidFill>
              </a:endParaRPr>
            </a:p>
          </p:txBody>
        </p:sp>
        <p:sp>
          <p:nvSpPr>
            <p:cNvPr id="59" name="Text Box 62">
              <a:extLst>
                <a:ext uri="{FF2B5EF4-FFF2-40B4-BE49-F238E27FC236}">
                  <a16:creationId xmlns:a16="http://schemas.microsoft.com/office/drawing/2014/main" id="{8DAC86A8-5C9A-12AB-AD70-DD9FCCE9DD3C}"/>
                </a:ext>
              </a:extLst>
            </p:cNvPr>
            <p:cNvSpPr txBox="1">
              <a:spLocks noChangeArrowheads="1"/>
            </p:cNvSpPr>
            <p:nvPr/>
          </p:nvSpPr>
          <p:spPr bwMode="auto">
            <a:xfrm>
              <a:off x="3216" y="1976"/>
              <a:ext cx="2112" cy="136"/>
            </a:xfrm>
            <a:prstGeom prst="rect">
              <a:avLst/>
            </a:prstGeom>
            <a:solidFill>
              <a:schemeClr val="accent2">
                <a:alpha val="2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r>
                <a:rPr lang="en-US" altLang="tr-TR" sz="1000" b="1"/>
                <a:t>Sample size</a:t>
              </a:r>
            </a:p>
          </p:txBody>
        </p:sp>
        <p:cxnSp>
          <p:nvCxnSpPr>
            <p:cNvPr id="60" name="AutoShape 63">
              <a:extLst>
                <a:ext uri="{FF2B5EF4-FFF2-40B4-BE49-F238E27FC236}">
                  <a16:creationId xmlns:a16="http://schemas.microsoft.com/office/drawing/2014/main" id="{35CCF50E-8ED5-EF95-27C6-0367B2861ED7}"/>
                </a:ext>
              </a:extLst>
            </p:cNvPr>
            <p:cNvCxnSpPr>
              <a:cxnSpLocks noChangeShapeType="1"/>
              <a:stCxn id="13" idx="3"/>
              <a:endCxn id="14" idx="1"/>
            </p:cNvCxnSpPr>
            <p:nvPr/>
          </p:nvCxnSpPr>
          <p:spPr bwMode="auto">
            <a:xfrm>
              <a:off x="790" y="3086"/>
              <a:ext cx="271" cy="0"/>
            </a:xfrm>
            <a:prstGeom prst="straightConnector1">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62" name="Oval 65">
              <a:extLst>
                <a:ext uri="{FF2B5EF4-FFF2-40B4-BE49-F238E27FC236}">
                  <a16:creationId xmlns:a16="http://schemas.microsoft.com/office/drawing/2014/main" id="{18A7E23E-86CB-1BC7-8B8F-E9B52267B839}"/>
                </a:ext>
              </a:extLst>
            </p:cNvPr>
            <p:cNvSpPr>
              <a:spLocks noChangeArrowheads="1"/>
            </p:cNvSpPr>
            <p:nvPr/>
          </p:nvSpPr>
          <p:spPr bwMode="auto">
            <a:xfrm>
              <a:off x="2448" y="2832"/>
              <a:ext cx="576" cy="816"/>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tr-TR" altLang="tr-TR" sz="2400" b="1">
                <a:solidFill>
                  <a:srgbClr val="FF0000"/>
                </a:solidFill>
              </a:endParaRPr>
            </a:p>
          </p:txBody>
        </p:sp>
        <p:sp>
          <p:nvSpPr>
            <p:cNvPr id="38982" name="Oval 67">
              <a:extLst>
                <a:ext uri="{FF2B5EF4-FFF2-40B4-BE49-F238E27FC236}">
                  <a16:creationId xmlns:a16="http://schemas.microsoft.com/office/drawing/2014/main" id="{67E9C1AD-841B-55E0-DEAF-11F5709F9291}"/>
                </a:ext>
              </a:extLst>
            </p:cNvPr>
            <p:cNvSpPr>
              <a:spLocks noChangeArrowheads="1"/>
            </p:cNvSpPr>
            <p:nvPr/>
          </p:nvSpPr>
          <p:spPr bwMode="auto">
            <a:xfrm>
              <a:off x="4176" y="2160"/>
              <a:ext cx="576" cy="816"/>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tr-TR" altLang="tr-TR" sz="2400" b="1">
                <a:solidFill>
                  <a:srgbClr val="FF0000"/>
                </a:solidFill>
              </a:endParaRPr>
            </a:p>
          </p:txBody>
        </p:sp>
      </p:grpSp>
      <p:pic>
        <p:nvPicPr>
          <p:cNvPr id="38988" name="Grafik 38987" descr="Onay işareti düz dolguyla">
            <a:extLst>
              <a:ext uri="{FF2B5EF4-FFF2-40B4-BE49-F238E27FC236}">
                <a16:creationId xmlns:a16="http://schemas.microsoft.com/office/drawing/2014/main" id="{7DCB6BED-255F-0CCD-E2B6-BAA0E5AB70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0744" y="4320577"/>
            <a:ext cx="571047" cy="571047"/>
          </a:xfrm>
          <a:prstGeom prst="rect">
            <a:avLst/>
          </a:prstGeom>
        </p:spPr>
      </p:pic>
      <p:pic>
        <p:nvPicPr>
          <p:cNvPr id="38990" name="Grafik 38989" descr="Onay işareti düz dolguyla">
            <a:extLst>
              <a:ext uri="{FF2B5EF4-FFF2-40B4-BE49-F238E27FC236}">
                <a16:creationId xmlns:a16="http://schemas.microsoft.com/office/drawing/2014/main" id="{B50FBAFC-C37F-9139-CA21-D9E42966C9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1967" y="3274104"/>
            <a:ext cx="571047" cy="571047"/>
          </a:xfrm>
          <a:prstGeom prst="rect">
            <a:avLst/>
          </a:prstGeom>
        </p:spPr>
      </p:pic>
      <p:sp>
        <p:nvSpPr>
          <p:cNvPr id="38994" name="Oval 67">
            <a:extLst>
              <a:ext uri="{FF2B5EF4-FFF2-40B4-BE49-F238E27FC236}">
                <a16:creationId xmlns:a16="http://schemas.microsoft.com/office/drawing/2014/main" id="{D2ACFA7B-7564-DFCA-FC7E-C22D9E5C23A6}"/>
              </a:ext>
            </a:extLst>
          </p:cNvPr>
          <p:cNvSpPr>
            <a:spLocks noChangeArrowheads="1"/>
          </p:cNvSpPr>
          <p:nvPr/>
        </p:nvSpPr>
        <p:spPr bwMode="auto">
          <a:xfrm>
            <a:off x="6413298" y="3559627"/>
            <a:ext cx="914400" cy="1295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800">
                <a:solidFill>
                  <a:schemeClr val="tx1"/>
                </a:solidFill>
                <a:latin typeface="Arial" panose="020B0604020202020204" pitchFamily="34" charset="0"/>
              </a:defRPr>
            </a:lvl1pPr>
            <a:lvl2pPr marL="742950" indent="-285750" eaLnBrk="0" hangingPunct="0">
              <a:defRPr sz="4800">
                <a:solidFill>
                  <a:schemeClr val="tx1"/>
                </a:solidFill>
                <a:latin typeface="Arial" panose="020B0604020202020204" pitchFamily="34" charset="0"/>
              </a:defRPr>
            </a:lvl2pPr>
            <a:lvl3pPr marL="1143000" indent="-228600" eaLnBrk="0" hangingPunct="0">
              <a:defRPr sz="4800">
                <a:solidFill>
                  <a:schemeClr val="tx1"/>
                </a:solidFill>
                <a:latin typeface="Arial" panose="020B0604020202020204" pitchFamily="34" charset="0"/>
              </a:defRPr>
            </a:lvl3pPr>
            <a:lvl4pPr marL="1600200" indent="-228600" eaLnBrk="0" hangingPunct="0">
              <a:defRPr sz="4800">
                <a:solidFill>
                  <a:schemeClr val="tx1"/>
                </a:solidFill>
                <a:latin typeface="Arial" panose="020B0604020202020204" pitchFamily="34" charset="0"/>
              </a:defRPr>
            </a:lvl4pPr>
            <a:lvl5pPr marL="2057400" indent="-228600" eaLnBrk="0" hangingPunct="0">
              <a:defRPr sz="4800">
                <a:solidFill>
                  <a:schemeClr val="tx1"/>
                </a:solidFill>
                <a:latin typeface="Arial" panose="020B0604020202020204" pitchFamily="34" charset="0"/>
              </a:defRPr>
            </a:lvl5pPr>
            <a:lvl6pPr marL="2514600" indent="-228600" eaLnBrk="0" fontAlgn="base" hangingPunct="0">
              <a:spcBef>
                <a:spcPct val="0"/>
              </a:spcBef>
              <a:spcAft>
                <a:spcPct val="0"/>
              </a:spcAft>
              <a:defRPr sz="4800">
                <a:solidFill>
                  <a:schemeClr val="tx1"/>
                </a:solidFill>
                <a:latin typeface="Arial" panose="020B0604020202020204" pitchFamily="34" charset="0"/>
              </a:defRPr>
            </a:lvl6pPr>
            <a:lvl7pPr marL="2971800" indent="-228600" eaLnBrk="0" fontAlgn="base" hangingPunct="0">
              <a:spcBef>
                <a:spcPct val="0"/>
              </a:spcBef>
              <a:spcAft>
                <a:spcPct val="0"/>
              </a:spcAft>
              <a:defRPr sz="4800">
                <a:solidFill>
                  <a:schemeClr val="tx1"/>
                </a:solidFill>
                <a:latin typeface="Arial" panose="020B0604020202020204" pitchFamily="34" charset="0"/>
              </a:defRPr>
            </a:lvl7pPr>
            <a:lvl8pPr marL="3429000" indent="-228600" eaLnBrk="0" fontAlgn="base" hangingPunct="0">
              <a:spcBef>
                <a:spcPct val="0"/>
              </a:spcBef>
              <a:spcAft>
                <a:spcPct val="0"/>
              </a:spcAft>
              <a:defRPr sz="4800">
                <a:solidFill>
                  <a:schemeClr val="tx1"/>
                </a:solidFill>
                <a:latin typeface="Arial" panose="020B0604020202020204" pitchFamily="34" charset="0"/>
              </a:defRPr>
            </a:lvl8pPr>
            <a:lvl9pPr marL="3886200" indent="-228600" eaLnBrk="0" fontAlgn="base" hangingPunct="0">
              <a:spcBef>
                <a:spcPct val="0"/>
              </a:spcBef>
              <a:spcAft>
                <a:spcPct val="0"/>
              </a:spcAft>
              <a:defRPr sz="4800">
                <a:solidFill>
                  <a:schemeClr val="tx1"/>
                </a:solidFill>
                <a:latin typeface="Arial" panose="020B0604020202020204" pitchFamily="34" charset="0"/>
              </a:defRPr>
            </a:lvl9pPr>
          </a:lstStyle>
          <a:p>
            <a:pPr algn="ctr" eaLnBrk="1" hangingPunct="1"/>
            <a:endParaRPr lang="tr-TR" altLang="tr-TR" sz="2400" b="1">
              <a:solidFill>
                <a:srgbClr val="FF0000"/>
              </a:solidFill>
            </a:endParaRPr>
          </a:p>
        </p:txBody>
      </p:sp>
      <p:pic>
        <p:nvPicPr>
          <p:cNvPr id="38995" name="Grafik 38994" descr="Onay işareti düz dolguyla">
            <a:extLst>
              <a:ext uri="{FF2B5EF4-FFF2-40B4-BE49-F238E27FC236}">
                <a16:creationId xmlns:a16="http://schemas.microsoft.com/office/drawing/2014/main" id="{FB330DA3-0D00-BD15-D8AF-FACFE0CA0A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2174" y="3315154"/>
            <a:ext cx="571047" cy="571047"/>
          </a:xfrm>
          <a:prstGeom prst="rect">
            <a:avLst/>
          </a:prstGeom>
        </p:spPr>
      </p:pic>
      <p:sp>
        <p:nvSpPr>
          <p:cNvPr id="2" name="Slayt Numarası Yer Tutucusu 5">
            <a:extLst>
              <a:ext uri="{FF2B5EF4-FFF2-40B4-BE49-F238E27FC236}">
                <a16:creationId xmlns:a16="http://schemas.microsoft.com/office/drawing/2014/main" id="{DAAD1C41-7F91-321C-FA2B-1937DC9AD889}"/>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19</a:t>
            </a:fld>
            <a:endParaRPr lang="tr-T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377577" y="304748"/>
            <a:ext cx="1578636" cy="542925"/>
          </a:xfrm>
        </p:spPr>
        <p:txBody>
          <a:bodyPr>
            <a:normAutofit fontScale="77500" lnSpcReduction="20000"/>
          </a:bodyPr>
          <a:lstStyle/>
          <a:p>
            <a:r>
              <a:rPr lang="en-US" dirty="0" err="1"/>
              <a:t>Dd</a:t>
            </a:r>
            <a:r>
              <a:rPr lang="en-US" dirty="0"/>
              <a:t>/mm/</a:t>
            </a:r>
            <a:r>
              <a:rPr lang="en-US" dirty="0" err="1"/>
              <a:t>yyyy</a:t>
            </a:r>
            <a:endParaRPr lang="en-US" dirty="0"/>
          </a:p>
        </p:txBody>
      </p:sp>
      <p:sp>
        <p:nvSpPr>
          <p:cNvPr id="6" name="Text Placeholder 5"/>
          <p:cNvSpPr>
            <a:spLocks noGrp="1"/>
          </p:cNvSpPr>
          <p:nvPr>
            <p:ph type="body" sz="quarter" idx="11"/>
          </p:nvPr>
        </p:nvSpPr>
        <p:spPr/>
        <p:txBody>
          <a:bodyPr/>
          <a:lstStyle/>
          <a:p>
            <a:r>
              <a:rPr lang="en-US" dirty="0"/>
              <a:t>MEETING AGENDA</a:t>
            </a:r>
          </a:p>
        </p:txBody>
      </p:sp>
      <p:pic>
        <p:nvPicPr>
          <p:cNvPr id="2" name="Resim 1">
            <a:extLst>
              <a:ext uri="{FF2B5EF4-FFF2-40B4-BE49-F238E27FC236}">
                <a16:creationId xmlns:a16="http://schemas.microsoft.com/office/drawing/2014/main" id="{DC369AD3-F309-F9E6-6C6B-F9755A76520D}"/>
              </a:ext>
            </a:extLst>
          </p:cNvPr>
          <p:cNvPicPr>
            <a:picLocks noChangeAspect="1"/>
          </p:cNvPicPr>
          <p:nvPr/>
        </p:nvPicPr>
        <p:blipFill>
          <a:blip r:embed="rId2"/>
          <a:srcRect b="7666"/>
          <a:stretch>
            <a:fillRect/>
          </a:stretch>
        </p:blipFill>
        <p:spPr>
          <a:xfrm>
            <a:off x="9452182" y="2845379"/>
            <a:ext cx="2261856" cy="2297303"/>
          </a:xfrm>
          <a:prstGeom prst="rect">
            <a:avLst/>
          </a:prstGeom>
        </p:spPr>
      </p:pic>
      <p:sp>
        <p:nvSpPr>
          <p:cNvPr id="4" name="Text Placeholder 3"/>
          <p:cNvSpPr>
            <a:spLocks noGrp="1"/>
          </p:cNvSpPr>
          <p:nvPr>
            <p:ph type="body" sz="quarter" idx="17"/>
          </p:nvPr>
        </p:nvSpPr>
        <p:spPr>
          <a:xfrm>
            <a:off x="1815151" y="2863970"/>
            <a:ext cx="8181105" cy="3013043"/>
          </a:xfrm>
        </p:spPr>
        <p:txBody>
          <a:bodyPr>
            <a:normAutofit/>
          </a:bodyPr>
          <a:lstStyle/>
          <a:p>
            <a:r>
              <a:rPr lang="tr-TR" dirty="0"/>
              <a:t>13. Oturum Proje kontrol kapatma</a:t>
            </a:r>
          </a:p>
          <a:p>
            <a:r>
              <a:rPr lang="tr-TR" dirty="0"/>
              <a:t>14. Oturum İstatistiksel Proje kontrol ve kapatma </a:t>
            </a:r>
          </a:p>
          <a:p>
            <a:r>
              <a:rPr lang="tr-TR" dirty="0"/>
              <a:t>15. Oturum İstatistiksel Proje kontrol ve kapatma </a:t>
            </a:r>
          </a:p>
        </p:txBody>
      </p:sp>
      <p:sp>
        <p:nvSpPr>
          <p:cNvPr id="5" name="Slayt Numarası Yer Tutucusu 5">
            <a:extLst>
              <a:ext uri="{FF2B5EF4-FFF2-40B4-BE49-F238E27FC236}">
                <a16:creationId xmlns:a16="http://schemas.microsoft.com/office/drawing/2014/main" id="{6E61B349-F4DE-3330-DACA-CC9A8AA0CBB2}"/>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2</a:t>
            </a:fld>
            <a:endParaRPr lang="tr-TR" dirty="0"/>
          </a:p>
        </p:txBody>
      </p:sp>
    </p:spTree>
    <p:extLst>
      <p:ext uri="{BB962C8B-B14F-4D97-AF65-F5344CB8AC3E}">
        <p14:creationId xmlns:p14="http://schemas.microsoft.com/office/powerpoint/2010/main" val="2708957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3E2E8-6A90-3B15-6CD9-6A96EA46A0C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0A6255-2A08-9DEE-FD36-EC9556AF21FC}"/>
              </a:ext>
            </a:extLst>
          </p:cNvPr>
          <p:cNvSpPr>
            <a:spLocks noGrp="1"/>
          </p:cNvSpPr>
          <p:nvPr>
            <p:ph type="body" sz="quarter" idx="11"/>
          </p:nvPr>
        </p:nvSpPr>
        <p:spPr>
          <a:xfrm>
            <a:off x="4355933" y="2882592"/>
            <a:ext cx="3905250" cy="962025"/>
          </a:xfrm>
        </p:spPr>
        <p:txBody>
          <a:bodyPr>
            <a:normAutofit fontScale="92500" lnSpcReduction="10000"/>
          </a:bodyPr>
          <a:lstStyle/>
          <a:p>
            <a:r>
              <a:rPr lang="en-US" dirty="0"/>
              <a:t>COFFEE?</a:t>
            </a:r>
          </a:p>
        </p:txBody>
      </p:sp>
      <p:pic>
        <p:nvPicPr>
          <p:cNvPr id="3" name="Grafik 2" descr="Kahve düz dolguyla">
            <a:extLst>
              <a:ext uri="{FF2B5EF4-FFF2-40B4-BE49-F238E27FC236}">
                <a16:creationId xmlns:a16="http://schemas.microsoft.com/office/drawing/2014/main" id="{8B8C26B4-AFFC-2667-80F0-D9471EDAB2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1073" y="134228"/>
            <a:ext cx="2669524" cy="2669524"/>
          </a:xfrm>
          <a:prstGeom prst="rect">
            <a:avLst/>
          </a:prstGeom>
        </p:spPr>
      </p:pic>
      <p:pic>
        <p:nvPicPr>
          <p:cNvPr id="4" name="Grafik 3" descr="Tabak Çevirme ana hat">
            <a:extLst>
              <a:ext uri="{FF2B5EF4-FFF2-40B4-BE49-F238E27FC236}">
                <a16:creationId xmlns:a16="http://schemas.microsoft.com/office/drawing/2014/main" id="{DD773051-7664-08C8-3208-2D7B4D69FF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4538" y="4344980"/>
            <a:ext cx="1048040" cy="1048040"/>
          </a:xfrm>
          <a:prstGeom prst="rect">
            <a:avLst/>
          </a:prstGeom>
        </p:spPr>
      </p:pic>
      <p:pic>
        <p:nvPicPr>
          <p:cNvPr id="5" name="Grafik 4" descr="Kronometre 75% düz dolguyla">
            <a:extLst>
              <a:ext uri="{FF2B5EF4-FFF2-40B4-BE49-F238E27FC236}">
                <a16:creationId xmlns:a16="http://schemas.microsoft.com/office/drawing/2014/main" id="{38F45C4C-3898-2A49-EC60-2C6E11CC8D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3438" y="1133366"/>
            <a:ext cx="817679" cy="817679"/>
          </a:xfrm>
          <a:prstGeom prst="rect">
            <a:avLst/>
          </a:prstGeom>
        </p:spPr>
      </p:pic>
      <p:sp>
        <p:nvSpPr>
          <p:cNvPr id="6" name="Metin Yer Tutucusu 2">
            <a:extLst>
              <a:ext uri="{FF2B5EF4-FFF2-40B4-BE49-F238E27FC236}">
                <a16:creationId xmlns:a16="http://schemas.microsoft.com/office/drawing/2014/main" id="{19DC68C8-104A-9FA4-50CE-3077C455C25E}"/>
              </a:ext>
            </a:extLst>
          </p:cNvPr>
          <p:cNvSpPr txBox="1">
            <a:spLocks/>
          </p:cNvSpPr>
          <p:nvPr/>
        </p:nvSpPr>
        <p:spPr>
          <a:xfrm>
            <a:off x="4060217" y="2108726"/>
            <a:ext cx="4324122" cy="1003478"/>
          </a:xfrm>
          <a:prstGeom prst="rect">
            <a:avLst/>
          </a:prstGeom>
        </p:spPr>
        <p:txBody>
          <a:bodyPr vert="horz" lIns="91440" tIns="45720" rIns="91440" bIns="45720" rtlCol="0">
            <a:normAutofit fontScale="62500" lnSpcReduction="20000"/>
          </a:bodyPr>
          <a:lstStyle>
            <a:lvl1pPr marL="0" indent="0" algn="l" defTabSz="457200" rtl="0" eaLnBrk="1" latinLnBrk="0" hangingPunct="1">
              <a:spcBef>
                <a:spcPct val="20000"/>
              </a:spcBef>
              <a:buFont typeface="Arial" panose="020B0604020202020204" pitchFamily="34" charset="0"/>
              <a:buNone/>
              <a:defRPr sz="6600" b="1" kern="1200">
                <a:solidFill>
                  <a:schemeClr val="bg1"/>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a:t>15 dakika ARA</a:t>
            </a:r>
            <a:endParaRPr lang="en-GB" dirty="0"/>
          </a:p>
        </p:txBody>
      </p:sp>
    </p:spTree>
    <p:extLst>
      <p:ext uri="{BB962C8B-B14F-4D97-AF65-F5344CB8AC3E}">
        <p14:creationId xmlns:p14="http://schemas.microsoft.com/office/powerpoint/2010/main" val="4270071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1251514C-82E0-5931-30E6-380CB76BCB2F}"/>
              </a:ext>
            </a:extLst>
          </p:cNvPr>
          <p:cNvSpPr>
            <a:spLocks noGrp="1"/>
          </p:cNvSpPr>
          <p:nvPr>
            <p:ph type="body" sz="quarter" idx="11"/>
          </p:nvPr>
        </p:nvSpPr>
        <p:spPr/>
        <p:txBody>
          <a:bodyPr>
            <a:normAutofit/>
          </a:bodyPr>
          <a:lstStyle/>
          <a:p>
            <a:r>
              <a:rPr lang="en-GB" dirty="0"/>
              <a:t>2. </a:t>
            </a:r>
            <a:r>
              <a:rPr lang="en-GB" dirty="0" err="1"/>
              <a:t>Oturum</a:t>
            </a:r>
            <a:endParaRPr lang="en-GB" dirty="0"/>
          </a:p>
        </p:txBody>
      </p:sp>
      <p:sp>
        <p:nvSpPr>
          <p:cNvPr id="3" name="Metin Yer Tutucusu 2">
            <a:extLst>
              <a:ext uri="{FF2B5EF4-FFF2-40B4-BE49-F238E27FC236}">
                <a16:creationId xmlns:a16="http://schemas.microsoft.com/office/drawing/2014/main" id="{A209197D-FCF9-48B0-E2DD-1CECF781D5A4}"/>
              </a:ext>
            </a:extLst>
          </p:cNvPr>
          <p:cNvSpPr>
            <a:spLocks noGrp="1"/>
          </p:cNvSpPr>
          <p:nvPr>
            <p:ph type="body" sz="quarter" idx="12"/>
          </p:nvPr>
        </p:nvSpPr>
        <p:spPr>
          <a:xfrm>
            <a:off x="2189851" y="2121734"/>
            <a:ext cx="5789613" cy="577850"/>
          </a:xfrm>
        </p:spPr>
        <p:txBody>
          <a:bodyPr>
            <a:normAutofit/>
          </a:bodyPr>
          <a:lstStyle/>
          <a:p>
            <a:r>
              <a:rPr lang="en-GB" sz="2000" dirty="0" err="1"/>
              <a:t>Sürekli</a:t>
            </a:r>
            <a:r>
              <a:rPr lang="en-GB" sz="2000" dirty="0"/>
              <a:t> </a:t>
            </a:r>
            <a:r>
              <a:rPr lang="en-GB" sz="2000" dirty="0" err="1"/>
              <a:t>verilerin</a:t>
            </a:r>
            <a:r>
              <a:rPr lang="en-GB" sz="2000" dirty="0"/>
              <a:t> İPK </a:t>
            </a:r>
            <a:r>
              <a:rPr lang="en-GB" sz="2000" dirty="0" err="1"/>
              <a:t>kartları</a:t>
            </a:r>
            <a:r>
              <a:rPr lang="en-GB" sz="2000" dirty="0"/>
              <a:t> </a:t>
            </a:r>
            <a:r>
              <a:rPr lang="en-GB" sz="2000" dirty="0" err="1"/>
              <a:t>ile</a:t>
            </a:r>
            <a:r>
              <a:rPr lang="en-GB" sz="2000" dirty="0"/>
              <a:t> </a:t>
            </a:r>
            <a:r>
              <a:rPr lang="en-GB" sz="2000" dirty="0" err="1"/>
              <a:t>incelenmesi</a:t>
            </a:r>
            <a:endParaRPr lang="en-GB" sz="2000" dirty="0"/>
          </a:p>
        </p:txBody>
      </p:sp>
      <p:sp>
        <p:nvSpPr>
          <p:cNvPr id="5" name="Metin kutusu 4">
            <a:extLst>
              <a:ext uri="{FF2B5EF4-FFF2-40B4-BE49-F238E27FC236}">
                <a16:creationId xmlns:a16="http://schemas.microsoft.com/office/drawing/2014/main" id="{01442F1B-18DF-F187-BA97-A49E07CB0211}"/>
              </a:ext>
            </a:extLst>
          </p:cNvPr>
          <p:cNvSpPr txBox="1"/>
          <p:nvPr/>
        </p:nvSpPr>
        <p:spPr>
          <a:xfrm>
            <a:off x="6558929" y="3407152"/>
            <a:ext cx="5861098" cy="1077218"/>
          </a:xfrm>
          <a:prstGeom prst="rect">
            <a:avLst/>
          </a:prstGeom>
          <a:noFill/>
        </p:spPr>
        <p:txBody>
          <a:bodyPr wrap="square">
            <a:spAutoFit/>
          </a:bodyPr>
          <a:lstStyle/>
          <a:p>
            <a:r>
              <a:rPr lang="en-GB" sz="3200" b="1" dirty="0" err="1">
                <a:latin typeface="+mj-lt"/>
              </a:rPr>
              <a:t>İstatistiksel</a:t>
            </a:r>
            <a:r>
              <a:rPr lang="en-GB" sz="3200" b="1" dirty="0">
                <a:latin typeface="+mj-lt"/>
              </a:rPr>
              <a:t> </a:t>
            </a:r>
            <a:r>
              <a:rPr lang="en-GB" sz="3200" b="1" dirty="0" err="1">
                <a:latin typeface="+mj-lt"/>
              </a:rPr>
              <a:t>Proje</a:t>
            </a:r>
            <a:r>
              <a:rPr lang="en-GB" sz="3200" b="1" dirty="0">
                <a:latin typeface="+mj-lt"/>
              </a:rPr>
              <a:t> </a:t>
            </a:r>
            <a:r>
              <a:rPr lang="en-GB" sz="3200" b="1" dirty="0" err="1">
                <a:latin typeface="+mj-lt"/>
              </a:rPr>
              <a:t>kontrol</a:t>
            </a:r>
            <a:r>
              <a:rPr lang="en-GB" sz="3200" b="1" dirty="0">
                <a:latin typeface="+mj-lt"/>
              </a:rPr>
              <a:t> </a:t>
            </a:r>
            <a:r>
              <a:rPr lang="en-GB" sz="3200" b="1" dirty="0" err="1">
                <a:latin typeface="+mj-lt"/>
              </a:rPr>
              <a:t>ve</a:t>
            </a:r>
            <a:r>
              <a:rPr lang="en-GB" sz="3200" b="1" dirty="0">
                <a:latin typeface="+mj-lt"/>
              </a:rPr>
              <a:t> </a:t>
            </a:r>
            <a:r>
              <a:rPr lang="en-GB" sz="3200" b="1" dirty="0" err="1">
                <a:latin typeface="+mj-lt"/>
              </a:rPr>
              <a:t>kapatma</a:t>
            </a:r>
            <a:r>
              <a:rPr lang="en-GB" sz="3200" b="1" dirty="0">
                <a:latin typeface="+mj-lt"/>
              </a:rPr>
              <a:t> </a:t>
            </a:r>
          </a:p>
        </p:txBody>
      </p:sp>
    </p:spTree>
    <p:extLst>
      <p:ext uri="{BB962C8B-B14F-4D97-AF65-F5344CB8AC3E}">
        <p14:creationId xmlns:p14="http://schemas.microsoft.com/office/powerpoint/2010/main" val="169081426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 32">
            <a:extLst>
              <a:ext uri="{FF2B5EF4-FFF2-40B4-BE49-F238E27FC236}">
                <a16:creationId xmlns:a16="http://schemas.microsoft.com/office/drawing/2014/main" id="{49C9D403-FCEC-F70F-39E7-5F3151C171F5}"/>
              </a:ext>
            </a:extLst>
          </p:cNvPr>
          <p:cNvGrpSpPr/>
          <p:nvPr/>
        </p:nvGrpSpPr>
        <p:grpSpPr>
          <a:xfrm>
            <a:off x="541392" y="2894096"/>
            <a:ext cx="10656000" cy="3753556"/>
            <a:chOff x="541392" y="2921596"/>
            <a:chExt cx="10656000" cy="3753556"/>
          </a:xfrm>
        </p:grpSpPr>
        <p:sp>
          <p:nvSpPr>
            <p:cNvPr id="19" name="Dikdörtgen 18">
              <a:extLst>
                <a:ext uri="{FF2B5EF4-FFF2-40B4-BE49-F238E27FC236}">
                  <a16:creationId xmlns:a16="http://schemas.microsoft.com/office/drawing/2014/main" id="{351FBB0D-CA36-0D5F-6C26-98E53F1D1B84}"/>
                </a:ext>
              </a:extLst>
            </p:cNvPr>
            <p:cNvSpPr/>
            <p:nvPr/>
          </p:nvSpPr>
          <p:spPr>
            <a:xfrm>
              <a:off x="541392" y="2921596"/>
              <a:ext cx="10656000" cy="265235"/>
            </a:xfrm>
            <a:prstGeom prst="rect">
              <a:avLst/>
            </a:prstGeom>
            <a:solidFill>
              <a:schemeClr val="bg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0" name="Dikdörtgen 19">
              <a:extLst>
                <a:ext uri="{FF2B5EF4-FFF2-40B4-BE49-F238E27FC236}">
                  <a16:creationId xmlns:a16="http://schemas.microsoft.com/office/drawing/2014/main" id="{C64FB624-176C-71F5-7F4C-46B3649A1BDE}"/>
                </a:ext>
              </a:extLst>
            </p:cNvPr>
            <p:cNvSpPr/>
            <p:nvPr/>
          </p:nvSpPr>
          <p:spPr>
            <a:xfrm>
              <a:off x="541392" y="3212289"/>
              <a:ext cx="10656000" cy="265235"/>
            </a:xfrm>
            <a:prstGeom prst="rect">
              <a:avLst/>
            </a:prstGeom>
            <a:solidFill>
              <a:schemeClr val="bg2">
                <a:alpha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1" name="Dikdörtgen 20">
              <a:extLst>
                <a:ext uri="{FF2B5EF4-FFF2-40B4-BE49-F238E27FC236}">
                  <a16:creationId xmlns:a16="http://schemas.microsoft.com/office/drawing/2014/main" id="{0ABCCF6C-4D4D-ABC9-EE29-6A722EDBD98E}"/>
                </a:ext>
              </a:extLst>
            </p:cNvPr>
            <p:cNvSpPr/>
            <p:nvPr/>
          </p:nvSpPr>
          <p:spPr>
            <a:xfrm>
              <a:off x="541392" y="3502982"/>
              <a:ext cx="10656000" cy="265235"/>
            </a:xfrm>
            <a:prstGeom prst="rect">
              <a:avLst/>
            </a:prstGeom>
            <a:solidFill>
              <a:schemeClr val="bg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2" name="Dikdörtgen 21">
              <a:extLst>
                <a:ext uri="{FF2B5EF4-FFF2-40B4-BE49-F238E27FC236}">
                  <a16:creationId xmlns:a16="http://schemas.microsoft.com/office/drawing/2014/main" id="{CB09965B-87E4-0A9B-5EB5-A6017C2E0816}"/>
                </a:ext>
              </a:extLst>
            </p:cNvPr>
            <p:cNvSpPr/>
            <p:nvPr/>
          </p:nvSpPr>
          <p:spPr>
            <a:xfrm>
              <a:off x="541392" y="3793675"/>
              <a:ext cx="10656000" cy="265235"/>
            </a:xfrm>
            <a:prstGeom prst="rect">
              <a:avLst/>
            </a:prstGeom>
            <a:solidFill>
              <a:schemeClr val="bg2">
                <a:alpha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3" name="Dikdörtgen 22">
              <a:extLst>
                <a:ext uri="{FF2B5EF4-FFF2-40B4-BE49-F238E27FC236}">
                  <a16:creationId xmlns:a16="http://schemas.microsoft.com/office/drawing/2014/main" id="{212B0BFB-08CA-BC19-68EC-68FCAFFA3E66}"/>
                </a:ext>
              </a:extLst>
            </p:cNvPr>
            <p:cNvSpPr/>
            <p:nvPr/>
          </p:nvSpPr>
          <p:spPr>
            <a:xfrm>
              <a:off x="541392" y="4084368"/>
              <a:ext cx="10656000" cy="265235"/>
            </a:xfrm>
            <a:prstGeom prst="rect">
              <a:avLst/>
            </a:prstGeom>
            <a:solidFill>
              <a:schemeClr val="bg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Dikdörtgen 23">
              <a:extLst>
                <a:ext uri="{FF2B5EF4-FFF2-40B4-BE49-F238E27FC236}">
                  <a16:creationId xmlns:a16="http://schemas.microsoft.com/office/drawing/2014/main" id="{27F9FCA4-AF19-0698-2D81-9EA8E0C0455E}"/>
                </a:ext>
              </a:extLst>
            </p:cNvPr>
            <p:cNvSpPr/>
            <p:nvPr/>
          </p:nvSpPr>
          <p:spPr>
            <a:xfrm>
              <a:off x="541392" y="4375061"/>
              <a:ext cx="10656000" cy="265235"/>
            </a:xfrm>
            <a:prstGeom prst="rect">
              <a:avLst/>
            </a:prstGeom>
            <a:solidFill>
              <a:schemeClr val="bg2">
                <a:alpha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5" name="Dikdörtgen 24">
              <a:extLst>
                <a:ext uri="{FF2B5EF4-FFF2-40B4-BE49-F238E27FC236}">
                  <a16:creationId xmlns:a16="http://schemas.microsoft.com/office/drawing/2014/main" id="{DBAFD35C-E9A6-6B9D-2691-49A8145A80B3}"/>
                </a:ext>
              </a:extLst>
            </p:cNvPr>
            <p:cNvSpPr/>
            <p:nvPr/>
          </p:nvSpPr>
          <p:spPr>
            <a:xfrm>
              <a:off x="541392" y="4665754"/>
              <a:ext cx="10656000" cy="265235"/>
            </a:xfrm>
            <a:prstGeom prst="rect">
              <a:avLst/>
            </a:prstGeom>
            <a:solidFill>
              <a:schemeClr val="bg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6" name="Dikdörtgen 25">
              <a:extLst>
                <a:ext uri="{FF2B5EF4-FFF2-40B4-BE49-F238E27FC236}">
                  <a16:creationId xmlns:a16="http://schemas.microsoft.com/office/drawing/2014/main" id="{0B005DE3-01A4-3C2D-6440-4FC8D6932B4B}"/>
                </a:ext>
              </a:extLst>
            </p:cNvPr>
            <p:cNvSpPr/>
            <p:nvPr/>
          </p:nvSpPr>
          <p:spPr>
            <a:xfrm>
              <a:off x="541392" y="4956447"/>
              <a:ext cx="10656000" cy="265235"/>
            </a:xfrm>
            <a:prstGeom prst="rect">
              <a:avLst/>
            </a:prstGeom>
            <a:solidFill>
              <a:schemeClr val="bg2">
                <a:alpha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7" name="Dikdörtgen 26">
              <a:extLst>
                <a:ext uri="{FF2B5EF4-FFF2-40B4-BE49-F238E27FC236}">
                  <a16:creationId xmlns:a16="http://schemas.microsoft.com/office/drawing/2014/main" id="{28534163-C582-2C6C-4470-4FAB3F6CDDE3}"/>
                </a:ext>
              </a:extLst>
            </p:cNvPr>
            <p:cNvSpPr/>
            <p:nvPr/>
          </p:nvSpPr>
          <p:spPr>
            <a:xfrm>
              <a:off x="541392" y="5247140"/>
              <a:ext cx="10656000" cy="265235"/>
            </a:xfrm>
            <a:prstGeom prst="rect">
              <a:avLst/>
            </a:prstGeom>
            <a:solidFill>
              <a:schemeClr val="bg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8" name="Dikdörtgen 27">
              <a:extLst>
                <a:ext uri="{FF2B5EF4-FFF2-40B4-BE49-F238E27FC236}">
                  <a16:creationId xmlns:a16="http://schemas.microsoft.com/office/drawing/2014/main" id="{14427236-6C1F-E6A0-FA50-2F4A9E8C12C8}"/>
                </a:ext>
              </a:extLst>
            </p:cNvPr>
            <p:cNvSpPr/>
            <p:nvPr/>
          </p:nvSpPr>
          <p:spPr>
            <a:xfrm>
              <a:off x="541392" y="5537833"/>
              <a:ext cx="10656000" cy="265235"/>
            </a:xfrm>
            <a:prstGeom prst="rect">
              <a:avLst/>
            </a:prstGeom>
            <a:solidFill>
              <a:schemeClr val="bg2">
                <a:alpha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9" name="Dikdörtgen 28">
              <a:extLst>
                <a:ext uri="{FF2B5EF4-FFF2-40B4-BE49-F238E27FC236}">
                  <a16:creationId xmlns:a16="http://schemas.microsoft.com/office/drawing/2014/main" id="{5D98EF6D-3FD2-7369-9004-39A1FD31C647}"/>
                </a:ext>
              </a:extLst>
            </p:cNvPr>
            <p:cNvSpPr/>
            <p:nvPr/>
          </p:nvSpPr>
          <p:spPr>
            <a:xfrm>
              <a:off x="541392" y="5828526"/>
              <a:ext cx="10656000" cy="265235"/>
            </a:xfrm>
            <a:prstGeom prst="rect">
              <a:avLst/>
            </a:prstGeom>
            <a:solidFill>
              <a:schemeClr val="bg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0" name="Dikdörtgen 29">
              <a:extLst>
                <a:ext uri="{FF2B5EF4-FFF2-40B4-BE49-F238E27FC236}">
                  <a16:creationId xmlns:a16="http://schemas.microsoft.com/office/drawing/2014/main" id="{8ABEE839-9E12-BD20-79FA-6F7584A54356}"/>
                </a:ext>
              </a:extLst>
            </p:cNvPr>
            <p:cNvSpPr/>
            <p:nvPr/>
          </p:nvSpPr>
          <p:spPr>
            <a:xfrm>
              <a:off x="541392" y="6119219"/>
              <a:ext cx="10656000" cy="265235"/>
            </a:xfrm>
            <a:prstGeom prst="rect">
              <a:avLst/>
            </a:prstGeom>
            <a:solidFill>
              <a:schemeClr val="bg2">
                <a:alpha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1" name="Dikdörtgen 30">
              <a:extLst>
                <a:ext uri="{FF2B5EF4-FFF2-40B4-BE49-F238E27FC236}">
                  <a16:creationId xmlns:a16="http://schemas.microsoft.com/office/drawing/2014/main" id="{851194A6-5F0B-FF8C-F490-AE34FFA1F252}"/>
                </a:ext>
              </a:extLst>
            </p:cNvPr>
            <p:cNvSpPr/>
            <p:nvPr/>
          </p:nvSpPr>
          <p:spPr>
            <a:xfrm>
              <a:off x="541392" y="6409917"/>
              <a:ext cx="10656000" cy="265235"/>
            </a:xfrm>
            <a:prstGeom prst="rect">
              <a:avLst/>
            </a:prstGeom>
            <a:solidFill>
              <a:schemeClr val="bg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grpSp>
      <p:sp>
        <p:nvSpPr>
          <p:cNvPr id="2" name="Başlık 1">
            <a:extLst>
              <a:ext uri="{FF2B5EF4-FFF2-40B4-BE49-F238E27FC236}">
                <a16:creationId xmlns:a16="http://schemas.microsoft.com/office/drawing/2014/main" id="{6CCE9051-42B1-7DDD-25E4-829B0505FF4C}"/>
              </a:ext>
            </a:extLst>
          </p:cNvPr>
          <p:cNvSpPr>
            <a:spLocks noGrp="1"/>
          </p:cNvSpPr>
          <p:nvPr>
            <p:ph type="title"/>
          </p:nvPr>
        </p:nvSpPr>
        <p:spPr/>
        <p:txBody>
          <a:bodyPr/>
          <a:lstStyle/>
          <a:p>
            <a:r>
              <a:rPr lang="tr-TR" dirty="0"/>
              <a:t>2- Sürekli veriler için İPK </a:t>
            </a:r>
            <a:r>
              <a:rPr lang="tr-TR" dirty="0" err="1"/>
              <a:t>X</a:t>
            </a:r>
            <a:r>
              <a:rPr lang="tr-TR" sz="3200" cap="none" dirty="0" err="1"/>
              <a:t>bar</a:t>
            </a:r>
            <a:r>
              <a:rPr lang="tr-TR" dirty="0"/>
              <a:t>-R </a:t>
            </a:r>
            <a:endParaRPr lang="en-GB" dirty="0"/>
          </a:p>
        </p:txBody>
      </p:sp>
      <p:sp>
        <p:nvSpPr>
          <p:cNvPr id="3" name="İçerik Yer Tutucusu 2">
            <a:extLst>
              <a:ext uri="{FF2B5EF4-FFF2-40B4-BE49-F238E27FC236}">
                <a16:creationId xmlns:a16="http://schemas.microsoft.com/office/drawing/2014/main" id="{0F85E421-F7B0-38DB-A02C-B48684D957BF}"/>
              </a:ext>
            </a:extLst>
          </p:cNvPr>
          <p:cNvSpPr>
            <a:spLocks noGrp="1"/>
          </p:cNvSpPr>
          <p:nvPr>
            <p:ph idx="1"/>
          </p:nvPr>
        </p:nvSpPr>
        <p:spPr/>
        <p:txBody>
          <a:bodyPr>
            <a:normAutofit/>
          </a:bodyPr>
          <a:lstStyle/>
          <a:p>
            <a:r>
              <a:rPr lang="tr-TR" sz="2200" b="0" dirty="0" err="1"/>
              <a:t>Smarttrans’a</a:t>
            </a:r>
            <a:r>
              <a:rPr lang="tr-TR" sz="2200" b="0" dirty="0"/>
              <a:t> ait 150 vagon her gün hizmete başlamadan önce kontrol ve bakımları temizlik ve bakım grubuna bağlı personel tarafından yapılmakta. Temizlik ve bakım sürecinde temizlik süresi (Y)’</a:t>
            </a:r>
            <a:r>
              <a:rPr lang="tr-TR" sz="2200" b="0" dirty="0" err="1"/>
              <a:t>nin</a:t>
            </a:r>
            <a:r>
              <a:rPr lang="tr-TR" sz="2200" b="0" dirty="0"/>
              <a:t> iyileştirilmesi ve oluşabilecek anormalliklerin önüne geçmek için şef İPK kartı uygulaması yapmak istiyor  </a:t>
            </a:r>
            <a:endParaRPr lang="en-GB" sz="2200" b="0" dirty="0"/>
          </a:p>
        </p:txBody>
      </p:sp>
      <p:sp>
        <p:nvSpPr>
          <p:cNvPr id="7" name="Metin kutusu 6">
            <a:extLst>
              <a:ext uri="{FF2B5EF4-FFF2-40B4-BE49-F238E27FC236}">
                <a16:creationId xmlns:a16="http://schemas.microsoft.com/office/drawing/2014/main" id="{B9523229-2825-C143-DF4B-BF8B983E04FA}"/>
              </a:ext>
            </a:extLst>
          </p:cNvPr>
          <p:cNvSpPr txBox="1"/>
          <p:nvPr/>
        </p:nvSpPr>
        <p:spPr>
          <a:xfrm>
            <a:off x="658299" y="2888643"/>
            <a:ext cx="8054282" cy="3816429"/>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600"/>
              </a:spcBef>
              <a:spcAft>
                <a:spcPts val="0"/>
              </a:spcAft>
              <a:buClrTx/>
              <a:buSzTx/>
              <a:buFont typeface="+mj-lt"/>
              <a:buAutoNum type="arabicPeriod"/>
              <a:tabLst/>
              <a:defRPr/>
            </a:pPr>
            <a:r>
              <a:rPr kumimoji="0" lang="tr-TR" sz="1400" b="0" i="0" u="none" strike="noStrike" kern="1200" cap="none" spc="0" normalizeH="0" baseline="0" noProof="0" dirty="0">
                <a:ln>
                  <a:noFill/>
                </a:ln>
                <a:solidFill>
                  <a:srgbClr val="004047"/>
                </a:solidFill>
                <a:effectLst/>
                <a:uLnTx/>
                <a:uFillTx/>
                <a:latin typeface="Century Gothic"/>
                <a:ea typeface="+mn-ea"/>
              </a:rPr>
              <a:t>Grafiği oluşturulacak karakteristiği (kritik "X" veya CTQ) seçin.
Grafiğin amacını belirleyin.
Veri toplama noktalarını seçin.
Alt gruplama için temel oluşturun (yalnızca Y'ler için).
Kontrol Grafiği türünü seçin.
Ölçme yöntemini/kriterlerini belirleyin.
Örnekleme aralığını/frekansını belirleyin.
Örneklem büyüklüğünü belirleyin.
Kontrol Limitlerinin hesaplanmasının temelini oluşturun.
Grafik verileri için formları veya yazılımı kurun.
Veri toplamak için formları veya yazılımı ayarlayın.
Tüm aşamalar için yazılı talimatlar hazırlayın.
Gerekli eğitimi yapın.</a:t>
            </a:r>
          </a:p>
        </p:txBody>
      </p:sp>
      <p:sp>
        <p:nvSpPr>
          <p:cNvPr id="8" name="Metin kutusu 7">
            <a:extLst>
              <a:ext uri="{FF2B5EF4-FFF2-40B4-BE49-F238E27FC236}">
                <a16:creationId xmlns:a16="http://schemas.microsoft.com/office/drawing/2014/main" id="{AFD0AF6E-A2C9-792D-898F-CD20F68DAA93}"/>
              </a:ext>
            </a:extLst>
          </p:cNvPr>
          <p:cNvSpPr txBox="1"/>
          <p:nvPr/>
        </p:nvSpPr>
        <p:spPr>
          <a:xfrm>
            <a:off x="6353393" y="2888643"/>
            <a:ext cx="4718376" cy="2862322"/>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600"/>
              </a:spcBef>
              <a:spcAft>
                <a:spcPts val="0"/>
              </a:spcAft>
              <a:buClrTx/>
              <a:buSzTx/>
              <a:buFont typeface="+mj-lt"/>
              <a:buAutoNum type="arabicPeriod"/>
              <a:tabLst/>
              <a:defRPr/>
            </a:pPr>
            <a:r>
              <a:rPr lang="tr-TR" sz="1400" dirty="0">
                <a:solidFill>
                  <a:schemeClr val="accent2"/>
                </a:solidFill>
                <a:latin typeface="Century Gothic"/>
              </a:rPr>
              <a:t>Vagon bakım temizlik süresi</a:t>
            </a:r>
            <a:r>
              <a:rPr kumimoji="0" lang="tr-TR" sz="1400" b="0" i="0" u="none" strike="noStrike" kern="1200" cap="none" spc="0" normalizeH="0" baseline="0" noProof="0" dirty="0">
                <a:ln>
                  <a:noFill/>
                </a:ln>
                <a:solidFill>
                  <a:schemeClr val="accent2"/>
                </a:solidFill>
                <a:effectLst/>
                <a:uLnTx/>
                <a:uFillTx/>
                <a:latin typeface="Century Gothic"/>
                <a:ea typeface="+mn-ea"/>
              </a:rPr>
              <a:t>
Temizlik </a:t>
            </a:r>
            <a:r>
              <a:rPr kumimoji="0" lang="tr-TR" sz="1400" b="0" i="0" u="none" strike="noStrike" kern="1200" cap="none" spc="0" normalizeH="0" baseline="0" noProof="0" dirty="0" err="1">
                <a:ln>
                  <a:noFill/>
                </a:ln>
                <a:solidFill>
                  <a:schemeClr val="accent2"/>
                </a:solidFill>
                <a:effectLst/>
                <a:uLnTx/>
                <a:uFillTx/>
                <a:latin typeface="Century Gothic"/>
                <a:ea typeface="+mn-ea"/>
              </a:rPr>
              <a:t>ssürelerinin</a:t>
            </a:r>
            <a:r>
              <a:rPr kumimoji="0" lang="tr-TR" sz="1400" b="0" i="0" u="none" strike="noStrike" kern="1200" cap="none" spc="0" normalizeH="0" baseline="0" noProof="0" dirty="0">
                <a:ln>
                  <a:noFill/>
                </a:ln>
                <a:solidFill>
                  <a:schemeClr val="accent2"/>
                </a:solidFill>
                <a:effectLst/>
                <a:uLnTx/>
                <a:uFillTx/>
                <a:latin typeface="Century Gothic"/>
                <a:ea typeface="+mn-ea"/>
              </a:rPr>
              <a:t> iyileştirilmesi</a:t>
            </a:r>
          </a:p>
          <a:p>
            <a:pPr marL="457200" marR="0" lvl="0" indent="-457200" algn="l" defTabSz="457200" rtl="0" eaLnBrk="1" fontAlgn="auto" latinLnBrk="0" hangingPunct="1">
              <a:lnSpc>
                <a:spcPct val="100000"/>
              </a:lnSpc>
              <a:spcBef>
                <a:spcPts val="600"/>
              </a:spcBef>
              <a:spcAft>
                <a:spcPts val="0"/>
              </a:spcAft>
              <a:buClrTx/>
              <a:buSzTx/>
              <a:buFont typeface="+mj-lt"/>
              <a:buAutoNum type="arabicPeriod"/>
              <a:tabLst/>
              <a:defRPr/>
            </a:pPr>
            <a:r>
              <a:rPr lang="tr-TR" sz="1400" dirty="0">
                <a:solidFill>
                  <a:schemeClr val="accent2"/>
                </a:solidFill>
                <a:latin typeface="Century Gothic"/>
              </a:rPr>
              <a:t>Her sabah ekip temizlik bakım takip formu </a:t>
            </a:r>
            <a:r>
              <a:rPr kumimoji="0" lang="tr-TR" sz="1400" b="0" i="0" u="none" strike="noStrike" kern="1200" cap="none" spc="0" normalizeH="0" baseline="0" noProof="0" dirty="0">
                <a:ln>
                  <a:noFill/>
                </a:ln>
                <a:solidFill>
                  <a:schemeClr val="accent2"/>
                </a:solidFill>
                <a:effectLst/>
                <a:uLnTx/>
                <a:uFillTx/>
                <a:latin typeface="Century Gothic"/>
                <a:ea typeface="+mn-ea"/>
              </a:rPr>
              <a:t>
5 adet vagon 
</a:t>
            </a:r>
            <a:r>
              <a:rPr kumimoji="0" lang="tr-TR" sz="1400" b="0" i="0" u="none" strike="noStrike" kern="1200" cap="none" spc="0" normalizeH="0" baseline="0" noProof="0" dirty="0" err="1">
                <a:ln>
                  <a:noFill/>
                </a:ln>
                <a:solidFill>
                  <a:schemeClr val="accent2"/>
                </a:solidFill>
                <a:effectLst/>
                <a:uLnTx/>
                <a:uFillTx/>
                <a:latin typeface="Century Gothic"/>
                <a:ea typeface="+mn-ea"/>
              </a:rPr>
              <a:t>Xbar</a:t>
            </a:r>
            <a:r>
              <a:rPr kumimoji="0" lang="tr-TR" sz="1400" b="0" i="0" u="none" strike="noStrike" kern="1200" cap="none" spc="0" normalizeH="0" baseline="0" noProof="0" dirty="0">
                <a:ln>
                  <a:noFill/>
                </a:ln>
                <a:solidFill>
                  <a:schemeClr val="accent2"/>
                </a:solidFill>
                <a:effectLst/>
                <a:uLnTx/>
                <a:uFillTx/>
                <a:latin typeface="Century Gothic"/>
                <a:ea typeface="+mn-ea"/>
              </a:rPr>
              <a:t> R Kontrol Grafiği </a:t>
            </a:r>
          </a:p>
          <a:p>
            <a:pPr marL="457200" marR="0" lvl="0" indent="-457200" algn="l" defTabSz="457200" rtl="0" eaLnBrk="1" fontAlgn="auto" latinLnBrk="0" hangingPunct="1">
              <a:lnSpc>
                <a:spcPct val="100000"/>
              </a:lnSpc>
              <a:spcBef>
                <a:spcPts val="600"/>
              </a:spcBef>
              <a:spcAft>
                <a:spcPts val="0"/>
              </a:spcAft>
              <a:buClrTx/>
              <a:buSzTx/>
              <a:buFont typeface="+mj-lt"/>
              <a:buAutoNum type="arabicPeriod"/>
              <a:tabLst/>
              <a:defRPr/>
            </a:pPr>
            <a:r>
              <a:rPr lang="tr-TR" sz="1400" dirty="0">
                <a:solidFill>
                  <a:schemeClr val="accent2"/>
                </a:solidFill>
                <a:latin typeface="Century Gothic"/>
              </a:rPr>
              <a:t>Temizlik bakım takip formu</a:t>
            </a:r>
            <a:r>
              <a:rPr kumimoji="0" lang="tr-TR" sz="1400" b="0" i="0" u="none" strike="noStrike" kern="1200" cap="none" spc="0" normalizeH="0" baseline="0" noProof="0" dirty="0">
                <a:ln>
                  <a:noFill/>
                </a:ln>
                <a:solidFill>
                  <a:schemeClr val="accent2"/>
                </a:solidFill>
                <a:effectLst/>
                <a:uLnTx/>
                <a:uFillTx/>
                <a:latin typeface="Century Gothic"/>
                <a:ea typeface="+mn-ea"/>
              </a:rPr>
              <a:t>
Günlük 5 araç
5 Araç .
Kontrol Limitlerinin hesaplanmasının temelini oluşturun.</a:t>
            </a:r>
          </a:p>
        </p:txBody>
      </p:sp>
      <p:pic>
        <p:nvPicPr>
          <p:cNvPr id="10" name="Grafik 9" descr="Onay işareti düz dolguyla">
            <a:extLst>
              <a:ext uri="{FF2B5EF4-FFF2-40B4-BE49-F238E27FC236}">
                <a16:creationId xmlns:a16="http://schemas.microsoft.com/office/drawing/2014/main" id="{36510FA8-B25B-2966-1F09-66EECD76C6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33238" y="2646831"/>
            <a:ext cx="540000" cy="540000"/>
          </a:xfrm>
          <a:prstGeom prst="rect">
            <a:avLst/>
          </a:prstGeom>
        </p:spPr>
      </p:pic>
      <p:pic>
        <p:nvPicPr>
          <p:cNvPr id="11" name="Grafik 10" descr="Onay işareti düz dolguyla">
            <a:extLst>
              <a:ext uri="{FF2B5EF4-FFF2-40B4-BE49-F238E27FC236}">
                <a16:creationId xmlns:a16="http://schemas.microsoft.com/office/drawing/2014/main" id="{FB54D1A0-252E-31E7-6C9F-D790BDE5B1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12503" y="2921596"/>
            <a:ext cx="540000" cy="540000"/>
          </a:xfrm>
          <a:prstGeom prst="rect">
            <a:avLst/>
          </a:prstGeom>
        </p:spPr>
      </p:pic>
      <p:pic>
        <p:nvPicPr>
          <p:cNvPr id="12" name="Grafik 11" descr="Onay işareti düz dolguyla">
            <a:extLst>
              <a:ext uri="{FF2B5EF4-FFF2-40B4-BE49-F238E27FC236}">
                <a16:creationId xmlns:a16="http://schemas.microsoft.com/office/drawing/2014/main" id="{170A2410-2D1A-449B-D000-622BC818DA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11333" y="3275433"/>
            <a:ext cx="540000" cy="540000"/>
          </a:xfrm>
          <a:prstGeom prst="rect">
            <a:avLst/>
          </a:prstGeom>
        </p:spPr>
      </p:pic>
      <p:pic>
        <p:nvPicPr>
          <p:cNvPr id="13" name="Grafik 12" descr="Onay işareti düz dolguyla">
            <a:extLst>
              <a:ext uri="{FF2B5EF4-FFF2-40B4-BE49-F238E27FC236}">
                <a16:creationId xmlns:a16="http://schemas.microsoft.com/office/drawing/2014/main" id="{68FD04A3-DC51-A73B-18D5-483A0272B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6788" y="3545433"/>
            <a:ext cx="540000" cy="540000"/>
          </a:xfrm>
          <a:prstGeom prst="rect">
            <a:avLst/>
          </a:prstGeom>
        </p:spPr>
      </p:pic>
      <p:pic>
        <p:nvPicPr>
          <p:cNvPr id="14" name="Grafik 13" descr="Onay işareti düz dolguyla">
            <a:extLst>
              <a:ext uri="{FF2B5EF4-FFF2-40B4-BE49-F238E27FC236}">
                <a16:creationId xmlns:a16="http://schemas.microsoft.com/office/drawing/2014/main" id="{53478860-A9DA-D9A9-F75E-727DEC3545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51957" y="3815433"/>
            <a:ext cx="540000" cy="540000"/>
          </a:xfrm>
          <a:prstGeom prst="rect">
            <a:avLst/>
          </a:prstGeom>
        </p:spPr>
      </p:pic>
      <p:pic>
        <p:nvPicPr>
          <p:cNvPr id="15" name="Grafik 14" descr="Onay işareti düz dolguyla">
            <a:extLst>
              <a:ext uri="{FF2B5EF4-FFF2-40B4-BE49-F238E27FC236}">
                <a16:creationId xmlns:a16="http://schemas.microsoft.com/office/drawing/2014/main" id="{FC644F80-AA6A-6FF9-888E-E2F1FFFADD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2175" y="4090018"/>
            <a:ext cx="540000" cy="540000"/>
          </a:xfrm>
          <a:prstGeom prst="rect">
            <a:avLst/>
          </a:prstGeom>
        </p:spPr>
      </p:pic>
      <p:pic>
        <p:nvPicPr>
          <p:cNvPr id="16" name="Grafik 15" descr="Onay işareti düz dolguyla">
            <a:extLst>
              <a:ext uri="{FF2B5EF4-FFF2-40B4-BE49-F238E27FC236}">
                <a16:creationId xmlns:a16="http://schemas.microsoft.com/office/drawing/2014/main" id="{913B8D1F-DBB8-E0AC-4FA8-A229E36FB6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21807" y="4378199"/>
            <a:ext cx="540000" cy="540000"/>
          </a:xfrm>
          <a:prstGeom prst="rect">
            <a:avLst/>
          </a:prstGeom>
        </p:spPr>
      </p:pic>
      <p:pic>
        <p:nvPicPr>
          <p:cNvPr id="17" name="Grafik 16" descr="Onay işareti düz dolguyla">
            <a:extLst>
              <a:ext uri="{FF2B5EF4-FFF2-40B4-BE49-F238E27FC236}">
                <a16:creationId xmlns:a16="http://schemas.microsoft.com/office/drawing/2014/main" id="{F3A94AB0-296A-24BF-01B3-6704F089D2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2431" y="4800599"/>
            <a:ext cx="540000" cy="540000"/>
          </a:xfrm>
          <a:prstGeom prst="rect">
            <a:avLst/>
          </a:prstGeom>
        </p:spPr>
      </p:pic>
      <p:pic>
        <p:nvPicPr>
          <p:cNvPr id="18" name="Grafik 17" descr="Onay işareti düz dolguyla">
            <a:extLst>
              <a:ext uri="{FF2B5EF4-FFF2-40B4-BE49-F238E27FC236}">
                <a16:creationId xmlns:a16="http://schemas.microsoft.com/office/drawing/2014/main" id="{896B3D37-9F89-D8C8-BEA6-6A3A6AE1AF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1769" y="5096678"/>
            <a:ext cx="540000" cy="540000"/>
          </a:xfrm>
          <a:prstGeom prst="rect">
            <a:avLst/>
          </a:prstGeom>
        </p:spPr>
      </p:pic>
      <p:sp>
        <p:nvSpPr>
          <p:cNvPr id="4" name="Slayt Numarası Yer Tutucusu 5">
            <a:extLst>
              <a:ext uri="{FF2B5EF4-FFF2-40B4-BE49-F238E27FC236}">
                <a16:creationId xmlns:a16="http://schemas.microsoft.com/office/drawing/2014/main" id="{C0B06250-9517-5C43-4025-E08F9AE3B088}"/>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22</a:t>
            </a:fld>
            <a:endParaRPr lang="tr-TR" dirty="0"/>
          </a:p>
        </p:txBody>
      </p:sp>
    </p:spTree>
    <p:extLst>
      <p:ext uri="{BB962C8B-B14F-4D97-AF65-F5344CB8AC3E}">
        <p14:creationId xmlns:p14="http://schemas.microsoft.com/office/powerpoint/2010/main" val="361499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2DBE873-F25B-DB7A-35BC-3CEACB7400E3}"/>
              </a:ext>
            </a:extLst>
          </p:cNvPr>
          <p:cNvSpPr>
            <a:spLocks noGrp="1"/>
          </p:cNvSpPr>
          <p:nvPr>
            <p:ph type="dt" sz="half" idx="10"/>
          </p:nvPr>
        </p:nvSpPr>
        <p:spPr/>
        <p:txBody>
          <a:bodyPr/>
          <a:lstStyle/>
          <a:p>
            <a:endParaRPr lang="tr-TR" dirty="0"/>
          </a:p>
        </p:txBody>
      </p:sp>
      <p:sp>
        <p:nvSpPr>
          <p:cNvPr id="27651" name="Rectangle 3"/>
          <p:cNvSpPr>
            <a:spLocks noGrp="1" noChangeArrowheads="1"/>
          </p:cNvSpPr>
          <p:nvPr>
            <p:ph type="title"/>
          </p:nvPr>
        </p:nvSpPr>
        <p:spPr bwMode="auto">
          <a:ln>
            <a:miter lim="800000"/>
            <a:headEnd/>
            <a:tailEnd/>
          </a:ln>
        </p:spPr>
        <p:txBody>
          <a:bodyPr vert="horz" wrap="square" lIns="91435" tIns="45717" rIns="91435" bIns="45717" numCol="1" rtlCol="0" anchor="ctr" anchorCtr="0" compatLnSpc="1">
            <a:prstTxWarp prst="textNoShape">
              <a:avLst/>
            </a:prstTxWarp>
            <a:noAutofit/>
          </a:bodyPr>
          <a:lstStyle/>
          <a:p>
            <a:r>
              <a:rPr lang="tr-TR" dirty="0"/>
              <a:t>Sürekli veriler için IPK </a:t>
            </a:r>
            <a:r>
              <a:rPr lang="tr-TR" dirty="0" err="1"/>
              <a:t>X</a:t>
            </a:r>
            <a:r>
              <a:rPr lang="tr-TR" sz="3200" cap="none" dirty="0" err="1"/>
              <a:t>bar</a:t>
            </a:r>
            <a:r>
              <a:rPr lang="tr-TR" dirty="0"/>
              <a:t>-R </a:t>
            </a:r>
          </a:p>
        </p:txBody>
      </p:sp>
      <p:sp>
        <p:nvSpPr>
          <p:cNvPr id="11" name="İçerik Yer Tutucusu 10">
            <a:extLst>
              <a:ext uri="{FF2B5EF4-FFF2-40B4-BE49-F238E27FC236}">
                <a16:creationId xmlns:a16="http://schemas.microsoft.com/office/drawing/2014/main" id="{DD7C8900-731A-3452-35B8-5DFE62882905}"/>
              </a:ext>
            </a:extLst>
          </p:cNvPr>
          <p:cNvSpPr>
            <a:spLocks noGrp="1"/>
          </p:cNvSpPr>
          <p:nvPr>
            <p:ph idx="1"/>
          </p:nvPr>
        </p:nvSpPr>
        <p:spPr>
          <a:xfrm>
            <a:off x="831277" y="1090117"/>
            <a:ext cx="10972800" cy="4889981"/>
          </a:xfrm>
        </p:spPr>
        <p:txBody>
          <a:bodyPr/>
          <a:lstStyle/>
          <a:p>
            <a:r>
              <a:rPr lang="tr-TR" b="0" dirty="0"/>
              <a:t>9. Kontrol Limitlerinin hesaplanmasının temelini oluşturun.</a:t>
            </a:r>
            <a:endParaRPr lang="en-GB" dirty="0"/>
          </a:p>
        </p:txBody>
      </p:sp>
      <p:sp>
        <p:nvSpPr>
          <p:cNvPr id="4" name="Slayt Numarası Yer Tutucusu 3">
            <a:extLst>
              <a:ext uri="{FF2B5EF4-FFF2-40B4-BE49-F238E27FC236}">
                <a16:creationId xmlns:a16="http://schemas.microsoft.com/office/drawing/2014/main" id="{D0CC9509-ADD2-099D-391A-2E9E5703390E}"/>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23</a:t>
            </a:fld>
            <a:endParaRPr lang="tr-TR"/>
          </a:p>
        </p:txBody>
      </p:sp>
      <p:pic>
        <p:nvPicPr>
          <p:cNvPr id="7" name="Resim 6" descr="#34287 Clip Art Graphic Of An Orange Guy Character News Reporter With A Camera And Newspaper by Jester Art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478546" y="5103221"/>
            <a:ext cx="1268538" cy="986893"/>
          </a:xfrm>
          <a:prstGeom prst="rect">
            <a:avLst/>
          </a:prstGeom>
          <a:noFill/>
          <a:ln>
            <a:noFill/>
          </a:ln>
        </p:spPr>
      </p:pic>
      <p:pic>
        <p:nvPicPr>
          <p:cNvPr id="15" name="Resim 14" descr="metin, ekran görüntüsü, sayı, numara, yazı tipi içeren bir resim&#10;&#10;Yapay zeka tarafından oluşturulmuş içerik yanlış olabilir.">
            <a:extLst>
              <a:ext uri="{FF2B5EF4-FFF2-40B4-BE49-F238E27FC236}">
                <a16:creationId xmlns:a16="http://schemas.microsoft.com/office/drawing/2014/main" id="{22F3B1BC-C3D0-46AB-268A-EFE5153C3907}"/>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4"/>
                    </a14:imgEffect>
                  </a14:imgLayer>
                </a14:imgProps>
              </a:ext>
            </a:extLst>
          </a:blip>
          <a:stretch>
            <a:fillRect/>
          </a:stretch>
        </p:blipFill>
        <p:spPr>
          <a:xfrm>
            <a:off x="456961" y="1645549"/>
            <a:ext cx="10069330" cy="4934639"/>
          </a:xfrm>
          <a:prstGeom prst="rect">
            <a:avLst/>
          </a:prstGeom>
        </p:spPr>
      </p:pic>
      <p:pic>
        <p:nvPicPr>
          <p:cNvPr id="18" name="Resim 17" descr="metin, ekran görüntüsü, sayı, numara, yazı tipi içeren bir resim&#10;&#10;Yapay zeka tarafından oluşturulmuş içerik yanlış olabilir.">
            <a:extLst>
              <a:ext uri="{FF2B5EF4-FFF2-40B4-BE49-F238E27FC236}">
                <a16:creationId xmlns:a16="http://schemas.microsoft.com/office/drawing/2014/main" id="{4B0617F5-5B11-5E81-2D1E-184010ABEE28}"/>
              </a:ext>
            </a:extLst>
          </p:cNvPr>
          <p:cNvPicPr>
            <a:picLocks noChangeAspect="1"/>
          </p:cNvPicPr>
          <p:nvPr/>
        </p:nvPicPr>
        <p:blipFill>
          <a:blip r:embed="rId6"/>
          <a:srcRect l="14705" t="-2022" r="11759" b="33019"/>
          <a:stretch>
            <a:fillRect/>
          </a:stretch>
        </p:blipFill>
        <p:spPr>
          <a:xfrm>
            <a:off x="1897552" y="1552583"/>
            <a:ext cx="7404578" cy="3405051"/>
          </a:xfrm>
          <a:prstGeom prst="rect">
            <a:avLst/>
          </a:prstGeom>
        </p:spPr>
      </p:pic>
      <p:pic>
        <p:nvPicPr>
          <p:cNvPr id="17" name="Resim 16" descr="metin, ekran görüntüsü, ekran, görüntüleme, diyagram içeren bir resim&#10;&#10;Yapay zeka tarafından oluşturulmuş içerik yanlış olabilir.">
            <a:extLst>
              <a:ext uri="{FF2B5EF4-FFF2-40B4-BE49-F238E27FC236}">
                <a16:creationId xmlns:a16="http://schemas.microsoft.com/office/drawing/2014/main" id="{A6D4E370-76DC-42F6-DBB9-79883384E9F5}"/>
              </a:ext>
            </a:extLst>
          </p:cNvPr>
          <p:cNvPicPr>
            <a:picLocks noChangeAspect="1"/>
          </p:cNvPicPr>
          <p:nvPr/>
        </p:nvPicPr>
        <p:blipFill>
          <a:blip r:embed="rId7"/>
          <a:stretch>
            <a:fillRect/>
          </a:stretch>
        </p:blipFill>
        <p:spPr>
          <a:xfrm>
            <a:off x="8135830" y="1585732"/>
            <a:ext cx="3599209" cy="2392331"/>
          </a:xfrm>
          <a:prstGeom prst="rect">
            <a:avLst/>
          </a:prstGeom>
        </p:spPr>
      </p:pic>
      <p:pic>
        <p:nvPicPr>
          <p:cNvPr id="19" name="Grafik 18" descr="Ok: Sağa döndür düz dolguyla">
            <a:extLst>
              <a:ext uri="{FF2B5EF4-FFF2-40B4-BE49-F238E27FC236}">
                <a16:creationId xmlns:a16="http://schemas.microsoft.com/office/drawing/2014/main" id="{37829FA3-ED90-DBC5-A61E-45B3072D15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978913">
            <a:off x="7046944" y="2154679"/>
            <a:ext cx="1389574" cy="1336632"/>
          </a:xfrm>
          <a:prstGeom prst="rect">
            <a:avLst/>
          </a:prstGeom>
        </p:spPr>
      </p:pic>
      <p:pic>
        <p:nvPicPr>
          <p:cNvPr id="20" name="Grafik 19" descr="İki Kez Dokunma Hareketi düz dolguyla">
            <a:extLst>
              <a:ext uri="{FF2B5EF4-FFF2-40B4-BE49-F238E27FC236}">
                <a16:creationId xmlns:a16="http://schemas.microsoft.com/office/drawing/2014/main" id="{F1274300-F4FE-1B9B-14EA-3CF6D5089B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1567654" y="2005337"/>
            <a:ext cx="659795" cy="659795"/>
          </a:xfrm>
          <a:prstGeom prst="rect">
            <a:avLst/>
          </a:prstGeom>
        </p:spPr>
      </p:pic>
      <p:pic>
        <p:nvPicPr>
          <p:cNvPr id="21" name="Grafik 20" descr="İki Kez Dokunma Hareketi düz dolguyla">
            <a:extLst>
              <a:ext uri="{FF2B5EF4-FFF2-40B4-BE49-F238E27FC236}">
                <a16:creationId xmlns:a16="http://schemas.microsoft.com/office/drawing/2014/main" id="{F713095E-919B-658E-6A10-A40B41ACDF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5602660" y="3234652"/>
            <a:ext cx="659795" cy="659795"/>
          </a:xfrm>
          <a:prstGeom prst="rect">
            <a:avLst/>
          </a:prstGeom>
        </p:spPr>
      </p:pic>
      <p:pic>
        <p:nvPicPr>
          <p:cNvPr id="22" name="Grafik 21" descr="İki Kez Dokunma Hareketi düz dolguyla">
            <a:extLst>
              <a:ext uri="{FF2B5EF4-FFF2-40B4-BE49-F238E27FC236}">
                <a16:creationId xmlns:a16="http://schemas.microsoft.com/office/drawing/2014/main" id="{9C7F13FA-9D3D-2B5E-7097-97BDC40C960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8899887" y="2151846"/>
            <a:ext cx="659795" cy="659795"/>
          </a:xfrm>
          <a:prstGeom prst="rect">
            <a:avLst/>
          </a:prstGeom>
        </p:spPr>
      </p:pic>
      <p:pic>
        <p:nvPicPr>
          <p:cNvPr id="23" name="Grafik 22" descr="İki Kez Dokunma Hareketi düz dolguyla">
            <a:extLst>
              <a:ext uri="{FF2B5EF4-FFF2-40B4-BE49-F238E27FC236}">
                <a16:creationId xmlns:a16="http://schemas.microsoft.com/office/drawing/2014/main" id="{E1E2D2F0-0482-9FA4-1793-BEE7342D4D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9870744" y="3681315"/>
            <a:ext cx="659795" cy="659795"/>
          </a:xfrm>
          <a:prstGeom prst="rect">
            <a:avLst/>
          </a:prstGeom>
        </p:spPr>
      </p:pic>
      <p:pic>
        <p:nvPicPr>
          <p:cNvPr id="24" name="Resim 23">
            <a:extLst>
              <a:ext uri="{FF2B5EF4-FFF2-40B4-BE49-F238E27FC236}">
                <a16:creationId xmlns:a16="http://schemas.microsoft.com/office/drawing/2014/main" id="{62CD81AF-5D1E-2F6C-AF67-3CD57E4C29A8}"/>
              </a:ext>
            </a:extLst>
          </p:cNvPr>
          <p:cNvPicPr>
            <a:picLocks noChangeAspect="1"/>
          </p:cNvPicPr>
          <p:nvPr/>
        </p:nvPicPr>
        <p:blipFill>
          <a:blip r:embed="rId12"/>
          <a:stretch>
            <a:fillRect/>
          </a:stretch>
        </p:blipFill>
        <p:spPr>
          <a:xfrm>
            <a:off x="484075" y="4734008"/>
            <a:ext cx="1292464" cy="1725318"/>
          </a:xfrm>
          <a:prstGeom prst="rect">
            <a:avLst/>
          </a:prstGeom>
        </p:spPr>
      </p:pic>
    </p:spTree>
    <p:extLst>
      <p:ext uri="{BB962C8B-B14F-4D97-AF65-F5344CB8AC3E}">
        <p14:creationId xmlns:p14="http://schemas.microsoft.com/office/powerpoint/2010/main" val="1724230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a:extLst>
              <a:ext uri="{FF2B5EF4-FFF2-40B4-BE49-F238E27FC236}">
                <a16:creationId xmlns:a16="http://schemas.microsoft.com/office/drawing/2014/main" id="{652CF79B-C1A4-386E-2174-DB71596740AC}"/>
              </a:ext>
            </a:extLst>
          </p:cNvPr>
          <p:cNvPicPr>
            <a:picLocks noChangeAspect="1"/>
          </p:cNvPicPr>
          <p:nvPr/>
        </p:nvPicPr>
        <p:blipFill>
          <a:blip r:embed="rId2"/>
          <a:stretch>
            <a:fillRect/>
          </a:stretch>
        </p:blipFill>
        <p:spPr>
          <a:xfrm>
            <a:off x="8580470" y="4757564"/>
            <a:ext cx="2042337" cy="1481456"/>
          </a:xfrm>
          <a:prstGeom prst="rect">
            <a:avLst/>
          </a:prstGeom>
        </p:spPr>
      </p:pic>
      <p:sp>
        <p:nvSpPr>
          <p:cNvPr id="4" name="Başlık 3">
            <a:extLst>
              <a:ext uri="{FF2B5EF4-FFF2-40B4-BE49-F238E27FC236}">
                <a16:creationId xmlns:a16="http://schemas.microsoft.com/office/drawing/2014/main" id="{1F48B0CD-EBDB-8A4E-55B3-D3A25E46F679}"/>
              </a:ext>
            </a:extLst>
          </p:cNvPr>
          <p:cNvSpPr>
            <a:spLocks noGrp="1"/>
          </p:cNvSpPr>
          <p:nvPr>
            <p:ph type="title"/>
          </p:nvPr>
        </p:nvSpPr>
        <p:spPr/>
        <p:txBody>
          <a:bodyPr/>
          <a:lstStyle/>
          <a:p>
            <a:r>
              <a:rPr lang="tr-TR" dirty="0" err="1"/>
              <a:t>X</a:t>
            </a:r>
            <a:r>
              <a:rPr lang="tr-TR" sz="3200" cap="none" dirty="0" err="1"/>
              <a:t>bar</a:t>
            </a:r>
            <a:r>
              <a:rPr lang="tr-TR" dirty="0"/>
              <a:t>-R grafiğinin yorumlanması </a:t>
            </a:r>
            <a:endParaRPr lang="en-GB" dirty="0"/>
          </a:p>
        </p:txBody>
      </p:sp>
      <p:pic>
        <p:nvPicPr>
          <p:cNvPr id="7" name="Resim 6">
            <a:extLst>
              <a:ext uri="{FF2B5EF4-FFF2-40B4-BE49-F238E27FC236}">
                <a16:creationId xmlns:a16="http://schemas.microsoft.com/office/drawing/2014/main" id="{4D9719B0-57FE-2CA3-E223-49B5E455B783}"/>
              </a:ext>
            </a:extLst>
          </p:cNvPr>
          <p:cNvPicPr>
            <a:picLocks noChangeAspect="1"/>
          </p:cNvPicPr>
          <p:nvPr/>
        </p:nvPicPr>
        <p:blipFill>
          <a:blip r:embed="rId3"/>
          <a:stretch>
            <a:fillRect/>
          </a:stretch>
        </p:blipFill>
        <p:spPr>
          <a:xfrm>
            <a:off x="554070" y="1868074"/>
            <a:ext cx="6581775" cy="4381500"/>
          </a:xfrm>
          <a:prstGeom prst="rect">
            <a:avLst/>
          </a:prstGeom>
        </p:spPr>
      </p:pic>
      <p:sp>
        <p:nvSpPr>
          <p:cNvPr id="8" name="Metin kutusu 7">
            <a:extLst>
              <a:ext uri="{FF2B5EF4-FFF2-40B4-BE49-F238E27FC236}">
                <a16:creationId xmlns:a16="http://schemas.microsoft.com/office/drawing/2014/main" id="{60EA0378-01EB-7393-210D-32FD1721ACF2}"/>
              </a:ext>
            </a:extLst>
          </p:cNvPr>
          <p:cNvSpPr txBox="1"/>
          <p:nvPr/>
        </p:nvSpPr>
        <p:spPr>
          <a:xfrm>
            <a:off x="5971735" y="1007299"/>
            <a:ext cx="6077683" cy="1569660"/>
          </a:xfrm>
          <a:prstGeom prst="rect">
            <a:avLst/>
          </a:prstGeom>
          <a:noFill/>
        </p:spPr>
        <p:txBody>
          <a:bodyPr wrap="square" rtlCol="0">
            <a:spAutoFit/>
          </a:bodyPr>
          <a:lstStyle/>
          <a:p>
            <a:r>
              <a:rPr lang="tr-TR" sz="2400" dirty="0">
                <a:latin typeface="+mj-lt"/>
              </a:rPr>
              <a:t>9 Adım da takip etmek istediğimiz prosesin kontrol limitlerinin belirlenir. </a:t>
            </a:r>
          </a:p>
          <a:p>
            <a:endParaRPr lang="tr-TR" sz="2400" dirty="0">
              <a:latin typeface="+mj-lt"/>
            </a:endParaRPr>
          </a:p>
          <a:p>
            <a:r>
              <a:rPr lang="tr-TR" sz="2400" dirty="0">
                <a:latin typeface="+mj-lt"/>
              </a:rPr>
              <a:t>			Bu örnekte ;</a:t>
            </a:r>
            <a:endParaRPr lang="en-GB" sz="2400" dirty="0">
              <a:latin typeface="+mj-lt"/>
            </a:endParaRPr>
          </a:p>
        </p:txBody>
      </p:sp>
      <p:grpSp>
        <p:nvGrpSpPr>
          <p:cNvPr id="14" name="Grup 13">
            <a:extLst>
              <a:ext uri="{FF2B5EF4-FFF2-40B4-BE49-F238E27FC236}">
                <a16:creationId xmlns:a16="http://schemas.microsoft.com/office/drawing/2014/main" id="{7BF5D34B-09F5-9AC5-6D35-EB1C0F5D1784}"/>
              </a:ext>
            </a:extLst>
          </p:cNvPr>
          <p:cNvGrpSpPr/>
          <p:nvPr/>
        </p:nvGrpSpPr>
        <p:grpSpPr>
          <a:xfrm>
            <a:off x="7269919" y="2563112"/>
            <a:ext cx="2331720" cy="1204441"/>
            <a:chOff x="8262864" y="2563112"/>
            <a:chExt cx="2331720" cy="1204441"/>
          </a:xfrm>
        </p:grpSpPr>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3076692B-CCE0-4A84-C78C-0131315EA307}"/>
                    </a:ext>
                  </a:extLst>
                </p:cNvPr>
                <p:cNvSpPr txBox="1"/>
                <p:nvPr/>
              </p:nvSpPr>
              <p:spPr>
                <a:xfrm>
                  <a:off x="8262864" y="2996055"/>
                  <a:ext cx="233172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1600" i="1" smtClean="0">
                                <a:latin typeface="Cambria Math" panose="02040503050406030204" pitchFamily="18" charset="0"/>
                              </a:rPr>
                            </m:ctrlPr>
                          </m:accPr>
                          <m:e>
                            <m:r>
                              <a:rPr lang="tr-TR" sz="1600" b="0" i="1" smtClean="0">
                                <a:latin typeface="Cambria Math" panose="02040503050406030204" pitchFamily="18" charset="0"/>
                              </a:rPr>
                              <m:t>𝑥</m:t>
                            </m:r>
                          </m:e>
                        </m:acc>
                        <m:r>
                          <a:rPr lang="tr-TR" sz="1600" b="0" i="1" smtClean="0">
                            <a:latin typeface="Cambria Math" panose="02040503050406030204" pitchFamily="18" charset="0"/>
                          </a:rPr>
                          <m:t>=28,072</m:t>
                        </m:r>
                      </m:oMath>
                    </m:oMathPara>
                  </a14:m>
                  <a:endParaRPr lang="tr-TR" sz="1600" b="0" dirty="0">
                    <a:latin typeface="+mj-lt"/>
                  </a:endParaRPr>
                </a:p>
              </p:txBody>
            </p:sp>
          </mc:Choice>
          <mc:Fallback xmlns="">
            <p:sp>
              <p:nvSpPr>
                <p:cNvPr id="11" name="Metin kutusu 10">
                  <a:extLst>
                    <a:ext uri="{FF2B5EF4-FFF2-40B4-BE49-F238E27FC236}">
                      <a16:creationId xmlns:a16="http://schemas.microsoft.com/office/drawing/2014/main" id="{3076692B-CCE0-4A84-C78C-0131315EA307}"/>
                    </a:ext>
                  </a:extLst>
                </p:cNvPr>
                <p:cNvSpPr txBox="1">
                  <a:spLocks noRot="1" noChangeAspect="1" noMove="1" noResize="1" noEditPoints="1" noAdjustHandles="1" noChangeArrowheads="1" noChangeShapeType="1" noTextEdit="1"/>
                </p:cNvSpPr>
                <p:nvPr/>
              </p:nvSpPr>
              <p:spPr>
                <a:xfrm>
                  <a:off x="8262864" y="2996055"/>
                  <a:ext cx="2331720"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B0FA588E-FC23-2244-97D7-70DBA0E9539A}"/>
                    </a:ext>
                  </a:extLst>
                </p:cNvPr>
                <p:cNvSpPr txBox="1"/>
                <p:nvPr/>
              </p:nvSpPr>
              <p:spPr>
                <a:xfrm>
                  <a:off x="8262864" y="2563112"/>
                  <a:ext cx="2331720" cy="338554"/>
                </a:xfrm>
                <a:prstGeom prst="rect">
                  <a:avLst/>
                </a:prstGeom>
                <a:noFill/>
              </p:spPr>
              <p:txBody>
                <a:bodyPr wrap="square">
                  <a:spAutoFit/>
                </a:bodyPr>
                <a:lstStyle/>
                <a:p>
                  <a:r>
                    <a:rPr lang="tr-TR" sz="1600" b="0" dirty="0">
                      <a:latin typeface="+mj-lt"/>
                    </a:rPr>
                    <a:t>UKL</a:t>
                  </a:r>
                  <a:r>
                    <a:rPr lang="tr-TR" sz="1600" b="0" dirty="0"/>
                    <a:t> </a:t>
                  </a:r>
                  <a14:m>
                    <m:oMath xmlns:m="http://schemas.openxmlformats.org/officeDocument/2006/math">
                      <m:r>
                        <a:rPr lang="tr-TR" sz="1600" b="0" i="1" smtClean="0">
                          <a:latin typeface="Cambria Math" panose="02040503050406030204" pitchFamily="18" charset="0"/>
                        </a:rPr>
                        <m:t>=31,</m:t>
                      </m:r>
                    </m:oMath>
                  </a14:m>
                  <a:r>
                    <a:rPr lang="tr-TR" sz="1600" b="0" dirty="0">
                      <a:latin typeface="+mj-lt"/>
                    </a:rPr>
                    <a:t>048</a:t>
                  </a:r>
                </a:p>
              </p:txBody>
            </p:sp>
          </mc:Choice>
          <mc:Fallback xmlns="">
            <p:sp>
              <p:nvSpPr>
                <p:cNvPr id="12" name="Metin kutusu 11">
                  <a:extLst>
                    <a:ext uri="{FF2B5EF4-FFF2-40B4-BE49-F238E27FC236}">
                      <a16:creationId xmlns:a16="http://schemas.microsoft.com/office/drawing/2014/main" id="{B0FA588E-FC23-2244-97D7-70DBA0E9539A}"/>
                    </a:ext>
                  </a:extLst>
                </p:cNvPr>
                <p:cNvSpPr txBox="1">
                  <a:spLocks noRot="1" noChangeAspect="1" noMove="1" noResize="1" noEditPoints="1" noAdjustHandles="1" noChangeArrowheads="1" noChangeShapeType="1" noTextEdit="1"/>
                </p:cNvSpPr>
                <p:nvPr/>
              </p:nvSpPr>
              <p:spPr>
                <a:xfrm>
                  <a:off x="8262864" y="2563112"/>
                  <a:ext cx="2331720" cy="338554"/>
                </a:xfrm>
                <a:prstGeom prst="rect">
                  <a:avLst/>
                </a:prstGeom>
                <a:blipFill>
                  <a:blip r:embed="rId5"/>
                  <a:stretch>
                    <a:fillRect l="-1571" t="-8929" b="-17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Metin kutusu 12">
                  <a:extLst>
                    <a:ext uri="{FF2B5EF4-FFF2-40B4-BE49-F238E27FC236}">
                      <a16:creationId xmlns:a16="http://schemas.microsoft.com/office/drawing/2014/main" id="{90ED279E-0C18-D401-D2DC-13C05DCD15BE}"/>
                    </a:ext>
                  </a:extLst>
                </p:cNvPr>
                <p:cNvSpPr txBox="1"/>
                <p:nvPr/>
              </p:nvSpPr>
              <p:spPr>
                <a:xfrm>
                  <a:off x="8262864" y="3428999"/>
                  <a:ext cx="2331720" cy="338554"/>
                </a:xfrm>
                <a:prstGeom prst="rect">
                  <a:avLst/>
                </a:prstGeom>
                <a:noFill/>
              </p:spPr>
              <p:txBody>
                <a:bodyPr wrap="square">
                  <a:spAutoFit/>
                </a:bodyPr>
                <a:lstStyle/>
                <a:p>
                  <a:r>
                    <a:rPr lang="tr-TR" sz="1600" b="0" dirty="0">
                      <a:latin typeface="+mj-lt"/>
                    </a:rPr>
                    <a:t>AKL</a:t>
                  </a:r>
                  <a:r>
                    <a:rPr lang="tr-TR" sz="1600" b="0" dirty="0"/>
                    <a:t> </a:t>
                  </a:r>
                  <a14:m>
                    <m:oMath xmlns:m="http://schemas.openxmlformats.org/officeDocument/2006/math">
                      <m:r>
                        <a:rPr lang="tr-TR" sz="1600" b="0" i="1" smtClean="0">
                          <a:latin typeface="Cambria Math" panose="02040503050406030204" pitchFamily="18" charset="0"/>
                        </a:rPr>
                        <m:t>=25,096</m:t>
                      </m:r>
                    </m:oMath>
                  </a14:m>
                  <a:endParaRPr lang="tr-TR" sz="1600" b="0" dirty="0">
                    <a:latin typeface="+mj-lt"/>
                  </a:endParaRPr>
                </a:p>
              </p:txBody>
            </p:sp>
          </mc:Choice>
          <mc:Fallback xmlns="">
            <p:sp>
              <p:nvSpPr>
                <p:cNvPr id="13" name="Metin kutusu 12">
                  <a:extLst>
                    <a:ext uri="{FF2B5EF4-FFF2-40B4-BE49-F238E27FC236}">
                      <a16:creationId xmlns:a16="http://schemas.microsoft.com/office/drawing/2014/main" id="{90ED279E-0C18-D401-D2DC-13C05DCD15BE}"/>
                    </a:ext>
                  </a:extLst>
                </p:cNvPr>
                <p:cNvSpPr txBox="1">
                  <a:spLocks noRot="1" noChangeAspect="1" noMove="1" noResize="1" noEditPoints="1" noAdjustHandles="1" noChangeArrowheads="1" noChangeShapeType="1" noTextEdit="1"/>
                </p:cNvSpPr>
                <p:nvPr/>
              </p:nvSpPr>
              <p:spPr>
                <a:xfrm>
                  <a:off x="8262864" y="3428999"/>
                  <a:ext cx="2331720" cy="338554"/>
                </a:xfrm>
                <a:prstGeom prst="rect">
                  <a:avLst/>
                </a:prstGeom>
                <a:blipFill>
                  <a:blip r:embed="rId6"/>
                  <a:stretch>
                    <a:fillRect l="-1571" t="-7143" b="-17857"/>
                  </a:stretch>
                </a:blipFill>
              </p:spPr>
              <p:txBody>
                <a:bodyPr/>
                <a:lstStyle/>
                <a:p>
                  <a:r>
                    <a:rPr lang="en-GB">
                      <a:noFill/>
                    </a:rPr>
                    <a:t> </a:t>
                  </a:r>
                </a:p>
              </p:txBody>
            </p:sp>
          </mc:Fallback>
        </mc:AlternateContent>
      </p:grpSp>
      <p:grpSp>
        <p:nvGrpSpPr>
          <p:cNvPr id="15" name="Grup 14">
            <a:extLst>
              <a:ext uri="{FF2B5EF4-FFF2-40B4-BE49-F238E27FC236}">
                <a16:creationId xmlns:a16="http://schemas.microsoft.com/office/drawing/2014/main" id="{5430DCA1-7664-9574-8C58-5130635B9F99}"/>
              </a:ext>
            </a:extLst>
          </p:cNvPr>
          <p:cNvGrpSpPr/>
          <p:nvPr/>
        </p:nvGrpSpPr>
        <p:grpSpPr>
          <a:xfrm>
            <a:off x="7269919" y="4168277"/>
            <a:ext cx="2331720" cy="1204441"/>
            <a:chOff x="8262864" y="2563112"/>
            <a:chExt cx="2331720" cy="1204441"/>
          </a:xfrm>
        </p:grpSpPr>
        <mc:AlternateContent xmlns:mc="http://schemas.openxmlformats.org/markup-compatibility/2006" xmlns:a14="http://schemas.microsoft.com/office/drawing/2010/main">
          <mc:Choice Requires="a14">
            <p:sp>
              <p:nvSpPr>
                <p:cNvPr id="16" name="Metin kutusu 15">
                  <a:extLst>
                    <a:ext uri="{FF2B5EF4-FFF2-40B4-BE49-F238E27FC236}">
                      <a16:creationId xmlns:a16="http://schemas.microsoft.com/office/drawing/2014/main" id="{32C6D8FF-65E5-ED40-198C-A06C32C80863}"/>
                    </a:ext>
                  </a:extLst>
                </p:cNvPr>
                <p:cNvSpPr txBox="1"/>
                <p:nvPr/>
              </p:nvSpPr>
              <p:spPr>
                <a:xfrm>
                  <a:off x="8262864" y="2996055"/>
                  <a:ext cx="233172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1600" i="1" smtClean="0">
                                <a:latin typeface="Cambria Math" panose="02040503050406030204" pitchFamily="18" charset="0"/>
                              </a:rPr>
                            </m:ctrlPr>
                          </m:accPr>
                          <m:e>
                            <m:r>
                              <a:rPr lang="tr-TR" sz="1600" b="0" i="1" smtClean="0">
                                <a:latin typeface="Cambria Math" panose="02040503050406030204" pitchFamily="18" charset="0"/>
                              </a:rPr>
                              <m:t>𝑅</m:t>
                            </m:r>
                          </m:e>
                        </m:acc>
                        <m:r>
                          <a:rPr lang="tr-TR" sz="1600" b="0" i="1" smtClean="0">
                            <a:latin typeface="Cambria Math" panose="02040503050406030204" pitchFamily="18" charset="0"/>
                          </a:rPr>
                          <m:t>=5,16</m:t>
                        </m:r>
                      </m:oMath>
                    </m:oMathPara>
                  </a14:m>
                  <a:endParaRPr lang="tr-TR" sz="1600" dirty="0">
                    <a:latin typeface="+mj-lt"/>
                  </a:endParaRPr>
                </a:p>
              </p:txBody>
            </p:sp>
          </mc:Choice>
          <mc:Fallback xmlns="">
            <p:sp>
              <p:nvSpPr>
                <p:cNvPr id="16" name="Metin kutusu 15">
                  <a:extLst>
                    <a:ext uri="{FF2B5EF4-FFF2-40B4-BE49-F238E27FC236}">
                      <a16:creationId xmlns:a16="http://schemas.microsoft.com/office/drawing/2014/main" id="{32C6D8FF-65E5-ED40-198C-A06C32C80863}"/>
                    </a:ext>
                  </a:extLst>
                </p:cNvPr>
                <p:cNvSpPr txBox="1">
                  <a:spLocks noRot="1" noChangeAspect="1" noMove="1" noResize="1" noEditPoints="1" noAdjustHandles="1" noChangeArrowheads="1" noChangeShapeType="1" noTextEdit="1"/>
                </p:cNvSpPr>
                <p:nvPr/>
              </p:nvSpPr>
              <p:spPr>
                <a:xfrm>
                  <a:off x="8262864" y="2996055"/>
                  <a:ext cx="2331720" cy="338554"/>
                </a:xfrm>
                <a:prstGeom prst="rect">
                  <a:avLst/>
                </a:prstGeom>
                <a:blipFill>
                  <a:blip r:embed="rId7"/>
                  <a:stretch>
                    <a:fillRect/>
                  </a:stretch>
                </a:blipFill>
              </p:spPr>
              <p:txBody>
                <a:bodyPr/>
                <a:lstStyle/>
                <a:p>
                  <a:r>
                    <a:rPr lang="en-GB">
                      <a:noFill/>
                    </a:rPr>
                    <a:t> </a:t>
                  </a:r>
                </a:p>
              </p:txBody>
            </p:sp>
          </mc:Fallback>
        </mc:AlternateContent>
        <p:sp>
          <p:nvSpPr>
            <p:cNvPr id="17" name="Metin kutusu 16">
              <a:extLst>
                <a:ext uri="{FF2B5EF4-FFF2-40B4-BE49-F238E27FC236}">
                  <a16:creationId xmlns:a16="http://schemas.microsoft.com/office/drawing/2014/main" id="{86F8935A-CFAF-C5E3-2EA9-203762E637D6}"/>
                </a:ext>
              </a:extLst>
            </p:cNvPr>
            <p:cNvSpPr txBox="1"/>
            <p:nvPr/>
          </p:nvSpPr>
          <p:spPr>
            <a:xfrm>
              <a:off x="8262864" y="2563112"/>
              <a:ext cx="2331720" cy="338554"/>
            </a:xfrm>
            <a:prstGeom prst="rect">
              <a:avLst/>
            </a:prstGeom>
            <a:noFill/>
          </p:spPr>
          <p:txBody>
            <a:bodyPr wrap="square">
              <a:spAutoFit/>
            </a:bodyPr>
            <a:lstStyle/>
            <a:p>
              <a:r>
                <a:rPr lang="tr-TR" sz="1600" dirty="0">
                  <a:latin typeface="+mj-lt"/>
                </a:rPr>
                <a:t>UKL = 10,91</a:t>
              </a:r>
            </a:p>
          </p:txBody>
        </p:sp>
        <mc:AlternateContent xmlns:mc="http://schemas.openxmlformats.org/markup-compatibility/2006" xmlns:a14="http://schemas.microsoft.com/office/drawing/2010/main">
          <mc:Choice Requires="a14">
            <p:sp>
              <p:nvSpPr>
                <p:cNvPr id="18" name="Metin kutusu 17">
                  <a:extLst>
                    <a:ext uri="{FF2B5EF4-FFF2-40B4-BE49-F238E27FC236}">
                      <a16:creationId xmlns:a16="http://schemas.microsoft.com/office/drawing/2014/main" id="{1C3471C0-D414-AD8F-C58F-79C83AFAE2B3}"/>
                    </a:ext>
                  </a:extLst>
                </p:cNvPr>
                <p:cNvSpPr txBox="1"/>
                <p:nvPr/>
              </p:nvSpPr>
              <p:spPr>
                <a:xfrm>
                  <a:off x="8262864" y="3428999"/>
                  <a:ext cx="2331720" cy="338554"/>
                </a:xfrm>
                <a:prstGeom prst="rect">
                  <a:avLst/>
                </a:prstGeom>
                <a:noFill/>
              </p:spPr>
              <p:txBody>
                <a:bodyPr wrap="square">
                  <a:spAutoFit/>
                </a:bodyPr>
                <a:lstStyle/>
                <a:p>
                  <a:r>
                    <a:rPr lang="tr-TR" sz="1600" dirty="0">
                      <a:latin typeface="+mj-lt"/>
                    </a:rPr>
                    <a:t>AKL </a:t>
                  </a:r>
                  <a14:m>
                    <m:oMath xmlns:m="http://schemas.openxmlformats.org/officeDocument/2006/math">
                      <m:r>
                        <a:rPr lang="tr-TR" sz="1600" b="0" i="1" smtClean="0">
                          <a:latin typeface="Cambria Math" panose="02040503050406030204" pitchFamily="18" charset="0"/>
                        </a:rPr>
                        <m:t>=</m:t>
                      </m:r>
                    </m:oMath>
                  </a14:m>
                  <a:r>
                    <a:rPr lang="tr-TR" sz="1600" dirty="0">
                      <a:latin typeface="+mj-lt"/>
                    </a:rPr>
                    <a:t>   0,00</a:t>
                  </a:r>
                </a:p>
              </p:txBody>
            </p:sp>
          </mc:Choice>
          <mc:Fallback xmlns="">
            <p:sp>
              <p:nvSpPr>
                <p:cNvPr id="18" name="Metin kutusu 17">
                  <a:extLst>
                    <a:ext uri="{FF2B5EF4-FFF2-40B4-BE49-F238E27FC236}">
                      <a16:creationId xmlns:a16="http://schemas.microsoft.com/office/drawing/2014/main" id="{1C3471C0-D414-AD8F-C58F-79C83AFAE2B3}"/>
                    </a:ext>
                  </a:extLst>
                </p:cNvPr>
                <p:cNvSpPr txBox="1">
                  <a:spLocks noRot="1" noChangeAspect="1" noMove="1" noResize="1" noEditPoints="1" noAdjustHandles="1" noChangeArrowheads="1" noChangeShapeType="1" noTextEdit="1"/>
                </p:cNvSpPr>
                <p:nvPr/>
              </p:nvSpPr>
              <p:spPr>
                <a:xfrm>
                  <a:off x="8262864" y="3428999"/>
                  <a:ext cx="2331720" cy="338554"/>
                </a:xfrm>
                <a:prstGeom prst="rect">
                  <a:avLst/>
                </a:prstGeom>
                <a:blipFill>
                  <a:blip r:embed="rId8"/>
                  <a:stretch>
                    <a:fillRect l="-1571" t="-5455" b="-23636"/>
                  </a:stretch>
                </a:blipFill>
              </p:spPr>
              <p:txBody>
                <a:bodyPr/>
                <a:lstStyle/>
                <a:p>
                  <a:r>
                    <a:rPr lang="en-GB">
                      <a:noFill/>
                    </a:rPr>
                    <a:t> </a:t>
                  </a:r>
                </a:p>
              </p:txBody>
            </p:sp>
          </mc:Fallback>
        </mc:AlternateContent>
      </p:grpSp>
      <p:sp>
        <p:nvSpPr>
          <p:cNvPr id="19" name="Metin kutusu 18">
            <a:extLst>
              <a:ext uri="{FF2B5EF4-FFF2-40B4-BE49-F238E27FC236}">
                <a16:creationId xmlns:a16="http://schemas.microsoft.com/office/drawing/2014/main" id="{EC164405-4C2B-06D6-FE03-7E757A382B53}"/>
              </a:ext>
            </a:extLst>
          </p:cNvPr>
          <p:cNvSpPr txBox="1"/>
          <p:nvPr/>
        </p:nvSpPr>
        <p:spPr>
          <a:xfrm>
            <a:off x="9411725" y="2550302"/>
            <a:ext cx="2331720" cy="2031325"/>
          </a:xfrm>
          <a:prstGeom prst="rect">
            <a:avLst/>
          </a:prstGeom>
          <a:noFill/>
        </p:spPr>
        <p:txBody>
          <a:bodyPr wrap="square" rtlCol="0">
            <a:spAutoFit/>
          </a:bodyPr>
          <a:lstStyle/>
          <a:p>
            <a:r>
              <a:rPr lang="tr-TR" dirty="0">
                <a:latin typeface="+mj-lt"/>
              </a:rPr>
              <a:t>Veriler göstermektedir ki Araç temizleme ortalama süresi 28,072dk sürmekte, </a:t>
            </a:r>
          </a:p>
          <a:p>
            <a:r>
              <a:rPr lang="tr-TR" dirty="0">
                <a:latin typeface="+mj-lt"/>
              </a:rPr>
              <a:t>Proses takip edilmeli </a:t>
            </a:r>
            <a:endParaRPr lang="en-GB" dirty="0">
              <a:latin typeface="+mj-lt"/>
            </a:endParaRPr>
          </a:p>
        </p:txBody>
      </p:sp>
      <p:sp>
        <p:nvSpPr>
          <p:cNvPr id="2" name="Slayt Numarası Yer Tutucusu 5">
            <a:extLst>
              <a:ext uri="{FF2B5EF4-FFF2-40B4-BE49-F238E27FC236}">
                <a16:creationId xmlns:a16="http://schemas.microsoft.com/office/drawing/2014/main" id="{07F640A7-B2D5-83C8-C838-B3858EA598CB}"/>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24</a:t>
            </a:fld>
            <a:endParaRPr lang="tr-TR" dirty="0"/>
          </a:p>
        </p:txBody>
      </p:sp>
    </p:spTree>
    <p:extLst>
      <p:ext uri="{BB962C8B-B14F-4D97-AF65-F5344CB8AC3E}">
        <p14:creationId xmlns:p14="http://schemas.microsoft.com/office/powerpoint/2010/main" val="252272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DC4AB-E0DF-B349-04FE-BBA54332205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4EF2F2B-3AAC-70CE-D88C-F346A70D96FE}"/>
              </a:ext>
            </a:extLst>
          </p:cNvPr>
          <p:cNvSpPr>
            <a:spLocks noGrp="1"/>
          </p:cNvSpPr>
          <p:nvPr>
            <p:ph type="title"/>
          </p:nvPr>
        </p:nvSpPr>
        <p:spPr>
          <a:xfrm>
            <a:off x="1578163" y="331230"/>
            <a:ext cx="10972800" cy="654412"/>
          </a:xfrm>
        </p:spPr>
        <p:txBody>
          <a:bodyPr/>
          <a:lstStyle/>
          <a:p>
            <a:r>
              <a:rPr lang="tr-TR"/>
              <a:t>Sürekli veriler için İPK I-MR </a:t>
            </a:r>
            <a:endParaRPr lang="en-GB" dirty="0"/>
          </a:p>
        </p:txBody>
      </p:sp>
      <p:sp>
        <p:nvSpPr>
          <p:cNvPr id="6" name="Rectangle 1">
            <a:extLst>
              <a:ext uri="{FF2B5EF4-FFF2-40B4-BE49-F238E27FC236}">
                <a16:creationId xmlns:a16="http://schemas.microsoft.com/office/drawing/2014/main" id="{6A1AD5EC-1791-292D-ECDE-218A1BB7223A}"/>
              </a:ext>
            </a:extLst>
          </p:cNvPr>
          <p:cNvSpPr>
            <a:spLocks noGrp="1" noChangeArrowheads="1"/>
          </p:cNvSpPr>
          <p:nvPr>
            <p:ph idx="1"/>
          </p:nvPr>
        </p:nvSpPr>
        <p:spPr bwMode="auto">
          <a:xfrm>
            <a:off x="822361" y="1432488"/>
            <a:ext cx="10972800" cy="31208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tr-TR" altLang="tr-TR" b="0" dirty="0"/>
              <a:t>Aynı otobüs (örneğin “ARAÇ 27”)</a:t>
            </a:r>
          </a:p>
          <a:p>
            <a:pPr lvl="0"/>
            <a:r>
              <a:rPr lang="tr-TR" altLang="tr-TR" b="0" dirty="0"/>
              <a:t>Aynı hat (örneğin Hat 7 – Merkez Terminal – Kampüs)</a:t>
            </a:r>
          </a:p>
          <a:p>
            <a:pPr lvl="0"/>
            <a:r>
              <a:rPr lang="tr-TR" altLang="tr-TR" b="0" dirty="0"/>
              <a:t>Her gün 10 tur atıyor (ya da 30 ardışık tur ölçümü alınabilir).</a:t>
            </a:r>
          </a:p>
          <a:p>
            <a:pPr lvl="0"/>
            <a:r>
              <a:rPr lang="tr-TR" altLang="tr-TR" b="0" dirty="0"/>
              <a:t>Ölçüm: Her turun süresi (dakika cinsinden).</a:t>
            </a:r>
          </a:p>
          <a:p>
            <a:pPr lvl="0"/>
            <a:r>
              <a:rPr lang="tr-TR" altLang="tr-TR" b="0" dirty="0"/>
              <a:t>Beklenen ortalama: 42 dk</a:t>
            </a:r>
          </a:p>
          <a:p>
            <a:pPr lvl="0"/>
            <a:r>
              <a:rPr lang="tr-TR" altLang="tr-TR" b="0" dirty="0"/>
              <a:t>Doğal varyasyon: ±3 dk</a:t>
            </a:r>
          </a:p>
          <a:p>
            <a:pPr lvl="0"/>
            <a:r>
              <a:rPr lang="tr-TR" altLang="tr-TR" b="0" dirty="0"/>
              <a:t>Amaç: Hat performansının kararlı olup olmadığını görmek.</a:t>
            </a:r>
          </a:p>
        </p:txBody>
      </p:sp>
      <p:pic>
        <p:nvPicPr>
          <p:cNvPr id="5122" name="Picture 2" descr="#35477 Clip Art Graphic Of An Orange Guy Character Seated On A Rock And Resting His Chin In His Hand While Wondering">
            <a:extLst>
              <a:ext uri="{FF2B5EF4-FFF2-40B4-BE49-F238E27FC236}">
                <a16:creationId xmlns:a16="http://schemas.microsoft.com/office/drawing/2014/main" id="{9008B018-EF94-AAA1-9C00-848F29A7909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8706"/>
          <a:stretch>
            <a:fillRect/>
          </a:stretch>
        </p:blipFill>
        <p:spPr bwMode="auto">
          <a:xfrm>
            <a:off x="8858927" y="1386315"/>
            <a:ext cx="3199667" cy="3213199"/>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5">
            <a:extLst>
              <a:ext uri="{FF2B5EF4-FFF2-40B4-BE49-F238E27FC236}">
                <a16:creationId xmlns:a16="http://schemas.microsoft.com/office/drawing/2014/main" id="{201FEC53-F0E4-1891-6B21-22842C3B7301}"/>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25</a:t>
            </a:fld>
            <a:endParaRPr lang="tr-TR" dirty="0"/>
          </a:p>
        </p:txBody>
      </p:sp>
    </p:spTree>
    <p:extLst>
      <p:ext uri="{BB962C8B-B14F-4D97-AF65-F5344CB8AC3E}">
        <p14:creationId xmlns:p14="http://schemas.microsoft.com/office/powerpoint/2010/main" val="2092930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2BD11-3ED4-7358-A24B-883CD33EE15E}"/>
            </a:ext>
          </a:extLst>
        </p:cNvPr>
        <p:cNvGrpSpPr/>
        <p:nvPr/>
      </p:nvGrpSpPr>
      <p:grpSpPr>
        <a:xfrm>
          <a:off x="0" y="0"/>
          <a:ext cx="0" cy="0"/>
          <a:chOff x="0" y="0"/>
          <a:chExt cx="0" cy="0"/>
        </a:xfrm>
      </p:grpSpPr>
      <p:sp>
        <p:nvSpPr>
          <p:cNvPr id="2" name="Veri Yer Tutucusu 1">
            <a:extLst>
              <a:ext uri="{FF2B5EF4-FFF2-40B4-BE49-F238E27FC236}">
                <a16:creationId xmlns:a16="http://schemas.microsoft.com/office/drawing/2014/main" id="{13CA0A29-FF0E-6206-FB46-6024C80B0FBB}"/>
              </a:ext>
            </a:extLst>
          </p:cNvPr>
          <p:cNvSpPr>
            <a:spLocks noGrp="1"/>
          </p:cNvSpPr>
          <p:nvPr>
            <p:ph type="dt" sz="half" idx="10"/>
          </p:nvPr>
        </p:nvSpPr>
        <p:spPr/>
        <p:txBody>
          <a:bodyPr/>
          <a:lstStyle/>
          <a:p>
            <a:endParaRPr lang="tr-TR" dirty="0"/>
          </a:p>
        </p:txBody>
      </p:sp>
      <p:sp>
        <p:nvSpPr>
          <p:cNvPr id="27651" name="Rectangle 3">
            <a:extLst>
              <a:ext uri="{FF2B5EF4-FFF2-40B4-BE49-F238E27FC236}">
                <a16:creationId xmlns:a16="http://schemas.microsoft.com/office/drawing/2014/main" id="{24452C63-B205-503A-A778-6A79D19ECC21}"/>
              </a:ext>
            </a:extLst>
          </p:cNvPr>
          <p:cNvSpPr>
            <a:spLocks noGrp="1" noChangeArrowheads="1"/>
          </p:cNvSpPr>
          <p:nvPr>
            <p:ph type="title"/>
          </p:nvPr>
        </p:nvSpPr>
        <p:spPr bwMode="auto">
          <a:ln>
            <a:miter lim="800000"/>
            <a:headEnd/>
            <a:tailEnd/>
          </a:ln>
        </p:spPr>
        <p:txBody>
          <a:bodyPr vert="horz" wrap="square" lIns="91435" tIns="45717" rIns="91435" bIns="45717" numCol="1" rtlCol="0" anchor="ctr" anchorCtr="0" compatLnSpc="1">
            <a:prstTxWarp prst="textNoShape">
              <a:avLst/>
            </a:prstTxWarp>
            <a:noAutofit/>
          </a:bodyPr>
          <a:lstStyle/>
          <a:p>
            <a:r>
              <a:rPr lang="tr-TR" dirty="0"/>
              <a:t>Sürekli veriler için IPK</a:t>
            </a:r>
          </a:p>
        </p:txBody>
      </p:sp>
      <p:sp>
        <p:nvSpPr>
          <p:cNvPr id="11" name="İçerik Yer Tutucusu 10">
            <a:extLst>
              <a:ext uri="{FF2B5EF4-FFF2-40B4-BE49-F238E27FC236}">
                <a16:creationId xmlns:a16="http://schemas.microsoft.com/office/drawing/2014/main" id="{50384514-772D-9852-1549-43331B68ED08}"/>
              </a:ext>
            </a:extLst>
          </p:cNvPr>
          <p:cNvSpPr>
            <a:spLocks noGrp="1"/>
          </p:cNvSpPr>
          <p:nvPr>
            <p:ph idx="1"/>
          </p:nvPr>
        </p:nvSpPr>
        <p:spPr>
          <a:xfrm>
            <a:off x="831277" y="1090117"/>
            <a:ext cx="10972800" cy="4889981"/>
          </a:xfrm>
        </p:spPr>
        <p:txBody>
          <a:bodyPr/>
          <a:lstStyle/>
          <a:p>
            <a:r>
              <a:rPr lang="tr-TR" b="0" dirty="0"/>
              <a:t>9. Kontrol Limitlerinin hesaplanmasının temelini oluşturun.</a:t>
            </a:r>
            <a:endParaRPr lang="en-GB" dirty="0"/>
          </a:p>
        </p:txBody>
      </p:sp>
      <p:sp>
        <p:nvSpPr>
          <p:cNvPr id="4" name="Slayt Numarası Yer Tutucusu 3">
            <a:extLst>
              <a:ext uri="{FF2B5EF4-FFF2-40B4-BE49-F238E27FC236}">
                <a16:creationId xmlns:a16="http://schemas.microsoft.com/office/drawing/2014/main" id="{7B85A72F-0511-E3EA-6C6A-0E67ED316239}"/>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26</a:t>
            </a:fld>
            <a:endParaRPr lang="tr-TR"/>
          </a:p>
        </p:txBody>
      </p:sp>
      <p:pic>
        <p:nvPicPr>
          <p:cNvPr id="7" name="Resim 6" descr="#34287 Clip Art Graphic Of An Orange Guy Character News Reporter With A Camera And Newspaper by Jester Arts">
            <a:hlinkClick r:id="rId2"/>
            <a:extLst>
              <a:ext uri="{FF2B5EF4-FFF2-40B4-BE49-F238E27FC236}">
                <a16:creationId xmlns:a16="http://schemas.microsoft.com/office/drawing/2014/main" id="{DACADE6A-3465-04E8-763B-5699AF72F6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78546" y="5103221"/>
            <a:ext cx="1268538" cy="986893"/>
          </a:xfrm>
          <a:prstGeom prst="rect">
            <a:avLst/>
          </a:prstGeom>
          <a:noFill/>
          <a:ln>
            <a:noFill/>
          </a:ln>
        </p:spPr>
      </p:pic>
      <p:pic>
        <p:nvPicPr>
          <p:cNvPr id="15" name="Resim 14" descr="metin, ekran görüntüsü, sayı, numara, yazı tipi içeren bir resim&#10;&#10;Yapay zeka tarafından oluşturulmuş içerik yanlış olabilir.">
            <a:extLst>
              <a:ext uri="{FF2B5EF4-FFF2-40B4-BE49-F238E27FC236}">
                <a16:creationId xmlns:a16="http://schemas.microsoft.com/office/drawing/2014/main" id="{68B497FE-7865-4334-2115-FB11D15C9016}"/>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4"/>
                    </a14:imgEffect>
                  </a14:imgLayer>
                </a14:imgProps>
              </a:ext>
            </a:extLst>
          </a:blip>
          <a:stretch>
            <a:fillRect/>
          </a:stretch>
        </p:blipFill>
        <p:spPr>
          <a:xfrm>
            <a:off x="456961" y="1645549"/>
            <a:ext cx="10069330" cy="4934639"/>
          </a:xfrm>
          <a:prstGeom prst="rect">
            <a:avLst/>
          </a:prstGeom>
        </p:spPr>
      </p:pic>
      <p:pic>
        <p:nvPicPr>
          <p:cNvPr id="5" name="Resim 4">
            <a:extLst>
              <a:ext uri="{FF2B5EF4-FFF2-40B4-BE49-F238E27FC236}">
                <a16:creationId xmlns:a16="http://schemas.microsoft.com/office/drawing/2014/main" id="{28C33ECF-6EB9-A92C-4206-AED1FFEE2C44}"/>
              </a:ext>
            </a:extLst>
          </p:cNvPr>
          <p:cNvPicPr>
            <a:picLocks noChangeAspect="1"/>
          </p:cNvPicPr>
          <p:nvPr/>
        </p:nvPicPr>
        <p:blipFill>
          <a:blip r:embed="rId6"/>
          <a:srcRect l="14488" t="-2736" r="8719" b="5225"/>
          <a:stretch>
            <a:fillRect/>
          </a:stretch>
        </p:blipFill>
        <p:spPr>
          <a:xfrm>
            <a:off x="1965236" y="1558228"/>
            <a:ext cx="8112947" cy="3297710"/>
          </a:xfrm>
          <a:prstGeom prst="rect">
            <a:avLst/>
          </a:prstGeom>
        </p:spPr>
      </p:pic>
      <p:pic>
        <p:nvPicPr>
          <p:cNvPr id="8" name="Resim 7">
            <a:extLst>
              <a:ext uri="{FF2B5EF4-FFF2-40B4-BE49-F238E27FC236}">
                <a16:creationId xmlns:a16="http://schemas.microsoft.com/office/drawing/2014/main" id="{CEEAE3E6-2CC3-F43F-5105-4DCE425145F3}"/>
              </a:ext>
            </a:extLst>
          </p:cNvPr>
          <p:cNvPicPr>
            <a:picLocks noChangeAspect="1"/>
          </p:cNvPicPr>
          <p:nvPr/>
        </p:nvPicPr>
        <p:blipFill>
          <a:blip r:embed="rId7"/>
          <a:stretch>
            <a:fillRect/>
          </a:stretch>
        </p:blipFill>
        <p:spPr>
          <a:xfrm>
            <a:off x="8177371" y="1624817"/>
            <a:ext cx="3482879" cy="2315050"/>
          </a:xfrm>
          <a:prstGeom prst="rect">
            <a:avLst/>
          </a:prstGeom>
        </p:spPr>
      </p:pic>
      <p:pic>
        <p:nvPicPr>
          <p:cNvPr id="19" name="Grafik 18" descr="Ok: Sağa döndür düz dolguyla">
            <a:extLst>
              <a:ext uri="{FF2B5EF4-FFF2-40B4-BE49-F238E27FC236}">
                <a16:creationId xmlns:a16="http://schemas.microsoft.com/office/drawing/2014/main" id="{00B6A3F7-40D1-753F-05A9-0DCDE5D6A8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978913">
            <a:off x="7046944" y="2154679"/>
            <a:ext cx="1389574" cy="1336632"/>
          </a:xfrm>
          <a:prstGeom prst="rect">
            <a:avLst/>
          </a:prstGeom>
        </p:spPr>
      </p:pic>
      <p:pic>
        <p:nvPicPr>
          <p:cNvPr id="20" name="Grafik 19" descr="İki Kez Dokunma Hareketi düz dolguyla">
            <a:extLst>
              <a:ext uri="{FF2B5EF4-FFF2-40B4-BE49-F238E27FC236}">
                <a16:creationId xmlns:a16="http://schemas.microsoft.com/office/drawing/2014/main" id="{98AA021C-DCE9-F740-265A-6FB59CE606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1567654" y="2005337"/>
            <a:ext cx="659795" cy="659795"/>
          </a:xfrm>
          <a:prstGeom prst="rect">
            <a:avLst/>
          </a:prstGeom>
        </p:spPr>
      </p:pic>
      <p:pic>
        <p:nvPicPr>
          <p:cNvPr id="21" name="Grafik 20" descr="İki Kez Dokunma Hareketi düz dolguyla">
            <a:extLst>
              <a:ext uri="{FF2B5EF4-FFF2-40B4-BE49-F238E27FC236}">
                <a16:creationId xmlns:a16="http://schemas.microsoft.com/office/drawing/2014/main" id="{55EA9C22-03C2-2BBA-77CB-A4D622BB1E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5602660" y="3234652"/>
            <a:ext cx="659795" cy="659795"/>
          </a:xfrm>
          <a:prstGeom prst="rect">
            <a:avLst/>
          </a:prstGeom>
        </p:spPr>
      </p:pic>
      <p:pic>
        <p:nvPicPr>
          <p:cNvPr id="22" name="Grafik 21" descr="İki Kez Dokunma Hareketi düz dolguyla">
            <a:extLst>
              <a:ext uri="{FF2B5EF4-FFF2-40B4-BE49-F238E27FC236}">
                <a16:creationId xmlns:a16="http://schemas.microsoft.com/office/drawing/2014/main" id="{2C7724E6-8D91-C694-1FC2-0F91537AA0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8899887" y="2151846"/>
            <a:ext cx="659795" cy="659795"/>
          </a:xfrm>
          <a:prstGeom prst="rect">
            <a:avLst/>
          </a:prstGeom>
        </p:spPr>
      </p:pic>
      <p:pic>
        <p:nvPicPr>
          <p:cNvPr id="23" name="Grafik 22" descr="İki Kez Dokunma Hareketi düz dolguyla">
            <a:extLst>
              <a:ext uri="{FF2B5EF4-FFF2-40B4-BE49-F238E27FC236}">
                <a16:creationId xmlns:a16="http://schemas.microsoft.com/office/drawing/2014/main" id="{82761F19-28A4-9F9F-B777-3743C2A3B2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9870744" y="3681315"/>
            <a:ext cx="659795" cy="659795"/>
          </a:xfrm>
          <a:prstGeom prst="rect">
            <a:avLst/>
          </a:prstGeom>
        </p:spPr>
      </p:pic>
      <p:pic>
        <p:nvPicPr>
          <p:cNvPr id="24" name="Resim 23">
            <a:extLst>
              <a:ext uri="{FF2B5EF4-FFF2-40B4-BE49-F238E27FC236}">
                <a16:creationId xmlns:a16="http://schemas.microsoft.com/office/drawing/2014/main" id="{B7F32B15-81F0-BA00-D467-2FCAC10C496B}"/>
              </a:ext>
            </a:extLst>
          </p:cNvPr>
          <p:cNvPicPr>
            <a:picLocks noChangeAspect="1"/>
          </p:cNvPicPr>
          <p:nvPr/>
        </p:nvPicPr>
        <p:blipFill>
          <a:blip r:embed="rId12"/>
          <a:stretch>
            <a:fillRect/>
          </a:stretch>
        </p:blipFill>
        <p:spPr>
          <a:xfrm>
            <a:off x="484075" y="4734008"/>
            <a:ext cx="1292464" cy="1725318"/>
          </a:xfrm>
          <a:prstGeom prst="rect">
            <a:avLst/>
          </a:prstGeom>
        </p:spPr>
      </p:pic>
    </p:spTree>
    <p:extLst>
      <p:ext uri="{BB962C8B-B14F-4D97-AF65-F5344CB8AC3E}">
        <p14:creationId xmlns:p14="http://schemas.microsoft.com/office/powerpoint/2010/main" val="2250597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31D4-83A1-5202-68F0-885A15CF1B65}"/>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1258C344-FFDA-12DB-6EC8-14B0FD1F30F0}"/>
              </a:ext>
            </a:extLst>
          </p:cNvPr>
          <p:cNvPicPr>
            <a:picLocks noChangeAspect="1"/>
          </p:cNvPicPr>
          <p:nvPr/>
        </p:nvPicPr>
        <p:blipFill>
          <a:blip r:embed="rId2"/>
          <a:stretch>
            <a:fillRect/>
          </a:stretch>
        </p:blipFill>
        <p:spPr>
          <a:xfrm>
            <a:off x="347797" y="1924700"/>
            <a:ext cx="5486400" cy="3657600"/>
          </a:xfrm>
          <a:prstGeom prst="rect">
            <a:avLst/>
          </a:prstGeom>
        </p:spPr>
      </p:pic>
      <p:pic>
        <p:nvPicPr>
          <p:cNvPr id="20" name="Resim 19">
            <a:extLst>
              <a:ext uri="{FF2B5EF4-FFF2-40B4-BE49-F238E27FC236}">
                <a16:creationId xmlns:a16="http://schemas.microsoft.com/office/drawing/2014/main" id="{F1999E55-93C9-2321-A9D2-699369E300FB}"/>
              </a:ext>
            </a:extLst>
          </p:cNvPr>
          <p:cNvPicPr>
            <a:picLocks noChangeAspect="1"/>
          </p:cNvPicPr>
          <p:nvPr/>
        </p:nvPicPr>
        <p:blipFill>
          <a:blip r:embed="rId3"/>
          <a:stretch>
            <a:fillRect/>
          </a:stretch>
        </p:blipFill>
        <p:spPr>
          <a:xfrm>
            <a:off x="11658859" y="1721445"/>
            <a:ext cx="2042337" cy="1481456"/>
          </a:xfrm>
          <a:prstGeom prst="rect">
            <a:avLst/>
          </a:prstGeom>
        </p:spPr>
      </p:pic>
      <p:sp>
        <p:nvSpPr>
          <p:cNvPr id="4" name="Başlık 3">
            <a:extLst>
              <a:ext uri="{FF2B5EF4-FFF2-40B4-BE49-F238E27FC236}">
                <a16:creationId xmlns:a16="http://schemas.microsoft.com/office/drawing/2014/main" id="{E762D7D4-C574-AF4F-5F8C-6B605D7D9302}"/>
              </a:ext>
            </a:extLst>
          </p:cNvPr>
          <p:cNvSpPr>
            <a:spLocks noGrp="1"/>
          </p:cNvSpPr>
          <p:nvPr>
            <p:ph type="title"/>
          </p:nvPr>
        </p:nvSpPr>
        <p:spPr/>
        <p:txBody>
          <a:bodyPr/>
          <a:lstStyle/>
          <a:p>
            <a:r>
              <a:rPr lang="tr-TR" dirty="0"/>
              <a:t>I-MR grafiğinin yorumlanması </a:t>
            </a:r>
            <a:endParaRPr lang="en-GB" dirty="0"/>
          </a:p>
        </p:txBody>
      </p:sp>
      <p:sp>
        <p:nvSpPr>
          <p:cNvPr id="8" name="Metin kutusu 7">
            <a:extLst>
              <a:ext uri="{FF2B5EF4-FFF2-40B4-BE49-F238E27FC236}">
                <a16:creationId xmlns:a16="http://schemas.microsoft.com/office/drawing/2014/main" id="{354851F1-5669-4268-80A0-9537D15553B7}"/>
              </a:ext>
            </a:extLst>
          </p:cNvPr>
          <p:cNvSpPr txBox="1"/>
          <p:nvPr/>
        </p:nvSpPr>
        <p:spPr>
          <a:xfrm>
            <a:off x="625643" y="1249460"/>
            <a:ext cx="6758310" cy="1015663"/>
          </a:xfrm>
          <a:prstGeom prst="rect">
            <a:avLst/>
          </a:prstGeom>
          <a:noFill/>
        </p:spPr>
        <p:txBody>
          <a:bodyPr wrap="square" rtlCol="0">
            <a:spAutoFit/>
          </a:bodyPr>
          <a:lstStyle/>
          <a:p>
            <a:r>
              <a:rPr lang="tr-TR" sz="2000" dirty="0">
                <a:latin typeface="+mj-lt"/>
              </a:rPr>
              <a:t>9 Adım da takip etmek istediğimiz prosesin kontrol limitlerinin belirlenir. </a:t>
            </a:r>
          </a:p>
          <a:p>
            <a:endParaRPr lang="tr-TR" sz="2000" dirty="0">
              <a:latin typeface="+mj-lt"/>
            </a:endParaRPr>
          </a:p>
        </p:txBody>
      </p:sp>
      <p:grpSp>
        <p:nvGrpSpPr>
          <p:cNvPr id="14" name="Grup 13">
            <a:extLst>
              <a:ext uri="{FF2B5EF4-FFF2-40B4-BE49-F238E27FC236}">
                <a16:creationId xmlns:a16="http://schemas.microsoft.com/office/drawing/2014/main" id="{DB3A8955-EC88-BFD8-3171-08D673EE1953}"/>
              </a:ext>
            </a:extLst>
          </p:cNvPr>
          <p:cNvGrpSpPr/>
          <p:nvPr/>
        </p:nvGrpSpPr>
        <p:grpSpPr>
          <a:xfrm>
            <a:off x="5654630" y="2312318"/>
            <a:ext cx="2331720" cy="1204441"/>
            <a:chOff x="8262864" y="2563112"/>
            <a:chExt cx="2331720" cy="1204441"/>
          </a:xfrm>
        </p:grpSpPr>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C42F0448-4F20-3E48-515B-0AF40C7EDDAE}"/>
                    </a:ext>
                  </a:extLst>
                </p:cNvPr>
                <p:cNvSpPr txBox="1"/>
                <p:nvPr/>
              </p:nvSpPr>
              <p:spPr>
                <a:xfrm>
                  <a:off x="8262864" y="2996055"/>
                  <a:ext cx="233172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1600" i="1" smtClean="0">
                                <a:latin typeface="Cambria Math" panose="02040503050406030204" pitchFamily="18" charset="0"/>
                              </a:rPr>
                            </m:ctrlPr>
                          </m:accPr>
                          <m:e>
                            <m:r>
                              <a:rPr lang="tr-TR" sz="1600" b="0" i="1" smtClean="0">
                                <a:latin typeface="Cambria Math" panose="02040503050406030204" pitchFamily="18" charset="0"/>
                              </a:rPr>
                              <m:t>𝑥</m:t>
                            </m:r>
                          </m:e>
                        </m:acc>
                        <m:r>
                          <a:rPr lang="tr-TR" sz="1600" b="0" i="1" smtClean="0">
                            <a:latin typeface="Cambria Math" panose="02040503050406030204" pitchFamily="18" charset="0"/>
                          </a:rPr>
                          <m:t>=42,7</m:t>
                        </m:r>
                      </m:oMath>
                    </m:oMathPara>
                  </a14:m>
                  <a:endParaRPr lang="tr-TR" sz="1600" b="0" dirty="0">
                    <a:latin typeface="+mj-lt"/>
                  </a:endParaRPr>
                </a:p>
              </p:txBody>
            </p:sp>
          </mc:Choice>
          <mc:Fallback xmlns="">
            <p:sp>
              <p:nvSpPr>
                <p:cNvPr id="11" name="Metin kutusu 10">
                  <a:extLst>
                    <a:ext uri="{FF2B5EF4-FFF2-40B4-BE49-F238E27FC236}">
                      <a16:creationId xmlns:a16="http://schemas.microsoft.com/office/drawing/2014/main" id="{C42F0448-4F20-3E48-515B-0AF40C7EDDAE}"/>
                    </a:ext>
                  </a:extLst>
                </p:cNvPr>
                <p:cNvSpPr txBox="1">
                  <a:spLocks noRot="1" noChangeAspect="1" noMove="1" noResize="1" noEditPoints="1" noAdjustHandles="1" noChangeArrowheads="1" noChangeShapeType="1" noTextEdit="1"/>
                </p:cNvSpPr>
                <p:nvPr/>
              </p:nvSpPr>
              <p:spPr>
                <a:xfrm>
                  <a:off x="8262864" y="2996055"/>
                  <a:ext cx="2331720" cy="3385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4E848189-AF73-9D6C-CEFA-2CB2272E81DB}"/>
                    </a:ext>
                  </a:extLst>
                </p:cNvPr>
                <p:cNvSpPr txBox="1"/>
                <p:nvPr/>
              </p:nvSpPr>
              <p:spPr>
                <a:xfrm>
                  <a:off x="8262864" y="2563112"/>
                  <a:ext cx="2331720" cy="338554"/>
                </a:xfrm>
                <a:prstGeom prst="rect">
                  <a:avLst/>
                </a:prstGeom>
                <a:noFill/>
              </p:spPr>
              <p:txBody>
                <a:bodyPr wrap="square">
                  <a:spAutoFit/>
                </a:bodyPr>
                <a:lstStyle/>
                <a:p>
                  <a:r>
                    <a:rPr lang="tr-TR" sz="1600" b="0" dirty="0">
                      <a:latin typeface="+mj-lt"/>
                    </a:rPr>
                    <a:t>UKL</a:t>
                  </a:r>
                  <a:r>
                    <a:rPr lang="tr-TR" sz="1600" b="0" dirty="0"/>
                    <a:t> </a:t>
                  </a:r>
                  <a14:m>
                    <m:oMath xmlns:m="http://schemas.openxmlformats.org/officeDocument/2006/math">
                      <m:r>
                        <a:rPr lang="tr-TR" sz="1600" b="0" i="1" smtClean="0">
                          <a:latin typeface="Cambria Math" panose="02040503050406030204" pitchFamily="18" charset="0"/>
                        </a:rPr>
                        <m:t>=54,91</m:t>
                      </m:r>
                    </m:oMath>
                  </a14:m>
                  <a:endParaRPr lang="tr-TR" sz="1600" b="0" dirty="0">
                    <a:latin typeface="+mj-lt"/>
                  </a:endParaRPr>
                </a:p>
              </p:txBody>
            </p:sp>
          </mc:Choice>
          <mc:Fallback xmlns="">
            <p:sp>
              <p:nvSpPr>
                <p:cNvPr id="12" name="Metin kutusu 11">
                  <a:extLst>
                    <a:ext uri="{FF2B5EF4-FFF2-40B4-BE49-F238E27FC236}">
                      <a16:creationId xmlns:a16="http://schemas.microsoft.com/office/drawing/2014/main" id="{4E848189-AF73-9D6C-CEFA-2CB2272E81DB}"/>
                    </a:ext>
                  </a:extLst>
                </p:cNvPr>
                <p:cNvSpPr txBox="1">
                  <a:spLocks noRot="1" noChangeAspect="1" noMove="1" noResize="1" noEditPoints="1" noAdjustHandles="1" noChangeArrowheads="1" noChangeShapeType="1" noTextEdit="1"/>
                </p:cNvSpPr>
                <p:nvPr/>
              </p:nvSpPr>
              <p:spPr>
                <a:xfrm>
                  <a:off x="8262864" y="2563112"/>
                  <a:ext cx="2331720" cy="338554"/>
                </a:xfrm>
                <a:prstGeom prst="rect">
                  <a:avLst/>
                </a:prstGeom>
                <a:blipFill>
                  <a:blip r:embed="rId5"/>
                  <a:stretch>
                    <a:fillRect l="-1571" t="-8929" b="-17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Metin kutusu 12">
                  <a:extLst>
                    <a:ext uri="{FF2B5EF4-FFF2-40B4-BE49-F238E27FC236}">
                      <a16:creationId xmlns:a16="http://schemas.microsoft.com/office/drawing/2014/main" id="{423BE5AF-2F35-2836-7B08-37B71CAAA39D}"/>
                    </a:ext>
                  </a:extLst>
                </p:cNvPr>
                <p:cNvSpPr txBox="1"/>
                <p:nvPr/>
              </p:nvSpPr>
              <p:spPr>
                <a:xfrm>
                  <a:off x="8262864" y="3428999"/>
                  <a:ext cx="2331720" cy="338554"/>
                </a:xfrm>
                <a:prstGeom prst="rect">
                  <a:avLst/>
                </a:prstGeom>
                <a:noFill/>
              </p:spPr>
              <p:txBody>
                <a:bodyPr wrap="square">
                  <a:spAutoFit/>
                </a:bodyPr>
                <a:lstStyle/>
                <a:p>
                  <a:r>
                    <a:rPr lang="tr-TR" sz="1600" b="0" dirty="0">
                      <a:latin typeface="+mj-lt"/>
                    </a:rPr>
                    <a:t>AKL</a:t>
                  </a:r>
                  <a:r>
                    <a:rPr lang="tr-TR" sz="1600" b="0" dirty="0"/>
                    <a:t> </a:t>
                  </a:r>
                  <a14:m>
                    <m:oMath xmlns:m="http://schemas.openxmlformats.org/officeDocument/2006/math">
                      <m:r>
                        <a:rPr lang="tr-TR" sz="1600" b="0" i="1" smtClean="0">
                          <a:latin typeface="Cambria Math" panose="02040503050406030204" pitchFamily="18" charset="0"/>
                        </a:rPr>
                        <m:t>=30,49</m:t>
                      </m:r>
                    </m:oMath>
                  </a14:m>
                  <a:endParaRPr lang="tr-TR" sz="1600" b="0" dirty="0">
                    <a:latin typeface="+mj-lt"/>
                  </a:endParaRPr>
                </a:p>
              </p:txBody>
            </p:sp>
          </mc:Choice>
          <mc:Fallback xmlns="">
            <p:sp>
              <p:nvSpPr>
                <p:cNvPr id="13" name="Metin kutusu 12">
                  <a:extLst>
                    <a:ext uri="{FF2B5EF4-FFF2-40B4-BE49-F238E27FC236}">
                      <a16:creationId xmlns:a16="http://schemas.microsoft.com/office/drawing/2014/main" id="{423BE5AF-2F35-2836-7B08-37B71CAAA39D}"/>
                    </a:ext>
                  </a:extLst>
                </p:cNvPr>
                <p:cNvSpPr txBox="1">
                  <a:spLocks noRot="1" noChangeAspect="1" noMove="1" noResize="1" noEditPoints="1" noAdjustHandles="1" noChangeArrowheads="1" noChangeShapeType="1" noTextEdit="1"/>
                </p:cNvSpPr>
                <p:nvPr/>
              </p:nvSpPr>
              <p:spPr>
                <a:xfrm>
                  <a:off x="8262864" y="3428999"/>
                  <a:ext cx="2331720" cy="338554"/>
                </a:xfrm>
                <a:prstGeom prst="rect">
                  <a:avLst/>
                </a:prstGeom>
                <a:blipFill>
                  <a:blip r:embed="rId6"/>
                  <a:stretch>
                    <a:fillRect l="-1571" t="-8929" b="-17857"/>
                  </a:stretch>
                </a:blipFill>
              </p:spPr>
              <p:txBody>
                <a:bodyPr/>
                <a:lstStyle/>
                <a:p>
                  <a:r>
                    <a:rPr lang="en-GB">
                      <a:noFill/>
                    </a:rPr>
                    <a:t> </a:t>
                  </a:r>
                </a:p>
              </p:txBody>
            </p:sp>
          </mc:Fallback>
        </mc:AlternateContent>
      </p:grpSp>
      <p:grpSp>
        <p:nvGrpSpPr>
          <p:cNvPr id="15" name="Grup 14">
            <a:extLst>
              <a:ext uri="{FF2B5EF4-FFF2-40B4-BE49-F238E27FC236}">
                <a16:creationId xmlns:a16="http://schemas.microsoft.com/office/drawing/2014/main" id="{0AF10C87-1D5C-EB16-8884-8DCEFB3E5E00}"/>
              </a:ext>
            </a:extLst>
          </p:cNvPr>
          <p:cNvGrpSpPr/>
          <p:nvPr/>
        </p:nvGrpSpPr>
        <p:grpSpPr>
          <a:xfrm>
            <a:off x="5746853" y="3907418"/>
            <a:ext cx="2331720" cy="1204441"/>
            <a:chOff x="8262864" y="2563112"/>
            <a:chExt cx="2331720" cy="1204441"/>
          </a:xfrm>
        </p:grpSpPr>
        <mc:AlternateContent xmlns:mc="http://schemas.openxmlformats.org/markup-compatibility/2006" xmlns:a14="http://schemas.microsoft.com/office/drawing/2010/main">
          <mc:Choice Requires="a14">
            <p:sp>
              <p:nvSpPr>
                <p:cNvPr id="16" name="Metin kutusu 15">
                  <a:extLst>
                    <a:ext uri="{FF2B5EF4-FFF2-40B4-BE49-F238E27FC236}">
                      <a16:creationId xmlns:a16="http://schemas.microsoft.com/office/drawing/2014/main" id="{57B97C14-66F3-D511-8A7C-BAA279202879}"/>
                    </a:ext>
                  </a:extLst>
                </p:cNvPr>
                <p:cNvSpPr txBox="1"/>
                <p:nvPr/>
              </p:nvSpPr>
              <p:spPr>
                <a:xfrm>
                  <a:off x="8262864" y="2996055"/>
                  <a:ext cx="233172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1600" i="1" smtClean="0">
                                <a:latin typeface="Cambria Math" panose="02040503050406030204" pitchFamily="18" charset="0"/>
                              </a:rPr>
                            </m:ctrlPr>
                          </m:accPr>
                          <m:e>
                            <m:r>
                              <a:rPr lang="tr-TR" sz="1600" b="0" i="1" smtClean="0">
                                <a:latin typeface="Cambria Math" panose="02040503050406030204" pitchFamily="18" charset="0"/>
                              </a:rPr>
                              <m:t>𝑅</m:t>
                            </m:r>
                          </m:e>
                        </m:acc>
                        <m:r>
                          <a:rPr lang="tr-TR" sz="1600" b="0" i="1" smtClean="0">
                            <a:latin typeface="Cambria Math" panose="02040503050406030204" pitchFamily="18" charset="0"/>
                          </a:rPr>
                          <m:t>=4,59</m:t>
                        </m:r>
                      </m:oMath>
                    </m:oMathPara>
                  </a14:m>
                  <a:endParaRPr lang="tr-TR" sz="1600" dirty="0">
                    <a:latin typeface="+mj-lt"/>
                  </a:endParaRPr>
                </a:p>
              </p:txBody>
            </p:sp>
          </mc:Choice>
          <mc:Fallback xmlns="">
            <p:sp>
              <p:nvSpPr>
                <p:cNvPr id="16" name="Metin kutusu 15">
                  <a:extLst>
                    <a:ext uri="{FF2B5EF4-FFF2-40B4-BE49-F238E27FC236}">
                      <a16:creationId xmlns:a16="http://schemas.microsoft.com/office/drawing/2014/main" id="{57B97C14-66F3-D511-8A7C-BAA279202879}"/>
                    </a:ext>
                  </a:extLst>
                </p:cNvPr>
                <p:cNvSpPr txBox="1">
                  <a:spLocks noRot="1" noChangeAspect="1" noMove="1" noResize="1" noEditPoints="1" noAdjustHandles="1" noChangeArrowheads="1" noChangeShapeType="1" noTextEdit="1"/>
                </p:cNvSpPr>
                <p:nvPr/>
              </p:nvSpPr>
              <p:spPr>
                <a:xfrm>
                  <a:off x="8262864" y="2996055"/>
                  <a:ext cx="2331720" cy="338554"/>
                </a:xfrm>
                <a:prstGeom prst="rect">
                  <a:avLst/>
                </a:prstGeom>
                <a:blipFill>
                  <a:blip r:embed="rId7"/>
                  <a:stretch>
                    <a:fillRect/>
                  </a:stretch>
                </a:blipFill>
              </p:spPr>
              <p:txBody>
                <a:bodyPr/>
                <a:lstStyle/>
                <a:p>
                  <a:r>
                    <a:rPr lang="en-GB">
                      <a:noFill/>
                    </a:rPr>
                    <a:t> </a:t>
                  </a:r>
                </a:p>
              </p:txBody>
            </p:sp>
          </mc:Fallback>
        </mc:AlternateContent>
        <p:sp>
          <p:nvSpPr>
            <p:cNvPr id="17" name="Metin kutusu 16">
              <a:extLst>
                <a:ext uri="{FF2B5EF4-FFF2-40B4-BE49-F238E27FC236}">
                  <a16:creationId xmlns:a16="http://schemas.microsoft.com/office/drawing/2014/main" id="{930A3E44-086F-42E6-8D5B-8960F0E5F79D}"/>
                </a:ext>
              </a:extLst>
            </p:cNvPr>
            <p:cNvSpPr txBox="1"/>
            <p:nvPr/>
          </p:nvSpPr>
          <p:spPr>
            <a:xfrm>
              <a:off x="8262864" y="2563112"/>
              <a:ext cx="2331720" cy="338554"/>
            </a:xfrm>
            <a:prstGeom prst="rect">
              <a:avLst/>
            </a:prstGeom>
            <a:noFill/>
          </p:spPr>
          <p:txBody>
            <a:bodyPr wrap="square">
              <a:spAutoFit/>
            </a:bodyPr>
            <a:lstStyle/>
            <a:p>
              <a:r>
                <a:rPr lang="tr-TR" sz="1600" dirty="0">
                  <a:latin typeface="+mj-lt"/>
                </a:rPr>
                <a:t>UKL = 15,00</a:t>
              </a:r>
            </a:p>
          </p:txBody>
        </p:sp>
        <mc:AlternateContent xmlns:mc="http://schemas.openxmlformats.org/markup-compatibility/2006" xmlns:a14="http://schemas.microsoft.com/office/drawing/2010/main">
          <mc:Choice Requires="a14">
            <p:sp>
              <p:nvSpPr>
                <p:cNvPr id="18" name="Metin kutusu 17">
                  <a:extLst>
                    <a:ext uri="{FF2B5EF4-FFF2-40B4-BE49-F238E27FC236}">
                      <a16:creationId xmlns:a16="http://schemas.microsoft.com/office/drawing/2014/main" id="{B6DB691A-4D9C-6713-3616-126337FBE7EC}"/>
                    </a:ext>
                  </a:extLst>
                </p:cNvPr>
                <p:cNvSpPr txBox="1"/>
                <p:nvPr/>
              </p:nvSpPr>
              <p:spPr>
                <a:xfrm>
                  <a:off x="8262864" y="3428999"/>
                  <a:ext cx="2331720" cy="338554"/>
                </a:xfrm>
                <a:prstGeom prst="rect">
                  <a:avLst/>
                </a:prstGeom>
                <a:noFill/>
              </p:spPr>
              <p:txBody>
                <a:bodyPr wrap="square">
                  <a:spAutoFit/>
                </a:bodyPr>
                <a:lstStyle/>
                <a:p>
                  <a:r>
                    <a:rPr lang="tr-TR" sz="1600" dirty="0">
                      <a:latin typeface="+mj-lt"/>
                    </a:rPr>
                    <a:t>AKL </a:t>
                  </a:r>
                  <a14:m>
                    <m:oMath xmlns:m="http://schemas.openxmlformats.org/officeDocument/2006/math">
                      <m:r>
                        <a:rPr lang="tr-TR" sz="1600" b="0" i="1" smtClean="0">
                          <a:latin typeface="Cambria Math" panose="02040503050406030204" pitchFamily="18" charset="0"/>
                        </a:rPr>
                        <m:t>=</m:t>
                      </m:r>
                    </m:oMath>
                  </a14:m>
                  <a:r>
                    <a:rPr lang="tr-TR" sz="1600" dirty="0">
                      <a:latin typeface="+mj-lt"/>
                    </a:rPr>
                    <a:t>   0,00</a:t>
                  </a:r>
                </a:p>
              </p:txBody>
            </p:sp>
          </mc:Choice>
          <mc:Fallback xmlns="">
            <p:sp>
              <p:nvSpPr>
                <p:cNvPr id="18" name="Metin kutusu 17">
                  <a:extLst>
                    <a:ext uri="{FF2B5EF4-FFF2-40B4-BE49-F238E27FC236}">
                      <a16:creationId xmlns:a16="http://schemas.microsoft.com/office/drawing/2014/main" id="{B6DB691A-4D9C-6713-3616-126337FBE7EC}"/>
                    </a:ext>
                  </a:extLst>
                </p:cNvPr>
                <p:cNvSpPr txBox="1">
                  <a:spLocks noRot="1" noChangeAspect="1" noMove="1" noResize="1" noEditPoints="1" noAdjustHandles="1" noChangeArrowheads="1" noChangeShapeType="1" noTextEdit="1"/>
                </p:cNvSpPr>
                <p:nvPr/>
              </p:nvSpPr>
              <p:spPr>
                <a:xfrm>
                  <a:off x="8262864" y="3428999"/>
                  <a:ext cx="2331720" cy="338554"/>
                </a:xfrm>
                <a:prstGeom prst="rect">
                  <a:avLst/>
                </a:prstGeom>
                <a:blipFill>
                  <a:blip r:embed="rId8"/>
                  <a:stretch>
                    <a:fillRect l="-1571" t="-5357" b="-21429"/>
                  </a:stretch>
                </a:blipFill>
              </p:spPr>
              <p:txBody>
                <a:bodyPr/>
                <a:lstStyle/>
                <a:p>
                  <a:r>
                    <a:rPr lang="en-GB">
                      <a:noFill/>
                    </a:rPr>
                    <a:t> </a:t>
                  </a:r>
                </a:p>
              </p:txBody>
            </p:sp>
          </mc:Fallback>
        </mc:AlternateContent>
      </p:grpSp>
      <p:pic>
        <p:nvPicPr>
          <p:cNvPr id="22" name="Resim 21">
            <a:extLst>
              <a:ext uri="{FF2B5EF4-FFF2-40B4-BE49-F238E27FC236}">
                <a16:creationId xmlns:a16="http://schemas.microsoft.com/office/drawing/2014/main" id="{78D21F8C-806D-E085-5978-EA7D67087D09}"/>
              </a:ext>
            </a:extLst>
          </p:cNvPr>
          <p:cNvPicPr>
            <a:picLocks noChangeAspect="1"/>
          </p:cNvPicPr>
          <p:nvPr/>
        </p:nvPicPr>
        <p:blipFill>
          <a:blip r:embed="rId9"/>
          <a:stretch>
            <a:fillRect/>
          </a:stretch>
        </p:blipFill>
        <p:spPr>
          <a:xfrm>
            <a:off x="7564655" y="1400193"/>
            <a:ext cx="3197991" cy="5014449"/>
          </a:xfrm>
          <a:prstGeom prst="rect">
            <a:avLst/>
          </a:prstGeom>
        </p:spPr>
      </p:pic>
      <p:sp>
        <p:nvSpPr>
          <p:cNvPr id="23" name="Metin kutusu 22">
            <a:extLst>
              <a:ext uri="{FF2B5EF4-FFF2-40B4-BE49-F238E27FC236}">
                <a16:creationId xmlns:a16="http://schemas.microsoft.com/office/drawing/2014/main" id="{19627E34-3FAA-7591-97B4-8D57A4ECEE28}"/>
              </a:ext>
            </a:extLst>
          </p:cNvPr>
          <p:cNvSpPr txBox="1"/>
          <p:nvPr/>
        </p:nvSpPr>
        <p:spPr>
          <a:xfrm>
            <a:off x="2536945" y="5598552"/>
            <a:ext cx="4847008" cy="646331"/>
          </a:xfrm>
          <a:prstGeom prst="borderCallout1">
            <a:avLst>
              <a:gd name="adj1" fmla="val 4922"/>
              <a:gd name="adj2" fmla="val 96490"/>
              <a:gd name="adj3" fmla="val -41740"/>
              <a:gd name="adj4" fmla="val 128901"/>
            </a:avLst>
          </a:prstGeom>
          <a:noFill/>
          <a:ln w="38100">
            <a:solidFill>
              <a:schemeClr val="accent5"/>
            </a:solidFill>
          </a:ln>
        </p:spPr>
        <p:txBody>
          <a:bodyPr wrap="square" rtlCol="0">
            <a:spAutoFit/>
          </a:bodyPr>
          <a:lstStyle/>
          <a:p>
            <a:r>
              <a:rPr lang="tr-TR" dirty="0">
                <a:latin typeface="+mj-lt"/>
              </a:rPr>
              <a:t>Kontrol limitlerini belirleyip sonraki verilerin bu limitler tarafından değerlendirilmesi için </a:t>
            </a:r>
            <a:endParaRPr lang="en-GB" dirty="0">
              <a:latin typeface="+mj-lt"/>
            </a:endParaRPr>
          </a:p>
        </p:txBody>
      </p:sp>
      <p:pic>
        <p:nvPicPr>
          <p:cNvPr id="24" name="Grafik 23" descr="Ok: Sağa döndür düz dolguyla">
            <a:extLst>
              <a:ext uri="{FF2B5EF4-FFF2-40B4-BE49-F238E27FC236}">
                <a16:creationId xmlns:a16="http://schemas.microsoft.com/office/drawing/2014/main" id="{4ABCFA8A-CE1A-3D3A-FF03-052F2D0B498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3218351">
            <a:off x="10331651" y="3239102"/>
            <a:ext cx="1389574" cy="1336632"/>
          </a:xfrm>
          <a:prstGeom prst="rect">
            <a:avLst/>
          </a:prstGeom>
        </p:spPr>
      </p:pic>
      <p:pic>
        <p:nvPicPr>
          <p:cNvPr id="25" name="Grafik 24" descr="İki Kez Dokunma Hareketi düz dolguyla">
            <a:extLst>
              <a:ext uri="{FF2B5EF4-FFF2-40B4-BE49-F238E27FC236}">
                <a16:creationId xmlns:a16="http://schemas.microsoft.com/office/drawing/2014/main" id="{052330AE-6668-3729-1507-BE09C25795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92730">
            <a:off x="9831630" y="3294432"/>
            <a:ext cx="659795" cy="659795"/>
          </a:xfrm>
          <a:prstGeom prst="rect">
            <a:avLst/>
          </a:prstGeom>
        </p:spPr>
      </p:pic>
      <p:pic>
        <p:nvPicPr>
          <p:cNvPr id="26" name="Grafik 25" descr="Karalama düz dolguyla">
            <a:extLst>
              <a:ext uri="{FF2B5EF4-FFF2-40B4-BE49-F238E27FC236}">
                <a16:creationId xmlns:a16="http://schemas.microsoft.com/office/drawing/2014/main" id="{8C80662E-9CF2-9D9E-7276-4381C3E8F56A}"/>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rot="21276775">
            <a:off x="8747552" y="3653845"/>
            <a:ext cx="659795" cy="659795"/>
          </a:xfrm>
          <a:prstGeom prst="rect">
            <a:avLst/>
          </a:prstGeom>
        </p:spPr>
      </p:pic>
      <p:pic>
        <p:nvPicPr>
          <p:cNvPr id="27" name="Grafik 26" descr="İki Kez Dokunma Hareketi düz dolguyla">
            <a:extLst>
              <a:ext uri="{FF2B5EF4-FFF2-40B4-BE49-F238E27FC236}">
                <a16:creationId xmlns:a16="http://schemas.microsoft.com/office/drawing/2014/main" id="{149C21E6-C59B-0242-2AF6-E7127D2AC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92730">
            <a:off x="9391991" y="3964427"/>
            <a:ext cx="659795" cy="659795"/>
          </a:xfrm>
          <a:prstGeom prst="rect">
            <a:avLst/>
          </a:prstGeom>
        </p:spPr>
      </p:pic>
      <p:pic>
        <p:nvPicPr>
          <p:cNvPr id="28" name="Grafik 27" descr="İki Kez Dokunma Hareketi düz dolguyla">
            <a:extLst>
              <a:ext uri="{FF2B5EF4-FFF2-40B4-BE49-F238E27FC236}">
                <a16:creationId xmlns:a16="http://schemas.microsoft.com/office/drawing/2014/main" id="{3B2BDF34-A590-D467-8502-D6CFAB68B40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92730">
            <a:off x="8938306" y="6084745"/>
            <a:ext cx="659795" cy="659795"/>
          </a:xfrm>
          <a:prstGeom prst="rect">
            <a:avLst/>
          </a:prstGeom>
        </p:spPr>
      </p:pic>
      <p:sp>
        <p:nvSpPr>
          <p:cNvPr id="2" name="Slayt Numarası Yer Tutucusu 5">
            <a:extLst>
              <a:ext uri="{FF2B5EF4-FFF2-40B4-BE49-F238E27FC236}">
                <a16:creationId xmlns:a16="http://schemas.microsoft.com/office/drawing/2014/main" id="{85741D19-D75C-6832-4BB8-5363CF51FAE2}"/>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27</a:t>
            </a:fld>
            <a:endParaRPr lang="tr-TR" dirty="0"/>
          </a:p>
        </p:txBody>
      </p:sp>
    </p:spTree>
    <p:extLst>
      <p:ext uri="{BB962C8B-B14F-4D97-AF65-F5344CB8AC3E}">
        <p14:creationId xmlns:p14="http://schemas.microsoft.com/office/powerpoint/2010/main" val="3898587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58FBDD7F-C224-1813-9734-6114829CD03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C822BC-CC1F-8044-648F-8888E84431FA}"/>
              </a:ext>
            </a:extLst>
          </p:cNvPr>
          <p:cNvSpPr>
            <a:spLocks noGrp="1"/>
          </p:cNvSpPr>
          <p:nvPr>
            <p:ph type="body" sz="quarter" idx="11"/>
          </p:nvPr>
        </p:nvSpPr>
        <p:spPr>
          <a:xfrm>
            <a:off x="4355933" y="2882592"/>
            <a:ext cx="3905250" cy="962025"/>
          </a:xfrm>
        </p:spPr>
        <p:txBody>
          <a:bodyPr>
            <a:normAutofit fontScale="92500" lnSpcReduction="10000"/>
          </a:bodyPr>
          <a:lstStyle/>
          <a:p>
            <a:r>
              <a:rPr lang="en-US" dirty="0"/>
              <a:t>COFFEE?</a:t>
            </a:r>
          </a:p>
        </p:txBody>
      </p:sp>
      <p:pic>
        <p:nvPicPr>
          <p:cNvPr id="3" name="Grafik 2" descr="Kahve düz dolguyla">
            <a:extLst>
              <a:ext uri="{FF2B5EF4-FFF2-40B4-BE49-F238E27FC236}">
                <a16:creationId xmlns:a16="http://schemas.microsoft.com/office/drawing/2014/main" id="{ECB74D5C-4C11-09F5-4BC8-DA50B73759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1073" y="134228"/>
            <a:ext cx="2669524" cy="2669524"/>
          </a:xfrm>
          <a:prstGeom prst="rect">
            <a:avLst/>
          </a:prstGeom>
        </p:spPr>
      </p:pic>
      <p:pic>
        <p:nvPicPr>
          <p:cNvPr id="4" name="Grafik 3" descr="Tabak Çevirme ana hat">
            <a:extLst>
              <a:ext uri="{FF2B5EF4-FFF2-40B4-BE49-F238E27FC236}">
                <a16:creationId xmlns:a16="http://schemas.microsoft.com/office/drawing/2014/main" id="{A9F24159-108F-CA68-C677-8072FFD746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4538" y="4344980"/>
            <a:ext cx="1048040" cy="1048040"/>
          </a:xfrm>
          <a:prstGeom prst="rect">
            <a:avLst/>
          </a:prstGeom>
        </p:spPr>
      </p:pic>
      <p:pic>
        <p:nvPicPr>
          <p:cNvPr id="5" name="Grafik 4" descr="Kronometre 75% düz dolguyla">
            <a:extLst>
              <a:ext uri="{FF2B5EF4-FFF2-40B4-BE49-F238E27FC236}">
                <a16:creationId xmlns:a16="http://schemas.microsoft.com/office/drawing/2014/main" id="{0D0B97DB-EAF5-34BD-75EE-A34FDA8789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3438" y="1133366"/>
            <a:ext cx="817679" cy="817679"/>
          </a:xfrm>
          <a:prstGeom prst="rect">
            <a:avLst/>
          </a:prstGeom>
        </p:spPr>
      </p:pic>
      <p:sp>
        <p:nvSpPr>
          <p:cNvPr id="6" name="Metin Yer Tutucusu 2">
            <a:extLst>
              <a:ext uri="{FF2B5EF4-FFF2-40B4-BE49-F238E27FC236}">
                <a16:creationId xmlns:a16="http://schemas.microsoft.com/office/drawing/2014/main" id="{F2822EF9-4436-4A37-A430-B96B1063047A}"/>
              </a:ext>
            </a:extLst>
          </p:cNvPr>
          <p:cNvSpPr txBox="1">
            <a:spLocks/>
          </p:cNvSpPr>
          <p:nvPr/>
        </p:nvSpPr>
        <p:spPr>
          <a:xfrm>
            <a:off x="4060217" y="2108726"/>
            <a:ext cx="4324122" cy="1003478"/>
          </a:xfrm>
          <a:prstGeom prst="rect">
            <a:avLst/>
          </a:prstGeom>
        </p:spPr>
        <p:txBody>
          <a:bodyPr vert="horz" lIns="91440" tIns="45720" rIns="91440" bIns="45720" rtlCol="0">
            <a:normAutofit fontScale="62500" lnSpcReduction="20000"/>
          </a:bodyPr>
          <a:lstStyle>
            <a:lvl1pPr marL="0" indent="0" algn="l" defTabSz="457200" rtl="0" eaLnBrk="1" latinLnBrk="0" hangingPunct="1">
              <a:spcBef>
                <a:spcPct val="20000"/>
              </a:spcBef>
              <a:buFont typeface="Arial" panose="020B0604020202020204" pitchFamily="34" charset="0"/>
              <a:buNone/>
              <a:defRPr sz="6600" b="1" kern="1200">
                <a:solidFill>
                  <a:schemeClr val="bg1"/>
                </a:solidFill>
                <a:latin typeface="Century Gothic"/>
                <a:ea typeface="+mn-ea"/>
                <a:cs typeface="Century Gothic"/>
              </a:defRPr>
            </a:lvl1pPr>
            <a:lvl2pPr marL="742950" indent="-285750" algn="l" defTabSz="457200" rtl="0" eaLnBrk="1" latinLnBrk="0" hangingPunct="1">
              <a:spcBef>
                <a:spcPct val="20000"/>
              </a:spcBef>
              <a:buSzPct val="115000"/>
              <a:buFont typeface="Arial" panose="020B0604020202020204" pitchFamily="34" charset="0"/>
              <a:buChar char="•"/>
              <a:defRPr sz="2400" b="0" i="0" kern="1200" baseline="0">
                <a:solidFill>
                  <a:srgbClr val="004047"/>
                </a:solidFill>
                <a:latin typeface="Century Gothic"/>
                <a:ea typeface="+mn-ea"/>
                <a:cs typeface="Century Gothic"/>
              </a:defRPr>
            </a:lvl2pPr>
            <a:lvl3pPr marL="1257300" indent="-342900" algn="l" defTabSz="457200" rtl="0" eaLnBrk="1" latinLnBrk="0" hangingPunct="1">
              <a:spcBef>
                <a:spcPct val="20000"/>
              </a:spcBef>
              <a:buSzPct val="100000"/>
              <a:buFont typeface="Courier New" panose="02070309020205020404" pitchFamily="49" charset="0"/>
              <a:buChar char="o"/>
              <a:defRPr sz="2000" b="0" i="0" kern="1200">
                <a:solidFill>
                  <a:srgbClr val="004047"/>
                </a:solidFill>
                <a:latin typeface="Century Gothic"/>
                <a:ea typeface="+mn-ea"/>
                <a:cs typeface="Century Gothic"/>
              </a:defRPr>
            </a:lvl3pPr>
            <a:lvl4pPr marL="1600200" indent="-228600" algn="l" defTabSz="457200" rtl="0" eaLnBrk="1" latinLnBrk="0" hangingPunct="1">
              <a:spcBef>
                <a:spcPct val="20000"/>
              </a:spcBef>
              <a:buSzPct val="100000"/>
              <a:buFont typeface="Arial" panose="020B0604020202020204" pitchFamily="34" charset="0"/>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SzPct val="115000"/>
              <a:buFont typeface="Arial" panose="020B0604020202020204" pitchFamily="34" charset="0"/>
              <a:buChar char="•"/>
              <a:defRPr sz="1600" b="0" i="0" kern="1200" baseline="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tr-TR"/>
              <a:t>15 dakika ARA</a:t>
            </a:r>
            <a:endParaRPr lang="en-GB" dirty="0"/>
          </a:p>
        </p:txBody>
      </p:sp>
      <p:sp>
        <p:nvSpPr>
          <p:cNvPr id="7" name="Slayt Numarası Yer Tutucusu 5">
            <a:extLst>
              <a:ext uri="{FF2B5EF4-FFF2-40B4-BE49-F238E27FC236}">
                <a16:creationId xmlns:a16="http://schemas.microsoft.com/office/drawing/2014/main" id="{4D6D1823-788C-C138-A9CE-DE3E6A513AD4}"/>
              </a:ext>
            </a:extLst>
          </p:cNvPr>
          <p:cNvSpPr txBox="1">
            <a:spLocks/>
          </p:cNvSpPr>
          <p:nvPr/>
        </p:nvSpPr>
        <p:spPr>
          <a:xfrm>
            <a:off x="11352213" y="6587063"/>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28</a:t>
            </a:fld>
            <a:endParaRPr lang="tr-TR" dirty="0"/>
          </a:p>
        </p:txBody>
      </p:sp>
    </p:spTree>
    <p:extLst>
      <p:ext uri="{BB962C8B-B14F-4D97-AF65-F5344CB8AC3E}">
        <p14:creationId xmlns:p14="http://schemas.microsoft.com/office/powerpoint/2010/main" val="656846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7ABAA-93A2-9623-0934-99DD329AC3E8}"/>
            </a:ext>
          </a:extLst>
        </p:cNvPr>
        <p:cNvGrpSpPr/>
        <p:nvPr/>
      </p:nvGrpSpPr>
      <p:grpSpPr>
        <a:xfrm>
          <a:off x="0" y="0"/>
          <a:ext cx="0" cy="0"/>
          <a:chOff x="0" y="0"/>
          <a:chExt cx="0" cy="0"/>
        </a:xfrm>
      </p:grpSpPr>
      <p:sp>
        <p:nvSpPr>
          <p:cNvPr id="2" name="Metin Yer Tutucusu 1">
            <a:extLst>
              <a:ext uri="{FF2B5EF4-FFF2-40B4-BE49-F238E27FC236}">
                <a16:creationId xmlns:a16="http://schemas.microsoft.com/office/drawing/2014/main" id="{995B6B3E-7050-4E8B-8EDD-6A6458FD908E}"/>
              </a:ext>
            </a:extLst>
          </p:cNvPr>
          <p:cNvSpPr>
            <a:spLocks noGrp="1"/>
          </p:cNvSpPr>
          <p:nvPr>
            <p:ph type="body" sz="quarter" idx="11"/>
          </p:nvPr>
        </p:nvSpPr>
        <p:spPr/>
        <p:txBody>
          <a:bodyPr>
            <a:normAutofit/>
          </a:bodyPr>
          <a:lstStyle/>
          <a:p>
            <a:r>
              <a:rPr lang="tr-TR" dirty="0"/>
              <a:t>3</a:t>
            </a:r>
            <a:r>
              <a:rPr lang="en-GB" dirty="0"/>
              <a:t>. </a:t>
            </a:r>
            <a:r>
              <a:rPr lang="en-GB" dirty="0" err="1"/>
              <a:t>Oturum</a:t>
            </a:r>
            <a:endParaRPr lang="en-GB" dirty="0"/>
          </a:p>
        </p:txBody>
      </p:sp>
      <p:sp>
        <p:nvSpPr>
          <p:cNvPr id="3" name="Metin Yer Tutucusu 2">
            <a:extLst>
              <a:ext uri="{FF2B5EF4-FFF2-40B4-BE49-F238E27FC236}">
                <a16:creationId xmlns:a16="http://schemas.microsoft.com/office/drawing/2014/main" id="{24FB338B-514B-624E-99C0-293AD9AF0D1F}"/>
              </a:ext>
            </a:extLst>
          </p:cNvPr>
          <p:cNvSpPr>
            <a:spLocks noGrp="1"/>
          </p:cNvSpPr>
          <p:nvPr>
            <p:ph type="body" sz="quarter" idx="12"/>
          </p:nvPr>
        </p:nvSpPr>
        <p:spPr>
          <a:xfrm>
            <a:off x="2189851" y="2121733"/>
            <a:ext cx="6184128" cy="1027103"/>
          </a:xfrm>
        </p:spPr>
        <p:txBody>
          <a:bodyPr>
            <a:normAutofit/>
          </a:bodyPr>
          <a:lstStyle/>
          <a:p>
            <a:r>
              <a:rPr lang="tr-TR" dirty="0"/>
              <a:t>Ayrık</a:t>
            </a:r>
            <a:r>
              <a:rPr lang="en-GB" dirty="0" err="1"/>
              <a:t>i</a:t>
            </a:r>
            <a:r>
              <a:rPr lang="en-GB" dirty="0"/>
              <a:t> </a:t>
            </a:r>
            <a:r>
              <a:rPr lang="en-GB" dirty="0" err="1"/>
              <a:t>verilerin</a:t>
            </a:r>
            <a:r>
              <a:rPr lang="en-GB" dirty="0"/>
              <a:t> İPK </a:t>
            </a:r>
            <a:r>
              <a:rPr lang="en-GB" dirty="0" err="1"/>
              <a:t>kartları</a:t>
            </a:r>
            <a:r>
              <a:rPr lang="en-GB" dirty="0"/>
              <a:t> </a:t>
            </a:r>
            <a:r>
              <a:rPr lang="en-GB" dirty="0" err="1"/>
              <a:t>ile</a:t>
            </a:r>
            <a:r>
              <a:rPr lang="en-GB" dirty="0"/>
              <a:t> </a:t>
            </a:r>
            <a:r>
              <a:rPr lang="en-GB" dirty="0" err="1"/>
              <a:t>incelenmesi</a:t>
            </a:r>
            <a:endParaRPr lang="tr-TR" dirty="0"/>
          </a:p>
          <a:p>
            <a:r>
              <a:rPr lang="tr-TR" dirty="0"/>
              <a:t>Kontrol ve kapama </a:t>
            </a:r>
            <a:endParaRPr lang="en-GB" dirty="0"/>
          </a:p>
        </p:txBody>
      </p:sp>
      <p:sp>
        <p:nvSpPr>
          <p:cNvPr id="5" name="Metin kutusu 4">
            <a:extLst>
              <a:ext uri="{FF2B5EF4-FFF2-40B4-BE49-F238E27FC236}">
                <a16:creationId xmlns:a16="http://schemas.microsoft.com/office/drawing/2014/main" id="{44D41E19-17AF-83E3-115E-AE9953BDDFF5}"/>
              </a:ext>
            </a:extLst>
          </p:cNvPr>
          <p:cNvSpPr txBox="1"/>
          <p:nvPr/>
        </p:nvSpPr>
        <p:spPr>
          <a:xfrm>
            <a:off x="6558929" y="3407152"/>
            <a:ext cx="5861098" cy="1077218"/>
          </a:xfrm>
          <a:prstGeom prst="rect">
            <a:avLst/>
          </a:prstGeom>
          <a:noFill/>
        </p:spPr>
        <p:txBody>
          <a:bodyPr wrap="square">
            <a:spAutoFit/>
          </a:bodyPr>
          <a:lstStyle/>
          <a:p>
            <a:r>
              <a:rPr lang="en-GB" sz="3200" b="1" dirty="0" err="1">
                <a:latin typeface="+mj-lt"/>
              </a:rPr>
              <a:t>İstatistiksel</a:t>
            </a:r>
            <a:r>
              <a:rPr lang="en-GB" sz="3200" b="1" dirty="0">
                <a:latin typeface="+mj-lt"/>
              </a:rPr>
              <a:t> </a:t>
            </a:r>
            <a:r>
              <a:rPr lang="en-GB" sz="3200" b="1" dirty="0" err="1">
                <a:latin typeface="+mj-lt"/>
              </a:rPr>
              <a:t>Proje</a:t>
            </a:r>
            <a:r>
              <a:rPr lang="en-GB" sz="3200" b="1" dirty="0">
                <a:latin typeface="+mj-lt"/>
              </a:rPr>
              <a:t> </a:t>
            </a:r>
            <a:r>
              <a:rPr lang="en-GB" sz="3200" b="1" dirty="0" err="1">
                <a:latin typeface="+mj-lt"/>
              </a:rPr>
              <a:t>kontrol</a:t>
            </a:r>
            <a:r>
              <a:rPr lang="en-GB" sz="3200" b="1" dirty="0">
                <a:latin typeface="+mj-lt"/>
              </a:rPr>
              <a:t> </a:t>
            </a:r>
            <a:r>
              <a:rPr lang="en-GB" sz="3200" b="1" dirty="0" err="1">
                <a:latin typeface="+mj-lt"/>
              </a:rPr>
              <a:t>ve</a:t>
            </a:r>
            <a:r>
              <a:rPr lang="en-GB" sz="3200" b="1" dirty="0">
                <a:latin typeface="+mj-lt"/>
              </a:rPr>
              <a:t> </a:t>
            </a:r>
            <a:r>
              <a:rPr lang="en-GB" sz="3200" b="1" dirty="0" err="1">
                <a:latin typeface="+mj-lt"/>
              </a:rPr>
              <a:t>kapatma</a:t>
            </a:r>
            <a:r>
              <a:rPr lang="en-GB" sz="3200" b="1" dirty="0">
                <a:latin typeface="+mj-lt"/>
              </a:rPr>
              <a:t> </a:t>
            </a:r>
          </a:p>
        </p:txBody>
      </p:sp>
      <p:sp>
        <p:nvSpPr>
          <p:cNvPr id="4" name="Slayt Numarası Yer Tutucusu 5">
            <a:extLst>
              <a:ext uri="{FF2B5EF4-FFF2-40B4-BE49-F238E27FC236}">
                <a16:creationId xmlns:a16="http://schemas.microsoft.com/office/drawing/2014/main" id="{FF69F1E7-690E-E0E9-6F14-866B4EBD0B22}"/>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29</a:t>
            </a:fld>
            <a:endParaRPr lang="tr-TR" dirty="0"/>
          </a:p>
        </p:txBody>
      </p:sp>
    </p:spTree>
    <p:extLst>
      <p:ext uri="{BB962C8B-B14F-4D97-AF65-F5344CB8AC3E}">
        <p14:creationId xmlns:p14="http://schemas.microsoft.com/office/powerpoint/2010/main" val="31923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3 Gün Programı- </a:t>
            </a:r>
            <a:r>
              <a:rPr lang="tr-TR" sz="2400" noProof="0" dirty="0"/>
              <a:t>Öğleden Önce</a:t>
            </a:r>
            <a:endParaRPr lang="tr-TR" noProof="0" dirty="0"/>
          </a:p>
        </p:txBody>
      </p:sp>
      <p:sp>
        <p:nvSpPr>
          <p:cNvPr id="4" name="Veri Yer Tutucusu 3">
            <a:extLst>
              <a:ext uri="{FF2B5EF4-FFF2-40B4-BE49-F238E27FC236}">
                <a16:creationId xmlns:a16="http://schemas.microsoft.com/office/drawing/2014/main" id="{30B64635-F38A-7145-B8FB-F70E6F2D4E42}"/>
              </a:ext>
            </a:extLst>
          </p:cNvPr>
          <p:cNvSpPr>
            <a:spLocks noGrp="1"/>
          </p:cNvSpPr>
          <p:nvPr>
            <p:ph type="dt" sz="half" idx="10"/>
          </p:nvPr>
        </p:nvSpPr>
        <p:spPr/>
        <p:txBody>
          <a:bodyPr/>
          <a:lstStyle/>
          <a:p>
            <a:endParaRPr lang="tr-TR" noProof="0" dirty="0"/>
          </a:p>
        </p:txBody>
      </p:sp>
      <p:sp>
        <p:nvSpPr>
          <p:cNvPr id="6" name="Slayt Numarası Yer Tutucusu 5">
            <a:extLst>
              <a:ext uri="{FF2B5EF4-FFF2-40B4-BE49-F238E27FC236}">
                <a16:creationId xmlns:a16="http://schemas.microsoft.com/office/drawing/2014/main" id="{6D027904-A9F2-4435-45FB-7D99CEC31E2A}"/>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noProof="0" smtClean="0"/>
              <a:pPr/>
              <a:t>3</a:t>
            </a:fld>
            <a:endParaRPr lang="tr-TR" noProof="0" dirty="0"/>
          </a:p>
        </p:txBody>
      </p:sp>
      <p:graphicFrame>
        <p:nvGraphicFramePr>
          <p:cNvPr id="5" name="Tablo 4">
            <a:extLst>
              <a:ext uri="{FF2B5EF4-FFF2-40B4-BE49-F238E27FC236}">
                <a16:creationId xmlns:a16="http://schemas.microsoft.com/office/drawing/2014/main" id="{4F8BEBF3-698C-3566-7107-466691B25ED4}"/>
              </a:ext>
            </a:extLst>
          </p:cNvPr>
          <p:cNvGraphicFramePr>
            <a:graphicFrameLocks noGrp="1"/>
          </p:cNvGraphicFramePr>
          <p:nvPr>
            <p:extLst>
              <p:ext uri="{D42A27DB-BD31-4B8C-83A1-F6EECF244321}">
                <p14:modId xmlns:p14="http://schemas.microsoft.com/office/powerpoint/2010/main" val="3004914773"/>
              </p:ext>
            </p:extLst>
          </p:nvPr>
        </p:nvGraphicFramePr>
        <p:xfrm>
          <a:off x="776281" y="1087031"/>
          <a:ext cx="10639438" cy="4829483"/>
        </p:xfrm>
        <a:graphic>
          <a:graphicData uri="http://schemas.openxmlformats.org/drawingml/2006/table">
            <a:tbl>
              <a:tblPr firstRow="1" bandRow="1">
                <a:tableStyleId>{68D230F3-CF80-4859-8CE7-A43EE81993B5}</a:tableStyleId>
              </a:tblPr>
              <a:tblGrid>
                <a:gridCol w="1751399">
                  <a:extLst>
                    <a:ext uri="{9D8B030D-6E8A-4147-A177-3AD203B41FA5}">
                      <a16:colId xmlns:a16="http://schemas.microsoft.com/office/drawing/2014/main" val="1537317344"/>
                    </a:ext>
                  </a:extLst>
                </a:gridCol>
                <a:gridCol w="3967375">
                  <a:extLst>
                    <a:ext uri="{9D8B030D-6E8A-4147-A177-3AD203B41FA5}">
                      <a16:colId xmlns:a16="http://schemas.microsoft.com/office/drawing/2014/main" val="4213039964"/>
                    </a:ext>
                  </a:extLst>
                </a:gridCol>
                <a:gridCol w="2868951">
                  <a:extLst>
                    <a:ext uri="{9D8B030D-6E8A-4147-A177-3AD203B41FA5}">
                      <a16:colId xmlns:a16="http://schemas.microsoft.com/office/drawing/2014/main" val="3488780977"/>
                    </a:ext>
                  </a:extLst>
                </a:gridCol>
                <a:gridCol w="1098425">
                  <a:extLst>
                    <a:ext uri="{9D8B030D-6E8A-4147-A177-3AD203B41FA5}">
                      <a16:colId xmlns:a16="http://schemas.microsoft.com/office/drawing/2014/main" val="2063849399"/>
                    </a:ext>
                  </a:extLst>
                </a:gridCol>
                <a:gridCol w="953288">
                  <a:extLst>
                    <a:ext uri="{9D8B030D-6E8A-4147-A177-3AD203B41FA5}">
                      <a16:colId xmlns:a16="http://schemas.microsoft.com/office/drawing/2014/main" val="2496548730"/>
                    </a:ext>
                  </a:extLst>
                </a:gridCol>
              </a:tblGrid>
              <a:tr h="571715">
                <a:tc>
                  <a:txBody>
                    <a:bodyPr/>
                    <a:lstStyle/>
                    <a:p>
                      <a:pPr algn="ctr"/>
                      <a:r>
                        <a:rPr lang="tr-TR" sz="1600" noProof="0" dirty="0">
                          <a:latin typeface="+mj-lt"/>
                        </a:rPr>
                        <a:t>Oturum </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600" noProof="0" dirty="0">
                          <a:latin typeface="+mj-lt"/>
                        </a:rPr>
                        <a:t>Konu Başlıkları </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600" noProof="0" dirty="0">
                          <a:latin typeface="+mj-lt"/>
                        </a:rPr>
                        <a:t>Açıklama &amp; Atölye</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600" noProof="0" dirty="0">
                          <a:latin typeface="+mj-lt"/>
                        </a:rPr>
                        <a:t>Başlama</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600" noProof="0" dirty="0">
                          <a:latin typeface="+mj-lt"/>
                        </a:rPr>
                        <a:t>Bitiş</a:t>
                      </a:r>
                      <a:endParaRPr lang="tr-TR" sz="16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196953396"/>
                  </a:ext>
                </a:extLst>
              </a:tr>
              <a:tr h="1053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kern="1200" noProof="0" dirty="0">
                          <a:solidFill>
                            <a:schemeClr val="dk1"/>
                          </a:solidFill>
                          <a:latin typeface="+mj-lt"/>
                        </a:rPr>
                        <a:t>13. Oturum  Proje kontrol kapatma</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err="1">
                          <a:solidFill>
                            <a:schemeClr val="dk1"/>
                          </a:solidFill>
                          <a:latin typeface="+mj-lt"/>
                        </a:rPr>
                        <a:t>Poka</a:t>
                      </a:r>
                      <a:r>
                        <a:rPr lang="tr-TR" sz="1300" kern="1200" noProof="0" dirty="0">
                          <a:solidFill>
                            <a:schemeClr val="dk1"/>
                          </a:solidFill>
                          <a:latin typeface="+mj-lt"/>
                        </a:rPr>
                        <a:t> </a:t>
                      </a:r>
                      <a:r>
                        <a:rPr lang="tr-TR" sz="1300" kern="1200" noProof="0" dirty="0" err="1">
                          <a:solidFill>
                            <a:schemeClr val="dk1"/>
                          </a:solidFill>
                          <a:latin typeface="+mj-lt"/>
                        </a:rPr>
                        <a:t>yoke</a:t>
                      </a:r>
                      <a:r>
                        <a:rPr lang="tr-TR" sz="1300" kern="1200" noProof="0" dirty="0">
                          <a:solidFill>
                            <a:schemeClr val="dk1"/>
                          </a:solidFill>
                          <a:latin typeface="+mj-lt"/>
                        </a:rPr>
                        <a:t> Atölye çalışmasının değerlendirilmesi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İPK temel kavramları </a:t>
                      </a:r>
                    </a:p>
                  </a:txBody>
                  <a:tcPr marL="81768" marR="81768" marT="40884" marB="4088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kern="100" noProof="0" dirty="0">
                          <a:solidFill>
                            <a:schemeClr val="dk1"/>
                          </a:solidFill>
                          <a:effectLst/>
                          <a:latin typeface="+mj-lt"/>
                        </a:rPr>
                        <a:t>ISO 13053 -2  Bilgi Formu 30</a:t>
                      </a:r>
                      <a:endParaRPr lang="tr-TR" sz="13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8:45</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10:00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486124827"/>
                  </a:ext>
                </a:extLst>
              </a:tr>
              <a:tr h="366097">
                <a:tc>
                  <a:txBody>
                    <a:bodyPr/>
                    <a:lstStyle/>
                    <a:p>
                      <a:pPr algn="ctr"/>
                      <a:r>
                        <a:rPr lang="tr-TR" sz="1400" noProof="0" dirty="0">
                          <a:latin typeface="+mj-lt"/>
                        </a:rPr>
                        <a:t>Ara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l"/>
                      <a:r>
                        <a:rPr lang="tr-TR" sz="1400" noProof="0" dirty="0">
                          <a:latin typeface="+mj-lt"/>
                        </a:rPr>
                        <a:t>Kahve arası MOLA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10:00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10:15</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784820993"/>
                  </a:ext>
                </a:extLst>
              </a:tr>
              <a:tr h="1053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kern="1200" noProof="0" dirty="0">
                          <a:solidFill>
                            <a:schemeClr val="dk1"/>
                          </a:solidFill>
                          <a:latin typeface="+mj-lt"/>
                        </a:rPr>
                        <a:t>14. Oturum İstatistiksel Proje kontrol ve kapatma </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Sürekli verilerin İPK kartları ile incelenmesi</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ISO 13053 -2  Bilgi Formu 29 </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400" kern="100" noProof="0" dirty="0">
                          <a:solidFill>
                            <a:schemeClr val="dk1"/>
                          </a:solidFill>
                          <a:effectLst/>
                          <a:latin typeface="+mj-lt"/>
                        </a:rPr>
                        <a:t>10:15</a:t>
                      </a:r>
                      <a:endParaRPr lang="tr-TR" sz="14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400" kern="100" noProof="0" dirty="0">
                          <a:solidFill>
                            <a:schemeClr val="dk1"/>
                          </a:solidFill>
                          <a:effectLst/>
                          <a:latin typeface="+mj-lt"/>
                        </a:rPr>
                        <a:t>11:15</a:t>
                      </a:r>
                      <a:endParaRPr lang="tr-TR" sz="14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1240319039"/>
                  </a:ext>
                </a:extLst>
              </a:tr>
              <a:tr h="366097">
                <a:tc>
                  <a:txBody>
                    <a:bodyPr/>
                    <a:lstStyle/>
                    <a:p>
                      <a:pPr algn="ctr"/>
                      <a:r>
                        <a:rPr lang="tr-TR" sz="1400" noProof="0" dirty="0">
                          <a:latin typeface="+mj-lt"/>
                        </a:rPr>
                        <a:t>Ara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l"/>
                      <a:r>
                        <a:rPr lang="tr-TR" sz="1400" noProof="0" dirty="0">
                          <a:latin typeface="+mj-lt"/>
                        </a:rPr>
                        <a:t>Kahve arası MOLA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11:15</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11:30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256180456"/>
                  </a:ext>
                </a:extLst>
              </a:tr>
              <a:tr h="1053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kern="100" noProof="0" dirty="0">
                          <a:effectLst/>
                          <a:latin typeface="+mj-lt"/>
                        </a:rPr>
                        <a:t>15. Oturum </a:t>
                      </a:r>
                    </a:p>
                    <a:p>
                      <a:pPr algn="ctr"/>
                      <a:r>
                        <a:rPr lang="tr-TR" sz="1300" kern="100" noProof="0" dirty="0">
                          <a:effectLst/>
                          <a:latin typeface="+mj-lt"/>
                        </a:rPr>
                        <a:t>İstatistiksel Proje kontrol ve kapatma </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Ayrık verilerin İPK kartları ile takibi ve izlenmesi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Proses yapabilirliği hesaplama </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kern="1200" noProof="0" dirty="0">
                          <a:solidFill>
                            <a:schemeClr val="dk1"/>
                          </a:solidFill>
                          <a:latin typeface="+mj-lt"/>
                        </a:rPr>
                        <a:t>ISO 13053 -2  Bilgi Formu 30 ISO 13053 -2  Bilgi Formu 20 </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11:30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12:30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410370848"/>
                  </a:ext>
                </a:extLst>
              </a:tr>
              <a:tr h="366097">
                <a:tc>
                  <a:txBody>
                    <a:bodyPr/>
                    <a:lstStyle/>
                    <a:p>
                      <a:pPr algn="ctr"/>
                      <a:r>
                        <a:rPr lang="tr-TR" sz="1400" noProof="0" dirty="0">
                          <a:latin typeface="+mj-lt"/>
                        </a:rPr>
                        <a:t>Ara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l"/>
                      <a:r>
                        <a:rPr lang="tr-TR" sz="1400" noProof="0" dirty="0">
                          <a:latin typeface="+mj-lt"/>
                        </a:rPr>
                        <a:t>Öğle Yemeği</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12:30</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13:25</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580290106"/>
                  </a:ext>
                </a:extLst>
              </a:tr>
            </a:tbl>
          </a:graphicData>
        </a:graphic>
      </p:graphicFrame>
      <p:pic>
        <p:nvPicPr>
          <p:cNvPr id="7" name="Resim 6" descr="#34269 Clip Art Graphic Of An Orange Guy Character Putting A Post And Blank Sign Into The Ground by Jester Arts">
            <a:hlinkClick r:id="rId2"/>
          </p:cNvPr>
          <p:cNvPicPr/>
          <p:nvPr/>
        </p:nvPicPr>
        <p:blipFill>
          <a:blip r:embed="rId3">
            <a:extLst>
              <a:ext uri="{BEBA8EAE-BF5A-486C-A8C5-ECC9F3942E4B}">
                <a14:imgProps xmlns:a14="http://schemas.microsoft.com/office/drawing/2010/main">
                  <a14:imgLayer r:embed="rId4">
                    <a14:imgEffect>
                      <a14:backgroundRemoval t="0" b="98000" l="0" r="100000"/>
                    </a14:imgEffect>
                  </a14:imgLayer>
                </a14:imgProps>
              </a:ext>
              <a:ext uri="{28A0092B-C50C-407E-A947-70E740481C1C}">
                <a14:useLocalDpi xmlns:a14="http://schemas.microsoft.com/office/drawing/2010/main" val="0"/>
              </a:ext>
            </a:extLst>
          </a:blip>
          <a:srcRect/>
          <a:stretch>
            <a:fillRect/>
          </a:stretch>
        </p:blipFill>
        <p:spPr bwMode="auto">
          <a:xfrm rot="20241565" flipH="1">
            <a:off x="9376023" y="4743160"/>
            <a:ext cx="1610736" cy="1423326"/>
          </a:xfrm>
          <a:prstGeom prst="rect">
            <a:avLst/>
          </a:prstGeom>
          <a:noFill/>
          <a:ln>
            <a:noFill/>
          </a:ln>
        </p:spPr>
      </p:pic>
    </p:spTree>
    <p:extLst>
      <p:ext uri="{BB962C8B-B14F-4D97-AF65-F5344CB8AC3E}">
        <p14:creationId xmlns:p14="http://schemas.microsoft.com/office/powerpoint/2010/main" val="1010550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EA6B-FB89-2078-7A43-3F39AE9B0F84}"/>
            </a:ext>
          </a:extLst>
        </p:cNvPr>
        <p:cNvGrpSpPr/>
        <p:nvPr/>
      </p:nvGrpSpPr>
      <p:grpSpPr>
        <a:xfrm>
          <a:off x="0" y="0"/>
          <a:ext cx="0" cy="0"/>
          <a:chOff x="0" y="0"/>
          <a:chExt cx="0" cy="0"/>
        </a:xfrm>
      </p:grpSpPr>
      <p:pic>
        <p:nvPicPr>
          <p:cNvPr id="1026" name="Picture 2" descr="#34350 Clip Art Graphic Of An Orange Guy Character Drinking A Cocktail And Reclining On An Arrow Over A Bar Graph">
            <a:extLst>
              <a:ext uri="{FF2B5EF4-FFF2-40B4-BE49-F238E27FC236}">
                <a16:creationId xmlns:a16="http://schemas.microsoft.com/office/drawing/2014/main" id="{276A3AA3-F996-7D4E-707B-90B68D0409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000"/>
          <a:stretch>
            <a:fillRect/>
          </a:stretch>
        </p:blipFill>
        <p:spPr bwMode="auto">
          <a:xfrm>
            <a:off x="7576184" y="2747049"/>
            <a:ext cx="2468147" cy="2226269"/>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F09F1F1B-09B5-E0E9-E1EA-4D5C4B4F7968}"/>
              </a:ext>
            </a:extLst>
          </p:cNvPr>
          <p:cNvSpPr>
            <a:spLocks noGrp="1"/>
          </p:cNvSpPr>
          <p:nvPr>
            <p:ph type="title"/>
          </p:nvPr>
        </p:nvSpPr>
        <p:spPr>
          <a:xfrm>
            <a:off x="1575193" y="339277"/>
            <a:ext cx="10380759" cy="638317"/>
          </a:xfrm>
        </p:spPr>
        <p:txBody>
          <a:bodyPr/>
          <a:lstStyle/>
          <a:p>
            <a:r>
              <a:rPr lang="tr-TR" dirty="0"/>
              <a:t>3 Sürekli veriler için İPK P grafiği</a:t>
            </a:r>
            <a:endParaRPr lang="en-GB" dirty="0"/>
          </a:p>
        </p:txBody>
      </p:sp>
      <p:sp>
        <p:nvSpPr>
          <p:cNvPr id="3" name="İçerik Yer Tutucusu 2">
            <a:extLst>
              <a:ext uri="{FF2B5EF4-FFF2-40B4-BE49-F238E27FC236}">
                <a16:creationId xmlns:a16="http://schemas.microsoft.com/office/drawing/2014/main" id="{50CE9977-E5C8-1D2D-7A82-E80557798AA2}"/>
              </a:ext>
            </a:extLst>
          </p:cNvPr>
          <p:cNvSpPr>
            <a:spLocks noGrp="1"/>
          </p:cNvSpPr>
          <p:nvPr>
            <p:ph idx="1"/>
          </p:nvPr>
        </p:nvSpPr>
        <p:spPr>
          <a:xfrm>
            <a:off x="823026" y="1173416"/>
            <a:ext cx="10972800" cy="4889981"/>
          </a:xfrm>
        </p:spPr>
        <p:txBody>
          <a:bodyPr>
            <a:normAutofit/>
          </a:bodyPr>
          <a:lstStyle/>
          <a:p>
            <a:r>
              <a:rPr lang="tr-TR" sz="2200" b="0" dirty="0" err="1"/>
              <a:t>Smarttrans’a</a:t>
            </a:r>
            <a:r>
              <a:rPr lang="tr-TR" sz="2200" b="0" dirty="0"/>
              <a:t> artan kaçak yolcu sayısını takip ve iyileştirmek için İPK çalışması başlattı. </a:t>
            </a:r>
            <a:endParaRPr lang="en-GB" sz="2200" b="0" dirty="0"/>
          </a:p>
        </p:txBody>
      </p:sp>
      <p:sp>
        <p:nvSpPr>
          <p:cNvPr id="6" name="Metin kutusu 5">
            <a:extLst>
              <a:ext uri="{FF2B5EF4-FFF2-40B4-BE49-F238E27FC236}">
                <a16:creationId xmlns:a16="http://schemas.microsoft.com/office/drawing/2014/main" id="{6EAD70F7-3A74-442C-A2CE-DB1EF3207398}"/>
              </a:ext>
            </a:extLst>
          </p:cNvPr>
          <p:cNvSpPr txBox="1"/>
          <p:nvPr/>
        </p:nvSpPr>
        <p:spPr>
          <a:xfrm>
            <a:off x="2384474" y="1752875"/>
            <a:ext cx="9658859" cy="4955203"/>
          </a:xfrm>
          <a:prstGeom prst="rect">
            <a:avLst/>
          </a:prstGeom>
          <a:noFill/>
        </p:spPr>
        <p:txBody>
          <a:bodyPr wrap="square">
            <a:spAutoFit/>
          </a:bodyPr>
          <a:lstStyle/>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1" i="0" u="none" strike="noStrike" kern="1200" cap="none" spc="0" normalizeH="0" baseline="0" noProof="0" dirty="0">
                <a:ln>
                  <a:noFill/>
                </a:ln>
                <a:solidFill>
                  <a:srgbClr val="004047"/>
                </a:solidFill>
                <a:effectLst/>
                <a:uLnTx/>
                <a:uFillTx/>
                <a:latin typeface="+mj-lt"/>
                <a:ea typeface="+mn-ea"/>
                <a:cs typeface="+mn-cs"/>
              </a:rPr>
              <a:t>Toplam ölçüm:</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100 satır</a:t>
            </a: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1" i="0" u="none" strike="noStrike" kern="1200" cap="none" spc="0" normalizeH="0" baseline="0" noProof="0" dirty="0">
                <a:ln>
                  <a:noFill/>
                </a:ln>
                <a:solidFill>
                  <a:srgbClr val="004047"/>
                </a:solidFill>
                <a:effectLst/>
                <a:uLnTx/>
                <a:uFillTx/>
                <a:latin typeface="+mj-lt"/>
                <a:ea typeface="+mn-ea"/>
                <a:cs typeface="+mn-cs"/>
              </a:rPr>
              <a:t>Hatlar:</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5 hat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HatA</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HatB</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Uzun;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HatC</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Orta;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HatD</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HatE</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Kısa)</a:t>
            </a: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1" i="0" u="none" strike="noStrike" kern="1200" cap="none" spc="0" normalizeH="0" baseline="0" noProof="0" dirty="0">
                <a:ln>
                  <a:noFill/>
                </a:ln>
                <a:solidFill>
                  <a:srgbClr val="004047"/>
                </a:solidFill>
                <a:effectLst/>
                <a:uLnTx/>
                <a:uFillTx/>
                <a:latin typeface="+mj-lt"/>
                <a:ea typeface="+mn-ea"/>
                <a:cs typeface="+mn-cs"/>
              </a:rPr>
              <a:t>Her hat için:</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20 ölçüm (her ölçüm saatlik geçen yolcu sayısı örneği)</a:t>
            </a: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1" i="0" u="none" strike="noStrike" kern="1200" cap="none" spc="0" normalizeH="0" baseline="0" noProof="0" dirty="0">
                <a:ln>
                  <a:noFill/>
                </a:ln>
                <a:solidFill>
                  <a:srgbClr val="004047"/>
                </a:solidFill>
                <a:effectLst/>
                <a:uLnTx/>
                <a:uFillTx/>
                <a:latin typeface="+mj-lt"/>
                <a:ea typeface="+mn-ea"/>
                <a:cs typeface="+mn-cs"/>
              </a:rPr>
              <a:t>Alanlar (sütunlar):</a:t>
            </a:r>
            <a:endParaRPr kumimoji="0" lang="tr-TR" altLang="tr-TR" sz="1800" b="0" i="0" u="none" strike="noStrike" kern="1200" cap="none" spc="0" normalizeH="0" baseline="0" noProof="0" dirty="0">
              <a:ln>
                <a:noFill/>
              </a:ln>
              <a:solidFill>
                <a:srgbClr val="004047"/>
              </a:solidFill>
              <a:effectLst/>
              <a:uLnTx/>
              <a:uFillTx/>
              <a:latin typeface="+mj-lt"/>
              <a:ea typeface="+mn-ea"/>
              <a:cs typeface="+mn-cs"/>
            </a:endParaRP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MeasurementID</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Ölçüm kimliği</a:t>
            </a: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Line</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Hat adı</a:t>
            </a: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Distance</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Hat türü (Uzun/Orta/Kısa)</a:t>
            </a: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Entries</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Bir saatte turnikelerden geçen binen yolcu sayısı</a:t>
            </a: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Exits</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Bir saatte turnikelerden çıkan yolcu sayısı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Entries'den</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a:t>
            </a:r>
            <a:r>
              <a:rPr kumimoji="0" lang="tr-TR" altLang="tr-TR" sz="1800" b="1" i="0" u="none" strike="noStrike" kern="1200" cap="none" spc="0" normalizeH="0" baseline="0" noProof="0" dirty="0">
                <a:ln>
                  <a:noFill/>
                </a:ln>
                <a:solidFill>
                  <a:srgbClr val="004047"/>
                </a:solidFill>
                <a:effectLst/>
                <a:uLnTx/>
                <a:uFillTx/>
                <a:latin typeface="+mj-lt"/>
                <a:ea typeface="+mn-ea"/>
                <a:cs typeface="+mn-cs"/>
              </a:rPr>
              <a:t>her zaman daha fazla</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kullanıcı talebine göre)</a:t>
            </a: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Evaders</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Exits</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Entries</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(kaçak yolcu sayısı)</a:t>
            </a:r>
          </a:p>
          <a:p>
            <a:pPr marL="0" marR="0" lvl="0" indent="0" algn="l" defTabSz="914400" rtl="0" eaLnBrk="0" fontAlgn="base" latinLnBrk="0" hangingPunct="0">
              <a:lnSpc>
                <a:spcPct val="100000"/>
              </a:lnSpc>
              <a:spcBef>
                <a:spcPts val="600"/>
              </a:spcBef>
              <a:spcAft>
                <a:spcPts val="600"/>
              </a:spcAft>
              <a:buClrTx/>
              <a:buSzTx/>
              <a:buFontTx/>
              <a:buChar char="•"/>
              <a:tabLst/>
              <a:defRPr/>
            </a:pP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EvasionRate</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Evaders</a:t>
            </a:r>
            <a:r>
              <a:rPr kumimoji="0" lang="tr-TR" altLang="tr-TR" sz="1800" b="0" i="0" u="none" strike="noStrike" kern="1200" cap="none" spc="0" normalizeH="0" baseline="0" noProof="0" dirty="0">
                <a:ln>
                  <a:noFill/>
                </a:ln>
                <a:solidFill>
                  <a:srgbClr val="004047"/>
                </a:solidFill>
                <a:effectLst/>
                <a:uLnTx/>
                <a:uFillTx/>
                <a:latin typeface="+mj-lt"/>
                <a:ea typeface="+mn-ea"/>
                <a:cs typeface="+mn-cs"/>
              </a:rPr>
              <a:t> / </a:t>
            </a:r>
            <a:r>
              <a:rPr kumimoji="0" lang="tr-TR" altLang="tr-TR" sz="1800" b="0" i="0" u="none" strike="noStrike" kern="1200" cap="none" spc="0" normalizeH="0" baseline="0" noProof="0" dirty="0" err="1">
                <a:ln>
                  <a:noFill/>
                </a:ln>
                <a:solidFill>
                  <a:srgbClr val="004047"/>
                </a:solidFill>
                <a:effectLst/>
                <a:uLnTx/>
                <a:uFillTx/>
                <a:latin typeface="+mj-lt"/>
                <a:ea typeface="+mn-ea"/>
                <a:cs typeface="+mn-cs"/>
              </a:rPr>
              <a:t>Entries</a:t>
            </a:r>
            <a:endParaRPr kumimoji="0" lang="tr-TR" altLang="tr-TR" sz="1800" b="0" i="0" u="none" strike="noStrike" kern="1200" cap="none" spc="0" normalizeH="0" baseline="0" noProof="0" dirty="0">
              <a:ln>
                <a:noFill/>
              </a:ln>
              <a:solidFill>
                <a:srgbClr val="004047"/>
              </a:solidFill>
              <a:effectLst/>
              <a:uLnTx/>
              <a:uFillTx/>
              <a:latin typeface="+mj-lt"/>
              <a:ea typeface="+mn-ea"/>
              <a:cs typeface="+mn-cs"/>
            </a:endParaRPr>
          </a:p>
        </p:txBody>
      </p:sp>
      <p:sp>
        <p:nvSpPr>
          <p:cNvPr id="4" name="Slayt Numarası Yer Tutucusu 5">
            <a:extLst>
              <a:ext uri="{FF2B5EF4-FFF2-40B4-BE49-F238E27FC236}">
                <a16:creationId xmlns:a16="http://schemas.microsoft.com/office/drawing/2014/main" id="{48F024E7-5FD8-010E-B434-666835F96E2D}"/>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30</a:t>
            </a:fld>
            <a:endParaRPr lang="tr-TR" dirty="0"/>
          </a:p>
        </p:txBody>
      </p:sp>
    </p:spTree>
    <p:extLst>
      <p:ext uri="{BB962C8B-B14F-4D97-AF65-F5344CB8AC3E}">
        <p14:creationId xmlns:p14="http://schemas.microsoft.com/office/powerpoint/2010/main" val="4186787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7D295-7BE2-92DC-49C1-3661FA5F1445}"/>
            </a:ext>
          </a:extLst>
        </p:cNvPr>
        <p:cNvGrpSpPr/>
        <p:nvPr/>
      </p:nvGrpSpPr>
      <p:grpSpPr>
        <a:xfrm>
          <a:off x="0" y="0"/>
          <a:ext cx="0" cy="0"/>
          <a:chOff x="0" y="0"/>
          <a:chExt cx="0" cy="0"/>
        </a:xfrm>
      </p:grpSpPr>
      <p:sp>
        <p:nvSpPr>
          <p:cNvPr id="27651" name="Rectangle 3">
            <a:extLst>
              <a:ext uri="{FF2B5EF4-FFF2-40B4-BE49-F238E27FC236}">
                <a16:creationId xmlns:a16="http://schemas.microsoft.com/office/drawing/2014/main" id="{7654800F-5C82-3782-CFAF-2536B8684D37}"/>
              </a:ext>
            </a:extLst>
          </p:cNvPr>
          <p:cNvSpPr>
            <a:spLocks noGrp="1" noChangeArrowheads="1"/>
          </p:cNvSpPr>
          <p:nvPr>
            <p:ph type="title"/>
          </p:nvPr>
        </p:nvSpPr>
        <p:spPr bwMode="auto">
          <a:ln>
            <a:miter lim="800000"/>
            <a:headEnd/>
            <a:tailEnd/>
          </a:ln>
        </p:spPr>
        <p:txBody>
          <a:bodyPr vert="horz" wrap="square" lIns="91435" tIns="45717" rIns="91435" bIns="45717" numCol="1" rtlCol="0" anchor="ctr" anchorCtr="0" compatLnSpc="1">
            <a:prstTxWarp prst="textNoShape">
              <a:avLst/>
            </a:prstTxWarp>
            <a:noAutofit/>
          </a:bodyPr>
          <a:lstStyle/>
          <a:p>
            <a:r>
              <a:rPr lang="tr-TR" dirty="0"/>
              <a:t>Sürekli veriler için IPK I-MR</a:t>
            </a:r>
          </a:p>
        </p:txBody>
      </p:sp>
      <p:sp>
        <p:nvSpPr>
          <p:cNvPr id="2" name="Veri Yer Tutucusu 1">
            <a:extLst>
              <a:ext uri="{FF2B5EF4-FFF2-40B4-BE49-F238E27FC236}">
                <a16:creationId xmlns:a16="http://schemas.microsoft.com/office/drawing/2014/main" id="{F2EE8971-1A3A-E654-B305-554F385A9384}"/>
              </a:ext>
            </a:extLst>
          </p:cNvPr>
          <p:cNvSpPr>
            <a:spLocks noGrp="1"/>
          </p:cNvSpPr>
          <p:nvPr>
            <p:ph type="dt" sz="half" idx="10"/>
          </p:nvPr>
        </p:nvSpPr>
        <p:spPr/>
        <p:txBody>
          <a:bodyPr/>
          <a:lstStyle/>
          <a:p>
            <a:endParaRPr lang="tr-TR" dirty="0"/>
          </a:p>
        </p:txBody>
      </p:sp>
      <p:sp>
        <p:nvSpPr>
          <p:cNvPr id="11" name="İçerik Yer Tutucusu 10">
            <a:extLst>
              <a:ext uri="{FF2B5EF4-FFF2-40B4-BE49-F238E27FC236}">
                <a16:creationId xmlns:a16="http://schemas.microsoft.com/office/drawing/2014/main" id="{87E543FA-3C3A-2223-8C90-85304837CFAE}"/>
              </a:ext>
            </a:extLst>
          </p:cNvPr>
          <p:cNvSpPr>
            <a:spLocks noGrp="1"/>
          </p:cNvSpPr>
          <p:nvPr>
            <p:ph idx="1"/>
          </p:nvPr>
        </p:nvSpPr>
        <p:spPr>
          <a:xfrm>
            <a:off x="799306" y="1070560"/>
            <a:ext cx="10972800" cy="4889981"/>
          </a:xfrm>
        </p:spPr>
        <p:txBody>
          <a:bodyPr/>
          <a:lstStyle/>
          <a:p>
            <a:r>
              <a:rPr lang="tr-TR" b="0" dirty="0"/>
              <a:t>9. Kontrol Limitlerinin hesaplanmasının temelini oluşturun.</a:t>
            </a:r>
            <a:endParaRPr lang="en-GB" dirty="0"/>
          </a:p>
        </p:txBody>
      </p:sp>
      <p:sp>
        <p:nvSpPr>
          <p:cNvPr id="4" name="Slayt Numarası Yer Tutucusu 3">
            <a:extLst>
              <a:ext uri="{FF2B5EF4-FFF2-40B4-BE49-F238E27FC236}">
                <a16:creationId xmlns:a16="http://schemas.microsoft.com/office/drawing/2014/main" id="{CD0A9FF3-EBE9-E26F-4821-A8A5933A1E76}"/>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31</a:t>
            </a:fld>
            <a:endParaRPr lang="tr-TR"/>
          </a:p>
        </p:txBody>
      </p:sp>
      <p:pic>
        <p:nvPicPr>
          <p:cNvPr id="7" name="Resim 6" descr="#34287 Clip Art Graphic Of An Orange Guy Character News Reporter With A Camera And Newspaper by Jester Arts">
            <a:hlinkClick r:id="rId2"/>
            <a:extLst>
              <a:ext uri="{FF2B5EF4-FFF2-40B4-BE49-F238E27FC236}">
                <a16:creationId xmlns:a16="http://schemas.microsoft.com/office/drawing/2014/main" id="{378E3E5A-27A8-3994-AAAB-759B0BEEDF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78546" y="5103221"/>
            <a:ext cx="1268538" cy="986893"/>
          </a:xfrm>
          <a:prstGeom prst="rect">
            <a:avLst/>
          </a:prstGeom>
          <a:noFill/>
          <a:ln>
            <a:noFill/>
          </a:ln>
        </p:spPr>
      </p:pic>
      <p:pic>
        <p:nvPicPr>
          <p:cNvPr id="15" name="Resim 14" descr="metin, ekran görüntüsü, sayı, numara, yazı tipi içeren bir resim&#10;&#10;Yapay zeka tarafından oluşturulmuş içerik yanlış olabilir.">
            <a:extLst>
              <a:ext uri="{FF2B5EF4-FFF2-40B4-BE49-F238E27FC236}">
                <a16:creationId xmlns:a16="http://schemas.microsoft.com/office/drawing/2014/main" id="{2BF2A905-EF8B-DA20-D95C-F5C6180D9B90}"/>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4"/>
                    </a14:imgEffect>
                  </a14:imgLayer>
                </a14:imgProps>
              </a:ext>
            </a:extLst>
          </a:blip>
          <a:stretch>
            <a:fillRect/>
          </a:stretch>
        </p:blipFill>
        <p:spPr>
          <a:xfrm>
            <a:off x="456961" y="1645549"/>
            <a:ext cx="10069330" cy="4934639"/>
          </a:xfrm>
          <a:prstGeom prst="rect">
            <a:avLst/>
          </a:prstGeom>
        </p:spPr>
      </p:pic>
      <p:pic>
        <p:nvPicPr>
          <p:cNvPr id="5" name="Resim 4">
            <a:extLst>
              <a:ext uri="{FF2B5EF4-FFF2-40B4-BE49-F238E27FC236}">
                <a16:creationId xmlns:a16="http://schemas.microsoft.com/office/drawing/2014/main" id="{279C5899-087C-524D-3C60-24F65D4AD956}"/>
              </a:ext>
            </a:extLst>
          </p:cNvPr>
          <p:cNvPicPr>
            <a:picLocks noChangeAspect="1"/>
          </p:cNvPicPr>
          <p:nvPr/>
        </p:nvPicPr>
        <p:blipFill>
          <a:blip r:embed="rId6"/>
          <a:srcRect l="14805" r="8928" b="28782"/>
          <a:stretch>
            <a:fillRect/>
          </a:stretch>
        </p:blipFill>
        <p:spPr>
          <a:xfrm>
            <a:off x="1803653" y="1649895"/>
            <a:ext cx="7447082" cy="3453326"/>
          </a:xfrm>
          <a:prstGeom prst="snipRoundRect">
            <a:avLst>
              <a:gd name="adj1" fmla="val 16667"/>
              <a:gd name="adj2" fmla="val 50000"/>
            </a:avLst>
          </a:prstGeom>
        </p:spPr>
      </p:pic>
      <p:pic>
        <p:nvPicPr>
          <p:cNvPr id="8" name="Resim 7">
            <a:extLst>
              <a:ext uri="{FF2B5EF4-FFF2-40B4-BE49-F238E27FC236}">
                <a16:creationId xmlns:a16="http://schemas.microsoft.com/office/drawing/2014/main" id="{FCF8A768-58E8-C479-B29F-3DB429BA07A1}"/>
              </a:ext>
            </a:extLst>
          </p:cNvPr>
          <p:cNvPicPr>
            <a:picLocks noChangeAspect="1"/>
          </p:cNvPicPr>
          <p:nvPr/>
        </p:nvPicPr>
        <p:blipFill>
          <a:blip r:embed="rId7"/>
          <a:stretch>
            <a:fillRect/>
          </a:stretch>
        </p:blipFill>
        <p:spPr>
          <a:xfrm>
            <a:off x="7969399" y="2035081"/>
            <a:ext cx="3268200" cy="2165908"/>
          </a:xfrm>
          <a:prstGeom prst="rect">
            <a:avLst/>
          </a:prstGeom>
        </p:spPr>
      </p:pic>
      <p:pic>
        <p:nvPicPr>
          <p:cNvPr id="19" name="Grafik 18" descr="Ok: Sağa döndür düz dolguyla">
            <a:extLst>
              <a:ext uri="{FF2B5EF4-FFF2-40B4-BE49-F238E27FC236}">
                <a16:creationId xmlns:a16="http://schemas.microsoft.com/office/drawing/2014/main" id="{92FC65A5-2985-8D9C-75EA-A825AE04FD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978913">
            <a:off x="6812779" y="2760684"/>
            <a:ext cx="1389574" cy="1336632"/>
          </a:xfrm>
          <a:prstGeom prst="rect">
            <a:avLst/>
          </a:prstGeom>
        </p:spPr>
      </p:pic>
      <p:pic>
        <p:nvPicPr>
          <p:cNvPr id="20" name="Grafik 19" descr="İki Kez Dokunma Hareketi düz dolguyla">
            <a:extLst>
              <a:ext uri="{FF2B5EF4-FFF2-40B4-BE49-F238E27FC236}">
                <a16:creationId xmlns:a16="http://schemas.microsoft.com/office/drawing/2014/main" id="{F434083B-7C2B-3E87-9CA0-7BB6D71F29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1567654" y="2005337"/>
            <a:ext cx="659795" cy="659795"/>
          </a:xfrm>
          <a:prstGeom prst="rect">
            <a:avLst/>
          </a:prstGeom>
        </p:spPr>
      </p:pic>
      <p:pic>
        <p:nvPicPr>
          <p:cNvPr id="21" name="Grafik 20" descr="İki Kez Dokunma Hareketi düz dolguyla">
            <a:extLst>
              <a:ext uri="{FF2B5EF4-FFF2-40B4-BE49-F238E27FC236}">
                <a16:creationId xmlns:a16="http://schemas.microsoft.com/office/drawing/2014/main" id="{F916E554-3168-BA45-D567-B539D1ABED3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5580440" y="3874184"/>
            <a:ext cx="659795" cy="659795"/>
          </a:xfrm>
          <a:prstGeom prst="rect">
            <a:avLst/>
          </a:prstGeom>
        </p:spPr>
      </p:pic>
      <p:pic>
        <p:nvPicPr>
          <p:cNvPr id="22" name="Grafik 21" descr="İki Kez Dokunma Hareketi düz dolguyla">
            <a:extLst>
              <a:ext uri="{FF2B5EF4-FFF2-40B4-BE49-F238E27FC236}">
                <a16:creationId xmlns:a16="http://schemas.microsoft.com/office/drawing/2014/main" id="{19A86B00-5C58-4F21-4AE0-7D5B354D7A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8397330" y="2788137"/>
            <a:ext cx="659795" cy="659795"/>
          </a:xfrm>
          <a:prstGeom prst="rect">
            <a:avLst/>
          </a:prstGeom>
        </p:spPr>
      </p:pic>
      <p:pic>
        <p:nvPicPr>
          <p:cNvPr id="23" name="Grafik 22" descr="İki Kez Dokunma Hareketi düz dolguyla">
            <a:extLst>
              <a:ext uri="{FF2B5EF4-FFF2-40B4-BE49-F238E27FC236}">
                <a16:creationId xmlns:a16="http://schemas.microsoft.com/office/drawing/2014/main" id="{8BCF0952-1EA9-AE12-6705-4504DF0136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92730">
            <a:off x="9700831" y="3964057"/>
            <a:ext cx="659795" cy="659795"/>
          </a:xfrm>
          <a:prstGeom prst="rect">
            <a:avLst/>
          </a:prstGeom>
        </p:spPr>
      </p:pic>
      <p:pic>
        <p:nvPicPr>
          <p:cNvPr id="24" name="Resim 23">
            <a:extLst>
              <a:ext uri="{FF2B5EF4-FFF2-40B4-BE49-F238E27FC236}">
                <a16:creationId xmlns:a16="http://schemas.microsoft.com/office/drawing/2014/main" id="{2544A53D-F252-6249-09DC-D045FDBD8CE2}"/>
              </a:ext>
            </a:extLst>
          </p:cNvPr>
          <p:cNvPicPr>
            <a:picLocks noChangeAspect="1"/>
          </p:cNvPicPr>
          <p:nvPr/>
        </p:nvPicPr>
        <p:blipFill>
          <a:blip r:embed="rId12"/>
          <a:stretch>
            <a:fillRect/>
          </a:stretch>
        </p:blipFill>
        <p:spPr>
          <a:xfrm>
            <a:off x="484075" y="4734008"/>
            <a:ext cx="1292464" cy="1725318"/>
          </a:xfrm>
          <a:prstGeom prst="rect">
            <a:avLst/>
          </a:prstGeom>
        </p:spPr>
      </p:pic>
    </p:spTree>
    <p:extLst>
      <p:ext uri="{BB962C8B-B14F-4D97-AF65-F5344CB8AC3E}">
        <p14:creationId xmlns:p14="http://schemas.microsoft.com/office/powerpoint/2010/main" val="1148608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DE73E-6F9C-DFF2-265D-2000F04D76A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F81DE0C-C347-60D3-68BB-C0E9A864528F}"/>
              </a:ext>
            </a:extLst>
          </p:cNvPr>
          <p:cNvPicPr>
            <a:picLocks noChangeAspect="1"/>
          </p:cNvPicPr>
          <p:nvPr/>
        </p:nvPicPr>
        <p:blipFill>
          <a:blip r:embed="rId2"/>
          <a:stretch>
            <a:fillRect/>
          </a:stretch>
        </p:blipFill>
        <p:spPr>
          <a:xfrm>
            <a:off x="293620" y="1769475"/>
            <a:ext cx="6482912" cy="4321941"/>
          </a:xfrm>
          <a:prstGeom prst="rect">
            <a:avLst/>
          </a:prstGeom>
        </p:spPr>
      </p:pic>
      <p:pic>
        <p:nvPicPr>
          <p:cNvPr id="20" name="Resim 19">
            <a:extLst>
              <a:ext uri="{FF2B5EF4-FFF2-40B4-BE49-F238E27FC236}">
                <a16:creationId xmlns:a16="http://schemas.microsoft.com/office/drawing/2014/main" id="{856B8E8E-6B38-CE6B-6B69-89EAAAD3688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513027" y="4609960"/>
            <a:ext cx="2042337" cy="1481456"/>
          </a:xfrm>
          <a:prstGeom prst="rect">
            <a:avLst/>
          </a:prstGeom>
        </p:spPr>
      </p:pic>
      <p:sp>
        <p:nvSpPr>
          <p:cNvPr id="4" name="Başlık 3">
            <a:extLst>
              <a:ext uri="{FF2B5EF4-FFF2-40B4-BE49-F238E27FC236}">
                <a16:creationId xmlns:a16="http://schemas.microsoft.com/office/drawing/2014/main" id="{B1E45A0A-2734-C1C3-D5E5-AD64DEB2ACE8}"/>
              </a:ext>
            </a:extLst>
          </p:cNvPr>
          <p:cNvSpPr>
            <a:spLocks noGrp="1"/>
          </p:cNvSpPr>
          <p:nvPr>
            <p:ph type="title"/>
          </p:nvPr>
        </p:nvSpPr>
        <p:spPr/>
        <p:txBody>
          <a:bodyPr/>
          <a:lstStyle/>
          <a:p>
            <a:r>
              <a:rPr lang="tr-TR" dirty="0"/>
              <a:t>P grafiğini yorumlanması </a:t>
            </a:r>
            <a:endParaRPr lang="en-GB" dirty="0"/>
          </a:p>
        </p:txBody>
      </p:sp>
      <p:sp>
        <p:nvSpPr>
          <p:cNvPr id="8" name="Metin kutusu 7">
            <a:extLst>
              <a:ext uri="{FF2B5EF4-FFF2-40B4-BE49-F238E27FC236}">
                <a16:creationId xmlns:a16="http://schemas.microsoft.com/office/drawing/2014/main" id="{7F67878C-C348-555B-E3CD-B5E5B7B51AD9}"/>
              </a:ext>
            </a:extLst>
          </p:cNvPr>
          <p:cNvSpPr txBox="1"/>
          <p:nvPr/>
        </p:nvSpPr>
        <p:spPr>
          <a:xfrm>
            <a:off x="932240" y="1183951"/>
            <a:ext cx="10972800" cy="461665"/>
          </a:xfrm>
          <a:prstGeom prst="rect">
            <a:avLst/>
          </a:prstGeom>
          <a:noFill/>
        </p:spPr>
        <p:txBody>
          <a:bodyPr wrap="square" rtlCol="0">
            <a:spAutoFit/>
          </a:bodyPr>
          <a:lstStyle/>
          <a:p>
            <a:r>
              <a:rPr lang="tr-TR" sz="2400" dirty="0">
                <a:latin typeface="+mj-lt"/>
              </a:rPr>
              <a:t>9 Adım da takip etmek istediğimiz prosesin kontrol limitlerinin belirlenir. </a:t>
            </a:r>
          </a:p>
        </p:txBody>
      </p:sp>
      <p:sp>
        <p:nvSpPr>
          <p:cNvPr id="19" name="Metin kutusu 18">
            <a:extLst>
              <a:ext uri="{FF2B5EF4-FFF2-40B4-BE49-F238E27FC236}">
                <a16:creationId xmlns:a16="http://schemas.microsoft.com/office/drawing/2014/main" id="{6FDA5A48-8A4D-247E-0E1F-E06ED5B22224}"/>
              </a:ext>
            </a:extLst>
          </p:cNvPr>
          <p:cNvSpPr txBox="1"/>
          <p:nvPr/>
        </p:nvSpPr>
        <p:spPr>
          <a:xfrm>
            <a:off x="7020577" y="1851973"/>
            <a:ext cx="4290742" cy="3139321"/>
          </a:xfrm>
          <a:prstGeom prst="rect">
            <a:avLst/>
          </a:prstGeom>
          <a:noFill/>
        </p:spPr>
        <p:txBody>
          <a:bodyPr wrap="square" rtlCol="0">
            <a:spAutoFit/>
          </a:bodyPr>
          <a:lstStyle/>
          <a:p>
            <a:r>
              <a:rPr lang="tr-TR" dirty="0">
                <a:latin typeface="+mj-lt"/>
              </a:rPr>
              <a:t>Veriler göstermektedir ki her 10.000 yolcudan 359 tanesine ücretsiz seyahat etmekte bu tüm hatların ortalamasıdır. </a:t>
            </a:r>
          </a:p>
          <a:p>
            <a:r>
              <a:rPr lang="tr-TR" dirty="0">
                <a:latin typeface="+mj-lt"/>
              </a:rPr>
              <a:t>Bu standart diğer hatlar ile karşılaştırılabilir veya bu konudaki diğer dünya normları ile kıyaslanabilir. </a:t>
            </a:r>
          </a:p>
          <a:p>
            <a:endParaRPr lang="tr-TR" dirty="0">
              <a:latin typeface="+mj-lt"/>
            </a:endParaRPr>
          </a:p>
          <a:p>
            <a:r>
              <a:rPr lang="tr-TR" dirty="0">
                <a:latin typeface="+mj-lt"/>
              </a:rPr>
              <a:t>Bu noktada bu değer norm olarak belirlenebilir ve takip edilebilir limit </a:t>
            </a:r>
            <a:endParaRPr lang="en-GB" dirty="0">
              <a:latin typeface="+mj-lt"/>
            </a:endParaRPr>
          </a:p>
        </p:txBody>
      </p:sp>
      <p:sp>
        <p:nvSpPr>
          <p:cNvPr id="2" name="Slayt Numarası Yer Tutucusu 5">
            <a:extLst>
              <a:ext uri="{FF2B5EF4-FFF2-40B4-BE49-F238E27FC236}">
                <a16:creationId xmlns:a16="http://schemas.microsoft.com/office/drawing/2014/main" id="{F0B7FD2D-0D35-EB71-0EF8-33E275140E5D}"/>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32</a:t>
            </a:fld>
            <a:endParaRPr lang="tr-TR" dirty="0"/>
          </a:p>
        </p:txBody>
      </p:sp>
    </p:spTree>
    <p:extLst>
      <p:ext uri="{BB962C8B-B14F-4D97-AF65-F5344CB8AC3E}">
        <p14:creationId xmlns:p14="http://schemas.microsoft.com/office/powerpoint/2010/main" val="2792919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C2FD2D4E-E8C2-37ED-0F1B-B4C4B5EEAAB9}"/>
              </a:ext>
            </a:extLst>
          </p:cNvPr>
          <p:cNvPicPr>
            <a:picLocks noChangeAspect="1"/>
          </p:cNvPicPr>
          <p:nvPr/>
        </p:nvPicPr>
        <p:blipFill>
          <a:blip r:embed="rId2"/>
          <a:srcRect l="9802" t="5545" r="7511" b="70201"/>
          <a:stretch>
            <a:fillRect/>
          </a:stretch>
        </p:blipFill>
        <p:spPr>
          <a:xfrm>
            <a:off x="6161617" y="1418820"/>
            <a:ext cx="5526167" cy="1837917"/>
          </a:xfrm>
          <a:prstGeom prst="rect">
            <a:avLst/>
          </a:prstGeom>
        </p:spPr>
      </p:pic>
      <p:sp>
        <p:nvSpPr>
          <p:cNvPr id="2" name="Başlık 1">
            <a:extLst>
              <a:ext uri="{FF2B5EF4-FFF2-40B4-BE49-F238E27FC236}">
                <a16:creationId xmlns:a16="http://schemas.microsoft.com/office/drawing/2014/main" id="{E815C8C8-C4AA-F580-418B-87EE664BA07F}"/>
              </a:ext>
            </a:extLst>
          </p:cNvPr>
          <p:cNvSpPr>
            <a:spLocks noGrp="1"/>
          </p:cNvSpPr>
          <p:nvPr>
            <p:ph type="title"/>
          </p:nvPr>
        </p:nvSpPr>
        <p:spPr/>
        <p:txBody>
          <a:bodyPr/>
          <a:lstStyle/>
          <a:p>
            <a:r>
              <a:rPr lang="tr-TR" dirty="0"/>
              <a:t>Kontrol ve kapatma Form 30 </a:t>
            </a:r>
            <a:endParaRPr lang="en-GB" dirty="0"/>
          </a:p>
        </p:txBody>
      </p:sp>
      <p:sp>
        <p:nvSpPr>
          <p:cNvPr id="3" name="İçerik Yer Tutucusu 2">
            <a:extLst>
              <a:ext uri="{FF2B5EF4-FFF2-40B4-BE49-F238E27FC236}">
                <a16:creationId xmlns:a16="http://schemas.microsoft.com/office/drawing/2014/main" id="{C19A54FB-CF15-6548-EBAE-66800BD9C9EA}"/>
              </a:ext>
            </a:extLst>
          </p:cNvPr>
          <p:cNvSpPr>
            <a:spLocks noGrp="1"/>
          </p:cNvSpPr>
          <p:nvPr>
            <p:ph idx="1"/>
          </p:nvPr>
        </p:nvSpPr>
        <p:spPr/>
        <p:txBody>
          <a:bodyPr/>
          <a:lstStyle/>
          <a:p>
            <a:endParaRPr lang="en-GB" dirty="0"/>
          </a:p>
        </p:txBody>
      </p:sp>
      <p:pic>
        <p:nvPicPr>
          <p:cNvPr id="5" name="Resim 4">
            <a:extLst>
              <a:ext uri="{FF2B5EF4-FFF2-40B4-BE49-F238E27FC236}">
                <a16:creationId xmlns:a16="http://schemas.microsoft.com/office/drawing/2014/main" id="{A8AC6E3F-378E-668D-D707-B9FCA79D6F59}"/>
              </a:ext>
            </a:extLst>
          </p:cNvPr>
          <p:cNvPicPr>
            <a:picLocks noChangeAspect="1"/>
          </p:cNvPicPr>
          <p:nvPr/>
        </p:nvPicPr>
        <p:blipFill>
          <a:blip r:embed="rId2"/>
          <a:srcRect t="1609"/>
          <a:stretch>
            <a:fillRect/>
          </a:stretch>
        </p:blipFill>
        <p:spPr>
          <a:xfrm>
            <a:off x="334296" y="1444219"/>
            <a:ext cx="4094102" cy="4567368"/>
          </a:xfrm>
          <a:prstGeom prst="rect">
            <a:avLst/>
          </a:prstGeom>
        </p:spPr>
      </p:pic>
      <p:pic>
        <p:nvPicPr>
          <p:cNvPr id="6" name="Resim 5">
            <a:extLst>
              <a:ext uri="{FF2B5EF4-FFF2-40B4-BE49-F238E27FC236}">
                <a16:creationId xmlns:a16="http://schemas.microsoft.com/office/drawing/2014/main" id="{5AF87E16-8068-962D-4C3A-A0F71A6AA20A}"/>
              </a:ext>
            </a:extLst>
          </p:cNvPr>
          <p:cNvPicPr>
            <a:picLocks noChangeAspect="1"/>
          </p:cNvPicPr>
          <p:nvPr/>
        </p:nvPicPr>
        <p:blipFill>
          <a:blip r:embed="rId2"/>
          <a:srcRect l="8339" t="29693" r="8974" b="46053"/>
          <a:stretch>
            <a:fillRect/>
          </a:stretch>
        </p:blipFill>
        <p:spPr>
          <a:xfrm>
            <a:off x="4056664" y="2690072"/>
            <a:ext cx="5526167" cy="1837917"/>
          </a:xfrm>
          <a:prstGeom prst="rect">
            <a:avLst/>
          </a:prstGeom>
        </p:spPr>
      </p:pic>
      <p:pic>
        <p:nvPicPr>
          <p:cNvPr id="7" name="Resim 6">
            <a:extLst>
              <a:ext uri="{FF2B5EF4-FFF2-40B4-BE49-F238E27FC236}">
                <a16:creationId xmlns:a16="http://schemas.microsoft.com/office/drawing/2014/main" id="{372E26C7-9EA1-10B7-98D3-42A7DBE5AED6}"/>
              </a:ext>
            </a:extLst>
          </p:cNvPr>
          <p:cNvPicPr>
            <a:picLocks noChangeAspect="1"/>
          </p:cNvPicPr>
          <p:nvPr/>
        </p:nvPicPr>
        <p:blipFill>
          <a:blip r:embed="rId2"/>
          <a:srcRect l="10450" t="55036" r="6863" b="20710"/>
          <a:stretch>
            <a:fillRect/>
          </a:stretch>
        </p:blipFill>
        <p:spPr>
          <a:xfrm>
            <a:off x="5379967" y="4373296"/>
            <a:ext cx="5526167" cy="1837917"/>
          </a:xfrm>
          <a:prstGeom prst="rect">
            <a:avLst/>
          </a:prstGeom>
        </p:spPr>
      </p:pic>
      <p:sp>
        <p:nvSpPr>
          <p:cNvPr id="4" name="Slayt Numarası Yer Tutucusu 5">
            <a:extLst>
              <a:ext uri="{FF2B5EF4-FFF2-40B4-BE49-F238E27FC236}">
                <a16:creationId xmlns:a16="http://schemas.microsoft.com/office/drawing/2014/main" id="{EC7F0C5D-2329-52C7-EDA3-D28D76D94331}"/>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33</a:t>
            </a:fld>
            <a:endParaRPr lang="tr-TR" dirty="0"/>
          </a:p>
        </p:txBody>
      </p:sp>
    </p:spTree>
    <p:extLst>
      <p:ext uri="{BB962C8B-B14F-4D97-AF65-F5344CB8AC3E}">
        <p14:creationId xmlns:p14="http://schemas.microsoft.com/office/powerpoint/2010/main" val="1815240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BCC3D4-C6BD-CC2B-EB31-574675072075}"/>
              </a:ext>
            </a:extLst>
          </p:cNvPr>
          <p:cNvSpPr>
            <a:spLocks noGrp="1"/>
          </p:cNvSpPr>
          <p:nvPr>
            <p:ph type="title"/>
          </p:nvPr>
        </p:nvSpPr>
        <p:spPr/>
        <p:txBody>
          <a:bodyPr/>
          <a:lstStyle/>
          <a:p>
            <a:r>
              <a:rPr lang="tr-TR" dirty="0"/>
              <a:t>1. Kontrol Planı (Control Plan)</a:t>
            </a:r>
            <a:br>
              <a:rPr lang="tr-TR" dirty="0"/>
            </a:br>
            <a:endParaRPr lang="en-GB" dirty="0"/>
          </a:p>
        </p:txBody>
      </p:sp>
      <p:sp>
        <p:nvSpPr>
          <p:cNvPr id="3" name="İçerik Yer Tutucusu 2">
            <a:extLst>
              <a:ext uri="{FF2B5EF4-FFF2-40B4-BE49-F238E27FC236}">
                <a16:creationId xmlns:a16="http://schemas.microsoft.com/office/drawing/2014/main" id="{A79CA808-FCD4-A6C5-06E6-A65FA6F550E7}"/>
              </a:ext>
            </a:extLst>
          </p:cNvPr>
          <p:cNvSpPr>
            <a:spLocks noGrp="1"/>
          </p:cNvSpPr>
          <p:nvPr>
            <p:ph idx="1"/>
          </p:nvPr>
        </p:nvSpPr>
        <p:spPr/>
        <p:txBody>
          <a:bodyPr vert="horz" lIns="91440" tIns="45720" rIns="91440" bIns="45720" rtlCol="0">
            <a:normAutofit/>
          </a:bodyPr>
          <a:lstStyle/>
          <a:p>
            <a:pPr marL="457200" indent="-457200" defTabSz="914400" eaLnBrk="0" fontAlgn="base" hangingPunct="0">
              <a:spcBef>
                <a:spcPts val="1200"/>
              </a:spcBef>
              <a:spcAft>
                <a:spcPct val="0"/>
              </a:spcAft>
              <a:buClr>
                <a:schemeClr val="accent1"/>
              </a:buClr>
              <a:buFont typeface="Wingdings" panose="05000000000000000000" pitchFamily="2" charset="2"/>
              <a:buChar char="q"/>
            </a:pPr>
            <a:r>
              <a:rPr lang="tr-TR" sz="2800" b="0" dirty="0">
                <a:latin typeface="+mj-lt"/>
              </a:rPr>
              <a:t>Amaç: Sürecin iyileştirme sonrası nasıl izleneceğini tanımlamak.</a:t>
            </a:r>
          </a:p>
          <a:p>
            <a:pPr marL="457200" indent="-457200" defTabSz="914400" eaLnBrk="0" fontAlgn="base" hangingPunct="0">
              <a:spcBef>
                <a:spcPts val="1200"/>
              </a:spcBef>
              <a:spcAft>
                <a:spcPct val="0"/>
              </a:spcAft>
              <a:buClr>
                <a:schemeClr val="accent1"/>
              </a:buClr>
              <a:buFont typeface="Wingdings" panose="05000000000000000000" pitchFamily="2" charset="2"/>
              <a:buChar char="q"/>
            </a:pPr>
            <a:r>
              <a:rPr lang="tr-TR" sz="2800" b="0" dirty="0">
                <a:latin typeface="+mj-lt"/>
              </a:rPr>
              <a:t>İçerik:</a:t>
            </a:r>
          </a:p>
          <a:p>
            <a:pPr lvl="1"/>
            <a:r>
              <a:rPr lang="tr-TR" dirty="0"/>
              <a:t>CTQ parametreleri nasıl ölçülür?</a:t>
            </a:r>
          </a:p>
          <a:p>
            <a:pPr lvl="1"/>
            <a:r>
              <a:rPr lang="tr-TR" dirty="0"/>
              <a:t>Kim, ne sıklıkla kontrol eder?</a:t>
            </a:r>
          </a:p>
          <a:p>
            <a:pPr lvl="1"/>
            <a:r>
              <a:rPr lang="tr-TR" dirty="0"/>
              <a:t>Limit dışı durumda hangi aksiyon alınır?</a:t>
            </a:r>
          </a:p>
          <a:p>
            <a:pPr marL="457200" indent="-457200" defTabSz="914400" eaLnBrk="0" fontAlgn="base" hangingPunct="0">
              <a:spcBef>
                <a:spcPts val="1200"/>
              </a:spcBef>
              <a:spcAft>
                <a:spcPct val="0"/>
              </a:spcAft>
              <a:buClr>
                <a:schemeClr val="accent1"/>
              </a:buClr>
              <a:buFont typeface="Wingdings" panose="05000000000000000000" pitchFamily="2" charset="2"/>
              <a:buChar char="q"/>
            </a:pPr>
            <a:r>
              <a:rPr lang="tr-TR" sz="2800" b="0" dirty="0">
                <a:latin typeface="+mj-lt"/>
              </a:rPr>
              <a:t>Araç: Form 30 </a:t>
            </a:r>
          </a:p>
          <a:p>
            <a:pPr marL="457200" indent="-457200" defTabSz="914400" eaLnBrk="0" fontAlgn="base" hangingPunct="0">
              <a:spcBef>
                <a:spcPts val="1200"/>
              </a:spcBef>
              <a:spcAft>
                <a:spcPct val="0"/>
              </a:spcAft>
              <a:buClr>
                <a:schemeClr val="accent1"/>
              </a:buClr>
              <a:buFont typeface="Wingdings" panose="05000000000000000000" pitchFamily="2" charset="2"/>
              <a:buChar char="q"/>
            </a:pPr>
            <a:endParaRPr lang="en-GB" sz="2800" b="0" dirty="0">
              <a:latin typeface="+mj-lt"/>
            </a:endParaRPr>
          </a:p>
        </p:txBody>
      </p:sp>
      <p:pic>
        <p:nvPicPr>
          <p:cNvPr id="4" name="Resim 3" descr="#34367 Clip Art Graphic Of An Orange Guy Character Holding An Oversized Remote Control">
            <a:extLst>
              <a:ext uri="{FF2B5EF4-FFF2-40B4-BE49-F238E27FC236}">
                <a16:creationId xmlns:a16="http://schemas.microsoft.com/office/drawing/2014/main" id="{A10C2871-6663-14B1-DFD5-873E09B6CB7A}"/>
              </a:ext>
            </a:extLst>
          </p:cNvPr>
          <p:cNvPicPr>
            <a:picLocks noChangeAspect="1"/>
          </p:cNvPicPr>
          <p:nvPr/>
        </p:nvPicPr>
        <p:blipFill>
          <a:blip r:embed="rId2"/>
          <a:srcRect b="8972"/>
          <a:stretch>
            <a:fillRect/>
          </a:stretch>
        </p:blipFill>
        <p:spPr>
          <a:xfrm>
            <a:off x="7969347" y="2132145"/>
            <a:ext cx="3643693" cy="3648481"/>
          </a:xfrm>
          <a:prstGeom prst="rect">
            <a:avLst/>
          </a:prstGeom>
        </p:spPr>
      </p:pic>
      <p:sp>
        <p:nvSpPr>
          <p:cNvPr id="5" name="Slayt Numarası Yer Tutucusu 5">
            <a:extLst>
              <a:ext uri="{FF2B5EF4-FFF2-40B4-BE49-F238E27FC236}">
                <a16:creationId xmlns:a16="http://schemas.microsoft.com/office/drawing/2014/main" id="{3D4703A2-1023-55AD-DE2E-F57AA9D2A1FE}"/>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34</a:t>
            </a:fld>
            <a:endParaRPr lang="tr-TR" dirty="0"/>
          </a:p>
        </p:txBody>
      </p:sp>
    </p:spTree>
    <p:extLst>
      <p:ext uri="{BB962C8B-B14F-4D97-AF65-F5344CB8AC3E}">
        <p14:creationId xmlns:p14="http://schemas.microsoft.com/office/powerpoint/2010/main" val="40722609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4365 Clip Art Graphic Of An Orange Guy Character Sitting And Cutting Shapes Out Of A Sheet Of Paper">
            <a:extLst>
              <a:ext uri="{FF2B5EF4-FFF2-40B4-BE49-F238E27FC236}">
                <a16:creationId xmlns:a16="http://schemas.microsoft.com/office/drawing/2014/main" id="{2A033407-33F4-7ED4-E468-342603F7BD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944"/>
          <a:stretch>
            <a:fillRect/>
          </a:stretch>
        </p:blipFill>
        <p:spPr bwMode="auto">
          <a:xfrm>
            <a:off x="10306931" y="2721329"/>
            <a:ext cx="1428750" cy="1415341"/>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3C397B1F-02E4-2FE0-CA7C-11AA936FBF59}"/>
              </a:ext>
            </a:extLst>
          </p:cNvPr>
          <p:cNvSpPr>
            <a:spLocks noGrp="1"/>
          </p:cNvSpPr>
          <p:nvPr>
            <p:ph type="title"/>
          </p:nvPr>
        </p:nvSpPr>
        <p:spPr>
          <a:xfrm>
            <a:off x="1575193" y="339277"/>
            <a:ext cx="10972800" cy="638317"/>
          </a:xfrm>
        </p:spPr>
        <p:txBody>
          <a:bodyPr/>
          <a:lstStyle/>
          <a:p>
            <a:r>
              <a:rPr lang="tr-TR" dirty="0"/>
              <a:t>2. Dokümantasyon ve Standartlaştırma (</a:t>
            </a:r>
            <a:r>
              <a:rPr lang="tr-TR" dirty="0" err="1"/>
              <a:t>Standardization</a:t>
            </a:r>
            <a:r>
              <a:rPr lang="tr-TR" dirty="0"/>
              <a:t>)</a:t>
            </a:r>
            <a:endParaRPr lang="en-GB" dirty="0"/>
          </a:p>
        </p:txBody>
      </p:sp>
      <p:sp>
        <p:nvSpPr>
          <p:cNvPr id="6" name="İçerik Yer Tutucusu 5">
            <a:extLst>
              <a:ext uri="{FF2B5EF4-FFF2-40B4-BE49-F238E27FC236}">
                <a16:creationId xmlns:a16="http://schemas.microsoft.com/office/drawing/2014/main" id="{7A90C199-C7E0-B693-3DA5-7200695CB373}"/>
              </a:ext>
            </a:extLst>
          </p:cNvPr>
          <p:cNvSpPr>
            <a:spLocks noGrp="1"/>
          </p:cNvSpPr>
          <p:nvPr>
            <p:ph idx="1"/>
          </p:nvPr>
        </p:nvSpPr>
        <p:spPr>
          <a:xfrm>
            <a:off x="547278" y="2168769"/>
            <a:ext cx="10972800" cy="3918162"/>
          </a:xfrm>
        </p:spPr>
        <p:txBody>
          <a:bodyPr>
            <a:normAutofit/>
          </a:bodyPr>
          <a:lstStyle/>
          <a:p>
            <a:pPr marL="457200" marR="0" lvl="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q"/>
              <a:tabLst/>
              <a:defRPr/>
            </a:pPr>
            <a:r>
              <a:rPr kumimoji="0" lang="tr-TR" altLang="tr-TR" sz="2800" b="0" i="0" u="none" strike="noStrike" kern="1200" cap="none" spc="0" normalizeH="0" baseline="0" noProof="0" dirty="0">
                <a:ln>
                  <a:noFill/>
                </a:ln>
                <a:solidFill>
                  <a:srgbClr val="004047"/>
                </a:solidFill>
                <a:effectLst/>
                <a:uLnTx/>
                <a:uFillTx/>
                <a:latin typeface="+mj-lt"/>
                <a:ea typeface="+mn-ea"/>
              </a:rPr>
              <a:t>İyileştirme sonrası yeni yöntemlerin </a:t>
            </a:r>
            <a:r>
              <a:rPr kumimoji="0" lang="tr-TR" altLang="tr-TR" sz="2800" b="1" i="0" u="none" strike="noStrike" kern="1200" cap="none" spc="0" normalizeH="0" baseline="0" noProof="0" dirty="0">
                <a:ln>
                  <a:noFill/>
                </a:ln>
                <a:solidFill>
                  <a:srgbClr val="004047"/>
                </a:solidFill>
                <a:effectLst/>
                <a:uLnTx/>
                <a:uFillTx/>
                <a:latin typeface="+mj-lt"/>
                <a:ea typeface="+mn-ea"/>
              </a:rPr>
              <a:t>SOP (Standard Operating </a:t>
            </a:r>
            <a:r>
              <a:rPr kumimoji="0" lang="tr-TR" altLang="tr-TR" sz="2800" b="1" i="0" u="none" strike="noStrike" kern="1200" cap="none" spc="0" normalizeH="0" baseline="0" noProof="0" dirty="0" err="1">
                <a:ln>
                  <a:noFill/>
                </a:ln>
                <a:solidFill>
                  <a:srgbClr val="004047"/>
                </a:solidFill>
                <a:effectLst/>
                <a:uLnTx/>
                <a:uFillTx/>
                <a:latin typeface="+mj-lt"/>
                <a:ea typeface="+mn-ea"/>
              </a:rPr>
              <a:t>Procedure</a:t>
            </a:r>
            <a:r>
              <a:rPr kumimoji="0" lang="tr-TR" altLang="tr-TR" sz="2800" b="1" i="0" u="none" strike="noStrike" kern="1200" cap="none" spc="0" normalizeH="0" baseline="0" noProof="0" dirty="0">
                <a:ln>
                  <a:noFill/>
                </a:ln>
                <a:solidFill>
                  <a:srgbClr val="004047"/>
                </a:solidFill>
                <a:effectLst/>
                <a:uLnTx/>
                <a:uFillTx/>
                <a:latin typeface="+mj-lt"/>
                <a:ea typeface="+mn-ea"/>
              </a:rPr>
              <a:t>)</a:t>
            </a:r>
            <a:r>
              <a:rPr kumimoji="0" lang="tr-TR" altLang="tr-TR" sz="2800" b="0" i="0" u="none" strike="noStrike" kern="1200" cap="none" spc="0" normalizeH="0" baseline="0" noProof="0" dirty="0">
                <a:ln>
                  <a:noFill/>
                </a:ln>
                <a:solidFill>
                  <a:srgbClr val="004047"/>
                </a:solidFill>
                <a:effectLst/>
                <a:uLnTx/>
                <a:uFillTx/>
                <a:latin typeface="+mj-lt"/>
                <a:ea typeface="+mn-ea"/>
              </a:rPr>
              <a:t> haline getirilmesi.</a:t>
            </a:r>
          </a:p>
          <a:p>
            <a:pPr marL="457200" marR="0" lvl="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q"/>
              <a:tabLst/>
              <a:defRPr/>
            </a:pPr>
            <a:r>
              <a:rPr kumimoji="0" lang="tr-TR" altLang="tr-TR" sz="2800" b="0" i="0" u="none" strike="noStrike" kern="1200" cap="none" spc="0" normalizeH="0" baseline="0" noProof="0" dirty="0">
                <a:ln>
                  <a:noFill/>
                </a:ln>
                <a:solidFill>
                  <a:srgbClr val="004047"/>
                </a:solidFill>
                <a:effectLst/>
                <a:uLnTx/>
                <a:uFillTx/>
                <a:latin typeface="+mj-lt"/>
                <a:ea typeface="+mn-ea"/>
              </a:rPr>
              <a:t>Görsel iş talimatları, kontrol listeleri, hat içi görseller.</a:t>
            </a:r>
          </a:p>
          <a:p>
            <a:pPr marL="457200" marR="0" lvl="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q"/>
              <a:tabLst/>
              <a:defRPr/>
            </a:pPr>
            <a:r>
              <a:rPr kumimoji="0" lang="tr-TR" altLang="tr-TR" sz="2800" b="1" i="0" u="none" strike="noStrike" kern="1200" cap="none" spc="0" normalizeH="0" baseline="0" noProof="0" dirty="0">
                <a:ln>
                  <a:noFill/>
                </a:ln>
                <a:solidFill>
                  <a:srgbClr val="004047"/>
                </a:solidFill>
                <a:effectLst/>
                <a:uLnTx/>
                <a:uFillTx/>
                <a:latin typeface="+mj-lt"/>
                <a:ea typeface="+mn-ea"/>
              </a:rPr>
              <a:t>5S – Görsel Yönetim</a:t>
            </a:r>
            <a:r>
              <a:rPr kumimoji="0" lang="tr-TR" altLang="tr-TR" sz="2800" b="0" i="0" u="none" strike="noStrike" kern="1200" cap="none" spc="0" normalizeH="0" baseline="0" noProof="0" dirty="0">
                <a:ln>
                  <a:noFill/>
                </a:ln>
                <a:solidFill>
                  <a:srgbClr val="004047"/>
                </a:solidFill>
                <a:effectLst/>
                <a:uLnTx/>
                <a:uFillTx/>
                <a:latin typeface="+mj-lt"/>
                <a:ea typeface="+mn-ea"/>
              </a:rPr>
              <a:t> uygulamalarıyla bağlantı kurulabilir.</a:t>
            </a:r>
          </a:p>
          <a:p>
            <a:pPr marL="457200" marR="0" lvl="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q"/>
              <a:tabLst/>
              <a:defRPr/>
            </a:pPr>
            <a:r>
              <a:rPr kumimoji="0" lang="tr-TR" altLang="tr-TR" sz="2800" b="0" i="0" u="none" strike="noStrike" kern="1200" cap="none" spc="0" normalizeH="0" baseline="0" noProof="0" dirty="0">
                <a:ln>
                  <a:noFill/>
                </a:ln>
                <a:solidFill>
                  <a:srgbClr val="004047"/>
                </a:solidFill>
                <a:effectLst/>
                <a:uLnTx/>
                <a:uFillTx/>
                <a:latin typeface="+mj-lt"/>
                <a:ea typeface="+mn-ea"/>
              </a:rPr>
              <a:t>Örnek: “Servise hazırlık süreci yeni kontrol listesi” görseli.</a:t>
            </a:r>
          </a:p>
        </p:txBody>
      </p:sp>
      <p:sp>
        <p:nvSpPr>
          <p:cNvPr id="3" name="Slayt Numarası Yer Tutucusu 5">
            <a:extLst>
              <a:ext uri="{FF2B5EF4-FFF2-40B4-BE49-F238E27FC236}">
                <a16:creationId xmlns:a16="http://schemas.microsoft.com/office/drawing/2014/main" id="{83D287DB-6C40-0412-0B07-71EA066AB9BA}"/>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35</a:t>
            </a:fld>
            <a:endParaRPr lang="tr-TR" dirty="0"/>
          </a:p>
        </p:txBody>
      </p:sp>
    </p:spTree>
    <p:extLst>
      <p:ext uri="{BB962C8B-B14F-4D97-AF65-F5344CB8AC3E}">
        <p14:creationId xmlns:p14="http://schemas.microsoft.com/office/powerpoint/2010/main" val="3224494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4342 Clip Art Graphic Of An Orange Guy Character Holding Architectural Design Blueprints And Scrolls">
            <a:extLst>
              <a:ext uri="{FF2B5EF4-FFF2-40B4-BE49-F238E27FC236}">
                <a16:creationId xmlns:a16="http://schemas.microsoft.com/office/drawing/2014/main" id="{0F408C46-3833-098D-5E8C-19D42E72AB59}"/>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9049"/>
          <a:stretch>
            <a:fillRect/>
          </a:stretch>
        </p:blipFill>
        <p:spPr bwMode="auto">
          <a:xfrm>
            <a:off x="-139494" y="3262166"/>
            <a:ext cx="2547865" cy="25490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9EC59E86-EAF3-E45B-5556-26176B53B0C9}"/>
              </a:ext>
            </a:extLst>
          </p:cNvPr>
          <p:cNvSpPr>
            <a:spLocks noGrp="1"/>
          </p:cNvSpPr>
          <p:nvPr>
            <p:ph type="title"/>
          </p:nvPr>
        </p:nvSpPr>
        <p:spPr/>
        <p:txBody>
          <a:bodyPr/>
          <a:lstStyle/>
          <a:p>
            <a:r>
              <a:rPr lang="tr-TR" dirty="0"/>
              <a:t>3. Eğitim ve Yetkinlik Planı</a:t>
            </a:r>
            <a:endParaRPr lang="en-GB" dirty="0"/>
          </a:p>
        </p:txBody>
      </p:sp>
      <p:sp>
        <p:nvSpPr>
          <p:cNvPr id="3" name="İçerik Yer Tutucusu 2">
            <a:extLst>
              <a:ext uri="{FF2B5EF4-FFF2-40B4-BE49-F238E27FC236}">
                <a16:creationId xmlns:a16="http://schemas.microsoft.com/office/drawing/2014/main" id="{5D799B84-6ABD-9A69-6791-BA4618305E8D}"/>
              </a:ext>
            </a:extLst>
          </p:cNvPr>
          <p:cNvSpPr>
            <a:spLocks noGrp="1"/>
          </p:cNvSpPr>
          <p:nvPr>
            <p:ph idx="1"/>
          </p:nvPr>
        </p:nvSpPr>
        <p:spPr>
          <a:xfrm>
            <a:off x="1039647" y="1372796"/>
            <a:ext cx="10972800" cy="4889981"/>
          </a:xfrm>
        </p:spPr>
        <p:txBody>
          <a:bodyPr vert="horz" lIns="91440" tIns="45720" rIns="91440" bIns="45720" rtlCol="0">
            <a:normAutofit/>
          </a:bodyPr>
          <a:lstStyle/>
          <a:p>
            <a:pPr marL="457200" indent="-457200" defTabSz="914400" eaLnBrk="0" fontAlgn="base" hangingPunct="0">
              <a:spcBef>
                <a:spcPts val="1200"/>
              </a:spcBef>
              <a:spcAft>
                <a:spcPct val="0"/>
              </a:spcAft>
              <a:buClr>
                <a:schemeClr val="accent1"/>
              </a:buClr>
              <a:buFont typeface="Wingdings" panose="05000000000000000000" pitchFamily="2" charset="2"/>
              <a:buChar char="q"/>
            </a:pPr>
            <a:r>
              <a:rPr lang="tr-TR" sz="2800" b="0" dirty="0">
                <a:latin typeface="+mj-lt"/>
              </a:rPr>
              <a:t>Yeni standartların yayılımı için </a:t>
            </a:r>
            <a:r>
              <a:rPr lang="tr-TR" sz="2800" dirty="0">
                <a:latin typeface="+mj-lt"/>
              </a:rPr>
              <a:t>operatör, bakım, sürücü, kalite personeli </a:t>
            </a:r>
            <a:r>
              <a:rPr lang="tr-TR" sz="2800" b="0" dirty="0">
                <a:latin typeface="+mj-lt"/>
              </a:rPr>
              <a:t>eğitim planı.</a:t>
            </a:r>
          </a:p>
          <a:p>
            <a:pPr marL="457200" indent="-457200" defTabSz="914400" eaLnBrk="0" fontAlgn="base" hangingPunct="0">
              <a:spcBef>
                <a:spcPts val="1200"/>
              </a:spcBef>
              <a:spcAft>
                <a:spcPct val="0"/>
              </a:spcAft>
              <a:buClr>
                <a:schemeClr val="accent1"/>
              </a:buClr>
              <a:buFont typeface="Wingdings" panose="05000000000000000000" pitchFamily="2" charset="2"/>
              <a:buChar char="q"/>
            </a:pPr>
            <a:r>
              <a:rPr lang="tr-TR" sz="2800" b="0" dirty="0">
                <a:latin typeface="+mj-lt"/>
              </a:rPr>
              <a:t>Eğitim doğrulama formları (</a:t>
            </a:r>
            <a:r>
              <a:rPr lang="tr-TR" sz="2800" b="0" dirty="0" err="1">
                <a:latin typeface="+mj-lt"/>
              </a:rPr>
              <a:t>Before</a:t>
            </a:r>
            <a:r>
              <a:rPr lang="tr-TR" sz="2800" b="0" dirty="0">
                <a:latin typeface="+mj-lt"/>
              </a:rPr>
              <a:t>/</a:t>
            </a:r>
            <a:r>
              <a:rPr lang="tr-TR" sz="2800" b="0" dirty="0" err="1">
                <a:latin typeface="+mj-lt"/>
              </a:rPr>
              <a:t>After</a:t>
            </a:r>
            <a:r>
              <a:rPr lang="tr-TR" sz="2800" b="0" dirty="0">
                <a:latin typeface="+mj-lt"/>
              </a:rPr>
              <a:t> testi).</a:t>
            </a:r>
          </a:p>
          <a:p>
            <a:pPr marL="457200" indent="-457200" defTabSz="914400" eaLnBrk="0" fontAlgn="base" hangingPunct="0">
              <a:spcBef>
                <a:spcPts val="1200"/>
              </a:spcBef>
              <a:spcAft>
                <a:spcPct val="0"/>
              </a:spcAft>
              <a:buClr>
                <a:schemeClr val="accent1"/>
              </a:buClr>
              <a:buFont typeface="Wingdings" panose="05000000000000000000" pitchFamily="2" charset="2"/>
              <a:buChar char="q"/>
            </a:pPr>
            <a:r>
              <a:rPr lang="tr-TR" sz="2800" b="0" dirty="0">
                <a:latin typeface="+mj-lt"/>
              </a:rPr>
              <a:t>Poka-Yoke örneklerinin saha eğitimlerinde kullanılmasına değinilebilir.</a:t>
            </a:r>
          </a:p>
        </p:txBody>
      </p:sp>
      <p:sp>
        <p:nvSpPr>
          <p:cNvPr id="4" name="Slayt Numarası Yer Tutucusu 5">
            <a:extLst>
              <a:ext uri="{FF2B5EF4-FFF2-40B4-BE49-F238E27FC236}">
                <a16:creationId xmlns:a16="http://schemas.microsoft.com/office/drawing/2014/main" id="{375517D5-0316-47CA-2F0E-68B6EA5F2602}"/>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36</a:t>
            </a:fld>
            <a:endParaRPr lang="tr-TR" dirty="0"/>
          </a:p>
        </p:txBody>
      </p:sp>
    </p:spTree>
    <p:extLst>
      <p:ext uri="{BB962C8B-B14F-4D97-AF65-F5344CB8AC3E}">
        <p14:creationId xmlns:p14="http://schemas.microsoft.com/office/powerpoint/2010/main" val="3789986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D61510-E3E4-B8CC-1463-5D40C57F6197}"/>
              </a:ext>
            </a:extLst>
          </p:cNvPr>
          <p:cNvSpPr>
            <a:spLocks noGrp="1"/>
          </p:cNvSpPr>
          <p:nvPr>
            <p:ph type="title"/>
          </p:nvPr>
        </p:nvSpPr>
        <p:spPr/>
        <p:txBody>
          <a:bodyPr/>
          <a:lstStyle/>
          <a:p>
            <a:r>
              <a:rPr lang="tr-TR" dirty="0"/>
              <a:t>4. Süreç İzleme Göstergeleri (</a:t>
            </a:r>
            <a:r>
              <a:rPr lang="tr-TR" dirty="0" err="1"/>
              <a:t>Process</a:t>
            </a:r>
            <a:r>
              <a:rPr lang="tr-TR" dirty="0"/>
              <a:t> </a:t>
            </a:r>
            <a:r>
              <a:rPr lang="tr-TR" dirty="0" err="1"/>
              <a:t>Monitoring</a:t>
            </a:r>
            <a:r>
              <a:rPr lang="tr-TR" dirty="0"/>
              <a:t>)</a:t>
            </a:r>
            <a:endParaRPr lang="en-GB" dirty="0"/>
          </a:p>
        </p:txBody>
      </p:sp>
      <p:sp>
        <p:nvSpPr>
          <p:cNvPr id="3" name="İçerik Yer Tutucusu 2">
            <a:extLst>
              <a:ext uri="{FF2B5EF4-FFF2-40B4-BE49-F238E27FC236}">
                <a16:creationId xmlns:a16="http://schemas.microsoft.com/office/drawing/2014/main" id="{C5E33ED0-1706-846E-EA34-AF5B9A28D528}"/>
              </a:ext>
            </a:extLst>
          </p:cNvPr>
          <p:cNvSpPr>
            <a:spLocks noGrp="1"/>
          </p:cNvSpPr>
          <p:nvPr>
            <p:ph idx="1"/>
          </p:nvPr>
        </p:nvSpPr>
        <p:spPr>
          <a:xfrm>
            <a:off x="884903" y="1676400"/>
            <a:ext cx="10972800" cy="5076092"/>
          </a:xfrm>
        </p:spPr>
        <p:txBody>
          <a:bodyPr>
            <a:normAutofit/>
          </a:bodyPr>
          <a:lstStyle/>
          <a:p>
            <a:pPr marL="342900" indent="-342900">
              <a:buClr>
                <a:schemeClr val="accent1"/>
              </a:buClr>
              <a:buFont typeface="Wingdings" panose="05000000000000000000" pitchFamily="2" charset="2"/>
              <a:buChar char="q"/>
            </a:pPr>
            <a:r>
              <a:rPr lang="tr-TR" sz="2800" dirty="0"/>
              <a:t>KPI (</a:t>
            </a:r>
            <a:r>
              <a:rPr lang="tr-TR" sz="2800" dirty="0" err="1"/>
              <a:t>Key</a:t>
            </a:r>
            <a:r>
              <a:rPr lang="tr-TR" sz="2800" dirty="0"/>
              <a:t> </a:t>
            </a:r>
            <a:r>
              <a:rPr lang="tr-TR" sz="2800" dirty="0" err="1"/>
              <a:t>Performance</a:t>
            </a:r>
            <a:r>
              <a:rPr lang="tr-TR" sz="2800" dirty="0"/>
              <a:t> </a:t>
            </a:r>
            <a:r>
              <a:rPr lang="tr-TR" sz="2800" dirty="0" err="1"/>
              <a:t>Indicator</a:t>
            </a:r>
            <a:r>
              <a:rPr lang="tr-TR" sz="2800" dirty="0"/>
              <a:t>) – örnek:</a:t>
            </a:r>
          </a:p>
          <a:p>
            <a:pPr marL="742950" lvl="1" indent="-285750">
              <a:buFont typeface="Arial" panose="020B0604020202020204" pitchFamily="34" charset="0"/>
              <a:buChar char="•"/>
            </a:pPr>
            <a:r>
              <a:rPr lang="tr-TR" sz="2800" dirty="0"/>
              <a:t>“Zamanında Varış %”,</a:t>
            </a:r>
          </a:p>
          <a:p>
            <a:pPr marL="742950" lvl="1" indent="-285750">
              <a:buFont typeface="Arial" panose="020B0604020202020204" pitchFamily="34" charset="0"/>
              <a:buChar char="•"/>
            </a:pPr>
            <a:r>
              <a:rPr lang="tr-TR" sz="2800" dirty="0"/>
              <a:t>“Servise Hazırlık Süresi Ortalaması”,</a:t>
            </a:r>
          </a:p>
          <a:p>
            <a:pPr marL="742950" lvl="1" indent="-285750">
              <a:buFont typeface="Arial" panose="020B0604020202020204" pitchFamily="34" charset="0"/>
              <a:buChar char="•"/>
            </a:pPr>
            <a:r>
              <a:rPr lang="tr-TR" sz="2800" dirty="0"/>
              <a:t>“Kaçak Yolcu Oranı”,</a:t>
            </a:r>
          </a:p>
          <a:p>
            <a:pPr marL="742950" lvl="1" indent="-285750">
              <a:buFont typeface="Arial" panose="020B0604020202020204" pitchFamily="34" charset="0"/>
              <a:buChar char="•"/>
            </a:pPr>
            <a:r>
              <a:rPr lang="tr-TR" sz="2800" dirty="0"/>
              <a:t>“Arıza Başına Ortalama Süre”.</a:t>
            </a:r>
          </a:p>
          <a:p>
            <a:pPr marL="342900" indent="-342900">
              <a:buClr>
                <a:schemeClr val="accent1"/>
              </a:buClr>
              <a:buFont typeface="Wingdings" panose="05000000000000000000" pitchFamily="2" charset="2"/>
              <a:buChar char="q"/>
            </a:pPr>
            <a:r>
              <a:rPr lang="tr-TR" sz="2800" dirty="0"/>
              <a:t>Her KPI için:</a:t>
            </a:r>
          </a:p>
          <a:p>
            <a:pPr marL="742950" lvl="1" indent="-285750">
              <a:buFont typeface="Arial" panose="020B0604020202020204" pitchFamily="34" charset="0"/>
              <a:buChar char="•"/>
            </a:pPr>
            <a:r>
              <a:rPr lang="tr-TR" sz="2800" dirty="0"/>
              <a:t>Hedef değeri,</a:t>
            </a:r>
          </a:p>
          <a:p>
            <a:pPr marL="742950" lvl="1" indent="-285750">
              <a:buFont typeface="Arial" panose="020B0604020202020204" pitchFamily="34" charset="0"/>
              <a:buChar char="•"/>
            </a:pPr>
            <a:r>
              <a:rPr lang="tr-TR" sz="2800" dirty="0"/>
              <a:t>İzin verilen varyasyon,</a:t>
            </a:r>
          </a:p>
          <a:p>
            <a:pPr marL="742950" lvl="1" indent="-285750">
              <a:buFont typeface="Arial" panose="020B0604020202020204" pitchFamily="34" charset="0"/>
              <a:buChar char="•"/>
            </a:pPr>
            <a:r>
              <a:rPr lang="tr-TR" sz="2800" dirty="0"/>
              <a:t>Raporlama sıklığı.</a:t>
            </a:r>
          </a:p>
        </p:txBody>
      </p:sp>
      <p:pic>
        <p:nvPicPr>
          <p:cNvPr id="4098" name="Picture 2" descr="#35489 Clip Art Graphic Of An Orange Guy Character Holding A Business Bar Graph">
            <a:extLst>
              <a:ext uri="{FF2B5EF4-FFF2-40B4-BE49-F238E27FC236}">
                <a16:creationId xmlns:a16="http://schemas.microsoft.com/office/drawing/2014/main" id="{D881CA18-CAAA-15C8-2EAF-C8CCB4FF25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370"/>
          <a:stretch>
            <a:fillRect/>
          </a:stretch>
        </p:blipFill>
        <p:spPr bwMode="auto">
          <a:xfrm>
            <a:off x="8686800" y="2571676"/>
            <a:ext cx="2801083" cy="2823283"/>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5">
            <a:extLst>
              <a:ext uri="{FF2B5EF4-FFF2-40B4-BE49-F238E27FC236}">
                <a16:creationId xmlns:a16="http://schemas.microsoft.com/office/drawing/2014/main" id="{3DFDF81E-AE0F-DE05-5E7B-AC49748AC2EC}"/>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37</a:t>
            </a:fld>
            <a:endParaRPr lang="tr-TR" dirty="0"/>
          </a:p>
        </p:txBody>
      </p:sp>
    </p:spTree>
    <p:extLst>
      <p:ext uri="{BB962C8B-B14F-4D97-AF65-F5344CB8AC3E}">
        <p14:creationId xmlns:p14="http://schemas.microsoft.com/office/powerpoint/2010/main" val="1350468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35486 Clip Art Graphic Of An Orange Guy Character Searching Through A Magnifying Glass">
            <a:extLst>
              <a:ext uri="{FF2B5EF4-FFF2-40B4-BE49-F238E27FC236}">
                <a16:creationId xmlns:a16="http://schemas.microsoft.com/office/drawing/2014/main" id="{3044A46E-2A7B-2279-8844-ABEEAD0A9741}"/>
              </a:ext>
            </a:extLst>
          </p:cNvPr>
          <p:cNvPicPr>
            <a:picLocks noChangeAspect="1"/>
          </p:cNvPicPr>
          <p:nvPr/>
        </p:nvPicPr>
        <p:blipFill>
          <a:blip r:embed="rId2"/>
          <a:srcRect b="9212"/>
          <a:stretch>
            <a:fillRect/>
          </a:stretch>
        </p:blipFill>
        <p:spPr>
          <a:xfrm>
            <a:off x="8873282" y="2377440"/>
            <a:ext cx="2063660" cy="2060915"/>
          </a:xfrm>
          <a:prstGeom prst="rect">
            <a:avLst/>
          </a:prstGeom>
        </p:spPr>
      </p:pic>
      <p:sp>
        <p:nvSpPr>
          <p:cNvPr id="2" name="Başlık 1">
            <a:extLst>
              <a:ext uri="{FF2B5EF4-FFF2-40B4-BE49-F238E27FC236}">
                <a16:creationId xmlns:a16="http://schemas.microsoft.com/office/drawing/2014/main" id="{0D99F017-3233-22EB-FA87-D0AFD65DB55A}"/>
              </a:ext>
            </a:extLst>
          </p:cNvPr>
          <p:cNvSpPr>
            <a:spLocks noGrp="1"/>
          </p:cNvSpPr>
          <p:nvPr>
            <p:ph type="title"/>
          </p:nvPr>
        </p:nvSpPr>
        <p:spPr>
          <a:xfrm>
            <a:off x="1575193" y="339277"/>
            <a:ext cx="10972800" cy="638317"/>
          </a:xfrm>
        </p:spPr>
        <p:txBody>
          <a:bodyPr/>
          <a:lstStyle/>
          <a:p>
            <a:r>
              <a:rPr lang="tr-TR" dirty="0"/>
              <a:t>5. Kontrol Fazı Denetimleri (</a:t>
            </a:r>
            <a:r>
              <a:rPr lang="tr-TR" dirty="0" err="1"/>
              <a:t>Layered</a:t>
            </a:r>
            <a:r>
              <a:rPr lang="tr-TR" dirty="0"/>
              <a:t> </a:t>
            </a:r>
            <a:r>
              <a:rPr lang="tr-TR" dirty="0" err="1"/>
              <a:t>Process</a:t>
            </a:r>
            <a:r>
              <a:rPr lang="tr-TR" dirty="0"/>
              <a:t> </a:t>
            </a:r>
            <a:r>
              <a:rPr lang="tr-TR" dirty="0" err="1"/>
              <a:t>Audit</a:t>
            </a:r>
            <a:r>
              <a:rPr lang="tr-TR" dirty="0"/>
              <a:t> / LPA)</a:t>
            </a:r>
            <a:endParaRPr lang="en-GB" dirty="0"/>
          </a:p>
        </p:txBody>
      </p:sp>
      <p:sp>
        <p:nvSpPr>
          <p:cNvPr id="6" name="İçerik Yer Tutucusu 5">
            <a:extLst>
              <a:ext uri="{FF2B5EF4-FFF2-40B4-BE49-F238E27FC236}">
                <a16:creationId xmlns:a16="http://schemas.microsoft.com/office/drawing/2014/main" id="{FCAF7DF8-303A-D299-3606-0EA2CDF5CD6C}"/>
              </a:ext>
            </a:extLst>
          </p:cNvPr>
          <p:cNvSpPr>
            <a:spLocks noGrp="1"/>
          </p:cNvSpPr>
          <p:nvPr>
            <p:ph idx="1"/>
          </p:nvPr>
        </p:nvSpPr>
        <p:spPr>
          <a:xfrm>
            <a:off x="716091" y="1713913"/>
            <a:ext cx="10972800" cy="4387085"/>
          </a:xfrm>
        </p:spPr>
        <p:txBody>
          <a:bodyPr/>
          <a:lstStyle/>
          <a:p>
            <a:r>
              <a:rPr lang="en-GB" b="0" dirty="0"/>
              <a:t>6 Sigma </a:t>
            </a:r>
            <a:r>
              <a:rPr lang="en-GB" b="0" dirty="0" err="1"/>
              <a:t>projelerinde</a:t>
            </a:r>
            <a:r>
              <a:rPr lang="en-GB" b="0" dirty="0"/>
              <a:t> </a:t>
            </a:r>
            <a:r>
              <a:rPr lang="en-GB" b="0" dirty="0" err="1"/>
              <a:t>kalıcılığı</a:t>
            </a:r>
            <a:r>
              <a:rPr lang="en-GB" b="0" dirty="0"/>
              <a:t> </a:t>
            </a:r>
            <a:r>
              <a:rPr lang="en-GB" b="0" dirty="0" err="1"/>
              <a:t>sağlamak</a:t>
            </a:r>
            <a:r>
              <a:rPr lang="en-GB" b="0" dirty="0"/>
              <a:t> </a:t>
            </a:r>
            <a:r>
              <a:rPr lang="en-GB" b="0" dirty="0" err="1"/>
              <a:t>için</a:t>
            </a:r>
            <a:r>
              <a:rPr lang="en-GB" b="0" dirty="0"/>
              <a:t> </a:t>
            </a:r>
            <a:r>
              <a:rPr lang="en-GB" b="0" dirty="0" err="1"/>
              <a:t>çok</a:t>
            </a:r>
            <a:r>
              <a:rPr lang="en-GB" b="0" dirty="0"/>
              <a:t> </a:t>
            </a:r>
            <a:r>
              <a:rPr lang="en-GB" b="0" dirty="0" err="1"/>
              <a:t>katmanlı</a:t>
            </a:r>
            <a:r>
              <a:rPr lang="en-GB" b="0" dirty="0"/>
              <a:t> </a:t>
            </a:r>
            <a:r>
              <a:rPr lang="en-GB" b="0" dirty="0" err="1"/>
              <a:t>denetim</a:t>
            </a:r>
            <a:r>
              <a:rPr lang="en-GB" b="0" dirty="0"/>
              <a:t> (LPA) </a:t>
            </a:r>
            <a:r>
              <a:rPr lang="en-GB" b="0" dirty="0" err="1"/>
              <a:t>sisteminin</a:t>
            </a:r>
            <a:r>
              <a:rPr lang="en-GB" b="0" dirty="0"/>
              <a:t> </a:t>
            </a:r>
            <a:r>
              <a:rPr lang="en-GB" b="0" dirty="0" err="1"/>
              <a:t>tanıtımı</a:t>
            </a:r>
            <a:r>
              <a:rPr lang="en-GB" b="0" dirty="0"/>
              <a:t>.</a:t>
            </a:r>
          </a:p>
          <a:p>
            <a:r>
              <a:rPr lang="en-GB" b="0" dirty="0" err="1"/>
              <a:t>Katman</a:t>
            </a:r>
            <a:r>
              <a:rPr lang="en-GB" b="0" dirty="0"/>
              <a:t> 1: </a:t>
            </a:r>
            <a:r>
              <a:rPr lang="en-GB" b="0" dirty="0" err="1"/>
              <a:t>Operatör</a:t>
            </a:r>
            <a:r>
              <a:rPr lang="en-GB" b="0" dirty="0"/>
              <a:t> </a:t>
            </a:r>
            <a:r>
              <a:rPr lang="en-GB" b="0" dirty="0" err="1"/>
              <a:t>günlük</a:t>
            </a:r>
            <a:r>
              <a:rPr lang="en-GB" b="0" dirty="0"/>
              <a:t> </a:t>
            </a:r>
            <a:r>
              <a:rPr lang="en-GB" b="0" dirty="0" err="1"/>
              <a:t>kontrolü</a:t>
            </a:r>
            <a:endParaRPr lang="en-GB" b="0" dirty="0"/>
          </a:p>
          <a:p>
            <a:r>
              <a:rPr lang="en-GB" b="0" dirty="0" err="1"/>
              <a:t>Katman</a:t>
            </a:r>
            <a:r>
              <a:rPr lang="en-GB" b="0" dirty="0"/>
              <a:t> 2: Hat </a:t>
            </a:r>
            <a:r>
              <a:rPr lang="en-GB" b="0" dirty="0" err="1"/>
              <a:t>şefi</a:t>
            </a:r>
            <a:r>
              <a:rPr lang="en-GB" b="0" dirty="0"/>
              <a:t> </a:t>
            </a:r>
            <a:r>
              <a:rPr lang="en-GB" b="0" dirty="0" err="1"/>
              <a:t>haftalık</a:t>
            </a:r>
            <a:r>
              <a:rPr lang="en-GB" b="0" dirty="0"/>
              <a:t> </a:t>
            </a:r>
            <a:r>
              <a:rPr lang="en-GB" b="0" dirty="0" err="1"/>
              <a:t>kontrolü</a:t>
            </a:r>
            <a:endParaRPr lang="en-GB" b="0" dirty="0"/>
          </a:p>
          <a:p>
            <a:r>
              <a:rPr lang="en-GB" b="0" dirty="0" err="1"/>
              <a:t>Katman</a:t>
            </a:r>
            <a:r>
              <a:rPr lang="en-GB" b="0" dirty="0"/>
              <a:t> 3: </a:t>
            </a:r>
            <a:r>
              <a:rPr lang="en-GB" b="0" dirty="0" err="1"/>
              <a:t>Yönetim</a:t>
            </a:r>
            <a:r>
              <a:rPr lang="en-GB" b="0" dirty="0"/>
              <a:t> </a:t>
            </a:r>
            <a:r>
              <a:rPr lang="en-GB" b="0" dirty="0" err="1"/>
              <a:t>aylık</a:t>
            </a:r>
            <a:r>
              <a:rPr lang="en-GB" b="0" dirty="0"/>
              <a:t> </a:t>
            </a:r>
            <a:r>
              <a:rPr lang="en-GB" b="0" dirty="0" err="1"/>
              <a:t>gözden</a:t>
            </a:r>
            <a:r>
              <a:rPr lang="en-GB" b="0" dirty="0"/>
              <a:t> </a:t>
            </a:r>
            <a:r>
              <a:rPr lang="en-GB" b="0" dirty="0" err="1"/>
              <a:t>geçirme</a:t>
            </a:r>
            <a:endParaRPr lang="en-GB" b="0" dirty="0"/>
          </a:p>
          <a:p>
            <a:r>
              <a:rPr lang="en-GB" b="0" dirty="0" err="1"/>
              <a:t>İyileştirme</a:t>
            </a:r>
            <a:r>
              <a:rPr lang="en-GB" b="0" dirty="0"/>
              <a:t> </a:t>
            </a:r>
            <a:r>
              <a:rPr lang="en-GB" b="0" dirty="0" err="1"/>
              <a:t>sonrası</a:t>
            </a:r>
            <a:r>
              <a:rPr lang="en-GB" b="0" dirty="0"/>
              <a:t> “</a:t>
            </a:r>
            <a:r>
              <a:rPr lang="en-GB" b="0" dirty="0" err="1"/>
              <a:t>geri</a:t>
            </a:r>
            <a:r>
              <a:rPr lang="en-GB" b="0" dirty="0"/>
              <a:t> </a:t>
            </a:r>
            <a:r>
              <a:rPr lang="en-GB" b="0" dirty="0" err="1"/>
              <a:t>kaymayı</a:t>
            </a:r>
            <a:r>
              <a:rPr lang="en-GB" b="0" dirty="0"/>
              <a:t>” </a:t>
            </a:r>
            <a:r>
              <a:rPr lang="en-GB" b="0" dirty="0" err="1"/>
              <a:t>önler</a:t>
            </a:r>
            <a:r>
              <a:rPr lang="en-GB" b="0" dirty="0"/>
              <a:t>.</a:t>
            </a:r>
            <a:endParaRPr lang="tr-TR" b="0" dirty="0"/>
          </a:p>
          <a:p>
            <a:r>
              <a:rPr lang="en-GB" b="0" dirty="0" err="1"/>
              <a:t>İyileştirme</a:t>
            </a:r>
            <a:r>
              <a:rPr lang="en-GB" b="0" dirty="0"/>
              <a:t> </a:t>
            </a:r>
            <a:r>
              <a:rPr lang="en-GB" b="0" dirty="0" err="1"/>
              <a:t>sonrası</a:t>
            </a:r>
            <a:r>
              <a:rPr lang="en-GB" b="0" dirty="0"/>
              <a:t> </a:t>
            </a:r>
            <a:r>
              <a:rPr lang="en-GB" b="0" dirty="0" err="1"/>
              <a:t>sağlanan</a:t>
            </a:r>
            <a:r>
              <a:rPr lang="en-GB" b="0" dirty="0"/>
              <a:t> </a:t>
            </a:r>
            <a:r>
              <a:rPr lang="en-GB" b="0" dirty="0" err="1"/>
              <a:t>kazançların</a:t>
            </a:r>
            <a:r>
              <a:rPr lang="en-GB" b="0" dirty="0"/>
              <a:t> (</a:t>
            </a:r>
            <a:r>
              <a:rPr lang="en-GB" b="0" dirty="0" err="1"/>
              <a:t>tasarruf</a:t>
            </a:r>
            <a:r>
              <a:rPr lang="en-GB" b="0" dirty="0"/>
              <a:t>, </a:t>
            </a:r>
            <a:r>
              <a:rPr lang="en-GB" b="0" dirty="0" err="1"/>
              <a:t>kalite</a:t>
            </a:r>
            <a:r>
              <a:rPr lang="en-GB" b="0" dirty="0"/>
              <a:t>, </a:t>
            </a:r>
            <a:r>
              <a:rPr lang="en-GB" b="0" dirty="0" err="1"/>
              <a:t>memnuniyet</a:t>
            </a:r>
            <a:r>
              <a:rPr lang="en-GB" b="0" dirty="0"/>
              <a:t>) </a:t>
            </a:r>
            <a:r>
              <a:rPr lang="en-GB" b="0" dirty="0" err="1"/>
              <a:t>düzenli</a:t>
            </a:r>
            <a:r>
              <a:rPr lang="en-GB" b="0" dirty="0"/>
              <a:t> </a:t>
            </a:r>
            <a:r>
              <a:rPr lang="en-GB" b="0" dirty="0" err="1"/>
              <a:t>izlenmesi</a:t>
            </a:r>
            <a:r>
              <a:rPr lang="en-GB" b="0" dirty="0"/>
              <a:t>.</a:t>
            </a:r>
            <a:endParaRPr lang="tr-TR" b="0" dirty="0"/>
          </a:p>
          <a:p>
            <a:r>
              <a:rPr lang="en-GB" b="0" dirty="0"/>
              <a:t>3–6–12 </a:t>
            </a:r>
            <a:r>
              <a:rPr lang="en-GB" b="0" dirty="0" err="1"/>
              <a:t>aylık</a:t>
            </a:r>
            <a:r>
              <a:rPr lang="en-GB" b="0" dirty="0"/>
              <a:t> </a:t>
            </a:r>
            <a:r>
              <a:rPr lang="en-GB" b="0" dirty="0" err="1"/>
              <a:t>kontrol</a:t>
            </a:r>
            <a:r>
              <a:rPr lang="en-GB" b="0" dirty="0"/>
              <a:t> </a:t>
            </a:r>
            <a:r>
              <a:rPr lang="en-GB" b="0" dirty="0" err="1"/>
              <a:t>gözden</a:t>
            </a:r>
            <a:r>
              <a:rPr lang="en-GB" b="0" dirty="0"/>
              <a:t> </a:t>
            </a:r>
            <a:r>
              <a:rPr lang="en-GB" b="0" dirty="0" err="1"/>
              <a:t>geçirmeleri</a:t>
            </a:r>
            <a:r>
              <a:rPr lang="en-GB" b="0" dirty="0"/>
              <a:t>.</a:t>
            </a:r>
            <a:endParaRPr lang="tr-TR" b="0" dirty="0"/>
          </a:p>
          <a:p>
            <a:r>
              <a:rPr lang="en-GB" b="0" dirty="0"/>
              <a:t>“Control Phase Closure” </a:t>
            </a:r>
            <a:r>
              <a:rPr lang="en-GB" b="0" dirty="0" err="1"/>
              <a:t>formatı</a:t>
            </a:r>
            <a:r>
              <a:rPr lang="en-GB" b="0" dirty="0"/>
              <a:t> — Form-30 </a:t>
            </a:r>
            <a:r>
              <a:rPr lang="en-GB" b="0" dirty="0" err="1"/>
              <a:t>güncellemesiyle</a:t>
            </a:r>
            <a:r>
              <a:rPr lang="en-GB" b="0" dirty="0"/>
              <a:t> </a:t>
            </a:r>
            <a:r>
              <a:rPr lang="en-GB" b="0" dirty="0" err="1"/>
              <a:t>bağlanabilir</a:t>
            </a:r>
            <a:r>
              <a:rPr lang="en-GB" b="0" dirty="0"/>
              <a:t>.</a:t>
            </a:r>
          </a:p>
          <a:p>
            <a:endParaRPr lang="en-GB" b="0" dirty="0"/>
          </a:p>
        </p:txBody>
      </p:sp>
      <p:sp>
        <p:nvSpPr>
          <p:cNvPr id="4" name="Slayt Numarası Yer Tutucusu 5">
            <a:extLst>
              <a:ext uri="{FF2B5EF4-FFF2-40B4-BE49-F238E27FC236}">
                <a16:creationId xmlns:a16="http://schemas.microsoft.com/office/drawing/2014/main" id="{919D4D41-E440-C50B-FADE-F61318EAB66E}"/>
              </a:ext>
            </a:extLst>
          </p:cNvPr>
          <p:cNvSpPr txBox="1">
            <a:spLocks/>
          </p:cNvSpPr>
          <p:nvPr/>
        </p:nvSpPr>
        <p:spPr>
          <a:xfrm>
            <a:off x="11352213" y="6580188"/>
            <a:ext cx="839787" cy="287337"/>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DEFA8C-F947-479F-BE07-76B6B3F80BF1}" type="slidenum">
              <a:rPr lang="tr-TR" smtClean="0"/>
              <a:pPr/>
              <a:t>38</a:t>
            </a:fld>
            <a:endParaRPr lang="tr-TR" dirty="0"/>
          </a:p>
        </p:txBody>
      </p:sp>
    </p:spTree>
    <p:extLst>
      <p:ext uri="{BB962C8B-B14F-4D97-AF65-F5344CB8AC3E}">
        <p14:creationId xmlns:p14="http://schemas.microsoft.com/office/powerpoint/2010/main" val="1131527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B41E1-4CD0-66E2-1297-7392C0CCA12F}"/>
            </a:ext>
          </a:extLst>
        </p:cNvPr>
        <p:cNvGrpSpPr/>
        <p:nvPr/>
      </p:nvGrpSpPr>
      <p:grpSpPr>
        <a:xfrm>
          <a:off x="0" y="0"/>
          <a:ext cx="0" cy="0"/>
          <a:chOff x="0" y="0"/>
          <a:chExt cx="0" cy="0"/>
        </a:xfrm>
      </p:grpSpPr>
      <p:pic>
        <p:nvPicPr>
          <p:cNvPr id="10" name="Grafik 9" descr="Kronometre 75% düz dolguyla">
            <a:extLst>
              <a:ext uri="{FF2B5EF4-FFF2-40B4-BE49-F238E27FC236}">
                <a16:creationId xmlns:a16="http://schemas.microsoft.com/office/drawing/2014/main" id="{D5A7CB82-EE7F-5490-7F0E-68F4E8FECF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3291" y="2975091"/>
            <a:ext cx="817679" cy="817679"/>
          </a:xfrm>
          <a:prstGeom prst="rect">
            <a:avLst/>
          </a:prstGeom>
        </p:spPr>
      </p:pic>
      <p:pic>
        <p:nvPicPr>
          <p:cNvPr id="5" name="Grafik 4" descr="Yemek yiyen kişi düz dolguyla">
            <a:extLst>
              <a:ext uri="{FF2B5EF4-FFF2-40B4-BE49-F238E27FC236}">
                <a16:creationId xmlns:a16="http://schemas.microsoft.com/office/drawing/2014/main" id="{D822F578-A5BA-2461-B6F7-0A00093E87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6633" y="2615502"/>
            <a:ext cx="1626996" cy="1626996"/>
          </a:xfrm>
          <a:prstGeom prst="rect">
            <a:avLst/>
          </a:prstGeom>
        </p:spPr>
      </p:pic>
      <p:pic>
        <p:nvPicPr>
          <p:cNvPr id="9" name="Grafik 8" descr="Makarna ana hat">
            <a:extLst>
              <a:ext uri="{FF2B5EF4-FFF2-40B4-BE49-F238E27FC236}">
                <a16:creationId xmlns:a16="http://schemas.microsoft.com/office/drawing/2014/main" id="{346B529A-1E4E-9742-4FDD-30D8874B3D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1339" y="2555290"/>
            <a:ext cx="1489846" cy="1489846"/>
          </a:xfrm>
          <a:prstGeom prst="rect">
            <a:avLst/>
          </a:prstGeom>
        </p:spPr>
      </p:pic>
      <p:sp>
        <p:nvSpPr>
          <p:cNvPr id="3" name="Metin Yer Tutucusu 2">
            <a:extLst>
              <a:ext uri="{FF2B5EF4-FFF2-40B4-BE49-F238E27FC236}">
                <a16:creationId xmlns:a16="http://schemas.microsoft.com/office/drawing/2014/main" id="{283974FF-957F-F048-A877-7C380AF88E0B}"/>
              </a:ext>
            </a:extLst>
          </p:cNvPr>
          <p:cNvSpPr>
            <a:spLocks noGrp="1"/>
          </p:cNvSpPr>
          <p:nvPr>
            <p:ph type="body" sz="quarter" idx="10"/>
          </p:nvPr>
        </p:nvSpPr>
        <p:spPr/>
        <p:txBody>
          <a:bodyPr/>
          <a:lstStyle/>
          <a:p>
            <a:pPr algn="ctr"/>
            <a:r>
              <a:rPr lang="tr-TR" dirty="0"/>
              <a:t>Öğle yemeği </a:t>
            </a:r>
          </a:p>
        </p:txBody>
      </p:sp>
      <p:sp>
        <p:nvSpPr>
          <p:cNvPr id="4" name="Metin Yer Tutucusu 3">
            <a:extLst>
              <a:ext uri="{FF2B5EF4-FFF2-40B4-BE49-F238E27FC236}">
                <a16:creationId xmlns:a16="http://schemas.microsoft.com/office/drawing/2014/main" id="{EF1D982B-4941-AFA1-07B1-02148CB58E20}"/>
              </a:ext>
            </a:extLst>
          </p:cNvPr>
          <p:cNvSpPr>
            <a:spLocks noGrp="1"/>
          </p:cNvSpPr>
          <p:nvPr>
            <p:ph type="body" sz="quarter" idx="11"/>
          </p:nvPr>
        </p:nvSpPr>
        <p:spPr/>
        <p:txBody>
          <a:bodyPr/>
          <a:lstStyle/>
          <a:p>
            <a:pPr algn="ctr"/>
            <a:r>
              <a:rPr lang="da-DK" dirty="0"/>
              <a:t>4. Oturum </a:t>
            </a:r>
          </a:p>
          <a:p>
            <a:pPr algn="ctr"/>
            <a:r>
              <a:rPr lang="da-DK" dirty="0"/>
              <a:t>13:25 de başlayacak </a:t>
            </a:r>
          </a:p>
          <a:p>
            <a:pPr algn="ctr"/>
            <a:r>
              <a:rPr lang="da-DK" dirty="0"/>
              <a:t>Afşyet olsun </a:t>
            </a:r>
            <a:endParaRPr lang="en-GB" dirty="0"/>
          </a:p>
        </p:txBody>
      </p:sp>
      <p:sp>
        <p:nvSpPr>
          <p:cNvPr id="7" name="Metin Yer Tutucusu 6">
            <a:extLst>
              <a:ext uri="{FF2B5EF4-FFF2-40B4-BE49-F238E27FC236}">
                <a16:creationId xmlns:a16="http://schemas.microsoft.com/office/drawing/2014/main" id="{C19C43D8-2E09-40D7-AC2D-45CF7CAE6BC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018832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38675-2689-E6B2-C8C7-0C57146D76E7}"/>
            </a:ext>
          </a:extLst>
        </p:cNvPr>
        <p:cNvGrpSpPr/>
        <p:nvPr/>
      </p:nvGrpSpPr>
      <p:grpSpPr>
        <a:xfrm>
          <a:off x="0" y="0"/>
          <a:ext cx="0" cy="0"/>
          <a:chOff x="0" y="0"/>
          <a:chExt cx="0" cy="0"/>
        </a:xfrm>
      </p:grpSpPr>
      <p:graphicFrame>
        <p:nvGraphicFramePr>
          <p:cNvPr id="8" name="Tablo 7">
            <a:extLst>
              <a:ext uri="{FF2B5EF4-FFF2-40B4-BE49-F238E27FC236}">
                <a16:creationId xmlns:a16="http://schemas.microsoft.com/office/drawing/2014/main" id="{2EF1D3FC-8895-F8E9-6709-8AC33120580A}"/>
              </a:ext>
            </a:extLst>
          </p:cNvPr>
          <p:cNvGraphicFramePr>
            <a:graphicFrameLocks noGrp="1"/>
          </p:cNvGraphicFramePr>
          <p:nvPr>
            <p:extLst>
              <p:ext uri="{D42A27DB-BD31-4B8C-83A1-F6EECF244321}">
                <p14:modId xmlns:p14="http://schemas.microsoft.com/office/powerpoint/2010/main" val="1846603717"/>
              </p:ext>
            </p:extLst>
          </p:nvPr>
        </p:nvGraphicFramePr>
        <p:xfrm>
          <a:off x="792479" y="1303593"/>
          <a:ext cx="10468594" cy="4640169"/>
        </p:xfrm>
        <a:graphic>
          <a:graphicData uri="http://schemas.openxmlformats.org/drawingml/2006/table">
            <a:tbl>
              <a:tblPr firstRow="1" bandRow="1">
                <a:tableStyleId>{68D230F3-CF80-4859-8CE7-A43EE81993B5}</a:tableStyleId>
              </a:tblPr>
              <a:tblGrid>
                <a:gridCol w="1379431">
                  <a:extLst>
                    <a:ext uri="{9D8B030D-6E8A-4147-A177-3AD203B41FA5}">
                      <a16:colId xmlns:a16="http://schemas.microsoft.com/office/drawing/2014/main" val="1537317344"/>
                    </a:ext>
                  </a:extLst>
                </a:gridCol>
                <a:gridCol w="4957660">
                  <a:extLst>
                    <a:ext uri="{9D8B030D-6E8A-4147-A177-3AD203B41FA5}">
                      <a16:colId xmlns:a16="http://schemas.microsoft.com/office/drawing/2014/main" val="4213039964"/>
                    </a:ext>
                  </a:extLst>
                </a:gridCol>
                <a:gridCol w="2378815">
                  <a:extLst>
                    <a:ext uri="{9D8B030D-6E8A-4147-A177-3AD203B41FA5}">
                      <a16:colId xmlns:a16="http://schemas.microsoft.com/office/drawing/2014/main" val="3488780977"/>
                    </a:ext>
                  </a:extLst>
                </a:gridCol>
                <a:gridCol w="858970">
                  <a:extLst>
                    <a:ext uri="{9D8B030D-6E8A-4147-A177-3AD203B41FA5}">
                      <a16:colId xmlns:a16="http://schemas.microsoft.com/office/drawing/2014/main" val="2063849399"/>
                    </a:ext>
                  </a:extLst>
                </a:gridCol>
                <a:gridCol w="893718">
                  <a:extLst>
                    <a:ext uri="{9D8B030D-6E8A-4147-A177-3AD203B41FA5}">
                      <a16:colId xmlns:a16="http://schemas.microsoft.com/office/drawing/2014/main" val="2496548730"/>
                    </a:ext>
                  </a:extLst>
                </a:gridCol>
              </a:tblGrid>
              <a:tr h="505057">
                <a:tc>
                  <a:txBody>
                    <a:bodyPr/>
                    <a:lstStyle/>
                    <a:p>
                      <a:pPr algn="ctr"/>
                      <a:r>
                        <a:rPr lang="tr-TR" sz="1400" noProof="0" dirty="0">
                          <a:latin typeface="+mj-lt"/>
                        </a:rPr>
                        <a:t>Oturum </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Konu Başlıkları </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Açıklama &amp; Atölye</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Başlama</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400" noProof="0" dirty="0">
                          <a:latin typeface="+mj-lt"/>
                        </a:rPr>
                        <a:t>Bitiş</a:t>
                      </a:r>
                      <a:endParaRPr lang="tr-TR" sz="14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196953396"/>
                  </a:ext>
                </a:extLst>
              </a:tr>
              <a:tr h="1128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kern="100" noProof="0" dirty="0">
                          <a:effectLst/>
                          <a:latin typeface="+mj-lt"/>
                        </a:rPr>
                        <a:t>4. Oturum Veri analizi </a:t>
                      </a:r>
                    </a:p>
                    <a:p>
                      <a:pPr algn="ctr"/>
                      <a:r>
                        <a:rPr lang="tr-TR" sz="1300" kern="100" noProof="0" dirty="0">
                          <a:effectLst/>
                          <a:latin typeface="+mj-lt"/>
                        </a:rPr>
                        <a:t> </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Güven aralığı veri analiz yaklaşımı</a:t>
                      </a:r>
                    </a:p>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Toplu taşımacılıkta verilerden Şüphe oluşturma Hipotez hazırlama</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300" noProof="0" dirty="0">
                          <a:latin typeface="+mj-lt"/>
                        </a:rPr>
                        <a:t>ISO 13053 -2 Bilgi Formu 09</a:t>
                      </a:r>
                    </a:p>
                    <a:p>
                      <a:pPr marL="0" marR="0" lvl="0" indent="0" algn="ctr" defTabSz="457200" rtl="0" eaLnBrk="1" fontAlgn="auto" latinLnBrk="0" hangingPunct="1">
                        <a:lnSpc>
                          <a:spcPct val="100000"/>
                        </a:lnSpc>
                        <a:spcBef>
                          <a:spcPts val="0"/>
                        </a:spcBef>
                        <a:spcAft>
                          <a:spcPts val="0"/>
                        </a:spcAft>
                        <a:buClrTx/>
                        <a:buSzTx/>
                        <a:buFontTx/>
                        <a:buNone/>
                        <a:tabLst/>
                        <a:defRPr/>
                      </a:pPr>
                      <a:r>
                        <a:rPr lang="tr-TR" sz="1300" noProof="0" dirty="0">
                          <a:latin typeface="+mj-lt"/>
                        </a:rPr>
                        <a:t>ISO 13053 -2 Bilgi Formu 24 </a:t>
                      </a:r>
                    </a:p>
                  </a:txBody>
                  <a:tcPr marL="81768" marR="81768" marT="40884" marB="40884" anchor="ctr"/>
                </a:tc>
                <a:tc>
                  <a:txBody>
                    <a:bodyPr/>
                    <a:lstStyle/>
                    <a:p>
                      <a:pPr algn="ctr"/>
                      <a:r>
                        <a:rPr lang="tr-TR" sz="1300" noProof="0" dirty="0">
                          <a:latin typeface="+mj-lt"/>
                        </a:rPr>
                        <a:t>13:30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14:30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486124827"/>
                  </a:ext>
                </a:extLst>
              </a:tr>
              <a:tr h="361462">
                <a:tc>
                  <a:txBody>
                    <a:bodyPr/>
                    <a:lstStyle/>
                    <a:p>
                      <a:pPr algn="ctr"/>
                      <a:r>
                        <a:rPr lang="tr-TR" sz="1300" noProof="0" dirty="0">
                          <a:latin typeface="+mj-lt"/>
                        </a:rPr>
                        <a:t>Ara</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l"/>
                      <a:r>
                        <a:rPr lang="tr-TR" sz="1300" noProof="0" dirty="0">
                          <a:latin typeface="+mj-lt"/>
                        </a:rPr>
                        <a:t>Kahve arası MOLA</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14:30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14:45</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784820993"/>
                  </a:ext>
                </a:extLst>
              </a:tr>
              <a:tr h="9591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300" kern="100" noProof="0" dirty="0">
                          <a:solidFill>
                            <a:schemeClr val="dk1"/>
                          </a:solidFill>
                          <a:effectLst/>
                          <a:latin typeface="+mj-lt"/>
                        </a:rPr>
                        <a:t>5. Oturum Hipotez-Test Veri analizi </a:t>
                      </a:r>
                      <a:endParaRPr lang="tr-TR" sz="13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indent="-342900" algn="l" defTabSz="914400" rtl="0" eaLnBrk="1" latinLnBrk="0" hangingPunct="1">
                        <a:lnSpc>
                          <a:spcPct val="100000"/>
                        </a:lnSpc>
                        <a:spcAft>
                          <a:spcPts val="0"/>
                        </a:spcAft>
                        <a:buFont typeface="+mj-lt"/>
                        <a:buAutoNum type="arabicPeriod"/>
                      </a:pPr>
                      <a:r>
                        <a:rPr lang="tr-TR" sz="1300" kern="1200" noProof="0" dirty="0">
                          <a:solidFill>
                            <a:schemeClr val="dk1"/>
                          </a:solidFill>
                          <a:latin typeface="+mj-lt"/>
                        </a:rPr>
                        <a:t>Toplu taşımacılıkta verilerin Hipotez testlerle analizi    </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300" kern="100" noProof="0" dirty="0">
                          <a:solidFill>
                            <a:schemeClr val="dk1"/>
                          </a:solidFill>
                          <a:effectLst/>
                          <a:latin typeface="+mj-lt"/>
                        </a:rPr>
                        <a:t>ISO 13053 -2 Bilgi Formu 25 </a:t>
                      </a:r>
                      <a:endParaRPr lang="tr-TR" sz="13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300" kern="100" noProof="0" dirty="0">
                          <a:solidFill>
                            <a:schemeClr val="dk1"/>
                          </a:solidFill>
                          <a:effectLst/>
                          <a:latin typeface="+mj-lt"/>
                        </a:rPr>
                        <a:t>14:45</a:t>
                      </a:r>
                      <a:endParaRPr lang="tr-TR" sz="13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0" algn="ctr" defTabSz="914400" rtl="0" eaLnBrk="1" latinLnBrk="0" hangingPunct="1"/>
                      <a:r>
                        <a:rPr lang="tr-TR" sz="1300" kern="100" noProof="0" dirty="0">
                          <a:solidFill>
                            <a:schemeClr val="dk1"/>
                          </a:solidFill>
                          <a:effectLst/>
                          <a:latin typeface="+mj-lt"/>
                        </a:rPr>
                        <a:t>15:45</a:t>
                      </a:r>
                      <a:endParaRPr lang="tr-TR" sz="1300" kern="100" noProof="0" dirty="0">
                        <a:solidFill>
                          <a:schemeClr val="dk1"/>
                        </a:solidFill>
                        <a:effectLst/>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1240319039"/>
                  </a:ext>
                </a:extLst>
              </a:tr>
              <a:tr h="361462">
                <a:tc>
                  <a:txBody>
                    <a:bodyPr/>
                    <a:lstStyle/>
                    <a:p>
                      <a:pPr algn="ctr"/>
                      <a:r>
                        <a:rPr lang="tr-TR" sz="1300" noProof="0" dirty="0">
                          <a:latin typeface="+mj-lt"/>
                        </a:rPr>
                        <a:t>Ara</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l"/>
                      <a:r>
                        <a:rPr lang="tr-TR" sz="1300" noProof="0" dirty="0">
                          <a:latin typeface="+mj-lt"/>
                        </a:rPr>
                        <a:t>Kahve arası MOLA</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15:45</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16:00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256180456"/>
                  </a:ext>
                </a:extLst>
              </a:tr>
              <a:tr h="959173">
                <a:tc>
                  <a:txBody>
                    <a:bodyPr/>
                    <a:lstStyle/>
                    <a:p>
                      <a:pPr algn="ctr">
                        <a:lnSpc>
                          <a:spcPct val="107000"/>
                        </a:lnSpc>
                        <a:spcAft>
                          <a:spcPts val="800"/>
                        </a:spcAft>
                      </a:pPr>
                      <a:r>
                        <a:rPr lang="tr-TR" sz="1300" kern="100" noProof="0" dirty="0">
                          <a:effectLst/>
                          <a:latin typeface="+mj-lt"/>
                        </a:rPr>
                        <a:t>6. Oturum ileri Veri Analizi</a:t>
                      </a:r>
                      <a:endParaRPr lang="tr-TR" sz="1300" kern="100" noProof="0" dirty="0">
                        <a:effectLst/>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Toplu taşımacılıkta verilerin </a:t>
                      </a:r>
                      <a:r>
                        <a:rPr lang="tr-TR" sz="1300" kern="1200" noProof="0" dirty="0" err="1">
                          <a:solidFill>
                            <a:schemeClr val="dk1"/>
                          </a:solidFill>
                          <a:latin typeface="+mj-lt"/>
                        </a:rPr>
                        <a:t>Anova</a:t>
                      </a:r>
                      <a:r>
                        <a:rPr lang="tr-TR" sz="1300" kern="1200" noProof="0" dirty="0">
                          <a:solidFill>
                            <a:schemeClr val="dk1"/>
                          </a:solidFill>
                          <a:latin typeface="+mj-lt"/>
                        </a:rPr>
                        <a:t>  analizi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Toplu taşımacılıkta verilerin Korelasyon analizi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Toplu taşımacılıkta verilerin Basit </a:t>
                      </a:r>
                      <a:r>
                        <a:rPr lang="tr-TR" sz="1300" kern="1200" noProof="0" dirty="0" err="1">
                          <a:solidFill>
                            <a:schemeClr val="dk1"/>
                          </a:solidFill>
                          <a:latin typeface="+mj-lt"/>
                        </a:rPr>
                        <a:t>Regrasyon</a:t>
                      </a:r>
                      <a:r>
                        <a:rPr lang="tr-TR" sz="1300" kern="1200" noProof="0" dirty="0">
                          <a:solidFill>
                            <a:schemeClr val="dk1"/>
                          </a:solidFill>
                          <a:latin typeface="+mj-lt"/>
                        </a:rPr>
                        <a:t>  analizi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tr-TR" sz="1300" kern="1200" noProof="0" dirty="0">
                          <a:solidFill>
                            <a:schemeClr val="dk1"/>
                          </a:solidFill>
                          <a:latin typeface="+mj-lt"/>
                        </a:rPr>
                        <a:t>Toplu taşımacılıkta verilerin Çoklu  </a:t>
                      </a:r>
                      <a:r>
                        <a:rPr lang="tr-TR" sz="1300" kern="1200" noProof="0" dirty="0" err="1">
                          <a:solidFill>
                            <a:schemeClr val="dk1"/>
                          </a:solidFill>
                          <a:latin typeface="+mj-lt"/>
                        </a:rPr>
                        <a:t>Regrasyon</a:t>
                      </a:r>
                      <a:r>
                        <a:rPr lang="tr-TR" sz="1300" kern="1200" noProof="0" dirty="0">
                          <a:solidFill>
                            <a:schemeClr val="dk1"/>
                          </a:solidFill>
                          <a:latin typeface="+mj-lt"/>
                        </a:rPr>
                        <a:t> analizi-</a:t>
                      </a:r>
                      <a:endParaRPr lang="tr-TR" sz="1300" kern="1200" noProof="0" dirty="0">
                        <a:solidFill>
                          <a:schemeClr val="dk1"/>
                        </a:solidFill>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16:00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a:txBody>
                    <a:bodyPr/>
                    <a:lstStyle/>
                    <a:p>
                      <a:pPr algn="ctr"/>
                      <a:r>
                        <a:rPr lang="tr-TR" sz="1300" noProof="0" dirty="0">
                          <a:latin typeface="+mj-lt"/>
                        </a:rPr>
                        <a:t>17:00</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extLst>
                  <a:ext uri="{0D108BD9-81ED-4DB2-BD59-A6C34878D82A}">
                    <a16:rowId xmlns:a16="http://schemas.microsoft.com/office/drawing/2014/main" val="3410370848"/>
                  </a:ext>
                </a:extLst>
              </a:tr>
              <a:tr h="361462">
                <a:tc gridSpan="5">
                  <a:txBody>
                    <a:bodyPr/>
                    <a:lstStyle/>
                    <a:p>
                      <a:pPr algn="ctr"/>
                      <a:r>
                        <a:rPr lang="tr-TR" sz="1300" noProof="0" dirty="0">
                          <a:latin typeface="+mj-lt"/>
                        </a:rPr>
                        <a:t>2. Günün Sonu</a:t>
                      </a:r>
                      <a:endParaRPr lang="tr-TR" sz="1300" noProof="0" dirty="0">
                        <a:latin typeface="+mj-lt"/>
                        <a:ea typeface="Tahoma" panose="020B0604030504040204" pitchFamily="34" charset="0"/>
                        <a:cs typeface="Tahoma" panose="020B0604030504040204" pitchFamily="34" charset="0"/>
                      </a:endParaRPr>
                    </a:p>
                  </a:txBody>
                  <a:tcPr marL="81768" marR="81768" marT="40884" marB="40884" anchor="ctr"/>
                </a:tc>
                <a:tc hMerge="1">
                  <a:txBody>
                    <a:bodyPr/>
                    <a:lstStyle/>
                    <a:p>
                      <a:endParaRPr/>
                    </a:p>
                  </a:txBody>
                  <a:tcPr/>
                </a:tc>
                <a:tc hMerge="1">
                  <a:txBody>
                    <a:bodyPr/>
                    <a:lstStyle/>
                    <a:p>
                      <a:endParaRPr lang="en-GB" dirty="0"/>
                    </a:p>
                  </a:txBody>
                  <a:tcPr/>
                </a:tc>
                <a:tc hMerge="1">
                  <a:txBody>
                    <a:bodyPr/>
                    <a:lstStyle/>
                    <a:p>
                      <a:endParaRPr/>
                    </a:p>
                  </a:txBody>
                  <a:tcPr/>
                </a:tc>
                <a:tc hMerge="1">
                  <a:txBody>
                    <a:bodyPr/>
                    <a:lstStyle/>
                    <a:p>
                      <a:endParaRPr dirty="0"/>
                    </a:p>
                  </a:txBody>
                  <a:tcPr/>
                </a:tc>
                <a:extLst>
                  <a:ext uri="{0D108BD9-81ED-4DB2-BD59-A6C34878D82A}">
                    <a16:rowId xmlns:a16="http://schemas.microsoft.com/office/drawing/2014/main" val="580290106"/>
                  </a:ext>
                </a:extLst>
              </a:tr>
            </a:tbl>
          </a:graphicData>
        </a:graphic>
      </p:graphicFrame>
      <p:sp>
        <p:nvSpPr>
          <p:cNvPr id="2" name="Title 1">
            <a:extLst>
              <a:ext uri="{FF2B5EF4-FFF2-40B4-BE49-F238E27FC236}">
                <a16:creationId xmlns:a16="http://schemas.microsoft.com/office/drawing/2014/main" id="{193D0533-422D-BF96-B9A6-8808B45BEA43}"/>
              </a:ext>
            </a:extLst>
          </p:cNvPr>
          <p:cNvSpPr>
            <a:spLocks noGrp="1"/>
          </p:cNvSpPr>
          <p:nvPr>
            <p:ph type="title"/>
          </p:nvPr>
        </p:nvSpPr>
        <p:spPr/>
        <p:txBody>
          <a:bodyPr/>
          <a:lstStyle/>
          <a:p>
            <a:r>
              <a:rPr lang="tr-TR" dirty="0"/>
              <a:t>4 Gün Programı- </a:t>
            </a:r>
            <a:r>
              <a:rPr lang="tr-TR" sz="2400" dirty="0"/>
              <a:t>Öğleden sonra </a:t>
            </a:r>
            <a:endParaRPr lang="tr-TR" dirty="0"/>
          </a:p>
        </p:txBody>
      </p:sp>
      <p:sp>
        <p:nvSpPr>
          <p:cNvPr id="4" name="Veri Yer Tutucusu 3">
            <a:extLst>
              <a:ext uri="{FF2B5EF4-FFF2-40B4-BE49-F238E27FC236}">
                <a16:creationId xmlns:a16="http://schemas.microsoft.com/office/drawing/2014/main" id="{AF1F5923-0A2E-E8F1-22EC-928A947F8680}"/>
              </a:ext>
            </a:extLst>
          </p:cNvPr>
          <p:cNvSpPr>
            <a:spLocks noGrp="1"/>
          </p:cNvSpPr>
          <p:nvPr>
            <p:ph type="dt" sz="half" idx="10"/>
          </p:nvPr>
        </p:nvSpPr>
        <p:spPr/>
        <p:txBody>
          <a:bodyPr/>
          <a:lstStyle/>
          <a:p>
            <a:endParaRPr lang="tr-TR" dirty="0"/>
          </a:p>
        </p:txBody>
      </p:sp>
      <p:sp>
        <p:nvSpPr>
          <p:cNvPr id="6" name="Slayt Numarası Yer Tutucusu 5">
            <a:extLst>
              <a:ext uri="{FF2B5EF4-FFF2-40B4-BE49-F238E27FC236}">
                <a16:creationId xmlns:a16="http://schemas.microsoft.com/office/drawing/2014/main" id="{B6DF1522-584B-5DFA-3A7E-3E212162D2CB}"/>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4</a:t>
            </a:fld>
            <a:endParaRPr lang="tr-TR"/>
          </a:p>
        </p:txBody>
      </p:sp>
      <p:pic>
        <p:nvPicPr>
          <p:cNvPr id="7" name="Resim 6" descr="#34269 Clip Art Graphic Of An Orange Guy Character Putting A Post And Blank Sign Into The Ground by Jester Arts">
            <a:hlinkClick r:id="rId2"/>
            <a:extLst>
              <a:ext uri="{FF2B5EF4-FFF2-40B4-BE49-F238E27FC236}">
                <a16:creationId xmlns:a16="http://schemas.microsoft.com/office/drawing/2014/main" id="{C852A0FF-B897-21A4-89E9-689A686A788C}"/>
              </a:ext>
            </a:extLst>
          </p:cNvPr>
          <p:cNvPicPr/>
          <p:nvPr/>
        </p:nvPicPr>
        <p:blipFill>
          <a:blip r:embed="rId3">
            <a:extLst>
              <a:ext uri="{BEBA8EAE-BF5A-486C-A8C5-ECC9F3942E4B}">
                <a14:imgProps xmlns:a14="http://schemas.microsoft.com/office/drawing/2010/main">
                  <a14:imgLayer r:embed="rId4">
                    <a14:imgEffect>
                      <a14:backgroundRemoval t="0" b="98000" l="0" r="100000"/>
                    </a14:imgEffect>
                  </a14:imgLayer>
                </a14:imgProps>
              </a:ext>
              <a:ext uri="{28A0092B-C50C-407E-A947-70E740481C1C}">
                <a14:useLocalDpi xmlns:a14="http://schemas.microsoft.com/office/drawing/2010/main" val="0"/>
              </a:ext>
            </a:extLst>
          </a:blip>
          <a:srcRect/>
          <a:stretch>
            <a:fillRect/>
          </a:stretch>
        </p:blipFill>
        <p:spPr bwMode="auto">
          <a:xfrm>
            <a:off x="9116771" y="4842744"/>
            <a:ext cx="1610736" cy="1423326"/>
          </a:xfrm>
          <a:prstGeom prst="rect">
            <a:avLst/>
          </a:prstGeom>
          <a:noFill/>
          <a:ln>
            <a:noFill/>
          </a:ln>
        </p:spPr>
      </p:pic>
    </p:spTree>
    <p:extLst>
      <p:ext uri="{BB962C8B-B14F-4D97-AF65-F5344CB8AC3E}">
        <p14:creationId xmlns:p14="http://schemas.microsoft.com/office/powerpoint/2010/main" val="4002952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059684" y="2998254"/>
            <a:ext cx="6273800" cy="1635876"/>
          </a:xfrm>
        </p:spPr>
        <p:txBody>
          <a:bodyPr>
            <a:normAutofit/>
          </a:bodyPr>
          <a:lstStyle/>
          <a:p>
            <a:r>
              <a:rPr lang="en-US" dirty="0"/>
              <a:t>QUESTIONS?</a:t>
            </a:r>
          </a:p>
        </p:txBody>
      </p:sp>
      <p:sp>
        <p:nvSpPr>
          <p:cNvPr id="3" name="Metin kutusu 2">
            <a:extLst>
              <a:ext uri="{FF2B5EF4-FFF2-40B4-BE49-F238E27FC236}">
                <a16:creationId xmlns:a16="http://schemas.microsoft.com/office/drawing/2014/main" id="{94357C0D-574D-CD0B-E1E1-4945014DD9E1}"/>
              </a:ext>
            </a:extLst>
          </p:cNvPr>
          <p:cNvSpPr txBox="1"/>
          <p:nvPr/>
        </p:nvSpPr>
        <p:spPr>
          <a:xfrm>
            <a:off x="4245660" y="5265477"/>
            <a:ext cx="3744936" cy="697755"/>
          </a:xfrm>
          <a:prstGeom prst="rect">
            <a:avLst/>
          </a:prstGeom>
          <a:noFill/>
        </p:spPr>
        <p:txBody>
          <a:bodyPr wrap="none" rtlCol="0">
            <a:spAutoFit/>
          </a:bodyPr>
          <a:lstStyle/>
          <a:p>
            <a:pPr algn="ctr">
              <a:buNone/>
            </a:pPr>
            <a:r>
              <a:rPr lang="tr-TR" sz="3934" dirty="0">
                <a:latin typeface="+mj-lt"/>
              </a:rPr>
              <a:t>2. Günün Sonu</a:t>
            </a:r>
            <a:endParaRPr lang="en-GB" sz="3934" dirty="0">
              <a:latin typeface="+mj-lt"/>
            </a:endParaRPr>
          </a:p>
        </p:txBody>
      </p:sp>
      <p:pic>
        <p:nvPicPr>
          <p:cNvPr id="10" name="Grafik 9" descr="Kronometre 75% düz dolguyla">
            <a:extLst>
              <a:ext uri="{FF2B5EF4-FFF2-40B4-BE49-F238E27FC236}">
                <a16:creationId xmlns:a16="http://schemas.microsoft.com/office/drawing/2014/main" id="{578CF509-8979-DAE8-8070-A3E0C5FCD0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0282" y="4483954"/>
            <a:ext cx="817679" cy="817679"/>
          </a:xfrm>
          <a:prstGeom prst="rect">
            <a:avLst/>
          </a:prstGeom>
        </p:spPr>
      </p:pic>
      <p:pic>
        <p:nvPicPr>
          <p:cNvPr id="4" name="Grafik 3" descr="Yorum Eğik Çizgi Sessizlik düz dolguyla">
            <a:extLst>
              <a:ext uri="{FF2B5EF4-FFF2-40B4-BE49-F238E27FC236}">
                <a16:creationId xmlns:a16="http://schemas.microsoft.com/office/drawing/2014/main" id="{7A67B443-9E77-C3BA-2FBE-7958870E0D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3526" y="4055683"/>
            <a:ext cx="2234328" cy="2234328"/>
          </a:xfrm>
          <a:prstGeom prst="rect">
            <a:avLst/>
          </a:prstGeom>
        </p:spPr>
      </p:pic>
    </p:spTree>
    <p:extLst>
      <p:ext uri="{BB962C8B-B14F-4D97-AF65-F5344CB8AC3E}">
        <p14:creationId xmlns:p14="http://schemas.microsoft.com/office/powerpoint/2010/main" val="3244686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103" y="4191882"/>
            <a:ext cx="399288" cy="39928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103" y="4920916"/>
            <a:ext cx="399288" cy="399288"/>
          </a:xfrm>
          <a:prstGeom prst="rect">
            <a:avLst/>
          </a:prstGeom>
        </p:spPr>
      </p:pic>
      <p:sp>
        <p:nvSpPr>
          <p:cNvPr id="3" name="Text Placeholder 2"/>
          <p:cNvSpPr>
            <a:spLocks noGrp="1"/>
          </p:cNvSpPr>
          <p:nvPr>
            <p:ph type="body" sz="quarter" idx="15"/>
          </p:nvPr>
        </p:nvSpPr>
        <p:spPr/>
        <p:txBody>
          <a:bodyPr>
            <a:normAutofit fontScale="92500" lnSpcReduction="10000"/>
          </a:bodyPr>
          <a:lstStyle/>
          <a:p>
            <a:r>
              <a:rPr lang="tr-TR" b="0" dirty="0">
                <a:hlinkClick r:id="rId4"/>
              </a:rPr>
              <a:t>www.hisa.tr</a:t>
            </a:r>
            <a:r>
              <a:rPr lang="tr-TR" b="0" dirty="0"/>
              <a:t> </a:t>
            </a:r>
            <a:endParaRPr lang="en-GB" b="0" dirty="0"/>
          </a:p>
        </p:txBody>
      </p:sp>
      <p:sp>
        <p:nvSpPr>
          <p:cNvPr id="4" name="Text Placeholder 3"/>
          <p:cNvSpPr>
            <a:spLocks noGrp="1"/>
          </p:cNvSpPr>
          <p:nvPr>
            <p:ph type="body" sz="quarter" idx="13"/>
          </p:nvPr>
        </p:nvSpPr>
        <p:spPr>
          <a:xfrm>
            <a:off x="2003051" y="4191882"/>
            <a:ext cx="6288425" cy="399288"/>
          </a:xfrm>
        </p:spPr>
        <p:txBody>
          <a:bodyPr>
            <a:noAutofit/>
          </a:bodyPr>
          <a:lstStyle/>
          <a:p>
            <a:r>
              <a:rPr lang="en-GB" sz="1800" b="0" dirty="0">
                <a:solidFill>
                  <a:srgbClr val="68BFAC"/>
                </a:solidFill>
                <a:hlinkClick r:id="rId5">
                  <a:extLst>
                    <a:ext uri="{A12FA001-AC4F-418D-AE19-62706E023703}">
                      <ahyp:hlinkClr xmlns:ahyp="http://schemas.microsoft.com/office/drawing/2018/hyperlinkcolor" val="tx"/>
                    </a:ext>
                  </a:extLst>
                </a:hlinkClick>
              </a:rPr>
              <a:t>https://www.linkedin.com/in/baris-oguz-4478025a/</a:t>
            </a:r>
            <a:r>
              <a:rPr lang="tr-TR" sz="1800" b="0" dirty="0">
                <a:solidFill>
                  <a:srgbClr val="68BFAC"/>
                </a:solidFill>
              </a:rPr>
              <a:t> </a:t>
            </a:r>
            <a:endParaRPr lang="en-GB" sz="1800" b="0" dirty="0">
              <a:solidFill>
                <a:srgbClr val="68BFAC"/>
              </a:solidFill>
            </a:endParaRPr>
          </a:p>
        </p:txBody>
      </p:sp>
      <p:sp>
        <p:nvSpPr>
          <p:cNvPr id="5" name="Text Placeholder 4"/>
          <p:cNvSpPr>
            <a:spLocks noGrp="1"/>
          </p:cNvSpPr>
          <p:nvPr>
            <p:ph type="body" sz="quarter" idx="12"/>
          </p:nvPr>
        </p:nvSpPr>
        <p:spPr/>
        <p:txBody>
          <a:bodyPr>
            <a:normAutofit fontScale="92500" lnSpcReduction="10000"/>
          </a:bodyPr>
          <a:lstStyle/>
          <a:p>
            <a:r>
              <a:rPr lang="tr-TR" b="0" dirty="0">
                <a:hlinkClick r:id="rId6"/>
              </a:rPr>
              <a:t>baris@hisakalite.com</a:t>
            </a:r>
            <a:r>
              <a:rPr lang="tr-TR" b="0" dirty="0"/>
              <a:t> </a:t>
            </a:r>
            <a:endParaRPr lang="en-GB" b="0" dirty="0"/>
          </a:p>
        </p:txBody>
      </p:sp>
      <p:pic>
        <p:nvPicPr>
          <p:cNvPr id="7" name="Grafik 6" descr="E-posta düz dolguyla">
            <a:extLst>
              <a:ext uri="{FF2B5EF4-FFF2-40B4-BE49-F238E27FC236}">
                <a16:creationId xmlns:a16="http://schemas.microsoft.com/office/drawing/2014/main" id="{44AB29D0-3049-A06A-29DB-74E60F242C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41064" y="3320809"/>
            <a:ext cx="548202" cy="548202"/>
          </a:xfrm>
          <a:prstGeom prst="rect">
            <a:avLst/>
          </a:prstGeom>
        </p:spPr>
      </p:pic>
    </p:spTree>
    <p:extLst>
      <p:ext uri="{BB962C8B-B14F-4D97-AF65-F5344CB8AC3E}">
        <p14:creationId xmlns:p14="http://schemas.microsoft.com/office/powerpoint/2010/main" val="315065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1"/>
          </p:nvPr>
        </p:nvSpPr>
        <p:spPr/>
        <p:txBody>
          <a:bodyPr>
            <a:normAutofit/>
          </a:bodyPr>
          <a:lstStyle/>
          <a:p>
            <a:r>
              <a:rPr lang="tr-TR" dirty="0"/>
              <a:t>1. Oturum</a:t>
            </a:r>
          </a:p>
        </p:txBody>
      </p:sp>
      <p:sp>
        <p:nvSpPr>
          <p:cNvPr id="5" name="Veri Yer Tutucusu 4">
            <a:extLst>
              <a:ext uri="{FF2B5EF4-FFF2-40B4-BE49-F238E27FC236}">
                <a16:creationId xmlns:a16="http://schemas.microsoft.com/office/drawing/2014/main" id="{4B17C8CA-1658-A4E2-A5BE-C0EE6C2F5EAA}"/>
              </a:ext>
            </a:extLst>
          </p:cNvPr>
          <p:cNvSpPr>
            <a:spLocks noGrp="1"/>
          </p:cNvSpPr>
          <p:nvPr>
            <p:ph type="dt" sz="half" idx="10"/>
          </p:nvPr>
        </p:nvSpPr>
        <p:spPr/>
        <p:txBody>
          <a:bodyPr/>
          <a:lstStyle/>
          <a:p>
            <a:endParaRPr lang="tr-TR" dirty="0"/>
          </a:p>
        </p:txBody>
      </p:sp>
      <p:sp>
        <p:nvSpPr>
          <p:cNvPr id="2" name="Metin Yer Tutucusu 1">
            <a:extLst>
              <a:ext uri="{FF2B5EF4-FFF2-40B4-BE49-F238E27FC236}">
                <a16:creationId xmlns:a16="http://schemas.microsoft.com/office/drawing/2014/main" id="{153A56E6-95BA-F2A4-387C-DD4BC1FACBF2}"/>
              </a:ext>
            </a:extLst>
          </p:cNvPr>
          <p:cNvSpPr>
            <a:spLocks noGrp="1"/>
          </p:cNvSpPr>
          <p:nvPr>
            <p:ph type="body" sz="quarter" idx="12"/>
          </p:nvPr>
        </p:nvSpPr>
        <p:spPr>
          <a:xfrm>
            <a:off x="2189851" y="2121734"/>
            <a:ext cx="6925606" cy="1040566"/>
          </a:xfrm>
        </p:spPr>
        <p:txBody>
          <a:bodyPr>
            <a:normAutofit fontScale="92500"/>
          </a:bodyPr>
          <a:lstStyle/>
          <a:p>
            <a:pPr marL="342900" indent="-342900">
              <a:buFont typeface="Arial" panose="020B0604020202020204" pitchFamily="34" charset="0"/>
              <a:buChar char="•"/>
            </a:pPr>
            <a:r>
              <a:rPr lang="en-GB" b="0" dirty="0"/>
              <a:t>Poka yoke </a:t>
            </a:r>
            <a:r>
              <a:rPr lang="en-GB" b="0" dirty="0" err="1"/>
              <a:t>Atölye</a:t>
            </a:r>
            <a:r>
              <a:rPr lang="en-GB" b="0" dirty="0"/>
              <a:t> </a:t>
            </a:r>
            <a:r>
              <a:rPr lang="en-GB" b="0" dirty="0" err="1"/>
              <a:t>çalışmasının</a:t>
            </a:r>
            <a:r>
              <a:rPr lang="en-GB" b="0" dirty="0"/>
              <a:t> </a:t>
            </a:r>
            <a:r>
              <a:rPr lang="en-GB" b="0" dirty="0" err="1"/>
              <a:t>değerlendirilmesi</a:t>
            </a:r>
            <a:endParaRPr lang="en-GB" b="0" dirty="0"/>
          </a:p>
          <a:p>
            <a:pPr marL="342900" indent="-342900">
              <a:buFont typeface="Arial" panose="020B0604020202020204" pitchFamily="34" charset="0"/>
              <a:buChar char="•"/>
            </a:pPr>
            <a:r>
              <a:rPr lang="en-GB" b="0" dirty="0"/>
              <a:t>İPK </a:t>
            </a:r>
            <a:r>
              <a:rPr lang="en-GB" b="0" dirty="0" err="1"/>
              <a:t>temel</a:t>
            </a:r>
            <a:r>
              <a:rPr lang="en-GB" b="0" dirty="0"/>
              <a:t> </a:t>
            </a:r>
            <a:r>
              <a:rPr lang="en-GB" b="0" dirty="0" err="1"/>
              <a:t>kavramları</a:t>
            </a:r>
            <a:r>
              <a:rPr lang="en-GB" b="0" dirty="0"/>
              <a:t> </a:t>
            </a:r>
          </a:p>
        </p:txBody>
      </p:sp>
      <p:sp>
        <p:nvSpPr>
          <p:cNvPr id="4" name="Başlık 3">
            <a:extLst>
              <a:ext uri="{FF2B5EF4-FFF2-40B4-BE49-F238E27FC236}">
                <a16:creationId xmlns:a16="http://schemas.microsoft.com/office/drawing/2014/main" id="{364ABB54-F892-3B2F-04F1-1440F5803580}"/>
              </a:ext>
            </a:extLst>
          </p:cNvPr>
          <p:cNvSpPr>
            <a:spLocks noGrp="1"/>
          </p:cNvSpPr>
          <p:nvPr>
            <p:ph type="title" idx="4294967295"/>
          </p:nvPr>
        </p:nvSpPr>
        <p:spPr>
          <a:xfrm>
            <a:off x="5265738" y="3616325"/>
            <a:ext cx="6926262" cy="366713"/>
          </a:xfrm>
        </p:spPr>
        <p:txBody>
          <a:bodyPr/>
          <a:lstStyle/>
          <a:p>
            <a:r>
              <a:rPr lang="tr-TR" dirty="0"/>
              <a:t>Proje kontrol kapatma</a:t>
            </a:r>
          </a:p>
        </p:txBody>
      </p:sp>
      <p:sp>
        <p:nvSpPr>
          <p:cNvPr id="7" name="Slayt Numarası Yer Tutucusu 6">
            <a:extLst>
              <a:ext uri="{FF2B5EF4-FFF2-40B4-BE49-F238E27FC236}">
                <a16:creationId xmlns:a16="http://schemas.microsoft.com/office/drawing/2014/main" id="{331193D4-ED0C-CF4D-0AEF-AE14F16CAE37}"/>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5</a:t>
            </a:fld>
            <a:endParaRPr lang="tr-TR"/>
          </a:p>
        </p:txBody>
      </p:sp>
    </p:spTree>
    <p:extLst>
      <p:ext uri="{BB962C8B-B14F-4D97-AF65-F5344CB8AC3E}">
        <p14:creationId xmlns:p14="http://schemas.microsoft.com/office/powerpoint/2010/main" val="59086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10"/>
          <p:cNvSpPr>
            <a:spLocks noGrp="1"/>
          </p:cNvSpPr>
          <p:nvPr>
            <p:ph type="title"/>
          </p:nvPr>
        </p:nvSpPr>
        <p:spPr/>
        <p:txBody>
          <a:bodyPr/>
          <a:lstStyle/>
          <a:p>
            <a:r>
              <a:rPr lang="es-ES" dirty="0">
                <a:effectLst>
                  <a:outerShdw blurRad="38100" dist="38100" dir="2700000" algn="tl">
                    <a:srgbClr val="FFFFFF"/>
                  </a:outerShdw>
                </a:effectLst>
                <a:latin typeface="AncientScript" charset="0"/>
              </a:rPr>
              <a:t>Poka-Yoke Nedir? (Temel Tanım ve Amacı)</a:t>
            </a:r>
            <a:endParaRPr lang="tr-TR" dirty="0"/>
          </a:p>
        </p:txBody>
      </p:sp>
      <p:sp>
        <p:nvSpPr>
          <p:cNvPr id="2" name="Veri Yer Tutucusu 1">
            <a:extLst>
              <a:ext uri="{FF2B5EF4-FFF2-40B4-BE49-F238E27FC236}">
                <a16:creationId xmlns:a16="http://schemas.microsoft.com/office/drawing/2014/main" id="{259725D3-DB81-82F3-DE7F-6ABDA8BC5D3D}"/>
              </a:ext>
            </a:extLst>
          </p:cNvPr>
          <p:cNvSpPr>
            <a:spLocks noGrp="1"/>
          </p:cNvSpPr>
          <p:nvPr>
            <p:ph type="dt" sz="half" idx="10"/>
          </p:nvPr>
        </p:nvSpPr>
        <p:spPr/>
        <p:txBody>
          <a:bodyPr/>
          <a:lstStyle/>
          <a:p>
            <a:endParaRPr lang="tr-TR" dirty="0"/>
          </a:p>
        </p:txBody>
      </p:sp>
      <p:sp>
        <p:nvSpPr>
          <p:cNvPr id="12" name="İçerik Yer Tutucusu 11"/>
          <p:cNvSpPr>
            <a:spLocks noGrp="1"/>
          </p:cNvSpPr>
          <p:nvPr>
            <p:ph idx="1"/>
          </p:nvPr>
        </p:nvSpPr>
        <p:spPr>
          <a:xfrm>
            <a:off x="3141961" y="2447567"/>
            <a:ext cx="8224001" cy="3815209"/>
          </a:xfrm>
        </p:spPr>
        <p:txBody>
          <a:bodyPr>
            <a:normAutofit fontScale="85000" lnSpcReduction="20000"/>
          </a:bodyPr>
          <a:lstStyle/>
          <a:p>
            <a:pPr>
              <a:lnSpc>
                <a:spcPct val="120000"/>
              </a:lnSpc>
              <a:spcBef>
                <a:spcPts val="1200"/>
              </a:spcBef>
              <a:buNone/>
            </a:pPr>
            <a:r>
              <a:rPr lang="tr-TR" b="0" dirty="0"/>
              <a:t>“Hataları Önlemek, Düzeltmekten Daha Etkilidir”</a:t>
            </a:r>
            <a:br>
              <a:rPr lang="tr-TR" b="0" dirty="0"/>
            </a:br>
            <a:r>
              <a:rPr lang="tr-TR" b="0" dirty="0"/>
              <a:t>		</a:t>
            </a:r>
          </a:p>
          <a:p>
            <a:pPr>
              <a:lnSpc>
                <a:spcPct val="120000"/>
              </a:lnSpc>
              <a:spcBef>
                <a:spcPts val="1200"/>
              </a:spcBef>
              <a:buNone/>
            </a:pPr>
            <a:r>
              <a:rPr lang="tr-TR" b="0" dirty="0"/>
              <a:t>		Hata kaynakları </a:t>
            </a:r>
            <a:endParaRPr lang="en-US" sz="3200" b="0" dirty="0">
              <a:solidFill>
                <a:schemeClr val="accent2"/>
              </a:solidFill>
            </a:endParaRPr>
          </a:p>
          <a:p>
            <a:pPr lvl="2" fontAlgn="base">
              <a:lnSpc>
                <a:spcPct val="120000"/>
              </a:lnSpc>
              <a:spcBef>
                <a:spcPts val="1200"/>
              </a:spcBef>
            </a:pPr>
            <a:r>
              <a:rPr lang="tr-TR" sz="2800" dirty="0">
                <a:solidFill>
                  <a:schemeClr val="accent2"/>
                </a:solidFill>
              </a:rPr>
              <a:t>Yanlış prosedürden</a:t>
            </a:r>
            <a:endParaRPr lang="en-US" sz="2800" dirty="0">
              <a:solidFill>
                <a:schemeClr val="accent2"/>
              </a:solidFill>
            </a:endParaRPr>
          </a:p>
          <a:p>
            <a:pPr lvl="2" fontAlgn="base">
              <a:lnSpc>
                <a:spcPct val="120000"/>
              </a:lnSpc>
              <a:spcBef>
                <a:spcPts val="1200"/>
              </a:spcBef>
            </a:pPr>
            <a:r>
              <a:rPr lang="tr-TR" sz="2800" dirty="0">
                <a:solidFill>
                  <a:schemeClr val="accent2"/>
                </a:solidFill>
              </a:rPr>
              <a:t>Prosesteki aşırı değişkenlikten</a:t>
            </a:r>
            <a:endParaRPr lang="en-US" sz="2800" dirty="0">
              <a:solidFill>
                <a:schemeClr val="accent2"/>
              </a:solidFill>
            </a:endParaRPr>
          </a:p>
          <a:p>
            <a:pPr lvl="2" fontAlgn="base">
              <a:lnSpc>
                <a:spcPct val="120000"/>
              </a:lnSpc>
              <a:spcBef>
                <a:spcPts val="1200"/>
              </a:spcBef>
            </a:pPr>
            <a:r>
              <a:rPr lang="tr-TR" sz="2800" dirty="0">
                <a:solidFill>
                  <a:schemeClr val="accent2"/>
                </a:solidFill>
              </a:rPr>
              <a:t>Girdideki aşırı değişkenlikten</a:t>
            </a:r>
            <a:endParaRPr lang="en-US" sz="2800" dirty="0">
              <a:solidFill>
                <a:schemeClr val="accent2"/>
              </a:solidFill>
            </a:endParaRPr>
          </a:p>
          <a:p>
            <a:pPr lvl="2" fontAlgn="base">
              <a:lnSpc>
                <a:spcPct val="120000"/>
              </a:lnSpc>
              <a:spcBef>
                <a:spcPts val="1200"/>
              </a:spcBef>
            </a:pPr>
            <a:r>
              <a:rPr lang="tr-TR" sz="2800" dirty="0">
                <a:solidFill>
                  <a:schemeClr val="accent2"/>
                </a:solidFill>
              </a:rPr>
              <a:t>Zayıf tasarımdan</a:t>
            </a:r>
            <a:endParaRPr lang="en-US" sz="2800" dirty="0">
              <a:solidFill>
                <a:schemeClr val="accent2"/>
              </a:solidFill>
            </a:endParaRPr>
          </a:p>
          <a:p>
            <a:pPr lvl="2" fontAlgn="base">
              <a:lnSpc>
                <a:spcPct val="120000"/>
              </a:lnSpc>
              <a:spcBef>
                <a:spcPts val="1200"/>
              </a:spcBef>
            </a:pPr>
            <a:r>
              <a:rPr lang="tr-TR" sz="2800" dirty="0">
                <a:solidFill>
                  <a:schemeClr val="accent2"/>
                </a:solidFill>
              </a:rPr>
              <a:t>İnsan hatasından </a:t>
            </a:r>
            <a:r>
              <a:rPr lang="en-US" sz="2800" dirty="0">
                <a:solidFill>
                  <a:schemeClr val="accent2"/>
                </a:solidFill>
              </a:rPr>
              <a:t>……...</a:t>
            </a:r>
            <a:endParaRPr lang="tr-TR" sz="2800" dirty="0">
              <a:solidFill>
                <a:schemeClr val="accent2"/>
              </a:solidFill>
            </a:endParaRPr>
          </a:p>
          <a:p>
            <a:pPr lvl="2" fontAlgn="base">
              <a:lnSpc>
                <a:spcPct val="90000"/>
              </a:lnSpc>
            </a:pPr>
            <a:endParaRPr lang="tr-TR" sz="2800" dirty="0">
              <a:solidFill>
                <a:schemeClr val="accent2"/>
              </a:solidFill>
            </a:endParaRPr>
          </a:p>
          <a:p>
            <a:pPr lvl="2" fontAlgn="base">
              <a:lnSpc>
                <a:spcPct val="90000"/>
              </a:lnSpc>
            </a:pPr>
            <a:endParaRPr lang="en-US" sz="2800" dirty="0">
              <a:solidFill>
                <a:schemeClr val="accent2"/>
              </a:solidFill>
            </a:endParaRPr>
          </a:p>
        </p:txBody>
      </p:sp>
      <p:sp>
        <p:nvSpPr>
          <p:cNvPr id="4" name="Slayt Numarası Yer Tutucusu 3">
            <a:extLst>
              <a:ext uri="{FF2B5EF4-FFF2-40B4-BE49-F238E27FC236}">
                <a16:creationId xmlns:a16="http://schemas.microsoft.com/office/drawing/2014/main" id="{CAE06EBE-7D0E-4402-54C5-71A204C46916}"/>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6</a:t>
            </a:fld>
            <a:endParaRPr lang="tr-TR"/>
          </a:p>
        </p:txBody>
      </p:sp>
      <p:pic>
        <p:nvPicPr>
          <p:cNvPr id="7" name="Resim 6" descr="#34339 Clip Art Graphic Of An Orange Guy Character And Friend Sitting At A Table And Looking At Papers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428801" y="3642969"/>
            <a:ext cx="2298828" cy="2253759"/>
          </a:xfrm>
          <a:prstGeom prst="rect">
            <a:avLst/>
          </a:prstGeom>
          <a:noFill/>
          <a:ln>
            <a:noFill/>
          </a:ln>
        </p:spPr>
      </p:pic>
      <p:sp>
        <p:nvSpPr>
          <p:cNvPr id="9" name="Metin kutusu 8">
            <a:extLst>
              <a:ext uri="{FF2B5EF4-FFF2-40B4-BE49-F238E27FC236}">
                <a16:creationId xmlns:a16="http://schemas.microsoft.com/office/drawing/2014/main" id="{0936D571-B781-65BC-5F62-4A8C6D16B192}"/>
              </a:ext>
            </a:extLst>
          </p:cNvPr>
          <p:cNvSpPr txBox="1"/>
          <p:nvPr/>
        </p:nvSpPr>
        <p:spPr>
          <a:xfrm>
            <a:off x="1175657" y="1176674"/>
            <a:ext cx="9927772" cy="984885"/>
          </a:xfrm>
          <a:prstGeom prst="rect">
            <a:avLst/>
          </a:prstGeom>
          <a:noFill/>
        </p:spPr>
        <p:txBody>
          <a:bodyPr wrap="square">
            <a:spAutoFit/>
          </a:bodyPr>
          <a:lstStyle/>
          <a:p>
            <a:pPr>
              <a:spcBef>
                <a:spcPts val="1200"/>
              </a:spcBef>
            </a:pPr>
            <a:r>
              <a:rPr lang="tr-TR" sz="2400" b="1" noProof="0" dirty="0">
                <a:solidFill>
                  <a:schemeClr val="accent5"/>
                </a:solidFill>
                <a:latin typeface="Century Gothic"/>
              </a:rPr>
              <a:t>Amaç: </a:t>
            </a:r>
            <a:r>
              <a:rPr lang="tr-TR" sz="2400" noProof="0" dirty="0">
                <a:latin typeface="Century Gothic"/>
              </a:rPr>
              <a:t>İnsani hataları sistem tasarımıyla önlemek.</a:t>
            </a:r>
          </a:p>
          <a:p>
            <a:pPr>
              <a:spcBef>
                <a:spcPts val="1200"/>
              </a:spcBef>
            </a:pPr>
            <a:r>
              <a:rPr lang="tr-TR" sz="2400" b="1" dirty="0">
                <a:solidFill>
                  <a:schemeClr val="accent5"/>
                </a:solidFill>
                <a:latin typeface="Century Gothic"/>
              </a:rPr>
              <a:t>Görsel: </a:t>
            </a:r>
            <a:r>
              <a:rPr lang="tr-TR" sz="2400" noProof="0" dirty="0">
                <a:latin typeface="Century Gothic"/>
              </a:rPr>
              <a:t>Metro turnikesine ters girişin engellenmesi örneği.</a:t>
            </a:r>
          </a:p>
        </p:txBody>
      </p:sp>
    </p:spTree>
    <p:extLst>
      <p:ext uri="{BB962C8B-B14F-4D97-AF65-F5344CB8AC3E}">
        <p14:creationId xmlns:p14="http://schemas.microsoft.com/office/powerpoint/2010/main" val="365412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34247 Clip Art Graphic Of An Orange Guy Character Fitting A Corner Piece To A Financial Dollar Sign Puzzle On Top by Jester Art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9819744" y="698351"/>
            <a:ext cx="2060580" cy="2189366"/>
          </a:xfrm>
          <a:prstGeom prst="rect">
            <a:avLst/>
          </a:prstGeom>
          <a:noFill/>
          <a:ln>
            <a:noFill/>
          </a:ln>
        </p:spPr>
      </p:pic>
      <p:sp>
        <p:nvSpPr>
          <p:cNvPr id="3993603" name="Rectangle 3"/>
          <p:cNvSpPr>
            <a:spLocks noChangeArrowheads="1"/>
          </p:cNvSpPr>
          <p:nvPr/>
        </p:nvSpPr>
        <p:spPr bwMode="auto">
          <a:xfrm>
            <a:off x="2269922" y="5170084"/>
            <a:ext cx="7660827" cy="836496"/>
          </a:xfrm>
          <a:prstGeom prst="rect">
            <a:avLst/>
          </a:prstGeom>
          <a:ln>
            <a:headEnd/>
            <a:tailEnd/>
          </a:ln>
        </p:spPr>
        <p:style>
          <a:lnRef idx="2">
            <a:schemeClr val="accent5">
              <a:shade val="15000"/>
            </a:schemeClr>
          </a:lnRef>
          <a:fillRef idx="1">
            <a:schemeClr val="accent5"/>
          </a:fillRef>
          <a:effectRef idx="0">
            <a:schemeClr val="accent5"/>
          </a:effectRef>
          <a:fontRef idx="minor">
            <a:schemeClr val="lt1"/>
          </a:fontRef>
        </p:style>
        <p:txBody>
          <a:bodyPr lIns="96885" tIns="48443" rIns="96885" bIns="48443">
            <a:spAutoFit/>
          </a:bodyPr>
          <a:lstStyle/>
          <a:p>
            <a:pPr algn="ctr" fontAlgn="base">
              <a:spcBef>
                <a:spcPct val="50000"/>
              </a:spcBef>
              <a:buNone/>
            </a:pPr>
            <a:r>
              <a:rPr lang="en-US" sz="2400" i="1" dirty="0">
                <a:solidFill>
                  <a:schemeClr val="bg1"/>
                </a:solidFill>
                <a:latin typeface="+mj-lt"/>
              </a:rPr>
              <a:t>“</a:t>
            </a:r>
            <a:r>
              <a:rPr lang="tr-TR" sz="2400" i="1" dirty="0">
                <a:solidFill>
                  <a:schemeClr val="bg1"/>
                </a:solidFill>
                <a:latin typeface="+mj-lt"/>
              </a:rPr>
              <a:t>İlk defada doğru yapmak iyidir</a:t>
            </a:r>
            <a:r>
              <a:rPr lang="en-US" sz="2400" i="1" dirty="0">
                <a:solidFill>
                  <a:schemeClr val="bg1"/>
                </a:solidFill>
                <a:latin typeface="+mj-lt"/>
              </a:rPr>
              <a:t>:  </a:t>
            </a:r>
            <a:r>
              <a:rPr lang="tr-TR" sz="2400" i="1" dirty="0">
                <a:solidFill>
                  <a:schemeClr val="bg1"/>
                </a:solidFill>
                <a:latin typeface="+mj-lt"/>
              </a:rPr>
              <a:t>İlk defada yanlış yapmayı imkansız hale getirmek en iyisidir.”</a:t>
            </a:r>
            <a:endParaRPr lang="en-US" sz="2400" i="1" dirty="0">
              <a:solidFill>
                <a:schemeClr val="bg1"/>
              </a:solidFill>
              <a:latin typeface="+mj-lt"/>
            </a:endParaRPr>
          </a:p>
        </p:txBody>
      </p:sp>
      <p:sp>
        <p:nvSpPr>
          <p:cNvPr id="11" name="Başlık 10"/>
          <p:cNvSpPr>
            <a:spLocks noGrp="1"/>
          </p:cNvSpPr>
          <p:nvPr>
            <p:ph type="title"/>
          </p:nvPr>
        </p:nvSpPr>
        <p:spPr/>
        <p:txBody>
          <a:bodyPr/>
          <a:lstStyle/>
          <a:p>
            <a:r>
              <a:rPr lang="tr-TR" dirty="0">
                <a:effectLst>
                  <a:outerShdw blurRad="38100" dist="38100" dir="2700000" algn="tl">
                    <a:srgbClr val="FFFFFF"/>
                  </a:outerShdw>
                </a:effectLst>
                <a:latin typeface="AncientScript" charset="0"/>
              </a:rPr>
              <a:t>İnsan Hatası Nereden Kaynaklanır?</a:t>
            </a:r>
            <a:endParaRPr lang="tr-TR" dirty="0"/>
          </a:p>
        </p:txBody>
      </p:sp>
      <p:sp>
        <p:nvSpPr>
          <p:cNvPr id="2" name="Veri Yer Tutucusu 1">
            <a:extLst>
              <a:ext uri="{FF2B5EF4-FFF2-40B4-BE49-F238E27FC236}">
                <a16:creationId xmlns:a16="http://schemas.microsoft.com/office/drawing/2014/main" id="{6325629C-2989-30E6-5469-8CA0BB8BD319}"/>
              </a:ext>
            </a:extLst>
          </p:cNvPr>
          <p:cNvSpPr>
            <a:spLocks noGrp="1"/>
          </p:cNvSpPr>
          <p:nvPr>
            <p:ph type="dt" sz="half" idx="10"/>
          </p:nvPr>
        </p:nvSpPr>
        <p:spPr/>
        <p:txBody>
          <a:bodyPr/>
          <a:lstStyle/>
          <a:p>
            <a:endParaRPr lang="tr-TR" dirty="0"/>
          </a:p>
        </p:txBody>
      </p:sp>
      <p:sp>
        <p:nvSpPr>
          <p:cNvPr id="12" name="İçerik Yer Tutucusu 11"/>
          <p:cNvSpPr>
            <a:spLocks noGrp="1"/>
          </p:cNvSpPr>
          <p:nvPr>
            <p:ph idx="1"/>
          </p:nvPr>
        </p:nvSpPr>
        <p:spPr>
          <a:xfrm>
            <a:off x="499892" y="1269668"/>
            <a:ext cx="11380432" cy="4889981"/>
          </a:xfrm>
        </p:spPr>
        <p:txBody>
          <a:bodyPr>
            <a:normAutofit/>
          </a:bodyPr>
          <a:lstStyle/>
          <a:p>
            <a:pPr>
              <a:spcBef>
                <a:spcPts val="1200"/>
              </a:spcBef>
            </a:pPr>
            <a:r>
              <a:rPr lang="tr-TR" sz="2146" b="0" dirty="0">
                <a:latin typeface="+mj-lt"/>
              </a:rPr>
              <a:t>Hata oluşmasını imkansız kılarak yok etmeye yönelik bir tekniktir.</a:t>
            </a:r>
          </a:p>
          <a:p>
            <a:pPr marL="360801" indent="-360801">
              <a:spcBef>
                <a:spcPts val="1200"/>
              </a:spcBef>
              <a:tabLst>
                <a:tab pos="364141" algn="l"/>
              </a:tabLst>
            </a:pPr>
            <a:r>
              <a:rPr lang="tr-TR" sz="2146" b="0" dirty="0">
                <a:solidFill>
                  <a:srgbClr val="006600"/>
                </a:solidFill>
                <a:latin typeface="+mj-lt"/>
              </a:rPr>
              <a:t>Hata Önleme Prensipleri :</a:t>
            </a:r>
            <a:endParaRPr lang="en-US" sz="2146" b="0" dirty="0">
              <a:solidFill>
                <a:srgbClr val="006600"/>
              </a:solidFill>
              <a:latin typeface="+mj-lt"/>
            </a:endParaRPr>
          </a:p>
          <a:p>
            <a:pPr marL="360801" indent="-360801">
              <a:spcBef>
                <a:spcPts val="1200"/>
              </a:spcBef>
              <a:buFontTx/>
              <a:buChar char="•"/>
              <a:tabLst>
                <a:tab pos="364141" algn="l"/>
              </a:tabLst>
            </a:pPr>
            <a:r>
              <a:rPr lang="tr-TR" sz="2146" b="0" dirty="0">
                <a:solidFill>
                  <a:srgbClr val="005400"/>
                </a:solidFill>
                <a:latin typeface="+mj-lt"/>
              </a:rPr>
              <a:t>Çalışanların zekasına ve aklına saygı gösterilmeli.</a:t>
            </a:r>
            <a:endParaRPr lang="en-US" sz="2146" b="0" dirty="0">
              <a:latin typeface="+mj-lt"/>
            </a:endParaRPr>
          </a:p>
          <a:p>
            <a:pPr marL="360801" indent="-360801">
              <a:spcBef>
                <a:spcPts val="1200"/>
              </a:spcBef>
              <a:buFontTx/>
              <a:buChar char="•"/>
              <a:tabLst>
                <a:tab pos="364141" algn="l"/>
              </a:tabLst>
            </a:pPr>
            <a:r>
              <a:rPr lang="tr-TR" sz="2146" b="0" dirty="0">
                <a:latin typeface="+mj-lt"/>
              </a:rPr>
              <a:t>Sürekli olarak hafızaya veya yoğun dikkate dayalı ve tekrara eden işler için düşünülmeli</a:t>
            </a:r>
            <a:endParaRPr lang="en-US" sz="2146" b="0" dirty="0">
              <a:latin typeface="+mj-lt"/>
            </a:endParaRPr>
          </a:p>
          <a:p>
            <a:pPr marL="360801" indent="-360801">
              <a:spcBef>
                <a:spcPts val="1200"/>
              </a:spcBef>
              <a:buFontTx/>
              <a:buChar char="•"/>
              <a:tabLst>
                <a:tab pos="364141" algn="l"/>
              </a:tabLst>
            </a:pPr>
            <a:r>
              <a:rPr lang="tr-TR" sz="2146" b="0" dirty="0">
                <a:solidFill>
                  <a:srgbClr val="005400"/>
                </a:solidFill>
                <a:latin typeface="+mj-lt"/>
              </a:rPr>
              <a:t>Çalışanların </a:t>
            </a:r>
            <a:r>
              <a:rPr lang="tr-TR" sz="2146" b="0" dirty="0">
                <a:latin typeface="+mj-lt"/>
              </a:rPr>
              <a:t>daha yaratıcı ve katma değerli faaliyetler zaman ayırmasını sağlayın.</a:t>
            </a:r>
            <a:endParaRPr lang="en-US" sz="2146" b="0" dirty="0">
              <a:latin typeface="+mj-lt"/>
            </a:endParaRPr>
          </a:p>
          <a:p>
            <a:pPr marL="360801" indent="-360801">
              <a:spcBef>
                <a:spcPts val="1200"/>
              </a:spcBef>
              <a:buFontTx/>
              <a:buChar char="•"/>
              <a:tabLst>
                <a:tab pos="364141" algn="l"/>
              </a:tabLst>
            </a:pPr>
            <a:r>
              <a:rPr lang="tr-TR" sz="2146" b="0" dirty="0">
                <a:latin typeface="+mj-lt"/>
              </a:rPr>
              <a:t>Az sayıda da olsa hata veya hatalı ürün üretmek kesinlikle kabul edilemez.</a:t>
            </a:r>
            <a:endParaRPr lang="en-US" sz="2146" b="0" dirty="0">
              <a:latin typeface="+mj-lt"/>
            </a:endParaRPr>
          </a:p>
          <a:p>
            <a:pPr marL="360801" indent="-360801">
              <a:spcBef>
                <a:spcPts val="1200"/>
              </a:spcBef>
              <a:buFontTx/>
              <a:buChar char="•"/>
              <a:tabLst>
                <a:tab pos="364141" algn="l"/>
              </a:tabLst>
            </a:pPr>
            <a:r>
              <a:rPr lang="tr-TR" sz="2146" b="0" dirty="0">
                <a:latin typeface="+mj-lt"/>
              </a:rPr>
              <a:t>Amaç sıfır hatadır. 	</a:t>
            </a:r>
          </a:p>
        </p:txBody>
      </p:sp>
      <p:sp>
        <p:nvSpPr>
          <p:cNvPr id="4" name="Slayt Numarası Yer Tutucusu 3">
            <a:extLst>
              <a:ext uri="{FF2B5EF4-FFF2-40B4-BE49-F238E27FC236}">
                <a16:creationId xmlns:a16="http://schemas.microsoft.com/office/drawing/2014/main" id="{9CD18CD9-327A-1AA5-5057-756B44EA0860}"/>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7</a:t>
            </a:fld>
            <a:endParaRPr lang="tr-TR"/>
          </a:p>
        </p:txBody>
      </p:sp>
    </p:spTree>
    <p:extLst>
      <p:ext uri="{BB962C8B-B14F-4D97-AF65-F5344CB8AC3E}">
        <p14:creationId xmlns:p14="http://schemas.microsoft.com/office/powerpoint/2010/main" val="1293783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3993603"/>
                                        </p:tgtEl>
                                        <p:attrNameLst>
                                          <p:attrName>style.visibility</p:attrName>
                                        </p:attrNameLst>
                                      </p:cBhvr>
                                      <p:to>
                                        <p:strVal val="visible"/>
                                      </p:to>
                                    </p:set>
                                    <p:animEffect transition="in" filter="box(out)">
                                      <p:cBhvr>
                                        <p:cTn id="7" dur="500"/>
                                        <p:tgtEl>
                                          <p:spTgt spid="3993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03"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p:cNvSpPr>
            <a:spLocks noGrp="1"/>
          </p:cNvSpPr>
          <p:nvPr>
            <p:ph type="title"/>
          </p:nvPr>
        </p:nvSpPr>
        <p:spPr/>
        <p:txBody>
          <a:bodyPr/>
          <a:lstStyle/>
          <a:p>
            <a:r>
              <a:rPr lang="tr-TR" dirty="0">
                <a:effectLst>
                  <a:outerShdw blurRad="38100" dist="38100" dir="2700000" algn="tl">
                    <a:srgbClr val="FFFFFF"/>
                  </a:outerShdw>
                </a:effectLst>
                <a:latin typeface="AncientScript" charset="0"/>
              </a:rPr>
              <a:t>Hata Önleme Teknikleri</a:t>
            </a:r>
            <a:endParaRPr lang="tr-TR" dirty="0"/>
          </a:p>
        </p:txBody>
      </p:sp>
      <p:sp>
        <p:nvSpPr>
          <p:cNvPr id="2" name="Veri Yer Tutucusu 1">
            <a:extLst>
              <a:ext uri="{FF2B5EF4-FFF2-40B4-BE49-F238E27FC236}">
                <a16:creationId xmlns:a16="http://schemas.microsoft.com/office/drawing/2014/main" id="{05A6A6EC-C648-1236-96A7-44B04E216D27}"/>
              </a:ext>
            </a:extLst>
          </p:cNvPr>
          <p:cNvSpPr>
            <a:spLocks noGrp="1"/>
          </p:cNvSpPr>
          <p:nvPr>
            <p:ph type="dt" sz="half" idx="10"/>
          </p:nvPr>
        </p:nvSpPr>
        <p:spPr/>
        <p:txBody>
          <a:bodyPr/>
          <a:lstStyle/>
          <a:p>
            <a:endParaRPr lang="tr-TR" dirty="0"/>
          </a:p>
        </p:txBody>
      </p:sp>
      <p:graphicFrame>
        <p:nvGraphicFramePr>
          <p:cNvPr id="7" name="İçerik Yer Tutucusu 6">
            <a:extLst>
              <a:ext uri="{FF2B5EF4-FFF2-40B4-BE49-F238E27FC236}">
                <a16:creationId xmlns:a16="http://schemas.microsoft.com/office/drawing/2014/main" id="{2F1495E5-21A9-8090-1491-E2EE5A2AA5E5}"/>
              </a:ext>
            </a:extLst>
          </p:cNvPr>
          <p:cNvGraphicFramePr>
            <a:graphicFrameLocks noGrp="1"/>
          </p:cNvGraphicFramePr>
          <p:nvPr>
            <p:ph idx="1"/>
            <p:extLst>
              <p:ext uri="{D42A27DB-BD31-4B8C-83A1-F6EECF244321}">
                <p14:modId xmlns:p14="http://schemas.microsoft.com/office/powerpoint/2010/main" val="920192592"/>
              </p:ext>
            </p:extLst>
          </p:nvPr>
        </p:nvGraphicFramePr>
        <p:xfrm>
          <a:off x="1446029" y="1427925"/>
          <a:ext cx="10184816" cy="4324804"/>
        </p:xfrm>
        <a:graphic>
          <a:graphicData uri="http://schemas.openxmlformats.org/drawingml/2006/table">
            <a:tbl>
              <a:tblPr>
                <a:tableStyleId>{EB344D84-9AFB-497E-A393-DC336BA19D2E}</a:tableStyleId>
              </a:tblPr>
              <a:tblGrid>
                <a:gridCol w="2859641">
                  <a:extLst>
                    <a:ext uri="{9D8B030D-6E8A-4147-A177-3AD203B41FA5}">
                      <a16:colId xmlns:a16="http://schemas.microsoft.com/office/drawing/2014/main" val="4096376141"/>
                    </a:ext>
                  </a:extLst>
                </a:gridCol>
                <a:gridCol w="3737499">
                  <a:extLst>
                    <a:ext uri="{9D8B030D-6E8A-4147-A177-3AD203B41FA5}">
                      <a16:colId xmlns:a16="http://schemas.microsoft.com/office/drawing/2014/main" val="3396574380"/>
                    </a:ext>
                  </a:extLst>
                </a:gridCol>
                <a:gridCol w="3587676">
                  <a:extLst>
                    <a:ext uri="{9D8B030D-6E8A-4147-A177-3AD203B41FA5}">
                      <a16:colId xmlns:a16="http://schemas.microsoft.com/office/drawing/2014/main" val="10670153"/>
                    </a:ext>
                  </a:extLst>
                </a:gridCol>
              </a:tblGrid>
              <a:tr h="691969">
                <a:tc>
                  <a:txBody>
                    <a:bodyPr/>
                    <a:lstStyle/>
                    <a:p>
                      <a:pPr algn="ctr">
                        <a:buNone/>
                      </a:pPr>
                      <a:r>
                        <a:rPr lang="tr-TR" sz="2800" b="1" dirty="0">
                          <a:latin typeface="+mj-lt"/>
                        </a:rPr>
                        <a:t>Tür</a:t>
                      </a:r>
                    </a:p>
                  </a:txBody>
                  <a:tcPr anchor="ctr">
                    <a:solidFill>
                      <a:schemeClr val="accent2"/>
                    </a:solidFill>
                  </a:tcPr>
                </a:tc>
                <a:tc>
                  <a:txBody>
                    <a:bodyPr/>
                    <a:lstStyle/>
                    <a:p>
                      <a:pPr algn="ctr">
                        <a:buNone/>
                      </a:pPr>
                      <a:r>
                        <a:rPr lang="tr-TR" sz="2800" b="1">
                          <a:latin typeface="+mj-lt"/>
                        </a:rPr>
                        <a:t>Açıklama</a:t>
                      </a:r>
                    </a:p>
                  </a:txBody>
                  <a:tcPr anchor="ctr">
                    <a:solidFill>
                      <a:schemeClr val="accent2"/>
                    </a:solidFill>
                  </a:tcPr>
                </a:tc>
                <a:tc>
                  <a:txBody>
                    <a:bodyPr/>
                    <a:lstStyle/>
                    <a:p>
                      <a:pPr algn="ctr">
                        <a:buNone/>
                      </a:pPr>
                      <a:r>
                        <a:rPr lang="tr-TR" sz="2800" b="1" dirty="0">
                          <a:latin typeface="+mj-lt"/>
                        </a:rPr>
                        <a:t>Örnek</a:t>
                      </a:r>
                    </a:p>
                  </a:txBody>
                  <a:tcPr anchor="ctr">
                    <a:solidFill>
                      <a:schemeClr val="accent2"/>
                    </a:solidFill>
                  </a:tcPr>
                </a:tc>
                <a:extLst>
                  <a:ext uri="{0D108BD9-81ED-4DB2-BD59-A6C34878D82A}">
                    <a16:rowId xmlns:a16="http://schemas.microsoft.com/office/drawing/2014/main" val="999922873"/>
                  </a:ext>
                </a:extLst>
              </a:tr>
              <a:tr h="1210945">
                <a:tc>
                  <a:txBody>
                    <a:bodyPr/>
                    <a:lstStyle/>
                    <a:p>
                      <a:pPr>
                        <a:buNone/>
                      </a:pPr>
                      <a:r>
                        <a:rPr lang="tr-TR" sz="2400" b="1">
                          <a:latin typeface="+mj-lt"/>
                        </a:rPr>
                        <a:t>Uyarı Tipi</a:t>
                      </a:r>
                      <a:endParaRPr lang="tr-TR" sz="2400">
                        <a:latin typeface="+mj-lt"/>
                      </a:endParaRPr>
                    </a:p>
                  </a:txBody>
                  <a:tcPr anchor="ctr"/>
                </a:tc>
                <a:tc>
                  <a:txBody>
                    <a:bodyPr/>
                    <a:lstStyle/>
                    <a:p>
                      <a:pPr>
                        <a:buNone/>
                      </a:pPr>
                      <a:r>
                        <a:rPr lang="tr-TR" sz="2400" dirty="0">
                          <a:latin typeface="+mj-lt"/>
                        </a:rPr>
                        <a:t>Hata oluşmadan kullanıcıyı uyarır</a:t>
                      </a:r>
                    </a:p>
                  </a:txBody>
                  <a:tcPr anchor="ctr"/>
                </a:tc>
                <a:tc>
                  <a:txBody>
                    <a:bodyPr/>
                    <a:lstStyle/>
                    <a:p>
                      <a:pPr>
                        <a:buNone/>
                      </a:pPr>
                      <a:r>
                        <a:rPr lang="tr-TR" sz="2400" dirty="0">
                          <a:latin typeface="+mj-lt"/>
                        </a:rPr>
                        <a:t>Düşük lastik basıncı sensörü</a:t>
                      </a:r>
                    </a:p>
                  </a:txBody>
                  <a:tcPr anchor="ctr"/>
                </a:tc>
                <a:extLst>
                  <a:ext uri="{0D108BD9-81ED-4DB2-BD59-A6C34878D82A}">
                    <a16:rowId xmlns:a16="http://schemas.microsoft.com/office/drawing/2014/main" val="972013472"/>
                  </a:ext>
                </a:extLst>
              </a:tr>
              <a:tr h="1210945">
                <a:tc>
                  <a:txBody>
                    <a:bodyPr/>
                    <a:lstStyle/>
                    <a:p>
                      <a:pPr>
                        <a:buNone/>
                      </a:pPr>
                      <a:r>
                        <a:rPr lang="tr-TR" sz="2400" b="1" dirty="0">
                          <a:latin typeface="+mj-lt"/>
                        </a:rPr>
                        <a:t>Kontrol Tipi</a:t>
                      </a:r>
                      <a:endParaRPr lang="tr-TR" sz="2400" dirty="0">
                        <a:latin typeface="+mj-lt"/>
                      </a:endParaRPr>
                    </a:p>
                  </a:txBody>
                  <a:tcPr anchor="ctr"/>
                </a:tc>
                <a:tc>
                  <a:txBody>
                    <a:bodyPr/>
                    <a:lstStyle/>
                    <a:p>
                      <a:pPr>
                        <a:buNone/>
                      </a:pPr>
                      <a:r>
                        <a:rPr lang="tr-TR" sz="2400" dirty="0">
                          <a:latin typeface="+mj-lt"/>
                        </a:rPr>
                        <a:t>Hata oluşmasını fiziksel olarak engeller</a:t>
                      </a:r>
                    </a:p>
                  </a:txBody>
                  <a:tcPr anchor="ctr"/>
                </a:tc>
                <a:tc>
                  <a:txBody>
                    <a:bodyPr/>
                    <a:lstStyle/>
                    <a:p>
                      <a:pPr>
                        <a:buNone/>
                      </a:pPr>
                      <a:r>
                        <a:rPr lang="tr-TR" sz="2400">
                          <a:latin typeface="+mj-lt"/>
                        </a:rPr>
                        <a:t>Yanlış fiş takılamayan priz</a:t>
                      </a:r>
                    </a:p>
                  </a:txBody>
                  <a:tcPr anchor="ctr"/>
                </a:tc>
                <a:extLst>
                  <a:ext uri="{0D108BD9-81ED-4DB2-BD59-A6C34878D82A}">
                    <a16:rowId xmlns:a16="http://schemas.microsoft.com/office/drawing/2014/main" val="554023489"/>
                  </a:ext>
                </a:extLst>
              </a:tr>
              <a:tr h="1210945">
                <a:tc>
                  <a:txBody>
                    <a:bodyPr/>
                    <a:lstStyle/>
                    <a:p>
                      <a:pPr>
                        <a:buNone/>
                      </a:pPr>
                      <a:r>
                        <a:rPr lang="tr-TR" sz="2400" b="1" dirty="0">
                          <a:latin typeface="+mj-lt"/>
                        </a:rPr>
                        <a:t>Zorunlu Sıra Tipi (kapatma)</a:t>
                      </a:r>
                      <a:endParaRPr lang="tr-TR" sz="2400" dirty="0">
                        <a:latin typeface="+mj-lt"/>
                      </a:endParaRPr>
                    </a:p>
                  </a:txBody>
                  <a:tcPr anchor="ctr"/>
                </a:tc>
                <a:tc>
                  <a:txBody>
                    <a:bodyPr/>
                    <a:lstStyle/>
                    <a:p>
                      <a:pPr>
                        <a:buNone/>
                      </a:pPr>
                      <a:r>
                        <a:rPr lang="tr-TR" sz="2400" dirty="0">
                          <a:latin typeface="+mj-lt"/>
                        </a:rPr>
                        <a:t>İşlemlerin doğru sırayla yapılmasını sağlar</a:t>
                      </a:r>
                    </a:p>
                  </a:txBody>
                  <a:tcPr anchor="ctr"/>
                </a:tc>
                <a:tc>
                  <a:txBody>
                    <a:bodyPr/>
                    <a:lstStyle/>
                    <a:p>
                      <a:pPr>
                        <a:buNone/>
                      </a:pPr>
                      <a:r>
                        <a:rPr lang="tr-TR" sz="2400" dirty="0">
                          <a:latin typeface="+mj-lt"/>
                        </a:rPr>
                        <a:t>Araç bakımında adım kilitleme sistemi</a:t>
                      </a:r>
                    </a:p>
                  </a:txBody>
                  <a:tcPr anchor="ctr"/>
                </a:tc>
                <a:extLst>
                  <a:ext uri="{0D108BD9-81ED-4DB2-BD59-A6C34878D82A}">
                    <a16:rowId xmlns:a16="http://schemas.microsoft.com/office/drawing/2014/main" val="2707712644"/>
                  </a:ext>
                </a:extLst>
              </a:tr>
            </a:tbl>
          </a:graphicData>
        </a:graphic>
      </p:graphicFrame>
      <p:sp>
        <p:nvSpPr>
          <p:cNvPr id="4" name="Slayt Numarası Yer Tutucusu 3">
            <a:extLst>
              <a:ext uri="{FF2B5EF4-FFF2-40B4-BE49-F238E27FC236}">
                <a16:creationId xmlns:a16="http://schemas.microsoft.com/office/drawing/2014/main" id="{CB8641A4-43DD-34E7-F9C7-A9464D09748D}"/>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8</a:t>
            </a:fld>
            <a:endParaRPr lang="tr-TR"/>
          </a:p>
        </p:txBody>
      </p:sp>
      <p:pic>
        <p:nvPicPr>
          <p:cNvPr id="9" name="Grafik 8" descr="Pano Karışık düz dolguyla">
            <a:extLst>
              <a:ext uri="{FF2B5EF4-FFF2-40B4-BE49-F238E27FC236}">
                <a16:creationId xmlns:a16="http://schemas.microsoft.com/office/drawing/2014/main" id="{73D8D767-AA4C-5C74-B33E-89DB2CDDA7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437" y="3511592"/>
            <a:ext cx="914400" cy="914400"/>
          </a:xfrm>
          <a:prstGeom prst="rect">
            <a:avLst/>
          </a:prstGeom>
        </p:spPr>
      </p:pic>
      <p:pic>
        <p:nvPicPr>
          <p:cNvPr id="11" name="Grafik 10" descr="Ayarlar düz dolguyla">
            <a:extLst>
              <a:ext uri="{FF2B5EF4-FFF2-40B4-BE49-F238E27FC236}">
                <a16:creationId xmlns:a16="http://schemas.microsoft.com/office/drawing/2014/main" id="{C264D7A1-A9AC-9EF7-CE83-7DB342D3B2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437" y="4731664"/>
            <a:ext cx="914400" cy="914400"/>
          </a:xfrm>
          <a:prstGeom prst="rect">
            <a:avLst/>
          </a:prstGeom>
        </p:spPr>
      </p:pic>
      <p:pic>
        <p:nvPicPr>
          <p:cNvPr id="14" name="Grafik 13" descr="Uyarı düz dolguyla">
            <a:extLst>
              <a:ext uri="{FF2B5EF4-FFF2-40B4-BE49-F238E27FC236}">
                <a16:creationId xmlns:a16="http://schemas.microsoft.com/office/drawing/2014/main" id="{8715DC03-9F31-4882-2FAC-B5A991E86B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437" y="2193866"/>
            <a:ext cx="914400" cy="914400"/>
          </a:xfrm>
          <a:prstGeom prst="rect">
            <a:avLst/>
          </a:prstGeom>
        </p:spPr>
      </p:pic>
    </p:spTree>
    <p:extLst>
      <p:ext uri="{BB962C8B-B14F-4D97-AF65-F5344CB8AC3E}">
        <p14:creationId xmlns:p14="http://schemas.microsoft.com/office/powerpoint/2010/main" val="3790170963"/>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şlık 11"/>
          <p:cNvSpPr>
            <a:spLocks noGrp="1"/>
          </p:cNvSpPr>
          <p:nvPr>
            <p:ph type="title"/>
          </p:nvPr>
        </p:nvSpPr>
        <p:spPr/>
        <p:txBody>
          <a:bodyPr/>
          <a:lstStyle/>
          <a:p>
            <a:r>
              <a:rPr lang="tr-TR" dirty="0">
                <a:effectLst>
                  <a:outerShdw blurRad="38100" dist="38100" dir="2700000" algn="tl">
                    <a:srgbClr val="FFFFFF"/>
                  </a:outerShdw>
                </a:effectLst>
                <a:latin typeface="AncientScript" charset="0"/>
              </a:rPr>
              <a:t>Hata Önleme Tekniklerinin Güçlü Yanları</a:t>
            </a:r>
            <a:endParaRPr lang="tr-TR" dirty="0"/>
          </a:p>
        </p:txBody>
      </p:sp>
      <p:sp>
        <p:nvSpPr>
          <p:cNvPr id="2" name="Veri Yer Tutucusu 1">
            <a:extLst>
              <a:ext uri="{FF2B5EF4-FFF2-40B4-BE49-F238E27FC236}">
                <a16:creationId xmlns:a16="http://schemas.microsoft.com/office/drawing/2014/main" id="{C36BF77C-0693-49F4-A296-20156B301B31}"/>
              </a:ext>
            </a:extLst>
          </p:cNvPr>
          <p:cNvSpPr>
            <a:spLocks noGrp="1"/>
          </p:cNvSpPr>
          <p:nvPr>
            <p:ph type="dt" sz="half" idx="10"/>
          </p:nvPr>
        </p:nvSpPr>
        <p:spPr/>
        <p:txBody>
          <a:bodyPr/>
          <a:lstStyle/>
          <a:p>
            <a:endParaRPr lang="tr-TR" dirty="0"/>
          </a:p>
        </p:txBody>
      </p:sp>
      <p:sp>
        <p:nvSpPr>
          <p:cNvPr id="3997698" name="Rectangle 2"/>
          <p:cNvSpPr>
            <a:spLocks noGrp="1" noChangeArrowheads="1"/>
          </p:cNvSpPr>
          <p:nvPr>
            <p:ph idx="1"/>
          </p:nvPr>
        </p:nvSpPr>
        <p:spPr>
          <a:xfrm>
            <a:off x="1100831" y="1372796"/>
            <a:ext cx="10804124" cy="4889981"/>
          </a:xfrm>
        </p:spPr>
        <p:txBody>
          <a:bodyPr>
            <a:normAutofit lnSpcReduction="10000"/>
          </a:bodyPr>
          <a:lstStyle/>
          <a:p>
            <a:pPr>
              <a:spcBef>
                <a:spcPts val="1200"/>
              </a:spcBef>
              <a:spcAft>
                <a:spcPts val="1200"/>
              </a:spcAft>
            </a:pPr>
            <a:r>
              <a:rPr lang="tr-TR" dirty="0"/>
              <a:t>Kapatma</a:t>
            </a:r>
            <a:r>
              <a:rPr lang="en-US" dirty="0"/>
              <a:t>: </a:t>
            </a:r>
            <a:r>
              <a:rPr lang="tr-TR" dirty="0"/>
              <a:t>hataya acil ve ani müdahale</a:t>
            </a:r>
            <a:endParaRPr lang="en-US" dirty="0"/>
          </a:p>
          <a:p>
            <a:pPr marL="457200" lvl="1" indent="0">
              <a:spcBef>
                <a:spcPts val="1200"/>
              </a:spcBef>
              <a:spcAft>
                <a:spcPts val="1200"/>
              </a:spcAft>
              <a:buNone/>
            </a:pPr>
            <a:r>
              <a:rPr lang="tr-TR" dirty="0"/>
              <a:t>Kapatma ile, durdurma veya ara verme şeklinde bir prosesin hataya yol açması veya hatanın geçmesi engellenir.</a:t>
            </a:r>
            <a:endParaRPr lang="en-US" dirty="0"/>
          </a:p>
          <a:p>
            <a:pPr>
              <a:spcBef>
                <a:spcPts val="1200"/>
              </a:spcBef>
              <a:spcAft>
                <a:spcPts val="1200"/>
              </a:spcAft>
            </a:pPr>
            <a:r>
              <a:rPr lang="tr-TR" dirty="0"/>
              <a:t>Kontrol</a:t>
            </a:r>
            <a:r>
              <a:rPr lang="en-US" dirty="0"/>
              <a:t> </a:t>
            </a:r>
            <a:r>
              <a:rPr lang="tr-TR" dirty="0"/>
              <a:t>:</a:t>
            </a:r>
            <a:r>
              <a:rPr lang="en-US" dirty="0"/>
              <a:t> </a:t>
            </a:r>
            <a:r>
              <a:rPr lang="tr-TR" dirty="0"/>
              <a:t>Hataların proseste bir sonraki aşamaya geçmesine  izin verilmez.</a:t>
            </a:r>
            <a:endParaRPr lang="en-US" dirty="0"/>
          </a:p>
          <a:p>
            <a:pPr marL="457200" lvl="1" indent="0">
              <a:spcBef>
                <a:spcPts val="1200"/>
              </a:spcBef>
              <a:spcAft>
                <a:spcPts val="1200"/>
              </a:spcAft>
              <a:buNone/>
            </a:pPr>
            <a:r>
              <a:rPr lang="tr-TR" dirty="0"/>
              <a:t>Prosesin veya ürünün yeniden tasarlanması</a:t>
            </a:r>
            <a:endParaRPr lang="en-US" dirty="0"/>
          </a:p>
          <a:p>
            <a:pPr>
              <a:spcBef>
                <a:spcPts val="1200"/>
              </a:spcBef>
              <a:spcAft>
                <a:spcPts val="1200"/>
              </a:spcAft>
            </a:pPr>
            <a:r>
              <a:rPr lang="tr-TR" dirty="0"/>
              <a:t>Uyarı</a:t>
            </a:r>
            <a:r>
              <a:rPr lang="en-US" dirty="0"/>
              <a:t>: </a:t>
            </a:r>
            <a:r>
              <a:rPr lang="tr-TR" dirty="0"/>
              <a:t>Proses esnasında hata oluştuğunda tespit ederek anında ikaz vermek.</a:t>
            </a:r>
            <a:endParaRPr lang="en-US" dirty="0"/>
          </a:p>
          <a:p>
            <a:pPr marL="457200" lvl="1" indent="0">
              <a:spcBef>
                <a:spcPts val="1200"/>
              </a:spcBef>
              <a:spcAft>
                <a:spcPts val="1200"/>
              </a:spcAft>
              <a:buNone/>
            </a:pPr>
            <a:r>
              <a:rPr lang="tr-TR" dirty="0"/>
              <a:t>Sesli, ışıklı, renkli biçimlerde yapılabilir.</a:t>
            </a:r>
            <a:endParaRPr lang="en-US" dirty="0"/>
          </a:p>
        </p:txBody>
      </p:sp>
      <p:sp>
        <p:nvSpPr>
          <p:cNvPr id="4" name="Slayt Numarası Yer Tutucusu 3">
            <a:extLst>
              <a:ext uri="{FF2B5EF4-FFF2-40B4-BE49-F238E27FC236}">
                <a16:creationId xmlns:a16="http://schemas.microsoft.com/office/drawing/2014/main" id="{C08874FA-4C98-8B01-9A83-C3451E96FB47}"/>
              </a:ext>
            </a:extLst>
          </p:cNvPr>
          <p:cNvSpPr>
            <a:spLocks noGrp="1"/>
          </p:cNvSpPr>
          <p:nvPr>
            <p:ph type="sldNum" sz="quarter" idx="4294967295"/>
          </p:nvPr>
        </p:nvSpPr>
        <p:spPr>
          <a:xfrm>
            <a:off x="11352213" y="6580188"/>
            <a:ext cx="839787" cy="287337"/>
          </a:xfrm>
          <a:prstGeom prst="rect">
            <a:avLst/>
          </a:prstGeom>
        </p:spPr>
        <p:txBody>
          <a:bodyPr/>
          <a:lstStyle/>
          <a:p>
            <a:fld id="{B1DEFA8C-F947-479F-BE07-76B6B3F80BF1}" type="slidenum">
              <a:rPr lang="tr-TR" smtClean="0"/>
              <a:pPr/>
              <a:t>9</a:t>
            </a:fld>
            <a:endParaRPr lang="tr-TR"/>
          </a:p>
        </p:txBody>
      </p:sp>
      <p:pic>
        <p:nvPicPr>
          <p:cNvPr id="5" name="Grafik 4" descr="Pano Karışık düz dolguyla">
            <a:extLst>
              <a:ext uri="{FF2B5EF4-FFF2-40B4-BE49-F238E27FC236}">
                <a16:creationId xmlns:a16="http://schemas.microsoft.com/office/drawing/2014/main" id="{E15072E9-622B-56C5-4F2B-B8ABEA0747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970" y="2831097"/>
            <a:ext cx="914400" cy="914400"/>
          </a:xfrm>
          <a:prstGeom prst="rect">
            <a:avLst/>
          </a:prstGeom>
        </p:spPr>
      </p:pic>
      <p:pic>
        <p:nvPicPr>
          <p:cNvPr id="6" name="Grafik 5" descr="Ayarlar düz dolguyla">
            <a:extLst>
              <a:ext uri="{FF2B5EF4-FFF2-40B4-BE49-F238E27FC236}">
                <a16:creationId xmlns:a16="http://schemas.microsoft.com/office/drawing/2014/main" id="{CA6F1B94-32A6-82E0-8AA6-F5E1A09C78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5970" y="1217607"/>
            <a:ext cx="914400" cy="914400"/>
          </a:xfrm>
          <a:prstGeom prst="rect">
            <a:avLst/>
          </a:prstGeom>
        </p:spPr>
      </p:pic>
      <p:pic>
        <p:nvPicPr>
          <p:cNvPr id="7" name="Grafik 6" descr="Uyarı düz dolguyla">
            <a:extLst>
              <a:ext uri="{FF2B5EF4-FFF2-40B4-BE49-F238E27FC236}">
                <a16:creationId xmlns:a16="http://schemas.microsoft.com/office/drawing/2014/main" id="{29039E9B-D9C4-7448-A62F-164F158BBE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5970" y="4402128"/>
            <a:ext cx="914400" cy="914400"/>
          </a:xfrm>
          <a:prstGeom prst="rect">
            <a:avLst/>
          </a:prstGeom>
        </p:spPr>
      </p:pic>
    </p:spTree>
    <p:extLst>
      <p:ext uri="{BB962C8B-B14F-4D97-AF65-F5344CB8AC3E}">
        <p14:creationId xmlns:p14="http://schemas.microsoft.com/office/powerpoint/2010/main" val="2592229348"/>
      </p:ext>
    </p:extLst>
  </p:cSld>
  <p:clrMapOvr>
    <a:masterClrMapping/>
  </p:clrMapOvr>
  <p:transition spd="med">
    <p:wipe dir="d"/>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heme/theme1.xml><?xml version="1.0" encoding="utf-8"?>
<a:theme xmlns:a="http://schemas.openxmlformats.org/drawingml/2006/main" name="Template-corpo">
  <a:themeElements>
    <a:clrScheme name="UITP colors">
      <a:dk1>
        <a:srgbClr val="004047"/>
      </a:dk1>
      <a:lt1>
        <a:srgbClr val="FFFFFF"/>
      </a:lt1>
      <a:dk2>
        <a:srgbClr val="004047"/>
      </a:dk2>
      <a:lt2>
        <a:srgbClr val="E6E7E8"/>
      </a:lt2>
      <a:accent1>
        <a:srgbClr val="F9B20D"/>
      </a:accent1>
      <a:accent2>
        <a:srgbClr val="F07F31"/>
      </a:accent2>
      <a:accent3>
        <a:srgbClr val="68BFAC"/>
      </a:accent3>
      <a:accent4>
        <a:srgbClr val="73BA59"/>
      </a:accent4>
      <a:accent5>
        <a:srgbClr val="831240"/>
      </a:accent5>
      <a:accent6>
        <a:srgbClr val="E84134"/>
      </a:accent6>
      <a:hlink>
        <a:srgbClr val="68BFAC"/>
      </a:hlink>
      <a:folHlink>
        <a:srgbClr val="711941"/>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presentation_Final" id="{4CE43D65-F456-4323-909C-CF533AC5290E}" vid="{E003AD66-A680-4A70-9043-E6E1C0AC397E}"/>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ITP colors">
    <a:dk1>
      <a:srgbClr val="004047"/>
    </a:dk1>
    <a:lt1>
      <a:srgbClr val="FFFFFF"/>
    </a:lt1>
    <a:dk2>
      <a:srgbClr val="004047"/>
    </a:dk2>
    <a:lt2>
      <a:srgbClr val="E6E7E8"/>
    </a:lt2>
    <a:accent1>
      <a:srgbClr val="F9B20D"/>
    </a:accent1>
    <a:accent2>
      <a:srgbClr val="F07F31"/>
    </a:accent2>
    <a:accent3>
      <a:srgbClr val="68BFAC"/>
    </a:accent3>
    <a:accent4>
      <a:srgbClr val="73BA59"/>
    </a:accent4>
    <a:accent5>
      <a:srgbClr val="831240"/>
    </a:accent5>
    <a:accent6>
      <a:srgbClr val="E84134"/>
    </a:accent6>
    <a:hlink>
      <a:srgbClr val="68BFAC"/>
    </a:hlink>
    <a:folHlink>
      <a:srgbClr val="71194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A152D294AEBD43939CF5F092A4F511" ma:contentTypeVersion="8" ma:contentTypeDescription="Create a new document." ma:contentTypeScope="" ma:versionID="1ba51b2af270b787673711508a8aa224">
  <xsd:schema xmlns:xsd="http://www.w3.org/2001/XMLSchema" xmlns:xs="http://www.w3.org/2001/XMLSchema" xmlns:p="http://schemas.microsoft.com/office/2006/metadata/properties" xmlns:ns2="bbb75f9b-a6c0-4018-a6be-41cd5108ff24" targetNamespace="http://schemas.microsoft.com/office/2006/metadata/properties" ma:root="true" ma:fieldsID="9167f2912bbb69f0d46e6bc58297ac43" ns2:_="">
    <xsd:import namespace="bbb75f9b-a6c0-4018-a6be-41cd5108ff2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75f9b-a6c0-4018-a6be-41cd5108f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91A56B-2738-4BB2-BA9D-0C6FD10DDB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75f9b-a6c0-4018-a6be-41cd5108f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F45988-D979-4C75-A3AD-74F11F1921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672D1A4-5AB5-493B-AAC4-7A9298C744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7649</TotalTime>
  <Words>5082</Words>
  <Application>Microsoft Office PowerPoint</Application>
  <PresentationFormat>Geniş ekran</PresentationFormat>
  <Paragraphs>530</Paragraphs>
  <Slides>41</Slides>
  <Notes>15</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2</vt:i4>
      </vt:variant>
      <vt:variant>
        <vt:lpstr>Slayt Başlıkları</vt:lpstr>
      </vt:variant>
      <vt:variant>
        <vt:i4>41</vt:i4>
      </vt:variant>
    </vt:vector>
  </HeadingPairs>
  <TitlesOfParts>
    <vt:vector size="53" baseType="lpstr">
      <vt:lpstr>AncientScript</vt:lpstr>
      <vt:lpstr>Arial</vt:lpstr>
      <vt:lpstr>Calibri</vt:lpstr>
      <vt:lpstr>Cambria Math</vt:lpstr>
      <vt:lpstr>Century Gothic</vt:lpstr>
      <vt:lpstr>Courier New</vt:lpstr>
      <vt:lpstr>Futura Book</vt:lpstr>
      <vt:lpstr>Palatino Linotype</vt:lpstr>
      <vt:lpstr>Wingdings</vt:lpstr>
      <vt:lpstr>Template-corpo</vt:lpstr>
      <vt:lpstr>Chart</vt:lpstr>
      <vt:lpstr>Graph</vt:lpstr>
      <vt:lpstr>PowerPoint Sunusu</vt:lpstr>
      <vt:lpstr>PowerPoint Sunusu</vt:lpstr>
      <vt:lpstr>3 Gün Programı- Öğleden Önce</vt:lpstr>
      <vt:lpstr>4 Gün Programı- Öğleden sonra </vt:lpstr>
      <vt:lpstr>Proje kontrol kapatma</vt:lpstr>
      <vt:lpstr>Poka-Yoke Nedir? (Temel Tanım ve Amacı)</vt:lpstr>
      <vt:lpstr>İnsan Hatası Nereden Kaynaklanır?</vt:lpstr>
      <vt:lpstr>Hata Önleme Teknikleri</vt:lpstr>
      <vt:lpstr>Hata Önleme Tekniklerinin Güçlü Yanları</vt:lpstr>
      <vt:lpstr>Bazı Hata Önleme Örnekleri</vt:lpstr>
      <vt:lpstr>Çalışma (GRUP) </vt:lpstr>
      <vt:lpstr>İstatistiksel Proses kontrol (ıpk)</vt:lpstr>
      <vt:lpstr>1. Giriş ve kavramlar </vt:lpstr>
      <vt:lpstr>Neden Proses Kontrolü?</vt:lpstr>
      <vt:lpstr>Temel Kavramlar</vt:lpstr>
      <vt:lpstr>Varyasyon Türleri</vt:lpstr>
      <vt:lpstr>Proses hatalarını tanıyalım </vt:lpstr>
      <vt:lpstr>İstatistiksel proses kontrol başlatma </vt:lpstr>
      <vt:lpstr>En çok kullanılan ipk kartları </vt:lpstr>
      <vt:lpstr>PowerPoint Sunusu</vt:lpstr>
      <vt:lpstr>PowerPoint Sunusu</vt:lpstr>
      <vt:lpstr>2- Sürekli veriler için İPK Xbar-R </vt:lpstr>
      <vt:lpstr>Sürekli veriler için IPK Xbar-R </vt:lpstr>
      <vt:lpstr>Xbar-R grafiğinin yorumlanması </vt:lpstr>
      <vt:lpstr>Sürekli veriler için İPK I-MR </vt:lpstr>
      <vt:lpstr>Sürekli veriler için IPK</vt:lpstr>
      <vt:lpstr>I-MR grafiğinin yorumlanması </vt:lpstr>
      <vt:lpstr>PowerPoint Sunusu</vt:lpstr>
      <vt:lpstr>PowerPoint Sunusu</vt:lpstr>
      <vt:lpstr>3 Sürekli veriler için İPK P grafiği</vt:lpstr>
      <vt:lpstr>Sürekli veriler için IPK I-MR</vt:lpstr>
      <vt:lpstr>P grafiğini yorumlanması </vt:lpstr>
      <vt:lpstr>Kontrol ve kapatma Form 30 </vt:lpstr>
      <vt:lpstr>1. Kontrol Planı (Control Plan) </vt:lpstr>
      <vt:lpstr>2. Dokümantasyon ve Standartlaştırma (Standardization)</vt:lpstr>
      <vt:lpstr>3. Eğitim ve Yetkinlik Planı</vt:lpstr>
      <vt:lpstr>4. Süreç İzleme Göstergeleri (Process Monitoring)</vt:lpstr>
      <vt:lpstr>5. Kontrol Fazı Denetimleri (Layered Process Audit / LPA)</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KELECOM Sunita</dc:creator>
  <cp:lastModifiedBy>baris oguz</cp:lastModifiedBy>
  <cp:revision>3</cp:revision>
  <dcterms:created xsi:type="dcterms:W3CDTF">2021-03-11T09:18:31Z</dcterms:created>
  <dcterms:modified xsi:type="dcterms:W3CDTF">2025-11-04T10:09:24Z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0x01010048A152D294AEBD43939CF5F092A4F511</vt:lpwstr>
  </property>
  <property fmtid="{D5CDD505-2E9C-101B-9397-08002B2CF9AE}" pid="3" name="e2171c7744134cc3807d3a1c48fea510">
    <vt:lpwstr>UITP Academy|f68b076d-892e-44e5-98d4-aeaedfbcf380</vt:lpwstr>
  </property>
  <property fmtid="{D5CDD505-2E9C-101B-9397-08002B2CF9AE}" pid="4" name="Ownership">
    <vt:i4>1</vt:i4>
  </property>
  <property fmtid="{D5CDD505-2E9C-101B-9397-08002B2CF9AE}" pid="5" name="MediaServiceImageTags">
    <vt:lpwstr/>
  </property>
  <property fmtid="{D5CDD505-2E9C-101B-9397-08002B2CF9AE}" pid="6" name="Order">
    <vt:r8>3372600</vt:r8>
  </property>
  <property fmtid="{D5CDD505-2E9C-101B-9397-08002B2CF9AE}" pid="7" name="xd_Signature">
    <vt:bool>false</vt:bool>
  </property>
  <property fmtid="{D5CDD505-2E9C-101B-9397-08002B2CF9AE}" pid="8" name="xd_ProgID">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ies>
</file>