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8"/>
  </p:notesMasterIdLst>
  <p:handoutMasterIdLst>
    <p:handoutMasterId r:id="rId129"/>
  </p:handoutMasterIdLst>
  <p:sldIdLst>
    <p:sldId id="267" r:id="rId5"/>
    <p:sldId id="268" r:id="rId6"/>
    <p:sldId id="1277" r:id="rId7"/>
    <p:sldId id="1528" r:id="rId8"/>
    <p:sldId id="1546" r:id="rId9"/>
    <p:sldId id="962" r:id="rId10"/>
    <p:sldId id="963" r:id="rId11"/>
    <p:sldId id="964" r:id="rId12"/>
    <p:sldId id="965" r:id="rId13"/>
    <p:sldId id="966" r:id="rId14"/>
    <p:sldId id="967" r:id="rId15"/>
    <p:sldId id="968" r:id="rId16"/>
    <p:sldId id="1341" r:id="rId17"/>
    <p:sldId id="971" r:id="rId18"/>
    <p:sldId id="975" r:id="rId19"/>
    <p:sldId id="976" r:id="rId20"/>
    <p:sldId id="977" r:id="rId21"/>
    <p:sldId id="970" r:id="rId22"/>
    <p:sldId id="1827" r:id="rId23"/>
    <p:sldId id="907" r:id="rId24"/>
    <p:sldId id="908" r:id="rId25"/>
    <p:sldId id="909" r:id="rId26"/>
    <p:sldId id="910" r:id="rId27"/>
    <p:sldId id="911" r:id="rId28"/>
    <p:sldId id="1818" r:id="rId29"/>
    <p:sldId id="1547" r:id="rId30"/>
    <p:sldId id="912" r:id="rId31"/>
    <p:sldId id="913" r:id="rId32"/>
    <p:sldId id="915" r:id="rId33"/>
    <p:sldId id="916" r:id="rId34"/>
    <p:sldId id="917" r:id="rId35"/>
    <p:sldId id="919" r:id="rId36"/>
    <p:sldId id="918" r:id="rId37"/>
    <p:sldId id="922" r:id="rId38"/>
    <p:sldId id="1819" r:id="rId39"/>
    <p:sldId id="1820" r:id="rId40"/>
    <p:sldId id="1821" r:id="rId41"/>
    <p:sldId id="923" r:id="rId42"/>
    <p:sldId id="924" r:id="rId43"/>
    <p:sldId id="926" r:id="rId44"/>
    <p:sldId id="927" r:id="rId45"/>
    <p:sldId id="1822" r:id="rId46"/>
    <p:sldId id="1823" r:id="rId47"/>
    <p:sldId id="1824" r:id="rId48"/>
    <p:sldId id="1548" r:id="rId49"/>
    <p:sldId id="932" r:id="rId50"/>
    <p:sldId id="933" r:id="rId51"/>
    <p:sldId id="934" r:id="rId52"/>
    <p:sldId id="940" r:id="rId53"/>
    <p:sldId id="936" r:id="rId54"/>
    <p:sldId id="941" r:id="rId55"/>
    <p:sldId id="935" r:id="rId56"/>
    <p:sldId id="937" r:id="rId57"/>
    <p:sldId id="949" r:id="rId58"/>
    <p:sldId id="953" r:id="rId59"/>
    <p:sldId id="957" r:id="rId60"/>
    <p:sldId id="958" r:id="rId61"/>
    <p:sldId id="959" r:id="rId62"/>
    <p:sldId id="1825" r:id="rId63"/>
    <p:sldId id="1487" r:id="rId64"/>
    <p:sldId id="1027" r:id="rId65"/>
    <p:sldId id="1028" r:id="rId66"/>
    <p:sldId id="1029" r:id="rId67"/>
    <p:sldId id="1030" r:id="rId68"/>
    <p:sldId id="1031" r:id="rId69"/>
    <p:sldId id="1032" r:id="rId70"/>
    <p:sldId id="1033" r:id="rId71"/>
    <p:sldId id="1034" r:id="rId72"/>
    <p:sldId id="1036" r:id="rId73"/>
    <p:sldId id="1035" r:id="rId74"/>
    <p:sldId id="1038" r:id="rId75"/>
    <p:sldId id="1828" r:id="rId76"/>
    <p:sldId id="1829" r:id="rId77"/>
    <p:sldId id="1831" r:id="rId78"/>
    <p:sldId id="1167" r:id="rId79"/>
    <p:sldId id="1168" r:id="rId80"/>
    <p:sldId id="1169" r:id="rId81"/>
    <p:sldId id="1832" r:id="rId82"/>
    <p:sldId id="1830" r:id="rId83"/>
    <p:sldId id="1171" r:id="rId84"/>
    <p:sldId id="1172" r:id="rId85"/>
    <p:sldId id="1174" r:id="rId86"/>
    <p:sldId id="1175" r:id="rId87"/>
    <p:sldId id="1833" r:id="rId88"/>
    <p:sldId id="1834" r:id="rId89"/>
    <p:sldId id="1835" r:id="rId90"/>
    <p:sldId id="1836" r:id="rId91"/>
    <p:sldId id="1179" r:id="rId92"/>
    <p:sldId id="1837" r:id="rId93"/>
    <p:sldId id="1838" r:id="rId94"/>
    <p:sldId id="1839" r:id="rId95"/>
    <p:sldId id="1841" r:id="rId96"/>
    <p:sldId id="1183" r:id="rId97"/>
    <p:sldId id="1184" r:id="rId98"/>
    <p:sldId id="1185" r:id="rId99"/>
    <p:sldId id="1186" r:id="rId100"/>
    <p:sldId id="1842" r:id="rId101"/>
    <p:sldId id="1189" r:id="rId102"/>
    <p:sldId id="1190" r:id="rId103"/>
    <p:sldId id="1843" r:id="rId104"/>
    <p:sldId id="1844" r:id="rId105"/>
    <p:sldId id="1550" r:id="rId106"/>
    <p:sldId id="1850" r:id="rId107"/>
    <p:sldId id="1642" r:id="rId108"/>
    <p:sldId id="1643" r:id="rId109"/>
    <p:sldId id="1851" r:id="rId110"/>
    <p:sldId id="1852" r:id="rId111"/>
    <p:sldId id="1853" r:id="rId112"/>
    <p:sldId id="1854" r:id="rId113"/>
    <p:sldId id="1202" r:id="rId114"/>
    <p:sldId id="1203" r:id="rId115"/>
    <p:sldId id="1205" r:id="rId116"/>
    <p:sldId id="1845" r:id="rId117"/>
    <p:sldId id="1206" r:id="rId118"/>
    <p:sldId id="1846" r:id="rId119"/>
    <p:sldId id="1208" r:id="rId120"/>
    <p:sldId id="1848" r:id="rId121"/>
    <p:sldId id="1211" r:id="rId122"/>
    <p:sldId id="1216" r:id="rId123"/>
    <p:sldId id="1212" r:id="rId124"/>
    <p:sldId id="1849" r:id="rId125"/>
    <p:sldId id="275" r:id="rId126"/>
    <p:sldId id="276" r:id="rId127"/>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şlık" id="{D090D6F3-21DF-49D0-A15E-22CCD347155E}">
          <p14:sldIdLst>
            <p14:sldId id="267"/>
            <p14:sldId id="268"/>
          </p14:sldIdLst>
        </p14:section>
        <p14:section name="İçindekiler" id="{9E705678-EFF7-4E2A-BD71-85DFEA0C9500}">
          <p14:sldIdLst>
            <p14:sldId id="1277"/>
            <p14:sldId id="1528"/>
          </p14:sldIdLst>
        </p14:section>
        <p14:section name="7 Oturum" id="{78EE187B-65D6-4130-A633-E59C1C6B0A61}">
          <p14:sldIdLst>
            <p14:sldId id="1546"/>
            <p14:sldId id="962"/>
            <p14:sldId id="963"/>
            <p14:sldId id="964"/>
            <p14:sldId id="965"/>
            <p14:sldId id="966"/>
            <p14:sldId id="967"/>
            <p14:sldId id="968"/>
            <p14:sldId id="1341"/>
            <p14:sldId id="971"/>
            <p14:sldId id="975"/>
            <p14:sldId id="976"/>
            <p14:sldId id="977"/>
            <p14:sldId id="970"/>
            <p14:sldId id="1827"/>
            <p14:sldId id="907"/>
            <p14:sldId id="908"/>
            <p14:sldId id="909"/>
            <p14:sldId id="910"/>
            <p14:sldId id="911"/>
            <p14:sldId id="1818"/>
          </p14:sldIdLst>
        </p14:section>
        <p14:section name="8. Oturum" id="{D52A4346-FEDB-4ED5-ABD5-B4CC00D2481D}">
          <p14:sldIdLst>
            <p14:sldId id="1547"/>
            <p14:sldId id="912"/>
            <p14:sldId id="913"/>
            <p14:sldId id="915"/>
            <p14:sldId id="916"/>
            <p14:sldId id="917"/>
            <p14:sldId id="919"/>
            <p14:sldId id="918"/>
            <p14:sldId id="922"/>
            <p14:sldId id="1819"/>
            <p14:sldId id="1820"/>
            <p14:sldId id="1821"/>
            <p14:sldId id="923"/>
            <p14:sldId id="924"/>
            <p14:sldId id="926"/>
            <p14:sldId id="927"/>
            <p14:sldId id="1822"/>
            <p14:sldId id="1823"/>
            <p14:sldId id="1824"/>
          </p14:sldIdLst>
        </p14:section>
        <p14:section name="9  Oturum" id="{0A4CD829-ED00-4CE3-A410-1792641063BD}">
          <p14:sldIdLst>
            <p14:sldId id="1548"/>
            <p14:sldId id="932"/>
            <p14:sldId id="933"/>
            <p14:sldId id="934"/>
            <p14:sldId id="940"/>
            <p14:sldId id="936"/>
            <p14:sldId id="941"/>
            <p14:sldId id="935"/>
            <p14:sldId id="937"/>
            <p14:sldId id="949"/>
            <p14:sldId id="953"/>
            <p14:sldId id="957"/>
            <p14:sldId id="958"/>
            <p14:sldId id="959"/>
            <p14:sldId id="1825"/>
          </p14:sldIdLst>
        </p14:section>
        <p14:section name="10 Oturum" id="{7923F3E6-8F2D-4CAE-95B5-952935BD4D2A}">
          <p14:sldIdLst>
            <p14:sldId id="1487"/>
            <p14:sldId id="1027"/>
            <p14:sldId id="1028"/>
            <p14:sldId id="1029"/>
            <p14:sldId id="1030"/>
            <p14:sldId id="1031"/>
            <p14:sldId id="1032"/>
            <p14:sldId id="1033"/>
            <p14:sldId id="1034"/>
            <p14:sldId id="1036"/>
            <p14:sldId id="1035"/>
            <p14:sldId id="1038"/>
            <p14:sldId id="1828"/>
            <p14:sldId id="1829"/>
            <p14:sldId id="1831"/>
            <p14:sldId id="1167"/>
            <p14:sldId id="1168"/>
            <p14:sldId id="1169"/>
            <p14:sldId id="1832"/>
          </p14:sldIdLst>
        </p14:section>
        <p14:section name="11. Oturum" id="{C29087C0-0DE7-432C-8C6F-5BACAAB2D7FA}">
          <p14:sldIdLst>
            <p14:sldId id="1830"/>
            <p14:sldId id="1171"/>
            <p14:sldId id="1172"/>
            <p14:sldId id="1174"/>
            <p14:sldId id="1175"/>
            <p14:sldId id="1833"/>
            <p14:sldId id="1834"/>
            <p14:sldId id="1835"/>
            <p14:sldId id="1836"/>
            <p14:sldId id="1179"/>
            <p14:sldId id="1837"/>
            <p14:sldId id="1838"/>
            <p14:sldId id="1839"/>
            <p14:sldId id="1841"/>
            <p14:sldId id="1183"/>
            <p14:sldId id="1184"/>
            <p14:sldId id="1185"/>
            <p14:sldId id="1186"/>
            <p14:sldId id="1842"/>
            <p14:sldId id="1189"/>
            <p14:sldId id="1190"/>
            <p14:sldId id="1843"/>
            <p14:sldId id="1844"/>
          </p14:sldIdLst>
        </p14:section>
        <p14:section name="12 Oturum" id="{8C302121-80B2-4069-9AC7-823A970E47D9}">
          <p14:sldIdLst>
            <p14:sldId id="1550"/>
            <p14:sldId id="1850"/>
            <p14:sldId id="1642"/>
            <p14:sldId id="1643"/>
            <p14:sldId id="1851"/>
            <p14:sldId id="1852"/>
            <p14:sldId id="1853"/>
            <p14:sldId id="1854"/>
            <p14:sldId id="1202"/>
            <p14:sldId id="1203"/>
            <p14:sldId id="1205"/>
            <p14:sldId id="1845"/>
            <p14:sldId id="1206"/>
            <p14:sldId id="1846"/>
            <p14:sldId id="1208"/>
            <p14:sldId id="1848"/>
            <p14:sldId id="1211"/>
            <p14:sldId id="1216"/>
            <p14:sldId id="1212"/>
            <p14:sldId id="1849"/>
          </p14:sldIdLst>
        </p14:section>
        <p14:section name="kapanış" id="{0D0C4086-41CB-4C7D-BDE2-5452962A3BC9}">
          <p14:sldIdLst>
            <p14:sldId id="275"/>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20D"/>
    <a:srgbClr val="E6E7E8"/>
    <a:srgbClr val="77933C"/>
    <a:srgbClr val="F6C0D6"/>
    <a:srgbClr val="E84134"/>
    <a:srgbClr val="68BFAC"/>
    <a:srgbClr val="E4E4E4"/>
    <a:srgbClr val="000000"/>
    <a:srgbClr val="FFFFFF"/>
    <a:srgbClr val="F07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ABD78-AB8A-4F86-A744-71C36DA14417}" v="2435" dt="2025-11-04T10:10:29.179"/>
  </p1510:revLst>
</p1510:revInfo>
</file>

<file path=ppt/tableStyles.xml><?xml version="1.0" encoding="utf-8"?>
<a:tblStyleLst xmlns:a="http://schemas.openxmlformats.org/drawingml/2006/main" def="{5C22544A-7EE6-4342-B048-85BDC9FD1C3A}">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napToObjects="1" showGuides="1">
      <p:cViewPr varScale="1">
        <p:scale>
          <a:sx n="75" d="100"/>
          <a:sy n="75" d="100"/>
        </p:scale>
        <p:origin x="1254" y="294"/>
      </p:cViewPr>
      <p:guideLst/>
    </p:cSldViewPr>
  </p:slideViewPr>
  <p:notesTextViewPr>
    <p:cViewPr>
      <p:scale>
        <a:sx n="3" d="2"/>
        <a:sy n="3" d="2"/>
      </p:scale>
      <p:origin x="0" y="0"/>
    </p:cViewPr>
  </p:notesTextViewPr>
  <p:notesViewPr>
    <p:cSldViewPr snapToGrid="0" snapToObjects="1">
      <p:cViewPr varScale="1">
        <p:scale>
          <a:sx n="86" d="100"/>
          <a:sy n="86" d="100"/>
        </p:scale>
        <p:origin x="386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5"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is oguz" userId="b2f6407021882ee1" providerId="LiveId" clId="{6DFD3514-3DFC-4C97-9916-98338E4C9316}"/>
    <pc:docChg chg="undo redo custSel addSld delSld modSld sldOrd modMainMaster addSection delSection modSection">
      <pc:chgData name="baris oguz" userId="b2f6407021882ee1" providerId="LiveId" clId="{6DFD3514-3DFC-4C97-9916-98338E4C9316}" dt="2025-11-04T10:10:29.179" v="15400"/>
      <pc:docMkLst>
        <pc:docMk/>
      </pc:docMkLst>
      <pc:sldChg chg="modSp mod">
        <pc:chgData name="baris oguz" userId="b2f6407021882ee1" providerId="LiveId" clId="{6DFD3514-3DFC-4C97-9916-98338E4C9316}" dt="2025-11-04T09:19:07.185" v="15370" actId="20577"/>
        <pc:sldMkLst>
          <pc:docMk/>
          <pc:sldMk cId="3571615781" sldId="267"/>
        </pc:sldMkLst>
        <pc:spChg chg="mod">
          <ac:chgData name="baris oguz" userId="b2f6407021882ee1" providerId="LiveId" clId="{6DFD3514-3DFC-4C97-9916-98338E4C9316}" dt="2025-11-04T07:04:38.220" v="15200" actId="27636"/>
          <ac:spMkLst>
            <pc:docMk/>
            <pc:sldMk cId="3571615781" sldId="267"/>
            <ac:spMk id="7" creationId="{00000000-0000-0000-0000-000000000000}"/>
          </ac:spMkLst>
        </pc:spChg>
        <pc:spChg chg="mod">
          <ac:chgData name="baris oguz" userId="b2f6407021882ee1" providerId="LiveId" clId="{6DFD3514-3DFC-4C97-9916-98338E4C9316}" dt="2025-11-04T07:03:25.015" v="15198"/>
          <ac:spMkLst>
            <pc:docMk/>
            <pc:sldMk cId="3571615781" sldId="267"/>
            <ac:spMk id="16" creationId="{00000000-0000-0000-0000-000000000000}"/>
          </ac:spMkLst>
        </pc:spChg>
        <pc:spChg chg="mod">
          <ac:chgData name="baris oguz" userId="b2f6407021882ee1" providerId="LiveId" clId="{6DFD3514-3DFC-4C97-9916-98338E4C9316}" dt="2025-11-04T09:19:07.185" v="15370" actId="20577"/>
          <ac:spMkLst>
            <pc:docMk/>
            <pc:sldMk cId="3571615781" sldId="267"/>
            <ac:spMk id="18" creationId="{00000000-0000-0000-0000-000000000000}"/>
          </ac:spMkLst>
        </pc:spChg>
      </pc:sldChg>
      <pc:sldChg chg="addSp modSp mod">
        <pc:chgData name="baris oguz" userId="b2f6407021882ee1" providerId="LiveId" clId="{6DFD3514-3DFC-4C97-9916-98338E4C9316}" dt="2025-11-04T07:08:14.490" v="15219"/>
        <pc:sldMkLst>
          <pc:docMk/>
          <pc:sldMk cId="2708957436" sldId="268"/>
        </pc:sldMkLst>
        <pc:spChg chg="mod">
          <ac:chgData name="baris oguz" userId="b2f6407021882ee1" providerId="LiveId" clId="{6DFD3514-3DFC-4C97-9916-98338E4C9316}" dt="2025-11-04T07:05:36.808" v="15218" actId="20577"/>
          <ac:spMkLst>
            <pc:docMk/>
            <pc:sldMk cId="2708957436" sldId="268"/>
            <ac:spMk id="4" creationId="{00000000-0000-0000-0000-000000000000}"/>
          </ac:spMkLst>
        </pc:spChg>
        <pc:picChg chg="add mod">
          <ac:chgData name="baris oguz" userId="b2f6407021882ee1" providerId="LiveId" clId="{6DFD3514-3DFC-4C97-9916-98338E4C9316}" dt="2025-11-04T07:08:14.490" v="15219"/>
          <ac:picMkLst>
            <pc:docMk/>
            <pc:sldMk cId="2708957436" sldId="268"/>
            <ac:picMk id="2" creationId="{008F27D6-22C7-4902-DC2C-E4F406E869A1}"/>
          </ac:picMkLst>
        </pc:picChg>
      </pc:sldChg>
      <pc:sldChg chg="modSp mod">
        <pc:chgData name="baris oguz" userId="b2f6407021882ee1" providerId="LiveId" clId="{6DFD3514-3DFC-4C97-9916-98338E4C9316}" dt="2025-11-01T07:24:44.004" v="10704" actId="20577"/>
        <pc:sldMkLst>
          <pc:docMk/>
          <pc:sldMk cId="3244686986" sldId="275"/>
        </pc:sldMkLst>
        <pc:spChg chg="mod">
          <ac:chgData name="baris oguz" userId="b2f6407021882ee1" providerId="LiveId" clId="{6DFD3514-3DFC-4C97-9916-98338E4C9316}" dt="2025-11-01T07:24:44.004" v="10704" actId="20577"/>
          <ac:spMkLst>
            <pc:docMk/>
            <pc:sldMk cId="3244686986" sldId="275"/>
            <ac:spMk id="3" creationId="{94357C0D-574D-CD0B-E1E1-4945014DD9E1}"/>
          </ac:spMkLst>
        </pc:spChg>
      </pc:sldChg>
      <pc:sldChg chg="addSp delSp modSp mod">
        <pc:chgData name="baris oguz" userId="b2f6407021882ee1" providerId="LiveId" clId="{6DFD3514-3DFC-4C97-9916-98338E4C9316}" dt="2025-11-04T10:10:29.179" v="15400"/>
        <pc:sldMkLst>
          <pc:docMk/>
          <pc:sldMk cId="3150656737" sldId="276"/>
        </pc:sldMkLst>
        <pc:spChg chg="del">
          <ac:chgData name="baris oguz" userId="b2f6407021882ee1" providerId="LiveId" clId="{6DFD3514-3DFC-4C97-9916-98338E4C9316}" dt="2025-11-04T10:10:27.835" v="15399" actId="478"/>
          <ac:spMkLst>
            <pc:docMk/>
            <pc:sldMk cId="3150656737" sldId="276"/>
            <ac:spMk id="3" creationId="{00000000-0000-0000-0000-000000000000}"/>
          </ac:spMkLst>
        </pc:spChg>
        <pc:spChg chg="del">
          <ac:chgData name="baris oguz" userId="b2f6407021882ee1" providerId="LiveId" clId="{6DFD3514-3DFC-4C97-9916-98338E4C9316}" dt="2025-11-04T10:10:27.835" v="15399" actId="478"/>
          <ac:spMkLst>
            <pc:docMk/>
            <pc:sldMk cId="3150656737" sldId="276"/>
            <ac:spMk id="4" creationId="{00000000-0000-0000-0000-000000000000}"/>
          </ac:spMkLst>
        </pc:spChg>
        <pc:spChg chg="del">
          <ac:chgData name="baris oguz" userId="b2f6407021882ee1" providerId="LiveId" clId="{6DFD3514-3DFC-4C97-9916-98338E4C9316}" dt="2025-11-04T10:10:27.835" v="15399" actId="478"/>
          <ac:spMkLst>
            <pc:docMk/>
            <pc:sldMk cId="3150656737" sldId="276"/>
            <ac:spMk id="5" creationId="{00000000-0000-0000-0000-000000000000}"/>
          </ac:spMkLst>
        </pc:spChg>
        <pc:spChg chg="add mod">
          <ac:chgData name="baris oguz" userId="b2f6407021882ee1" providerId="LiveId" clId="{6DFD3514-3DFC-4C97-9916-98338E4C9316}" dt="2025-11-04T10:10:29.179" v="15400"/>
          <ac:spMkLst>
            <pc:docMk/>
            <pc:sldMk cId="3150656737" sldId="276"/>
            <ac:spMk id="8" creationId="{BB221D82-2774-545E-E486-E524A3A0AE80}"/>
          </ac:spMkLst>
        </pc:spChg>
        <pc:spChg chg="del">
          <ac:chgData name="baris oguz" userId="b2f6407021882ee1" providerId="LiveId" clId="{6DFD3514-3DFC-4C97-9916-98338E4C9316}" dt="2025-11-04T10:10:27.835" v="15399" actId="478"/>
          <ac:spMkLst>
            <pc:docMk/>
            <pc:sldMk cId="3150656737" sldId="276"/>
            <ac:spMk id="13" creationId="{00000000-0000-0000-0000-000000000000}"/>
          </ac:spMkLst>
        </pc:spChg>
        <pc:spChg chg="add mod">
          <ac:chgData name="baris oguz" userId="b2f6407021882ee1" providerId="LiveId" clId="{6DFD3514-3DFC-4C97-9916-98338E4C9316}" dt="2025-11-04T10:10:29.179" v="15400"/>
          <ac:spMkLst>
            <pc:docMk/>
            <pc:sldMk cId="3150656737" sldId="276"/>
            <ac:spMk id="14" creationId="{E4D0275B-FEA8-8C80-D341-7A0166A9CEB9}"/>
          </ac:spMkLst>
        </pc:spChg>
        <pc:spChg chg="add mod">
          <ac:chgData name="baris oguz" userId="b2f6407021882ee1" providerId="LiveId" clId="{6DFD3514-3DFC-4C97-9916-98338E4C9316}" dt="2025-11-04T10:10:29.179" v="15400"/>
          <ac:spMkLst>
            <pc:docMk/>
            <pc:sldMk cId="3150656737" sldId="276"/>
            <ac:spMk id="15" creationId="{7594C401-5206-70D7-E056-ED80FE2E77D4}"/>
          </ac:spMkLst>
        </pc:spChg>
        <pc:picChg chg="add mod">
          <ac:chgData name="baris oguz" userId="b2f6407021882ee1" providerId="LiveId" clId="{6DFD3514-3DFC-4C97-9916-98338E4C9316}" dt="2025-11-04T10:10:29.179" v="15400"/>
          <ac:picMkLst>
            <pc:docMk/>
            <pc:sldMk cId="3150656737" sldId="276"/>
            <ac:picMk id="6" creationId="{5955F41A-839B-B6AB-9218-465DBC38C422}"/>
          </ac:picMkLst>
        </pc:picChg>
        <pc:picChg chg="add mod">
          <ac:chgData name="baris oguz" userId="b2f6407021882ee1" providerId="LiveId" clId="{6DFD3514-3DFC-4C97-9916-98338E4C9316}" dt="2025-11-04T10:10:29.179" v="15400"/>
          <ac:picMkLst>
            <pc:docMk/>
            <pc:sldMk cId="3150656737" sldId="276"/>
            <ac:picMk id="7" creationId="{37FD9E51-CCE6-0FCF-B97F-E521E8621F2B}"/>
          </ac:picMkLst>
        </pc:picChg>
        <pc:picChg chg="del">
          <ac:chgData name="baris oguz" userId="b2f6407021882ee1" providerId="LiveId" clId="{6DFD3514-3DFC-4C97-9916-98338E4C9316}" dt="2025-11-04T10:10:27.835" v="15399" actId="478"/>
          <ac:picMkLst>
            <pc:docMk/>
            <pc:sldMk cId="3150656737" sldId="276"/>
            <ac:picMk id="9" creationId="{00000000-0000-0000-0000-000000000000}"/>
          </ac:picMkLst>
        </pc:picChg>
        <pc:picChg chg="del">
          <ac:chgData name="baris oguz" userId="b2f6407021882ee1" providerId="LiveId" clId="{6DFD3514-3DFC-4C97-9916-98338E4C9316}" dt="2025-11-04T10:10:27.835" v="15399" actId="478"/>
          <ac:picMkLst>
            <pc:docMk/>
            <pc:sldMk cId="3150656737" sldId="276"/>
            <ac:picMk id="10" creationId="{00000000-0000-0000-0000-000000000000}"/>
          </ac:picMkLst>
        </pc:picChg>
        <pc:picChg chg="del">
          <ac:chgData name="baris oguz" userId="b2f6407021882ee1" providerId="LiveId" clId="{6DFD3514-3DFC-4C97-9916-98338E4C9316}" dt="2025-11-04T10:10:27.835" v="15399" actId="478"/>
          <ac:picMkLst>
            <pc:docMk/>
            <pc:sldMk cId="3150656737" sldId="276"/>
            <ac:picMk id="11" creationId="{00000000-0000-0000-0000-000000000000}"/>
          </ac:picMkLst>
        </pc:picChg>
        <pc:picChg chg="del">
          <ac:chgData name="baris oguz" userId="b2f6407021882ee1" providerId="LiveId" clId="{6DFD3514-3DFC-4C97-9916-98338E4C9316}" dt="2025-11-04T10:10:27.835" v="15399" actId="478"/>
          <ac:picMkLst>
            <pc:docMk/>
            <pc:sldMk cId="3150656737" sldId="276"/>
            <ac:picMk id="12" creationId="{00000000-0000-0000-0000-000000000000}"/>
          </ac:picMkLst>
        </pc:picChg>
        <pc:picChg chg="add mod">
          <ac:chgData name="baris oguz" userId="b2f6407021882ee1" providerId="LiveId" clId="{6DFD3514-3DFC-4C97-9916-98338E4C9316}" dt="2025-11-04T10:10:29.179" v="15400"/>
          <ac:picMkLst>
            <pc:docMk/>
            <pc:sldMk cId="3150656737" sldId="276"/>
            <ac:picMk id="16" creationId="{F0958B77-84FE-53B0-0076-AD418A88EACA}"/>
          </ac:picMkLst>
        </pc:picChg>
      </pc:sldChg>
      <pc:sldChg chg="addSp delSp modSp mod ord modClrScheme chgLayout">
        <pc:chgData name="baris oguz" userId="b2f6407021882ee1" providerId="LiveId" clId="{6DFD3514-3DFC-4C97-9916-98338E4C9316}" dt="2025-10-30T09:22:01.095" v="2559" actId="700"/>
        <pc:sldMkLst>
          <pc:docMk/>
          <pc:sldMk cId="954493383" sldId="907"/>
        </pc:sldMkLst>
        <pc:spChg chg="mod ord">
          <ac:chgData name="baris oguz" userId="b2f6407021882ee1" providerId="LiveId" clId="{6DFD3514-3DFC-4C97-9916-98338E4C9316}" dt="2025-10-30T09:22:01.095" v="2559" actId="700"/>
          <ac:spMkLst>
            <pc:docMk/>
            <pc:sldMk cId="954493383" sldId="907"/>
            <ac:spMk id="2" creationId="{0BB29A1C-77F0-E6CC-EBA5-64498620A8B5}"/>
          </ac:spMkLst>
        </pc:spChg>
        <pc:spChg chg="mod ord">
          <ac:chgData name="baris oguz" userId="b2f6407021882ee1" providerId="LiveId" clId="{6DFD3514-3DFC-4C97-9916-98338E4C9316}" dt="2025-10-30T09:22:01.095" v="2559" actId="700"/>
          <ac:spMkLst>
            <pc:docMk/>
            <pc:sldMk cId="954493383" sldId="907"/>
            <ac:spMk id="4" creationId="{95FC67E3-EF25-C080-FE3D-47D7ABE8F9E9}"/>
          </ac:spMkLst>
        </pc:spChg>
        <pc:spChg chg="add mod ord">
          <ac:chgData name="baris oguz" userId="b2f6407021882ee1" providerId="LiveId" clId="{6DFD3514-3DFC-4C97-9916-98338E4C9316}" dt="2025-10-30T09:22:01.095" v="2559" actId="700"/>
          <ac:spMkLst>
            <pc:docMk/>
            <pc:sldMk cId="954493383" sldId="907"/>
            <ac:spMk id="6" creationId="{8DB75947-6099-B390-07C5-919E710B9289}"/>
          </ac:spMkLst>
        </pc:spChg>
        <pc:spChg chg="mod ord">
          <ac:chgData name="baris oguz" userId="b2f6407021882ee1" providerId="LiveId" clId="{6DFD3514-3DFC-4C97-9916-98338E4C9316}" dt="2025-10-30T09:22:01.095" v="2559" actId="700"/>
          <ac:spMkLst>
            <pc:docMk/>
            <pc:sldMk cId="954493383" sldId="907"/>
            <ac:spMk id="15362" creationId="{00000000-0000-0000-0000-000000000000}"/>
          </ac:spMkLst>
        </pc:spChg>
      </pc:sldChg>
      <pc:sldChg chg="addSp delSp modSp mod ord modClrScheme chgLayout">
        <pc:chgData name="baris oguz" userId="b2f6407021882ee1" providerId="LiveId" clId="{6DFD3514-3DFC-4C97-9916-98338E4C9316}" dt="2025-10-30T09:22:05.553" v="2560" actId="700"/>
        <pc:sldMkLst>
          <pc:docMk/>
          <pc:sldMk cId="1493648643" sldId="908"/>
        </pc:sldMkLst>
        <pc:spChg chg="mod ord">
          <ac:chgData name="baris oguz" userId="b2f6407021882ee1" providerId="LiveId" clId="{6DFD3514-3DFC-4C97-9916-98338E4C9316}" dt="2025-10-30T09:22:05.553" v="2560" actId="700"/>
          <ac:spMkLst>
            <pc:docMk/>
            <pc:sldMk cId="1493648643" sldId="908"/>
            <ac:spMk id="4" creationId="{18805345-A53A-6796-99A6-54550A33569A}"/>
          </ac:spMkLst>
        </pc:spChg>
        <pc:spChg chg="add mod ord">
          <ac:chgData name="baris oguz" userId="b2f6407021882ee1" providerId="LiveId" clId="{6DFD3514-3DFC-4C97-9916-98338E4C9316}" dt="2025-10-30T09:22:05.553" v="2560" actId="700"/>
          <ac:spMkLst>
            <pc:docMk/>
            <pc:sldMk cId="1493648643" sldId="908"/>
            <ac:spMk id="7" creationId="{C17978AE-D6FB-3043-3234-1F07F534A1E4}"/>
          </ac:spMkLst>
        </pc:spChg>
        <pc:spChg chg="mod ord">
          <ac:chgData name="baris oguz" userId="b2f6407021882ee1" providerId="LiveId" clId="{6DFD3514-3DFC-4C97-9916-98338E4C9316}" dt="2025-10-30T09:22:05.553" v="2560" actId="700"/>
          <ac:spMkLst>
            <pc:docMk/>
            <pc:sldMk cId="1493648643" sldId="908"/>
            <ac:spMk id="16386" creationId="{00000000-0000-0000-0000-000000000000}"/>
          </ac:spMkLst>
        </pc:spChg>
      </pc:sldChg>
      <pc:sldChg chg="addSp delSp modSp mod ord modClrScheme chgLayout">
        <pc:chgData name="baris oguz" userId="b2f6407021882ee1" providerId="LiveId" clId="{6DFD3514-3DFC-4C97-9916-98338E4C9316}" dt="2025-11-04T08:26:08.616" v="15281" actId="1076"/>
        <pc:sldMkLst>
          <pc:docMk/>
          <pc:sldMk cId="765673870" sldId="909"/>
        </pc:sldMkLst>
        <pc:spChg chg="mod ord">
          <ac:chgData name="baris oguz" userId="b2f6407021882ee1" providerId="LiveId" clId="{6DFD3514-3DFC-4C97-9916-98338E4C9316}" dt="2025-10-30T09:22:01.095" v="2559" actId="700"/>
          <ac:spMkLst>
            <pc:docMk/>
            <pc:sldMk cId="765673870" sldId="909"/>
            <ac:spMk id="2" creationId="{EF274499-F878-B1D3-A4AD-BB7106BCFF78}"/>
          </ac:spMkLst>
        </pc:spChg>
        <pc:spChg chg="mod ord">
          <ac:chgData name="baris oguz" userId="b2f6407021882ee1" providerId="LiveId" clId="{6DFD3514-3DFC-4C97-9916-98338E4C9316}" dt="2025-10-30T09:22:01.095" v="2559" actId="700"/>
          <ac:spMkLst>
            <pc:docMk/>
            <pc:sldMk cId="765673870" sldId="909"/>
            <ac:spMk id="5" creationId="{E6DF9499-6A97-9EE5-6361-4F2273D3279B}"/>
          </ac:spMkLst>
        </pc:spChg>
        <pc:spChg chg="add del mod ord">
          <ac:chgData name="baris oguz" userId="b2f6407021882ee1" providerId="LiveId" clId="{6DFD3514-3DFC-4C97-9916-98338E4C9316}" dt="2025-11-04T08:25:08.079" v="15274" actId="478"/>
          <ac:spMkLst>
            <pc:docMk/>
            <pc:sldMk cId="765673870" sldId="909"/>
            <ac:spMk id="7" creationId="{6EC79336-D4BC-BECA-9835-104F18B23418}"/>
          </ac:spMkLst>
        </pc:spChg>
        <pc:spChg chg="mod ord">
          <ac:chgData name="baris oguz" userId="b2f6407021882ee1" providerId="LiveId" clId="{6DFD3514-3DFC-4C97-9916-98338E4C9316}" dt="2025-10-30T09:22:01.095" v="2559" actId="700"/>
          <ac:spMkLst>
            <pc:docMk/>
            <pc:sldMk cId="765673870" sldId="909"/>
            <ac:spMk id="17412" creationId="{00000000-0000-0000-0000-000000000000}"/>
          </ac:spMkLst>
        </pc:spChg>
        <pc:spChg chg="mod">
          <ac:chgData name="baris oguz" userId="b2f6407021882ee1" providerId="LiveId" clId="{6DFD3514-3DFC-4C97-9916-98338E4C9316}" dt="2025-10-30T08:12:28.043" v="1685" actId="1076"/>
          <ac:spMkLst>
            <pc:docMk/>
            <pc:sldMk cId="765673870" sldId="909"/>
            <ac:spMk id="545796" creationId="{00000000-0000-0000-0000-000000000000}"/>
          </ac:spMkLst>
        </pc:spChg>
        <pc:picChg chg="mod">
          <ac:chgData name="baris oguz" userId="b2f6407021882ee1" providerId="LiveId" clId="{6DFD3514-3DFC-4C97-9916-98338E4C9316}" dt="2025-11-04T08:25:40.545" v="15277" actId="1076"/>
          <ac:picMkLst>
            <pc:docMk/>
            <pc:sldMk cId="765673870" sldId="909"/>
            <ac:picMk id="3" creationId="{00000000-0000-0000-0000-000000000000}"/>
          </ac:picMkLst>
        </pc:picChg>
        <pc:picChg chg="add mod">
          <ac:chgData name="baris oguz" userId="b2f6407021882ee1" providerId="LiveId" clId="{6DFD3514-3DFC-4C97-9916-98338E4C9316}" dt="2025-11-04T08:26:08.616" v="15281" actId="1076"/>
          <ac:picMkLst>
            <pc:docMk/>
            <pc:sldMk cId="765673870" sldId="909"/>
            <ac:picMk id="1026" creationId="{07CE54DD-CBC7-CD05-A479-0D068E16F7FF}"/>
          </ac:picMkLst>
        </pc:picChg>
      </pc:sldChg>
      <pc:sldChg chg="addSp delSp modSp mod ord modClrScheme modAnim chgLayout">
        <pc:chgData name="baris oguz" userId="b2f6407021882ee1" providerId="LiveId" clId="{6DFD3514-3DFC-4C97-9916-98338E4C9316}" dt="2025-11-04T08:26:45.897" v="15288" actId="1076"/>
        <pc:sldMkLst>
          <pc:docMk/>
          <pc:sldMk cId="1174468956" sldId="910"/>
        </pc:sldMkLst>
        <pc:spChg chg="mod ord">
          <ac:chgData name="baris oguz" userId="b2f6407021882ee1" providerId="LiveId" clId="{6DFD3514-3DFC-4C97-9916-98338E4C9316}" dt="2025-10-30T09:22:01.095" v="2559" actId="700"/>
          <ac:spMkLst>
            <pc:docMk/>
            <pc:sldMk cId="1174468956" sldId="910"/>
            <ac:spMk id="2" creationId="{FCDF270A-D5DE-DCD1-1BF3-E4C9A7633196}"/>
          </ac:spMkLst>
        </pc:spChg>
        <pc:spChg chg="mod ord">
          <ac:chgData name="baris oguz" userId="b2f6407021882ee1" providerId="LiveId" clId="{6DFD3514-3DFC-4C97-9916-98338E4C9316}" dt="2025-10-30T09:22:01.095" v="2559" actId="700"/>
          <ac:spMkLst>
            <pc:docMk/>
            <pc:sldMk cId="1174468956" sldId="910"/>
            <ac:spMk id="4" creationId="{33055C49-61C8-CC1B-292B-25818CF6B713}"/>
          </ac:spMkLst>
        </pc:spChg>
        <pc:spChg chg="add mod">
          <ac:chgData name="baris oguz" userId="b2f6407021882ee1" providerId="LiveId" clId="{6DFD3514-3DFC-4C97-9916-98338E4C9316}" dt="2025-10-30T08:14:34.909" v="1724" actId="1076"/>
          <ac:spMkLst>
            <pc:docMk/>
            <pc:sldMk cId="1174468956" sldId="910"/>
            <ac:spMk id="8" creationId="{58565285-47EC-FC08-7995-528A6AB8CA68}"/>
          </ac:spMkLst>
        </pc:spChg>
        <pc:spChg chg="mod ord">
          <ac:chgData name="baris oguz" userId="b2f6407021882ee1" providerId="LiveId" clId="{6DFD3514-3DFC-4C97-9916-98338E4C9316}" dt="2025-10-30T09:22:01.095" v="2559" actId="700"/>
          <ac:spMkLst>
            <pc:docMk/>
            <pc:sldMk cId="1174468956" sldId="910"/>
            <ac:spMk id="18436" creationId="{00000000-0000-0000-0000-000000000000}"/>
          </ac:spMkLst>
        </pc:spChg>
        <pc:spChg chg="mod">
          <ac:chgData name="baris oguz" userId="b2f6407021882ee1" providerId="LiveId" clId="{6DFD3514-3DFC-4C97-9916-98338E4C9316}" dt="2025-10-30T08:13:40.178" v="1714" actId="164"/>
          <ac:spMkLst>
            <pc:docMk/>
            <pc:sldMk cId="1174468956" sldId="910"/>
            <ac:spMk id="1127432" creationId="{00000000-0000-0000-0000-000000000000}"/>
          </ac:spMkLst>
        </pc:spChg>
        <pc:spChg chg="mod">
          <ac:chgData name="baris oguz" userId="b2f6407021882ee1" providerId="LiveId" clId="{6DFD3514-3DFC-4C97-9916-98338E4C9316}" dt="2025-10-30T08:13:40.178" v="1714" actId="164"/>
          <ac:spMkLst>
            <pc:docMk/>
            <pc:sldMk cId="1174468956" sldId="910"/>
            <ac:spMk id="1127433" creationId="{00000000-0000-0000-0000-000000000000}"/>
          </ac:spMkLst>
        </pc:spChg>
        <pc:spChg chg="mod">
          <ac:chgData name="baris oguz" userId="b2f6407021882ee1" providerId="LiveId" clId="{6DFD3514-3DFC-4C97-9916-98338E4C9316}" dt="2025-10-30T08:14:07.962" v="1720" actId="164"/>
          <ac:spMkLst>
            <pc:docMk/>
            <pc:sldMk cId="1174468956" sldId="910"/>
            <ac:spMk id="1127434" creationId="{00000000-0000-0000-0000-000000000000}"/>
          </ac:spMkLst>
        </pc:spChg>
        <pc:spChg chg="mod">
          <ac:chgData name="baris oguz" userId="b2f6407021882ee1" providerId="LiveId" clId="{6DFD3514-3DFC-4C97-9916-98338E4C9316}" dt="2025-10-30T08:14:07.962" v="1720" actId="164"/>
          <ac:spMkLst>
            <pc:docMk/>
            <pc:sldMk cId="1174468956" sldId="910"/>
            <ac:spMk id="1127435" creationId="{00000000-0000-0000-0000-000000000000}"/>
          </ac:spMkLst>
        </pc:spChg>
        <pc:spChg chg="mod">
          <ac:chgData name="baris oguz" userId="b2f6407021882ee1" providerId="LiveId" clId="{6DFD3514-3DFC-4C97-9916-98338E4C9316}" dt="2025-10-30T08:14:07.962" v="1720" actId="164"/>
          <ac:spMkLst>
            <pc:docMk/>
            <pc:sldMk cId="1174468956" sldId="910"/>
            <ac:spMk id="1127436" creationId="{00000000-0000-0000-0000-000000000000}"/>
          </ac:spMkLst>
        </pc:spChg>
        <pc:spChg chg="mod">
          <ac:chgData name="baris oguz" userId="b2f6407021882ee1" providerId="LiveId" clId="{6DFD3514-3DFC-4C97-9916-98338E4C9316}" dt="2025-10-30T08:14:17.861" v="1721" actId="1076"/>
          <ac:spMkLst>
            <pc:docMk/>
            <pc:sldMk cId="1174468956" sldId="910"/>
            <ac:spMk id="1127437" creationId="{00000000-0000-0000-0000-000000000000}"/>
          </ac:spMkLst>
        </pc:spChg>
        <pc:spChg chg="mod">
          <ac:chgData name="baris oguz" userId="b2f6407021882ee1" providerId="LiveId" clId="{6DFD3514-3DFC-4C97-9916-98338E4C9316}" dt="2025-10-30T08:14:47.928" v="1727" actId="1076"/>
          <ac:spMkLst>
            <pc:docMk/>
            <pc:sldMk cId="1174468956" sldId="910"/>
            <ac:spMk id="1127439" creationId="{00000000-0000-0000-0000-000000000000}"/>
          </ac:spMkLst>
        </pc:spChg>
        <pc:spChg chg="mod">
          <ac:chgData name="baris oguz" userId="b2f6407021882ee1" providerId="LiveId" clId="{6DFD3514-3DFC-4C97-9916-98338E4C9316}" dt="2025-10-30T08:13:13.412" v="1691" actId="207"/>
          <ac:spMkLst>
            <pc:docMk/>
            <pc:sldMk cId="1174468956" sldId="910"/>
            <ac:spMk id="1127440" creationId="{00000000-0000-0000-0000-000000000000}"/>
          </ac:spMkLst>
        </pc:spChg>
        <pc:spChg chg="mod">
          <ac:chgData name="baris oguz" userId="b2f6407021882ee1" providerId="LiveId" clId="{6DFD3514-3DFC-4C97-9916-98338E4C9316}" dt="2025-10-30T08:13:40.178" v="1714" actId="164"/>
          <ac:spMkLst>
            <pc:docMk/>
            <pc:sldMk cId="1174468956" sldId="910"/>
            <ac:spMk id="1127441" creationId="{00000000-0000-0000-0000-000000000000}"/>
          </ac:spMkLst>
        </pc:spChg>
        <pc:spChg chg="mod">
          <ac:chgData name="baris oguz" userId="b2f6407021882ee1" providerId="LiveId" clId="{6DFD3514-3DFC-4C97-9916-98338E4C9316}" dt="2025-10-30T08:14:07.962" v="1720" actId="164"/>
          <ac:spMkLst>
            <pc:docMk/>
            <pc:sldMk cId="1174468956" sldId="910"/>
            <ac:spMk id="1127442" creationId="{00000000-0000-0000-0000-000000000000}"/>
          </ac:spMkLst>
        </pc:spChg>
        <pc:spChg chg="mod">
          <ac:chgData name="baris oguz" userId="b2f6407021882ee1" providerId="LiveId" clId="{6DFD3514-3DFC-4C97-9916-98338E4C9316}" dt="2025-10-30T08:14:45.291" v="1726" actId="1076"/>
          <ac:spMkLst>
            <pc:docMk/>
            <pc:sldMk cId="1174468956" sldId="910"/>
            <ac:spMk id="1127444" creationId="{00000000-0000-0000-0000-000000000000}"/>
          </ac:spMkLst>
        </pc:spChg>
        <pc:spChg chg="mod">
          <ac:chgData name="baris oguz" userId="b2f6407021882ee1" providerId="LiveId" clId="{6DFD3514-3DFC-4C97-9916-98338E4C9316}" dt="2025-10-30T08:15:31.288" v="1756" actId="1037"/>
          <ac:spMkLst>
            <pc:docMk/>
            <pc:sldMk cId="1174468956" sldId="910"/>
            <ac:spMk id="1127445" creationId="{00000000-0000-0000-0000-000000000000}"/>
          </ac:spMkLst>
        </pc:spChg>
        <pc:spChg chg="mod">
          <ac:chgData name="baris oguz" userId="b2f6407021882ee1" providerId="LiveId" clId="{6DFD3514-3DFC-4C97-9916-98338E4C9316}" dt="2025-10-30T08:15:31.288" v="1756" actId="1037"/>
          <ac:spMkLst>
            <pc:docMk/>
            <pc:sldMk cId="1174468956" sldId="910"/>
            <ac:spMk id="1127446" creationId="{00000000-0000-0000-0000-000000000000}"/>
          </ac:spMkLst>
        </pc:spChg>
        <pc:spChg chg="mod">
          <ac:chgData name="baris oguz" userId="b2f6407021882ee1" providerId="LiveId" clId="{6DFD3514-3DFC-4C97-9916-98338E4C9316}" dt="2025-10-30T08:15:31.288" v="1756" actId="1037"/>
          <ac:spMkLst>
            <pc:docMk/>
            <pc:sldMk cId="1174468956" sldId="910"/>
            <ac:spMk id="1127447" creationId="{00000000-0000-0000-0000-000000000000}"/>
          </ac:spMkLst>
        </pc:spChg>
        <pc:spChg chg="mod">
          <ac:chgData name="baris oguz" userId="b2f6407021882ee1" providerId="LiveId" clId="{6DFD3514-3DFC-4C97-9916-98338E4C9316}" dt="2025-10-30T08:15:34.989" v="1757" actId="20577"/>
          <ac:spMkLst>
            <pc:docMk/>
            <pc:sldMk cId="1174468956" sldId="910"/>
            <ac:spMk id="1127448" creationId="{00000000-0000-0000-0000-000000000000}"/>
          </ac:spMkLst>
        </pc:spChg>
        <pc:grpChg chg="add mod">
          <ac:chgData name="baris oguz" userId="b2f6407021882ee1" providerId="LiveId" clId="{6DFD3514-3DFC-4C97-9916-98338E4C9316}" dt="2025-10-30T08:13:40.178" v="1714" actId="164"/>
          <ac:grpSpMkLst>
            <pc:docMk/>
            <pc:sldMk cId="1174468956" sldId="910"/>
            <ac:grpSpMk id="6" creationId="{CAD5654C-84A1-35DB-3FEC-2FF9DA2BFBB7}"/>
          </ac:grpSpMkLst>
        </pc:grpChg>
        <pc:grpChg chg="add mod">
          <ac:chgData name="baris oguz" userId="b2f6407021882ee1" providerId="LiveId" clId="{6DFD3514-3DFC-4C97-9916-98338E4C9316}" dt="2025-10-30T08:14:07.962" v="1720" actId="164"/>
          <ac:grpSpMkLst>
            <pc:docMk/>
            <pc:sldMk cId="1174468956" sldId="910"/>
            <ac:grpSpMk id="7" creationId="{4E127D80-E2C6-06D9-E283-231E889879FC}"/>
          </ac:grpSpMkLst>
        </pc:grpChg>
        <pc:picChg chg="add mod">
          <ac:chgData name="baris oguz" userId="b2f6407021882ee1" providerId="LiveId" clId="{6DFD3514-3DFC-4C97-9916-98338E4C9316}" dt="2025-10-30T09:23:57.057" v="2571" actId="1076"/>
          <ac:picMkLst>
            <pc:docMk/>
            <pc:sldMk cId="1174468956" sldId="910"/>
            <ac:picMk id="15" creationId="{21042ED6-5C1B-C89C-D64A-3E870F27F4A8}"/>
          </ac:picMkLst>
        </pc:picChg>
        <pc:picChg chg="add mod">
          <ac:chgData name="baris oguz" userId="b2f6407021882ee1" providerId="LiveId" clId="{6DFD3514-3DFC-4C97-9916-98338E4C9316}" dt="2025-10-30T09:24:01.193" v="2573" actId="1076"/>
          <ac:picMkLst>
            <pc:docMk/>
            <pc:sldMk cId="1174468956" sldId="910"/>
            <ac:picMk id="16" creationId="{5CFD2C8F-B922-F0C6-5112-22EB0172AC57}"/>
          </ac:picMkLst>
        </pc:picChg>
        <pc:picChg chg="add mod">
          <ac:chgData name="baris oguz" userId="b2f6407021882ee1" providerId="LiveId" clId="{6DFD3514-3DFC-4C97-9916-98338E4C9316}" dt="2025-10-30T09:24:35.990" v="2578" actId="1076"/>
          <ac:picMkLst>
            <pc:docMk/>
            <pc:sldMk cId="1174468956" sldId="910"/>
            <ac:picMk id="17" creationId="{85349F9F-647A-6360-84A4-293348BA44D6}"/>
          </ac:picMkLst>
        </pc:picChg>
        <pc:picChg chg="add mod">
          <ac:chgData name="baris oguz" userId="b2f6407021882ee1" providerId="LiveId" clId="{6DFD3514-3DFC-4C97-9916-98338E4C9316}" dt="2025-10-30T09:24:12.162" v="2577" actId="1076"/>
          <ac:picMkLst>
            <pc:docMk/>
            <pc:sldMk cId="1174468956" sldId="910"/>
            <ac:picMk id="18" creationId="{632A1EE6-2FB1-6E71-4A1A-5B6F7091CA69}"/>
          </ac:picMkLst>
        </pc:picChg>
        <pc:picChg chg="add mod">
          <ac:chgData name="baris oguz" userId="b2f6407021882ee1" providerId="LiveId" clId="{6DFD3514-3DFC-4C97-9916-98338E4C9316}" dt="2025-10-30T09:24:44.585" v="2581" actId="1076"/>
          <ac:picMkLst>
            <pc:docMk/>
            <pc:sldMk cId="1174468956" sldId="910"/>
            <ac:picMk id="19" creationId="{056E37E2-6FD0-52F7-EB60-E6E5FDFD3C84}"/>
          </ac:picMkLst>
        </pc:picChg>
        <pc:picChg chg="add mod">
          <ac:chgData name="baris oguz" userId="b2f6407021882ee1" providerId="LiveId" clId="{6DFD3514-3DFC-4C97-9916-98338E4C9316}" dt="2025-10-30T09:25:03.902" v="2583" actId="1076"/>
          <ac:picMkLst>
            <pc:docMk/>
            <pc:sldMk cId="1174468956" sldId="910"/>
            <ac:picMk id="20" creationId="{D14DE5EC-BDF5-BF5F-B0D5-690CC05ECE3C}"/>
          </ac:picMkLst>
        </pc:picChg>
        <pc:picChg chg="add mod">
          <ac:chgData name="baris oguz" userId="b2f6407021882ee1" providerId="LiveId" clId="{6DFD3514-3DFC-4C97-9916-98338E4C9316}" dt="2025-11-04T08:26:45.897" v="15288" actId="1076"/>
          <ac:picMkLst>
            <pc:docMk/>
            <pc:sldMk cId="1174468956" sldId="910"/>
            <ac:picMk id="2050" creationId="{9A5697AD-F23C-634A-F275-84489783D8DC}"/>
          </ac:picMkLst>
        </pc:picChg>
      </pc:sldChg>
      <pc:sldChg chg="addSp delSp modSp mod ord modClrScheme chgLayout">
        <pc:chgData name="baris oguz" userId="b2f6407021882ee1" providerId="LiveId" clId="{6DFD3514-3DFC-4C97-9916-98338E4C9316}" dt="2025-11-04T08:27:10.949" v="15293" actId="732"/>
        <pc:sldMkLst>
          <pc:docMk/>
          <pc:sldMk cId="2889180347" sldId="911"/>
        </pc:sldMkLst>
        <pc:spChg chg="mod ord">
          <ac:chgData name="baris oguz" userId="b2f6407021882ee1" providerId="LiveId" clId="{6DFD3514-3DFC-4C97-9916-98338E4C9316}" dt="2025-10-30T09:22:33.422" v="2563" actId="700"/>
          <ac:spMkLst>
            <pc:docMk/>
            <pc:sldMk cId="2889180347" sldId="911"/>
            <ac:spMk id="2" creationId="{4D0C597B-DB85-AF64-07B8-1517B8B51DFF}"/>
          </ac:spMkLst>
        </pc:spChg>
        <pc:spChg chg="mod ord">
          <ac:chgData name="baris oguz" userId="b2f6407021882ee1" providerId="LiveId" clId="{6DFD3514-3DFC-4C97-9916-98338E4C9316}" dt="2025-10-30T09:22:33.422" v="2563" actId="700"/>
          <ac:spMkLst>
            <pc:docMk/>
            <pc:sldMk cId="2889180347" sldId="911"/>
            <ac:spMk id="4" creationId="{37BBE05F-5779-14B8-EA2B-D267C9286C7E}"/>
          </ac:spMkLst>
        </pc:spChg>
        <pc:spChg chg="mod ord">
          <ac:chgData name="baris oguz" userId="b2f6407021882ee1" providerId="LiveId" clId="{6DFD3514-3DFC-4C97-9916-98338E4C9316}" dt="2025-10-30T09:22:33.422" v="2563" actId="700"/>
          <ac:spMkLst>
            <pc:docMk/>
            <pc:sldMk cId="2889180347" sldId="911"/>
            <ac:spMk id="19460" creationId="{00000000-0000-0000-0000-000000000000}"/>
          </ac:spMkLst>
        </pc:spChg>
        <pc:spChg chg="mod ord">
          <ac:chgData name="baris oguz" userId="b2f6407021882ee1" providerId="LiveId" clId="{6DFD3514-3DFC-4C97-9916-98338E4C9316}" dt="2025-10-30T09:22:33.422" v="2563" actId="700"/>
          <ac:spMkLst>
            <pc:docMk/>
            <pc:sldMk cId="2889180347" sldId="911"/>
            <ac:spMk id="546819" creationId="{00000000-0000-0000-0000-000000000000}"/>
          </ac:spMkLst>
        </pc:spChg>
        <pc:spChg chg="mod">
          <ac:chgData name="baris oguz" userId="b2f6407021882ee1" providerId="LiveId" clId="{6DFD3514-3DFC-4C97-9916-98338E4C9316}" dt="2025-10-30T09:23:01.742" v="2565" actId="14100"/>
          <ac:spMkLst>
            <pc:docMk/>
            <pc:sldMk cId="2889180347" sldId="911"/>
            <ac:spMk id="546820" creationId="{00000000-0000-0000-0000-000000000000}"/>
          </ac:spMkLst>
        </pc:spChg>
        <pc:picChg chg="add mod">
          <ac:chgData name="baris oguz" userId="b2f6407021882ee1" providerId="LiveId" clId="{6DFD3514-3DFC-4C97-9916-98338E4C9316}" dt="2025-11-04T08:27:10.949" v="15293" actId="732"/>
          <ac:picMkLst>
            <pc:docMk/>
            <pc:sldMk cId="2889180347" sldId="911"/>
            <ac:picMk id="3074" creationId="{350E2D78-9F29-0F43-3349-8F55EF0A17A9}"/>
          </ac:picMkLst>
        </pc:picChg>
      </pc:sldChg>
      <pc:sldChg chg="addSp delSp modSp mod modClrScheme modAnim chgLayout">
        <pc:chgData name="baris oguz" userId="b2f6407021882ee1" providerId="LiveId" clId="{6DFD3514-3DFC-4C97-9916-98338E4C9316}" dt="2025-11-04T08:28:54.523" v="15314" actId="14100"/>
        <pc:sldMkLst>
          <pc:docMk/>
          <pc:sldMk cId="206126977" sldId="912"/>
        </pc:sldMkLst>
        <pc:spChg chg="mod ord">
          <ac:chgData name="baris oguz" userId="b2f6407021882ee1" providerId="LiveId" clId="{6DFD3514-3DFC-4C97-9916-98338E4C9316}" dt="2025-11-04T08:28:33.896" v="15309" actId="171"/>
          <ac:spMkLst>
            <pc:docMk/>
            <pc:sldMk cId="206126977" sldId="912"/>
            <ac:spMk id="2" creationId="{00000000-0000-0000-0000-000000000000}"/>
          </ac:spMkLst>
        </pc:spChg>
        <pc:spChg chg="mod ord">
          <ac:chgData name="baris oguz" userId="b2f6407021882ee1" providerId="LiveId" clId="{6DFD3514-3DFC-4C97-9916-98338E4C9316}" dt="2025-10-30T08:10:08.677" v="1622" actId="700"/>
          <ac:spMkLst>
            <pc:docMk/>
            <pc:sldMk cId="206126977" sldId="912"/>
            <ac:spMk id="3" creationId="{B337F150-FD0C-DC4A-993A-BDF80B9D1B89}"/>
          </ac:spMkLst>
        </pc:spChg>
        <pc:spChg chg="mod ord">
          <ac:chgData name="baris oguz" userId="b2f6407021882ee1" providerId="LiveId" clId="{6DFD3514-3DFC-4C97-9916-98338E4C9316}" dt="2025-10-30T08:10:08.677" v="1622" actId="700"/>
          <ac:spMkLst>
            <pc:docMk/>
            <pc:sldMk cId="206126977" sldId="912"/>
            <ac:spMk id="5" creationId="{F8B8ED41-23CD-DB64-BFEE-26955F47ABF4}"/>
          </ac:spMkLst>
        </pc:spChg>
        <pc:spChg chg="mod ord">
          <ac:chgData name="baris oguz" userId="b2f6407021882ee1" providerId="LiveId" clId="{6DFD3514-3DFC-4C97-9916-98338E4C9316}" dt="2025-10-30T08:10:08.677" v="1622" actId="700"/>
          <ac:spMkLst>
            <pc:docMk/>
            <pc:sldMk cId="206126977" sldId="912"/>
            <ac:spMk id="20484" creationId="{00000000-0000-0000-0000-000000000000}"/>
          </ac:spMkLst>
        </pc:spChg>
        <pc:spChg chg="mod ord">
          <ac:chgData name="baris oguz" userId="b2f6407021882ee1" providerId="LiveId" clId="{6DFD3514-3DFC-4C97-9916-98338E4C9316}" dt="2025-10-30T08:17:45.154" v="1787" actId="14100"/>
          <ac:spMkLst>
            <pc:docMk/>
            <pc:sldMk cId="206126977" sldId="912"/>
            <ac:spMk id="1128451" creationId="{00000000-0000-0000-0000-000000000000}"/>
          </ac:spMkLst>
        </pc:spChg>
        <pc:picChg chg="add mod">
          <ac:chgData name="baris oguz" userId="b2f6407021882ee1" providerId="LiveId" clId="{6DFD3514-3DFC-4C97-9916-98338E4C9316}" dt="2025-11-04T08:28:54.523" v="15314" actId="14100"/>
          <ac:picMkLst>
            <pc:docMk/>
            <pc:sldMk cId="206126977" sldId="912"/>
            <ac:picMk id="4098" creationId="{876C0F2F-4EA1-5813-7045-E2369FFABDA0}"/>
          </ac:picMkLst>
        </pc:picChg>
      </pc:sldChg>
      <pc:sldChg chg="addSp delSp modSp mod modClrScheme modAnim chgLayout">
        <pc:chgData name="baris oguz" userId="b2f6407021882ee1" providerId="LiveId" clId="{6DFD3514-3DFC-4C97-9916-98338E4C9316}" dt="2025-11-04T08:29:15.878" v="15317" actId="732"/>
        <pc:sldMkLst>
          <pc:docMk/>
          <pc:sldMk cId="2339086103" sldId="913"/>
        </pc:sldMkLst>
        <pc:spChg chg="mod ord">
          <ac:chgData name="baris oguz" userId="b2f6407021882ee1" providerId="LiveId" clId="{6DFD3514-3DFC-4C97-9916-98338E4C9316}" dt="2025-10-30T08:10:10.267" v="1623" actId="700"/>
          <ac:spMkLst>
            <pc:docMk/>
            <pc:sldMk cId="2339086103" sldId="913"/>
            <ac:spMk id="2" creationId="{00000000-0000-0000-0000-000000000000}"/>
          </ac:spMkLst>
        </pc:spChg>
        <pc:spChg chg="mod ord">
          <ac:chgData name="baris oguz" userId="b2f6407021882ee1" providerId="LiveId" clId="{6DFD3514-3DFC-4C97-9916-98338E4C9316}" dt="2025-10-30T08:18:03.206" v="1789" actId="14100"/>
          <ac:spMkLst>
            <pc:docMk/>
            <pc:sldMk cId="2339086103" sldId="913"/>
            <ac:spMk id="3" creationId="{00000000-0000-0000-0000-000000000000}"/>
          </ac:spMkLst>
        </pc:spChg>
        <pc:spChg chg="mod ord">
          <ac:chgData name="baris oguz" userId="b2f6407021882ee1" providerId="LiveId" clId="{6DFD3514-3DFC-4C97-9916-98338E4C9316}" dt="2025-10-30T08:10:10.267" v="1623" actId="700"/>
          <ac:spMkLst>
            <pc:docMk/>
            <pc:sldMk cId="2339086103" sldId="913"/>
            <ac:spMk id="4" creationId="{47897B61-59F5-9850-0F17-1927CCE3BCE4}"/>
          </ac:spMkLst>
        </pc:spChg>
        <pc:spChg chg="mod ord">
          <ac:chgData name="baris oguz" userId="b2f6407021882ee1" providerId="LiveId" clId="{6DFD3514-3DFC-4C97-9916-98338E4C9316}" dt="2025-10-30T08:10:10.267" v="1623" actId="700"/>
          <ac:spMkLst>
            <pc:docMk/>
            <pc:sldMk cId="2339086103" sldId="913"/>
            <ac:spMk id="6" creationId="{5CC3BF34-E620-C201-76E1-43D2006FB966}"/>
          </ac:spMkLst>
        </pc:spChg>
        <pc:picChg chg="add mod">
          <ac:chgData name="baris oguz" userId="b2f6407021882ee1" providerId="LiveId" clId="{6DFD3514-3DFC-4C97-9916-98338E4C9316}" dt="2025-11-04T08:29:15.878" v="15317" actId="732"/>
          <ac:picMkLst>
            <pc:docMk/>
            <pc:sldMk cId="2339086103" sldId="913"/>
            <ac:picMk id="5122" creationId="{C4673F08-A458-7C1A-2699-B770D82AEC66}"/>
          </ac:picMkLst>
        </pc:picChg>
      </pc:sldChg>
      <pc:sldChg chg="addSp delSp modSp mod modClrScheme modAnim chgLayout">
        <pc:chgData name="baris oguz" userId="b2f6407021882ee1" providerId="LiveId" clId="{6DFD3514-3DFC-4C97-9916-98338E4C9316}" dt="2025-10-30T11:40:55.406" v="3986" actId="20577"/>
        <pc:sldMkLst>
          <pc:docMk/>
          <pc:sldMk cId="3332621012" sldId="915"/>
        </pc:sldMkLst>
        <pc:spChg chg="mod ord">
          <ac:chgData name="baris oguz" userId="b2f6407021882ee1" providerId="LiveId" clId="{6DFD3514-3DFC-4C97-9916-98338E4C9316}" dt="2025-10-30T08:10:14.017" v="1625" actId="700"/>
          <ac:spMkLst>
            <pc:docMk/>
            <pc:sldMk cId="3332621012" sldId="915"/>
            <ac:spMk id="2" creationId="{BAB1DBB8-1216-4FCB-203B-6D948DB49BB5}"/>
          </ac:spMkLst>
        </pc:spChg>
        <pc:spChg chg="mod ord">
          <ac:chgData name="baris oguz" userId="b2f6407021882ee1" providerId="LiveId" clId="{6DFD3514-3DFC-4C97-9916-98338E4C9316}" dt="2025-10-30T08:10:14.017" v="1625" actId="700"/>
          <ac:spMkLst>
            <pc:docMk/>
            <pc:sldMk cId="3332621012" sldId="915"/>
            <ac:spMk id="4" creationId="{5CE093C4-4ED0-47E4-2517-52F8B424771B}"/>
          </ac:spMkLst>
        </pc:spChg>
        <pc:spChg chg="mod ord">
          <ac:chgData name="baris oguz" userId="b2f6407021882ee1" providerId="LiveId" clId="{6DFD3514-3DFC-4C97-9916-98338E4C9316}" dt="2025-10-30T08:10:14.017" v="1625" actId="700"/>
          <ac:spMkLst>
            <pc:docMk/>
            <pc:sldMk cId="3332621012" sldId="915"/>
            <ac:spMk id="23560" creationId="{00000000-0000-0000-0000-000000000000}"/>
          </ac:spMkLst>
        </pc:spChg>
        <pc:spChg chg="mod">
          <ac:chgData name="baris oguz" userId="b2f6407021882ee1" providerId="LiveId" clId="{6DFD3514-3DFC-4C97-9916-98338E4C9316}" dt="2025-10-30T09:26:33.798" v="2712" actId="552"/>
          <ac:spMkLst>
            <pc:docMk/>
            <pc:sldMk cId="3332621012" sldId="915"/>
            <ac:spMk id="547844" creationId="{00000000-0000-0000-0000-000000000000}"/>
          </ac:spMkLst>
        </pc:spChg>
        <pc:spChg chg="mod">
          <ac:chgData name="baris oguz" userId="b2f6407021882ee1" providerId="LiveId" clId="{6DFD3514-3DFC-4C97-9916-98338E4C9316}" dt="2025-10-30T09:26:33.798" v="2712" actId="552"/>
          <ac:spMkLst>
            <pc:docMk/>
            <pc:sldMk cId="3332621012" sldId="915"/>
            <ac:spMk id="547873" creationId="{00000000-0000-0000-0000-000000000000}"/>
          </ac:spMkLst>
        </pc:spChg>
        <pc:spChg chg="mod">
          <ac:chgData name="baris oguz" userId="b2f6407021882ee1" providerId="LiveId" clId="{6DFD3514-3DFC-4C97-9916-98338E4C9316}" dt="2025-10-30T09:26:33.798" v="2712" actId="552"/>
          <ac:spMkLst>
            <pc:docMk/>
            <pc:sldMk cId="3332621012" sldId="915"/>
            <ac:spMk id="547875" creationId="{00000000-0000-0000-0000-000000000000}"/>
          </ac:spMkLst>
        </pc:spChg>
        <pc:spChg chg="mod">
          <ac:chgData name="baris oguz" userId="b2f6407021882ee1" providerId="LiveId" clId="{6DFD3514-3DFC-4C97-9916-98338E4C9316}" dt="2025-10-30T09:26:33.798" v="2712" actId="552"/>
          <ac:spMkLst>
            <pc:docMk/>
            <pc:sldMk cId="3332621012" sldId="915"/>
            <ac:spMk id="547880" creationId="{00000000-0000-0000-0000-000000000000}"/>
          </ac:spMkLst>
        </pc:spChg>
        <pc:spChg chg="mod">
          <ac:chgData name="baris oguz" userId="b2f6407021882ee1" providerId="LiveId" clId="{6DFD3514-3DFC-4C97-9916-98338E4C9316}" dt="2025-10-30T09:26:33.798" v="2712" actId="552"/>
          <ac:spMkLst>
            <pc:docMk/>
            <pc:sldMk cId="3332621012" sldId="915"/>
            <ac:spMk id="547881" creationId="{00000000-0000-0000-0000-000000000000}"/>
          </ac:spMkLst>
        </pc:spChg>
        <pc:spChg chg="mod">
          <ac:chgData name="baris oguz" userId="b2f6407021882ee1" providerId="LiveId" clId="{6DFD3514-3DFC-4C97-9916-98338E4C9316}" dt="2025-10-30T09:26:33.798" v="2712" actId="552"/>
          <ac:spMkLst>
            <pc:docMk/>
            <pc:sldMk cId="3332621012" sldId="915"/>
            <ac:spMk id="547883" creationId="{00000000-0000-0000-0000-000000000000}"/>
          </ac:spMkLst>
        </pc:spChg>
        <pc:spChg chg="mod">
          <ac:chgData name="baris oguz" userId="b2f6407021882ee1" providerId="LiveId" clId="{6DFD3514-3DFC-4C97-9916-98338E4C9316}" dt="2025-10-30T09:26:33.798" v="2712" actId="552"/>
          <ac:spMkLst>
            <pc:docMk/>
            <pc:sldMk cId="3332621012" sldId="915"/>
            <ac:spMk id="547887" creationId="{00000000-0000-0000-0000-000000000000}"/>
          </ac:spMkLst>
        </pc:spChg>
        <pc:spChg chg="mod">
          <ac:chgData name="baris oguz" userId="b2f6407021882ee1" providerId="LiveId" clId="{6DFD3514-3DFC-4C97-9916-98338E4C9316}" dt="2025-10-30T11:40:55.406" v="3986" actId="20577"/>
          <ac:spMkLst>
            <pc:docMk/>
            <pc:sldMk cId="3332621012" sldId="915"/>
            <ac:spMk id="547924" creationId="{00000000-0000-0000-0000-000000000000}"/>
          </ac:spMkLst>
        </pc:spChg>
        <pc:spChg chg="mod">
          <ac:chgData name="baris oguz" userId="b2f6407021882ee1" providerId="LiveId" clId="{6DFD3514-3DFC-4C97-9916-98338E4C9316}" dt="2025-10-30T09:35:24.616" v="2914" actId="2711"/>
          <ac:spMkLst>
            <pc:docMk/>
            <pc:sldMk cId="3332621012" sldId="915"/>
            <ac:spMk id="547925" creationId="{00000000-0000-0000-0000-000000000000}"/>
          </ac:spMkLst>
        </pc:spChg>
      </pc:sldChg>
      <pc:sldChg chg="addSp delSp modSp mod modClrScheme chgLayout">
        <pc:chgData name="baris oguz" userId="b2f6407021882ee1" providerId="LiveId" clId="{6DFD3514-3DFC-4C97-9916-98338E4C9316}" dt="2025-11-04T08:53:08.073" v="15322" actId="1076"/>
        <pc:sldMkLst>
          <pc:docMk/>
          <pc:sldMk cId="380274141" sldId="916"/>
        </pc:sldMkLst>
        <pc:spChg chg="mod ord">
          <ac:chgData name="baris oguz" userId="b2f6407021882ee1" providerId="LiveId" clId="{6DFD3514-3DFC-4C97-9916-98338E4C9316}" dt="2025-10-30T08:10:15.631" v="1626" actId="700"/>
          <ac:spMkLst>
            <pc:docMk/>
            <pc:sldMk cId="380274141" sldId="916"/>
            <ac:spMk id="2" creationId="{00000000-0000-0000-0000-000000000000}"/>
          </ac:spMkLst>
        </pc:spChg>
        <pc:spChg chg="mod ord">
          <ac:chgData name="baris oguz" userId="b2f6407021882ee1" providerId="LiveId" clId="{6DFD3514-3DFC-4C97-9916-98338E4C9316}" dt="2025-10-30T08:25:24.264" v="1963" actId="20577"/>
          <ac:spMkLst>
            <pc:docMk/>
            <pc:sldMk cId="380274141" sldId="916"/>
            <ac:spMk id="3" creationId="{00000000-0000-0000-0000-000000000000}"/>
          </ac:spMkLst>
        </pc:spChg>
        <pc:spChg chg="mod ord">
          <ac:chgData name="baris oguz" userId="b2f6407021882ee1" providerId="LiveId" clId="{6DFD3514-3DFC-4C97-9916-98338E4C9316}" dt="2025-10-30T08:10:15.631" v="1626" actId="700"/>
          <ac:spMkLst>
            <pc:docMk/>
            <pc:sldMk cId="380274141" sldId="916"/>
            <ac:spMk id="4" creationId="{44FD5EE1-6EDC-082E-A906-BACC9A7B331F}"/>
          </ac:spMkLst>
        </pc:spChg>
        <pc:spChg chg="mod ord">
          <ac:chgData name="baris oguz" userId="b2f6407021882ee1" providerId="LiveId" clId="{6DFD3514-3DFC-4C97-9916-98338E4C9316}" dt="2025-10-30T08:10:15.631" v="1626" actId="700"/>
          <ac:spMkLst>
            <pc:docMk/>
            <pc:sldMk cId="380274141" sldId="916"/>
            <ac:spMk id="6" creationId="{ECF0FEF9-0F86-10D8-406C-439473A6258E}"/>
          </ac:spMkLst>
        </pc:spChg>
        <pc:picChg chg="add mod">
          <ac:chgData name="baris oguz" userId="b2f6407021882ee1" providerId="LiveId" clId="{6DFD3514-3DFC-4C97-9916-98338E4C9316}" dt="2025-11-04T08:53:08.073" v="15322" actId="1076"/>
          <ac:picMkLst>
            <pc:docMk/>
            <pc:sldMk cId="380274141" sldId="916"/>
            <ac:picMk id="6146" creationId="{BB346E7B-DAB4-4592-A5DF-19F15F4456B6}"/>
          </ac:picMkLst>
        </pc:picChg>
      </pc:sldChg>
      <pc:sldChg chg="addSp delSp modSp mod modClrScheme chgLayout">
        <pc:chgData name="baris oguz" userId="b2f6407021882ee1" providerId="LiveId" clId="{6DFD3514-3DFC-4C97-9916-98338E4C9316}" dt="2025-10-30T08:51:11.654" v="2069" actId="1076"/>
        <pc:sldMkLst>
          <pc:docMk/>
          <pc:sldMk cId="2869852610" sldId="917"/>
        </pc:sldMkLst>
        <pc:spChg chg="mod ord">
          <ac:chgData name="baris oguz" userId="b2f6407021882ee1" providerId="LiveId" clId="{6DFD3514-3DFC-4C97-9916-98338E4C9316}" dt="2025-10-30T08:45:51.279" v="2025" actId="1076"/>
          <ac:spMkLst>
            <pc:docMk/>
            <pc:sldMk cId="2869852610" sldId="917"/>
            <ac:spMk id="2" creationId="{00000000-0000-0000-0000-000000000000}"/>
          </ac:spMkLst>
        </pc:spChg>
        <pc:spChg chg="mod ord">
          <ac:chgData name="baris oguz" userId="b2f6407021882ee1" providerId="LiveId" clId="{6DFD3514-3DFC-4C97-9916-98338E4C9316}" dt="2025-10-30T08:10:16.911" v="1627" actId="700"/>
          <ac:spMkLst>
            <pc:docMk/>
            <pc:sldMk cId="2869852610" sldId="917"/>
            <ac:spMk id="3" creationId="{089EF356-B4C0-B034-AF81-F5EAEF993A03}"/>
          </ac:spMkLst>
        </pc:spChg>
        <pc:spChg chg="mod ord">
          <ac:chgData name="baris oguz" userId="b2f6407021882ee1" providerId="LiveId" clId="{6DFD3514-3DFC-4C97-9916-98338E4C9316}" dt="2025-10-30T08:10:16.911" v="1627" actId="700"/>
          <ac:spMkLst>
            <pc:docMk/>
            <pc:sldMk cId="2869852610" sldId="917"/>
            <ac:spMk id="5" creationId="{C0D1A41E-422E-0263-EC36-F9CD8C7112E6}"/>
          </ac:spMkLst>
        </pc:spChg>
        <pc:spChg chg="add mod">
          <ac:chgData name="baris oguz" userId="b2f6407021882ee1" providerId="LiveId" clId="{6DFD3514-3DFC-4C97-9916-98338E4C9316}" dt="2025-10-30T08:44:09.480" v="2008" actId="1076"/>
          <ac:spMkLst>
            <pc:docMk/>
            <pc:sldMk cId="2869852610" sldId="917"/>
            <ac:spMk id="7" creationId="{19457F9B-FD78-F9F2-BCD9-C5E1E3C29E02}"/>
          </ac:spMkLst>
        </pc:spChg>
        <pc:spChg chg="add mod">
          <ac:chgData name="baris oguz" userId="b2f6407021882ee1" providerId="LiveId" clId="{6DFD3514-3DFC-4C97-9916-98338E4C9316}" dt="2025-10-30T08:48:37.959" v="2035" actId="207"/>
          <ac:spMkLst>
            <pc:docMk/>
            <pc:sldMk cId="2869852610" sldId="917"/>
            <ac:spMk id="15" creationId="{A43F43A9-8FC7-7DB9-D5FE-08DA90BBD000}"/>
          </ac:spMkLst>
        </pc:spChg>
        <pc:spChg chg="add mod">
          <ac:chgData name="baris oguz" userId="b2f6407021882ee1" providerId="LiveId" clId="{6DFD3514-3DFC-4C97-9916-98338E4C9316}" dt="2025-10-30T08:50:56.482" v="2067" actId="207"/>
          <ac:spMkLst>
            <pc:docMk/>
            <pc:sldMk cId="2869852610" sldId="917"/>
            <ac:spMk id="17" creationId="{D1B4FDA9-5810-1FC5-509F-3B9807DDFDF6}"/>
          </ac:spMkLst>
        </pc:spChg>
        <pc:spChg chg="mod ord">
          <ac:chgData name="baris oguz" userId="b2f6407021882ee1" providerId="LiveId" clId="{6DFD3514-3DFC-4C97-9916-98338E4C9316}" dt="2025-10-30T08:10:16.911" v="1627" actId="700"/>
          <ac:spMkLst>
            <pc:docMk/>
            <pc:sldMk cId="2869852610" sldId="917"/>
            <ac:spMk id="1029" creationId="{00000000-0000-0000-0000-000000000000}"/>
          </ac:spMkLst>
        </pc:spChg>
        <pc:spChg chg="mod ord">
          <ac:chgData name="baris oguz" userId="b2f6407021882ee1" providerId="LiveId" clId="{6DFD3514-3DFC-4C97-9916-98338E4C9316}" dt="2025-10-30T08:44:26.902" v="2013" actId="1076"/>
          <ac:spMkLst>
            <pc:docMk/>
            <pc:sldMk cId="2869852610" sldId="917"/>
            <ac:spMk id="548880" creationId="{00000000-0000-0000-0000-000000000000}"/>
          </ac:spMkLst>
        </pc:spChg>
        <pc:picChg chg="add mod">
          <ac:chgData name="baris oguz" userId="b2f6407021882ee1" providerId="LiveId" clId="{6DFD3514-3DFC-4C97-9916-98338E4C9316}" dt="2025-10-30T08:44:11.559" v="2009" actId="1076"/>
          <ac:picMkLst>
            <pc:docMk/>
            <pc:sldMk cId="2869852610" sldId="917"/>
            <ac:picMk id="9" creationId="{6ACDE646-2D5E-250C-D9C8-A3F51A8A1F92}"/>
          </ac:picMkLst>
        </pc:picChg>
        <pc:picChg chg="add mod">
          <ac:chgData name="baris oguz" userId="b2f6407021882ee1" providerId="LiveId" clId="{6DFD3514-3DFC-4C97-9916-98338E4C9316}" dt="2025-10-30T08:45:16.048" v="2018" actId="688"/>
          <ac:picMkLst>
            <pc:docMk/>
            <pc:sldMk cId="2869852610" sldId="917"/>
            <ac:picMk id="10" creationId="{5B710AFF-8A88-192A-FE7A-E1D97FC54F75}"/>
          </ac:picMkLst>
        </pc:picChg>
        <pc:picChg chg="add mod">
          <ac:chgData name="baris oguz" userId="b2f6407021882ee1" providerId="LiveId" clId="{6DFD3514-3DFC-4C97-9916-98338E4C9316}" dt="2025-10-30T08:45:07.476" v="2016" actId="1076"/>
          <ac:picMkLst>
            <pc:docMk/>
            <pc:sldMk cId="2869852610" sldId="917"/>
            <ac:picMk id="11" creationId="{ADA3D1A6-3F46-8B99-8B1F-CE7956CB9CB0}"/>
          </ac:picMkLst>
        </pc:picChg>
        <pc:picChg chg="add mod">
          <ac:chgData name="baris oguz" userId="b2f6407021882ee1" providerId="LiveId" clId="{6DFD3514-3DFC-4C97-9916-98338E4C9316}" dt="2025-10-30T08:47:17.008" v="2029" actId="1076"/>
          <ac:picMkLst>
            <pc:docMk/>
            <pc:sldMk cId="2869852610" sldId="917"/>
            <ac:picMk id="14" creationId="{EF865F11-0DC4-1F18-E7E0-03D9E5158F84}"/>
          </ac:picMkLst>
        </pc:picChg>
        <pc:picChg chg="add mod">
          <ac:chgData name="baris oguz" userId="b2f6407021882ee1" providerId="LiveId" clId="{6DFD3514-3DFC-4C97-9916-98338E4C9316}" dt="2025-10-30T08:49:07.244" v="2037" actId="1076"/>
          <ac:picMkLst>
            <pc:docMk/>
            <pc:sldMk cId="2869852610" sldId="917"/>
            <ac:picMk id="16" creationId="{88C3C217-3657-093D-3789-34E4ADBD9EAF}"/>
          </ac:picMkLst>
        </pc:picChg>
        <pc:picChg chg="add mod">
          <ac:chgData name="baris oguz" userId="b2f6407021882ee1" providerId="LiveId" clId="{6DFD3514-3DFC-4C97-9916-98338E4C9316}" dt="2025-10-30T08:51:11.654" v="2069" actId="1076"/>
          <ac:picMkLst>
            <pc:docMk/>
            <pc:sldMk cId="2869852610" sldId="917"/>
            <ac:picMk id="18" creationId="{8032AB83-5354-23DD-19D3-667D11326042}"/>
          </ac:picMkLst>
        </pc:picChg>
      </pc:sldChg>
      <pc:sldChg chg="addSp delSp modSp mod ord modClrScheme chgLayout">
        <pc:chgData name="baris oguz" userId="b2f6407021882ee1" providerId="LiveId" clId="{6DFD3514-3DFC-4C97-9916-98338E4C9316}" dt="2025-11-04T08:53:34.614" v="15326" actId="14100"/>
        <pc:sldMkLst>
          <pc:docMk/>
          <pc:sldMk cId="4098121031" sldId="918"/>
        </pc:sldMkLst>
        <pc:spChg chg="mod ord">
          <ac:chgData name="baris oguz" userId="b2f6407021882ee1" providerId="LiveId" clId="{6DFD3514-3DFC-4C97-9916-98338E4C9316}" dt="2025-10-30T08:10:18.394" v="1628" actId="700"/>
          <ac:spMkLst>
            <pc:docMk/>
            <pc:sldMk cId="4098121031" sldId="918"/>
            <ac:spMk id="3" creationId="{76B4722F-2FB4-88D4-9FCA-C2C54EDC48C4}"/>
          </ac:spMkLst>
        </pc:spChg>
        <pc:spChg chg="mod ord">
          <ac:chgData name="baris oguz" userId="b2f6407021882ee1" providerId="LiveId" clId="{6DFD3514-3DFC-4C97-9916-98338E4C9316}" dt="2025-10-30T08:10:18.394" v="1628" actId="700"/>
          <ac:spMkLst>
            <pc:docMk/>
            <pc:sldMk cId="4098121031" sldId="918"/>
            <ac:spMk id="6" creationId="{81A4A252-DD80-05F4-75E0-21BD88FE6737}"/>
          </ac:spMkLst>
        </pc:spChg>
        <pc:spChg chg="add mod">
          <ac:chgData name="baris oguz" userId="b2f6407021882ee1" providerId="LiveId" clId="{6DFD3514-3DFC-4C97-9916-98338E4C9316}" dt="2025-10-30T09:02:38.982" v="2414" actId="1076"/>
          <ac:spMkLst>
            <pc:docMk/>
            <pc:sldMk cId="4098121031" sldId="918"/>
            <ac:spMk id="9" creationId="{74FB9483-98E7-DC20-CCED-0909885D4383}"/>
          </ac:spMkLst>
        </pc:spChg>
        <pc:spChg chg="mod ord">
          <ac:chgData name="baris oguz" userId="b2f6407021882ee1" providerId="LiveId" clId="{6DFD3514-3DFC-4C97-9916-98338E4C9316}" dt="2025-10-30T08:10:18.394" v="1628" actId="700"/>
          <ac:spMkLst>
            <pc:docMk/>
            <pc:sldMk cId="4098121031" sldId="918"/>
            <ac:spMk id="24581" creationId="{00000000-0000-0000-0000-000000000000}"/>
          </ac:spMkLst>
        </pc:spChg>
        <pc:spChg chg="mod ord">
          <ac:chgData name="baris oguz" userId="b2f6407021882ee1" providerId="LiveId" clId="{6DFD3514-3DFC-4C97-9916-98338E4C9316}" dt="2025-10-30T09:02:43.541" v="2415" actId="1076"/>
          <ac:spMkLst>
            <pc:docMk/>
            <pc:sldMk cId="4098121031" sldId="918"/>
            <ac:spMk id="771075" creationId="{00000000-0000-0000-0000-000000000000}"/>
          </ac:spMkLst>
        </pc:spChg>
        <pc:picChg chg="add mod">
          <ac:chgData name="baris oguz" userId="b2f6407021882ee1" providerId="LiveId" clId="{6DFD3514-3DFC-4C97-9916-98338E4C9316}" dt="2025-10-30T09:02:50.021" v="2416" actId="1076"/>
          <ac:picMkLst>
            <pc:docMk/>
            <pc:sldMk cId="4098121031" sldId="918"/>
            <ac:picMk id="8" creationId="{7F697DA4-8317-7429-15D2-E07EA0D91E76}"/>
          </ac:picMkLst>
        </pc:picChg>
        <pc:picChg chg="add mod">
          <ac:chgData name="baris oguz" userId="b2f6407021882ee1" providerId="LiveId" clId="{6DFD3514-3DFC-4C97-9916-98338E4C9316}" dt="2025-11-04T08:53:34.614" v="15326" actId="14100"/>
          <ac:picMkLst>
            <pc:docMk/>
            <pc:sldMk cId="4098121031" sldId="918"/>
            <ac:picMk id="7170" creationId="{0E9FC26F-E8ED-EB61-72BC-027F410E2A92}"/>
          </ac:picMkLst>
        </pc:picChg>
      </pc:sldChg>
      <pc:sldChg chg="addSp delSp modSp mod modClrScheme chgLayout">
        <pc:chgData name="baris oguz" userId="b2f6407021882ee1" providerId="LiveId" clId="{6DFD3514-3DFC-4C97-9916-98338E4C9316}" dt="2025-10-30T09:02:06.731" v="2398" actId="1076"/>
        <pc:sldMkLst>
          <pc:docMk/>
          <pc:sldMk cId="539985319" sldId="919"/>
        </pc:sldMkLst>
        <pc:spChg chg="mod ord">
          <ac:chgData name="baris oguz" userId="b2f6407021882ee1" providerId="LiveId" clId="{6DFD3514-3DFC-4C97-9916-98338E4C9316}" dt="2025-10-30T08:10:19.852" v="1629" actId="700"/>
          <ac:spMkLst>
            <pc:docMk/>
            <pc:sldMk cId="539985319" sldId="919"/>
            <ac:spMk id="2" creationId="{66F53C7C-DFAE-892E-9EDE-75F2EC51C04D}"/>
          </ac:spMkLst>
        </pc:spChg>
        <pc:spChg chg="mod ord">
          <ac:chgData name="baris oguz" userId="b2f6407021882ee1" providerId="LiveId" clId="{6DFD3514-3DFC-4C97-9916-98338E4C9316}" dt="2025-10-30T08:51:26.216" v="2072" actId="404"/>
          <ac:spMkLst>
            <pc:docMk/>
            <pc:sldMk cId="539985319" sldId="919"/>
            <ac:spMk id="3" creationId="{00000000-0000-0000-0000-000000000000}"/>
          </ac:spMkLst>
        </pc:spChg>
        <pc:spChg chg="mod ord">
          <ac:chgData name="baris oguz" userId="b2f6407021882ee1" providerId="LiveId" clId="{6DFD3514-3DFC-4C97-9916-98338E4C9316}" dt="2025-10-30T08:10:19.852" v="1629" actId="700"/>
          <ac:spMkLst>
            <pc:docMk/>
            <pc:sldMk cId="539985319" sldId="919"/>
            <ac:spMk id="7" creationId="{DAA848C1-5009-7500-AC93-4BD5FD1D6EB5}"/>
          </ac:spMkLst>
        </pc:spChg>
        <pc:spChg chg="add mod">
          <ac:chgData name="baris oguz" userId="b2f6407021882ee1" providerId="LiveId" clId="{6DFD3514-3DFC-4C97-9916-98338E4C9316}" dt="2025-10-30T09:01:39.973" v="2394" actId="1076"/>
          <ac:spMkLst>
            <pc:docMk/>
            <pc:sldMk cId="539985319" sldId="919"/>
            <ac:spMk id="10" creationId="{344EAE0D-8B4B-E6C5-CFEE-E9A5B0EEB519}"/>
          </ac:spMkLst>
        </pc:spChg>
        <pc:spChg chg="add mod">
          <ac:chgData name="baris oguz" userId="b2f6407021882ee1" providerId="LiveId" clId="{6DFD3514-3DFC-4C97-9916-98338E4C9316}" dt="2025-10-30T09:02:06.731" v="2398" actId="1076"/>
          <ac:spMkLst>
            <pc:docMk/>
            <pc:sldMk cId="539985319" sldId="919"/>
            <ac:spMk id="12" creationId="{4B1206A6-CB52-3DAB-2BE5-0396542DC93B}"/>
          </ac:spMkLst>
        </pc:spChg>
        <pc:spChg chg="mod ord">
          <ac:chgData name="baris oguz" userId="b2f6407021882ee1" providerId="LiveId" clId="{6DFD3514-3DFC-4C97-9916-98338E4C9316}" dt="2025-10-30T08:10:19.852" v="1629" actId="700"/>
          <ac:spMkLst>
            <pc:docMk/>
            <pc:sldMk cId="539985319" sldId="919"/>
            <ac:spMk id="25611" creationId="{00000000-0000-0000-0000-000000000000}"/>
          </ac:spMkLst>
        </pc:spChg>
        <pc:spChg chg="mod">
          <ac:chgData name="baris oguz" userId="b2f6407021882ee1" providerId="LiveId" clId="{6DFD3514-3DFC-4C97-9916-98338E4C9316}" dt="2025-10-30T08:54:00.424" v="2081" actId="1076"/>
          <ac:spMkLst>
            <pc:docMk/>
            <pc:sldMk cId="539985319" sldId="919"/>
            <ac:spMk id="772111" creationId="{00000000-0000-0000-0000-000000000000}"/>
          </ac:spMkLst>
        </pc:spChg>
        <pc:spChg chg="mod">
          <ac:chgData name="baris oguz" userId="b2f6407021882ee1" providerId="LiveId" clId="{6DFD3514-3DFC-4C97-9916-98338E4C9316}" dt="2025-10-30T08:54:04.906" v="2082" actId="1076"/>
          <ac:spMkLst>
            <pc:docMk/>
            <pc:sldMk cId="539985319" sldId="919"/>
            <ac:spMk id="772112" creationId="{00000000-0000-0000-0000-000000000000}"/>
          </ac:spMkLst>
        </pc:spChg>
        <pc:spChg chg="mod">
          <ac:chgData name="baris oguz" userId="b2f6407021882ee1" providerId="LiveId" clId="{6DFD3514-3DFC-4C97-9916-98338E4C9316}" dt="2025-10-30T08:53:56.210" v="2080" actId="1076"/>
          <ac:spMkLst>
            <pc:docMk/>
            <pc:sldMk cId="539985319" sldId="919"/>
            <ac:spMk id="772113" creationId="{00000000-0000-0000-0000-000000000000}"/>
          </ac:spMkLst>
        </pc:spChg>
        <pc:spChg chg="mod">
          <ac:chgData name="baris oguz" userId="b2f6407021882ee1" providerId="LiveId" clId="{6DFD3514-3DFC-4C97-9916-98338E4C9316}" dt="2025-10-30T08:53:52.855" v="2079" actId="14100"/>
          <ac:spMkLst>
            <pc:docMk/>
            <pc:sldMk cId="539985319" sldId="919"/>
            <ac:spMk id="772114" creationId="{00000000-0000-0000-0000-000000000000}"/>
          </ac:spMkLst>
        </pc:spChg>
        <pc:picChg chg="add mod ord">
          <ac:chgData name="baris oguz" userId="b2f6407021882ee1" providerId="LiveId" clId="{6DFD3514-3DFC-4C97-9916-98338E4C9316}" dt="2025-10-30T08:53:45.295" v="2077" actId="167"/>
          <ac:picMkLst>
            <pc:docMk/>
            <pc:sldMk cId="539985319" sldId="919"/>
            <ac:picMk id="9" creationId="{FC8FE7D3-A2DB-A613-869A-0F2EE90583E8}"/>
          </ac:picMkLst>
        </pc:picChg>
      </pc:sldChg>
      <pc:sldChg chg="addSp delSp modSp mod modClrScheme chgLayout">
        <pc:chgData name="baris oguz" userId="b2f6407021882ee1" providerId="LiveId" clId="{6DFD3514-3DFC-4C97-9916-98338E4C9316}" dt="2025-10-30T09:08:13.932" v="2474" actId="1076"/>
        <pc:sldMkLst>
          <pc:docMk/>
          <pc:sldMk cId="1408713272" sldId="922"/>
        </pc:sldMkLst>
        <pc:spChg chg="mod ord">
          <ac:chgData name="baris oguz" userId="b2f6407021882ee1" providerId="LiveId" clId="{6DFD3514-3DFC-4C97-9916-98338E4C9316}" dt="2025-10-30T08:10:24.188" v="1632" actId="700"/>
          <ac:spMkLst>
            <pc:docMk/>
            <pc:sldMk cId="1408713272" sldId="922"/>
            <ac:spMk id="3" creationId="{D7430FB0-3491-CAC4-6CD7-6D5E8E8D6C86}"/>
          </ac:spMkLst>
        </pc:spChg>
        <pc:spChg chg="mod ord">
          <ac:chgData name="baris oguz" userId="b2f6407021882ee1" providerId="LiveId" clId="{6DFD3514-3DFC-4C97-9916-98338E4C9316}" dt="2025-10-30T08:10:24.188" v="1632" actId="700"/>
          <ac:spMkLst>
            <pc:docMk/>
            <pc:sldMk cId="1408713272" sldId="922"/>
            <ac:spMk id="5" creationId="{A3DAE402-36E4-EC88-8EF0-BA46AC97216D}"/>
          </ac:spMkLst>
        </pc:spChg>
        <pc:spChg chg="mod ord">
          <ac:chgData name="baris oguz" userId="b2f6407021882ee1" providerId="LiveId" clId="{6DFD3514-3DFC-4C97-9916-98338E4C9316}" dt="2025-10-30T09:04:28.590" v="2441" actId="1076"/>
          <ac:spMkLst>
            <pc:docMk/>
            <pc:sldMk cId="1408713272" sldId="922"/>
            <ac:spMk id="6" creationId="{00000000-0000-0000-0000-000000000000}"/>
          </ac:spMkLst>
        </pc:spChg>
        <pc:spChg chg="add mod">
          <ac:chgData name="baris oguz" userId="b2f6407021882ee1" providerId="LiveId" clId="{6DFD3514-3DFC-4C97-9916-98338E4C9316}" dt="2025-10-30T09:04:31.268" v="2442" actId="1076"/>
          <ac:spMkLst>
            <pc:docMk/>
            <pc:sldMk cId="1408713272" sldId="922"/>
            <ac:spMk id="7" creationId="{367D8E54-958D-74EE-E155-5758FBEEDC81}"/>
          </ac:spMkLst>
        </pc:spChg>
        <pc:spChg chg="mod ord">
          <ac:chgData name="baris oguz" userId="b2f6407021882ee1" providerId="LiveId" clId="{6DFD3514-3DFC-4C97-9916-98338E4C9316}" dt="2025-10-30T08:10:24.188" v="1632" actId="700"/>
          <ac:spMkLst>
            <pc:docMk/>
            <pc:sldMk cId="1408713272" sldId="922"/>
            <ac:spMk id="28676" creationId="{00000000-0000-0000-0000-000000000000}"/>
          </ac:spMkLst>
        </pc:spChg>
        <pc:picChg chg="add mod ord">
          <ac:chgData name="baris oguz" userId="b2f6407021882ee1" providerId="LiveId" clId="{6DFD3514-3DFC-4C97-9916-98338E4C9316}" dt="2025-10-30T09:07:52.392" v="2469" actId="688"/>
          <ac:picMkLst>
            <pc:docMk/>
            <pc:sldMk cId="1408713272" sldId="922"/>
            <ac:picMk id="8" creationId="{DCEBC21E-48F2-27D9-18CD-741332BF0840}"/>
          </ac:picMkLst>
        </pc:picChg>
        <pc:picChg chg="add mod">
          <ac:chgData name="baris oguz" userId="b2f6407021882ee1" providerId="LiveId" clId="{6DFD3514-3DFC-4C97-9916-98338E4C9316}" dt="2025-10-30T09:05:52.132" v="2452" actId="1076"/>
          <ac:picMkLst>
            <pc:docMk/>
            <pc:sldMk cId="1408713272" sldId="922"/>
            <ac:picMk id="9" creationId="{EF41A3E3-155F-E15E-FEB3-1806D44363D8}"/>
          </ac:picMkLst>
        </pc:picChg>
        <pc:picChg chg="add mod">
          <ac:chgData name="baris oguz" userId="b2f6407021882ee1" providerId="LiveId" clId="{6DFD3514-3DFC-4C97-9916-98338E4C9316}" dt="2025-10-30T09:05:57.955" v="2454" actId="1076"/>
          <ac:picMkLst>
            <pc:docMk/>
            <pc:sldMk cId="1408713272" sldId="922"/>
            <ac:picMk id="10" creationId="{33997545-BA8F-D7A3-6E6C-AC99F0123370}"/>
          </ac:picMkLst>
        </pc:picChg>
        <pc:picChg chg="add mod ord">
          <ac:chgData name="baris oguz" userId="b2f6407021882ee1" providerId="LiveId" clId="{6DFD3514-3DFC-4C97-9916-98338E4C9316}" dt="2025-10-30T09:08:13.932" v="2474" actId="1076"/>
          <ac:picMkLst>
            <pc:docMk/>
            <pc:sldMk cId="1408713272" sldId="922"/>
            <ac:picMk id="11" creationId="{4FF15773-99E8-7267-1ACF-4A44FCA8DEC7}"/>
          </ac:picMkLst>
        </pc:picChg>
        <pc:picChg chg="add mod ord modCrop">
          <ac:chgData name="baris oguz" userId="b2f6407021882ee1" providerId="LiveId" clId="{6DFD3514-3DFC-4C97-9916-98338E4C9316}" dt="2025-10-30T09:05:45.629" v="2451" actId="1076"/>
          <ac:picMkLst>
            <pc:docMk/>
            <pc:sldMk cId="1408713272" sldId="922"/>
            <ac:picMk id="13" creationId="{31B2F116-64C0-DE1F-BF51-0D8029F18DCC}"/>
          </ac:picMkLst>
        </pc:picChg>
        <pc:picChg chg="add mod modCrop">
          <ac:chgData name="baris oguz" userId="b2f6407021882ee1" providerId="LiveId" clId="{6DFD3514-3DFC-4C97-9916-98338E4C9316}" dt="2025-10-30T09:07:28.242" v="2462" actId="1076"/>
          <ac:picMkLst>
            <pc:docMk/>
            <pc:sldMk cId="1408713272" sldId="922"/>
            <ac:picMk id="15" creationId="{B2BAAD55-0D3D-96D0-4B6A-45C341EA756C}"/>
          </ac:picMkLst>
        </pc:picChg>
        <pc:picChg chg="add mod">
          <ac:chgData name="baris oguz" userId="b2f6407021882ee1" providerId="LiveId" clId="{6DFD3514-3DFC-4C97-9916-98338E4C9316}" dt="2025-10-30T09:08:11.099" v="2473"/>
          <ac:picMkLst>
            <pc:docMk/>
            <pc:sldMk cId="1408713272" sldId="922"/>
            <ac:picMk id="16" creationId="{A00AECCF-9BC7-A5E3-1249-6F0EEC23D700}"/>
          </ac:picMkLst>
        </pc:picChg>
      </pc:sldChg>
      <pc:sldChg chg="addSp delSp modSp mod modClrScheme modAnim chgLayout">
        <pc:chgData name="baris oguz" userId="b2f6407021882ee1" providerId="LiveId" clId="{6DFD3514-3DFC-4C97-9916-98338E4C9316}" dt="2025-10-30T11:45:49.375" v="4038" actId="14100"/>
        <pc:sldMkLst>
          <pc:docMk/>
          <pc:sldMk cId="2034309795" sldId="923"/>
        </pc:sldMkLst>
        <pc:spChg chg="mod ord">
          <ac:chgData name="baris oguz" userId="b2f6407021882ee1" providerId="LiveId" clId="{6DFD3514-3DFC-4C97-9916-98338E4C9316}" dt="2025-10-30T08:10:25.546" v="1633" actId="700"/>
          <ac:spMkLst>
            <pc:docMk/>
            <pc:sldMk cId="2034309795" sldId="923"/>
            <ac:spMk id="3" creationId="{7C8750D8-77D4-A002-99BF-C5C77ED89846}"/>
          </ac:spMkLst>
        </pc:spChg>
        <pc:spChg chg="mod ord">
          <ac:chgData name="baris oguz" userId="b2f6407021882ee1" providerId="LiveId" clId="{6DFD3514-3DFC-4C97-9916-98338E4C9316}" dt="2025-10-30T08:10:25.546" v="1633" actId="700"/>
          <ac:spMkLst>
            <pc:docMk/>
            <pc:sldMk cId="2034309795" sldId="923"/>
            <ac:spMk id="6" creationId="{05AEB15E-D6B3-28C8-02C3-317F9B73B719}"/>
          </ac:spMkLst>
        </pc:spChg>
        <pc:spChg chg="add mod">
          <ac:chgData name="baris oguz" userId="b2f6407021882ee1" providerId="LiveId" clId="{6DFD3514-3DFC-4C97-9916-98338E4C9316}" dt="2025-10-30T11:45:49.375" v="4038" actId="14100"/>
          <ac:spMkLst>
            <pc:docMk/>
            <pc:sldMk cId="2034309795" sldId="923"/>
            <ac:spMk id="24" creationId="{B28206DB-733C-45F2-B4E4-79192C644A94}"/>
          </ac:spMkLst>
        </pc:spChg>
        <pc:spChg chg="mod ord">
          <ac:chgData name="baris oguz" userId="b2f6407021882ee1" providerId="LiveId" clId="{6DFD3514-3DFC-4C97-9916-98338E4C9316}" dt="2025-10-30T08:10:25.546" v="1633" actId="700"/>
          <ac:spMkLst>
            <pc:docMk/>
            <pc:sldMk cId="2034309795" sldId="923"/>
            <ac:spMk id="31749" creationId="{00000000-0000-0000-0000-000000000000}"/>
          </ac:spMkLst>
        </pc:spChg>
        <pc:spChg chg="mod ord">
          <ac:chgData name="baris oguz" userId="b2f6407021882ee1" providerId="LiveId" clId="{6DFD3514-3DFC-4C97-9916-98338E4C9316}" dt="2025-10-30T11:44:30.433" v="4020" actId="1076"/>
          <ac:spMkLst>
            <pc:docMk/>
            <pc:sldMk cId="2034309795" sldId="923"/>
            <ac:spMk id="775171" creationId="{00000000-0000-0000-0000-000000000000}"/>
          </ac:spMkLst>
        </pc:spChg>
        <pc:picChg chg="add mod ord modCrop">
          <ac:chgData name="baris oguz" userId="b2f6407021882ee1" providerId="LiveId" clId="{6DFD3514-3DFC-4C97-9916-98338E4C9316}" dt="2025-10-30T10:15:51.157" v="3256" actId="732"/>
          <ac:picMkLst>
            <pc:docMk/>
            <pc:sldMk cId="2034309795" sldId="923"/>
            <ac:picMk id="8" creationId="{C4FFD8EC-6253-E3C8-F6CF-4D08237A6018}"/>
          </ac:picMkLst>
        </pc:picChg>
        <pc:picChg chg="add mod">
          <ac:chgData name="baris oguz" userId="b2f6407021882ee1" providerId="LiveId" clId="{6DFD3514-3DFC-4C97-9916-98338E4C9316}" dt="2025-10-30T10:04:02.163" v="2939" actId="1076"/>
          <ac:picMkLst>
            <pc:docMk/>
            <pc:sldMk cId="2034309795" sldId="923"/>
            <ac:picMk id="11" creationId="{CA357F83-DA01-254B-BE15-AA763A38DB9A}"/>
          </ac:picMkLst>
        </pc:picChg>
        <pc:picChg chg="add mod">
          <ac:chgData name="baris oguz" userId="b2f6407021882ee1" providerId="LiveId" clId="{6DFD3514-3DFC-4C97-9916-98338E4C9316}" dt="2025-10-30T10:04:04" v="2940" actId="1076"/>
          <ac:picMkLst>
            <pc:docMk/>
            <pc:sldMk cId="2034309795" sldId="923"/>
            <ac:picMk id="13" creationId="{0856DE71-7A4F-F4B4-E827-C7519A9D1A43}"/>
          </ac:picMkLst>
        </pc:picChg>
        <pc:picChg chg="add mod">
          <ac:chgData name="baris oguz" userId="b2f6407021882ee1" providerId="LiveId" clId="{6DFD3514-3DFC-4C97-9916-98338E4C9316}" dt="2025-10-30T10:03:59.974" v="2938" actId="1076"/>
          <ac:picMkLst>
            <pc:docMk/>
            <pc:sldMk cId="2034309795" sldId="923"/>
            <ac:picMk id="15" creationId="{AF08DC6D-C1B6-8275-9373-D83F8AAAC49B}"/>
          </ac:picMkLst>
        </pc:picChg>
        <pc:picChg chg="add mod">
          <ac:chgData name="baris oguz" userId="b2f6407021882ee1" providerId="LiveId" clId="{6DFD3514-3DFC-4C97-9916-98338E4C9316}" dt="2025-10-30T10:08:32.327" v="2954" actId="1076"/>
          <ac:picMkLst>
            <pc:docMk/>
            <pc:sldMk cId="2034309795" sldId="923"/>
            <ac:picMk id="17" creationId="{D8C7FB41-D961-2482-2663-70F70E614335}"/>
          </ac:picMkLst>
        </pc:picChg>
        <pc:picChg chg="add mod">
          <ac:chgData name="baris oguz" userId="b2f6407021882ee1" providerId="LiveId" clId="{6DFD3514-3DFC-4C97-9916-98338E4C9316}" dt="2025-10-30T10:08:39.172" v="2956" actId="1076"/>
          <ac:picMkLst>
            <pc:docMk/>
            <pc:sldMk cId="2034309795" sldId="923"/>
            <ac:picMk id="18" creationId="{D390B869-12A9-7BDE-8EC5-F44DD214F57B}"/>
          </ac:picMkLst>
        </pc:picChg>
        <pc:picChg chg="add mod">
          <ac:chgData name="baris oguz" userId="b2f6407021882ee1" providerId="LiveId" clId="{6DFD3514-3DFC-4C97-9916-98338E4C9316}" dt="2025-10-30T10:08:43.015" v="2958" actId="1076"/>
          <ac:picMkLst>
            <pc:docMk/>
            <pc:sldMk cId="2034309795" sldId="923"/>
            <ac:picMk id="19" creationId="{357D10BA-A079-35DA-B8A6-83F60AAD6245}"/>
          </ac:picMkLst>
        </pc:picChg>
        <pc:picChg chg="add mod">
          <ac:chgData name="baris oguz" userId="b2f6407021882ee1" providerId="LiveId" clId="{6DFD3514-3DFC-4C97-9916-98338E4C9316}" dt="2025-10-30T10:08:54.401" v="2962" actId="1076"/>
          <ac:picMkLst>
            <pc:docMk/>
            <pc:sldMk cId="2034309795" sldId="923"/>
            <ac:picMk id="20" creationId="{923CA11D-D392-F8DE-054F-F0592F17CD0F}"/>
          </ac:picMkLst>
        </pc:picChg>
        <pc:picChg chg="add mod">
          <ac:chgData name="baris oguz" userId="b2f6407021882ee1" providerId="LiveId" clId="{6DFD3514-3DFC-4C97-9916-98338E4C9316}" dt="2025-10-30T10:09:05.432" v="2964" actId="1076"/>
          <ac:picMkLst>
            <pc:docMk/>
            <pc:sldMk cId="2034309795" sldId="923"/>
            <ac:picMk id="21" creationId="{6F2AF41D-5E04-D214-F98E-E3E56BEBDC0C}"/>
          </ac:picMkLst>
        </pc:picChg>
        <pc:picChg chg="add mod">
          <ac:chgData name="baris oguz" userId="b2f6407021882ee1" providerId="LiveId" clId="{6DFD3514-3DFC-4C97-9916-98338E4C9316}" dt="2025-10-30T10:09:12.664" v="2966" actId="1076"/>
          <ac:picMkLst>
            <pc:docMk/>
            <pc:sldMk cId="2034309795" sldId="923"/>
            <ac:picMk id="22" creationId="{E104FC2D-8F6C-06B9-999E-9BAFAD2EB498}"/>
          </ac:picMkLst>
        </pc:picChg>
        <pc:picChg chg="add mod ord">
          <ac:chgData name="baris oguz" userId="b2f6407021882ee1" providerId="LiveId" clId="{6DFD3514-3DFC-4C97-9916-98338E4C9316}" dt="2025-10-30T10:16:25.998" v="3279" actId="1076"/>
          <ac:picMkLst>
            <pc:docMk/>
            <pc:sldMk cId="2034309795" sldId="923"/>
            <ac:picMk id="23" creationId="{D3728668-6CAF-AA83-4369-3778618F6D3C}"/>
          </ac:picMkLst>
        </pc:picChg>
      </pc:sldChg>
      <pc:sldChg chg="addSp delSp modSp mod modClrScheme modAnim chgLayout">
        <pc:chgData name="baris oguz" userId="b2f6407021882ee1" providerId="LiveId" clId="{6DFD3514-3DFC-4C97-9916-98338E4C9316}" dt="2025-10-30T10:19:42.258" v="3351" actId="20577"/>
        <pc:sldMkLst>
          <pc:docMk/>
          <pc:sldMk cId="680794215" sldId="924"/>
        </pc:sldMkLst>
        <pc:spChg chg="mod ord">
          <ac:chgData name="baris oguz" userId="b2f6407021882ee1" providerId="LiveId" clId="{6DFD3514-3DFC-4C97-9916-98338E4C9316}" dt="2025-10-30T08:10:26.916" v="1634" actId="700"/>
          <ac:spMkLst>
            <pc:docMk/>
            <pc:sldMk cId="680794215" sldId="924"/>
            <ac:spMk id="2" creationId="{306CD4F9-77A9-B32E-C8C6-3CE3A2F8765D}"/>
          </ac:spMkLst>
        </pc:spChg>
        <pc:spChg chg="mod ord">
          <ac:chgData name="baris oguz" userId="b2f6407021882ee1" providerId="LiveId" clId="{6DFD3514-3DFC-4C97-9916-98338E4C9316}" dt="2025-10-30T08:10:26.916" v="1634" actId="700"/>
          <ac:spMkLst>
            <pc:docMk/>
            <pc:sldMk cId="680794215" sldId="924"/>
            <ac:spMk id="4" creationId="{FB1A30D6-5E18-202D-0D45-3A2A9E5526D6}"/>
          </ac:spMkLst>
        </pc:spChg>
        <pc:spChg chg="add mod">
          <ac:chgData name="baris oguz" userId="b2f6407021882ee1" providerId="LiveId" clId="{6DFD3514-3DFC-4C97-9916-98338E4C9316}" dt="2025-10-30T10:19:42.258" v="3351" actId="20577"/>
          <ac:spMkLst>
            <pc:docMk/>
            <pc:sldMk cId="680794215" sldId="924"/>
            <ac:spMk id="12" creationId="{33B6FDB7-430F-ECB0-626E-4644064A94A0}"/>
          </ac:spMkLst>
        </pc:spChg>
        <pc:spChg chg="mod ord">
          <ac:chgData name="baris oguz" userId="b2f6407021882ee1" providerId="LiveId" clId="{6DFD3514-3DFC-4C97-9916-98338E4C9316}" dt="2025-10-30T08:10:26.916" v="1634" actId="700"/>
          <ac:spMkLst>
            <pc:docMk/>
            <pc:sldMk cId="680794215" sldId="924"/>
            <ac:spMk id="32772" creationId="{00000000-0000-0000-0000-000000000000}"/>
          </ac:spMkLst>
        </pc:spChg>
        <pc:picChg chg="add mod">
          <ac:chgData name="baris oguz" userId="b2f6407021882ee1" providerId="LiveId" clId="{6DFD3514-3DFC-4C97-9916-98338E4C9316}" dt="2025-10-30T10:19:38.128" v="3349" actId="1076"/>
          <ac:picMkLst>
            <pc:docMk/>
            <pc:sldMk cId="680794215" sldId="924"/>
            <ac:picMk id="11" creationId="{5477882B-0881-BA2E-E44D-775FA286FD52}"/>
          </ac:picMkLst>
        </pc:picChg>
      </pc:sldChg>
      <pc:sldChg chg="addSp delSp modSp mod modClrScheme delAnim modAnim chgLayout">
        <pc:chgData name="baris oguz" userId="b2f6407021882ee1" providerId="LiveId" clId="{6DFD3514-3DFC-4C97-9916-98338E4C9316}" dt="2025-10-30T11:46:02.333" v="4041" actId="1076"/>
        <pc:sldMkLst>
          <pc:docMk/>
          <pc:sldMk cId="4011750228" sldId="926"/>
        </pc:sldMkLst>
        <pc:spChg chg="mod ord">
          <ac:chgData name="baris oguz" userId="b2f6407021882ee1" providerId="LiveId" clId="{6DFD3514-3DFC-4C97-9916-98338E4C9316}" dt="2025-10-30T08:10:29.847" v="1636" actId="700"/>
          <ac:spMkLst>
            <pc:docMk/>
            <pc:sldMk cId="4011750228" sldId="926"/>
            <ac:spMk id="2" creationId="{7597C90E-BA53-4624-1038-65A3973ABE8E}"/>
          </ac:spMkLst>
        </pc:spChg>
        <pc:spChg chg="mod ord">
          <ac:chgData name="baris oguz" userId="b2f6407021882ee1" providerId="LiveId" clId="{6DFD3514-3DFC-4C97-9916-98338E4C9316}" dt="2025-10-30T08:10:29.847" v="1636" actId="700"/>
          <ac:spMkLst>
            <pc:docMk/>
            <pc:sldMk cId="4011750228" sldId="926"/>
            <ac:spMk id="4" creationId="{7CDD7EF5-219A-5556-4B47-23E4B9343C01}"/>
          </ac:spMkLst>
        </pc:spChg>
        <pc:spChg chg="add mod">
          <ac:chgData name="baris oguz" userId="b2f6407021882ee1" providerId="LiveId" clId="{6DFD3514-3DFC-4C97-9916-98338E4C9316}" dt="2025-10-30T11:18:24.063" v="3511" actId="14100"/>
          <ac:spMkLst>
            <pc:docMk/>
            <pc:sldMk cId="4011750228" sldId="926"/>
            <ac:spMk id="26" creationId="{8EB905D1-676B-8C47-C7D1-31668AC92269}"/>
          </ac:spMkLst>
        </pc:spChg>
        <pc:spChg chg="add mod">
          <ac:chgData name="baris oguz" userId="b2f6407021882ee1" providerId="LiveId" clId="{6DFD3514-3DFC-4C97-9916-98338E4C9316}" dt="2025-10-30T11:18:24.063" v="3511" actId="14100"/>
          <ac:spMkLst>
            <pc:docMk/>
            <pc:sldMk cId="4011750228" sldId="926"/>
            <ac:spMk id="28" creationId="{47C04EEC-8EAE-47B2-38B0-9F84CE5B2673}"/>
          </ac:spMkLst>
        </pc:spChg>
        <pc:spChg chg="add mod">
          <ac:chgData name="baris oguz" userId="b2f6407021882ee1" providerId="LiveId" clId="{6DFD3514-3DFC-4C97-9916-98338E4C9316}" dt="2025-10-30T11:18:39.933" v="3516"/>
          <ac:spMkLst>
            <pc:docMk/>
            <pc:sldMk cId="4011750228" sldId="926"/>
            <ac:spMk id="30" creationId="{D1525E9A-84CB-ACFA-C769-24AF4846883C}"/>
          </ac:spMkLst>
        </pc:spChg>
        <pc:spChg chg="add mod">
          <ac:chgData name="baris oguz" userId="b2f6407021882ee1" providerId="LiveId" clId="{6DFD3514-3DFC-4C97-9916-98338E4C9316}" dt="2025-10-30T11:46:02.333" v="4041" actId="1076"/>
          <ac:spMkLst>
            <pc:docMk/>
            <pc:sldMk cId="4011750228" sldId="926"/>
            <ac:spMk id="33" creationId="{601BE61F-2C99-CAB5-3008-7596C4FC5CFD}"/>
          </ac:spMkLst>
        </pc:spChg>
        <pc:spChg chg="mod ord">
          <ac:chgData name="baris oguz" userId="b2f6407021882ee1" providerId="LiveId" clId="{6DFD3514-3DFC-4C97-9916-98338E4C9316}" dt="2025-10-30T08:10:29.847" v="1636" actId="700"/>
          <ac:spMkLst>
            <pc:docMk/>
            <pc:sldMk cId="4011750228" sldId="926"/>
            <ac:spMk id="3077" creationId="{00000000-0000-0000-0000-000000000000}"/>
          </ac:spMkLst>
        </pc:spChg>
        <pc:spChg chg="mod ord">
          <ac:chgData name="baris oguz" userId="b2f6407021882ee1" providerId="LiveId" clId="{6DFD3514-3DFC-4C97-9916-98338E4C9316}" dt="2025-10-30T10:20:04.622" v="3356" actId="1076"/>
          <ac:spMkLst>
            <pc:docMk/>
            <pc:sldMk cId="4011750228" sldId="926"/>
            <ac:spMk id="779267" creationId="{00000000-0000-0000-0000-000000000000}"/>
          </ac:spMkLst>
        </pc:spChg>
        <pc:grpChg chg="add mod">
          <ac:chgData name="baris oguz" userId="b2f6407021882ee1" providerId="LiveId" clId="{6DFD3514-3DFC-4C97-9916-98338E4C9316}" dt="2025-10-30T11:13:43.588" v="3469" actId="164"/>
          <ac:grpSpMkLst>
            <pc:docMk/>
            <pc:sldMk cId="4011750228" sldId="926"/>
            <ac:grpSpMk id="10" creationId="{2E1CC4BF-6BD6-9BD6-5B6F-953E5405ABC2}"/>
          </ac:grpSpMkLst>
        </pc:grpChg>
        <pc:picChg chg="add mod modCrop">
          <ac:chgData name="baris oguz" userId="b2f6407021882ee1" providerId="LiveId" clId="{6DFD3514-3DFC-4C97-9916-98338E4C9316}" dt="2025-10-30T11:13:43.588" v="3469" actId="164"/>
          <ac:picMkLst>
            <pc:docMk/>
            <pc:sldMk cId="4011750228" sldId="926"/>
            <ac:picMk id="8" creationId="{119E8812-4EFA-D435-CD88-DC1C9AA5261C}"/>
          </ac:picMkLst>
        </pc:picChg>
        <pc:picChg chg="add mod modCrop">
          <ac:chgData name="baris oguz" userId="b2f6407021882ee1" providerId="LiveId" clId="{6DFD3514-3DFC-4C97-9916-98338E4C9316}" dt="2025-10-30T11:13:43.588" v="3469" actId="164"/>
          <ac:picMkLst>
            <pc:docMk/>
            <pc:sldMk cId="4011750228" sldId="926"/>
            <ac:picMk id="9" creationId="{98B35BB4-F3FE-0E16-27DF-111C2A6E9DF0}"/>
          </ac:picMkLst>
        </pc:picChg>
        <pc:picChg chg="add mod ord">
          <ac:chgData name="baris oguz" userId="b2f6407021882ee1" providerId="LiveId" clId="{6DFD3514-3DFC-4C97-9916-98338E4C9316}" dt="2025-10-30T11:15:19.881" v="3481" actId="1076"/>
          <ac:picMkLst>
            <pc:docMk/>
            <pc:sldMk cId="4011750228" sldId="926"/>
            <ac:picMk id="12" creationId="{436FE3F0-32C4-EE97-09B9-3FBBF46F8F56}"/>
          </ac:picMkLst>
        </pc:picChg>
        <pc:picChg chg="add mod">
          <ac:chgData name="baris oguz" userId="b2f6407021882ee1" providerId="LiveId" clId="{6DFD3514-3DFC-4C97-9916-98338E4C9316}" dt="2025-10-30T11:14:12.262" v="3473" actId="1076"/>
          <ac:picMkLst>
            <pc:docMk/>
            <pc:sldMk cId="4011750228" sldId="926"/>
            <ac:picMk id="13" creationId="{9F7F9796-4E3D-24B1-694D-0B6056CCEDB9}"/>
          </ac:picMkLst>
        </pc:picChg>
        <pc:picChg chg="add mod">
          <ac:chgData name="baris oguz" userId="b2f6407021882ee1" providerId="LiveId" clId="{6DFD3514-3DFC-4C97-9916-98338E4C9316}" dt="2025-10-30T11:16:59.496" v="3494" actId="1076"/>
          <ac:picMkLst>
            <pc:docMk/>
            <pc:sldMk cId="4011750228" sldId="926"/>
            <ac:picMk id="14" creationId="{1EA84D9B-77AE-F3DF-F72C-AD5820338330}"/>
          </ac:picMkLst>
        </pc:picChg>
        <pc:picChg chg="add mod ord">
          <ac:chgData name="baris oguz" userId="b2f6407021882ee1" providerId="LiveId" clId="{6DFD3514-3DFC-4C97-9916-98338E4C9316}" dt="2025-10-30T11:15:30.542" v="3484" actId="1076"/>
          <ac:picMkLst>
            <pc:docMk/>
            <pc:sldMk cId="4011750228" sldId="926"/>
            <ac:picMk id="15" creationId="{0D250808-1A47-1453-BBDD-CD195123D6AA}"/>
          </ac:picMkLst>
        </pc:picChg>
        <pc:picChg chg="add mod ord">
          <ac:chgData name="baris oguz" userId="b2f6407021882ee1" providerId="LiveId" clId="{6DFD3514-3DFC-4C97-9916-98338E4C9316}" dt="2025-10-30T11:16:29.939" v="3488" actId="166"/>
          <ac:picMkLst>
            <pc:docMk/>
            <pc:sldMk cId="4011750228" sldId="926"/>
            <ac:picMk id="16" creationId="{42EC2092-3686-282D-72B3-5D88C686965B}"/>
          </ac:picMkLst>
        </pc:picChg>
        <pc:picChg chg="add mod">
          <ac:chgData name="baris oguz" userId="b2f6407021882ee1" providerId="LiveId" clId="{6DFD3514-3DFC-4C97-9916-98338E4C9316}" dt="2025-10-30T11:13:59.804" v="3470"/>
          <ac:picMkLst>
            <pc:docMk/>
            <pc:sldMk cId="4011750228" sldId="926"/>
            <ac:picMk id="17" creationId="{7D6A2F25-67C6-0C41-A00D-E46E2D159F9D}"/>
          </ac:picMkLst>
        </pc:picChg>
        <pc:picChg chg="add mod ord">
          <ac:chgData name="baris oguz" userId="b2f6407021882ee1" providerId="LiveId" clId="{6DFD3514-3DFC-4C97-9916-98338E4C9316}" dt="2025-10-30T11:16:46.614" v="3491" actId="1076"/>
          <ac:picMkLst>
            <pc:docMk/>
            <pc:sldMk cId="4011750228" sldId="926"/>
            <ac:picMk id="18" creationId="{BE682391-ED8A-050D-EB21-54BBC3B5F659}"/>
          </ac:picMkLst>
        </pc:picChg>
        <pc:picChg chg="add mod">
          <ac:chgData name="baris oguz" userId="b2f6407021882ee1" providerId="LiveId" clId="{6DFD3514-3DFC-4C97-9916-98338E4C9316}" dt="2025-10-30T11:15:07.128" v="3478" actId="1440"/>
          <ac:picMkLst>
            <pc:docMk/>
            <pc:sldMk cId="4011750228" sldId="926"/>
            <ac:picMk id="20" creationId="{AC282B68-3DB9-0A25-F296-83B33CCC305C}"/>
          </ac:picMkLst>
        </pc:picChg>
        <pc:picChg chg="add mod">
          <ac:chgData name="baris oguz" userId="b2f6407021882ee1" providerId="LiveId" clId="{6DFD3514-3DFC-4C97-9916-98338E4C9316}" dt="2025-10-30T11:16:22.516" v="3486" actId="14100"/>
          <ac:picMkLst>
            <pc:docMk/>
            <pc:sldMk cId="4011750228" sldId="926"/>
            <ac:picMk id="22" creationId="{AAF90AA0-F2EC-1C86-F526-90D1413F3FD3}"/>
          </ac:picMkLst>
        </pc:picChg>
        <pc:picChg chg="add mod">
          <ac:chgData name="baris oguz" userId="b2f6407021882ee1" providerId="LiveId" clId="{6DFD3514-3DFC-4C97-9916-98338E4C9316}" dt="2025-10-30T11:16:53.037" v="3493" actId="1076"/>
          <ac:picMkLst>
            <pc:docMk/>
            <pc:sldMk cId="4011750228" sldId="926"/>
            <ac:picMk id="23" creationId="{0BC29ABF-CFA0-6DCE-AD3C-AB76B170190E}"/>
          </ac:picMkLst>
        </pc:picChg>
        <pc:picChg chg="add mod">
          <ac:chgData name="baris oguz" userId="b2f6407021882ee1" providerId="LiveId" clId="{6DFD3514-3DFC-4C97-9916-98338E4C9316}" dt="2025-10-30T11:17:04.939" v="3496" actId="1076"/>
          <ac:picMkLst>
            <pc:docMk/>
            <pc:sldMk cId="4011750228" sldId="926"/>
            <ac:picMk id="24" creationId="{F9109B0B-2B68-9567-584D-B773E8FE6905}"/>
          </ac:picMkLst>
        </pc:picChg>
        <pc:picChg chg="add mod">
          <ac:chgData name="baris oguz" userId="b2f6407021882ee1" providerId="LiveId" clId="{6DFD3514-3DFC-4C97-9916-98338E4C9316}" dt="2025-10-30T11:18:32.396" v="3513" actId="1076"/>
          <ac:picMkLst>
            <pc:docMk/>
            <pc:sldMk cId="4011750228" sldId="926"/>
            <ac:picMk id="29" creationId="{12097853-CA53-4E67-51AC-3BF5AB9D51D7}"/>
          </ac:picMkLst>
        </pc:picChg>
      </pc:sldChg>
      <pc:sldChg chg="addSp delSp modSp mod modClrScheme modAnim chgLayout">
        <pc:chgData name="baris oguz" userId="b2f6407021882ee1" providerId="LiveId" clId="{6DFD3514-3DFC-4C97-9916-98338E4C9316}" dt="2025-10-30T11:23:19.555" v="3656"/>
        <pc:sldMkLst>
          <pc:docMk/>
          <pc:sldMk cId="2691695437" sldId="927"/>
        </pc:sldMkLst>
        <pc:spChg chg="mod ord">
          <ac:chgData name="baris oguz" userId="b2f6407021882ee1" providerId="LiveId" clId="{6DFD3514-3DFC-4C97-9916-98338E4C9316}" dt="2025-10-30T08:10:31.288" v="1637" actId="700"/>
          <ac:spMkLst>
            <pc:docMk/>
            <pc:sldMk cId="2691695437" sldId="927"/>
            <ac:spMk id="2" creationId="{FC5EF9E6-097D-A859-BC1E-4FACE3DB8CE2}"/>
          </ac:spMkLst>
        </pc:spChg>
        <pc:spChg chg="mod ord">
          <ac:chgData name="baris oguz" userId="b2f6407021882ee1" providerId="LiveId" clId="{6DFD3514-3DFC-4C97-9916-98338E4C9316}" dt="2025-10-30T08:10:31.288" v="1637" actId="700"/>
          <ac:spMkLst>
            <pc:docMk/>
            <pc:sldMk cId="2691695437" sldId="927"/>
            <ac:spMk id="4" creationId="{43214E14-30ED-FDD6-6A02-88B1BC5F05F9}"/>
          </ac:spMkLst>
        </pc:spChg>
        <pc:spChg chg="add mod">
          <ac:chgData name="baris oguz" userId="b2f6407021882ee1" providerId="LiveId" clId="{6DFD3514-3DFC-4C97-9916-98338E4C9316}" dt="2025-10-30T11:23:10.331" v="3655" actId="27636"/>
          <ac:spMkLst>
            <pc:docMk/>
            <pc:sldMk cId="2691695437" sldId="927"/>
            <ac:spMk id="9" creationId="{AC0B317B-8A4F-163A-45FC-1F580F01CECE}"/>
          </ac:spMkLst>
        </pc:spChg>
        <pc:spChg chg="mod ord">
          <ac:chgData name="baris oguz" userId="b2f6407021882ee1" providerId="LiveId" clId="{6DFD3514-3DFC-4C97-9916-98338E4C9316}" dt="2025-10-30T08:10:31.288" v="1637" actId="700"/>
          <ac:spMkLst>
            <pc:docMk/>
            <pc:sldMk cId="2691695437" sldId="927"/>
            <ac:spMk id="37896" creationId="{00000000-0000-0000-0000-000000000000}"/>
          </ac:spMkLst>
        </pc:spChg>
        <pc:spChg chg="mod">
          <ac:chgData name="baris oguz" userId="b2f6407021882ee1" providerId="LiveId" clId="{6DFD3514-3DFC-4C97-9916-98338E4C9316}" dt="2025-10-30T11:20:55.589" v="3522" actId="1076"/>
          <ac:spMkLst>
            <pc:docMk/>
            <pc:sldMk cId="2691695437" sldId="927"/>
            <ac:spMk id="37900" creationId="{00000000-0000-0000-0000-000000000000}"/>
          </ac:spMkLst>
        </pc:spChg>
        <pc:spChg chg="mod">
          <ac:chgData name="baris oguz" userId="b2f6407021882ee1" providerId="LiveId" clId="{6DFD3514-3DFC-4C97-9916-98338E4C9316}" dt="2025-10-30T11:20:55.589" v="3522" actId="1076"/>
          <ac:spMkLst>
            <pc:docMk/>
            <pc:sldMk cId="2691695437" sldId="927"/>
            <ac:spMk id="37901" creationId="{00000000-0000-0000-0000-000000000000}"/>
          </ac:spMkLst>
        </pc:spChg>
        <pc:spChg chg="mod">
          <ac:chgData name="baris oguz" userId="b2f6407021882ee1" providerId="LiveId" clId="{6DFD3514-3DFC-4C97-9916-98338E4C9316}" dt="2025-10-30T11:21:18.197" v="3527" actId="1076"/>
          <ac:spMkLst>
            <pc:docMk/>
            <pc:sldMk cId="2691695437" sldId="927"/>
            <ac:spMk id="37902" creationId="{00000000-0000-0000-0000-000000000000}"/>
          </ac:spMkLst>
        </pc:spChg>
        <pc:spChg chg="mod">
          <ac:chgData name="baris oguz" userId="b2f6407021882ee1" providerId="LiveId" clId="{6DFD3514-3DFC-4C97-9916-98338E4C9316}" dt="2025-10-30T11:20:55.589" v="3522" actId="1076"/>
          <ac:spMkLst>
            <pc:docMk/>
            <pc:sldMk cId="2691695437" sldId="927"/>
            <ac:spMk id="890896" creationId="{00000000-0000-0000-0000-000000000000}"/>
          </ac:spMkLst>
        </pc:spChg>
        <pc:spChg chg="mod">
          <ac:chgData name="baris oguz" userId="b2f6407021882ee1" providerId="LiveId" clId="{6DFD3514-3DFC-4C97-9916-98338E4C9316}" dt="2025-10-30T11:21:14.805" v="3526" actId="1076"/>
          <ac:spMkLst>
            <pc:docMk/>
            <pc:sldMk cId="2691695437" sldId="927"/>
            <ac:spMk id="890899" creationId="{00000000-0000-0000-0000-000000000000}"/>
          </ac:spMkLst>
        </pc:spChg>
        <pc:spChg chg="mod">
          <ac:chgData name="baris oguz" userId="b2f6407021882ee1" providerId="LiveId" clId="{6DFD3514-3DFC-4C97-9916-98338E4C9316}" dt="2025-10-30T11:20:55.589" v="3522" actId="1076"/>
          <ac:spMkLst>
            <pc:docMk/>
            <pc:sldMk cId="2691695437" sldId="927"/>
            <ac:spMk id="890902" creationId="{00000000-0000-0000-0000-000000000000}"/>
          </ac:spMkLst>
        </pc:spChg>
        <pc:spChg chg="mod">
          <ac:chgData name="baris oguz" userId="b2f6407021882ee1" providerId="LiveId" clId="{6DFD3514-3DFC-4C97-9916-98338E4C9316}" dt="2025-10-30T11:20:55.589" v="3522" actId="1076"/>
          <ac:spMkLst>
            <pc:docMk/>
            <pc:sldMk cId="2691695437" sldId="927"/>
            <ac:spMk id="890906" creationId="{00000000-0000-0000-0000-000000000000}"/>
          </ac:spMkLst>
        </pc:spChg>
        <pc:spChg chg="mod">
          <ac:chgData name="baris oguz" userId="b2f6407021882ee1" providerId="LiveId" clId="{6DFD3514-3DFC-4C97-9916-98338E4C9316}" dt="2025-10-30T11:21:22.590" v="3528" actId="1076"/>
          <ac:spMkLst>
            <pc:docMk/>
            <pc:sldMk cId="2691695437" sldId="927"/>
            <ac:spMk id="890907" creationId="{00000000-0000-0000-0000-000000000000}"/>
          </ac:spMkLst>
        </pc:spChg>
        <pc:spChg chg="mod">
          <ac:chgData name="baris oguz" userId="b2f6407021882ee1" providerId="LiveId" clId="{6DFD3514-3DFC-4C97-9916-98338E4C9316}" dt="2025-10-30T11:21:24.767" v="3529" actId="1076"/>
          <ac:spMkLst>
            <pc:docMk/>
            <pc:sldMk cId="2691695437" sldId="927"/>
            <ac:spMk id="890908" creationId="{00000000-0000-0000-0000-000000000000}"/>
          </ac:spMkLst>
        </pc:spChg>
        <pc:picChg chg="add mod ord">
          <ac:chgData name="baris oguz" userId="b2f6407021882ee1" providerId="LiveId" clId="{6DFD3514-3DFC-4C97-9916-98338E4C9316}" dt="2025-10-30T11:21:07.359" v="3524" actId="1076"/>
          <ac:picMkLst>
            <pc:docMk/>
            <pc:sldMk cId="2691695437" sldId="927"/>
            <ac:picMk id="7" creationId="{A266DB8F-556A-8E4B-00A2-92652AABE1FC}"/>
          </ac:picMkLst>
        </pc:picChg>
        <pc:picChg chg="mod">
          <ac:chgData name="baris oguz" userId="b2f6407021882ee1" providerId="LiveId" clId="{6DFD3514-3DFC-4C97-9916-98338E4C9316}" dt="2025-10-30T11:20:55.589" v="3522" actId="1076"/>
          <ac:picMkLst>
            <pc:docMk/>
            <pc:sldMk cId="2691695437" sldId="927"/>
            <ac:picMk id="37903" creationId="{00000000-0000-0000-0000-000000000000}"/>
          </ac:picMkLst>
        </pc:picChg>
        <pc:picChg chg="mod">
          <ac:chgData name="baris oguz" userId="b2f6407021882ee1" providerId="LiveId" clId="{6DFD3514-3DFC-4C97-9916-98338E4C9316}" dt="2025-10-30T11:21:10.675" v="3525" actId="1076"/>
          <ac:picMkLst>
            <pc:docMk/>
            <pc:sldMk cId="2691695437" sldId="927"/>
            <ac:picMk id="37905" creationId="{00000000-0000-0000-0000-000000000000}"/>
          </ac:picMkLst>
        </pc:picChg>
      </pc:sldChg>
      <pc:sldChg chg="addSp delSp modSp mod modClrScheme modAnim chgLayout">
        <pc:chgData name="baris oguz" userId="b2f6407021882ee1" providerId="LiveId" clId="{6DFD3514-3DFC-4C97-9916-98338E4C9316}" dt="2025-10-30T12:23:44.604" v="4212" actId="20577"/>
        <pc:sldMkLst>
          <pc:docMk/>
          <pc:sldMk cId="1429656085" sldId="932"/>
        </pc:sldMkLst>
        <pc:spChg chg="mod ord">
          <ac:chgData name="baris oguz" userId="b2f6407021882ee1" providerId="LiveId" clId="{6DFD3514-3DFC-4C97-9916-98338E4C9316}" dt="2025-10-30T11:47:29.461" v="4092" actId="700"/>
          <ac:spMkLst>
            <pc:docMk/>
            <pc:sldMk cId="1429656085" sldId="932"/>
            <ac:spMk id="2" creationId="{49AE568A-7D80-3712-A947-B380447EAF3E}"/>
          </ac:spMkLst>
        </pc:spChg>
        <pc:spChg chg="mod ord">
          <ac:chgData name="baris oguz" userId="b2f6407021882ee1" providerId="LiveId" clId="{6DFD3514-3DFC-4C97-9916-98338E4C9316}" dt="2025-10-30T11:47:29.461" v="4092" actId="700"/>
          <ac:spMkLst>
            <pc:docMk/>
            <pc:sldMk cId="1429656085" sldId="932"/>
            <ac:spMk id="5" creationId="{3F6224B1-48A4-B015-881F-4251540C40AC}"/>
          </ac:spMkLst>
        </pc:spChg>
        <pc:spChg chg="add mod">
          <ac:chgData name="baris oguz" userId="b2f6407021882ee1" providerId="LiveId" clId="{6DFD3514-3DFC-4C97-9916-98338E4C9316}" dt="2025-10-30T12:22:44.741" v="4195" actId="207"/>
          <ac:spMkLst>
            <pc:docMk/>
            <pc:sldMk cId="1429656085" sldId="932"/>
            <ac:spMk id="12" creationId="{D8F313AC-5CD3-2558-5CCE-67D4FDF648B3}"/>
          </ac:spMkLst>
        </pc:spChg>
        <pc:spChg chg="add mod ord">
          <ac:chgData name="baris oguz" userId="b2f6407021882ee1" providerId="LiveId" clId="{6DFD3514-3DFC-4C97-9916-98338E4C9316}" dt="2025-10-30T12:23:29.934" v="4209" actId="20577"/>
          <ac:spMkLst>
            <pc:docMk/>
            <pc:sldMk cId="1429656085" sldId="932"/>
            <ac:spMk id="22" creationId="{94DE1617-7B19-2CBD-0B48-871B508BF19A}"/>
          </ac:spMkLst>
        </pc:spChg>
        <pc:spChg chg="add mod">
          <ac:chgData name="baris oguz" userId="b2f6407021882ee1" providerId="LiveId" clId="{6DFD3514-3DFC-4C97-9916-98338E4C9316}" dt="2025-10-30T12:23:44.604" v="4212" actId="20577"/>
          <ac:spMkLst>
            <pc:docMk/>
            <pc:sldMk cId="1429656085" sldId="932"/>
            <ac:spMk id="27" creationId="{0E861D47-B31C-BEF2-BF83-FE15633D2440}"/>
          </ac:spMkLst>
        </pc:spChg>
        <pc:spChg chg="mod ord">
          <ac:chgData name="baris oguz" userId="b2f6407021882ee1" providerId="LiveId" clId="{6DFD3514-3DFC-4C97-9916-98338E4C9316}" dt="2025-10-30T11:47:29.461" v="4092" actId="700"/>
          <ac:spMkLst>
            <pc:docMk/>
            <pc:sldMk cId="1429656085" sldId="932"/>
            <ac:spMk id="6150" creationId="{00000000-0000-0000-0000-000000000000}"/>
          </ac:spMkLst>
        </pc:spChg>
        <pc:spChg chg="mod ord">
          <ac:chgData name="baris oguz" userId="b2f6407021882ee1" providerId="LiveId" clId="{6DFD3514-3DFC-4C97-9916-98338E4C9316}" dt="2025-10-30T12:18:43.047" v="4161" actId="14100"/>
          <ac:spMkLst>
            <pc:docMk/>
            <pc:sldMk cId="1429656085" sldId="932"/>
            <ac:spMk id="780291" creationId="{00000000-0000-0000-0000-000000000000}"/>
          </ac:spMkLst>
        </pc:spChg>
        <pc:grpChg chg="add mod">
          <ac:chgData name="baris oguz" userId="b2f6407021882ee1" providerId="LiveId" clId="{6DFD3514-3DFC-4C97-9916-98338E4C9316}" dt="2025-10-30T12:18:15.999" v="4156" actId="14100"/>
          <ac:grpSpMkLst>
            <pc:docMk/>
            <pc:sldMk cId="1429656085" sldId="932"/>
            <ac:grpSpMk id="11" creationId="{AC671521-1FCC-1DAE-DAEF-C9BB93675425}"/>
          </ac:grpSpMkLst>
        </pc:grpChg>
        <pc:picChg chg="add mod">
          <ac:chgData name="baris oguz" userId="b2f6407021882ee1" providerId="LiveId" clId="{6DFD3514-3DFC-4C97-9916-98338E4C9316}" dt="2025-10-30T12:18:02.338" v="4152" actId="164"/>
          <ac:picMkLst>
            <pc:docMk/>
            <pc:sldMk cId="1429656085" sldId="932"/>
            <ac:picMk id="9" creationId="{547A05DF-DEB6-A260-E728-14FF899B1710}"/>
          </ac:picMkLst>
        </pc:picChg>
        <pc:picChg chg="add mod modCrop">
          <ac:chgData name="baris oguz" userId="b2f6407021882ee1" providerId="LiveId" clId="{6DFD3514-3DFC-4C97-9916-98338E4C9316}" dt="2025-10-30T12:18:02.338" v="4152" actId="164"/>
          <ac:picMkLst>
            <pc:docMk/>
            <pc:sldMk cId="1429656085" sldId="932"/>
            <ac:picMk id="10" creationId="{1BD570C4-9A89-15B3-0AD2-E0B2689EB551}"/>
          </ac:picMkLst>
        </pc:picChg>
        <pc:picChg chg="add mod">
          <ac:chgData name="baris oguz" userId="b2f6407021882ee1" providerId="LiveId" clId="{6DFD3514-3DFC-4C97-9916-98338E4C9316}" dt="2025-10-30T12:20:15.686" v="4181" actId="1076"/>
          <ac:picMkLst>
            <pc:docMk/>
            <pc:sldMk cId="1429656085" sldId="932"/>
            <ac:picMk id="14" creationId="{B052AEFC-FC42-813A-B09D-1C0279333A6D}"/>
          </ac:picMkLst>
        </pc:picChg>
        <pc:picChg chg="add mod">
          <ac:chgData name="baris oguz" userId="b2f6407021882ee1" providerId="LiveId" clId="{6DFD3514-3DFC-4C97-9916-98338E4C9316}" dt="2025-10-30T12:21:04.783" v="4185" actId="1076"/>
          <ac:picMkLst>
            <pc:docMk/>
            <pc:sldMk cId="1429656085" sldId="932"/>
            <ac:picMk id="16" creationId="{11634BA1-CAD1-6EBD-83D8-27798623BC9E}"/>
          </ac:picMkLst>
        </pc:picChg>
        <pc:picChg chg="add mod">
          <ac:chgData name="baris oguz" userId="b2f6407021882ee1" providerId="LiveId" clId="{6DFD3514-3DFC-4C97-9916-98338E4C9316}" dt="2025-10-30T12:22:44.741" v="4195" actId="207"/>
          <ac:picMkLst>
            <pc:docMk/>
            <pc:sldMk cId="1429656085" sldId="932"/>
            <ac:picMk id="20" creationId="{996FF3C8-2792-0085-86D1-F4F14BFC0322}"/>
          </ac:picMkLst>
        </pc:picChg>
        <pc:picChg chg="add mod">
          <ac:chgData name="baris oguz" userId="b2f6407021882ee1" providerId="LiveId" clId="{6DFD3514-3DFC-4C97-9916-98338E4C9316}" dt="2025-10-30T12:22:44.741" v="4195" actId="207"/>
          <ac:picMkLst>
            <pc:docMk/>
            <pc:sldMk cId="1429656085" sldId="932"/>
            <ac:picMk id="21" creationId="{9362C6B8-4B25-3179-D8E7-3D5BA2A2CF7D}"/>
          </ac:picMkLst>
        </pc:picChg>
        <pc:picChg chg="add mod">
          <ac:chgData name="baris oguz" userId="b2f6407021882ee1" providerId="LiveId" clId="{6DFD3514-3DFC-4C97-9916-98338E4C9316}" dt="2025-10-30T12:22:52.472" v="4197" actId="1076"/>
          <ac:picMkLst>
            <pc:docMk/>
            <pc:sldMk cId="1429656085" sldId="932"/>
            <ac:picMk id="23" creationId="{C8101A2C-D338-8020-4459-CCF530A2967C}"/>
          </ac:picMkLst>
        </pc:picChg>
        <pc:picChg chg="add mod">
          <ac:chgData name="baris oguz" userId="b2f6407021882ee1" providerId="LiveId" clId="{6DFD3514-3DFC-4C97-9916-98338E4C9316}" dt="2025-10-30T12:22:57.456" v="4199" actId="1076"/>
          <ac:picMkLst>
            <pc:docMk/>
            <pc:sldMk cId="1429656085" sldId="932"/>
            <ac:picMk id="24" creationId="{12892A28-DFA2-5DD4-BF03-9F755533B78A}"/>
          </ac:picMkLst>
        </pc:picChg>
        <pc:picChg chg="add mod">
          <ac:chgData name="baris oguz" userId="b2f6407021882ee1" providerId="LiveId" clId="{6DFD3514-3DFC-4C97-9916-98338E4C9316}" dt="2025-10-30T12:23:11.941" v="4203" actId="1076"/>
          <ac:picMkLst>
            <pc:docMk/>
            <pc:sldMk cId="1429656085" sldId="932"/>
            <ac:picMk id="25" creationId="{381840E3-E8D3-43E8-C652-15A630F05D2D}"/>
          </ac:picMkLst>
        </pc:picChg>
        <pc:picChg chg="add mod">
          <ac:chgData name="baris oguz" userId="b2f6407021882ee1" providerId="LiveId" clId="{6DFD3514-3DFC-4C97-9916-98338E4C9316}" dt="2025-10-30T12:23:16.235" v="4205" actId="1076"/>
          <ac:picMkLst>
            <pc:docMk/>
            <pc:sldMk cId="1429656085" sldId="932"/>
            <ac:picMk id="26" creationId="{681F3641-8CA3-8235-B30B-208E423BCA94}"/>
          </ac:picMkLst>
        </pc:picChg>
      </pc:sldChg>
      <pc:sldChg chg="addSp delSp modSp mod modClrScheme chgLayout">
        <pc:chgData name="baris oguz" userId="b2f6407021882ee1" providerId="LiveId" clId="{6DFD3514-3DFC-4C97-9916-98338E4C9316}" dt="2025-10-30T11:48:05.713" v="4102" actId="478"/>
        <pc:sldMkLst>
          <pc:docMk/>
          <pc:sldMk cId="3079641681" sldId="933"/>
        </pc:sldMkLst>
        <pc:spChg chg="mod">
          <ac:chgData name="baris oguz" userId="b2f6407021882ee1" providerId="LiveId" clId="{6DFD3514-3DFC-4C97-9916-98338E4C9316}" dt="2025-10-30T11:48:01.700" v="4101" actId="14100"/>
          <ac:spMkLst>
            <pc:docMk/>
            <pc:sldMk cId="3079641681" sldId="933"/>
            <ac:spMk id="2" creationId="{00000000-0000-0000-0000-000000000000}"/>
          </ac:spMkLst>
        </pc:spChg>
        <pc:spChg chg="mod ord">
          <ac:chgData name="baris oguz" userId="b2f6407021882ee1" providerId="LiveId" clId="{6DFD3514-3DFC-4C97-9916-98338E4C9316}" dt="2025-10-30T11:47:47.748" v="4096" actId="700"/>
          <ac:spMkLst>
            <pc:docMk/>
            <pc:sldMk cId="3079641681" sldId="933"/>
            <ac:spMk id="3" creationId="{D9FF0BFA-59A8-3CA2-06CB-FDAB7A47B20C}"/>
          </ac:spMkLst>
        </pc:spChg>
        <pc:spChg chg="mod ord">
          <ac:chgData name="baris oguz" userId="b2f6407021882ee1" providerId="LiveId" clId="{6DFD3514-3DFC-4C97-9916-98338E4C9316}" dt="2025-10-30T11:47:47.748" v="4096" actId="700"/>
          <ac:spMkLst>
            <pc:docMk/>
            <pc:sldMk cId="3079641681" sldId="933"/>
            <ac:spMk id="5" creationId="{25669360-F227-F189-0FF2-D21CB999B350}"/>
          </ac:spMkLst>
        </pc:spChg>
        <pc:spChg chg="mod">
          <ac:chgData name="baris oguz" userId="b2f6407021882ee1" providerId="LiveId" clId="{6DFD3514-3DFC-4C97-9916-98338E4C9316}" dt="2025-10-30T11:48:01.700" v="4101" actId="14100"/>
          <ac:spMkLst>
            <pc:docMk/>
            <pc:sldMk cId="3079641681" sldId="933"/>
            <ac:spMk id="17" creationId="{00000000-0000-0000-0000-000000000000}"/>
          </ac:spMkLst>
        </pc:spChg>
        <pc:spChg chg="mod">
          <ac:chgData name="baris oguz" userId="b2f6407021882ee1" providerId="LiveId" clId="{6DFD3514-3DFC-4C97-9916-98338E4C9316}" dt="2025-10-30T11:48:01.700" v="4101" actId="14100"/>
          <ac:spMkLst>
            <pc:docMk/>
            <pc:sldMk cId="3079641681" sldId="933"/>
            <ac:spMk id="18" creationId="{00000000-0000-0000-0000-000000000000}"/>
          </ac:spMkLst>
        </pc:spChg>
        <pc:spChg chg="mod">
          <ac:chgData name="baris oguz" userId="b2f6407021882ee1" providerId="LiveId" clId="{6DFD3514-3DFC-4C97-9916-98338E4C9316}" dt="2025-10-30T11:48:01.700" v="4101" actId="14100"/>
          <ac:spMkLst>
            <pc:docMk/>
            <pc:sldMk cId="3079641681" sldId="933"/>
            <ac:spMk id="19" creationId="{00000000-0000-0000-0000-000000000000}"/>
          </ac:spMkLst>
        </pc:spChg>
        <pc:spChg chg="mod">
          <ac:chgData name="baris oguz" userId="b2f6407021882ee1" providerId="LiveId" clId="{6DFD3514-3DFC-4C97-9916-98338E4C9316}" dt="2025-10-30T11:48:01.700" v="4101" actId="14100"/>
          <ac:spMkLst>
            <pc:docMk/>
            <pc:sldMk cId="3079641681" sldId="933"/>
            <ac:spMk id="20" creationId="{00000000-0000-0000-0000-000000000000}"/>
          </ac:spMkLst>
        </pc:spChg>
        <pc:spChg chg="mod ord">
          <ac:chgData name="baris oguz" userId="b2f6407021882ee1" providerId="LiveId" clId="{6DFD3514-3DFC-4C97-9916-98338E4C9316}" dt="2025-10-30T11:47:47.748" v="4096" actId="700"/>
          <ac:spMkLst>
            <pc:docMk/>
            <pc:sldMk cId="3079641681" sldId="933"/>
            <ac:spMk id="8201" creationId="{00000000-0000-0000-0000-000000000000}"/>
          </ac:spMkLst>
        </pc:spChg>
      </pc:sldChg>
      <pc:sldChg chg="addSp delSp modSp mod modClrScheme delAnim modAnim chgLayout">
        <pc:chgData name="baris oguz" userId="b2f6407021882ee1" providerId="LiveId" clId="{6DFD3514-3DFC-4C97-9916-98338E4C9316}" dt="2025-10-30T12:27:45.131" v="4254" actId="1076"/>
        <pc:sldMkLst>
          <pc:docMk/>
          <pc:sldMk cId="807344052" sldId="934"/>
        </pc:sldMkLst>
        <pc:spChg chg="mod ord">
          <ac:chgData name="baris oguz" userId="b2f6407021882ee1" providerId="LiveId" clId="{6DFD3514-3DFC-4C97-9916-98338E4C9316}" dt="2025-10-30T11:48:24.160" v="4105" actId="700"/>
          <ac:spMkLst>
            <pc:docMk/>
            <pc:sldMk cId="807344052" sldId="934"/>
            <ac:spMk id="2" creationId="{CF86F789-B5AC-4EED-136A-E1E40CB6AAD4}"/>
          </ac:spMkLst>
        </pc:spChg>
        <pc:spChg chg="mod ord">
          <ac:chgData name="baris oguz" userId="b2f6407021882ee1" providerId="LiveId" clId="{6DFD3514-3DFC-4C97-9916-98338E4C9316}" dt="2025-10-30T11:48:24.160" v="4105" actId="700"/>
          <ac:spMkLst>
            <pc:docMk/>
            <pc:sldMk cId="807344052" sldId="934"/>
            <ac:spMk id="4" creationId="{03F08439-874A-6AF9-8F89-B3669F0E9695}"/>
          </ac:spMkLst>
        </pc:spChg>
        <pc:spChg chg="add mod">
          <ac:chgData name="baris oguz" userId="b2f6407021882ee1" providerId="LiveId" clId="{6DFD3514-3DFC-4C97-9916-98338E4C9316}" dt="2025-10-30T12:27:08.002" v="4252" actId="1076"/>
          <ac:spMkLst>
            <pc:docMk/>
            <pc:sldMk cId="807344052" sldId="934"/>
            <ac:spMk id="10" creationId="{BD37FCCA-56E3-7C22-461C-BED2D9DBB98A}"/>
          </ac:spMkLst>
        </pc:spChg>
        <pc:spChg chg="mod ord">
          <ac:chgData name="baris oguz" userId="b2f6407021882ee1" providerId="LiveId" clId="{6DFD3514-3DFC-4C97-9916-98338E4C9316}" dt="2025-10-30T11:48:24.160" v="4105" actId="700"/>
          <ac:spMkLst>
            <pc:docMk/>
            <pc:sldMk cId="807344052" sldId="934"/>
            <ac:spMk id="7176" creationId="{00000000-0000-0000-0000-000000000000}"/>
          </ac:spMkLst>
        </pc:spChg>
        <pc:spChg chg="mod">
          <ac:chgData name="baris oguz" userId="b2f6407021882ee1" providerId="LiveId" clId="{6DFD3514-3DFC-4C97-9916-98338E4C9316}" dt="2025-10-30T12:26:24.650" v="4224" actId="1076"/>
          <ac:spMkLst>
            <pc:docMk/>
            <pc:sldMk cId="807344052" sldId="934"/>
            <ac:spMk id="900110" creationId="{00000000-0000-0000-0000-000000000000}"/>
          </ac:spMkLst>
        </pc:spChg>
        <pc:spChg chg="mod">
          <ac:chgData name="baris oguz" userId="b2f6407021882ee1" providerId="LiveId" clId="{6DFD3514-3DFC-4C97-9916-98338E4C9316}" dt="2025-10-30T12:27:38.306" v="4253" actId="1076"/>
          <ac:spMkLst>
            <pc:docMk/>
            <pc:sldMk cId="807344052" sldId="934"/>
            <ac:spMk id="900111" creationId="{00000000-0000-0000-0000-000000000000}"/>
          </ac:spMkLst>
        </pc:spChg>
        <pc:spChg chg="mod">
          <ac:chgData name="baris oguz" userId="b2f6407021882ee1" providerId="LiveId" clId="{6DFD3514-3DFC-4C97-9916-98338E4C9316}" dt="2025-10-30T12:27:45.131" v="4254" actId="1076"/>
          <ac:spMkLst>
            <pc:docMk/>
            <pc:sldMk cId="807344052" sldId="934"/>
            <ac:spMk id="900112" creationId="{00000000-0000-0000-0000-000000000000}"/>
          </ac:spMkLst>
        </pc:spChg>
        <pc:picChg chg="add mod ord">
          <ac:chgData name="baris oguz" userId="b2f6407021882ee1" providerId="LiveId" clId="{6DFD3514-3DFC-4C97-9916-98338E4C9316}" dt="2025-10-30T12:25:56.297" v="4219" actId="1076"/>
          <ac:picMkLst>
            <pc:docMk/>
            <pc:sldMk cId="807344052" sldId="934"/>
            <ac:picMk id="9" creationId="{B4D448F7-D14C-D183-A150-8FAF79B83ADB}"/>
          </ac:picMkLst>
        </pc:picChg>
      </pc:sldChg>
      <pc:sldChg chg="addSp delSp modSp mod modClrScheme modAnim chgLayout">
        <pc:chgData name="baris oguz" userId="b2f6407021882ee1" providerId="LiveId" clId="{6DFD3514-3DFC-4C97-9916-98338E4C9316}" dt="2025-10-30T12:33:18.596" v="4310" actId="1076"/>
        <pc:sldMkLst>
          <pc:docMk/>
          <pc:sldMk cId="1150636860" sldId="935"/>
        </pc:sldMkLst>
        <pc:spChg chg="mod ord">
          <ac:chgData name="baris oguz" userId="b2f6407021882ee1" providerId="LiveId" clId="{6DFD3514-3DFC-4C97-9916-98338E4C9316}" dt="2025-10-30T11:48:29.881" v="4106" actId="700"/>
          <ac:spMkLst>
            <pc:docMk/>
            <pc:sldMk cId="1150636860" sldId="935"/>
            <ac:spMk id="2" creationId="{ABB4863B-93CB-6797-B047-1C390E692865}"/>
          </ac:spMkLst>
        </pc:spChg>
        <pc:spChg chg="mod ord">
          <ac:chgData name="baris oguz" userId="b2f6407021882ee1" providerId="LiveId" clId="{6DFD3514-3DFC-4C97-9916-98338E4C9316}" dt="2025-10-30T11:48:29.881" v="4106" actId="700"/>
          <ac:spMkLst>
            <pc:docMk/>
            <pc:sldMk cId="1150636860" sldId="935"/>
            <ac:spMk id="4" creationId="{D991B63B-1F3B-E0F5-D82F-4C69B1E5DA2D}"/>
          </ac:spMkLst>
        </pc:spChg>
        <pc:spChg chg="add mod ord">
          <ac:chgData name="baris oguz" userId="b2f6407021882ee1" providerId="LiveId" clId="{6DFD3514-3DFC-4C97-9916-98338E4C9316}" dt="2025-10-30T12:30:43.206" v="4284" actId="14100"/>
          <ac:spMkLst>
            <pc:docMk/>
            <pc:sldMk cId="1150636860" sldId="935"/>
            <ac:spMk id="5" creationId="{DB86EC85-A615-9A4C-4D72-72A75F5AF0F7}"/>
          </ac:spMkLst>
        </pc:spChg>
        <pc:spChg chg="add mod ord">
          <ac:chgData name="baris oguz" userId="b2f6407021882ee1" providerId="LiveId" clId="{6DFD3514-3DFC-4C97-9916-98338E4C9316}" dt="2025-10-30T12:32:17.813" v="4289" actId="166"/>
          <ac:spMkLst>
            <pc:docMk/>
            <pc:sldMk cId="1150636860" sldId="935"/>
            <ac:spMk id="11" creationId="{64A3A8C5-40DC-B279-6718-366C227C7509}"/>
          </ac:spMkLst>
        </pc:spChg>
        <pc:spChg chg="add mod ord">
          <ac:chgData name="baris oguz" userId="b2f6407021882ee1" providerId="LiveId" clId="{6DFD3514-3DFC-4C97-9916-98338E4C9316}" dt="2025-10-30T12:32:17.813" v="4289" actId="166"/>
          <ac:spMkLst>
            <pc:docMk/>
            <pc:sldMk cId="1150636860" sldId="935"/>
            <ac:spMk id="14" creationId="{418139BB-EDAE-D28D-EAE2-37A7D2D4568A}"/>
          </ac:spMkLst>
        </pc:spChg>
        <pc:spChg chg="mod ord">
          <ac:chgData name="baris oguz" userId="b2f6407021882ee1" providerId="LiveId" clId="{6DFD3514-3DFC-4C97-9916-98338E4C9316}" dt="2025-10-30T11:48:29.881" v="4106" actId="700"/>
          <ac:spMkLst>
            <pc:docMk/>
            <pc:sldMk cId="1150636860" sldId="935"/>
            <ac:spMk id="48133" creationId="{00000000-0000-0000-0000-000000000000}"/>
          </ac:spMkLst>
        </pc:spChg>
        <pc:spChg chg="mod">
          <ac:chgData name="baris oguz" userId="b2f6407021882ee1" providerId="LiveId" clId="{6DFD3514-3DFC-4C97-9916-98338E4C9316}" dt="2025-10-30T12:27:55.655" v="4255" actId="21"/>
          <ac:spMkLst>
            <pc:docMk/>
            <pc:sldMk cId="1150636860" sldId="935"/>
            <ac:spMk id="878605" creationId="{00000000-0000-0000-0000-000000000000}"/>
          </ac:spMkLst>
        </pc:spChg>
        <pc:grpChg chg="add mod">
          <ac:chgData name="baris oguz" userId="b2f6407021882ee1" providerId="LiveId" clId="{6DFD3514-3DFC-4C97-9916-98338E4C9316}" dt="2025-10-30T12:30:29.522" v="4281" actId="164"/>
          <ac:grpSpMkLst>
            <pc:docMk/>
            <pc:sldMk cId="1150636860" sldId="935"/>
            <ac:grpSpMk id="10" creationId="{DCD3E4D1-649F-24DC-92B0-47F7E955839A}"/>
          </ac:grpSpMkLst>
        </pc:grpChg>
        <pc:picChg chg="add mod modCrop">
          <ac:chgData name="baris oguz" userId="b2f6407021882ee1" providerId="LiveId" clId="{6DFD3514-3DFC-4C97-9916-98338E4C9316}" dt="2025-10-30T12:30:29.522" v="4281" actId="164"/>
          <ac:picMkLst>
            <pc:docMk/>
            <pc:sldMk cId="1150636860" sldId="935"/>
            <ac:picMk id="7" creationId="{6DC5E5A6-B022-514A-4AEE-7589BBFD5776}"/>
          </ac:picMkLst>
        </pc:picChg>
        <pc:picChg chg="add mod modCrop">
          <ac:chgData name="baris oguz" userId="b2f6407021882ee1" providerId="LiveId" clId="{6DFD3514-3DFC-4C97-9916-98338E4C9316}" dt="2025-10-30T12:30:29.522" v="4281" actId="164"/>
          <ac:picMkLst>
            <pc:docMk/>
            <pc:sldMk cId="1150636860" sldId="935"/>
            <ac:picMk id="8" creationId="{3E99D36E-B764-35D3-FE81-8C9325C2DA38}"/>
          </ac:picMkLst>
        </pc:picChg>
        <pc:picChg chg="add mod modCrop">
          <ac:chgData name="baris oguz" userId="b2f6407021882ee1" providerId="LiveId" clId="{6DFD3514-3DFC-4C97-9916-98338E4C9316}" dt="2025-10-30T12:30:29.522" v="4281" actId="164"/>
          <ac:picMkLst>
            <pc:docMk/>
            <pc:sldMk cId="1150636860" sldId="935"/>
            <ac:picMk id="9" creationId="{532B892D-BA3D-A9A6-0586-F22F90FC427B}"/>
          </ac:picMkLst>
        </pc:picChg>
        <pc:picChg chg="add mod ord">
          <ac:chgData name="baris oguz" userId="b2f6407021882ee1" providerId="LiveId" clId="{6DFD3514-3DFC-4C97-9916-98338E4C9316}" dt="2025-10-30T12:32:46.680" v="4299" actId="688"/>
          <ac:picMkLst>
            <pc:docMk/>
            <pc:sldMk cId="1150636860" sldId="935"/>
            <ac:picMk id="12" creationId="{D43BDD00-F667-15E7-8F0C-6CB40313DAF1}"/>
          </ac:picMkLst>
        </pc:picChg>
        <pc:picChg chg="add mod ord">
          <ac:chgData name="baris oguz" userId="b2f6407021882ee1" providerId="LiveId" clId="{6DFD3514-3DFC-4C97-9916-98338E4C9316}" dt="2025-10-30T12:32:36.427" v="4295" actId="1076"/>
          <ac:picMkLst>
            <pc:docMk/>
            <pc:sldMk cId="1150636860" sldId="935"/>
            <ac:picMk id="13" creationId="{ADC3151A-A385-EF1D-3649-68C88793BDC1}"/>
          </ac:picMkLst>
        </pc:picChg>
        <pc:picChg chg="add mod">
          <ac:chgData name="baris oguz" userId="b2f6407021882ee1" providerId="LiveId" clId="{6DFD3514-3DFC-4C97-9916-98338E4C9316}" dt="2025-10-30T12:32:28.815" v="4293" actId="1076"/>
          <ac:picMkLst>
            <pc:docMk/>
            <pc:sldMk cId="1150636860" sldId="935"/>
            <ac:picMk id="16" creationId="{69348B82-C89E-ABAE-33BA-17768AB0F279}"/>
          </ac:picMkLst>
        </pc:picChg>
        <pc:picChg chg="add mod">
          <ac:chgData name="baris oguz" userId="b2f6407021882ee1" providerId="LiveId" clId="{6DFD3514-3DFC-4C97-9916-98338E4C9316}" dt="2025-10-30T12:32:49.911" v="4300" actId="1076"/>
          <ac:picMkLst>
            <pc:docMk/>
            <pc:sldMk cId="1150636860" sldId="935"/>
            <ac:picMk id="18" creationId="{5EB1B40A-8F66-F03D-F154-906EAE379A5E}"/>
          </ac:picMkLst>
        </pc:picChg>
        <pc:picChg chg="add mod">
          <ac:chgData name="baris oguz" userId="b2f6407021882ee1" providerId="LiveId" clId="{6DFD3514-3DFC-4C97-9916-98338E4C9316}" dt="2025-10-30T12:32:41.058" v="4297" actId="1076"/>
          <ac:picMkLst>
            <pc:docMk/>
            <pc:sldMk cId="1150636860" sldId="935"/>
            <ac:picMk id="19" creationId="{1AC71972-D6F6-753D-158F-B791D3309920}"/>
          </ac:picMkLst>
        </pc:picChg>
        <pc:picChg chg="add mod">
          <ac:chgData name="baris oguz" userId="b2f6407021882ee1" providerId="LiveId" clId="{6DFD3514-3DFC-4C97-9916-98338E4C9316}" dt="2025-10-30T12:32:56.650" v="4302" actId="1076"/>
          <ac:picMkLst>
            <pc:docMk/>
            <pc:sldMk cId="1150636860" sldId="935"/>
            <ac:picMk id="20" creationId="{130DDF8C-AD53-197D-1442-9A131D9CB110}"/>
          </ac:picMkLst>
        </pc:picChg>
        <pc:picChg chg="add mod">
          <ac:chgData name="baris oguz" userId="b2f6407021882ee1" providerId="LiveId" clId="{6DFD3514-3DFC-4C97-9916-98338E4C9316}" dt="2025-10-30T12:33:00.157" v="4304" actId="1076"/>
          <ac:picMkLst>
            <pc:docMk/>
            <pc:sldMk cId="1150636860" sldId="935"/>
            <ac:picMk id="21" creationId="{8C44D30C-9AC1-66E3-DA9A-DFAB481A8291}"/>
          </ac:picMkLst>
        </pc:picChg>
        <pc:picChg chg="add mod">
          <ac:chgData name="baris oguz" userId="b2f6407021882ee1" providerId="LiveId" clId="{6DFD3514-3DFC-4C97-9916-98338E4C9316}" dt="2025-10-30T12:33:04.364" v="4306" actId="1076"/>
          <ac:picMkLst>
            <pc:docMk/>
            <pc:sldMk cId="1150636860" sldId="935"/>
            <ac:picMk id="22" creationId="{D9E0F98B-74D3-1F3E-68A3-B7C8C7E35E3C}"/>
          </ac:picMkLst>
        </pc:picChg>
        <pc:picChg chg="add mod">
          <ac:chgData name="baris oguz" userId="b2f6407021882ee1" providerId="LiveId" clId="{6DFD3514-3DFC-4C97-9916-98338E4C9316}" dt="2025-10-30T12:33:13.789" v="4308" actId="1076"/>
          <ac:picMkLst>
            <pc:docMk/>
            <pc:sldMk cId="1150636860" sldId="935"/>
            <ac:picMk id="23" creationId="{7419ED6F-F257-C0CB-E203-B048A695D40E}"/>
          </ac:picMkLst>
        </pc:picChg>
        <pc:picChg chg="add mod">
          <ac:chgData name="baris oguz" userId="b2f6407021882ee1" providerId="LiveId" clId="{6DFD3514-3DFC-4C97-9916-98338E4C9316}" dt="2025-10-30T12:33:18.596" v="4310" actId="1076"/>
          <ac:picMkLst>
            <pc:docMk/>
            <pc:sldMk cId="1150636860" sldId="935"/>
            <ac:picMk id="24" creationId="{218763B7-312D-AE84-FD79-A8561B081328}"/>
          </ac:picMkLst>
        </pc:picChg>
      </pc:sldChg>
      <pc:sldChg chg="addSp delSp modSp mod ord modClrScheme chgLayout">
        <pc:chgData name="baris oguz" userId="b2f6407021882ee1" providerId="LiveId" clId="{6DFD3514-3DFC-4C97-9916-98338E4C9316}" dt="2025-11-04T08:54:35.755" v="15335" actId="1076"/>
        <pc:sldMkLst>
          <pc:docMk/>
          <pc:sldMk cId="105950336" sldId="936"/>
        </pc:sldMkLst>
        <pc:spChg chg="mod ord">
          <ac:chgData name="baris oguz" userId="b2f6407021882ee1" providerId="LiveId" clId="{6DFD3514-3DFC-4C97-9916-98338E4C9316}" dt="2025-10-30T11:48:32.191" v="4107" actId="700"/>
          <ac:spMkLst>
            <pc:docMk/>
            <pc:sldMk cId="105950336" sldId="936"/>
            <ac:spMk id="2" creationId="{F7C3A219-BEA5-F707-A70C-9CC4182C77E2}"/>
          </ac:spMkLst>
        </pc:spChg>
        <pc:spChg chg="mod ord">
          <ac:chgData name="baris oguz" userId="b2f6407021882ee1" providerId="LiveId" clId="{6DFD3514-3DFC-4C97-9916-98338E4C9316}" dt="2025-10-30T11:48:32.191" v="4107" actId="700"/>
          <ac:spMkLst>
            <pc:docMk/>
            <pc:sldMk cId="105950336" sldId="936"/>
            <ac:spMk id="4" creationId="{6740D2DB-9124-F758-4CC5-646DFB4A78B4}"/>
          </ac:spMkLst>
        </pc:spChg>
        <pc:spChg chg="mod ord">
          <ac:chgData name="baris oguz" userId="b2f6407021882ee1" providerId="LiveId" clId="{6DFD3514-3DFC-4C97-9916-98338E4C9316}" dt="2025-10-30T11:48:32.191" v="4107" actId="700"/>
          <ac:spMkLst>
            <pc:docMk/>
            <pc:sldMk cId="105950336" sldId="936"/>
            <ac:spMk id="47108" creationId="{00000000-0000-0000-0000-000000000000}"/>
          </ac:spMkLst>
        </pc:spChg>
        <pc:picChg chg="add mod">
          <ac:chgData name="baris oguz" userId="b2f6407021882ee1" providerId="LiveId" clId="{6DFD3514-3DFC-4C97-9916-98338E4C9316}" dt="2025-11-04T08:54:35.755" v="15335" actId="1076"/>
          <ac:picMkLst>
            <pc:docMk/>
            <pc:sldMk cId="105950336" sldId="936"/>
            <ac:picMk id="9218" creationId="{96505107-B106-911A-68AE-0F3263107E81}"/>
          </ac:picMkLst>
        </pc:picChg>
      </pc:sldChg>
      <pc:sldChg chg="addSp delSp modSp mod modClrScheme modAnim chgLayout">
        <pc:chgData name="baris oguz" userId="b2f6407021882ee1" providerId="LiveId" clId="{6DFD3514-3DFC-4C97-9916-98338E4C9316}" dt="2025-11-04T08:55:14.868" v="15339" actId="732"/>
        <pc:sldMkLst>
          <pc:docMk/>
          <pc:sldMk cId="3706593301" sldId="937"/>
        </pc:sldMkLst>
        <pc:spChg chg="mod ord">
          <ac:chgData name="baris oguz" userId="b2f6407021882ee1" providerId="LiveId" clId="{6DFD3514-3DFC-4C97-9916-98338E4C9316}" dt="2025-10-30T11:48:33.286" v="4108" actId="700"/>
          <ac:spMkLst>
            <pc:docMk/>
            <pc:sldMk cId="3706593301" sldId="937"/>
            <ac:spMk id="3" creationId="{B18FB909-8987-2414-AFE5-DB63E9A75A8E}"/>
          </ac:spMkLst>
        </pc:spChg>
        <pc:spChg chg="mod ord">
          <ac:chgData name="baris oguz" userId="b2f6407021882ee1" providerId="LiveId" clId="{6DFD3514-3DFC-4C97-9916-98338E4C9316}" dt="2025-10-30T11:48:33.286" v="4108" actId="700"/>
          <ac:spMkLst>
            <pc:docMk/>
            <pc:sldMk cId="3706593301" sldId="937"/>
            <ac:spMk id="5" creationId="{D3C481CE-F296-BD67-9308-790B4F5188E2}"/>
          </ac:spMkLst>
        </pc:spChg>
        <pc:spChg chg="add mod">
          <ac:chgData name="baris oguz" userId="b2f6407021882ee1" providerId="LiveId" clId="{6DFD3514-3DFC-4C97-9916-98338E4C9316}" dt="2025-10-30T12:35:21.236" v="4320" actId="1076"/>
          <ac:spMkLst>
            <pc:docMk/>
            <pc:sldMk cId="3706593301" sldId="937"/>
            <ac:spMk id="9" creationId="{085E2FE0-DF08-D19D-6CC2-DB4428FD910A}"/>
          </ac:spMkLst>
        </pc:spChg>
        <pc:spChg chg="mod ord">
          <ac:chgData name="baris oguz" userId="b2f6407021882ee1" providerId="LiveId" clId="{6DFD3514-3DFC-4C97-9916-98338E4C9316}" dt="2025-10-30T11:48:33.286" v="4108" actId="700"/>
          <ac:spMkLst>
            <pc:docMk/>
            <pc:sldMk cId="3706593301" sldId="937"/>
            <ac:spMk id="50181" creationId="{00000000-0000-0000-0000-000000000000}"/>
          </ac:spMkLst>
        </pc:spChg>
        <pc:picChg chg="add mod">
          <ac:chgData name="baris oguz" userId="b2f6407021882ee1" providerId="LiveId" clId="{6DFD3514-3DFC-4C97-9916-98338E4C9316}" dt="2025-10-30T12:35:09.456" v="4318" actId="1076"/>
          <ac:picMkLst>
            <pc:docMk/>
            <pc:sldMk cId="3706593301" sldId="937"/>
            <ac:picMk id="8" creationId="{12980E61-495E-B3E1-4309-4576BE871173}"/>
          </ac:picMkLst>
        </pc:picChg>
        <pc:picChg chg="add mod">
          <ac:chgData name="baris oguz" userId="b2f6407021882ee1" providerId="LiveId" clId="{6DFD3514-3DFC-4C97-9916-98338E4C9316}" dt="2025-11-04T08:55:14.868" v="15339" actId="732"/>
          <ac:picMkLst>
            <pc:docMk/>
            <pc:sldMk cId="3706593301" sldId="937"/>
            <ac:picMk id="10242" creationId="{3316EBA0-6AE2-15B5-B7C9-0C1235C1BB95}"/>
          </ac:picMkLst>
        </pc:picChg>
      </pc:sldChg>
      <pc:sldChg chg="delSp modSp mod ord modClrScheme chgLayout">
        <pc:chgData name="baris oguz" userId="b2f6407021882ee1" providerId="LiveId" clId="{6DFD3514-3DFC-4C97-9916-98338E4C9316}" dt="2025-10-30T12:35:45.123" v="4326" actId="14100"/>
        <pc:sldMkLst>
          <pc:docMk/>
          <pc:sldMk cId="2146328555" sldId="940"/>
        </pc:sldMkLst>
        <pc:spChg chg="mod ord">
          <ac:chgData name="baris oguz" userId="b2f6407021882ee1" providerId="LiveId" clId="{6DFD3514-3DFC-4C97-9916-98338E4C9316}" dt="2025-10-30T11:48:49.078" v="4114" actId="700"/>
          <ac:spMkLst>
            <pc:docMk/>
            <pc:sldMk cId="2146328555" sldId="940"/>
            <ac:spMk id="2" creationId="{90FCE42A-F099-2F0B-BBD5-E3D38C065C56}"/>
          </ac:spMkLst>
        </pc:spChg>
        <pc:spChg chg="mod ord">
          <ac:chgData name="baris oguz" userId="b2f6407021882ee1" providerId="LiveId" clId="{6DFD3514-3DFC-4C97-9916-98338E4C9316}" dt="2025-10-30T11:48:49.078" v="4114" actId="700"/>
          <ac:spMkLst>
            <pc:docMk/>
            <pc:sldMk cId="2146328555" sldId="940"/>
            <ac:spMk id="4" creationId="{3BC18D7C-E600-1944-17E3-3C54FB8F6362}"/>
          </ac:spMkLst>
        </pc:spChg>
        <pc:spChg chg="mod ord">
          <ac:chgData name="baris oguz" userId="b2f6407021882ee1" providerId="LiveId" clId="{6DFD3514-3DFC-4C97-9916-98338E4C9316}" dt="2025-10-30T11:48:49.078" v="4114" actId="700"/>
          <ac:spMkLst>
            <pc:docMk/>
            <pc:sldMk cId="2146328555" sldId="940"/>
            <ac:spMk id="51205" creationId="{00000000-0000-0000-0000-000000000000}"/>
          </ac:spMkLst>
        </pc:spChg>
        <pc:spChg chg="mod ord">
          <ac:chgData name="baris oguz" userId="b2f6407021882ee1" providerId="LiveId" clId="{6DFD3514-3DFC-4C97-9916-98338E4C9316}" dt="2025-10-30T12:35:45.123" v="4326" actId="14100"/>
          <ac:spMkLst>
            <pc:docMk/>
            <pc:sldMk cId="2146328555" sldId="940"/>
            <ac:spMk id="889859" creationId="{00000000-0000-0000-0000-000000000000}"/>
          </ac:spMkLst>
        </pc:spChg>
      </pc:sldChg>
      <pc:sldChg chg="addSp delSp modSp mod ord modClrScheme chgLayout">
        <pc:chgData name="baris oguz" userId="b2f6407021882ee1" providerId="LiveId" clId="{6DFD3514-3DFC-4C97-9916-98338E4C9316}" dt="2025-10-30T12:51:49.514" v="4875" actId="1035"/>
        <pc:sldMkLst>
          <pc:docMk/>
          <pc:sldMk cId="2733651373" sldId="941"/>
        </pc:sldMkLst>
        <pc:spChg chg="mod ord">
          <ac:chgData name="baris oguz" userId="b2f6407021882ee1" providerId="LiveId" clId="{6DFD3514-3DFC-4C97-9916-98338E4C9316}" dt="2025-10-30T11:48:51.240" v="4115" actId="700"/>
          <ac:spMkLst>
            <pc:docMk/>
            <pc:sldMk cId="2733651373" sldId="941"/>
            <ac:spMk id="2" creationId="{F765C5C7-07AC-F5C0-E65A-713DA2EB903C}"/>
          </ac:spMkLst>
        </pc:spChg>
        <pc:spChg chg="mod ord">
          <ac:chgData name="baris oguz" userId="b2f6407021882ee1" providerId="LiveId" clId="{6DFD3514-3DFC-4C97-9916-98338E4C9316}" dt="2025-10-30T11:48:51.240" v="4115" actId="700"/>
          <ac:spMkLst>
            <pc:docMk/>
            <pc:sldMk cId="2733651373" sldId="941"/>
            <ac:spMk id="4" creationId="{554A5F2B-032E-1981-E1D3-C1246B690E08}"/>
          </ac:spMkLst>
        </pc:spChg>
        <pc:spChg chg="add mod">
          <ac:chgData name="baris oguz" userId="b2f6407021882ee1" providerId="LiveId" clId="{6DFD3514-3DFC-4C97-9916-98338E4C9316}" dt="2025-10-30T12:39:06.988" v="4415" actId="313"/>
          <ac:spMkLst>
            <pc:docMk/>
            <pc:sldMk cId="2733651373" sldId="941"/>
            <ac:spMk id="5" creationId="{045A743B-CD16-CC8F-71AE-85EDEF429B41}"/>
          </ac:spMkLst>
        </pc:spChg>
        <pc:spChg chg="add mod topLvl">
          <ac:chgData name="baris oguz" userId="b2f6407021882ee1" providerId="LiveId" clId="{6DFD3514-3DFC-4C97-9916-98338E4C9316}" dt="2025-10-30T12:47:54.742" v="4677" actId="207"/>
          <ac:spMkLst>
            <pc:docMk/>
            <pc:sldMk cId="2733651373" sldId="941"/>
            <ac:spMk id="6" creationId="{A8D818C9-35AA-DD05-412C-B3676C3D3B93}"/>
          </ac:spMkLst>
        </pc:spChg>
        <pc:spChg chg="add mod topLvl">
          <ac:chgData name="baris oguz" userId="b2f6407021882ee1" providerId="LiveId" clId="{6DFD3514-3DFC-4C97-9916-98338E4C9316}" dt="2025-10-30T12:48:12.815" v="4679" actId="207"/>
          <ac:spMkLst>
            <pc:docMk/>
            <pc:sldMk cId="2733651373" sldId="941"/>
            <ac:spMk id="7" creationId="{D6953594-EA16-0DFD-FE72-49A03BEA2B6F}"/>
          </ac:spMkLst>
        </pc:spChg>
        <pc:spChg chg="add mod topLvl">
          <ac:chgData name="baris oguz" userId="b2f6407021882ee1" providerId="LiveId" clId="{6DFD3514-3DFC-4C97-9916-98338E4C9316}" dt="2025-10-30T12:48:23.635" v="4680" actId="207"/>
          <ac:spMkLst>
            <pc:docMk/>
            <pc:sldMk cId="2733651373" sldId="941"/>
            <ac:spMk id="8" creationId="{B9E871E3-1912-9C1C-90F3-9FE3AFDD205D}"/>
          </ac:spMkLst>
        </pc:spChg>
        <pc:spChg chg="add mod topLvl">
          <ac:chgData name="baris oguz" userId="b2f6407021882ee1" providerId="LiveId" clId="{6DFD3514-3DFC-4C97-9916-98338E4C9316}" dt="2025-10-30T12:47:54.742" v="4677" actId="207"/>
          <ac:spMkLst>
            <pc:docMk/>
            <pc:sldMk cId="2733651373" sldId="941"/>
            <ac:spMk id="9" creationId="{71D2E9BE-03F7-7B6F-8CFC-C55CE1C412CB}"/>
          </ac:spMkLst>
        </pc:spChg>
        <pc:spChg chg="add mod topLvl">
          <ac:chgData name="baris oguz" userId="b2f6407021882ee1" providerId="LiveId" clId="{6DFD3514-3DFC-4C97-9916-98338E4C9316}" dt="2025-10-30T12:48:12.815" v="4679" actId="207"/>
          <ac:spMkLst>
            <pc:docMk/>
            <pc:sldMk cId="2733651373" sldId="941"/>
            <ac:spMk id="10" creationId="{9FD9F185-D8AA-96BC-EC79-C833AE86DCBA}"/>
          </ac:spMkLst>
        </pc:spChg>
        <pc:spChg chg="add mod topLvl">
          <ac:chgData name="baris oguz" userId="b2f6407021882ee1" providerId="LiveId" clId="{6DFD3514-3DFC-4C97-9916-98338E4C9316}" dt="2025-10-30T12:48:23.635" v="4680" actId="207"/>
          <ac:spMkLst>
            <pc:docMk/>
            <pc:sldMk cId="2733651373" sldId="941"/>
            <ac:spMk id="11" creationId="{3EC1C4E9-CC74-1565-C209-240ECCA11CC1}"/>
          </ac:spMkLst>
        </pc:spChg>
        <pc:spChg chg="add mod topLvl">
          <ac:chgData name="baris oguz" userId="b2f6407021882ee1" providerId="LiveId" clId="{6DFD3514-3DFC-4C97-9916-98338E4C9316}" dt="2025-10-30T12:47:54.742" v="4677" actId="207"/>
          <ac:spMkLst>
            <pc:docMk/>
            <pc:sldMk cId="2733651373" sldId="941"/>
            <ac:spMk id="12" creationId="{A459BE4A-DE1C-1DBD-897D-A0AA4A54818E}"/>
          </ac:spMkLst>
        </pc:spChg>
        <pc:spChg chg="add mod topLvl">
          <ac:chgData name="baris oguz" userId="b2f6407021882ee1" providerId="LiveId" clId="{6DFD3514-3DFC-4C97-9916-98338E4C9316}" dt="2025-10-30T12:48:12.815" v="4679" actId="207"/>
          <ac:spMkLst>
            <pc:docMk/>
            <pc:sldMk cId="2733651373" sldId="941"/>
            <ac:spMk id="13" creationId="{D0C84FB0-D1A5-6E36-5ED4-94FEC2C3E076}"/>
          </ac:spMkLst>
        </pc:spChg>
        <pc:spChg chg="add mod topLvl">
          <ac:chgData name="baris oguz" userId="b2f6407021882ee1" providerId="LiveId" clId="{6DFD3514-3DFC-4C97-9916-98338E4C9316}" dt="2025-10-30T12:48:23.635" v="4680" actId="207"/>
          <ac:spMkLst>
            <pc:docMk/>
            <pc:sldMk cId="2733651373" sldId="941"/>
            <ac:spMk id="14" creationId="{F2E877E8-7795-973B-9026-993D9853A01E}"/>
          </ac:spMkLst>
        </pc:spChg>
        <pc:spChg chg="add mod ord">
          <ac:chgData name="baris oguz" userId="b2f6407021882ee1" providerId="LiveId" clId="{6DFD3514-3DFC-4C97-9916-98338E4C9316}" dt="2025-10-30T12:50:07.263" v="4852" actId="14100"/>
          <ac:spMkLst>
            <pc:docMk/>
            <pc:sldMk cId="2733651373" sldId="941"/>
            <ac:spMk id="15" creationId="{C611E806-31C1-64EF-035C-947AB9021057}"/>
          </ac:spMkLst>
        </pc:spChg>
        <pc:spChg chg="add mod ord">
          <ac:chgData name="baris oguz" userId="b2f6407021882ee1" providerId="LiveId" clId="{6DFD3514-3DFC-4C97-9916-98338E4C9316}" dt="2025-10-30T12:49:52.299" v="4811" actId="14100"/>
          <ac:spMkLst>
            <pc:docMk/>
            <pc:sldMk cId="2733651373" sldId="941"/>
            <ac:spMk id="17" creationId="{D136A8CA-F7FE-5253-4931-0A522BF1C196}"/>
          </ac:spMkLst>
        </pc:spChg>
        <pc:spChg chg="add mod ord">
          <ac:chgData name="baris oguz" userId="b2f6407021882ee1" providerId="LiveId" clId="{6DFD3514-3DFC-4C97-9916-98338E4C9316}" dt="2025-10-30T12:51:49.514" v="4875" actId="1035"/>
          <ac:spMkLst>
            <pc:docMk/>
            <pc:sldMk cId="2733651373" sldId="941"/>
            <ac:spMk id="23" creationId="{27F7CE16-E7EB-1EC5-8D93-68DCD7919233}"/>
          </ac:spMkLst>
        </pc:spChg>
        <pc:spChg chg="add mod ord">
          <ac:chgData name="baris oguz" userId="b2f6407021882ee1" providerId="LiveId" clId="{6DFD3514-3DFC-4C97-9916-98338E4C9316}" dt="2025-10-30T12:51:49.514" v="4875" actId="1035"/>
          <ac:spMkLst>
            <pc:docMk/>
            <pc:sldMk cId="2733651373" sldId="941"/>
            <ac:spMk id="24" creationId="{428C2A54-50DA-356B-238C-9FE72CB61975}"/>
          </ac:spMkLst>
        </pc:spChg>
        <pc:spChg chg="add mod ord">
          <ac:chgData name="baris oguz" userId="b2f6407021882ee1" providerId="LiveId" clId="{6DFD3514-3DFC-4C97-9916-98338E4C9316}" dt="2025-10-30T12:51:49.514" v="4875" actId="1035"/>
          <ac:spMkLst>
            <pc:docMk/>
            <pc:sldMk cId="2733651373" sldId="941"/>
            <ac:spMk id="25" creationId="{C9795642-82E8-34A1-7DE6-4D0886B35DAB}"/>
          </ac:spMkLst>
        </pc:spChg>
        <pc:spChg chg="mod ord">
          <ac:chgData name="baris oguz" userId="b2f6407021882ee1" providerId="LiveId" clId="{6DFD3514-3DFC-4C97-9916-98338E4C9316}" dt="2025-10-30T12:38:25.788" v="4361" actId="14100"/>
          <ac:spMkLst>
            <pc:docMk/>
            <pc:sldMk cId="2733651373" sldId="941"/>
            <ac:spMk id="53258" creationId="{00000000-0000-0000-0000-000000000000}"/>
          </ac:spMkLst>
        </pc:spChg>
        <pc:spChg chg="mod ord">
          <ac:chgData name="baris oguz" userId="b2f6407021882ee1" providerId="LiveId" clId="{6DFD3514-3DFC-4C97-9916-98338E4C9316}" dt="2025-10-30T11:48:51.240" v="4115" actId="700"/>
          <ac:spMkLst>
            <pc:docMk/>
            <pc:sldMk cId="2733651373" sldId="941"/>
            <ac:spMk id="53260" creationId="{00000000-0000-0000-0000-000000000000}"/>
          </ac:spMkLst>
        </pc:spChg>
        <pc:spChg chg="mod">
          <ac:chgData name="baris oguz" userId="b2f6407021882ee1" providerId="LiveId" clId="{6DFD3514-3DFC-4C97-9916-98338E4C9316}" dt="2025-10-30T12:37:50.247" v="4356" actId="1076"/>
          <ac:spMkLst>
            <pc:docMk/>
            <pc:sldMk cId="2733651373" sldId="941"/>
            <ac:spMk id="984077" creationId="{00000000-0000-0000-0000-000000000000}"/>
          </ac:spMkLst>
        </pc:spChg>
        <pc:spChg chg="mod">
          <ac:chgData name="baris oguz" userId="b2f6407021882ee1" providerId="LiveId" clId="{6DFD3514-3DFC-4C97-9916-98338E4C9316}" dt="2025-10-30T12:37:42.133" v="4355" actId="1076"/>
          <ac:spMkLst>
            <pc:docMk/>
            <pc:sldMk cId="2733651373" sldId="941"/>
            <ac:spMk id="984078" creationId="{00000000-0000-0000-0000-000000000000}"/>
          </ac:spMkLst>
        </pc:spChg>
        <pc:spChg chg="mod">
          <ac:chgData name="baris oguz" userId="b2f6407021882ee1" providerId="LiveId" clId="{6DFD3514-3DFC-4C97-9916-98338E4C9316}" dt="2025-10-30T12:38:00.130" v="4357" actId="1076"/>
          <ac:spMkLst>
            <pc:docMk/>
            <pc:sldMk cId="2733651373" sldId="941"/>
            <ac:spMk id="984079" creationId="{00000000-0000-0000-0000-000000000000}"/>
          </ac:spMkLst>
        </pc:spChg>
        <pc:spChg chg="mod">
          <ac:chgData name="baris oguz" userId="b2f6407021882ee1" providerId="LiveId" clId="{6DFD3514-3DFC-4C97-9916-98338E4C9316}" dt="2025-10-30T12:38:10.830" v="4359" actId="1076"/>
          <ac:spMkLst>
            <pc:docMk/>
            <pc:sldMk cId="2733651373" sldId="941"/>
            <ac:spMk id="984080" creationId="{00000000-0000-0000-0000-000000000000}"/>
          </ac:spMkLst>
        </pc:spChg>
        <pc:spChg chg="mod">
          <ac:chgData name="baris oguz" userId="b2f6407021882ee1" providerId="LiveId" clId="{6DFD3514-3DFC-4C97-9916-98338E4C9316}" dt="2025-10-30T12:38:04.811" v="4358" actId="1076"/>
          <ac:spMkLst>
            <pc:docMk/>
            <pc:sldMk cId="2733651373" sldId="941"/>
            <ac:spMk id="984081" creationId="{00000000-0000-0000-0000-000000000000}"/>
          </ac:spMkLst>
        </pc:spChg>
        <pc:grpChg chg="add mod">
          <ac:chgData name="baris oguz" userId="b2f6407021882ee1" providerId="LiveId" clId="{6DFD3514-3DFC-4C97-9916-98338E4C9316}" dt="2025-10-30T12:47:54.742" v="4677" actId="207"/>
          <ac:grpSpMkLst>
            <pc:docMk/>
            <pc:sldMk cId="2733651373" sldId="941"/>
            <ac:grpSpMk id="21" creationId="{AC946693-5E32-DF91-5652-7F35CB7E5A42}"/>
          </ac:grpSpMkLst>
        </pc:grpChg>
        <pc:grpChg chg="add mod">
          <ac:chgData name="baris oguz" userId="b2f6407021882ee1" providerId="LiveId" clId="{6DFD3514-3DFC-4C97-9916-98338E4C9316}" dt="2025-10-30T12:48:12.815" v="4679" actId="207"/>
          <ac:grpSpMkLst>
            <pc:docMk/>
            <pc:sldMk cId="2733651373" sldId="941"/>
            <ac:grpSpMk id="22" creationId="{406965FA-1FE3-5898-AE2B-7390652B4655}"/>
          </ac:grpSpMkLst>
        </pc:grpChg>
        <pc:picChg chg="mod">
          <ac:chgData name="baris oguz" userId="b2f6407021882ee1" providerId="LiveId" clId="{6DFD3514-3DFC-4C97-9916-98338E4C9316}" dt="2025-10-30T12:37:02.438" v="4346"/>
          <ac:picMkLst>
            <pc:docMk/>
            <pc:sldMk cId="2733651373" sldId="941"/>
            <ac:picMk id="16" creationId="{00000000-0000-0000-0000-000000000000}"/>
          </ac:picMkLst>
        </pc:picChg>
        <pc:picChg chg="mod">
          <ac:chgData name="baris oguz" userId="b2f6407021882ee1" providerId="LiveId" clId="{6DFD3514-3DFC-4C97-9916-98338E4C9316}" dt="2025-10-30T12:36:49.696" v="4344" actId="1076"/>
          <ac:picMkLst>
            <pc:docMk/>
            <pc:sldMk cId="2733651373" sldId="941"/>
            <ac:picMk id="984076" creationId="{00000000-0000-0000-0000-000000000000}"/>
          </ac:picMkLst>
        </pc:picChg>
      </pc:sldChg>
      <pc:sldChg chg="addSp delSp modSp mod modClrScheme chgLayout">
        <pc:chgData name="baris oguz" userId="b2f6407021882ee1" providerId="LiveId" clId="{6DFD3514-3DFC-4C97-9916-98338E4C9316}" dt="2025-11-04T08:57:58.614" v="15346" actId="1076"/>
        <pc:sldMkLst>
          <pc:docMk/>
          <pc:sldMk cId="2618767054" sldId="949"/>
        </pc:sldMkLst>
        <pc:spChg chg="mod ord">
          <ac:chgData name="baris oguz" userId="b2f6407021882ee1" providerId="LiveId" clId="{6DFD3514-3DFC-4C97-9916-98338E4C9316}" dt="2025-10-30T13:08:44.309" v="4887" actId="700"/>
          <ac:spMkLst>
            <pc:docMk/>
            <pc:sldMk cId="2618767054" sldId="949"/>
            <ac:spMk id="2" creationId="{00000000-0000-0000-0000-000000000000}"/>
          </ac:spMkLst>
        </pc:spChg>
        <pc:spChg chg="mod ord">
          <ac:chgData name="baris oguz" userId="b2f6407021882ee1" providerId="LiveId" clId="{6DFD3514-3DFC-4C97-9916-98338E4C9316}" dt="2025-10-30T13:08:44.309" v="4887" actId="700"/>
          <ac:spMkLst>
            <pc:docMk/>
            <pc:sldMk cId="2618767054" sldId="949"/>
            <ac:spMk id="3" creationId="{A81683F9-844A-74F2-45C2-F6B682B23E26}"/>
          </ac:spMkLst>
        </pc:spChg>
        <pc:spChg chg="mod ord">
          <ac:chgData name="baris oguz" userId="b2f6407021882ee1" providerId="LiveId" clId="{6DFD3514-3DFC-4C97-9916-98338E4C9316}" dt="2025-10-30T13:08:44.309" v="4887" actId="700"/>
          <ac:spMkLst>
            <pc:docMk/>
            <pc:sldMk cId="2618767054" sldId="949"/>
            <ac:spMk id="5" creationId="{C289C8A9-F144-84F8-3E62-58E5C4C158D6}"/>
          </ac:spMkLst>
        </pc:spChg>
        <pc:spChg chg="add mod">
          <ac:chgData name="baris oguz" userId="b2f6407021882ee1" providerId="LiveId" clId="{6DFD3514-3DFC-4C97-9916-98338E4C9316}" dt="2025-10-30T13:35:50.667" v="5152" actId="164"/>
          <ac:spMkLst>
            <pc:docMk/>
            <pc:sldMk cId="2618767054" sldId="949"/>
            <ac:spMk id="12" creationId="{505814B1-4304-D07B-CE9C-6DE90D9D9226}"/>
          </ac:spMkLst>
        </pc:spChg>
        <pc:spChg chg="add mod">
          <ac:chgData name="baris oguz" userId="b2f6407021882ee1" providerId="LiveId" clId="{6DFD3514-3DFC-4C97-9916-98338E4C9316}" dt="2025-10-30T13:36:08.573" v="5153" actId="164"/>
          <ac:spMkLst>
            <pc:docMk/>
            <pc:sldMk cId="2618767054" sldId="949"/>
            <ac:spMk id="13" creationId="{A0E0304A-7BB1-AFA4-E1DF-2E44AFD124B5}"/>
          </ac:spMkLst>
        </pc:spChg>
        <pc:spChg chg="add mod">
          <ac:chgData name="baris oguz" userId="b2f6407021882ee1" providerId="LiveId" clId="{6DFD3514-3DFC-4C97-9916-98338E4C9316}" dt="2025-10-30T13:35:50.667" v="5152" actId="164"/>
          <ac:spMkLst>
            <pc:docMk/>
            <pc:sldMk cId="2618767054" sldId="949"/>
            <ac:spMk id="14" creationId="{23387700-3757-9B09-4BF6-F59ACA92E9CA}"/>
          </ac:spMkLst>
        </pc:spChg>
        <pc:spChg chg="add mod">
          <ac:chgData name="baris oguz" userId="b2f6407021882ee1" providerId="LiveId" clId="{6DFD3514-3DFC-4C97-9916-98338E4C9316}" dt="2025-10-30T13:35:50.667" v="5152" actId="164"/>
          <ac:spMkLst>
            <pc:docMk/>
            <pc:sldMk cId="2618767054" sldId="949"/>
            <ac:spMk id="17" creationId="{8C136C9D-AE02-3C87-E715-99D2ED592341}"/>
          </ac:spMkLst>
        </pc:spChg>
        <pc:spChg chg="add mod">
          <ac:chgData name="baris oguz" userId="b2f6407021882ee1" providerId="LiveId" clId="{6DFD3514-3DFC-4C97-9916-98338E4C9316}" dt="2025-10-30T13:35:50.667" v="5152" actId="164"/>
          <ac:spMkLst>
            <pc:docMk/>
            <pc:sldMk cId="2618767054" sldId="949"/>
            <ac:spMk id="19" creationId="{47EA4F16-8173-9D32-7E44-F4CED4ADD07F}"/>
          </ac:spMkLst>
        </pc:spChg>
        <pc:spChg chg="add mod">
          <ac:chgData name="baris oguz" userId="b2f6407021882ee1" providerId="LiveId" clId="{6DFD3514-3DFC-4C97-9916-98338E4C9316}" dt="2025-10-30T13:35:50.667" v="5152" actId="164"/>
          <ac:spMkLst>
            <pc:docMk/>
            <pc:sldMk cId="2618767054" sldId="949"/>
            <ac:spMk id="20" creationId="{F2EF463F-757B-C2AD-BEA6-7F6E41EA7F89}"/>
          </ac:spMkLst>
        </pc:spChg>
        <pc:spChg chg="add mod">
          <ac:chgData name="baris oguz" userId="b2f6407021882ee1" providerId="LiveId" clId="{6DFD3514-3DFC-4C97-9916-98338E4C9316}" dt="2025-10-30T13:36:08.573" v="5153" actId="164"/>
          <ac:spMkLst>
            <pc:docMk/>
            <pc:sldMk cId="2618767054" sldId="949"/>
            <ac:spMk id="21" creationId="{AEC5AAFF-B4F6-CAF6-AB1E-07CA8B1F6B18}"/>
          </ac:spMkLst>
        </pc:spChg>
        <pc:spChg chg="add mod">
          <ac:chgData name="baris oguz" userId="b2f6407021882ee1" providerId="LiveId" clId="{6DFD3514-3DFC-4C97-9916-98338E4C9316}" dt="2025-10-30T13:36:08.573" v="5153" actId="164"/>
          <ac:spMkLst>
            <pc:docMk/>
            <pc:sldMk cId="2618767054" sldId="949"/>
            <ac:spMk id="22" creationId="{9A075429-08E3-6014-D625-84995AAF866C}"/>
          </ac:spMkLst>
        </pc:spChg>
        <pc:spChg chg="add mod">
          <ac:chgData name="baris oguz" userId="b2f6407021882ee1" providerId="LiveId" clId="{6DFD3514-3DFC-4C97-9916-98338E4C9316}" dt="2025-10-30T13:36:08.573" v="5153" actId="164"/>
          <ac:spMkLst>
            <pc:docMk/>
            <pc:sldMk cId="2618767054" sldId="949"/>
            <ac:spMk id="23" creationId="{C65E4418-AAD3-0242-9790-7EF664B1DEAC}"/>
          </ac:spMkLst>
        </pc:spChg>
        <pc:spChg chg="add mod">
          <ac:chgData name="baris oguz" userId="b2f6407021882ee1" providerId="LiveId" clId="{6DFD3514-3DFC-4C97-9916-98338E4C9316}" dt="2025-10-30T13:36:08.573" v="5153" actId="164"/>
          <ac:spMkLst>
            <pc:docMk/>
            <pc:sldMk cId="2618767054" sldId="949"/>
            <ac:spMk id="24" creationId="{18A98676-A160-C304-AEEF-0D723E701AB4}"/>
          </ac:spMkLst>
        </pc:spChg>
        <pc:spChg chg="add mod ord">
          <ac:chgData name="baris oguz" userId="b2f6407021882ee1" providerId="LiveId" clId="{6DFD3514-3DFC-4C97-9916-98338E4C9316}" dt="2025-11-04T08:57:20.689" v="15340"/>
          <ac:spMkLst>
            <pc:docMk/>
            <pc:sldMk cId="2618767054" sldId="949"/>
            <ac:spMk id="27" creationId="{D4E0C7E3-9085-B9A1-1D4C-3C8663360BB7}"/>
          </ac:spMkLst>
        </pc:spChg>
        <pc:spChg chg="add mod ord">
          <ac:chgData name="baris oguz" userId="b2f6407021882ee1" providerId="LiveId" clId="{6DFD3514-3DFC-4C97-9916-98338E4C9316}" dt="2025-10-30T13:37:22.723" v="5162" actId="13822"/>
          <ac:spMkLst>
            <pc:docMk/>
            <pc:sldMk cId="2618767054" sldId="949"/>
            <ac:spMk id="28" creationId="{D21E8AB5-A053-B65F-8090-F39C64A2181B}"/>
          </ac:spMkLst>
        </pc:spChg>
        <pc:grpChg chg="add mod">
          <ac:chgData name="baris oguz" userId="b2f6407021882ee1" providerId="LiveId" clId="{6DFD3514-3DFC-4C97-9916-98338E4C9316}" dt="2025-10-30T13:35:50.667" v="5152" actId="164"/>
          <ac:grpSpMkLst>
            <pc:docMk/>
            <pc:sldMk cId="2618767054" sldId="949"/>
            <ac:grpSpMk id="25" creationId="{24B625A8-CD27-EA2B-4E54-E549325ABDFC}"/>
          </ac:grpSpMkLst>
        </pc:grpChg>
        <pc:grpChg chg="add mod">
          <ac:chgData name="baris oguz" userId="b2f6407021882ee1" providerId="LiveId" clId="{6DFD3514-3DFC-4C97-9916-98338E4C9316}" dt="2025-10-30T13:36:11.582" v="5154" actId="1076"/>
          <ac:grpSpMkLst>
            <pc:docMk/>
            <pc:sldMk cId="2618767054" sldId="949"/>
            <ac:grpSpMk id="26" creationId="{F95075E9-A4B6-9B96-1040-E127E0C98978}"/>
          </ac:grpSpMkLst>
        </pc:grpChg>
        <pc:picChg chg="mod modCrop">
          <ac:chgData name="baris oguz" userId="b2f6407021882ee1" providerId="LiveId" clId="{6DFD3514-3DFC-4C97-9916-98338E4C9316}" dt="2025-11-04T08:57:58.614" v="15346" actId="1076"/>
          <ac:picMkLst>
            <pc:docMk/>
            <pc:sldMk cId="2618767054" sldId="949"/>
            <ac:picMk id="4" creationId="{0573CC0E-EA65-5315-511A-FC67031DB297}"/>
          </ac:picMkLst>
        </pc:picChg>
        <pc:picChg chg="add mod ord modCrop">
          <ac:chgData name="baris oguz" userId="b2f6407021882ee1" providerId="LiveId" clId="{6DFD3514-3DFC-4C97-9916-98338E4C9316}" dt="2025-10-30T13:36:53.456" v="5156"/>
          <ac:picMkLst>
            <pc:docMk/>
            <pc:sldMk cId="2618767054" sldId="949"/>
            <ac:picMk id="8" creationId="{78CBB8AB-CBE6-7075-562C-29A1736B440F}"/>
          </ac:picMkLst>
        </pc:picChg>
        <pc:picChg chg="add mod ord modCrop">
          <ac:chgData name="baris oguz" userId="b2f6407021882ee1" providerId="LiveId" clId="{6DFD3514-3DFC-4C97-9916-98338E4C9316}" dt="2025-10-30T13:36:43.456" v="5155"/>
          <ac:picMkLst>
            <pc:docMk/>
            <pc:sldMk cId="2618767054" sldId="949"/>
            <ac:picMk id="11" creationId="{8C991AC8-094A-D6D8-8D90-38E015B44E00}"/>
          </ac:picMkLst>
        </pc:picChg>
      </pc:sldChg>
      <pc:sldChg chg="addSp delSp modSp mod ord modClrScheme modAnim chgLayout">
        <pc:chgData name="baris oguz" userId="b2f6407021882ee1" providerId="LiveId" clId="{6DFD3514-3DFC-4C97-9916-98338E4C9316}" dt="2025-10-30T13:41:38.712" v="5187" actId="1076"/>
        <pc:sldMkLst>
          <pc:docMk/>
          <pc:sldMk cId="2703989362" sldId="953"/>
        </pc:sldMkLst>
        <pc:spChg chg="mod ord">
          <ac:chgData name="baris oguz" userId="b2f6407021882ee1" providerId="LiveId" clId="{6DFD3514-3DFC-4C97-9916-98338E4C9316}" dt="2025-10-30T13:08:44.309" v="4887" actId="700"/>
          <ac:spMkLst>
            <pc:docMk/>
            <pc:sldMk cId="2703989362" sldId="953"/>
            <ac:spMk id="2" creationId="{00000000-0000-0000-0000-000000000000}"/>
          </ac:spMkLst>
        </pc:spChg>
        <pc:spChg chg="mod ord">
          <ac:chgData name="baris oguz" userId="b2f6407021882ee1" providerId="LiveId" clId="{6DFD3514-3DFC-4C97-9916-98338E4C9316}" dt="2025-10-30T13:08:44.309" v="4887" actId="700"/>
          <ac:spMkLst>
            <pc:docMk/>
            <pc:sldMk cId="2703989362" sldId="953"/>
            <ac:spMk id="3" creationId="{D3DB3D65-6BDB-45B5-B003-67473D732FDF}"/>
          </ac:spMkLst>
        </pc:spChg>
        <pc:spChg chg="mod ord">
          <ac:chgData name="baris oguz" userId="b2f6407021882ee1" providerId="LiveId" clId="{6DFD3514-3DFC-4C97-9916-98338E4C9316}" dt="2025-10-30T13:08:44.309" v="4887" actId="700"/>
          <ac:spMkLst>
            <pc:docMk/>
            <pc:sldMk cId="2703989362" sldId="953"/>
            <ac:spMk id="5" creationId="{95D4BE01-2BF0-642E-F3DB-237C200B4A85}"/>
          </ac:spMkLst>
        </pc:spChg>
        <pc:picChg chg="add mod">
          <ac:chgData name="baris oguz" userId="b2f6407021882ee1" providerId="LiveId" clId="{6DFD3514-3DFC-4C97-9916-98338E4C9316}" dt="2025-10-30T13:41:36.302" v="5186" actId="1076"/>
          <ac:picMkLst>
            <pc:docMk/>
            <pc:sldMk cId="2703989362" sldId="953"/>
            <ac:picMk id="6" creationId="{5C1B9485-2624-78DE-C8CF-F98FB9FD205E}"/>
          </ac:picMkLst>
        </pc:picChg>
        <pc:picChg chg="mod">
          <ac:chgData name="baris oguz" userId="b2f6407021882ee1" providerId="LiveId" clId="{6DFD3514-3DFC-4C97-9916-98338E4C9316}" dt="2025-10-30T13:41:38.712" v="5187" actId="1076"/>
          <ac:picMkLst>
            <pc:docMk/>
            <pc:sldMk cId="2703989362" sldId="953"/>
            <ac:picMk id="10" creationId="{00000000-0000-0000-0000-000000000000}"/>
          </ac:picMkLst>
        </pc:picChg>
      </pc:sldChg>
      <pc:sldChg chg="addSp delSp modSp mod modClrScheme modAnim chgLayout">
        <pc:chgData name="baris oguz" userId="b2f6407021882ee1" providerId="LiveId" clId="{6DFD3514-3DFC-4C97-9916-98338E4C9316}" dt="2025-10-30T14:26:41.102" v="5507" actId="732"/>
        <pc:sldMkLst>
          <pc:docMk/>
          <pc:sldMk cId="2209995061" sldId="957"/>
        </pc:sldMkLst>
        <pc:spChg chg="mod ord">
          <ac:chgData name="baris oguz" userId="b2f6407021882ee1" providerId="LiveId" clId="{6DFD3514-3DFC-4C97-9916-98338E4C9316}" dt="2025-10-30T13:08:44.309" v="4887" actId="700"/>
          <ac:spMkLst>
            <pc:docMk/>
            <pc:sldMk cId="2209995061" sldId="957"/>
            <ac:spMk id="2" creationId="{00000000-0000-0000-0000-000000000000}"/>
          </ac:spMkLst>
        </pc:spChg>
        <pc:spChg chg="mod ord">
          <ac:chgData name="baris oguz" userId="b2f6407021882ee1" providerId="LiveId" clId="{6DFD3514-3DFC-4C97-9916-98338E4C9316}" dt="2025-10-30T13:08:44.309" v="4887" actId="700"/>
          <ac:spMkLst>
            <pc:docMk/>
            <pc:sldMk cId="2209995061" sldId="957"/>
            <ac:spMk id="3" creationId="{5F4A856B-2AB8-F057-5B2F-A14E79381443}"/>
          </ac:spMkLst>
        </pc:spChg>
        <pc:spChg chg="mod ord">
          <ac:chgData name="baris oguz" userId="b2f6407021882ee1" providerId="LiveId" clId="{6DFD3514-3DFC-4C97-9916-98338E4C9316}" dt="2025-10-30T13:08:44.309" v="4887" actId="700"/>
          <ac:spMkLst>
            <pc:docMk/>
            <pc:sldMk cId="2209995061" sldId="957"/>
            <ac:spMk id="5" creationId="{96AC8643-EE1B-E34E-C163-810B376502CD}"/>
          </ac:spMkLst>
        </pc:spChg>
        <pc:spChg chg="add mod">
          <ac:chgData name="baris oguz" userId="b2f6407021882ee1" providerId="LiveId" clId="{6DFD3514-3DFC-4C97-9916-98338E4C9316}" dt="2025-10-30T14:16:35.050" v="5497" actId="1076"/>
          <ac:spMkLst>
            <pc:docMk/>
            <pc:sldMk cId="2209995061" sldId="957"/>
            <ac:spMk id="7" creationId="{31E921DD-43D9-BC06-232F-AA7E66AB96B8}"/>
          </ac:spMkLst>
        </pc:spChg>
        <pc:spChg chg="add del mod">
          <ac:chgData name="baris oguz" userId="b2f6407021882ee1" providerId="LiveId" clId="{6DFD3514-3DFC-4C97-9916-98338E4C9316}" dt="2025-10-30T13:45:36.615" v="5370" actId="14100"/>
          <ac:spMkLst>
            <pc:docMk/>
            <pc:sldMk cId="2209995061" sldId="957"/>
            <ac:spMk id="8" creationId="{B58C6A6A-E111-D690-D44A-88477BFE778F}"/>
          </ac:spMkLst>
        </pc:spChg>
        <pc:spChg chg="add del mod">
          <ac:chgData name="baris oguz" userId="b2f6407021882ee1" providerId="LiveId" clId="{6DFD3514-3DFC-4C97-9916-98338E4C9316}" dt="2025-10-30T13:45:40.302" v="5371" actId="14100"/>
          <ac:spMkLst>
            <pc:docMk/>
            <pc:sldMk cId="2209995061" sldId="957"/>
            <ac:spMk id="9" creationId="{F9CF2764-51BF-143F-4B09-DF55922AB9CB}"/>
          </ac:spMkLst>
        </pc:spChg>
        <pc:spChg chg="add mod">
          <ac:chgData name="baris oguz" userId="b2f6407021882ee1" providerId="LiveId" clId="{6DFD3514-3DFC-4C97-9916-98338E4C9316}" dt="2025-10-30T13:44:47.989" v="5348" actId="1076"/>
          <ac:spMkLst>
            <pc:docMk/>
            <pc:sldMk cId="2209995061" sldId="957"/>
            <ac:spMk id="11" creationId="{42741FB9-52EE-E10D-FC26-89290E698951}"/>
          </ac:spMkLst>
        </pc:spChg>
        <pc:spChg chg="mod">
          <ac:chgData name="baris oguz" userId="b2f6407021882ee1" providerId="LiveId" clId="{6DFD3514-3DFC-4C97-9916-98338E4C9316}" dt="2025-10-30T13:44:42.922" v="5347"/>
          <ac:spMkLst>
            <pc:docMk/>
            <pc:sldMk cId="2209995061" sldId="957"/>
            <ac:spMk id="13" creationId="{6E519A21-986F-20B1-0C13-93D5B33760A7}"/>
          </ac:spMkLst>
        </pc:spChg>
        <pc:spChg chg="mod">
          <ac:chgData name="baris oguz" userId="b2f6407021882ee1" providerId="LiveId" clId="{6DFD3514-3DFC-4C97-9916-98338E4C9316}" dt="2025-10-30T13:47:25.178" v="5471" actId="1038"/>
          <ac:spMkLst>
            <pc:docMk/>
            <pc:sldMk cId="2209995061" sldId="957"/>
            <ac:spMk id="15" creationId="{5B3C4144-DB42-FF08-5890-3BF72D4839AA}"/>
          </ac:spMkLst>
        </pc:spChg>
        <pc:spChg chg="mod">
          <ac:chgData name="baris oguz" userId="b2f6407021882ee1" providerId="LiveId" clId="{6DFD3514-3DFC-4C97-9916-98338E4C9316}" dt="2025-10-30T13:46:53.075" v="5395" actId="20577"/>
          <ac:spMkLst>
            <pc:docMk/>
            <pc:sldMk cId="2209995061" sldId="957"/>
            <ac:spMk id="16" creationId="{D897E110-7F51-E6DB-1B83-B1E1429C7F06}"/>
          </ac:spMkLst>
        </pc:spChg>
        <pc:spChg chg="mod">
          <ac:chgData name="baris oguz" userId="b2f6407021882ee1" providerId="LiveId" clId="{6DFD3514-3DFC-4C97-9916-98338E4C9316}" dt="2025-10-30T13:44:47.989" v="5348" actId="1076"/>
          <ac:spMkLst>
            <pc:docMk/>
            <pc:sldMk cId="2209995061" sldId="957"/>
            <ac:spMk id="17" creationId="{BE774018-689E-8375-2EFC-E9FE8CFD63B6}"/>
          </ac:spMkLst>
        </pc:spChg>
        <pc:spChg chg="add mod">
          <ac:chgData name="baris oguz" userId="b2f6407021882ee1" providerId="LiveId" clId="{6DFD3514-3DFC-4C97-9916-98338E4C9316}" dt="2025-10-30T13:44:47.989" v="5348" actId="1076"/>
          <ac:spMkLst>
            <pc:docMk/>
            <pc:sldMk cId="2209995061" sldId="957"/>
            <ac:spMk id="18" creationId="{E0B11F7B-195A-BF1C-5F57-77297C9A932E}"/>
          </ac:spMkLst>
        </pc:spChg>
        <pc:spChg chg="mod">
          <ac:chgData name="baris oguz" userId="b2f6407021882ee1" providerId="LiveId" clId="{6DFD3514-3DFC-4C97-9916-98338E4C9316}" dt="2025-10-30T13:44:42.922" v="5347"/>
          <ac:spMkLst>
            <pc:docMk/>
            <pc:sldMk cId="2209995061" sldId="957"/>
            <ac:spMk id="20" creationId="{DC1BD7B6-02C0-E1A3-3FC2-99CAD0D17978}"/>
          </ac:spMkLst>
        </pc:spChg>
        <pc:spChg chg="mod">
          <ac:chgData name="baris oguz" userId="b2f6407021882ee1" providerId="LiveId" clId="{6DFD3514-3DFC-4C97-9916-98338E4C9316}" dt="2025-10-30T13:47:08.371" v="5414" actId="1038"/>
          <ac:spMkLst>
            <pc:docMk/>
            <pc:sldMk cId="2209995061" sldId="957"/>
            <ac:spMk id="21" creationId="{7BC74F78-BF9C-04B2-327D-9D2BBEA32CEE}"/>
          </ac:spMkLst>
        </pc:spChg>
        <pc:spChg chg="mod">
          <ac:chgData name="baris oguz" userId="b2f6407021882ee1" providerId="LiveId" clId="{6DFD3514-3DFC-4C97-9916-98338E4C9316}" dt="2025-10-30T13:47:36.710" v="5484" actId="1037"/>
          <ac:spMkLst>
            <pc:docMk/>
            <pc:sldMk cId="2209995061" sldId="957"/>
            <ac:spMk id="22" creationId="{4D95CF19-2119-A1D8-72BB-A0E881205323}"/>
          </ac:spMkLst>
        </pc:spChg>
        <pc:spChg chg="mod">
          <ac:chgData name="baris oguz" userId="b2f6407021882ee1" providerId="LiveId" clId="{6DFD3514-3DFC-4C97-9916-98338E4C9316}" dt="2025-10-30T13:44:47.989" v="5348" actId="1076"/>
          <ac:spMkLst>
            <pc:docMk/>
            <pc:sldMk cId="2209995061" sldId="957"/>
            <ac:spMk id="23" creationId="{654516F7-82A2-08BF-34AF-590EAD333C24}"/>
          </ac:spMkLst>
        </pc:spChg>
        <pc:spChg chg="add mod">
          <ac:chgData name="baris oguz" userId="b2f6407021882ee1" providerId="LiveId" clId="{6DFD3514-3DFC-4C97-9916-98338E4C9316}" dt="2025-10-30T13:47:19.336" v="5450" actId="1037"/>
          <ac:spMkLst>
            <pc:docMk/>
            <pc:sldMk cId="2209995061" sldId="957"/>
            <ac:spMk id="24" creationId="{49B53BFB-52DB-79CD-5942-9E28AC4CF11C}"/>
          </ac:spMkLst>
        </pc:spChg>
        <pc:spChg chg="add mod">
          <ac:chgData name="baris oguz" userId="b2f6407021882ee1" providerId="LiveId" clId="{6DFD3514-3DFC-4C97-9916-98338E4C9316}" dt="2025-10-30T13:46:44.791" v="5389" actId="20577"/>
          <ac:spMkLst>
            <pc:docMk/>
            <pc:sldMk cId="2209995061" sldId="957"/>
            <ac:spMk id="25" creationId="{68AFFE12-8ED3-6B62-540F-D5DF1178F21B}"/>
          </ac:spMkLst>
        </pc:spChg>
        <pc:grpChg chg="mod">
          <ac:chgData name="baris oguz" userId="b2f6407021882ee1" providerId="LiveId" clId="{6DFD3514-3DFC-4C97-9916-98338E4C9316}" dt="2025-10-30T13:44:47.989" v="5348" actId="1076"/>
          <ac:grpSpMkLst>
            <pc:docMk/>
            <pc:sldMk cId="2209995061" sldId="957"/>
            <ac:grpSpMk id="12" creationId="{E8FA323C-AE9C-4443-804E-349F5A4CFE92}"/>
          </ac:grpSpMkLst>
        </pc:grpChg>
        <pc:grpChg chg="mod">
          <ac:chgData name="baris oguz" userId="b2f6407021882ee1" providerId="LiveId" clId="{6DFD3514-3DFC-4C97-9916-98338E4C9316}" dt="2025-10-30T13:44:47.989" v="5348" actId="1076"/>
          <ac:grpSpMkLst>
            <pc:docMk/>
            <pc:sldMk cId="2209995061" sldId="957"/>
            <ac:grpSpMk id="19" creationId="{2C55F0B0-24C7-EA13-9FAB-B364705063CC}"/>
          </ac:grpSpMkLst>
        </pc:grpChg>
        <pc:picChg chg="mod modCrop">
          <ac:chgData name="baris oguz" userId="b2f6407021882ee1" providerId="LiveId" clId="{6DFD3514-3DFC-4C97-9916-98338E4C9316}" dt="2025-10-30T14:26:41.102" v="5507" actId="732"/>
          <ac:picMkLst>
            <pc:docMk/>
            <pc:sldMk cId="2209995061" sldId="957"/>
            <ac:picMk id="14" creationId="{00000000-0000-0000-0000-000000000000}"/>
          </ac:picMkLst>
        </pc:picChg>
        <pc:picChg chg="add mod modCrop">
          <ac:chgData name="baris oguz" userId="b2f6407021882ee1" providerId="LiveId" clId="{6DFD3514-3DFC-4C97-9916-98338E4C9316}" dt="2025-10-30T14:16:29.344" v="5496" actId="14100"/>
          <ac:picMkLst>
            <pc:docMk/>
            <pc:sldMk cId="2209995061" sldId="957"/>
            <ac:picMk id="27" creationId="{69CC8695-6371-19A2-79C6-3BD6D3C362D4}"/>
          </ac:picMkLst>
        </pc:picChg>
        <pc:picChg chg="add mod">
          <ac:chgData name="baris oguz" userId="b2f6407021882ee1" providerId="LiveId" clId="{6DFD3514-3DFC-4C97-9916-98338E4C9316}" dt="2025-10-30T14:26:16.004" v="5504" actId="1076"/>
          <ac:picMkLst>
            <pc:docMk/>
            <pc:sldMk cId="2209995061" sldId="957"/>
            <ac:picMk id="29" creationId="{ED682F21-7B11-5879-AACB-DA7D6BC3F0F7}"/>
          </ac:picMkLst>
        </pc:picChg>
      </pc:sldChg>
      <pc:sldChg chg="addSp delSp modSp mod modClrScheme chgLayout">
        <pc:chgData name="baris oguz" userId="b2f6407021882ee1" providerId="LiveId" clId="{6DFD3514-3DFC-4C97-9916-98338E4C9316}" dt="2025-11-04T09:06:38.109" v="15355" actId="1076"/>
        <pc:sldMkLst>
          <pc:docMk/>
          <pc:sldMk cId="2360755089" sldId="958"/>
        </pc:sldMkLst>
        <pc:spChg chg="mod ord">
          <ac:chgData name="baris oguz" userId="b2f6407021882ee1" providerId="LiveId" clId="{6DFD3514-3DFC-4C97-9916-98338E4C9316}" dt="2025-10-30T13:08:44.309" v="4887" actId="700"/>
          <ac:spMkLst>
            <pc:docMk/>
            <pc:sldMk cId="2360755089" sldId="958"/>
            <ac:spMk id="2" creationId="{00000000-0000-0000-0000-000000000000}"/>
          </ac:spMkLst>
        </pc:spChg>
        <pc:spChg chg="mod ord">
          <ac:chgData name="baris oguz" userId="b2f6407021882ee1" providerId="LiveId" clId="{6DFD3514-3DFC-4C97-9916-98338E4C9316}" dt="2025-10-30T13:08:44.309" v="4887" actId="700"/>
          <ac:spMkLst>
            <pc:docMk/>
            <pc:sldMk cId="2360755089" sldId="958"/>
            <ac:spMk id="3" creationId="{A27E1905-0A70-C724-0FEC-836B319EE5A6}"/>
          </ac:spMkLst>
        </pc:spChg>
        <pc:spChg chg="mod ord">
          <ac:chgData name="baris oguz" userId="b2f6407021882ee1" providerId="LiveId" clId="{6DFD3514-3DFC-4C97-9916-98338E4C9316}" dt="2025-10-30T13:08:44.309" v="4887" actId="700"/>
          <ac:spMkLst>
            <pc:docMk/>
            <pc:sldMk cId="2360755089" sldId="958"/>
            <ac:spMk id="5" creationId="{C1C117EE-8415-F78D-D04F-91AB5884552F}"/>
          </ac:spMkLst>
        </pc:spChg>
        <pc:picChg chg="mod">
          <ac:chgData name="baris oguz" userId="b2f6407021882ee1" providerId="LiveId" clId="{6DFD3514-3DFC-4C97-9916-98338E4C9316}" dt="2025-11-04T09:06:32.033" v="15353" actId="1076"/>
          <ac:picMkLst>
            <pc:docMk/>
            <pc:sldMk cId="2360755089" sldId="958"/>
            <ac:picMk id="9" creationId="{00000000-0000-0000-0000-000000000000}"/>
          </ac:picMkLst>
        </pc:picChg>
        <pc:picChg chg="add mod">
          <ac:chgData name="baris oguz" userId="b2f6407021882ee1" providerId="LiveId" clId="{6DFD3514-3DFC-4C97-9916-98338E4C9316}" dt="2025-11-04T09:06:34.099" v="15354" actId="1076"/>
          <ac:picMkLst>
            <pc:docMk/>
            <pc:sldMk cId="2360755089" sldId="958"/>
            <ac:picMk id="11266" creationId="{DC0917EF-1F02-97D7-CA5A-1952DB68A5A8}"/>
          </ac:picMkLst>
        </pc:picChg>
        <pc:picChg chg="mod">
          <ac:chgData name="baris oguz" userId="b2f6407021882ee1" providerId="LiveId" clId="{6DFD3514-3DFC-4C97-9916-98338E4C9316}" dt="2025-11-04T09:06:38.109" v="15355" actId="1076"/>
          <ac:picMkLst>
            <pc:docMk/>
            <pc:sldMk cId="2360755089" sldId="958"/>
            <ac:picMk id="48135" creationId="{00000000-0000-0000-0000-000000000000}"/>
          </ac:picMkLst>
        </pc:picChg>
      </pc:sldChg>
      <pc:sldChg chg="delSp modSp mod modClrScheme chgLayout">
        <pc:chgData name="baris oguz" userId="b2f6407021882ee1" providerId="LiveId" clId="{6DFD3514-3DFC-4C97-9916-98338E4C9316}" dt="2025-10-30T14:28:27.477" v="5530" actId="1076"/>
        <pc:sldMkLst>
          <pc:docMk/>
          <pc:sldMk cId="2251381406" sldId="959"/>
        </pc:sldMkLst>
        <pc:spChg chg="mod ord">
          <ac:chgData name="baris oguz" userId="b2f6407021882ee1" providerId="LiveId" clId="{6DFD3514-3DFC-4C97-9916-98338E4C9316}" dt="2025-10-30T13:08:44.309" v="4887" actId="700"/>
          <ac:spMkLst>
            <pc:docMk/>
            <pc:sldMk cId="2251381406" sldId="959"/>
            <ac:spMk id="2" creationId="{00000000-0000-0000-0000-000000000000}"/>
          </ac:spMkLst>
        </pc:spChg>
        <pc:spChg chg="mod ord">
          <ac:chgData name="baris oguz" userId="b2f6407021882ee1" providerId="LiveId" clId="{6DFD3514-3DFC-4C97-9916-98338E4C9316}" dt="2025-10-30T13:08:44.309" v="4887" actId="700"/>
          <ac:spMkLst>
            <pc:docMk/>
            <pc:sldMk cId="2251381406" sldId="959"/>
            <ac:spMk id="3" creationId="{239FE44E-DBBA-6BF7-0AC8-2DE185E3CCE3}"/>
          </ac:spMkLst>
        </pc:spChg>
        <pc:spChg chg="mod ord">
          <ac:chgData name="baris oguz" userId="b2f6407021882ee1" providerId="LiveId" clId="{6DFD3514-3DFC-4C97-9916-98338E4C9316}" dt="2025-10-30T13:08:44.309" v="4887" actId="700"/>
          <ac:spMkLst>
            <pc:docMk/>
            <pc:sldMk cId="2251381406" sldId="959"/>
            <ac:spMk id="5" creationId="{9EA683D8-BB6B-3319-1091-01E13B2C10F4}"/>
          </ac:spMkLst>
        </pc:spChg>
        <pc:spChg chg="mod ord">
          <ac:chgData name="baris oguz" userId="b2f6407021882ee1" providerId="LiveId" clId="{6DFD3514-3DFC-4C97-9916-98338E4C9316}" dt="2025-10-30T14:28:27.477" v="5530" actId="1076"/>
          <ac:spMkLst>
            <pc:docMk/>
            <pc:sldMk cId="2251381406" sldId="959"/>
            <ac:spMk id="49158" creationId="{00000000-0000-0000-0000-000000000000}"/>
          </ac:spMkLst>
        </pc:spChg>
        <pc:grpChg chg="mod">
          <ac:chgData name="baris oguz" userId="b2f6407021882ee1" providerId="LiveId" clId="{6DFD3514-3DFC-4C97-9916-98338E4C9316}" dt="2025-10-30T14:28:13.667" v="5525" actId="1076"/>
          <ac:grpSpMkLst>
            <pc:docMk/>
            <pc:sldMk cId="2251381406" sldId="959"/>
            <ac:grpSpMk id="49159" creationId="{00000000-0000-0000-0000-000000000000}"/>
          </ac:grpSpMkLst>
        </pc:grpChg>
      </pc:sldChg>
      <pc:sldChg chg="delSp modSp mod modClrScheme chgLayout">
        <pc:chgData name="baris oguz" userId="b2f6407021882ee1" providerId="LiveId" clId="{6DFD3514-3DFC-4C97-9916-98338E4C9316}" dt="2025-10-30T06:56:33.002" v="134" actId="113"/>
        <pc:sldMkLst>
          <pc:docMk/>
          <pc:sldMk cId="443635386" sldId="962"/>
        </pc:sldMkLst>
        <pc:spChg chg="mod ord">
          <ac:chgData name="baris oguz" userId="b2f6407021882ee1" providerId="LiveId" clId="{6DFD3514-3DFC-4C97-9916-98338E4C9316}" dt="2025-10-30T06:56:27.097" v="132" actId="700"/>
          <ac:spMkLst>
            <pc:docMk/>
            <pc:sldMk cId="443635386" sldId="962"/>
            <ac:spMk id="2" creationId="{00000000-0000-0000-0000-000000000000}"/>
          </ac:spMkLst>
        </pc:spChg>
        <pc:spChg chg="mod ord">
          <ac:chgData name="baris oguz" userId="b2f6407021882ee1" providerId="LiveId" clId="{6DFD3514-3DFC-4C97-9916-98338E4C9316}" dt="2025-10-30T06:56:27.097" v="132" actId="700"/>
          <ac:spMkLst>
            <pc:docMk/>
            <pc:sldMk cId="443635386" sldId="962"/>
            <ac:spMk id="3" creationId="{8830BA01-ED25-E0AE-F870-9AE4545113AF}"/>
          </ac:spMkLst>
        </pc:spChg>
        <pc:spChg chg="mod ord">
          <ac:chgData name="baris oguz" userId="b2f6407021882ee1" providerId="LiveId" clId="{6DFD3514-3DFC-4C97-9916-98338E4C9316}" dt="2025-10-30T06:56:27.097" v="132" actId="700"/>
          <ac:spMkLst>
            <pc:docMk/>
            <pc:sldMk cId="443635386" sldId="962"/>
            <ac:spMk id="5" creationId="{85FE5602-B94B-9E2F-8256-7B8D8AFD61A6}"/>
          </ac:spMkLst>
        </pc:spChg>
        <pc:spChg chg="mod ord">
          <ac:chgData name="baris oguz" userId="b2f6407021882ee1" providerId="LiveId" clId="{6DFD3514-3DFC-4C97-9916-98338E4C9316}" dt="2025-10-30T06:56:33.002" v="134" actId="113"/>
          <ac:spMkLst>
            <pc:docMk/>
            <pc:sldMk cId="443635386" sldId="962"/>
            <ac:spMk id="23555" creationId="{00000000-0000-0000-0000-000000000000}"/>
          </ac:spMkLst>
        </pc:spChg>
      </pc:sldChg>
      <pc:sldChg chg="addSp delSp modSp mod modClrScheme chgLayout">
        <pc:chgData name="baris oguz" userId="b2f6407021882ee1" providerId="LiveId" clId="{6DFD3514-3DFC-4C97-9916-98338E4C9316}" dt="2025-10-30T07:05:36.641" v="193" actId="1038"/>
        <pc:sldMkLst>
          <pc:docMk/>
          <pc:sldMk cId="3204540538" sldId="963"/>
        </pc:sldMkLst>
        <pc:spChg chg="mod ord">
          <ac:chgData name="baris oguz" userId="b2f6407021882ee1" providerId="LiveId" clId="{6DFD3514-3DFC-4C97-9916-98338E4C9316}" dt="2025-10-30T06:56:41.437" v="135" actId="700"/>
          <ac:spMkLst>
            <pc:docMk/>
            <pc:sldMk cId="3204540538" sldId="963"/>
            <ac:spMk id="2" creationId="{00000000-0000-0000-0000-000000000000}"/>
          </ac:spMkLst>
        </pc:spChg>
        <pc:spChg chg="mod">
          <ac:chgData name="baris oguz" userId="b2f6407021882ee1" providerId="LiveId" clId="{6DFD3514-3DFC-4C97-9916-98338E4C9316}" dt="2025-10-30T07:05:26.279" v="192" actId="207"/>
          <ac:spMkLst>
            <pc:docMk/>
            <pc:sldMk cId="3204540538" sldId="963"/>
            <ac:spMk id="3" creationId="{00000000-0000-0000-0000-000000000000}"/>
          </ac:spMkLst>
        </pc:spChg>
        <pc:spChg chg="mod ord">
          <ac:chgData name="baris oguz" userId="b2f6407021882ee1" providerId="LiveId" clId="{6DFD3514-3DFC-4C97-9916-98338E4C9316}" dt="2025-10-30T06:56:41.437" v="135" actId="700"/>
          <ac:spMkLst>
            <pc:docMk/>
            <pc:sldMk cId="3204540538" sldId="963"/>
            <ac:spMk id="4" creationId="{132DB933-B0D5-67A0-F796-1C26D7BC7A3C}"/>
          </ac:spMkLst>
        </pc:spChg>
        <pc:spChg chg="mod ord">
          <ac:chgData name="baris oguz" userId="b2f6407021882ee1" providerId="LiveId" clId="{6DFD3514-3DFC-4C97-9916-98338E4C9316}" dt="2025-10-30T06:56:41.437" v="135" actId="700"/>
          <ac:spMkLst>
            <pc:docMk/>
            <pc:sldMk cId="3204540538" sldId="963"/>
            <ac:spMk id="6" creationId="{8DE8C38B-2CCA-0A0E-5F6F-B54BED49B191}"/>
          </ac:spMkLst>
        </pc:spChg>
        <pc:spChg chg="mod">
          <ac:chgData name="baris oguz" userId="b2f6407021882ee1" providerId="LiveId" clId="{6DFD3514-3DFC-4C97-9916-98338E4C9316}" dt="2025-10-30T07:05:06.632" v="190" actId="1076"/>
          <ac:spMkLst>
            <pc:docMk/>
            <pc:sldMk cId="3204540538" sldId="963"/>
            <ac:spMk id="8" creationId="{00000000-0000-0000-0000-000000000000}"/>
          </ac:spMkLst>
        </pc:spChg>
        <pc:spChg chg="mod">
          <ac:chgData name="baris oguz" userId="b2f6407021882ee1" providerId="LiveId" clId="{6DFD3514-3DFC-4C97-9916-98338E4C9316}" dt="2025-10-30T07:05:26.279" v="192" actId="207"/>
          <ac:spMkLst>
            <pc:docMk/>
            <pc:sldMk cId="3204540538" sldId="963"/>
            <ac:spMk id="172" creationId="{00000000-0000-0000-0000-000000000000}"/>
          </ac:spMkLst>
        </pc:spChg>
        <pc:spChg chg="mod">
          <ac:chgData name="baris oguz" userId="b2f6407021882ee1" providerId="LiveId" clId="{6DFD3514-3DFC-4C97-9916-98338E4C9316}" dt="2025-10-30T07:05:26.279" v="192" actId="207"/>
          <ac:spMkLst>
            <pc:docMk/>
            <pc:sldMk cId="3204540538" sldId="963"/>
            <ac:spMk id="173" creationId="{00000000-0000-0000-0000-000000000000}"/>
          </ac:spMkLst>
        </pc:spChg>
        <pc:spChg chg="mod">
          <ac:chgData name="baris oguz" userId="b2f6407021882ee1" providerId="LiveId" clId="{6DFD3514-3DFC-4C97-9916-98338E4C9316}" dt="2025-10-30T07:05:26.279" v="192" actId="207"/>
          <ac:spMkLst>
            <pc:docMk/>
            <pc:sldMk cId="3204540538" sldId="963"/>
            <ac:spMk id="174" creationId="{00000000-0000-0000-0000-000000000000}"/>
          </ac:spMkLst>
        </pc:spChg>
        <pc:spChg chg="mod">
          <ac:chgData name="baris oguz" userId="b2f6407021882ee1" providerId="LiveId" clId="{6DFD3514-3DFC-4C97-9916-98338E4C9316}" dt="2025-10-30T07:04:53.634" v="188" actId="113"/>
          <ac:spMkLst>
            <pc:docMk/>
            <pc:sldMk cId="3204540538" sldId="963"/>
            <ac:spMk id="179" creationId="{00000000-0000-0000-0000-000000000000}"/>
          </ac:spMkLst>
        </pc:spChg>
        <pc:spChg chg="mod">
          <ac:chgData name="baris oguz" userId="b2f6407021882ee1" providerId="LiveId" clId="{6DFD3514-3DFC-4C97-9916-98338E4C9316}" dt="2025-10-30T07:04:53.634" v="188" actId="113"/>
          <ac:spMkLst>
            <pc:docMk/>
            <pc:sldMk cId="3204540538" sldId="963"/>
            <ac:spMk id="183" creationId="{00000000-0000-0000-0000-000000000000}"/>
          </ac:spMkLst>
        </pc:spChg>
        <pc:spChg chg="mod">
          <ac:chgData name="baris oguz" userId="b2f6407021882ee1" providerId="LiveId" clId="{6DFD3514-3DFC-4C97-9916-98338E4C9316}" dt="2025-10-30T07:04:53.634" v="188" actId="113"/>
          <ac:spMkLst>
            <pc:docMk/>
            <pc:sldMk cId="3204540538" sldId="963"/>
            <ac:spMk id="4100" creationId="{00000000-0000-0000-0000-000000000000}"/>
          </ac:spMkLst>
        </pc:spChg>
        <pc:spChg chg="mod">
          <ac:chgData name="baris oguz" userId="b2f6407021882ee1" providerId="LiveId" clId="{6DFD3514-3DFC-4C97-9916-98338E4C9316}" dt="2025-10-30T07:04:53.634" v="188" actId="113"/>
          <ac:spMkLst>
            <pc:docMk/>
            <pc:sldMk cId="3204540538" sldId="963"/>
            <ac:spMk id="4109" creationId="{00000000-0000-0000-0000-000000000000}"/>
          </ac:spMkLst>
        </pc:spChg>
        <pc:spChg chg="mod">
          <ac:chgData name="baris oguz" userId="b2f6407021882ee1" providerId="LiveId" clId="{6DFD3514-3DFC-4C97-9916-98338E4C9316}" dt="2025-10-30T07:04:53.634" v="188" actId="113"/>
          <ac:spMkLst>
            <pc:docMk/>
            <pc:sldMk cId="3204540538" sldId="963"/>
            <ac:spMk id="4111" creationId="{00000000-0000-0000-0000-000000000000}"/>
          </ac:spMkLst>
        </pc:spChg>
        <pc:spChg chg="mod">
          <ac:chgData name="baris oguz" userId="b2f6407021882ee1" providerId="LiveId" clId="{6DFD3514-3DFC-4C97-9916-98338E4C9316}" dt="2025-10-30T07:05:11.375" v="191" actId="1076"/>
          <ac:spMkLst>
            <pc:docMk/>
            <pc:sldMk cId="3204540538" sldId="963"/>
            <ac:spMk id="4112" creationId="{00000000-0000-0000-0000-000000000000}"/>
          </ac:spMkLst>
        </pc:spChg>
        <pc:cxnChg chg="mod">
          <ac:chgData name="baris oguz" userId="b2f6407021882ee1" providerId="LiveId" clId="{6DFD3514-3DFC-4C97-9916-98338E4C9316}" dt="2025-10-30T07:05:36.641" v="193" actId="1038"/>
          <ac:cxnSpMkLst>
            <pc:docMk/>
            <pc:sldMk cId="3204540538" sldId="963"/>
            <ac:cxnSpMk id="4096" creationId="{00000000-0000-0000-0000-000000000000}"/>
          </ac:cxnSpMkLst>
        </pc:cxnChg>
      </pc:sldChg>
      <pc:sldChg chg="delSp modSp mod modClrScheme chgLayout">
        <pc:chgData name="baris oguz" userId="b2f6407021882ee1" providerId="LiveId" clId="{6DFD3514-3DFC-4C97-9916-98338E4C9316}" dt="2025-10-30T06:57:40.824" v="164" actId="1076"/>
        <pc:sldMkLst>
          <pc:docMk/>
          <pc:sldMk cId="2542301644" sldId="964"/>
        </pc:sldMkLst>
        <pc:spChg chg="mod ord">
          <ac:chgData name="baris oguz" userId="b2f6407021882ee1" providerId="LiveId" clId="{6DFD3514-3DFC-4C97-9916-98338E4C9316}" dt="2025-10-30T06:57:07.683" v="137" actId="700"/>
          <ac:spMkLst>
            <pc:docMk/>
            <pc:sldMk cId="2542301644" sldId="964"/>
            <ac:spMk id="2" creationId="{00000000-0000-0000-0000-000000000000}"/>
          </ac:spMkLst>
        </pc:spChg>
        <pc:spChg chg="mod">
          <ac:chgData name="baris oguz" userId="b2f6407021882ee1" providerId="LiveId" clId="{6DFD3514-3DFC-4C97-9916-98338E4C9316}" dt="2025-10-30T06:57:40.824" v="164" actId="1076"/>
          <ac:spMkLst>
            <pc:docMk/>
            <pc:sldMk cId="2542301644" sldId="964"/>
            <ac:spMk id="3" creationId="{00000000-0000-0000-0000-000000000000}"/>
          </ac:spMkLst>
        </pc:spChg>
        <pc:spChg chg="mod ord">
          <ac:chgData name="baris oguz" userId="b2f6407021882ee1" providerId="LiveId" clId="{6DFD3514-3DFC-4C97-9916-98338E4C9316}" dt="2025-10-30T06:57:07.683" v="137" actId="700"/>
          <ac:spMkLst>
            <pc:docMk/>
            <pc:sldMk cId="2542301644" sldId="964"/>
            <ac:spMk id="4" creationId="{A61E1BE1-A9DA-C9CD-8474-0697DD835780}"/>
          </ac:spMkLst>
        </pc:spChg>
        <pc:spChg chg="mod">
          <ac:chgData name="baris oguz" userId="b2f6407021882ee1" providerId="LiveId" clId="{6DFD3514-3DFC-4C97-9916-98338E4C9316}" dt="2025-10-30T06:57:40.824" v="164" actId="1076"/>
          <ac:spMkLst>
            <pc:docMk/>
            <pc:sldMk cId="2542301644" sldId="964"/>
            <ac:spMk id="5" creationId="{00000000-0000-0000-0000-000000000000}"/>
          </ac:spMkLst>
        </pc:spChg>
        <pc:spChg chg="mod">
          <ac:chgData name="baris oguz" userId="b2f6407021882ee1" providerId="LiveId" clId="{6DFD3514-3DFC-4C97-9916-98338E4C9316}" dt="2025-10-30T06:57:40.824" v="164" actId="1076"/>
          <ac:spMkLst>
            <pc:docMk/>
            <pc:sldMk cId="2542301644" sldId="964"/>
            <ac:spMk id="7" creationId="{00000000-0000-0000-0000-000000000000}"/>
          </ac:spMkLst>
        </pc:spChg>
        <pc:spChg chg="mod ord">
          <ac:chgData name="baris oguz" userId="b2f6407021882ee1" providerId="LiveId" clId="{6DFD3514-3DFC-4C97-9916-98338E4C9316}" dt="2025-10-30T06:57:07.683" v="137" actId="700"/>
          <ac:spMkLst>
            <pc:docMk/>
            <pc:sldMk cId="2542301644" sldId="964"/>
            <ac:spMk id="8" creationId="{1EF12A52-61CD-2FC6-D6F2-C0AAC68D2AD8}"/>
          </ac:spMkLst>
        </pc:spChg>
        <pc:spChg chg="mod">
          <ac:chgData name="baris oguz" userId="b2f6407021882ee1" providerId="LiveId" clId="{6DFD3514-3DFC-4C97-9916-98338E4C9316}" dt="2025-10-30T06:57:40.824" v="164" actId="1076"/>
          <ac:spMkLst>
            <pc:docMk/>
            <pc:sldMk cId="2542301644" sldId="964"/>
            <ac:spMk id="29" creationId="{00000000-0000-0000-0000-000000000000}"/>
          </ac:spMkLst>
        </pc:spChg>
        <pc:spChg chg="mod ord">
          <ac:chgData name="baris oguz" userId="b2f6407021882ee1" providerId="LiveId" clId="{6DFD3514-3DFC-4C97-9916-98338E4C9316}" dt="2025-10-30T06:57:34.162" v="163" actId="1035"/>
          <ac:spMkLst>
            <pc:docMk/>
            <pc:sldMk cId="2542301644" sldId="964"/>
            <ac:spMk id="19459" creationId="{00000000-0000-0000-0000-000000000000}"/>
          </ac:spMkLst>
        </pc:spChg>
      </pc:sldChg>
      <pc:sldChg chg="addSp delSp modSp mod modClrScheme chgLayout">
        <pc:chgData name="baris oguz" userId="b2f6407021882ee1" providerId="LiveId" clId="{6DFD3514-3DFC-4C97-9916-98338E4C9316}" dt="2025-10-30T07:06:05.386" v="197" actId="404"/>
        <pc:sldMkLst>
          <pc:docMk/>
          <pc:sldMk cId="1444970409" sldId="965"/>
        </pc:sldMkLst>
        <pc:spChg chg="mod ord">
          <ac:chgData name="baris oguz" userId="b2f6407021882ee1" providerId="LiveId" clId="{6DFD3514-3DFC-4C97-9916-98338E4C9316}" dt="2025-10-30T06:57:54.512" v="165" actId="700"/>
          <ac:spMkLst>
            <pc:docMk/>
            <pc:sldMk cId="1444970409" sldId="965"/>
            <ac:spMk id="2" creationId="{A843D5F8-4192-C319-603D-ABDBD9E85B35}"/>
          </ac:spMkLst>
        </pc:spChg>
        <pc:spChg chg="mod ord">
          <ac:chgData name="baris oguz" userId="b2f6407021882ee1" providerId="LiveId" clId="{6DFD3514-3DFC-4C97-9916-98338E4C9316}" dt="2025-10-30T06:57:54.512" v="165" actId="700"/>
          <ac:spMkLst>
            <pc:docMk/>
            <pc:sldMk cId="1444970409" sldId="965"/>
            <ac:spMk id="5" creationId="{091FE387-DC39-8069-64F2-A9BAA7115717}"/>
          </ac:spMkLst>
        </pc:spChg>
        <pc:spChg chg="mod">
          <ac:chgData name="baris oguz" userId="b2f6407021882ee1" providerId="LiveId" clId="{6DFD3514-3DFC-4C97-9916-98338E4C9316}" dt="2025-10-30T07:06:05.386" v="197" actId="404"/>
          <ac:spMkLst>
            <pc:docMk/>
            <pc:sldMk cId="1444970409" sldId="965"/>
            <ac:spMk id="11" creationId="{00000000-0000-0000-0000-000000000000}"/>
          </ac:spMkLst>
        </pc:spChg>
        <pc:spChg chg="mod ord">
          <ac:chgData name="baris oguz" userId="b2f6407021882ee1" providerId="LiveId" clId="{6DFD3514-3DFC-4C97-9916-98338E4C9316}" dt="2025-10-30T06:57:54.512" v="165" actId="700"/>
          <ac:spMkLst>
            <pc:docMk/>
            <pc:sldMk cId="1444970409" sldId="965"/>
            <ac:spMk id="35" creationId="{00000000-0000-0000-0000-000000000000}"/>
          </ac:spMkLst>
        </pc:spChg>
        <pc:spChg chg="mod">
          <ac:chgData name="baris oguz" userId="b2f6407021882ee1" providerId="LiveId" clId="{6DFD3514-3DFC-4C97-9916-98338E4C9316}" dt="2025-10-30T07:06:05.386" v="197" actId="404"/>
          <ac:spMkLst>
            <pc:docMk/>
            <pc:sldMk cId="1444970409" sldId="965"/>
            <ac:spMk id="42" creationId="{00000000-0000-0000-0000-000000000000}"/>
          </ac:spMkLst>
        </pc:spChg>
        <pc:spChg chg="mod">
          <ac:chgData name="baris oguz" userId="b2f6407021882ee1" providerId="LiveId" clId="{6DFD3514-3DFC-4C97-9916-98338E4C9316}" dt="2025-10-30T07:06:05.386" v="197" actId="404"/>
          <ac:spMkLst>
            <pc:docMk/>
            <pc:sldMk cId="1444970409" sldId="965"/>
            <ac:spMk id="46" creationId="{00000000-0000-0000-0000-000000000000}"/>
          </ac:spMkLst>
        </pc:spChg>
        <pc:spChg chg="mod">
          <ac:chgData name="baris oguz" userId="b2f6407021882ee1" providerId="LiveId" clId="{6DFD3514-3DFC-4C97-9916-98338E4C9316}" dt="2025-10-30T07:06:05.386" v="197" actId="404"/>
          <ac:spMkLst>
            <pc:docMk/>
            <pc:sldMk cId="1444970409" sldId="965"/>
            <ac:spMk id="47" creationId="{00000000-0000-0000-0000-000000000000}"/>
          </ac:spMkLst>
        </pc:spChg>
        <pc:spChg chg="mod">
          <ac:chgData name="baris oguz" userId="b2f6407021882ee1" providerId="LiveId" clId="{6DFD3514-3DFC-4C97-9916-98338E4C9316}" dt="2025-10-30T07:06:05.386" v="197" actId="404"/>
          <ac:spMkLst>
            <pc:docMk/>
            <pc:sldMk cId="1444970409" sldId="965"/>
            <ac:spMk id="49" creationId="{00000000-0000-0000-0000-000000000000}"/>
          </ac:spMkLst>
        </pc:spChg>
        <pc:spChg chg="mod">
          <ac:chgData name="baris oguz" userId="b2f6407021882ee1" providerId="LiveId" clId="{6DFD3514-3DFC-4C97-9916-98338E4C9316}" dt="2025-10-30T07:06:05.386" v="197" actId="404"/>
          <ac:spMkLst>
            <pc:docMk/>
            <pc:sldMk cId="1444970409" sldId="965"/>
            <ac:spMk id="53" creationId="{00000000-0000-0000-0000-000000000000}"/>
          </ac:spMkLst>
        </pc:spChg>
        <pc:spChg chg="mod">
          <ac:chgData name="baris oguz" userId="b2f6407021882ee1" providerId="LiveId" clId="{6DFD3514-3DFC-4C97-9916-98338E4C9316}" dt="2025-10-30T07:06:05.386" v="197" actId="404"/>
          <ac:spMkLst>
            <pc:docMk/>
            <pc:sldMk cId="1444970409" sldId="965"/>
            <ac:spMk id="57" creationId="{00000000-0000-0000-0000-000000000000}"/>
          </ac:spMkLst>
        </pc:spChg>
        <pc:spChg chg="mod">
          <ac:chgData name="baris oguz" userId="b2f6407021882ee1" providerId="LiveId" clId="{6DFD3514-3DFC-4C97-9916-98338E4C9316}" dt="2025-10-30T07:06:05.386" v="197" actId="404"/>
          <ac:spMkLst>
            <pc:docMk/>
            <pc:sldMk cId="1444970409" sldId="965"/>
            <ac:spMk id="62" creationId="{00000000-0000-0000-0000-000000000000}"/>
          </ac:spMkLst>
        </pc:spChg>
        <pc:spChg chg="mod">
          <ac:chgData name="baris oguz" userId="b2f6407021882ee1" providerId="LiveId" clId="{6DFD3514-3DFC-4C97-9916-98338E4C9316}" dt="2025-10-30T07:06:05.386" v="197" actId="404"/>
          <ac:spMkLst>
            <pc:docMk/>
            <pc:sldMk cId="1444970409" sldId="965"/>
            <ac:spMk id="64" creationId="{00000000-0000-0000-0000-000000000000}"/>
          </ac:spMkLst>
        </pc:spChg>
        <pc:spChg chg="mod">
          <ac:chgData name="baris oguz" userId="b2f6407021882ee1" providerId="LiveId" clId="{6DFD3514-3DFC-4C97-9916-98338E4C9316}" dt="2025-10-30T07:06:05.386" v="197" actId="404"/>
          <ac:spMkLst>
            <pc:docMk/>
            <pc:sldMk cId="1444970409" sldId="965"/>
            <ac:spMk id="67" creationId="{00000000-0000-0000-0000-000000000000}"/>
          </ac:spMkLst>
        </pc:spChg>
      </pc:sldChg>
      <pc:sldChg chg="delSp modSp mod modClrScheme chgLayout">
        <pc:chgData name="baris oguz" userId="b2f6407021882ee1" providerId="LiveId" clId="{6DFD3514-3DFC-4C97-9916-98338E4C9316}" dt="2025-10-30T07:06:55.491" v="203" actId="113"/>
        <pc:sldMkLst>
          <pc:docMk/>
          <pc:sldMk cId="1460431757" sldId="966"/>
        </pc:sldMkLst>
        <pc:spChg chg="mod ord">
          <ac:chgData name="baris oguz" userId="b2f6407021882ee1" providerId="LiveId" clId="{6DFD3514-3DFC-4C97-9916-98338E4C9316}" dt="2025-10-30T06:57:59.193" v="166" actId="700"/>
          <ac:spMkLst>
            <pc:docMk/>
            <pc:sldMk cId="1460431757" sldId="966"/>
            <ac:spMk id="2" creationId="{765D9A76-01CD-9EC7-C049-8C73275F5534}"/>
          </ac:spMkLst>
        </pc:spChg>
        <pc:spChg chg="mod ord">
          <ac:chgData name="baris oguz" userId="b2f6407021882ee1" providerId="LiveId" clId="{6DFD3514-3DFC-4C97-9916-98338E4C9316}" dt="2025-10-30T06:57:59.193" v="166" actId="700"/>
          <ac:spMkLst>
            <pc:docMk/>
            <pc:sldMk cId="1460431757" sldId="966"/>
            <ac:spMk id="4" creationId="{E69A2CE8-79FD-225B-CB30-68AE26973EE2}"/>
          </ac:spMkLst>
        </pc:spChg>
        <pc:spChg chg="mod ord">
          <ac:chgData name="baris oguz" userId="b2f6407021882ee1" providerId="LiveId" clId="{6DFD3514-3DFC-4C97-9916-98338E4C9316}" dt="2025-10-30T06:57:59.193" v="166" actId="700"/>
          <ac:spMkLst>
            <pc:docMk/>
            <pc:sldMk cId="1460431757" sldId="966"/>
            <ac:spMk id="38914" creationId="{00000000-0000-0000-0000-000000000000}"/>
          </ac:spMkLst>
        </pc:spChg>
        <pc:spChg chg="mod ord">
          <ac:chgData name="baris oguz" userId="b2f6407021882ee1" providerId="LiveId" clId="{6DFD3514-3DFC-4C97-9916-98338E4C9316}" dt="2025-10-30T07:06:55.491" v="203" actId="113"/>
          <ac:spMkLst>
            <pc:docMk/>
            <pc:sldMk cId="1460431757" sldId="966"/>
            <ac:spMk id="38915" creationId="{00000000-0000-0000-0000-000000000000}"/>
          </ac:spMkLst>
        </pc:spChg>
      </pc:sldChg>
      <pc:sldChg chg="addSp delSp modSp mod modClrScheme chgLayout">
        <pc:chgData name="baris oguz" userId="b2f6407021882ee1" providerId="LiveId" clId="{6DFD3514-3DFC-4C97-9916-98338E4C9316}" dt="2025-10-30T07:09:10.062" v="223"/>
        <pc:sldMkLst>
          <pc:docMk/>
          <pc:sldMk cId="1723760247" sldId="967"/>
        </pc:sldMkLst>
        <pc:spChg chg="mod ord">
          <ac:chgData name="baris oguz" userId="b2f6407021882ee1" providerId="LiveId" clId="{6DFD3514-3DFC-4C97-9916-98338E4C9316}" dt="2025-10-30T07:07:16.519" v="204" actId="113"/>
          <ac:spMkLst>
            <pc:docMk/>
            <pc:sldMk cId="1723760247" sldId="967"/>
            <ac:spMk id="3" creationId="{00000000-0000-0000-0000-000000000000}"/>
          </ac:spMkLst>
        </pc:spChg>
        <pc:spChg chg="mod ord">
          <ac:chgData name="baris oguz" userId="b2f6407021882ee1" providerId="LiveId" clId="{6DFD3514-3DFC-4C97-9916-98338E4C9316}" dt="2025-10-30T06:58:00.250" v="167" actId="700"/>
          <ac:spMkLst>
            <pc:docMk/>
            <pc:sldMk cId="1723760247" sldId="967"/>
            <ac:spMk id="4" creationId="{17A0DABF-6B73-3ACE-BD51-E347A4EA0E68}"/>
          </ac:spMkLst>
        </pc:spChg>
        <pc:spChg chg="mod ord">
          <ac:chgData name="baris oguz" userId="b2f6407021882ee1" providerId="LiveId" clId="{6DFD3514-3DFC-4C97-9916-98338E4C9316}" dt="2025-10-30T06:58:00.250" v="167" actId="700"/>
          <ac:spMkLst>
            <pc:docMk/>
            <pc:sldMk cId="1723760247" sldId="967"/>
            <ac:spMk id="6" creationId="{D07D9079-5A32-A6BC-B7BC-54E9D7D970D3}"/>
          </ac:spMkLst>
        </pc:spChg>
        <pc:spChg chg="add mod">
          <ac:chgData name="baris oguz" userId="b2f6407021882ee1" providerId="LiveId" clId="{6DFD3514-3DFC-4C97-9916-98338E4C9316}" dt="2025-10-30T07:08:27.912" v="219" actId="1582"/>
          <ac:spMkLst>
            <pc:docMk/>
            <pc:sldMk cId="1723760247" sldId="967"/>
            <ac:spMk id="11" creationId="{50D15384-81FC-FC8E-97AB-E49039ADAC22}"/>
          </ac:spMkLst>
        </pc:spChg>
        <pc:spChg chg="mod ord">
          <ac:chgData name="baris oguz" userId="b2f6407021882ee1" providerId="LiveId" clId="{6DFD3514-3DFC-4C97-9916-98338E4C9316}" dt="2025-10-30T06:58:00.250" v="167" actId="700"/>
          <ac:spMkLst>
            <pc:docMk/>
            <pc:sldMk cId="1723760247" sldId="967"/>
            <ac:spMk id="39939" creationId="{00000000-0000-0000-0000-000000000000}"/>
          </ac:spMkLst>
        </pc:spChg>
        <pc:picChg chg="mod">
          <ac:chgData name="baris oguz" userId="b2f6407021882ee1" providerId="LiveId" clId="{6DFD3514-3DFC-4C97-9916-98338E4C9316}" dt="2025-10-30T07:09:10.062" v="223"/>
          <ac:picMkLst>
            <pc:docMk/>
            <pc:sldMk cId="1723760247" sldId="967"/>
            <ac:picMk id="8" creationId="{00000000-0000-0000-0000-000000000000}"/>
          </ac:picMkLst>
        </pc:picChg>
        <pc:picChg chg="mod ord">
          <ac:chgData name="baris oguz" userId="b2f6407021882ee1" providerId="LiveId" clId="{6DFD3514-3DFC-4C97-9916-98338E4C9316}" dt="2025-10-30T07:08:33.368" v="221" actId="1076"/>
          <ac:picMkLst>
            <pc:docMk/>
            <pc:sldMk cId="1723760247" sldId="967"/>
            <ac:picMk id="12" creationId="{00000000-0000-0000-0000-000000000000}"/>
          </ac:picMkLst>
        </pc:picChg>
        <pc:picChg chg="mod">
          <ac:chgData name="baris oguz" userId="b2f6407021882ee1" providerId="LiveId" clId="{6DFD3514-3DFC-4C97-9916-98338E4C9316}" dt="2025-10-30T07:07:27.867" v="207" actId="1076"/>
          <ac:picMkLst>
            <pc:docMk/>
            <pc:sldMk cId="1723760247" sldId="967"/>
            <ac:picMk id="5122" creationId="{00000000-0000-0000-0000-000000000000}"/>
          </ac:picMkLst>
        </pc:picChg>
      </pc:sldChg>
      <pc:sldChg chg="delSp modSp mod modClrScheme chgLayout">
        <pc:chgData name="baris oguz" userId="b2f6407021882ee1" providerId="LiveId" clId="{6DFD3514-3DFC-4C97-9916-98338E4C9316}" dt="2025-10-30T07:10:17.129" v="240" actId="113"/>
        <pc:sldMkLst>
          <pc:docMk/>
          <pc:sldMk cId="1751724984" sldId="968"/>
        </pc:sldMkLst>
        <pc:spChg chg="mod ord">
          <ac:chgData name="baris oguz" userId="b2f6407021882ee1" providerId="LiveId" clId="{6DFD3514-3DFC-4C97-9916-98338E4C9316}" dt="2025-10-30T06:58:01.763" v="168" actId="700"/>
          <ac:spMkLst>
            <pc:docMk/>
            <pc:sldMk cId="1751724984" sldId="968"/>
            <ac:spMk id="2" creationId="{4E5FBCAF-9DCF-8A59-6813-F7953C3581E2}"/>
          </ac:spMkLst>
        </pc:spChg>
        <pc:spChg chg="mod ord">
          <ac:chgData name="baris oguz" userId="b2f6407021882ee1" providerId="LiveId" clId="{6DFD3514-3DFC-4C97-9916-98338E4C9316}" dt="2025-10-30T06:58:01.763" v="168" actId="700"/>
          <ac:spMkLst>
            <pc:docMk/>
            <pc:sldMk cId="1751724984" sldId="968"/>
            <ac:spMk id="4" creationId="{1A411498-5D61-A3C9-7884-52D1A93196C4}"/>
          </ac:spMkLst>
        </pc:spChg>
        <pc:spChg chg="mod ord">
          <ac:chgData name="baris oguz" userId="b2f6407021882ee1" providerId="LiveId" clId="{6DFD3514-3DFC-4C97-9916-98338E4C9316}" dt="2025-10-30T06:58:01.763" v="168" actId="700"/>
          <ac:spMkLst>
            <pc:docMk/>
            <pc:sldMk cId="1751724984" sldId="968"/>
            <ac:spMk id="40962" creationId="{00000000-0000-0000-0000-000000000000}"/>
          </ac:spMkLst>
        </pc:spChg>
        <pc:spChg chg="mod ord">
          <ac:chgData name="baris oguz" userId="b2f6407021882ee1" providerId="LiveId" clId="{6DFD3514-3DFC-4C97-9916-98338E4C9316}" dt="2025-10-30T07:10:17.129" v="240" actId="113"/>
          <ac:spMkLst>
            <pc:docMk/>
            <pc:sldMk cId="1751724984" sldId="968"/>
            <ac:spMk id="40963" creationId="{00000000-0000-0000-0000-000000000000}"/>
          </ac:spMkLst>
        </pc:spChg>
        <pc:graphicFrameChg chg="mod">
          <ac:chgData name="baris oguz" userId="b2f6407021882ee1" providerId="LiveId" clId="{6DFD3514-3DFC-4C97-9916-98338E4C9316}" dt="2025-10-30T07:09:48.518" v="234" actId="1076"/>
          <ac:graphicFrameMkLst>
            <pc:docMk/>
            <pc:sldMk cId="1751724984" sldId="968"/>
            <ac:graphicFrameMk id="40964" creationId="{00000000-0000-0000-0000-000000000000}"/>
          </ac:graphicFrameMkLst>
        </pc:graphicFrameChg>
      </pc:sldChg>
      <pc:sldChg chg="addSp delSp modSp mod ord modClrScheme chgLayout">
        <pc:chgData name="baris oguz" userId="b2f6407021882ee1" providerId="LiveId" clId="{6DFD3514-3DFC-4C97-9916-98338E4C9316}" dt="2025-10-30T07:57:45.900" v="1458"/>
        <pc:sldMkLst>
          <pc:docMk/>
          <pc:sldMk cId="3545797030" sldId="970"/>
        </pc:sldMkLst>
        <pc:spChg chg="mod ord">
          <ac:chgData name="baris oguz" userId="b2f6407021882ee1" providerId="LiveId" clId="{6DFD3514-3DFC-4C97-9916-98338E4C9316}" dt="2025-10-30T06:58:14.702" v="175" actId="27636"/>
          <ac:spMkLst>
            <pc:docMk/>
            <pc:sldMk cId="3545797030" sldId="970"/>
            <ac:spMk id="2" creationId="{00000000-0000-0000-0000-000000000000}"/>
          </ac:spMkLst>
        </pc:spChg>
        <pc:spChg chg="mod ord">
          <ac:chgData name="baris oguz" userId="b2f6407021882ee1" providerId="LiveId" clId="{6DFD3514-3DFC-4C97-9916-98338E4C9316}" dt="2025-10-30T06:58:04.673" v="170" actId="700"/>
          <ac:spMkLst>
            <pc:docMk/>
            <pc:sldMk cId="3545797030" sldId="970"/>
            <ac:spMk id="3" creationId="{79F458C5-86F2-2431-C0AE-778D4EE8BEF8}"/>
          </ac:spMkLst>
        </pc:spChg>
        <pc:spChg chg="mod ord">
          <ac:chgData name="baris oguz" userId="b2f6407021882ee1" providerId="LiveId" clId="{6DFD3514-3DFC-4C97-9916-98338E4C9316}" dt="2025-10-30T06:58:04.673" v="170" actId="700"/>
          <ac:spMkLst>
            <pc:docMk/>
            <pc:sldMk cId="3545797030" sldId="970"/>
            <ac:spMk id="5" creationId="{B6C6E95A-101D-F7C3-E6CB-2038B014A62C}"/>
          </ac:spMkLst>
        </pc:spChg>
        <pc:spChg chg="mod">
          <ac:chgData name="baris oguz" userId="b2f6407021882ee1" providerId="LiveId" clId="{6DFD3514-3DFC-4C97-9916-98338E4C9316}" dt="2025-10-30T07:24:15.029" v="574" actId="1035"/>
          <ac:spMkLst>
            <pc:docMk/>
            <pc:sldMk cId="3545797030" sldId="970"/>
            <ac:spMk id="22534" creationId="{00000000-0000-0000-0000-000000000000}"/>
          </ac:spMkLst>
        </pc:spChg>
        <pc:spChg chg="mod">
          <ac:chgData name="baris oguz" userId="b2f6407021882ee1" providerId="LiveId" clId="{6DFD3514-3DFC-4C97-9916-98338E4C9316}" dt="2025-10-30T07:24:15.029" v="574" actId="1035"/>
          <ac:spMkLst>
            <pc:docMk/>
            <pc:sldMk cId="3545797030" sldId="970"/>
            <ac:spMk id="22535" creationId="{00000000-0000-0000-0000-000000000000}"/>
          </ac:spMkLst>
        </pc:spChg>
        <pc:spChg chg="mod">
          <ac:chgData name="baris oguz" userId="b2f6407021882ee1" providerId="LiveId" clId="{6DFD3514-3DFC-4C97-9916-98338E4C9316}" dt="2025-10-30T07:24:15.029" v="574" actId="1035"/>
          <ac:spMkLst>
            <pc:docMk/>
            <pc:sldMk cId="3545797030" sldId="970"/>
            <ac:spMk id="22536" creationId="{00000000-0000-0000-0000-000000000000}"/>
          </ac:spMkLst>
        </pc:spChg>
        <pc:spChg chg="mod">
          <ac:chgData name="baris oguz" userId="b2f6407021882ee1" providerId="LiveId" clId="{6DFD3514-3DFC-4C97-9916-98338E4C9316}" dt="2025-10-30T07:24:15.029" v="574" actId="1035"/>
          <ac:spMkLst>
            <pc:docMk/>
            <pc:sldMk cId="3545797030" sldId="970"/>
            <ac:spMk id="22537" creationId="{00000000-0000-0000-0000-000000000000}"/>
          </ac:spMkLst>
        </pc:spChg>
        <pc:spChg chg="mod">
          <ac:chgData name="baris oguz" userId="b2f6407021882ee1" providerId="LiveId" clId="{6DFD3514-3DFC-4C97-9916-98338E4C9316}" dt="2025-10-30T07:24:15.029" v="574" actId="1035"/>
          <ac:spMkLst>
            <pc:docMk/>
            <pc:sldMk cId="3545797030" sldId="970"/>
            <ac:spMk id="22538" creationId="{00000000-0000-0000-0000-000000000000}"/>
          </ac:spMkLst>
        </pc:spChg>
        <pc:spChg chg="mod">
          <ac:chgData name="baris oguz" userId="b2f6407021882ee1" providerId="LiveId" clId="{6DFD3514-3DFC-4C97-9916-98338E4C9316}" dt="2025-10-30T07:24:15.029" v="574" actId="1035"/>
          <ac:spMkLst>
            <pc:docMk/>
            <pc:sldMk cId="3545797030" sldId="970"/>
            <ac:spMk id="22539" creationId="{00000000-0000-0000-0000-000000000000}"/>
          </ac:spMkLst>
        </pc:spChg>
        <pc:spChg chg="mod">
          <ac:chgData name="baris oguz" userId="b2f6407021882ee1" providerId="LiveId" clId="{6DFD3514-3DFC-4C97-9916-98338E4C9316}" dt="2025-10-30T07:24:15.029" v="574" actId="1035"/>
          <ac:spMkLst>
            <pc:docMk/>
            <pc:sldMk cId="3545797030" sldId="970"/>
            <ac:spMk id="22540" creationId="{00000000-0000-0000-0000-000000000000}"/>
          </ac:spMkLst>
        </pc:spChg>
        <pc:spChg chg="mod">
          <ac:chgData name="baris oguz" userId="b2f6407021882ee1" providerId="LiveId" clId="{6DFD3514-3DFC-4C97-9916-98338E4C9316}" dt="2025-10-30T07:24:15.029" v="574" actId="1035"/>
          <ac:spMkLst>
            <pc:docMk/>
            <pc:sldMk cId="3545797030" sldId="970"/>
            <ac:spMk id="22541" creationId="{00000000-0000-0000-0000-000000000000}"/>
          </ac:spMkLst>
        </pc:spChg>
        <pc:picChg chg="mod">
          <ac:chgData name="baris oguz" userId="b2f6407021882ee1" providerId="LiveId" clId="{6DFD3514-3DFC-4C97-9916-98338E4C9316}" dt="2025-10-30T07:24:57.486" v="593" actId="1036"/>
          <ac:picMkLst>
            <pc:docMk/>
            <pc:sldMk cId="3545797030" sldId="970"/>
            <ac:picMk id="39" creationId="{00000000-0000-0000-0000-000000000000}"/>
          </ac:picMkLst>
        </pc:picChg>
        <pc:picChg chg="mod">
          <ac:chgData name="baris oguz" userId="b2f6407021882ee1" providerId="LiveId" clId="{6DFD3514-3DFC-4C97-9916-98338E4C9316}" dt="2025-10-30T07:24:57.486" v="593" actId="1036"/>
          <ac:picMkLst>
            <pc:docMk/>
            <pc:sldMk cId="3545797030" sldId="970"/>
            <ac:picMk id="40" creationId="{00000000-0000-0000-0000-000000000000}"/>
          </ac:picMkLst>
        </pc:picChg>
        <pc:picChg chg="mod">
          <ac:chgData name="baris oguz" userId="b2f6407021882ee1" providerId="LiveId" clId="{6DFD3514-3DFC-4C97-9916-98338E4C9316}" dt="2025-10-30T07:24:57.486" v="593" actId="1036"/>
          <ac:picMkLst>
            <pc:docMk/>
            <pc:sldMk cId="3545797030" sldId="970"/>
            <ac:picMk id="41" creationId="{00000000-0000-0000-0000-000000000000}"/>
          </ac:picMkLst>
        </pc:picChg>
        <pc:picChg chg="mod">
          <ac:chgData name="baris oguz" userId="b2f6407021882ee1" providerId="LiveId" clId="{6DFD3514-3DFC-4C97-9916-98338E4C9316}" dt="2025-10-30T07:24:57.486" v="593" actId="1036"/>
          <ac:picMkLst>
            <pc:docMk/>
            <pc:sldMk cId="3545797030" sldId="970"/>
            <ac:picMk id="42" creationId="{00000000-0000-0000-0000-000000000000}"/>
          </ac:picMkLst>
        </pc:picChg>
        <pc:picChg chg="mod">
          <ac:chgData name="baris oguz" userId="b2f6407021882ee1" providerId="LiveId" clId="{6DFD3514-3DFC-4C97-9916-98338E4C9316}" dt="2025-10-30T07:24:57.486" v="593" actId="1036"/>
          <ac:picMkLst>
            <pc:docMk/>
            <pc:sldMk cId="3545797030" sldId="970"/>
            <ac:picMk id="43" creationId="{00000000-0000-0000-0000-000000000000}"/>
          </ac:picMkLst>
        </pc:picChg>
        <pc:picChg chg="mod">
          <ac:chgData name="baris oguz" userId="b2f6407021882ee1" providerId="LiveId" clId="{6DFD3514-3DFC-4C97-9916-98338E4C9316}" dt="2025-10-30T07:24:57.486" v="593" actId="1036"/>
          <ac:picMkLst>
            <pc:docMk/>
            <pc:sldMk cId="3545797030" sldId="970"/>
            <ac:picMk id="44" creationId="{00000000-0000-0000-0000-000000000000}"/>
          </ac:picMkLst>
        </pc:picChg>
      </pc:sldChg>
      <pc:sldChg chg="addSp delSp modSp mod modClrScheme modAnim chgLayout">
        <pc:chgData name="baris oguz" userId="b2f6407021882ee1" providerId="LiveId" clId="{6DFD3514-3DFC-4C97-9916-98338E4C9316}" dt="2025-10-30T07:43:43.130" v="933" actId="1037"/>
        <pc:sldMkLst>
          <pc:docMk/>
          <pc:sldMk cId="2106713396" sldId="971"/>
        </pc:sldMkLst>
        <pc:spChg chg="mod ord">
          <ac:chgData name="baris oguz" userId="b2f6407021882ee1" providerId="LiveId" clId="{6DFD3514-3DFC-4C97-9916-98338E4C9316}" dt="2025-10-30T07:03:59.185" v="176" actId="700"/>
          <ac:spMkLst>
            <pc:docMk/>
            <pc:sldMk cId="2106713396" sldId="971"/>
            <ac:spMk id="2" creationId="{3D40AF72-C586-D82A-4986-177E1B4C59BE}"/>
          </ac:spMkLst>
        </pc:spChg>
        <pc:spChg chg="mod ord">
          <ac:chgData name="baris oguz" userId="b2f6407021882ee1" providerId="LiveId" clId="{6DFD3514-3DFC-4C97-9916-98338E4C9316}" dt="2025-10-30T07:03:59.185" v="176" actId="700"/>
          <ac:spMkLst>
            <pc:docMk/>
            <pc:sldMk cId="2106713396" sldId="971"/>
            <ac:spMk id="4" creationId="{74E03A19-6A1C-D68A-B231-B0AAEAA95CF0}"/>
          </ac:spMkLst>
        </pc:spChg>
        <pc:spChg chg="add mod">
          <ac:chgData name="baris oguz" userId="b2f6407021882ee1" providerId="LiveId" clId="{6DFD3514-3DFC-4C97-9916-98338E4C9316}" dt="2025-10-30T07:37:30.602" v="740" actId="207"/>
          <ac:spMkLst>
            <pc:docMk/>
            <pc:sldMk cId="2106713396" sldId="971"/>
            <ac:spMk id="16" creationId="{7D946DA6-C27E-0DC7-5AB7-5C23F7D2ACA5}"/>
          </ac:spMkLst>
        </pc:spChg>
        <pc:spChg chg="add mod">
          <ac:chgData name="baris oguz" userId="b2f6407021882ee1" providerId="LiveId" clId="{6DFD3514-3DFC-4C97-9916-98338E4C9316}" dt="2025-10-30T07:39:28.804" v="771" actId="1076"/>
          <ac:spMkLst>
            <pc:docMk/>
            <pc:sldMk cId="2106713396" sldId="971"/>
            <ac:spMk id="18" creationId="{CA902C2A-0084-7E39-8597-76740C098E83}"/>
          </ac:spMkLst>
        </pc:spChg>
        <pc:spChg chg="add mod">
          <ac:chgData name="baris oguz" userId="b2f6407021882ee1" providerId="LiveId" clId="{6DFD3514-3DFC-4C97-9916-98338E4C9316}" dt="2025-10-30T07:43:43.130" v="933" actId="1037"/>
          <ac:spMkLst>
            <pc:docMk/>
            <pc:sldMk cId="2106713396" sldId="971"/>
            <ac:spMk id="19" creationId="{6FB91CB6-1EB4-1FBB-E033-9272DAA52B69}"/>
          </ac:spMkLst>
        </pc:spChg>
        <pc:spChg chg="mod ord">
          <ac:chgData name="baris oguz" userId="b2f6407021882ee1" providerId="LiveId" clId="{6DFD3514-3DFC-4C97-9916-98338E4C9316}" dt="2025-10-30T07:03:59.185" v="176" actId="700"/>
          <ac:spMkLst>
            <pc:docMk/>
            <pc:sldMk cId="2106713396" sldId="971"/>
            <ac:spMk id="34818" creationId="{00000000-0000-0000-0000-000000000000}"/>
          </ac:spMkLst>
        </pc:spChg>
        <pc:spChg chg="mod">
          <ac:chgData name="baris oguz" userId="b2f6407021882ee1" providerId="LiveId" clId="{6DFD3514-3DFC-4C97-9916-98338E4C9316}" dt="2025-10-30T07:29:04.158" v="676" actId="1076"/>
          <ac:spMkLst>
            <pc:docMk/>
            <pc:sldMk cId="2106713396" sldId="971"/>
            <ac:spMk id="34820" creationId="{00000000-0000-0000-0000-000000000000}"/>
          </ac:spMkLst>
        </pc:spChg>
        <pc:spChg chg="mod ord">
          <ac:chgData name="baris oguz" userId="b2f6407021882ee1" providerId="LiveId" clId="{6DFD3514-3DFC-4C97-9916-98338E4C9316}" dt="2025-10-30T07:36:07.210" v="725" actId="1076"/>
          <ac:spMkLst>
            <pc:docMk/>
            <pc:sldMk cId="2106713396" sldId="971"/>
            <ac:spMk id="34823" creationId="{00000000-0000-0000-0000-000000000000}"/>
          </ac:spMkLst>
        </pc:spChg>
        <pc:picChg chg="add mod">
          <ac:chgData name="baris oguz" userId="b2f6407021882ee1" providerId="LiveId" clId="{6DFD3514-3DFC-4C97-9916-98338E4C9316}" dt="2025-10-30T07:37:46.442" v="744" actId="1076"/>
          <ac:picMkLst>
            <pc:docMk/>
            <pc:sldMk cId="2106713396" sldId="971"/>
            <ac:picMk id="7" creationId="{D6D8DCDB-7947-DB50-69C5-EA6A086DA487}"/>
          </ac:picMkLst>
        </pc:picChg>
        <pc:picChg chg="mod ord">
          <ac:chgData name="baris oguz" userId="b2f6407021882ee1" providerId="LiveId" clId="{6DFD3514-3DFC-4C97-9916-98338E4C9316}" dt="2025-10-30T07:36:49.776" v="735" actId="14100"/>
          <ac:picMkLst>
            <pc:docMk/>
            <pc:sldMk cId="2106713396" sldId="971"/>
            <ac:picMk id="9" creationId="{00000000-0000-0000-0000-000000000000}"/>
          </ac:picMkLst>
        </pc:picChg>
        <pc:picChg chg="add mod">
          <ac:chgData name="baris oguz" userId="b2f6407021882ee1" providerId="LiveId" clId="{6DFD3514-3DFC-4C97-9916-98338E4C9316}" dt="2025-10-30T07:30:27.052" v="685" actId="207"/>
          <ac:picMkLst>
            <pc:docMk/>
            <pc:sldMk cId="2106713396" sldId="971"/>
            <ac:picMk id="10" creationId="{F8F0F3B6-74F2-79F7-70D0-6DB5991C8AA7}"/>
          </ac:picMkLst>
        </pc:picChg>
        <pc:picChg chg="add mod">
          <ac:chgData name="baris oguz" userId="b2f6407021882ee1" providerId="LiveId" clId="{6DFD3514-3DFC-4C97-9916-98338E4C9316}" dt="2025-10-30T07:30:22.946" v="684" actId="207"/>
          <ac:picMkLst>
            <pc:docMk/>
            <pc:sldMk cId="2106713396" sldId="971"/>
            <ac:picMk id="12" creationId="{814B24C7-9381-96C2-96B4-C0851DF1E800}"/>
          </ac:picMkLst>
        </pc:picChg>
        <pc:picChg chg="add mod">
          <ac:chgData name="baris oguz" userId="b2f6407021882ee1" providerId="LiveId" clId="{6DFD3514-3DFC-4C97-9916-98338E4C9316}" dt="2025-10-30T07:36:23.615" v="729" actId="14100"/>
          <ac:picMkLst>
            <pc:docMk/>
            <pc:sldMk cId="2106713396" sldId="971"/>
            <ac:picMk id="14" creationId="{8B55B9F0-1404-6498-048E-35C4890A7671}"/>
          </ac:picMkLst>
        </pc:picChg>
        <pc:picChg chg="add mod">
          <ac:chgData name="baris oguz" userId="b2f6407021882ee1" providerId="LiveId" clId="{6DFD3514-3DFC-4C97-9916-98338E4C9316}" dt="2025-10-30T07:37:00.797" v="737" actId="1076"/>
          <ac:picMkLst>
            <pc:docMk/>
            <pc:sldMk cId="2106713396" sldId="971"/>
            <ac:picMk id="15" creationId="{E30E353B-E1EA-F017-889F-776F521ED660}"/>
          </ac:picMkLst>
        </pc:picChg>
        <pc:picChg chg="add mod">
          <ac:chgData name="baris oguz" userId="b2f6407021882ee1" providerId="LiveId" clId="{6DFD3514-3DFC-4C97-9916-98338E4C9316}" dt="2025-10-30T07:37:58.667" v="745" actId="196"/>
          <ac:picMkLst>
            <pc:docMk/>
            <pc:sldMk cId="2106713396" sldId="971"/>
            <ac:picMk id="17" creationId="{384677E1-2C22-0AA9-48D2-E00B163B881B}"/>
          </ac:picMkLst>
        </pc:picChg>
      </pc:sldChg>
      <pc:sldChg chg="addSp delSp modSp add del mod modClrScheme chgLayout">
        <pc:chgData name="baris oguz" userId="b2f6407021882ee1" providerId="LiveId" clId="{6DFD3514-3DFC-4C97-9916-98338E4C9316}" dt="2025-10-30T07:56:31.801" v="1446" actId="14100"/>
        <pc:sldMkLst>
          <pc:docMk/>
          <pc:sldMk cId="2422410170" sldId="975"/>
        </pc:sldMkLst>
        <pc:spChg chg="mod ord">
          <ac:chgData name="baris oguz" userId="b2f6407021882ee1" providerId="LiveId" clId="{6DFD3514-3DFC-4C97-9916-98338E4C9316}" dt="2025-10-30T07:04:12.030" v="178" actId="700"/>
          <ac:spMkLst>
            <pc:docMk/>
            <pc:sldMk cId="2422410170" sldId="975"/>
            <ac:spMk id="2" creationId="{0C408DBA-7DE4-A5DB-2D35-D628E5F268A1}"/>
          </ac:spMkLst>
        </pc:spChg>
        <pc:spChg chg="mod ord">
          <ac:chgData name="baris oguz" userId="b2f6407021882ee1" providerId="LiveId" clId="{6DFD3514-3DFC-4C97-9916-98338E4C9316}" dt="2025-10-30T07:04:12.030" v="178" actId="700"/>
          <ac:spMkLst>
            <pc:docMk/>
            <pc:sldMk cId="2422410170" sldId="975"/>
            <ac:spMk id="5" creationId="{7AA028B4-493D-CDB9-D348-783C482B3BF5}"/>
          </ac:spMkLst>
        </pc:spChg>
        <pc:spChg chg="add mod">
          <ac:chgData name="baris oguz" userId="b2f6407021882ee1" providerId="LiveId" clId="{6DFD3514-3DFC-4C97-9916-98338E4C9316}" dt="2025-10-30T07:35:41.634" v="719" actId="1076"/>
          <ac:spMkLst>
            <pc:docMk/>
            <pc:sldMk cId="2422410170" sldId="975"/>
            <ac:spMk id="9" creationId="{6BE32051-8A2D-B42F-A353-A9428E306197}"/>
          </ac:spMkLst>
        </pc:spChg>
        <pc:spChg chg="add mod">
          <ac:chgData name="baris oguz" userId="b2f6407021882ee1" providerId="LiveId" clId="{6DFD3514-3DFC-4C97-9916-98338E4C9316}" dt="2025-10-30T07:44:14.906" v="937" actId="14100"/>
          <ac:spMkLst>
            <pc:docMk/>
            <pc:sldMk cId="2422410170" sldId="975"/>
            <ac:spMk id="10" creationId="{2EDED7ED-BD57-F41A-E494-329178FF6D7F}"/>
          </ac:spMkLst>
        </pc:spChg>
        <pc:spChg chg="add mod">
          <ac:chgData name="baris oguz" userId="b2f6407021882ee1" providerId="LiveId" clId="{6DFD3514-3DFC-4C97-9916-98338E4C9316}" dt="2025-10-30T07:45:19.953" v="1013" actId="2711"/>
          <ac:spMkLst>
            <pc:docMk/>
            <pc:sldMk cId="2422410170" sldId="975"/>
            <ac:spMk id="11" creationId="{ED662E59-FAA5-DA06-808E-49F32E656BF9}"/>
          </ac:spMkLst>
        </pc:spChg>
        <pc:spChg chg="add mod">
          <ac:chgData name="baris oguz" userId="b2f6407021882ee1" providerId="LiveId" clId="{6DFD3514-3DFC-4C97-9916-98338E4C9316}" dt="2025-10-30T07:46:05.824" v="1045" actId="1037"/>
          <ac:spMkLst>
            <pc:docMk/>
            <pc:sldMk cId="2422410170" sldId="975"/>
            <ac:spMk id="12" creationId="{EE122002-653F-8A32-7B5B-72EA47F64E9C}"/>
          </ac:spMkLst>
        </pc:spChg>
        <pc:spChg chg="add mod">
          <ac:chgData name="baris oguz" userId="b2f6407021882ee1" providerId="LiveId" clId="{6DFD3514-3DFC-4C97-9916-98338E4C9316}" dt="2025-10-30T07:47:03.425" v="1107" actId="14100"/>
          <ac:spMkLst>
            <pc:docMk/>
            <pc:sldMk cId="2422410170" sldId="975"/>
            <ac:spMk id="14" creationId="{7CCC4BB6-37D9-8391-0B7D-1EE414BB95DE}"/>
          </ac:spMkLst>
        </pc:spChg>
        <pc:spChg chg="add mod">
          <ac:chgData name="baris oguz" userId="b2f6407021882ee1" providerId="LiveId" clId="{6DFD3514-3DFC-4C97-9916-98338E4C9316}" dt="2025-10-30T07:48:05.514" v="1135" actId="207"/>
          <ac:spMkLst>
            <pc:docMk/>
            <pc:sldMk cId="2422410170" sldId="975"/>
            <ac:spMk id="15" creationId="{FD04DDB3-E9CB-CB96-0B75-C6FBF304CB5F}"/>
          </ac:spMkLst>
        </pc:spChg>
        <pc:spChg chg="add mod">
          <ac:chgData name="baris oguz" userId="b2f6407021882ee1" providerId="LiveId" clId="{6DFD3514-3DFC-4C97-9916-98338E4C9316}" dt="2025-10-30T07:49:11.090" v="1178" actId="14100"/>
          <ac:spMkLst>
            <pc:docMk/>
            <pc:sldMk cId="2422410170" sldId="975"/>
            <ac:spMk id="16" creationId="{D59FD412-BA85-F79D-E9BC-3474E9D4EE51}"/>
          </ac:spMkLst>
        </pc:spChg>
        <pc:spChg chg="add mod">
          <ac:chgData name="baris oguz" userId="b2f6407021882ee1" providerId="LiveId" clId="{6DFD3514-3DFC-4C97-9916-98338E4C9316}" dt="2025-10-30T07:49:40.933" v="1181" actId="14100"/>
          <ac:spMkLst>
            <pc:docMk/>
            <pc:sldMk cId="2422410170" sldId="975"/>
            <ac:spMk id="17" creationId="{85E4E31D-5B64-1DBF-3E68-A130152B905B}"/>
          </ac:spMkLst>
        </pc:spChg>
        <pc:spChg chg="add mod">
          <ac:chgData name="baris oguz" userId="b2f6407021882ee1" providerId="LiveId" clId="{6DFD3514-3DFC-4C97-9916-98338E4C9316}" dt="2025-10-30T07:56:31.801" v="1446" actId="14100"/>
          <ac:spMkLst>
            <pc:docMk/>
            <pc:sldMk cId="2422410170" sldId="975"/>
            <ac:spMk id="19" creationId="{AD3771A6-52E3-3BA4-9F6C-3D9B4B6376AE}"/>
          </ac:spMkLst>
        </pc:spChg>
        <pc:spChg chg="mod ord">
          <ac:chgData name="baris oguz" userId="b2f6407021882ee1" providerId="LiveId" clId="{6DFD3514-3DFC-4C97-9916-98338E4C9316}" dt="2025-10-30T07:04:12.030" v="178" actId="700"/>
          <ac:spMkLst>
            <pc:docMk/>
            <pc:sldMk cId="2422410170" sldId="975"/>
            <ac:spMk id="43010" creationId="{00000000-0000-0000-0000-000000000000}"/>
          </ac:spMkLst>
        </pc:spChg>
        <pc:picChg chg="add mod">
          <ac:chgData name="baris oguz" userId="b2f6407021882ee1" providerId="LiveId" clId="{6DFD3514-3DFC-4C97-9916-98338E4C9316}" dt="2025-10-30T07:35:50.267" v="722" actId="1076"/>
          <ac:picMkLst>
            <pc:docMk/>
            <pc:sldMk cId="2422410170" sldId="975"/>
            <ac:picMk id="7" creationId="{079ED5E9-0DE2-072C-C3EB-9827B4EC33E0}"/>
          </ac:picMkLst>
        </pc:picChg>
      </pc:sldChg>
      <pc:sldChg chg="delSp modSp mod modClrScheme chgLayout">
        <pc:chgData name="baris oguz" userId="b2f6407021882ee1" providerId="LiveId" clId="{6DFD3514-3DFC-4C97-9916-98338E4C9316}" dt="2025-10-30T07:57:27.314" v="1455" actId="113"/>
        <pc:sldMkLst>
          <pc:docMk/>
          <pc:sldMk cId="183983162" sldId="976"/>
        </pc:sldMkLst>
        <pc:spChg chg="mod ord">
          <ac:chgData name="baris oguz" userId="b2f6407021882ee1" providerId="LiveId" clId="{6DFD3514-3DFC-4C97-9916-98338E4C9316}" dt="2025-10-30T07:04:15.761" v="179" actId="700"/>
          <ac:spMkLst>
            <pc:docMk/>
            <pc:sldMk cId="183983162" sldId="976"/>
            <ac:spMk id="2" creationId="{DF33B318-8D0B-0781-7DB3-248C49A35C4D}"/>
          </ac:spMkLst>
        </pc:spChg>
        <pc:spChg chg="mod">
          <ac:chgData name="baris oguz" userId="b2f6407021882ee1" providerId="LiveId" clId="{6DFD3514-3DFC-4C97-9916-98338E4C9316}" dt="2025-10-30T07:57:23.619" v="1454" actId="14100"/>
          <ac:spMkLst>
            <pc:docMk/>
            <pc:sldMk cId="183983162" sldId="976"/>
            <ac:spMk id="4" creationId="{00000000-0000-0000-0000-000000000000}"/>
          </ac:spMkLst>
        </pc:spChg>
        <pc:spChg chg="mod ord">
          <ac:chgData name="baris oguz" userId="b2f6407021882ee1" providerId="LiveId" clId="{6DFD3514-3DFC-4C97-9916-98338E4C9316}" dt="2025-10-30T07:04:15.761" v="179" actId="700"/>
          <ac:spMkLst>
            <pc:docMk/>
            <pc:sldMk cId="183983162" sldId="976"/>
            <ac:spMk id="5" creationId="{58844EF1-CCCD-9246-DF4E-C4250E2C60BD}"/>
          </ac:spMkLst>
        </pc:spChg>
        <pc:spChg chg="mod ord">
          <ac:chgData name="baris oguz" userId="b2f6407021882ee1" providerId="LiveId" clId="{6DFD3514-3DFC-4C97-9916-98338E4C9316}" dt="2025-10-30T07:04:15.761" v="179" actId="700"/>
          <ac:spMkLst>
            <pc:docMk/>
            <pc:sldMk cId="183983162" sldId="976"/>
            <ac:spMk id="41986" creationId="{00000000-0000-0000-0000-000000000000}"/>
          </ac:spMkLst>
        </pc:spChg>
        <pc:spChg chg="mod ord">
          <ac:chgData name="baris oguz" userId="b2f6407021882ee1" providerId="LiveId" clId="{6DFD3514-3DFC-4C97-9916-98338E4C9316}" dt="2025-10-30T07:57:27.314" v="1455" actId="113"/>
          <ac:spMkLst>
            <pc:docMk/>
            <pc:sldMk cId="183983162" sldId="976"/>
            <ac:spMk id="41987" creationId="{00000000-0000-0000-0000-000000000000}"/>
          </ac:spMkLst>
        </pc:spChg>
        <pc:picChg chg="mod">
          <ac:chgData name="baris oguz" userId="b2f6407021882ee1" providerId="LiveId" clId="{6DFD3514-3DFC-4C97-9916-98338E4C9316}" dt="2025-10-30T07:57:02.475" v="1449" actId="1076"/>
          <ac:picMkLst>
            <pc:docMk/>
            <pc:sldMk cId="183983162" sldId="976"/>
            <ac:picMk id="21" creationId="{00000000-0000-0000-0000-000000000000}"/>
          </ac:picMkLst>
        </pc:picChg>
        <pc:picChg chg="mod">
          <ac:chgData name="baris oguz" userId="b2f6407021882ee1" providerId="LiveId" clId="{6DFD3514-3DFC-4C97-9916-98338E4C9316}" dt="2025-10-30T07:56:58.858" v="1448" actId="1076"/>
          <ac:picMkLst>
            <pc:docMk/>
            <pc:sldMk cId="183983162" sldId="976"/>
            <ac:picMk id="41990" creationId="{00000000-0000-0000-0000-000000000000}"/>
          </ac:picMkLst>
        </pc:picChg>
      </pc:sldChg>
      <pc:sldChg chg="addSp delSp modSp mod modClrScheme chgLayout">
        <pc:chgData name="baris oguz" userId="b2f6407021882ee1" providerId="LiveId" clId="{6DFD3514-3DFC-4C97-9916-98338E4C9316}" dt="2025-10-30T08:02:56.670" v="1512" actId="14100"/>
        <pc:sldMkLst>
          <pc:docMk/>
          <pc:sldMk cId="3193887071" sldId="977"/>
        </pc:sldMkLst>
        <pc:spChg chg="mod ord">
          <ac:chgData name="baris oguz" userId="b2f6407021882ee1" providerId="LiveId" clId="{6DFD3514-3DFC-4C97-9916-98338E4C9316}" dt="2025-10-30T07:04:20.417" v="180" actId="700"/>
          <ac:spMkLst>
            <pc:docMk/>
            <pc:sldMk cId="3193887071" sldId="977"/>
            <ac:spMk id="2" creationId="{00000000-0000-0000-0000-000000000000}"/>
          </ac:spMkLst>
        </pc:spChg>
        <pc:spChg chg="mod ord">
          <ac:chgData name="baris oguz" userId="b2f6407021882ee1" providerId="LiveId" clId="{6DFD3514-3DFC-4C97-9916-98338E4C9316}" dt="2025-10-30T07:04:20.417" v="180" actId="700"/>
          <ac:spMkLst>
            <pc:docMk/>
            <pc:sldMk cId="3193887071" sldId="977"/>
            <ac:spMk id="3" creationId="{1A81550D-9DD1-32D2-608A-E38F2042CC6E}"/>
          </ac:spMkLst>
        </pc:spChg>
        <pc:spChg chg="mod ord">
          <ac:chgData name="baris oguz" userId="b2f6407021882ee1" providerId="LiveId" clId="{6DFD3514-3DFC-4C97-9916-98338E4C9316}" dt="2025-10-30T07:04:20.417" v="180" actId="700"/>
          <ac:spMkLst>
            <pc:docMk/>
            <pc:sldMk cId="3193887071" sldId="977"/>
            <ac:spMk id="5" creationId="{A5B753E1-B435-94A5-0989-545471B344E3}"/>
          </ac:spMkLst>
        </pc:spChg>
        <pc:spChg chg="add mod">
          <ac:chgData name="baris oguz" userId="b2f6407021882ee1" providerId="LiveId" clId="{6DFD3514-3DFC-4C97-9916-98338E4C9316}" dt="2025-10-30T08:00:53.564" v="1475" actId="208"/>
          <ac:spMkLst>
            <pc:docMk/>
            <pc:sldMk cId="3193887071" sldId="977"/>
            <ac:spMk id="7" creationId="{13E18307-96A6-BB60-907E-B8D223CC8245}"/>
          </ac:spMkLst>
        </pc:spChg>
        <pc:spChg chg="add mod">
          <ac:chgData name="baris oguz" userId="b2f6407021882ee1" providerId="LiveId" clId="{6DFD3514-3DFC-4C97-9916-98338E4C9316}" dt="2025-10-30T08:00:53.564" v="1475" actId="208"/>
          <ac:spMkLst>
            <pc:docMk/>
            <pc:sldMk cId="3193887071" sldId="977"/>
            <ac:spMk id="9" creationId="{30268166-AF44-7FA5-9ED7-C9BE61ACE518}"/>
          </ac:spMkLst>
        </pc:spChg>
        <pc:spChg chg="mod">
          <ac:chgData name="baris oguz" userId="b2f6407021882ee1" providerId="LiveId" clId="{6DFD3514-3DFC-4C97-9916-98338E4C9316}" dt="2025-10-30T08:02:56.670" v="1512" actId="14100"/>
          <ac:spMkLst>
            <pc:docMk/>
            <pc:sldMk cId="3193887071" sldId="977"/>
            <ac:spMk id="36" creationId="{00000000-0000-0000-0000-000000000000}"/>
          </ac:spMkLst>
        </pc:spChg>
        <pc:spChg chg="mod">
          <ac:chgData name="baris oguz" userId="b2f6407021882ee1" providerId="LiveId" clId="{6DFD3514-3DFC-4C97-9916-98338E4C9316}" dt="2025-10-30T08:02:15.767" v="1494" actId="20577"/>
          <ac:spMkLst>
            <pc:docMk/>
            <pc:sldMk cId="3193887071" sldId="977"/>
            <ac:spMk id="21514" creationId="{00000000-0000-0000-0000-000000000000}"/>
          </ac:spMkLst>
        </pc:spChg>
        <pc:spChg chg="mod">
          <ac:chgData name="baris oguz" userId="b2f6407021882ee1" providerId="LiveId" clId="{6DFD3514-3DFC-4C97-9916-98338E4C9316}" dt="2025-10-30T08:00:59.222" v="1476" actId="208"/>
          <ac:spMkLst>
            <pc:docMk/>
            <pc:sldMk cId="3193887071" sldId="977"/>
            <ac:spMk id="21521" creationId="{00000000-0000-0000-0000-000000000000}"/>
          </ac:spMkLst>
        </pc:spChg>
        <pc:spChg chg="mod">
          <ac:chgData name="baris oguz" userId="b2f6407021882ee1" providerId="LiveId" clId="{6DFD3514-3DFC-4C97-9916-98338E4C9316}" dt="2025-10-30T08:01:20.541" v="1478" actId="208"/>
          <ac:spMkLst>
            <pc:docMk/>
            <pc:sldMk cId="3193887071" sldId="977"/>
            <ac:spMk id="21524" creationId="{00000000-0000-0000-0000-000000000000}"/>
          </ac:spMkLst>
        </pc:spChg>
        <pc:spChg chg="mod">
          <ac:chgData name="baris oguz" userId="b2f6407021882ee1" providerId="LiveId" clId="{6DFD3514-3DFC-4C97-9916-98338E4C9316}" dt="2025-10-30T07:59:11.190" v="1465" actId="208"/>
          <ac:spMkLst>
            <pc:docMk/>
            <pc:sldMk cId="3193887071" sldId="977"/>
            <ac:spMk id="21526" creationId="{00000000-0000-0000-0000-000000000000}"/>
          </ac:spMkLst>
        </pc:spChg>
        <pc:spChg chg="mod">
          <ac:chgData name="baris oguz" userId="b2f6407021882ee1" providerId="LiveId" clId="{6DFD3514-3DFC-4C97-9916-98338E4C9316}" dt="2025-10-30T07:59:01.087" v="1464" actId="208"/>
          <ac:spMkLst>
            <pc:docMk/>
            <pc:sldMk cId="3193887071" sldId="977"/>
            <ac:spMk id="21528" creationId="{00000000-0000-0000-0000-000000000000}"/>
          </ac:spMkLst>
        </pc:spChg>
        <pc:spChg chg="mod">
          <ac:chgData name="baris oguz" userId="b2f6407021882ee1" providerId="LiveId" clId="{6DFD3514-3DFC-4C97-9916-98338E4C9316}" dt="2025-10-30T07:58:48.138" v="1463" actId="208"/>
          <ac:spMkLst>
            <pc:docMk/>
            <pc:sldMk cId="3193887071" sldId="977"/>
            <ac:spMk id="21529" creationId="{00000000-0000-0000-0000-000000000000}"/>
          </ac:spMkLst>
        </pc:spChg>
        <pc:grpChg chg="add del mod">
          <ac:chgData name="baris oguz" userId="b2f6407021882ee1" providerId="LiveId" clId="{6DFD3514-3DFC-4C97-9916-98338E4C9316}" dt="2025-10-30T07:59:50.550" v="1468" actId="478"/>
          <ac:grpSpMkLst>
            <pc:docMk/>
            <pc:sldMk cId="3193887071" sldId="977"/>
            <ac:grpSpMk id="21510" creationId="{00000000-0000-0000-0000-000000000000}"/>
          </ac:grpSpMkLst>
        </pc:grpChg>
        <pc:cxnChg chg="add mod">
          <ac:chgData name="baris oguz" userId="b2f6407021882ee1" providerId="LiveId" clId="{6DFD3514-3DFC-4C97-9916-98338E4C9316}" dt="2025-10-30T08:00:53.564" v="1475" actId="208"/>
          <ac:cxnSpMkLst>
            <pc:docMk/>
            <pc:sldMk cId="3193887071" sldId="977"/>
            <ac:cxnSpMk id="8" creationId="{16DC4D77-F3AE-3D1E-3814-E965CFC4F97B}"/>
          </ac:cxnSpMkLst>
        </pc:cxnChg>
        <pc:cxnChg chg="add mod">
          <ac:chgData name="baris oguz" userId="b2f6407021882ee1" providerId="LiveId" clId="{6DFD3514-3DFC-4C97-9916-98338E4C9316}" dt="2025-10-30T08:00:53.564" v="1475" actId="208"/>
          <ac:cxnSpMkLst>
            <pc:docMk/>
            <pc:sldMk cId="3193887071" sldId="977"/>
            <ac:cxnSpMk id="10" creationId="{A675E56A-2FD4-6047-26C8-C94DF19C1D79}"/>
          </ac:cxnSpMkLst>
        </pc:cxnChg>
        <pc:cxnChg chg="mod">
          <ac:chgData name="baris oguz" userId="b2f6407021882ee1" providerId="LiveId" clId="{6DFD3514-3DFC-4C97-9916-98338E4C9316}" dt="2025-10-30T08:01:02.975" v="1477" actId="208"/>
          <ac:cxnSpMkLst>
            <pc:docMk/>
            <pc:sldMk cId="3193887071" sldId="977"/>
            <ac:cxnSpMk id="20" creationId="{00000000-0000-0000-0000-000000000000}"/>
          </ac:cxnSpMkLst>
        </pc:cxnChg>
      </pc:sldChg>
      <pc:sldChg chg="addSp delSp modSp mod modClrScheme chgLayout">
        <pc:chgData name="baris oguz" userId="b2f6407021882ee1" providerId="LiveId" clId="{6DFD3514-3DFC-4C97-9916-98338E4C9316}" dt="2025-10-30T16:54:25.832" v="5688" actId="1076"/>
        <pc:sldMkLst>
          <pc:docMk/>
          <pc:sldMk cId="3512387750" sldId="1027"/>
        </pc:sldMkLst>
        <pc:spChg chg="mod ord">
          <ac:chgData name="baris oguz" userId="b2f6407021882ee1" providerId="LiveId" clId="{6DFD3514-3DFC-4C97-9916-98338E4C9316}" dt="2025-10-30T16:54:21.094" v="5687" actId="113"/>
          <ac:spMkLst>
            <pc:docMk/>
            <pc:sldMk cId="3512387750" sldId="1027"/>
            <ac:spMk id="2" creationId="{41AD1335-5ABF-CF45-5BB7-C88949004AF1}"/>
          </ac:spMkLst>
        </pc:spChg>
        <pc:spChg chg="mod ord">
          <ac:chgData name="baris oguz" userId="b2f6407021882ee1" providerId="LiveId" clId="{6DFD3514-3DFC-4C97-9916-98338E4C9316}" dt="2025-10-30T16:54:21.094" v="5687" actId="113"/>
          <ac:spMkLst>
            <pc:docMk/>
            <pc:sldMk cId="3512387750" sldId="1027"/>
            <ac:spMk id="4" creationId="{D4AC8F35-B7B6-2954-2437-8110B29F75E3}"/>
          </ac:spMkLst>
        </pc:spChg>
        <pc:spChg chg="mod ord">
          <ac:chgData name="baris oguz" userId="b2f6407021882ee1" providerId="LiveId" clId="{6DFD3514-3DFC-4C97-9916-98338E4C9316}" dt="2025-10-30T16:54:21.094" v="5687" actId="113"/>
          <ac:spMkLst>
            <pc:docMk/>
            <pc:sldMk cId="3512387750" sldId="1027"/>
            <ac:spMk id="2849794" creationId="{00000000-0000-0000-0000-000000000000}"/>
          </ac:spMkLst>
        </pc:spChg>
        <pc:spChg chg="mod">
          <ac:chgData name="baris oguz" userId="b2f6407021882ee1" providerId="LiveId" clId="{6DFD3514-3DFC-4C97-9916-98338E4C9316}" dt="2025-10-30T16:54:21.094" v="5687" actId="113"/>
          <ac:spMkLst>
            <pc:docMk/>
            <pc:sldMk cId="3512387750" sldId="1027"/>
            <ac:spMk id="2849795" creationId="{00000000-0000-0000-0000-000000000000}"/>
          </ac:spMkLst>
        </pc:spChg>
        <pc:spChg chg="mod">
          <ac:chgData name="baris oguz" userId="b2f6407021882ee1" providerId="LiveId" clId="{6DFD3514-3DFC-4C97-9916-98338E4C9316}" dt="2025-10-30T16:54:25.832" v="5688" actId="1076"/>
          <ac:spMkLst>
            <pc:docMk/>
            <pc:sldMk cId="3512387750" sldId="1027"/>
            <ac:spMk id="2849796" creationId="{00000000-0000-0000-0000-000000000000}"/>
          </ac:spMkLst>
        </pc:spChg>
        <pc:picChg chg="mod">
          <ac:chgData name="baris oguz" userId="b2f6407021882ee1" providerId="LiveId" clId="{6DFD3514-3DFC-4C97-9916-98338E4C9316}" dt="2025-10-30T16:54:21.094" v="5687" actId="113"/>
          <ac:picMkLst>
            <pc:docMk/>
            <pc:sldMk cId="3512387750" sldId="1027"/>
            <ac:picMk id="12" creationId="{00000000-0000-0000-0000-000000000000}"/>
          </ac:picMkLst>
        </pc:picChg>
      </pc:sldChg>
      <pc:sldChg chg="addSp delSp modSp mod modClrScheme chgLayout">
        <pc:chgData name="baris oguz" userId="b2f6407021882ee1" providerId="LiveId" clId="{6DFD3514-3DFC-4C97-9916-98338E4C9316}" dt="2025-10-30T16:55:51.725" v="5727" actId="207"/>
        <pc:sldMkLst>
          <pc:docMk/>
          <pc:sldMk cId="1891213253" sldId="1028"/>
        </pc:sldMkLst>
        <pc:spChg chg="mod ord">
          <ac:chgData name="baris oguz" userId="b2f6407021882ee1" providerId="LiveId" clId="{6DFD3514-3DFC-4C97-9916-98338E4C9316}" dt="2025-10-30T16:53:32.019" v="5670" actId="700"/>
          <ac:spMkLst>
            <pc:docMk/>
            <pc:sldMk cId="1891213253" sldId="1028"/>
            <ac:spMk id="2" creationId="{A0D81B5C-241D-3DF3-C8F4-3478AD74CE22}"/>
          </ac:spMkLst>
        </pc:spChg>
        <pc:spChg chg="mod ord">
          <ac:chgData name="baris oguz" userId="b2f6407021882ee1" providerId="LiveId" clId="{6DFD3514-3DFC-4C97-9916-98338E4C9316}" dt="2025-10-30T16:53:32.019" v="5670" actId="700"/>
          <ac:spMkLst>
            <pc:docMk/>
            <pc:sldMk cId="1891213253" sldId="1028"/>
            <ac:spMk id="3" creationId="{00000000-0000-0000-0000-000000000000}"/>
          </ac:spMkLst>
        </pc:spChg>
        <pc:spChg chg="mod ord">
          <ac:chgData name="baris oguz" userId="b2f6407021882ee1" providerId="LiveId" clId="{6DFD3514-3DFC-4C97-9916-98338E4C9316}" dt="2025-10-30T16:53:32.019" v="5670" actId="700"/>
          <ac:spMkLst>
            <pc:docMk/>
            <pc:sldMk cId="1891213253" sldId="1028"/>
            <ac:spMk id="5" creationId="{426A3EDE-8353-C533-8C70-6BBDC5F03683}"/>
          </ac:spMkLst>
        </pc:spChg>
        <pc:spChg chg="mod">
          <ac:chgData name="baris oguz" userId="b2f6407021882ee1" providerId="LiveId" clId="{6DFD3514-3DFC-4C97-9916-98338E4C9316}" dt="2025-10-30T16:55:51.725" v="5727" actId="207"/>
          <ac:spMkLst>
            <pc:docMk/>
            <pc:sldMk cId="1891213253" sldId="1028"/>
            <ac:spMk id="2851842" creationId="{00000000-0000-0000-0000-000000000000}"/>
          </ac:spMkLst>
        </pc:spChg>
        <pc:spChg chg="mod">
          <ac:chgData name="baris oguz" userId="b2f6407021882ee1" providerId="LiveId" clId="{6DFD3514-3DFC-4C97-9916-98338E4C9316}" dt="2025-10-30T16:55:10.064" v="5703" actId="1035"/>
          <ac:spMkLst>
            <pc:docMk/>
            <pc:sldMk cId="1891213253" sldId="1028"/>
            <ac:spMk id="2851843" creationId="{00000000-0000-0000-0000-000000000000}"/>
          </ac:spMkLst>
        </pc:spChg>
        <pc:spChg chg="mod">
          <ac:chgData name="baris oguz" userId="b2f6407021882ee1" providerId="LiveId" clId="{6DFD3514-3DFC-4C97-9916-98338E4C9316}" dt="2025-10-30T16:55:47.566" v="5726" actId="207"/>
          <ac:spMkLst>
            <pc:docMk/>
            <pc:sldMk cId="1891213253" sldId="1028"/>
            <ac:spMk id="2851844" creationId="{00000000-0000-0000-0000-000000000000}"/>
          </ac:spMkLst>
        </pc:spChg>
        <pc:spChg chg="mod">
          <ac:chgData name="baris oguz" userId="b2f6407021882ee1" providerId="LiveId" clId="{6DFD3514-3DFC-4C97-9916-98338E4C9316}" dt="2025-10-30T16:55:17.749" v="5715" actId="1035"/>
          <ac:spMkLst>
            <pc:docMk/>
            <pc:sldMk cId="1891213253" sldId="1028"/>
            <ac:spMk id="2851845" creationId="{00000000-0000-0000-0000-000000000000}"/>
          </ac:spMkLst>
        </pc:spChg>
        <pc:spChg chg="mod">
          <ac:chgData name="baris oguz" userId="b2f6407021882ee1" providerId="LiveId" clId="{6DFD3514-3DFC-4C97-9916-98338E4C9316}" dt="2025-10-30T16:55:43.391" v="5725" actId="207"/>
          <ac:spMkLst>
            <pc:docMk/>
            <pc:sldMk cId="1891213253" sldId="1028"/>
            <ac:spMk id="2851846" creationId="{00000000-0000-0000-0000-000000000000}"/>
          </ac:spMkLst>
        </pc:spChg>
        <pc:spChg chg="mod">
          <ac:chgData name="baris oguz" userId="b2f6407021882ee1" providerId="LiveId" clId="{6DFD3514-3DFC-4C97-9916-98338E4C9316}" dt="2025-10-30T16:55:03.207" v="5691" actId="552"/>
          <ac:spMkLst>
            <pc:docMk/>
            <pc:sldMk cId="1891213253" sldId="1028"/>
            <ac:spMk id="2851848" creationId="{00000000-0000-0000-0000-000000000000}"/>
          </ac:spMkLst>
        </pc:spChg>
      </pc:sldChg>
      <pc:sldChg chg="delSp modSp mod modClrScheme chgLayout">
        <pc:chgData name="baris oguz" userId="b2f6407021882ee1" providerId="LiveId" clId="{6DFD3514-3DFC-4C97-9916-98338E4C9316}" dt="2025-10-30T16:56:07.011" v="5729" actId="1076"/>
        <pc:sldMkLst>
          <pc:docMk/>
          <pc:sldMk cId="975326100" sldId="1029"/>
        </pc:sldMkLst>
        <pc:spChg chg="mod ord">
          <ac:chgData name="baris oguz" userId="b2f6407021882ee1" providerId="LiveId" clId="{6DFD3514-3DFC-4C97-9916-98338E4C9316}" dt="2025-10-30T16:53:34.179" v="5671" actId="700"/>
          <ac:spMkLst>
            <pc:docMk/>
            <pc:sldMk cId="975326100" sldId="1029"/>
            <ac:spMk id="2" creationId="{00000000-0000-0000-0000-000000000000}"/>
          </ac:spMkLst>
        </pc:spChg>
        <pc:spChg chg="mod ord">
          <ac:chgData name="baris oguz" userId="b2f6407021882ee1" providerId="LiveId" clId="{6DFD3514-3DFC-4C97-9916-98338E4C9316}" dt="2025-10-30T16:56:01.610" v="5728" actId="113"/>
          <ac:spMkLst>
            <pc:docMk/>
            <pc:sldMk cId="975326100" sldId="1029"/>
            <ac:spMk id="3" creationId="{00000000-0000-0000-0000-000000000000}"/>
          </ac:spMkLst>
        </pc:spChg>
        <pc:spChg chg="mod ord">
          <ac:chgData name="baris oguz" userId="b2f6407021882ee1" providerId="LiveId" clId="{6DFD3514-3DFC-4C97-9916-98338E4C9316}" dt="2025-10-30T16:53:34.179" v="5671" actId="700"/>
          <ac:spMkLst>
            <pc:docMk/>
            <pc:sldMk cId="975326100" sldId="1029"/>
            <ac:spMk id="4" creationId="{76EC1DCB-88A6-427F-5183-19778B3B39CE}"/>
          </ac:spMkLst>
        </pc:spChg>
        <pc:spChg chg="mod ord">
          <ac:chgData name="baris oguz" userId="b2f6407021882ee1" providerId="LiveId" clId="{6DFD3514-3DFC-4C97-9916-98338E4C9316}" dt="2025-10-30T16:53:34.179" v="5671" actId="700"/>
          <ac:spMkLst>
            <pc:docMk/>
            <pc:sldMk cId="975326100" sldId="1029"/>
            <ac:spMk id="6" creationId="{C9B54B24-F7F2-C4B3-E675-38E3AAC6896D}"/>
          </ac:spMkLst>
        </pc:spChg>
        <pc:picChg chg="mod">
          <ac:chgData name="baris oguz" userId="b2f6407021882ee1" providerId="LiveId" clId="{6DFD3514-3DFC-4C97-9916-98338E4C9316}" dt="2025-10-30T16:56:07.011" v="5729" actId="1076"/>
          <ac:picMkLst>
            <pc:docMk/>
            <pc:sldMk cId="975326100" sldId="1029"/>
            <ac:picMk id="9" creationId="{00000000-0000-0000-0000-000000000000}"/>
          </ac:picMkLst>
        </pc:picChg>
      </pc:sldChg>
      <pc:sldChg chg="addSp delSp modSp mod modClrScheme chgLayout">
        <pc:chgData name="baris oguz" userId="b2f6407021882ee1" providerId="LiveId" clId="{6DFD3514-3DFC-4C97-9916-98338E4C9316}" dt="2025-10-30T16:58:04.727" v="5764" actId="2710"/>
        <pc:sldMkLst>
          <pc:docMk/>
          <pc:sldMk cId="2607828198" sldId="1030"/>
        </pc:sldMkLst>
        <pc:spChg chg="mod ord">
          <ac:chgData name="baris oguz" userId="b2f6407021882ee1" providerId="LiveId" clId="{6DFD3514-3DFC-4C97-9916-98338E4C9316}" dt="2025-10-30T16:53:35.485" v="5672" actId="700"/>
          <ac:spMkLst>
            <pc:docMk/>
            <pc:sldMk cId="2607828198" sldId="1030"/>
            <ac:spMk id="2" creationId="{00000000-0000-0000-0000-000000000000}"/>
          </ac:spMkLst>
        </pc:spChg>
        <pc:spChg chg="mod ord">
          <ac:chgData name="baris oguz" userId="b2f6407021882ee1" providerId="LiveId" clId="{6DFD3514-3DFC-4C97-9916-98338E4C9316}" dt="2025-10-30T16:58:04.727" v="5764" actId="2710"/>
          <ac:spMkLst>
            <pc:docMk/>
            <pc:sldMk cId="2607828198" sldId="1030"/>
            <ac:spMk id="3" creationId="{00000000-0000-0000-0000-000000000000}"/>
          </ac:spMkLst>
        </pc:spChg>
        <pc:spChg chg="mod ord">
          <ac:chgData name="baris oguz" userId="b2f6407021882ee1" providerId="LiveId" clId="{6DFD3514-3DFC-4C97-9916-98338E4C9316}" dt="2025-10-30T16:53:35.485" v="5672" actId="700"/>
          <ac:spMkLst>
            <pc:docMk/>
            <pc:sldMk cId="2607828198" sldId="1030"/>
            <ac:spMk id="4" creationId="{5407BE4E-0C0C-0B96-271D-FDCFC7D17CF6}"/>
          </ac:spMkLst>
        </pc:spChg>
        <pc:spChg chg="mod ord">
          <ac:chgData name="baris oguz" userId="b2f6407021882ee1" providerId="LiveId" clId="{6DFD3514-3DFC-4C97-9916-98338E4C9316}" dt="2025-10-30T16:53:35.485" v="5672" actId="700"/>
          <ac:spMkLst>
            <pc:docMk/>
            <pc:sldMk cId="2607828198" sldId="1030"/>
            <ac:spMk id="6" creationId="{09079A68-342C-BF75-F7A0-DED51079855F}"/>
          </ac:spMkLst>
        </pc:spChg>
        <pc:spChg chg="mod">
          <ac:chgData name="baris oguz" userId="b2f6407021882ee1" providerId="LiveId" clId="{6DFD3514-3DFC-4C97-9916-98338E4C9316}" dt="2025-10-30T16:56:30.884" v="5732" actId="1076"/>
          <ac:spMkLst>
            <pc:docMk/>
            <pc:sldMk cId="2607828198" sldId="1030"/>
            <ac:spMk id="16" creationId="{00000000-0000-0000-0000-000000000000}"/>
          </ac:spMkLst>
        </pc:spChg>
        <pc:spChg chg="mod">
          <ac:chgData name="baris oguz" userId="b2f6407021882ee1" providerId="LiveId" clId="{6DFD3514-3DFC-4C97-9916-98338E4C9316}" dt="2025-10-30T16:56:30.884" v="5732" actId="1076"/>
          <ac:spMkLst>
            <pc:docMk/>
            <pc:sldMk cId="2607828198" sldId="1030"/>
            <ac:spMk id="22" creationId="{00000000-0000-0000-0000-000000000000}"/>
          </ac:spMkLst>
        </pc:spChg>
        <pc:spChg chg="mod">
          <ac:chgData name="baris oguz" userId="b2f6407021882ee1" providerId="LiveId" clId="{6DFD3514-3DFC-4C97-9916-98338E4C9316}" dt="2025-10-30T16:57:23.009" v="5758" actId="165"/>
          <ac:spMkLst>
            <pc:docMk/>
            <pc:sldMk cId="2607828198" sldId="1030"/>
            <ac:spMk id="24" creationId="{00000000-0000-0000-0000-000000000000}"/>
          </ac:spMkLst>
        </pc:spChg>
        <pc:spChg chg="mod">
          <ac:chgData name="baris oguz" userId="b2f6407021882ee1" providerId="LiveId" clId="{6DFD3514-3DFC-4C97-9916-98338E4C9316}" dt="2025-10-30T16:57:23.009" v="5758" actId="165"/>
          <ac:spMkLst>
            <pc:docMk/>
            <pc:sldMk cId="2607828198" sldId="1030"/>
            <ac:spMk id="27" creationId="{00000000-0000-0000-0000-000000000000}"/>
          </ac:spMkLst>
        </pc:spChg>
        <pc:spChg chg="mod">
          <ac:chgData name="baris oguz" userId="b2f6407021882ee1" providerId="LiveId" clId="{6DFD3514-3DFC-4C97-9916-98338E4C9316}" dt="2025-10-30T16:56:30.884" v="5732" actId="1076"/>
          <ac:spMkLst>
            <pc:docMk/>
            <pc:sldMk cId="2607828198" sldId="1030"/>
            <ac:spMk id="35" creationId="{00000000-0000-0000-0000-000000000000}"/>
          </ac:spMkLst>
        </pc:spChg>
        <pc:spChg chg="mod">
          <ac:chgData name="baris oguz" userId="b2f6407021882ee1" providerId="LiveId" clId="{6DFD3514-3DFC-4C97-9916-98338E4C9316}" dt="2025-10-30T16:56:30.884" v="5732" actId="1076"/>
          <ac:spMkLst>
            <pc:docMk/>
            <pc:sldMk cId="2607828198" sldId="1030"/>
            <ac:spMk id="41" creationId="{00000000-0000-0000-0000-000000000000}"/>
          </ac:spMkLst>
        </pc:spChg>
        <pc:spChg chg="mod">
          <ac:chgData name="baris oguz" userId="b2f6407021882ee1" providerId="LiveId" clId="{6DFD3514-3DFC-4C97-9916-98338E4C9316}" dt="2025-10-30T16:57:23.009" v="5758" actId="165"/>
          <ac:spMkLst>
            <pc:docMk/>
            <pc:sldMk cId="2607828198" sldId="1030"/>
            <ac:spMk id="48" creationId="{00000000-0000-0000-0000-000000000000}"/>
          </ac:spMkLst>
        </pc:spChg>
        <pc:spChg chg="mod">
          <ac:chgData name="baris oguz" userId="b2f6407021882ee1" providerId="LiveId" clId="{6DFD3514-3DFC-4C97-9916-98338E4C9316}" dt="2025-10-30T16:57:23.009" v="5758" actId="165"/>
          <ac:spMkLst>
            <pc:docMk/>
            <pc:sldMk cId="2607828198" sldId="1030"/>
            <ac:spMk id="71" creationId="{00000000-0000-0000-0000-000000000000}"/>
          </ac:spMkLst>
        </pc:spChg>
        <pc:spChg chg="mod">
          <ac:chgData name="baris oguz" userId="b2f6407021882ee1" providerId="LiveId" clId="{6DFD3514-3DFC-4C97-9916-98338E4C9316}" dt="2025-10-30T16:56:30.884" v="5732" actId="1076"/>
          <ac:spMkLst>
            <pc:docMk/>
            <pc:sldMk cId="2607828198" sldId="1030"/>
            <ac:spMk id="84" creationId="{00000000-0000-0000-0000-000000000000}"/>
          </ac:spMkLst>
        </pc:spChg>
        <pc:spChg chg="mod">
          <ac:chgData name="baris oguz" userId="b2f6407021882ee1" providerId="LiveId" clId="{6DFD3514-3DFC-4C97-9916-98338E4C9316}" dt="2025-10-30T16:56:30.884" v="5732" actId="1076"/>
          <ac:spMkLst>
            <pc:docMk/>
            <pc:sldMk cId="2607828198" sldId="1030"/>
            <ac:spMk id="88" creationId="{00000000-0000-0000-0000-000000000000}"/>
          </ac:spMkLst>
        </pc:spChg>
        <pc:spChg chg="mod">
          <ac:chgData name="baris oguz" userId="b2f6407021882ee1" providerId="LiveId" clId="{6DFD3514-3DFC-4C97-9916-98338E4C9316}" dt="2025-10-30T16:56:30.884" v="5732" actId="1076"/>
          <ac:spMkLst>
            <pc:docMk/>
            <pc:sldMk cId="2607828198" sldId="1030"/>
            <ac:spMk id="92" creationId="{00000000-0000-0000-0000-000000000000}"/>
          </ac:spMkLst>
        </pc:spChg>
        <pc:spChg chg="mod">
          <ac:chgData name="baris oguz" userId="b2f6407021882ee1" providerId="LiveId" clId="{6DFD3514-3DFC-4C97-9916-98338E4C9316}" dt="2025-10-30T16:57:23.009" v="5758" actId="165"/>
          <ac:spMkLst>
            <pc:docMk/>
            <pc:sldMk cId="2607828198" sldId="1030"/>
            <ac:spMk id="114" creationId="{00000000-0000-0000-0000-000000000000}"/>
          </ac:spMkLst>
        </pc:spChg>
        <pc:spChg chg="mod">
          <ac:chgData name="baris oguz" userId="b2f6407021882ee1" providerId="LiveId" clId="{6DFD3514-3DFC-4C97-9916-98338E4C9316}" dt="2025-10-30T16:56:30.884" v="5732" actId="1076"/>
          <ac:spMkLst>
            <pc:docMk/>
            <pc:sldMk cId="2607828198" sldId="1030"/>
            <ac:spMk id="116" creationId="{00000000-0000-0000-0000-000000000000}"/>
          </ac:spMkLst>
        </pc:spChg>
        <pc:spChg chg="mod">
          <ac:chgData name="baris oguz" userId="b2f6407021882ee1" providerId="LiveId" clId="{6DFD3514-3DFC-4C97-9916-98338E4C9316}" dt="2025-10-30T16:57:43.427" v="5762" actId="207"/>
          <ac:spMkLst>
            <pc:docMk/>
            <pc:sldMk cId="2607828198" sldId="1030"/>
            <ac:spMk id="146" creationId="{00000000-0000-0000-0000-000000000000}"/>
          </ac:spMkLst>
        </pc:spChg>
        <pc:spChg chg="mod">
          <ac:chgData name="baris oguz" userId="b2f6407021882ee1" providerId="LiveId" clId="{6DFD3514-3DFC-4C97-9916-98338E4C9316}" dt="2025-10-30T16:57:43.427" v="5762" actId="207"/>
          <ac:spMkLst>
            <pc:docMk/>
            <pc:sldMk cId="2607828198" sldId="1030"/>
            <ac:spMk id="148" creationId="{00000000-0000-0000-0000-000000000000}"/>
          </ac:spMkLst>
        </pc:spChg>
        <pc:spChg chg="mod">
          <ac:chgData name="baris oguz" userId="b2f6407021882ee1" providerId="LiveId" clId="{6DFD3514-3DFC-4C97-9916-98338E4C9316}" dt="2025-10-30T16:57:43.427" v="5762" actId="207"/>
          <ac:spMkLst>
            <pc:docMk/>
            <pc:sldMk cId="2607828198" sldId="1030"/>
            <ac:spMk id="157" creationId="{00000000-0000-0000-0000-000000000000}"/>
          </ac:spMkLst>
        </pc:spChg>
        <pc:spChg chg="mod">
          <ac:chgData name="baris oguz" userId="b2f6407021882ee1" providerId="LiveId" clId="{6DFD3514-3DFC-4C97-9916-98338E4C9316}" dt="2025-10-30T16:57:23.009" v="5758" actId="165"/>
          <ac:spMkLst>
            <pc:docMk/>
            <pc:sldMk cId="2607828198" sldId="1030"/>
            <ac:spMk id="160" creationId="{00000000-0000-0000-0000-000000000000}"/>
          </ac:spMkLst>
        </pc:spChg>
        <pc:spChg chg="mod">
          <ac:chgData name="baris oguz" userId="b2f6407021882ee1" providerId="LiveId" clId="{6DFD3514-3DFC-4C97-9916-98338E4C9316}" dt="2025-10-30T16:57:23.009" v="5758" actId="165"/>
          <ac:spMkLst>
            <pc:docMk/>
            <pc:sldMk cId="2607828198" sldId="1030"/>
            <ac:spMk id="165" creationId="{00000000-0000-0000-0000-000000000000}"/>
          </ac:spMkLst>
        </pc:spChg>
        <pc:spChg chg="mod">
          <ac:chgData name="baris oguz" userId="b2f6407021882ee1" providerId="LiveId" clId="{6DFD3514-3DFC-4C97-9916-98338E4C9316}" dt="2025-10-30T16:57:43.427" v="5762" actId="207"/>
          <ac:spMkLst>
            <pc:docMk/>
            <pc:sldMk cId="2607828198" sldId="1030"/>
            <ac:spMk id="170" creationId="{00000000-0000-0000-0000-000000000000}"/>
          </ac:spMkLst>
        </pc:spChg>
        <pc:spChg chg="mod">
          <ac:chgData name="baris oguz" userId="b2f6407021882ee1" providerId="LiveId" clId="{6DFD3514-3DFC-4C97-9916-98338E4C9316}" dt="2025-10-30T16:57:43.427" v="5762" actId="207"/>
          <ac:spMkLst>
            <pc:docMk/>
            <pc:sldMk cId="2607828198" sldId="1030"/>
            <ac:spMk id="171" creationId="{00000000-0000-0000-0000-000000000000}"/>
          </ac:spMkLst>
        </pc:spChg>
        <pc:spChg chg="mod">
          <ac:chgData name="baris oguz" userId="b2f6407021882ee1" providerId="LiveId" clId="{6DFD3514-3DFC-4C97-9916-98338E4C9316}" dt="2025-10-30T16:57:43.427" v="5762" actId="207"/>
          <ac:spMkLst>
            <pc:docMk/>
            <pc:sldMk cId="2607828198" sldId="1030"/>
            <ac:spMk id="174" creationId="{00000000-0000-0000-0000-000000000000}"/>
          </ac:spMkLst>
        </pc:spChg>
        <pc:spChg chg="mod">
          <ac:chgData name="baris oguz" userId="b2f6407021882ee1" providerId="LiveId" clId="{6DFD3514-3DFC-4C97-9916-98338E4C9316}" dt="2025-10-30T16:57:43.427" v="5762" actId="207"/>
          <ac:spMkLst>
            <pc:docMk/>
            <pc:sldMk cId="2607828198" sldId="1030"/>
            <ac:spMk id="176" creationId="{00000000-0000-0000-0000-000000000000}"/>
          </ac:spMkLst>
        </pc:spChg>
        <pc:spChg chg="mod">
          <ac:chgData name="baris oguz" userId="b2f6407021882ee1" providerId="LiveId" clId="{6DFD3514-3DFC-4C97-9916-98338E4C9316}" dt="2025-10-30T16:57:43.427" v="5762" actId="207"/>
          <ac:spMkLst>
            <pc:docMk/>
            <pc:sldMk cId="2607828198" sldId="1030"/>
            <ac:spMk id="177" creationId="{00000000-0000-0000-0000-000000000000}"/>
          </ac:spMkLst>
        </pc:spChg>
        <pc:spChg chg="mod">
          <ac:chgData name="baris oguz" userId="b2f6407021882ee1" providerId="LiveId" clId="{6DFD3514-3DFC-4C97-9916-98338E4C9316}" dt="2025-10-30T16:57:23.009" v="5758" actId="165"/>
          <ac:spMkLst>
            <pc:docMk/>
            <pc:sldMk cId="2607828198" sldId="1030"/>
            <ac:spMk id="186" creationId="{00000000-0000-0000-0000-000000000000}"/>
          </ac:spMkLst>
        </pc:spChg>
        <pc:spChg chg="mod">
          <ac:chgData name="baris oguz" userId="b2f6407021882ee1" providerId="LiveId" clId="{6DFD3514-3DFC-4C97-9916-98338E4C9316}" dt="2025-10-30T16:57:43.427" v="5762" actId="207"/>
          <ac:spMkLst>
            <pc:docMk/>
            <pc:sldMk cId="2607828198" sldId="1030"/>
            <ac:spMk id="187" creationId="{00000000-0000-0000-0000-000000000000}"/>
          </ac:spMkLst>
        </pc:spChg>
        <pc:spChg chg="mod">
          <ac:chgData name="baris oguz" userId="b2f6407021882ee1" providerId="LiveId" clId="{6DFD3514-3DFC-4C97-9916-98338E4C9316}" dt="2025-10-30T16:57:23.009" v="5758" actId="165"/>
          <ac:spMkLst>
            <pc:docMk/>
            <pc:sldMk cId="2607828198" sldId="1030"/>
            <ac:spMk id="188" creationId="{00000000-0000-0000-0000-000000000000}"/>
          </ac:spMkLst>
        </pc:spChg>
        <pc:spChg chg="mod">
          <ac:chgData name="baris oguz" userId="b2f6407021882ee1" providerId="LiveId" clId="{6DFD3514-3DFC-4C97-9916-98338E4C9316}" dt="2025-10-30T16:57:43.427" v="5762" actId="207"/>
          <ac:spMkLst>
            <pc:docMk/>
            <pc:sldMk cId="2607828198" sldId="1030"/>
            <ac:spMk id="197" creationId="{00000000-0000-0000-0000-000000000000}"/>
          </ac:spMkLst>
        </pc:spChg>
        <pc:spChg chg="mod">
          <ac:chgData name="baris oguz" userId="b2f6407021882ee1" providerId="LiveId" clId="{6DFD3514-3DFC-4C97-9916-98338E4C9316}" dt="2025-10-30T16:56:41.340" v="5733" actId="164"/>
          <ac:spMkLst>
            <pc:docMk/>
            <pc:sldMk cId="2607828198" sldId="1030"/>
            <ac:spMk id="198" creationId="{00000000-0000-0000-0000-000000000000}"/>
          </ac:spMkLst>
        </pc:spChg>
        <pc:grpChg chg="mod">
          <ac:chgData name="baris oguz" userId="b2f6407021882ee1" providerId="LiveId" clId="{6DFD3514-3DFC-4C97-9916-98338E4C9316}" dt="2025-10-30T16:56:41.340" v="5733" actId="164"/>
          <ac:grpSpMkLst>
            <pc:docMk/>
            <pc:sldMk cId="2607828198" sldId="1030"/>
            <ac:grpSpMk id="9" creationId="{00000000-0000-0000-0000-000000000000}"/>
          </ac:grpSpMkLst>
        </pc:grpChg>
        <pc:grpChg chg="mod">
          <ac:chgData name="baris oguz" userId="b2f6407021882ee1" providerId="LiveId" clId="{6DFD3514-3DFC-4C97-9916-98338E4C9316}" dt="2025-10-30T16:57:30.647" v="5759" actId="164"/>
          <ac:grpSpMkLst>
            <pc:docMk/>
            <pc:sldMk cId="2607828198" sldId="1030"/>
            <ac:grpSpMk id="117" creationId="{00000000-0000-0000-0000-000000000000}"/>
          </ac:grpSpMkLst>
        </pc:grpChg>
        <pc:grpChg chg="mod">
          <ac:chgData name="baris oguz" userId="b2f6407021882ee1" providerId="LiveId" clId="{6DFD3514-3DFC-4C97-9916-98338E4C9316}" dt="2025-10-30T16:57:30.647" v="5759" actId="164"/>
          <ac:grpSpMkLst>
            <pc:docMk/>
            <pc:sldMk cId="2607828198" sldId="1030"/>
            <ac:grpSpMk id="121" creationId="{00000000-0000-0000-0000-000000000000}"/>
          </ac:grpSpMkLst>
        </pc:grpChg>
        <pc:grpChg chg="add mod">
          <ac:chgData name="baris oguz" userId="b2f6407021882ee1" providerId="LiveId" clId="{6DFD3514-3DFC-4C97-9916-98338E4C9316}" dt="2025-10-30T16:57:34.703" v="5761" actId="1076"/>
          <ac:grpSpMkLst>
            <pc:docMk/>
            <pc:sldMk cId="2607828198" sldId="1030"/>
            <ac:grpSpMk id="200" creationId="{537B3DF4-DB63-2789-0B4B-56D64DAEDA00}"/>
          </ac:grpSpMkLst>
        </pc:grpChg>
      </pc:sldChg>
      <pc:sldChg chg="addSp delSp modSp mod modClrScheme chgLayout">
        <pc:chgData name="baris oguz" userId="b2f6407021882ee1" providerId="LiveId" clId="{6DFD3514-3DFC-4C97-9916-98338E4C9316}" dt="2025-10-30T17:03:37.586" v="5836" actId="113"/>
        <pc:sldMkLst>
          <pc:docMk/>
          <pc:sldMk cId="112383146" sldId="1031"/>
        </pc:sldMkLst>
        <pc:spChg chg="mod ord">
          <ac:chgData name="baris oguz" userId="b2f6407021882ee1" providerId="LiveId" clId="{6DFD3514-3DFC-4C97-9916-98338E4C9316}" dt="2025-10-30T16:53:37.197" v="5673" actId="700"/>
          <ac:spMkLst>
            <pc:docMk/>
            <pc:sldMk cId="112383146" sldId="1031"/>
            <ac:spMk id="2" creationId="{E47B6271-397F-23D3-8AE8-D52D71FC7CAA}"/>
          </ac:spMkLst>
        </pc:spChg>
        <pc:spChg chg="mod ord">
          <ac:chgData name="baris oguz" userId="b2f6407021882ee1" providerId="LiveId" clId="{6DFD3514-3DFC-4C97-9916-98338E4C9316}" dt="2025-10-30T16:53:37.197" v="5673" actId="700"/>
          <ac:spMkLst>
            <pc:docMk/>
            <pc:sldMk cId="112383146" sldId="1031"/>
            <ac:spMk id="3" creationId="{00000000-0000-0000-0000-000000000000}"/>
          </ac:spMkLst>
        </pc:spChg>
        <pc:spChg chg="mod ord">
          <ac:chgData name="baris oguz" userId="b2f6407021882ee1" providerId="LiveId" clId="{6DFD3514-3DFC-4C97-9916-98338E4C9316}" dt="2025-10-30T16:53:37.197" v="5673" actId="700"/>
          <ac:spMkLst>
            <pc:docMk/>
            <pc:sldMk cId="112383146" sldId="1031"/>
            <ac:spMk id="5" creationId="{F0117E22-AFAD-AD42-699C-39C1F11F6864}"/>
          </ac:spMkLst>
        </pc:spChg>
        <pc:spChg chg="add mod">
          <ac:chgData name="baris oguz" userId="b2f6407021882ee1" providerId="LiveId" clId="{6DFD3514-3DFC-4C97-9916-98338E4C9316}" dt="2025-10-30T17:03:37.586" v="5836" actId="113"/>
          <ac:spMkLst>
            <pc:docMk/>
            <pc:sldMk cId="112383146" sldId="1031"/>
            <ac:spMk id="8" creationId="{DE95300B-110F-04AA-B4D9-78149613122C}"/>
          </ac:spMkLst>
        </pc:spChg>
        <pc:spChg chg="mod">
          <ac:chgData name="baris oguz" userId="b2f6407021882ee1" providerId="LiveId" clId="{6DFD3514-3DFC-4C97-9916-98338E4C9316}" dt="2025-10-30T16:58:28.160" v="5780" actId="1036"/>
          <ac:spMkLst>
            <pc:docMk/>
            <pc:sldMk cId="112383146" sldId="1031"/>
            <ac:spMk id="2860059" creationId="{00000000-0000-0000-0000-000000000000}"/>
          </ac:spMkLst>
        </pc:spChg>
        <pc:spChg chg="mod">
          <ac:chgData name="baris oguz" userId="b2f6407021882ee1" providerId="LiveId" clId="{6DFD3514-3DFC-4C97-9916-98338E4C9316}" dt="2025-10-30T16:58:28.160" v="5780" actId="1036"/>
          <ac:spMkLst>
            <pc:docMk/>
            <pc:sldMk cId="112383146" sldId="1031"/>
            <ac:spMk id="2860110" creationId="{00000000-0000-0000-0000-000000000000}"/>
          </ac:spMkLst>
        </pc:spChg>
        <pc:spChg chg="mod">
          <ac:chgData name="baris oguz" userId="b2f6407021882ee1" providerId="LiveId" clId="{6DFD3514-3DFC-4C97-9916-98338E4C9316}" dt="2025-10-30T16:58:28.160" v="5780" actId="1036"/>
          <ac:spMkLst>
            <pc:docMk/>
            <pc:sldMk cId="112383146" sldId="1031"/>
            <ac:spMk id="2860113" creationId="{00000000-0000-0000-0000-000000000000}"/>
          </ac:spMkLst>
        </pc:spChg>
        <pc:spChg chg="mod">
          <ac:chgData name="baris oguz" userId="b2f6407021882ee1" providerId="LiveId" clId="{6DFD3514-3DFC-4C97-9916-98338E4C9316}" dt="2025-10-30T16:58:28.160" v="5780" actId="1036"/>
          <ac:spMkLst>
            <pc:docMk/>
            <pc:sldMk cId="112383146" sldId="1031"/>
            <ac:spMk id="2860134" creationId="{00000000-0000-0000-0000-000000000000}"/>
          </ac:spMkLst>
        </pc:spChg>
        <pc:spChg chg="mod">
          <ac:chgData name="baris oguz" userId="b2f6407021882ee1" providerId="LiveId" clId="{6DFD3514-3DFC-4C97-9916-98338E4C9316}" dt="2025-10-30T16:58:28.160" v="5780" actId="1036"/>
          <ac:spMkLst>
            <pc:docMk/>
            <pc:sldMk cId="112383146" sldId="1031"/>
            <ac:spMk id="2860188" creationId="{00000000-0000-0000-0000-000000000000}"/>
          </ac:spMkLst>
        </pc:spChg>
        <pc:spChg chg="mod">
          <ac:chgData name="baris oguz" userId="b2f6407021882ee1" providerId="LiveId" clId="{6DFD3514-3DFC-4C97-9916-98338E4C9316}" dt="2025-10-30T16:58:28.160" v="5780" actId="1036"/>
          <ac:spMkLst>
            <pc:docMk/>
            <pc:sldMk cId="112383146" sldId="1031"/>
            <ac:spMk id="2860221" creationId="{00000000-0000-0000-0000-000000000000}"/>
          </ac:spMkLst>
        </pc:spChg>
        <pc:spChg chg="mod">
          <ac:chgData name="baris oguz" userId="b2f6407021882ee1" providerId="LiveId" clId="{6DFD3514-3DFC-4C97-9916-98338E4C9316}" dt="2025-10-30T16:58:28.160" v="5780" actId="1036"/>
          <ac:spMkLst>
            <pc:docMk/>
            <pc:sldMk cId="112383146" sldId="1031"/>
            <ac:spMk id="2860240" creationId="{00000000-0000-0000-0000-000000000000}"/>
          </ac:spMkLst>
        </pc:spChg>
        <pc:spChg chg="mod">
          <ac:chgData name="baris oguz" userId="b2f6407021882ee1" providerId="LiveId" clId="{6DFD3514-3DFC-4C97-9916-98338E4C9316}" dt="2025-10-30T17:02:46.088" v="5822" actId="21"/>
          <ac:spMkLst>
            <pc:docMk/>
            <pc:sldMk cId="112383146" sldId="1031"/>
            <ac:spMk id="2860285" creationId="{00000000-0000-0000-0000-000000000000}"/>
          </ac:spMkLst>
        </pc:spChg>
        <pc:spChg chg="mod">
          <ac:chgData name="baris oguz" userId="b2f6407021882ee1" providerId="LiveId" clId="{6DFD3514-3DFC-4C97-9916-98338E4C9316}" dt="2025-10-30T16:58:22.949" v="5766" actId="2711"/>
          <ac:spMkLst>
            <pc:docMk/>
            <pc:sldMk cId="112383146" sldId="1031"/>
            <ac:spMk id="2860288" creationId="{00000000-0000-0000-0000-000000000000}"/>
          </ac:spMkLst>
        </pc:spChg>
        <pc:spChg chg="mod">
          <ac:chgData name="baris oguz" userId="b2f6407021882ee1" providerId="LiveId" clId="{6DFD3514-3DFC-4C97-9916-98338E4C9316}" dt="2025-10-30T17:01:17.955" v="5808" actId="1076"/>
          <ac:spMkLst>
            <pc:docMk/>
            <pc:sldMk cId="112383146" sldId="1031"/>
            <ac:spMk id="2860289" creationId="{00000000-0000-0000-0000-000000000000}"/>
          </ac:spMkLst>
        </pc:spChg>
        <pc:spChg chg="mod">
          <ac:chgData name="baris oguz" userId="b2f6407021882ee1" providerId="LiveId" clId="{6DFD3514-3DFC-4C97-9916-98338E4C9316}" dt="2025-10-30T17:01:23.709" v="5809" actId="207"/>
          <ac:spMkLst>
            <pc:docMk/>
            <pc:sldMk cId="112383146" sldId="1031"/>
            <ac:spMk id="2860290" creationId="{00000000-0000-0000-0000-000000000000}"/>
          </ac:spMkLst>
        </pc:spChg>
        <pc:spChg chg="mod">
          <ac:chgData name="baris oguz" userId="b2f6407021882ee1" providerId="LiveId" clId="{6DFD3514-3DFC-4C97-9916-98338E4C9316}" dt="2025-10-30T17:00:09.019" v="5798" actId="20577"/>
          <ac:spMkLst>
            <pc:docMk/>
            <pc:sldMk cId="112383146" sldId="1031"/>
            <ac:spMk id="2860291" creationId="{00000000-0000-0000-0000-000000000000}"/>
          </ac:spMkLst>
        </pc:spChg>
        <pc:spChg chg="mod">
          <ac:chgData name="baris oguz" userId="b2f6407021882ee1" providerId="LiveId" clId="{6DFD3514-3DFC-4C97-9916-98338E4C9316}" dt="2025-10-30T17:01:36.872" v="5812" actId="1076"/>
          <ac:spMkLst>
            <pc:docMk/>
            <pc:sldMk cId="112383146" sldId="1031"/>
            <ac:spMk id="2860292" creationId="{00000000-0000-0000-0000-000000000000}"/>
          </ac:spMkLst>
        </pc:spChg>
        <pc:spChg chg="mod">
          <ac:chgData name="baris oguz" userId="b2f6407021882ee1" providerId="LiveId" clId="{6DFD3514-3DFC-4C97-9916-98338E4C9316}" dt="2025-10-30T17:01:40.872" v="5813" actId="207"/>
          <ac:spMkLst>
            <pc:docMk/>
            <pc:sldMk cId="112383146" sldId="1031"/>
            <ac:spMk id="2860293" creationId="{00000000-0000-0000-0000-000000000000}"/>
          </ac:spMkLst>
        </pc:spChg>
        <pc:spChg chg="mod">
          <ac:chgData name="baris oguz" userId="b2f6407021882ee1" providerId="LiveId" clId="{6DFD3514-3DFC-4C97-9916-98338E4C9316}" dt="2025-10-30T17:00:05.148" v="5795" actId="6549"/>
          <ac:spMkLst>
            <pc:docMk/>
            <pc:sldMk cId="112383146" sldId="1031"/>
            <ac:spMk id="2860294" creationId="{00000000-0000-0000-0000-000000000000}"/>
          </ac:spMkLst>
        </pc:spChg>
        <pc:spChg chg="mod">
          <ac:chgData name="baris oguz" userId="b2f6407021882ee1" providerId="LiveId" clId="{6DFD3514-3DFC-4C97-9916-98338E4C9316}" dt="2025-10-30T16:58:28.160" v="5780" actId="1036"/>
          <ac:spMkLst>
            <pc:docMk/>
            <pc:sldMk cId="112383146" sldId="1031"/>
            <ac:spMk id="2860298" creationId="{00000000-0000-0000-0000-000000000000}"/>
          </ac:spMkLst>
        </pc:spChg>
        <pc:spChg chg="mod">
          <ac:chgData name="baris oguz" userId="b2f6407021882ee1" providerId="LiveId" clId="{6DFD3514-3DFC-4C97-9916-98338E4C9316}" dt="2025-10-30T17:01:56.723" v="5815" actId="113"/>
          <ac:spMkLst>
            <pc:docMk/>
            <pc:sldMk cId="112383146" sldId="1031"/>
            <ac:spMk id="2860327" creationId="{00000000-0000-0000-0000-000000000000}"/>
          </ac:spMkLst>
        </pc:spChg>
      </pc:sldChg>
      <pc:sldChg chg="addSp delSp modSp mod modClrScheme chgLayout">
        <pc:chgData name="baris oguz" userId="b2f6407021882ee1" providerId="LiveId" clId="{6DFD3514-3DFC-4C97-9916-98338E4C9316}" dt="2025-10-30T17:04:04.193" v="5839" actId="1076"/>
        <pc:sldMkLst>
          <pc:docMk/>
          <pc:sldMk cId="1513841859" sldId="1032"/>
        </pc:sldMkLst>
        <pc:spChg chg="mod ord">
          <ac:chgData name="baris oguz" userId="b2f6407021882ee1" providerId="LiveId" clId="{6DFD3514-3DFC-4C97-9916-98338E4C9316}" dt="2025-10-30T17:03:53.655" v="5838" actId="2711"/>
          <ac:spMkLst>
            <pc:docMk/>
            <pc:sldMk cId="1513841859" sldId="1032"/>
            <ac:spMk id="2" creationId="{3A871AC8-17FA-F77D-6A4F-432C268E47CB}"/>
          </ac:spMkLst>
        </pc:spChg>
        <pc:spChg chg="mod ord">
          <ac:chgData name="baris oguz" userId="b2f6407021882ee1" providerId="LiveId" clId="{6DFD3514-3DFC-4C97-9916-98338E4C9316}" dt="2025-10-30T17:03:53.655" v="5838" actId="2711"/>
          <ac:spMkLst>
            <pc:docMk/>
            <pc:sldMk cId="1513841859" sldId="1032"/>
            <ac:spMk id="4" creationId="{7222F750-26B0-0854-C927-512277241EA5}"/>
          </ac:spMkLst>
        </pc:spChg>
        <pc:spChg chg="mod">
          <ac:chgData name="baris oguz" userId="b2f6407021882ee1" providerId="LiveId" clId="{6DFD3514-3DFC-4C97-9916-98338E4C9316}" dt="2025-10-30T17:03:53.655" v="5838" actId="2711"/>
          <ac:spMkLst>
            <pc:docMk/>
            <pc:sldMk cId="1513841859" sldId="1032"/>
            <ac:spMk id="3002370" creationId="{00000000-0000-0000-0000-000000000000}"/>
          </ac:spMkLst>
        </pc:spChg>
        <pc:spChg chg="mod">
          <ac:chgData name="baris oguz" userId="b2f6407021882ee1" providerId="LiveId" clId="{6DFD3514-3DFC-4C97-9916-98338E4C9316}" dt="2025-10-30T17:03:53.655" v="5838" actId="2711"/>
          <ac:spMkLst>
            <pc:docMk/>
            <pc:sldMk cId="1513841859" sldId="1032"/>
            <ac:spMk id="3002371" creationId="{00000000-0000-0000-0000-000000000000}"/>
          </ac:spMkLst>
        </pc:spChg>
        <pc:spChg chg="mod">
          <ac:chgData name="baris oguz" userId="b2f6407021882ee1" providerId="LiveId" clId="{6DFD3514-3DFC-4C97-9916-98338E4C9316}" dt="2025-10-30T17:03:53.655" v="5838" actId="2711"/>
          <ac:spMkLst>
            <pc:docMk/>
            <pc:sldMk cId="1513841859" sldId="1032"/>
            <ac:spMk id="3002373" creationId="{00000000-0000-0000-0000-000000000000}"/>
          </ac:spMkLst>
        </pc:spChg>
        <pc:spChg chg="mod">
          <ac:chgData name="baris oguz" userId="b2f6407021882ee1" providerId="LiveId" clId="{6DFD3514-3DFC-4C97-9916-98338E4C9316}" dt="2025-10-30T17:03:53.655" v="5838" actId="2711"/>
          <ac:spMkLst>
            <pc:docMk/>
            <pc:sldMk cId="1513841859" sldId="1032"/>
            <ac:spMk id="3002374" creationId="{00000000-0000-0000-0000-000000000000}"/>
          </ac:spMkLst>
        </pc:spChg>
        <pc:spChg chg="mod">
          <ac:chgData name="baris oguz" userId="b2f6407021882ee1" providerId="LiveId" clId="{6DFD3514-3DFC-4C97-9916-98338E4C9316}" dt="2025-10-30T17:04:04.193" v="5839" actId="1076"/>
          <ac:spMkLst>
            <pc:docMk/>
            <pc:sldMk cId="1513841859" sldId="1032"/>
            <ac:spMk id="3002375" creationId="{00000000-0000-0000-0000-000000000000}"/>
          </ac:spMkLst>
        </pc:spChg>
        <pc:spChg chg="mod ord">
          <ac:chgData name="baris oguz" userId="b2f6407021882ee1" providerId="LiveId" clId="{6DFD3514-3DFC-4C97-9916-98338E4C9316}" dt="2025-10-30T17:03:53.655" v="5838" actId="2711"/>
          <ac:spMkLst>
            <pc:docMk/>
            <pc:sldMk cId="1513841859" sldId="1032"/>
            <ac:spMk id="3002376" creationId="{00000000-0000-0000-0000-000000000000}"/>
          </ac:spMkLst>
        </pc:spChg>
        <pc:spChg chg="mod">
          <ac:chgData name="baris oguz" userId="b2f6407021882ee1" providerId="LiveId" clId="{6DFD3514-3DFC-4C97-9916-98338E4C9316}" dt="2025-10-30T17:03:53.655" v="5838" actId="2711"/>
          <ac:spMkLst>
            <pc:docMk/>
            <pc:sldMk cId="1513841859" sldId="1032"/>
            <ac:spMk id="3002378" creationId="{00000000-0000-0000-0000-000000000000}"/>
          </ac:spMkLst>
        </pc:spChg>
        <pc:spChg chg="mod">
          <ac:chgData name="baris oguz" userId="b2f6407021882ee1" providerId="LiveId" clId="{6DFD3514-3DFC-4C97-9916-98338E4C9316}" dt="2025-10-30T17:03:53.655" v="5838" actId="2711"/>
          <ac:spMkLst>
            <pc:docMk/>
            <pc:sldMk cId="1513841859" sldId="1032"/>
            <ac:spMk id="3002379" creationId="{00000000-0000-0000-0000-000000000000}"/>
          </ac:spMkLst>
        </pc:spChg>
      </pc:sldChg>
      <pc:sldChg chg="delSp modSp mod modClrScheme chgLayout">
        <pc:chgData name="baris oguz" userId="b2f6407021882ee1" providerId="LiveId" clId="{6DFD3514-3DFC-4C97-9916-98338E4C9316}" dt="2025-10-30T17:05:31.123" v="5872" actId="14100"/>
        <pc:sldMkLst>
          <pc:docMk/>
          <pc:sldMk cId="3281107068" sldId="1033"/>
        </pc:sldMkLst>
        <pc:spChg chg="mod ord">
          <ac:chgData name="baris oguz" userId="b2f6407021882ee1" providerId="LiveId" clId="{6DFD3514-3DFC-4C97-9916-98338E4C9316}" dt="2025-10-30T16:53:40.600" v="5675" actId="700"/>
          <ac:spMkLst>
            <pc:docMk/>
            <pc:sldMk cId="3281107068" sldId="1033"/>
            <ac:spMk id="2" creationId="{F3237AE5-2057-8029-3D20-CA5BC0837493}"/>
          </ac:spMkLst>
        </pc:spChg>
        <pc:spChg chg="mod ord">
          <ac:chgData name="baris oguz" userId="b2f6407021882ee1" providerId="LiveId" clId="{6DFD3514-3DFC-4C97-9916-98338E4C9316}" dt="2025-10-30T16:53:40.600" v="5675" actId="700"/>
          <ac:spMkLst>
            <pc:docMk/>
            <pc:sldMk cId="3281107068" sldId="1033"/>
            <ac:spMk id="4" creationId="{2BBA19C8-FD61-CE59-9FAC-5F1116BA3308}"/>
          </ac:spMkLst>
        </pc:spChg>
        <pc:spChg chg="mod ord">
          <ac:chgData name="baris oguz" userId="b2f6407021882ee1" providerId="LiveId" clId="{6DFD3514-3DFC-4C97-9916-98338E4C9316}" dt="2025-10-30T16:53:40.600" v="5675" actId="700"/>
          <ac:spMkLst>
            <pc:docMk/>
            <pc:sldMk cId="3281107068" sldId="1033"/>
            <ac:spMk id="2866178" creationId="{00000000-0000-0000-0000-000000000000}"/>
          </ac:spMkLst>
        </pc:spChg>
        <pc:spChg chg="mod">
          <ac:chgData name="baris oguz" userId="b2f6407021882ee1" providerId="LiveId" clId="{6DFD3514-3DFC-4C97-9916-98338E4C9316}" dt="2025-10-30T17:05:31.123" v="5872" actId="14100"/>
          <ac:spMkLst>
            <pc:docMk/>
            <pc:sldMk cId="3281107068" sldId="1033"/>
            <ac:spMk id="2866179" creationId="{00000000-0000-0000-0000-000000000000}"/>
          </ac:spMkLst>
        </pc:spChg>
        <pc:spChg chg="mod ord">
          <ac:chgData name="baris oguz" userId="b2f6407021882ee1" providerId="LiveId" clId="{6DFD3514-3DFC-4C97-9916-98338E4C9316}" dt="2025-10-30T17:04:23.096" v="5840" actId="113"/>
          <ac:spMkLst>
            <pc:docMk/>
            <pc:sldMk cId="3281107068" sldId="1033"/>
            <ac:spMk id="2866219" creationId="{00000000-0000-0000-0000-000000000000}"/>
          </ac:spMkLst>
        </pc:spChg>
      </pc:sldChg>
      <pc:sldChg chg="addSp delSp modSp mod modClrScheme chgLayout">
        <pc:chgData name="baris oguz" userId="b2f6407021882ee1" providerId="LiveId" clId="{6DFD3514-3DFC-4C97-9916-98338E4C9316}" dt="2025-10-30T17:05:56.378" v="5878" actId="1076"/>
        <pc:sldMkLst>
          <pc:docMk/>
          <pc:sldMk cId="2169378628" sldId="1034"/>
        </pc:sldMkLst>
        <pc:spChg chg="mod ord">
          <ac:chgData name="baris oguz" userId="b2f6407021882ee1" providerId="LiveId" clId="{6DFD3514-3DFC-4C97-9916-98338E4C9316}" dt="2025-10-30T17:05:43.242" v="5874" actId="113"/>
          <ac:spMkLst>
            <pc:docMk/>
            <pc:sldMk cId="2169378628" sldId="1034"/>
            <ac:spMk id="2" creationId="{EE33FD4B-EC21-2DE2-D87F-08725A7B2B44}"/>
          </ac:spMkLst>
        </pc:spChg>
        <pc:spChg chg="mod ord">
          <ac:chgData name="baris oguz" userId="b2f6407021882ee1" providerId="LiveId" clId="{6DFD3514-3DFC-4C97-9916-98338E4C9316}" dt="2025-10-30T17:05:43.242" v="5874" actId="113"/>
          <ac:spMkLst>
            <pc:docMk/>
            <pc:sldMk cId="2169378628" sldId="1034"/>
            <ac:spMk id="4" creationId="{BA90551E-2052-CF54-D2A0-5C41A159E659}"/>
          </ac:spMkLst>
        </pc:spChg>
        <pc:spChg chg="add mod ord">
          <ac:chgData name="baris oguz" userId="b2f6407021882ee1" providerId="LiveId" clId="{6DFD3514-3DFC-4C97-9916-98338E4C9316}" dt="2025-10-30T17:05:43.242" v="5874" actId="113"/>
          <ac:spMkLst>
            <pc:docMk/>
            <pc:sldMk cId="2169378628" sldId="1034"/>
            <ac:spMk id="5" creationId="{2C5D3177-A4AF-C880-9542-F0A2B91464A9}"/>
          </ac:spMkLst>
        </pc:spChg>
        <pc:spChg chg="mod">
          <ac:chgData name="baris oguz" userId="b2f6407021882ee1" providerId="LiveId" clId="{6DFD3514-3DFC-4C97-9916-98338E4C9316}" dt="2025-10-30T17:05:49.966" v="5875" actId="1076"/>
          <ac:spMkLst>
            <pc:docMk/>
            <pc:sldMk cId="2169378628" sldId="1034"/>
            <ac:spMk id="2868229" creationId="{00000000-0000-0000-0000-000000000000}"/>
          </ac:spMkLst>
        </pc:spChg>
        <pc:spChg chg="mod ord">
          <ac:chgData name="baris oguz" userId="b2f6407021882ee1" providerId="LiveId" clId="{6DFD3514-3DFC-4C97-9916-98338E4C9316}" dt="2025-10-30T17:05:43.242" v="5874" actId="113"/>
          <ac:spMkLst>
            <pc:docMk/>
            <pc:sldMk cId="2169378628" sldId="1034"/>
            <ac:spMk id="2868230" creationId="{00000000-0000-0000-0000-000000000000}"/>
          </ac:spMkLst>
        </pc:spChg>
        <pc:spChg chg="mod">
          <ac:chgData name="baris oguz" userId="b2f6407021882ee1" providerId="LiveId" clId="{6DFD3514-3DFC-4C97-9916-98338E4C9316}" dt="2025-10-30T17:05:53.730" v="5877" actId="1076"/>
          <ac:spMkLst>
            <pc:docMk/>
            <pc:sldMk cId="2169378628" sldId="1034"/>
            <ac:spMk id="2868231" creationId="{00000000-0000-0000-0000-000000000000}"/>
          </ac:spMkLst>
        </pc:spChg>
        <pc:graphicFrameChg chg="mod">
          <ac:chgData name="baris oguz" userId="b2f6407021882ee1" providerId="LiveId" clId="{6DFD3514-3DFC-4C97-9916-98338E4C9316}" dt="2025-10-30T17:05:56.378" v="5878" actId="1076"/>
          <ac:graphicFrameMkLst>
            <pc:docMk/>
            <pc:sldMk cId="2169378628" sldId="1034"/>
            <ac:graphicFrameMk id="2868227" creationId="{00000000-0000-0000-0000-000000000000}"/>
          </ac:graphicFrameMkLst>
        </pc:graphicFrameChg>
        <pc:picChg chg="mod">
          <ac:chgData name="baris oguz" userId="b2f6407021882ee1" providerId="LiveId" clId="{6DFD3514-3DFC-4C97-9916-98338E4C9316}" dt="2025-10-30T17:05:51.455" v="5876" actId="1076"/>
          <ac:picMkLst>
            <pc:docMk/>
            <pc:sldMk cId="2169378628" sldId="1034"/>
            <ac:picMk id="12" creationId="{00000000-0000-0000-0000-000000000000}"/>
          </ac:picMkLst>
        </pc:picChg>
      </pc:sldChg>
      <pc:sldChg chg="delSp modSp mod ord modClrScheme chgLayout">
        <pc:chgData name="baris oguz" userId="b2f6407021882ee1" providerId="LiveId" clId="{6DFD3514-3DFC-4C97-9916-98338E4C9316}" dt="2025-10-30T17:10:27.403" v="5920"/>
        <pc:sldMkLst>
          <pc:docMk/>
          <pc:sldMk cId="733405416" sldId="1035"/>
        </pc:sldMkLst>
        <pc:spChg chg="mod ord">
          <ac:chgData name="baris oguz" userId="b2f6407021882ee1" providerId="LiveId" clId="{6DFD3514-3DFC-4C97-9916-98338E4C9316}" dt="2025-10-30T16:53:44.030" v="5677" actId="700"/>
          <ac:spMkLst>
            <pc:docMk/>
            <pc:sldMk cId="733405416" sldId="1035"/>
            <ac:spMk id="2" creationId="{14D7E31C-7BE9-5B48-11C9-519139BA9339}"/>
          </ac:spMkLst>
        </pc:spChg>
        <pc:spChg chg="mod ord">
          <ac:chgData name="baris oguz" userId="b2f6407021882ee1" providerId="LiveId" clId="{6DFD3514-3DFC-4C97-9916-98338E4C9316}" dt="2025-10-30T17:06:18.138" v="5886" actId="113"/>
          <ac:spMkLst>
            <pc:docMk/>
            <pc:sldMk cId="733405416" sldId="1035"/>
            <ac:spMk id="4" creationId="{DB7DB8B5-8F69-6A11-BD3A-2AC513A33167}"/>
          </ac:spMkLst>
        </pc:spChg>
        <pc:spChg chg="mod">
          <ac:chgData name="baris oguz" userId="b2f6407021882ee1" providerId="LiveId" clId="{6DFD3514-3DFC-4C97-9916-98338E4C9316}" dt="2025-10-30T17:06:18.138" v="5886" actId="113"/>
          <ac:spMkLst>
            <pc:docMk/>
            <pc:sldMk cId="733405416" sldId="1035"/>
            <ac:spMk id="2870274" creationId="{00000000-0000-0000-0000-000000000000}"/>
          </ac:spMkLst>
        </pc:spChg>
        <pc:spChg chg="mod ord">
          <ac:chgData name="baris oguz" userId="b2f6407021882ee1" providerId="LiveId" clId="{6DFD3514-3DFC-4C97-9916-98338E4C9316}" dt="2025-10-30T16:53:44.030" v="5677" actId="700"/>
          <ac:spMkLst>
            <pc:docMk/>
            <pc:sldMk cId="733405416" sldId="1035"/>
            <ac:spMk id="2870278" creationId="{00000000-0000-0000-0000-000000000000}"/>
          </ac:spMkLst>
        </pc:spChg>
        <pc:spChg chg="mod ord">
          <ac:chgData name="baris oguz" userId="b2f6407021882ee1" providerId="LiveId" clId="{6DFD3514-3DFC-4C97-9916-98338E4C9316}" dt="2025-10-30T16:53:44.030" v="5677" actId="700"/>
          <ac:spMkLst>
            <pc:docMk/>
            <pc:sldMk cId="733405416" sldId="1035"/>
            <ac:spMk id="2870279" creationId="{00000000-0000-0000-0000-000000000000}"/>
          </ac:spMkLst>
        </pc:spChg>
        <pc:spChg chg="mod">
          <ac:chgData name="baris oguz" userId="b2f6407021882ee1" providerId="LiveId" clId="{6DFD3514-3DFC-4C97-9916-98338E4C9316}" dt="2025-10-30T17:06:12.228" v="5884" actId="1076"/>
          <ac:spMkLst>
            <pc:docMk/>
            <pc:sldMk cId="733405416" sldId="1035"/>
            <ac:spMk id="2870280" creationId="{00000000-0000-0000-0000-000000000000}"/>
          </ac:spMkLst>
        </pc:spChg>
        <pc:spChg chg="mod">
          <ac:chgData name="baris oguz" userId="b2f6407021882ee1" providerId="LiveId" clId="{6DFD3514-3DFC-4C97-9916-98338E4C9316}" dt="2025-10-30T17:06:18.138" v="5886" actId="113"/>
          <ac:spMkLst>
            <pc:docMk/>
            <pc:sldMk cId="733405416" sldId="1035"/>
            <ac:spMk id="2870284" creationId="{00000000-0000-0000-0000-000000000000}"/>
          </ac:spMkLst>
        </pc:spChg>
        <pc:spChg chg="mod">
          <ac:chgData name="baris oguz" userId="b2f6407021882ee1" providerId="LiveId" clId="{6DFD3514-3DFC-4C97-9916-98338E4C9316}" dt="2025-10-30T17:06:26.116" v="5887" actId="14100"/>
          <ac:spMkLst>
            <pc:docMk/>
            <pc:sldMk cId="733405416" sldId="1035"/>
            <ac:spMk id="2870285" creationId="{00000000-0000-0000-0000-000000000000}"/>
          </ac:spMkLst>
        </pc:spChg>
        <pc:spChg chg="mod">
          <ac:chgData name="baris oguz" userId="b2f6407021882ee1" providerId="LiveId" clId="{6DFD3514-3DFC-4C97-9916-98338E4C9316}" dt="2025-10-30T17:06:18.138" v="5886" actId="113"/>
          <ac:spMkLst>
            <pc:docMk/>
            <pc:sldMk cId="733405416" sldId="1035"/>
            <ac:spMk id="2870286" creationId="{00000000-0000-0000-0000-000000000000}"/>
          </ac:spMkLst>
        </pc:spChg>
        <pc:spChg chg="mod">
          <ac:chgData name="baris oguz" userId="b2f6407021882ee1" providerId="LiveId" clId="{6DFD3514-3DFC-4C97-9916-98338E4C9316}" dt="2025-10-30T17:06:18.138" v="5886" actId="113"/>
          <ac:spMkLst>
            <pc:docMk/>
            <pc:sldMk cId="733405416" sldId="1035"/>
            <ac:spMk id="2870287" creationId="{00000000-0000-0000-0000-000000000000}"/>
          </ac:spMkLst>
        </pc:spChg>
        <pc:spChg chg="mod">
          <ac:chgData name="baris oguz" userId="b2f6407021882ee1" providerId="LiveId" clId="{6DFD3514-3DFC-4C97-9916-98338E4C9316}" dt="2025-10-30T17:06:18.138" v="5886" actId="113"/>
          <ac:spMkLst>
            <pc:docMk/>
            <pc:sldMk cId="733405416" sldId="1035"/>
            <ac:spMk id="2870289" creationId="{00000000-0000-0000-0000-000000000000}"/>
          </ac:spMkLst>
        </pc:spChg>
        <pc:spChg chg="mod">
          <ac:chgData name="baris oguz" userId="b2f6407021882ee1" providerId="LiveId" clId="{6DFD3514-3DFC-4C97-9916-98338E4C9316}" dt="2025-10-30T17:06:18.138" v="5886" actId="113"/>
          <ac:spMkLst>
            <pc:docMk/>
            <pc:sldMk cId="733405416" sldId="1035"/>
            <ac:spMk id="2870291" creationId="{00000000-0000-0000-0000-000000000000}"/>
          </ac:spMkLst>
        </pc:spChg>
        <pc:spChg chg="mod">
          <ac:chgData name="baris oguz" userId="b2f6407021882ee1" providerId="LiveId" clId="{6DFD3514-3DFC-4C97-9916-98338E4C9316}" dt="2025-10-30T17:06:18.138" v="5886" actId="113"/>
          <ac:spMkLst>
            <pc:docMk/>
            <pc:sldMk cId="733405416" sldId="1035"/>
            <ac:spMk id="2870292" creationId="{00000000-0000-0000-0000-000000000000}"/>
          </ac:spMkLst>
        </pc:spChg>
        <pc:spChg chg="mod">
          <ac:chgData name="baris oguz" userId="b2f6407021882ee1" providerId="LiveId" clId="{6DFD3514-3DFC-4C97-9916-98338E4C9316}" dt="2025-10-30T17:06:18.138" v="5886" actId="113"/>
          <ac:spMkLst>
            <pc:docMk/>
            <pc:sldMk cId="733405416" sldId="1035"/>
            <ac:spMk id="2870293" creationId="{00000000-0000-0000-0000-000000000000}"/>
          </ac:spMkLst>
        </pc:spChg>
      </pc:sldChg>
      <pc:sldChg chg="addSp delSp modSp mod modClrScheme chgLayout">
        <pc:chgData name="baris oguz" userId="b2f6407021882ee1" providerId="LiveId" clId="{6DFD3514-3DFC-4C97-9916-98338E4C9316}" dt="2025-10-30T17:07:12.408" v="5897" actId="962"/>
        <pc:sldMkLst>
          <pc:docMk/>
          <pc:sldMk cId="3283816783" sldId="1036"/>
        </pc:sldMkLst>
        <pc:spChg chg="mod ord">
          <ac:chgData name="baris oguz" userId="b2f6407021882ee1" providerId="LiveId" clId="{6DFD3514-3DFC-4C97-9916-98338E4C9316}" dt="2025-10-30T17:06:38.226" v="5889" actId="113"/>
          <ac:spMkLst>
            <pc:docMk/>
            <pc:sldMk cId="3283816783" sldId="1036"/>
            <ac:spMk id="2" creationId="{E5F46356-956B-B869-BCE2-374DF22D9442}"/>
          </ac:spMkLst>
        </pc:spChg>
        <pc:spChg chg="mod ord">
          <ac:chgData name="baris oguz" userId="b2f6407021882ee1" providerId="LiveId" clId="{6DFD3514-3DFC-4C97-9916-98338E4C9316}" dt="2025-10-30T17:06:38.226" v="5889" actId="113"/>
          <ac:spMkLst>
            <pc:docMk/>
            <pc:sldMk cId="3283816783" sldId="1036"/>
            <ac:spMk id="4" creationId="{9C886B25-645D-3905-7798-14A7C4EE6D3F}"/>
          </ac:spMkLst>
        </pc:spChg>
        <pc:spChg chg="mod ord">
          <ac:chgData name="baris oguz" userId="b2f6407021882ee1" providerId="LiveId" clId="{6DFD3514-3DFC-4C97-9916-98338E4C9316}" dt="2025-10-30T17:06:38.226" v="5889" actId="113"/>
          <ac:spMkLst>
            <pc:docMk/>
            <pc:sldMk cId="3283816783" sldId="1036"/>
            <ac:spMk id="2872322" creationId="{00000000-0000-0000-0000-000000000000}"/>
          </ac:spMkLst>
        </pc:spChg>
        <pc:spChg chg="mod">
          <ac:chgData name="baris oguz" userId="b2f6407021882ee1" providerId="LiveId" clId="{6DFD3514-3DFC-4C97-9916-98338E4C9316}" dt="2025-10-30T17:06:38.226" v="5889" actId="113"/>
          <ac:spMkLst>
            <pc:docMk/>
            <pc:sldMk cId="3283816783" sldId="1036"/>
            <ac:spMk id="2872325" creationId="{00000000-0000-0000-0000-000000000000}"/>
          </ac:spMkLst>
        </pc:spChg>
        <pc:spChg chg="mod">
          <ac:chgData name="baris oguz" userId="b2f6407021882ee1" providerId="LiveId" clId="{6DFD3514-3DFC-4C97-9916-98338E4C9316}" dt="2025-10-30T17:06:38.226" v="5889" actId="113"/>
          <ac:spMkLst>
            <pc:docMk/>
            <pc:sldMk cId="3283816783" sldId="1036"/>
            <ac:spMk id="2872327" creationId="{00000000-0000-0000-0000-000000000000}"/>
          </ac:spMkLst>
        </pc:spChg>
        <pc:spChg chg="mod">
          <ac:chgData name="baris oguz" userId="b2f6407021882ee1" providerId="LiveId" clId="{6DFD3514-3DFC-4C97-9916-98338E4C9316}" dt="2025-10-30T17:06:38.226" v="5889" actId="113"/>
          <ac:spMkLst>
            <pc:docMk/>
            <pc:sldMk cId="3283816783" sldId="1036"/>
            <ac:spMk id="2872328" creationId="{00000000-0000-0000-0000-000000000000}"/>
          </ac:spMkLst>
        </pc:spChg>
        <pc:spChg chg="mod">
          <ac:chgData name="baris oguz" userId="b2f6407021882ee1" providerId="LiveId" clId="{6DFD3514-3DFC-4C97-9916-98338E4C9316}" dt="2025-10-30T17:06:38.226" v="5889" actId="113"/>
          <ac:spMkLst>
            <pc:docMk/>
            <pc:sldMk cId="3283816783" sldId="1036"/>
            <ac:spMk id="2872329" creationId="{00000000-0000-0000-0000-000000000000}"/>
          </ac:spMkLst>
        </pc:spChg>
        <pc:spChg chg="mod">
          <ac:chgData name="baris oguz" userId="b2f6407021882ee1" providerId="LiveId" clId="{6DFD3514-3DFC-4C97-9916-98338E4C9316}" dt="2025-10-30T17:06:38.226" v="5889" actId="113"/>
          <ac:spMkLst>
            <pc:docMk/>
            <pc:sldMk cId="3283816783" sldId="1036"/>
            <ac:spMk id="2872330" creationId="{00000000-0000-0000-0000-000000000000}"/>
          </ac:spMkLst>
        </pc:spChg>
        <pc:spChg chg="mod">
          <ac:chgData name="baris oguz" userId="b2f6407021882ee1" providerId="LiveId" clId="{6DFD3514-3DFC-4C97-9916-98338E4C9316}" dt="2025-10-30T17:06:38.226" v="5889" actId="113"/>
          <ac:spMkLst>
            <pc:docMk/>
            <pc:sldMk cId="3283816783" sldId="1036"/>
            <ac:spMk id="2872331" creationId="{00000000-0000-0000-0000-000000000000}"/>
          </ac:spMkLst>
        </pc:spChg>
        <pc:spChg chg="mod ord">
          <ac:chgData name="baris oguz" userId="b2f6407021882ee1" providerId="LiveId" clId="{6DFD3514-3DFC-4C97-9916-98338E4C9316}" dt="2025-10-30T17:06:38.226" v="5889" actId="113"/>
          <ac:spMkLst>
            <pc:docMk/>
            <pc:sldMk cId="3283816783" sldId="1036"/>
            <ac:spMk id="2872333" creationId="{00000000-0000-0000-0000-000000000000}"/>
          </ac:spMkLst>
        </pc:spChg>
        <pc:picChg chg="add mod ord">
          <ac:chgData name="baris oguz" userId="b2f6407021882ee1" providerId="LiveId" clId="{6DFD3514-3DFC-4C97-9916-98338E4C9316}" dt="2025-10-30T17:07:12.408" v="5897" actId="962"/>
          <ac:picMkLst>
            <pc:docMk/>
            <pc:sldMk cId="3283816783" sldId="1036"/>
            <ac:picMk id="15" creationId="{00000000-0000-0000-0000-000000000000}"/>
          </ac:picMkLst>
        </pc:picChg>
      </pc:sldChg>
      <pc:sldChg chg="addSp delSp modSp mod modClrScheme chgLayout">
        <pc:chgData name="baris oguz" userId="b2f6407021882ee1" providerId="LiveId" clId="{6DFD3514-3DFC-4C97-9916-98338E4C9316}" dt="2025-10-30T17:15:38.565" v="6216" actId="339"/>
        <pc:sldMkLst>
          <pc:docMk/>
          <pc:sldMk cId="1176604821" sldId="1038"/>
        </pc:sldMkLst>
        <pc:spChg chg="mod">
          <ac:chgData name="baris oguz" userId="b2f6407021882ee1" providerId="LiveId" clId="{6DFD3514-3DFC-4C97-9916-98338E4C9316}" dt="2025-10-30T17:08:30.061" v="5908" actId="208"/>
          <ac:spMkLst>
            <pc:docMk/>
            <pc:sldMk cId="1176604821" sldId="1038"/>
            <ac:spMk id="2" creationId="{00000000-0000-0000-0000-000000000000}"/>
          </ac:spMkLst>
        </pc:spChg>
        <pc:spChg chg="mod ord">
          <ac:chgData name="baris oguz" userId="b2f6407021882ee1" providerId="LiveId" clId="{6DFD3514-3DFC-4C97-9916-98338E4C9316}" dt="2025-10-30T16:53:51.696" v="5681" actId="700"/>
          <ac:spMkLst>
            <pc:docMk/>
            <pc:sldMk cId="1176604821" sldId="1038"/>
            <ac:spMk id="3" creationId="{B60E18BA-2447-FF94-E778-4A1F53CE5F38}"/>
          </ac:spMkLst>
        </pc:spChg>
        <pc:spChg chg="mod ord">
          <ac:chgData name="baris oguz" userId="b2f6407021882ee1" providerId="LiveId" clId="{6DFD3514-3DFC-4C97-9916-98338E4C9316}" dt="2025-10-30T17:07:57.290" v="5902" actId="113"/>
          <ac:spMkLst>
            <pc:docMk/>
            <pc:sldMk cId="1176604821" sldId="1038"/>
            <ac:spMk id="5" creationId="{74DDA067-3009-580C-264F-244F81926405}"/>
          </ac:spMkLst>
        </pc:spChg>
        <pc:spChg chg="add mod">
          <ac:chgData name="baris oguz" userId="b2f6407021882ee1" providerId="LiveId" clId="{6DFD3514-3DFC-4C97-9916-98338E4C9316}" dt="2025-10-30T17:15:38.565" v="6216" actId="339"/>
          <ac:spMkLst>
            <pc:docMk/>
            <pc:sldMk cId="1176604821" sldId="1038"/>
            <ac:spMk id="7" creationId="{840455D7-38C4-F8FE-0274-E63049A55335}"/>
          </ac:spMkLst>
        </pc:spChg>
        <pc:spChg chg="mod">
          <ac:chgData name="baris oguz" userId="b2f6407021882ee1" providerId="LiveId" clId="{6DFD3514-3DFC-4C97-9916-98338E4C9316}" dt="2025-10-30T17:07:57.290" v="5902" actId="113"/>
          <ac:spMkLst>
            <pc:docMk/>
            <pc:sldMk cId="1176604821" sldId="1038"/>
            <ac:spMk id="2876418" creationId="{00000000-0000-0000-0000-000000000000}"/>
          </ac:spMkLst>
        </pc:spChg>
        <pc:spChg chg="mod">
          <ac:chgData name="baris oguz" userId="b2f6407021882ee1" providerId="LiveId" clId="{6DFD3514-3DFC-4C97-9916-98338E4C9316}" dt="2025-10-30T17:08:11.324" v="5905" actId="207"/>
          <ac:spMkLst>
            <pc:docMk/>
            <pc:sldMk cId="1176604821" sldId="1038"/>
            <ac:spMk id="2876422" creationId="{00000000-0000-0000-0000-000000000000}"/>
          </ac:spMkLst>
        </pc:spChg>
        <pc:spChg chg="mod">
          <ac:chgData name="baris oguz" userId="b2f6407021882ee1" providerId="LiveId" clId="{6DFD3514-3DFC-4C97-9916-98338E4C9316}" dt="2025-10-30T17:07:57.290" v="5902" actId="113"/>
          <ac:spMkLst>
            <pc:docMk/>
            <pc:sldMk cId="1176604821" sldId="1038"/>
            <ac:spMk id="2876423" creationId="{00000000-0000-0000-0000-000000000000}"/>
          </ac:spMkLst>
        </pc:spChg>
        <pc:spChg chg="mod">
          <ac:chgData name="baris oguz" userId="b2f6407021882ee1" providerId="LiveId" clId="{6DFD3514-3DFC-4C97-9916-98338E4C9316}" dt="2025-10-30T17:07:57.290" v="5902" actId="113"/>
          <ac:spMkLst>
            <pc:docMk/>
            <pc:sldMk cId="1176604821" sldId="1038"/>
            <ac:spMk id="2876424" creationId="{00000000-0000-0000-0000-000000000000}"/>
          </ac:spMkLst>
        </pc:spChg>
        <pc:spChg chg="mod">
          <ac:chgData name="baris oguz" userId="b2f6407021882ee1" providerId="LiveId" clId="{6DFD3514-3DFC-4C97-9916-98338E4C9316}" dt="2025-10-30T17:07:57.290" v="5902" actId="113"/>
          <ac:spMkLst>
            <pc:docMk/>
            <pc:sldMk cId="1176604821" sldId="1038"/>
            <ac:spMk id="2876425" creationId="{00000000-0000-0000-0000-000000000000}"/>
          </ac:spMkLst>
        </pc:spChg>
        <pc:spChg chg="mod">
          <ac:chgData name="baris oguz" userId="b2f6407021882ee1" providerId="LiveId" clId="{6DFD3514-3DFC-4C97-9916-98338E4C9316}" dt="2025-10-30T17:08:03.216" v="5903" actId="1076"/>
          <ac:spMkLst>
            <pc:docMk/>
            <pc:sldMk cId="1176604821" sldId="1038"/>
            <ac:spMk id="2876426" creationId="{00000000-0000-0000-0000-000000000000}"/>
          </ac:spMkLst>
        </pc:spChg>
        <pc:spChg chg="mod">
          <ac:chgData name="baris oguz" userId="b2f6407021882ee1" providerId="LiveId" clId="{6DFD3514-3DFC-4C97-9916-98338E4C9316}" dt="2025-10-30T17:10:55.695" v="5923" actId="1076"/>
          <ac:spMkLst>
            <pc:docMk/>
            <pc:sldMk cId="1176604821" sldId="1038"/>
            <ac:spMk id="2876432" creationId="{00000000-0000-0000-0000-000000000000}"/>
          </ac:spMkLst>
        </pc:spChg>
        <pc:spChg chg="mod">
          <ac:chgData name="baris oguz" userId="b2f6407021882ee1" providerId="LiveId" clId="{6DFD3514-3DFC-4C97-9916-98338E4C9316}" dt="2025-10-30T17:11:00.026" v="5924" actId="1076"/>
          <ac:spMkLst>
            <pc:docMk/>
            <pc:sldMk cId="1176604821" sldId="1038"/>
            <ac:spMk id="2876434" creationId="{00000000-0000-0000-0000-000000000000}"/>
          </ac:spMkLst>
        </pc:spChg>
        <pc:spChg chg="mod">
          <ac:chgData name="baris oguz" userId="b2f6407021882ee1" providerId="LiveId" clId="{6DFD3514-3DFC-4C97-9916-98338E4C9316}" dt="2025-10-30T17:08:30.061" v="5908" actId="208"/>
          <ac:spMkLst>
            <pc:docMk/>
            <pc:sldMk cId="1176604821" sldId="1038"/>
            <ac:spMk id="2876454" creationId="{00000000-0000-0000-0000-000000000000}"/>
          </ac:spMkLst>
        </pc:spChg>
        <pc:spChg chg="mod ord">
          <ac:chgData name="baris oguz" userId="b2f6407021882ee1" providerId="LiveId" clId="{6DFD3514-3DFC-4C97-9916-98338E4C9316}" dt="2025-10-30T16:53:51.696" v="5681" actId="700"/>
          <ac:spMkLst>
            <pc:docMk/>
            <pc:sldMk cId="1176604821" sldId="1038"/>
            <ac:spMk id="2876458" creationId="{00000000-0000-0000-0000-000000000000}"/>
          </ac:spMkLst>
        </pc:spChg>
      </pc:sldChg>
      <pc:sldChg chg="addSp delSp modSp mod modClrScheme modAnim chgLayout">
        <pc:chgData name="baris oguz" userId="b2f6407021882ee1" providerId="LiveId" clId="{6DFD3514-3DFC-4C97-9916-98338E4C9316}" dt="2025-10-30T17:21:50.127" v="6301"/>
        <pc:sldMkLst>
          <pc:docMk/>
          <pc:sldMk cId="97069382" sldId="1167"/>
        </pc:sldMkLst>
        <pc:spChg chg="mod ord">
          <ac:chgData name="baris oguz" userId="b2f6407021882ee1" providerId="LiveId" clId="{6DFD3514-3DFC-4C97-9916-98338E4C9316}" dt="2025-10-30T17:16:23.567" v="6218" actId="700"/>
          <ac:spMkLst>
            <pc:docMk/>
            <pc:sldMk cId="97069382" sldId="1167"/>
            <ac:spMk id="2" creationId="{00000000-0000-0000-0000-000000000000}"/>
          </ac:spMkLst>
        </pc:spChg>
        <pc:spChg chg="mod ord">
          <ac:chgData name="baris oguz" userId="b2f6407021882ee1" providerId="LiveId" clId="{6DFD3514-3DFC-4C97-9916-98338E4C9316}" dt="2025-10-30T17:16:23.567" v="6218" actId="700"/>
          <ac:spMkLst>
            <pc:docMk/>
            <pc:sldMk cId="97069382" sldId="1167"/>
            <ac:spMk id="3" creationId="{00000000-0000-0000-0000-000000000000}"/>
          </ac:spMkLst>
        </pc:spChg>
        <pc:spChg chg="mod ord">
          <ac:chgData name="baris oguz" userId="b2f6407021882ee1" providerId="LiveId" clId="{6DFD3514-3DFC-4C97-9916-98338E4C9316}" dt="2025-10-30T17:16:23.567" v="6218" actId="700"/>
          <ac:spMkLst>
            <pc:docMk/>
            <pc:sldMk cId="97069382" sldId="1167"/>
            <ac:spMk id="4" creationId="{861C0C91-D143-E88A-0FFB-8AE39BFA055A}"/>
          </ac:spMkLst>
        </pc:spChg>
        <pc:spChg chg="mod ord">
          <ac:chgData name="baris oguz" userId="b2f6407021882ee1" providerId="LiveId" clId="{6DFD3514-3DFC-4C97-9916-98338E4C9316}" dt="2025-10-30T17:16:23.567" v="6218" actId="700"/>
          <ac:spMkLst>
            <pc:docMk/>
            <pc:sldMk cId="97069382" sldId="1167"/>
            <ac:spMk id="7" creationId="{07CF9FBA-9963-0622-7164-EDF3C46F19D7}"/>
          </ac:spMkLst>
        </pc:spChg>
        <pc:picChg chg="add mod">
          <ac:chgData name="baris oguz" userId="b2f6407021882ee1" providerId="LiveId" clId="{6DFD3514-3DFC-4C97-9916-98338E4C9316}" dt="2025-10-30T17:19:07.107" v="6298"/>
          <ac:picMkLst>
            <pc:docMk/>
            <pc:sldMk cId="97069382" sldId="1167"/>
            <ac:picMk id="11" creationId="{ADBA977B-5929-4CCE-2A4F-1BD13647DCB8}"/>
          </ac:picMkLst>
        </pc:picChg>
        <pc:picChg chg="add mod">
          <ac:chgData name="baris oguz" userId="b2f6407021882ee1" providerId="LiveId" clId="{6DFD3514-3DFC-4C97-9916-98338E4C9316}" dt="2025-10-30T17:18:24.730" v="6297"/>
          <ac:picMkLst>
            <pc:docMk/>
            <pc:sldMk cId="97069382" sldId="1167"/>
            <ac:picMk id="13" creationId="{9C668F64-A328-1876-200C-88FC38AB855A}"/>
          </ac:picMkLst>
        </pc:picChg>
        <pc:picChg chg="add mod">
          <ac:chgData name="baris oguz" userId="b2f6407021882ee1" providerId="LiveId" clId="{6DFD3514-3DFC-4C97-9916-98338E4C9316}" dt="2025-10-30T17:19:17.542" v="6299"/>
          <ac:picMkLst>
            <pc:docMk/>
            <pc:sldMk cId="97069382" sldId="1167"/>
            <ac:picMk id="17" creationId="{9DCC9085-D91A-7519-1E9A-87A38AE488DF}"/>
          </ac:picMkLst>
        </pc:picChg>
      </pc:sldChg>
      <pc:sldChg chg="addSp delSp modSp mod modClrScheme modAnim chgLayout">
        <pc:chgData name="baris oguz" userId="b2f6407021882ee1" providerId="LiveId" clId="{6DFD3514-3DFC-4C97-9916-98338E4C9316}" dt="2025-10-30T17:24:05.253" v="6337" actId="1076"/>
        <pc:sldMkLst>
          <pc:docMk/>
          <pc:sldMk cId="407876337" sldId="1168"/>
        </pc:sldMkLst>
        <pc:spChg chg="mod ord">
          <ac:chgData name="baris oguz" userId="b2f6407021882ee1" providerId="LiveId" clId="{6DFD3514-3DFC-4C97-9916-98338E4C9316}" dt="2025-10-30T17:22:45.314" v="6302" actId="700"/>
          <ac:spMkLst>
            <pc:docMk/>
            <pc:sldMk cId="407876337" sldId="1168"/>
            <ac:spMk id="2" creationId="{00000000-0000-0000-0000-000000000000}"/>
          </ac:spMkLst>
        </pc:spChg>
        <pc:spChg chg="mod ord">
          <ac:chgData name="baris oguz" userId="b2f6407021882ee1" providerId="LiveId" clId="{6DFD3514-3DFC-4C97-9916-98338E4C9316}" dt="2025-10-30T17:24:05.253" v="6337" actId="1076"/>
          <ac:spMkLst>
            <pc:docMk/>
            <pc:sldMk cId="407876337" sldId="1168"/>
            <ac:spMk id="3" creationId="{00000000-0000-0000-0000-000000000000}"/>
          </ac:spMkLst>
        </pc:spChg>
        <pc:spChg chg="mod ord">
          <ac:chgData name="baris oguz" userId="b2f6407021882ee1" providerId="LiveId" clId="{6DFD3514-3DFC-4C97-9916-98338E4C9316}" dt="2025-10-30T17:22:45.314" v="6302" actId="700"/>
          <ac:spMkLst>
            <pc:docMk/>
            <pc:sldMk cId="407876337" sldId="1168"/>
            <ac:spMk id="4" creationId="{4616682E-383A-4712-1D47-56E47461C2C8}"/>
          </ac:spMkLst>
        </pc:spChg>
        <pc:spChg chg="mod ord">
          <ac:chgData name="baris oguz" userId="b2f6407021882ee1" providerId="LiveId" clId="{6DFD3514-3DFC-4C97-9916-98338E4C9316}" dt="2025-10-30T17:22:45.314" v="6302" actId="700"/>
          <ac:spMkLst>
            <pc:docMk/>
            <pc:sldMk cId="407876337" sldId="1168"/>
            <ac:spMk id="8" creationId="{2B29E6FD-415B-26EF-77F7-070FF1DF3137}"/>
          </ac:spMkLst>
        </pc:spChg>
        <pc:spChg chg="mod">
          <ac:chgData name="baris oguz" userId="b2f6407021882ee1" providerId="LiveId" clId="{6DFD3514-3DFC-4C97-9916-98338E4C9316}" dt="2025-10-30T17:23:15.244" v="6332" actId="1036"/>
          <ac:spMkLst>
            <pc:docMk/>
            <pc:sldMk cId="407876337" sldId="1168"/>
            <ac:spMk id="303" creationId="{00000000-0000-0000-0000-000000000000}"/>
          </ac:spMkLst>
        </pc:spChg>
        <pc:spChg chg="mod">
          <ac:chgData name="baris oguz" userId="b2f6407021882ee1" providerId="LiveId" clId="{6DFD3514-3DFC-4C97-9916-98338E4C9316}" dt="2025-10-30T17:23:15.244" v="6332" actId="1036"/>
          <ac:spMkLst>
            <pc:docMk/>
            <pc:sldMk cId="407876337" sldId="1168"/>
            <ac:spMk id="304" creationId="{00000000-0000-0000-0000-000000000000}"/>
          </ac:spMkLst>
        </pc:spChg>
        <pc:spChg chg="mod">
          <ac:chgData name="baris oguz" userId="b2f6407021882ee1" providerId="LiveId" clId="{6DFD3514-3DFC-4C97-9916-98338E4C9316}" dt="2025-10-30T17:23:15.244" v="6332" actId="1036"/>
          <ac:spMkLst>
            <pc:docMk/>
            <pc:sldMk cId="407876337" sldId="1168"/>
            <ac:spMk id="305" creationId="{00000000-0000-0000-0000-000000000000}"/>
          </ac:spMkLst>
        </pc:spChg>
        <pc:spChg chg="mod">
          <ac:chgData name="baris oguz" userId="b2f6407021882ee1" providerId="LiveId" clId="{6DFD3514-3DFC-4C97-9916-98338E4C9316}" dt="2025-10-30T17:23:15.244" v="6332" actId="1036"/>
          <ac:spMkLst>
            <pc:docMk/>
            <pc:sldMk cId="407876337" sldId="1168"/>
            <ac:spMk id="309" creationId="{00000000-0000-0000-0000-000000000000}"/>
          </ac:spMkLst>
        </pc:spChg>
        <pc:spChg chg="mod">
          <ac:chgData name="baris oguz" userId="b2f6407021882ee1" providerId="LiveId" clId="{6DFD3514-3DFC-4C97-9916-98338E4C9316}" dt="2025-10-30T17:23:15.244" v="6332" actId="1036"/>
          <ac:spMkLst>
            <pc:docMk/>
            <pc:sldMk cId="407876337" sldId="1168"/>
            <ac:spMk id="2787343" creationId="{00000000-0000-0000-0000-000000000000}"/>
          </ac:spMkLst>
        </pc:spChg>
        <pc:spChg chg="mod">
          <ac:chgData name="baris oguz" userId="b2f6407021882ee1" providerId="LiveId" clId="{6DFD3514-3DFC-4C97-9916-98338E4C9316}" dt="2025-10-30T17:23:15.244" v="6332" actId="1036"/>
          <ac:spMkLst>
            <pc:docMk/>
            <pc:sldMk cId="407876337" sldId="1168"/>
            <ac:spMk id="2787391" creationId="{00000000-0000-0000-0000-000000000000}"/>
          </ac:spMkLst>
        </pc:spChg>
        <pc:spChg chg="mod">
          <ac:chgData name="baris oguz" userId="b2f6407021882ee1" providerId="LiveId" clId="{6DFD3514-3DFC-4C97-9916-98338E4C9316}" dt="2025-10-30T17:23:15.244" v="6332" actId="1036"/>
          <ac:spMkLst>
            <pc:docMk/>
            <pc:sldMk cId="407876337" sldId="1168"/>
            <ac:spMk id="2787398" creationId="{00000000-0000-0000-0000-000000000000}"/>
          </ac:spMkLst>
        </pc:spChg>
        <pc:spChg chg="mod">
          <ac:chgData name="baris oguz" userId="b2f6407021882ee1" providerId="LiveId" clId="{6DFD3514-3DFC-4C97-9916-98338E4C9316}" dt="2025-10-30T17:23:15.244" v="6332" actId="1036"/>
          <ac:spMkLst>
            <pc:docMk/>
            <pc:sldMk cId="407876337" sldId="1168"/>
            <ac:spMk id="2787548" creationId="{00000000-0000-0000-0000-000000000000}"/>
          </ac:spMkLst>
        </pc:spChg>
        <pc:spChg chg="mod">
          <ac:chgData name="baris oguz" userId="b2f6407021882ee1" providerId="LiveId" clId="{6DFD3514-3DFC-4C97-9916-98338E4C9316}" dt="2025-10-30T17:23:15.244" v="6332" actId="1036"/>
          <ac:spMkLst>
            <pc:docMk/>
            <pc:sldMk cId="407876337" sldId="1168"/>
            <ac:spMk id="2787573" creationId="{00000000-0000-0000-0000-000000000000}"/>
          </ac:spMkLst>
        </pc:spChg>
        <pc:spChg chg="mod">
          <ac:chgData name="baris oguz" userId="b2f6407021882ee1" providerId="LiveId" clId="{6DFD3514-3DFC-4C97-9916-98338E4C9316}" dt="2025-10-30T17:23:15.244" v="6332" actId="1036"/>
          <ac:spMkLst>
            <pc:docMk/>
            <pc:sldMk cId="407876337" sldId="1168"/>
            <ac:spMk id="2787637" creationId="{00000000-0000-0000-0000-000000000000}"/>
          </ac:spMkLst>
        </pc:spChg>
        <pc:picChg chg="add mod">
          <ac:chgData name="baris oguz" userId="b2f6407021882ee1" providerId="LiveId" clId="{6DFD3514-3DFC-4C97-9916-98338E4C9316}" dt="2025-10-30T17:23:48.960" v="6335"/>
          <ac:picMkLst>
            <pc:docMk/>
            <pc:sldMk cId="407876337" sldId="1168"/>
            <ac:picMk id="9" creationId="{E79733EB-E300-0D32-417A-278DCF070E8E}"/>
          </ac:picMkLst>
        </pc:picChg>
      </pc:sldChg>
      <pc:sldChg chg="delSp modSp mod modClrScheme chgLayout">
        <pc:chgData name="baris oguz" userId="b2f6407021882ee1" providerId="LiveId" clId="{6DFD3514-3DFC-4C97-9916-98338E4C9316}" dt="2025-10-30T17:24:35.563" v="6343" actId="1076"/>
        <pc:sldMkLst>
          <pc:docMk/>
          <pc:sldMk cId="2350080945" sldId="1169"/>
        </pc:sldMkLst>
        <pc:spChg chg="mod ord">
          <ac:chgData name="baris oguz" userId="b2f6407021882ee1" providerId="LiveId" clId="{6DFD3514-3DFC-4C97-9916-98338E4C9316}" dt="2025-10-30T17:24:13.941" v="6338" actId="700"/>
          <ac:spMkLst>
            <pc:docMk/>
            <pc:sldMk cId="2350080945" sldId="1169"/>
            <ac:spMk id="2" creationId="{00000000-0000-0000-0000-000000000000}"/>
          </ac:spMkLst>
        </pc:spChg>
        <pc:spChg chg="mod ord">
          <ac:chgData name="baris oguz" userId="b2f6407021882ee1" providerId="LiveId" clId="{6DFD3514-3DFC-4C97-9916-98338E4C9316}" dt="2025-10-30T17:24:35.563" v="6343" actId="1076"/>
          <ac:spMkLst>
            <pc:docMk/>
            <pc:sldMk cId="2350080945" sldId="1169"/>
            <ac:spMk id="3" creationId="{00000000-0000-0000-0000-000000000000}"/>
          </ac:spMkLst>
        </pc:spChg>
        <pc:spChg chg="mod ord">
          <ac:chgData name="baris oguz" userId="b2f6407021882ee1" providerId="LiveId" clId="{6DFD3514-3DFC-4C97-9916-98338E4C9316}" dt="2025-10-30T17:24:13.941" v="6338" actId="700"/>
          <ac:spMkLst>
            <pc:docMk/>
            <pc:sldMk cId="2350080945" sldId="1169"/>
            <ac:spMk id="4" creationId="{60447F13-2CBB-C368-67F3-20F8DFCCDF34}"/>
          </ac:spMkLst>
        </pc:spChg>
        <pc:spChg chg="mod ord">
          <ac:chgData name="baris oguz" userId="b2f6407021882ee1" providerId="LiveId" clId="{6DFD3514-3DFC-4C97-9916-98338E4C9316}" dt="2025-10-30T17:24:13.941" v="6338" actId="700"/>
          <ac:spMkLst>
            <pc:docMk/>
            <pc:sldMk cId="2350080945" sldId="1169"/>
            <ac:spMk id="8" creationId="{343478E2-B328-1884-7180-3419249C1F23}"/>
          </ac:spMkLst>
        </pc:spChg>
        <pc:picChg chg="mod">
          <ac:chgData name="baris oguz" userId="b2f6407021882ee1" providerId="LiveId" clId="{6DFD3514-3DFC-4C97-9916-98338E4C9316}" dt="2025-10-30T17:24:18.423" v="6339" actId="1076"/>
          <ac:picMkLst>
            <pc:docMk/>
            <pc:sldMk cId="2350080945" sldId="1169"/>
            <ac:picMk id="23" creationId="{00000000-0000-0000-0000-000000000000}"/>
          </ac:picMkLst>
        </pc:picChg>
      </pc:sldChg>
      <pc:sldChg chg="addSp delSp modSp mod modClrScheme chgLayout">
        <pc:chgData name="baris oguz" userId="b2f6407021882ee1" providerId="LiveId" clId="{6DFD3514-3DFC-4C97-9916-98338E4C9316}" dt="2025-10-31T06:31:31.685" v="6858" actId="14861"/>
        <pc:sldMkLst>
          <pc:docMk/>
          <pc:sldMk cId="1552386899" sldId="1171"/>
        </pc:sldMkLst>
        <pc:spChg chg="mod ord">
          <ac:chgData name="baris oguz" userId="b2f6407021882ee1" providerId="LiveId" clId="{6DFD3514-3DFC-4C97-9916-98338E4C9316}" dt="2025-10-31T06:22:05.762" v="6708" actId="700"/>
          <ac:spMkLst>
            <pc:docMk/>
            <pc:sldMk cId="1552386899" sldId="1171"/>
            <ac:spMk id="2" creationId="{00000000-0000-0000-0000-000000000000}"/>
          </ac:spMkLst>
        </pc:spChg>
        <pc:spChg chg="mod ord">
          <ac:chgData name="baris oguz" userId="b2f6407021882ee1" providerId="LiveId" clId="{6DFD3514-3DFC-4C97-9916-98338E4C9316}" dt="2025-10-31T06:22:05.762" v="6708" actId="700"/>
          <ac:spMkLst>
            <pc:docMk/>
            <pc:sldMk cId="1552386899" sldId="1171"/>
            <ac:spMk id="3" creationId="{777F958C-9440-0D95-18AD-92A468B40D47}"/>
          </ac:spMkLst>
        </pc:spChg>
        <pc:spChg chg="mod ord">
          <ac:chgData name="baris oguz" userId="b2f6407021882ee1" providerId="LiveId" clId="{6DFD3514-3DFC-4C97-9916-98338E4C9316}" dt="2025-10-31T06:22:05.762" v="6708" actId="700"/>
          <ac:spMkLst>
            <pc:docMk/>
            <pc:sldMk cId="1552386899" sldId="1171"/>
            <ac:spMk id="5" creationId="{B4CA4996-41AE-436D-F630-9FBC059506DD}"/>
          </ac:spMkLst>
        </pc:spChg>
        <pc:spChg chg="add mod">
          <ac:chgData name="baris oguz" userId="b2f6407021882ee1" providerId="LiveId" clId="{6DFD3514-3DFC-4C97-9916-98338E4C9316}" dt="2025-10-31T06:28:00.366" v="6795" actId="1076"/>
          <ac:spMkLst>
            <pc:docMk/>
            <pc:sldMk cId="1552386899" sldId="1171"/>
            <ac:spMk id="7" creationId="{8CF71D16-31A5-30B3-F401-3B87F5A0749D}"/>
          </ac:spMkLst>
        </pc:spChg>
        <pc:spChg chg="add mod">
          <ac:chgData name="baris oguz" userId="b2f6407021882ee1" providerId="LiveId" clId="{6DFD3514-3DFC-4C97-9916-98338E4C9316}" dt="2025-10-31T06:28:13.643" v="6799" actId="20577"/>
          <ac:spMkLst>
            <pc:docMk/>
            <pc:sldMk cId="1552386899" sldId="1171"/>
            <ac:spMk id="8" creationId="{96344175-0230-11F0-A8A4-D42D0E4491E3}"/>
          </ac:spMkLst>
        </pc:spChg>
        <pc:spChg chg="add mod">
          <ac:chgData name="baris oguz" userId="b2f6407021882ee1" providerId="LiveId" clId="{6DFD3514-3DFC-4C97-9916-98338E4C9316}" dt="2025-10-31T06:30:08.194" v="6827" actId="1076"/>
          <ac:spMkLst>
            <pc:docMk/>
            <pc:sldMk cId="1552386899" sldId="1171"/>
            <ac:spMk id="9" creationId="{D2307966-1037-B6C9-C6AF-B0ECE81AAC82}"/>
          </ac:spMkLst>
        </pc:spChg>
        <pc:spChg chg="add mod">
          <ac:chgData name="baris oguz" userId="b2f6407021882ee1" providerId="LiveId" clId="{6DFD3514-3DFC-4C97-9916-98338E4C9316}" dt="2025-10-31T06:30:12.138" v="6828" actId="1076"/>
          <ac:spMkLst>
            <pc:docMk/>
            <pc:sldMk cId="1552386899" sldId="1171"/>
            <ac:spMk id="10" creationId="{BBCD2033-6DE1-EDCF-180B-E4B6947BFF44}"/>
          </ac:spMkLst>
        </pc:spChg>
        <pc:spChg chg="add mod">
          <ac:chgData name="baris oguz" userId="b2f6407021882ee1" providerId="LiveId" clId="{6DFD3514-3DFC-4C97-9916-98338E4C9316}" dt="2025-10-31T06:28:45.245" v="6808" actId="20577"/>
          <ac:spMkLst>
            <pc:docMk/>
            <pc:sldMk cId="1552386899" sldId="1171"/>
            <ac:spMk id="11" creationId="{3B7B9B34-7405-B9B9-3CFF-9BAA35B9854B}"/>
          </ac:spMkLst>
        </pc:spChg>
        <pc:spChg chg="add mod ord">
          <ac:chgData name="baris oguz" userId="b2f6407021882ee1" providerId="LiveId" clId="{6DFD3514-3DFC-4C97-9916-98338E4C9316}" dt="2025-10-31T06:31:31.685" v="6858" actId="14861"/>
          <ac:spMkLst>
            <pc:docMk/>
            <pc:sldMk cId="1552386899" sldId="1171"/>
            <ac:spMk id="12" creationId="{289CE8E7-B642-897F-D946-00B7E0D605AA}"/>
          </ac:spMkLst>
        </pc:spChg>
        <pc:spChg chg="add mod ord">
          <ac:chgData name="baris oguz" userId="b2f6407021882ee1" providerId="LiveId" clId="{6DFD3514-3DFC-4C97-9916-98338E4C9316}" dt="2025-10-31T06:31:31.685" v="6858" actId="14861"/>
          <ac:spMkLst>
            <pc:docMk/>
            <pc:sldMk cId="1552386899" sldId="1171"/>
            <ac:spMk id="13" creationId="{5BEB8B1D-134C-1699-0534-4F59DDD96AC1}"/>
          </ac:spMkLst>
        </pc:spChg>
        <pc:spChg chg="add mod ord">
          <ac:chgData name="baris oguz" userId="b2f6407021882ee1" providerId="LiveId" clId="{6DFD3514-3DFC-4C97-9916-98338E4C9316}" dt="2025-10-31T06:31:31.685" v="6858" actId="14861"/>
          <ac:spMkLst>
            <pc:docMk/>
            <pc:sldMk cId="1552386899" sldId="1171"/>
            <ac:spMk id="14" creationId="{73C140CF-C898-82C3-883C-E40CFED2CD74}"/>
          </ac:spMkLst>
        </pc:spChg>
        <pc:spChg chg="mod">
          <ac:chgData name="baris oguz" userId="b2f6407021882ee1" providerId="LiveId" clId="{6DFD3514-3DFC-4C97-9916-98338E4C9316}" dt="2025-10-31T06:27:10.784" v="6781" actId="207"/>
          <ac:spMkLst>
            <pc:docMk/>
            <pc:sldMk cId="1552386899" sldId="1171"/>
            <ac:spMk id="3011591" creationId="{00000000-0000-0000-0000-000000000000}"/>
          </ac:spMkLst>
        </pc:spChg>
        <pc:spChg chg="mod">
          <ac:chgData name="baris oguz" userId="b2f6407021882ee1" providerId="LiveId" clId="{6DFD3514-3DFC-4C97-9916-98338E4C9316}" dt="2025-10-31T06:27:10.784" v="6781" actId="207"/>
          <ac:spMkLst>
            <pc:docMk/>
            <pc:sldMk cId="1552386899" sldId="1171"/>
            <ac:spMk id="3011594" creationId="{00000000-0000-0000-0000-000000000000}"/>
          </ac:spMkLst>
        </pc:spChg>
        <pc:spChg chg="mod">
          <ac:chgData name="baris oguz" userId="b2f6407021882ee1" providerId="LiveId" clId="{6DFD3514-3DFC-4C97-9916-98338E4C9316}" dt="2025-10-31T06:27:10.784" v="6781" actId="207"/>
          <ac:spMkLst>
            <pc:docMk/>
            <pc:sldMk cId="1552386899" sldId="1171"/>
            <ac:spMk id="3011598" creationId="{00000000-0000-0000-0000-000000000000}"/>
          </ac:spMkLst>
        </pc:spChg>
        <pc:spChg chg="mod">
          <ac:chgData name="baris oguz" userId="b2f6407021882ee1" providerId="LiveId" clId="{6DFD3514-3DFC-4C97-9916-98338E4C9316}" dt="2025-10-31T06:26:44.562" v="6779" actId="1076"/>
          <ac:spMkLst>
            <pc:docMk/>
            <pc:sldMk cId="1552386899" sldId="1171"/>
            <ac:spMk id="3011629" creationId="{00000000-0000-0000-0000-000000000000}"/>
          </ac:spMkLst>
        </pc:spChg>
        <pc:spChg chg="mod">
          <ac:chgData name="baris oguz" userId="b2f6407021882ee1" providerId="LiveId" clId="{6DFD3514-3DFC-4C97-9916-98338E4C9316}" dt="2025-10-31T06:26:44.562" v="6779" actId="1076"/>
          <ac:spMkLst>
            <pc:docMk/>
            <pc:sldMk cId="1552386899" sldId="1171"/>
            <ac:spMk id="3011655" creationId="{00000000-0000-0000-0000-000000000000}"/>
          </ac:spMkLst>
        </pc:spChg>
        <pc:spChg chg="mod">
          <ac:chgData name="baris oguz" userId="b2f6407021882ee1" providerId="LiveId" clId="{6DFD3514-3DFC-4C97-9916-98338E4C9316}" dt="2025-10-31T06:27:10.784" v="6781" actId="207"/>
          <ac:spMkLst>
            <pc:docMk/>
            <pc:sldMk cId="1552386899" sldId="1171"/>
            <ac:spMk id="3011673" creationId="{00000000-0000-0000-0000-000000000000}"/>
          </ac:spMkLst>
        </pc:spChg>
        <pc:spChg chg="mod">
          <ac:chgData name="baris oguz" userId="b2f6407021882ee1" providerId="LiveId" clId="{6DFD3514-3DFC-4C97-9916-98338E4C9316}" dt="2025-10-31T06:27:10.784" v="6781" actId="207"/>
          <ac:spMkLst>
            <pc:docMk/>
            <pc:sldMk cId="1552386899" sldId="1171"/>
            <ac:spMk id="3011675" creationId="{00000000-0000-0000-0000-000000000000}"/>
          </ac:spMkLst>
        </pc:spChg>
        <pc:spChg chg="mod">
          <ac:chgData name="baris oguz" userId="b2f6407021882ee1" providerId="LiveId" clId="{6DFD3514-3DFC-4C97-9916-98338E4C9316}" dt="2025-10-31T06:27:10.784" v="6781" actId="207"/>
          <ac:spMkLst>
            <pc:docMk/>
            <pc:sldMk cId="1552386899" sldId="1171"/>
            <ac:spMk id="3011677" creationId="{00000000-0000-0000-0000-000000000000}"/>
          </ac:spMkLst>
        </pc:spChg>
        <pc:spChg chg="mod">
          <ac:chgData name="baris oguz" userId="b2f6407021882ee1" providerId="LiveId" clId="{6DFD3514-3DFC-4C97-9916-98338E4C9316}" dt="2025-10-31T06:26:44.562" v="6779" actId="1076"/>
          <ac:spMkLst>
            <pc:docMk/>
            <pc:sldMk cId="1552386899" sldId="1171"/>
            <ac:spMk id="3011768" creationId="{00000000-0000-0000-0000-000000000000}"/>
          </ac:spMkLst>
        </pc:spChg>
        <pc:spChg chg="mod">
          <ac:chgData name="baris oguz" userId="b2f6407021882ee1" providerId="LiveId" clId="{6DFD3514-3DFC-4C97-9916-98338E4C9316}" dt="2025-10-31T06:26:44.562" v="6779" actId="1076"/>
          <ac:spMkLst>
            <pc:docMk/>
            <pc:sldMk cId="1552386899" sldId="1171"/>
            <ac:spMk id="3011781" creationId="{00000000-0000-0000-0000-000000000000}"/>
          </ac:spMkLst>
        </pc:spChg>
        <pc:spChg chg="mod">
          <ac:chgData name="baris oguz" userId="b2f6407021882ee1" providerId="LiveId" clId="{6DFD3514-3DFC-4C97-9916-98338E4C9316}" dt="2025-10-31T06:26:44.562" v="6779" actId="1076"/>
          <ac:spMkLst>
            <pc:docMk/>
            <pc:sldMk cId="1552386899" sldId="1171"/>
            <ac:spMk id="3011817" creationId="{00000000-0000-0000-0000-000000000000}"/>
          </ac:spMkLst>
        </pc:spChg>
        <pc:spChg chg="mod">
          <ac:chgData name="baris oguz" userId="b2f6407021882ee1" providerId="LiveId" clId="{6DFD3514-3DFC-4C97-9916-98338E4C9316}" dt="2025-10-31T06:26:44.562" v="6779" actId="1076"/>
          <ac:spMkLst>
            <pc:docMk/>
            <pc:sldMk cId="1552386899" sldId="1171"/>
            <ac:spMk id="3011821" creationId="{00000000-0000-0000-0000-000000000000}"/>
          </ac:spMkLst>
        </pc:spChg>
        <pc:spChg chg="mod">
          <ac:chgData name="baris oguz" userId="b2f6407021882ee1" providerId="LiveId" clId="{6DFD3514-3DFC-4C97-9916-98338E4C9316}" dt="2025-10-31T06:26:44.562" v="6779" actId="1076"/>
          <ac:spMkLst>
            <pc:docMk/>
            <pc:sldMk cId="1552386899" sldId="1171"/>
            <ac:spMk id="3011852" creationId="{00000000-0000-0000-0000-000000000000}"/>
          </ac:spMkLst>
        </pc:spChg>
        <pc:spChg chg="mod">
          <ac:chgData name="baris oguz" userId="b2f6407021882ee1" providerId="LiveId" clId="{6DFD3514-3DFC-4C97-9916-98338E4C9316}" dt="2025-10-31T06:26:19.430" v="6772" actId="6549"/>
          <ac:spMkLst>
            <pc:docMk/>
            <pc:sldMk cId="1552386899" sldId="1171"/>
            <ac:spMk id="3011857" creationId="{00000000-0000-0000-0000-000000000000}"/>
          </ac:spMkLst>
        </pc:spChg>
        <pc:spChg chg="mod">
          <ac:chgData name="baris oguz" userId="b2f6407021882ee1" providerId="LiveId" clId="{6DFD3514-3DFC-4C97-9916-98338E4C9316}" dt="2025-10-31T06:27:10.784" v="6781" actId="207"/>
          <ac:spMkLst>
            <pc:docMk/>
            <pc:sldMk cId="1552386899" sldId="1171"/>
            <ac:spMk id="3011861" creationId="{00000000-0000-0000-0000-000000000000}"/>
          </ac:spMkLst>
        </pc:spChg>
        <pc:spChg chg="mod">
          <ac:chgData name="baris oguz" userId="b2f6407021882ee1" providerId="LiveId" clId="{6DFD3514-3DFC-4C97-9916-98338E4C9316}" dt="2025-10-31T06:26:44.562" v="6779" actId="1076"/>
          <ac:spMkLst>
            <pc:docMk/>
            <pc:sldMk cId="1552386899" sldId="1171"/>
            <ac:spMk id="3011871" creationId="{00000000-0000-0000-0000-000000000000}"/>
          </ac:spMkLst>
        </pc:spChg>
        <pc:spChg chg="mod">
          <ac:chgData name="baris oguz" userId="b2f6407021882ee1" providerId="LiveId" clId="{6DFD3514-3DFC-4C97-9916-98338E4C9316}" dt="2025-10-31T06:26:44.562" v="6779" actId="1076"/>
          <ac:spMkLst>
            <pc:docMk/>
            <pc:sldMk cId="1552386899" sldId="1171"/>
            <ac:spMk id="3011965" creationId="{00000000-0000-0000-0000-000000000000}"/>
          </ac:spMkLst>
        </pc:spChg>
        <pc:spChg chg="mod">
          <ac:chgData name="baris oguz" userId="b2f6407021882ee1" providerId="LiveId" clId="{6DFD3514-3DFC-4C97-9916-98338E4C9316}" dt="2025-10-31T06:26:44.562" v="6779" actId="1076"/>
          <ac:spMkLst>
            <pc:docMk/>
            <pc:sldMk cId="1552386899" sldId="1171"/>
            <ac:spMk id="3011969" creationId="{00000000-0000-0000-0000-000000000000}"/>
          </ac:spMkLst>
        </pc:spChg>
        <pc:spChg chg="mod">
          <ac:chgData name="baris oguz" userId="b2f6407021882ee1" providerId="LiveId" clId="{6DFD3514-3DFC-4C97-9916-98338E4C9316}" dt="2025-10-31T06:31:31.685" v="6858" actId="14861"/>
          <ac:spMkLst>
            <pc:docMk/>
            <pc:sldMk cId="1552386899" sldId="1171"/>
            <ac:spMk id="3012003" creationId="{00000000-0000-0000-0000-000000000000}"/>
          </ac:spMkLst>
        </pc:spChg>
        <pc:spChg chg="mod">
          <ac:chgData name="baris oguz" userId="b2f6407021882ee1" providerId="LiveId" clId="{6DFD3514-3DFC-4C97-9916-98338E4C9316}" dt="2025-10-31T06:31:31.685" v="6858" actId="14861"/>
          <ac:spMkLst>
            <pc:docMk/>
            <pc:sldMk cId="1552386899" sldId="1171"/>
            <ac:spMk id="3012004" creationId="{00000000-0000-0000-0000-000000000000}"/>
          </ac:spMkLst>
        </pc:spChg>
        <pc:spChg chg="mod">
          <ac:chgData name="baris oguz" userId="b2f6407021882ee1" providerId="LiveId" clId="{6DFD3514-3DFC-4C97-9916-98338E4C9316}" dt="2025-10-31T06:28:51.370" v="6809" actId="1076"/>
          <ac:spMkLst>
            <pc:docMk/>
            <pc:sldMk cId="1552386899" sldId="1171"/>
            <ac:spMk id="3012005" creationId="{00000000-0000-0000-0000-000000000000}"/>
          </ac:spMkLst>
        </pc:spChg>
        <pc:spChg chg="mod">
          <ac:chgData name="baris oguz" userId="b2f6407021882ee1" providerId="LiveId" clId="{6DFD3514-3DFC-4C97-9916-98338E4C9316}" dt="2025-10-31T06:25:04.496" v="6751" actId="207"/>
          <ac:spMkLst>
            <pc:docMk/>
            <pc:sldMk cId="1552386899" sldId="1171"/>
            <ac:spMk id="3012006" creationId="{00000000-0000-0000-0000-000000000000}"/>
          </ac:spMkLst>
        </pc:spChg>
        <pc:spChg chg="mod">
          <ac:chgData name="baris oguz" userId="b2f6407021882ee1" providerId="LiveId" clId="{6DFD3514-3DFC-4C97-9916-98338E4C9316}" dt="2025-10-31T06:25:04.496" v="6751" actId="207"/>
          <ac:spMkLst>
            <pc:docMk/>
            <pc:sldMk cId="1552386899" sldId="1171"/>
            <ac:spMk id="3012007" creationId="{00000000-0000-0000-0000-000000000000}"/>
          </ac:spMkLst>
        </pc:spChg>
        <pc:spChg chg="mod">
          <ac:chgData name="baris oguz" userId="b2f6407021882ee1" providerId="LiveId" clId="{6DFD3514-3DFC-4C97-9916-98338E4C9316}" dt="2025-10-31T06:29:56.286" v="6824" actId="1076"/>
          <ac:spMkLst>
            <pc:docMk/>
            <pc:sldMk cId="1552386899" sldId="1171"/>
            <ac:spMk id="3012008" creationId="{00000000-0000-0000-0000-000000000000}"/>
          </ac:spMkLst>
        </pc:spChg>
      </pc:sldChg>
      <pc:sldChg chg="addSp delSp modSp mod modClrScheme chgLayout">
        <pc:chgData name="baris oguz" userId="b2f6407021882ee1" providerId="LiveId" clId="{6DFD3514-3DFC-4C97-9916-98338E4C9316}" dt="2025-11-01T12:14:12.133" v="12516" actId="21"/>
        <pc:sldMkLst>
          <pc:docMk/>
          <pc:sldMk cId="961648081" sldId="1172"/>
        </pc:sldMkLst>
        <pc:spChg chg="mod ord">
          <ac:chgData name="baris oguz" userId="b2f6407021882ee1" providerId="LiveId" clId="{6DFD3514-3DFC-4C97-9916-98338E4C9316}" dt="2025-10-31T06:31:54.580" v="6860" actId="2711"/>
          <ac:spMkLst>
            <pc:docMk/>
            <pc:sldMk cId="961648081" sldId="1172"/>
            <ac:spMk id="2" creationId="{00000000-0000-0000-0000-000000000000}"/>
          </ac:spMkLst>
        </pc:spChg>
        <pc:spChg chg="mod ord">
          <ac:chgData name="baris oguz" userId="b2f6407021882ee1" providerId="LiveId" clId="{6DFD3514-3DFC-4C97-9916-98338E4C9316}" dt="2025-10-31T06:31:54.580" v="6860" actId="2711"/>
          <ac:spMkLst>
            <pc:docMk/>
            <pc:sldMk cId="961648081" sldId="1172"/>
            <ac:spMk id="3" creationId="{EFBE7A11-AE57-5DA8-86FD-2FA6C0969A2A}"/>
          </ac:spMkLst>
        </pc:spChg>
        <pc:spChg chg="add mod">
          <ac:chgData name="baris oguz" userId="b2f6407021882ee1" providerId="LiveId" clId="{6DFD3514-3DFC-4C97-9916-98338E4C9316}" dt="2025-11-01T12:14:07.021" v="12515" actId="20577"/>
          <ac:spMkLst>
            <pc:docMk/>
            <pc:sldMk cId="961648081" sldId="1172"/>
            <ac:spMk id="4" creationId="{BE88B0DE-D668-2F4C-6D34-EFA7FFC3F0CD}"/>
          </ac:spMkLst>
        </pc:spChg>
        <pc:spChg chg="mod ord">
          <ac:chgData name="baris oguz" userId="b2f6407021882ee1" providerId="LiveId" clId="{6DFD3514-3DFC-4C97-9916-98338E4C9316}" dt="2025-10-31T06:31:54.580" v="6860" actId="2711"/>
          <ac:spMkLst>
            <pc:docMk/>
            <pc:sldMk cId="961648081" sldId="1172"/>
            <ac:spMk id="5" creationId="{30625D6A-E04E-EFBF-47B1-D2AB988ABA14}"/>
          </ac:spMkLst>
        </pc:spChg>
        <pc:spChg chg="mod">
          <ac:chgData name="baris oguz" userId="b2f6407021882ee1" providerId="LiveId" clId="{6DFD3514-3DFC-4C97-9916-98338E4C9316}" dt="2025-10-31T06:31:54.580" v="6860" actId="2711"/>
          <ac:spMkLst>
            <pc:docMk/>
            <pc:sldMk cId="961648081" sldId="1172"/>
            <ac:spMk id="3015684" creationId="{00000000-0000-0000-0000-000000000000}"/>
          </ac:spMkLst>
        </pc:spChg>
        <pc:spChg chg="mod">
          <ac:chgData name="baris oguz" userId="b2f6407021882ee1" providerId="LiveId" clId="{6DFD3514-3DFC-4C97-9916-98338E4C9316}" dt="2025-10-31T06:38:07.614" v="6894" actId="1076"/>
          <ac:spMkLst>
            <pc:docMk/>
            <pc:sldMk cId="961648081" sldId="1172"/>
            <ac:spMk id="3015685" creationId="{00000000-0000-0000-0000-000000000000}"/>
          </ac:spMkLst>
        </pc:spChg>
        <pc:spChg chg="mod">
          <ac:chgData name="baris oguz" userId="b2f6407021882ee1" providerId="LiveId" clId="{6DFD3514-3DFC-4C97-9916-98338E4C9316}" dt="2025-10-31T06:32:02.805" v="6861" actId="1076"/>
          <ac:spMkLst>
            <pc:docMk/>
            <pc:sldMk cId="961648081" sldId="1172"/>
            <ac:spMk id="3015693" creationId="{00000000-0000-0000-0000-000000000000}"/>
          </ac:spMkLst>
        </pc:spChg>
        <pc:spChg chg="mod">
          <ac:chgData name="baris oguz" userId="b2f6407021882ee1" providerId="LiveId" clId="{6DFD3514-3DFC-4C97-9916-98338E4C9316}" dt="2025-10-31T08:26:54.905" v="7955" actId="207"/>
          <ac:spMkLst>
            <pc:docMk/>
            <pc:sldMk cId="961648081" sldId="1172"/>
            <ac:spMk id="3015699" creationId="{00000000-0000-0000-0000-000000000000}"/>
          </ac:spMkLst>
        </pc:spChg>
        <pc:spChg chg="mod">
          <ac:chgData name="baris oguz" userId="b2f6407021882ee1" providerId="LiveId" clId="{6DFD3514-3DFC-4C97-9916-98338E4C9316}" dt="2025-10-31T06:32:02.805" v="6861" actId="1076"/>
          <ac:spMkLst>
            <pc:docMk/>
            <pc:sldMk cId="961648081" sldId="1172"/>
            <ac:spMk id="3015701" creationId="{00000000-0000-0000-0000-000000000000}"/>
          </ac:spMkLst>
        </pc:spChg>
        <pc:spChg chg="mod">
          <ac:chgData name="baris oguz" userId="b2f6407021882ee1" providerId="LiveId" clId="{6DFD3514-3DFC-4C97-9916-98338E4C9316}" dt="2025-10-31T06:32:02.805" v="6861" actId="1076"/>
          <ac:spMkLst>
            <pc:docMk/>
            <pc:sldMk cId="961648081" sldId="1172"/>
            <ac:spMk id="3015712" creationId="{00000000-0000-0000-0000-000000000000}"/>
          </ac:spMkLst>
        </pc:spChg>
        <pc:spChg chg="mod">
          <ac:chgData name="baris oguz" userId="b2f6407021882ee1" providerId="LiveId" clId="{6DFD3514-3DFC-4C97-9916-98338E4C9316}" dt="2025-10-31T06:32:02.805" v="6861" actId="1076"/>
          <ac:spMkLst>
            <pc:docMk/>
            <pc:sldMk cId="961648081" sldId="1172"/>
            <ac:spMk id="3015715" creationId="{00000000-0000-0000-0000-000000000000}"/>
          </ac:spMkLst>
        </pc:spChg>
        <pc:spChg chg="mod">
          <ac:chgData name="baris oguz" userId="b2f6407021882ee1" providerId="LiveId" clId="{6DFD3514-3DFC-4C97-9916-98338E4C9316}" dt="2025-10-31T06:32:02.805" v="6861" actId="1076"/>
          <ac:spMkLst>
            <pc:docMk/>
            <pc:sldMk cId="961648081" sldId="1172"/>
            <ac:spMk id="3015716" creationId="{00000000-0000-0000-0000-000000000000}"/>
          </ac:spMkLst>
        </pc:spChg>
        <pc:spChg chg="mod">
          <ac:chgData name="baris oguz" userId="b2f6407021882ee1" providerId="LiveId" clId="{6DFD3514-3DFC-4C97-9916-98338E4C9316}" dt="2025-10-31T06:32:02.805" v="6861" actId="1076"/>
          <ac:spMkLst>
            <pc:docMk/>
            <pc:sldMk cId="961648081" sldId="1172"/>
            <ac:spMk id="3015718" creationId="{00000000-0000-0000-0000-000000000000}"/>
          </ac:spMkLst>
        </pc:spChg>
        <pc:spChg chg="mod">
          <ac:chgData name="baris oguz" userId="b2f6407021882ee1" providerId="LiveId" clId="{6DFD3514-3DFC-4C97-9916-98338E4C9316}" dt="2025-10-31T06:32:02.805" v="6861" actId="1076"/>
          <ac:spMkLst>
            <pc:docMk/>
            <pc:sldMk cId="961648081" sldId="1172"/>
            <ac:spMk id="3015724" creationId="{00000000-0000-0000-0000-000000000000}"/>
          </ac:spMkLst>
        </pc:spChg>
        <pc:spChg chg="mod">
          <ac:chgData name="baris oguz" userId="b2f6407021882ee1" providerId="LiveId" clId="{6DFD3514-3DFC-4C97-9916-98338E4C9316}" dt="2025-10-31T06:32:02.805" v="6861" actId="1076"/>
          <ac:spMkLst>
            <pc:docMk/>
            <pc:sldMk cId="961648081" sldId="1172"/>
            <ac:spMk id="3015731" creationId="{00000000-0000-0000-0000-000000000000}"/>
          </ac:spMkLst>
        </pc:spChg>
        <pc:spChg chg="mod">
          <ac:chgData name="baris oguz" userId="b2f6407021882ee1" providerId="LiveId" clId="{6DFD3514-3DFC-4C97-9916-98338E4C9316}" dt="2025-10-31T06:32:02.805" v="6861" actId="1076"/>
          <ac:spMkLst>
            <pc:docMk/>
            <pc:sldMk cId="961648081" sldId="1172"/>
            <ac:spMk id="3015735" creationId="{00000000-0000-0000-0000-000000000000}"/>
          </ac:spMkLst>
        </pc:spChg>
        <pc:spChg chg="mod">
          <ac:chgData name="baris oguz" userId="b2f6407021882ee1" providerId="LiveId" clId="{6DFD3514-3DFC-4C97-9916-98338E4C9316}" dt="2025-10-31T06:32:02.805" v="6861" actId="1076"/>
          <ac:spMkLst>
            <pc:docMk/>
            <pc:sldMk cId="961648081" sldId="1172"/>
            <ac:spMk id="3015739" creationId="{00000000-0000-0000-0000-000000000000}"/>
          </ac:spMkLst>
        </pc:spChg>
        <pc:spChg chg="mod">
          <ac:chgData name="baris oguz" userId="b2f6407021882ee1" providerId="LiveId" clId="{6DFD3514-3DFC-4C97-9916-98338E4C9316}" dt="2025-10-31T06:39:39.386" v="6924" actId="14100"/>
          <ac:spMkLst>
            <pc:docMk/>
            <pc:sldMk cId="961648081" sldId="1172"/>
            <ac:spMk id="3015743" creationId="{00000000-0000-0000-0000-000000000000}"/>
          </ac:spMkLst>
        </pc:spChg>
        <pc:spChg chg="mod">
          <ac:chgData name="baris oguz" userId="b2f6407021882ee1" providerId="LiveId" clId="{6DFD3514-3DFC-4C97-9916-98338E4C9316}" dt="2025-10-31T08:25:44.462" v="7947" actId="207"/>
          <ac:spMkLst>
            <pc:docMk/>
            <pc:sldMk cId="961648081" sldId="1172"/>
            <ac:spMk id="3015745" creationId="{00000000-0000-0000-0000-000000000000}"/>
          </ac:spMkLst>
        </pc:spChg>
        <pc:spChg chg="mod">
          <ac:chgData name="baris oguz" userId="b2f6407021882ee1" providerId="LiveId" clId="{6DFD3514-3DFC-4C97-9916-98338E4C9316}" dt="2025-10-31T07:46:45.731" v="7447" actId="20577"/>
          <ac:spMkLst>
            <pc:docMk/>
            <pc:sldMk cId="961648081" sldId="1172"/>
            <ac:spMk id="3015746" creationId="{00000000-0000-0000-0000-000000000000}"/>
          </ac:spMkLst>
        </pc:spChg>
        <pc:spChg chg="mod">
          <ac:chgData name="baris oguz" userId="b2f6407021882ee1" providerId="LiveId" clId="{6DFD3514-3DFC-4C97-9916-98338E4C9316}" dt="2025-10-31T07:47:05.973" v="7489" actId="6549"/>
          <ac:spMkLst>
            <pc:docMk/>
            <pc:sldMk cId="961648081" sldId="1172"/>
            <ac:spMk id="3015747" creationId="{00000000-0000-0000-0000-000000000000}"/>
          </ac:spMkLst>
        </pc:spChg>
        <pc:spChg chg="mod">
          <ac:chgData name="baris oguz" userId="b2f6407021882ee1" providerId="LiveId" clId="{6DFD3514-3DFC-4C97-9916-98338E4C9316}" dt="2025-10-31T07:45:40.439" v="7350" actId="6549"/>
          <ac:spMkLst>
            <pc:docMk/>
            <pc:sldMk cId="961648081" sldId="1172"/>
            <ac:spMk id="3015748" creationId="{00000000-0000-0000-0000-000000000000}"/>
          </ac:spMkLst>
        </pc:spChg>
        <pc:grpChg chg="mod">
          <ac:chgData name="baris oguz" userId="b2f6407021882ee1" providerId="LiveId" clId="{6DFD3514-3DFC-4C97-9916-98338E4C9316}" dt="2025-10-31T08:00:13.828" v="7611" actId="207"/>
          <ac:grpSpMkLst>
            <pc:docMk/>
            <pc:sldMk cId="961648081" sldId="1172"/>
            <ac:grpSpMk id="3015686" creationId="{00000000-0000-0000-0000-000000000000}"/>
          </ac:grpSpMkLst>
        </pc:grpChg>
      </pc:sldChg>
      <pc:sldChg chg="addSp delSp modSp mod modClrScheme chgLayout">
        <pc:chgData name="baris oguz" userId="b2f6407021882ee1" providerId="LiveId" clId="{6DFD3514-3DFC-4C97-9916-98338E4C9316}" dt="2025-10-31T08:30:04.102" v="8005" actId="20577"/>
        <pc:sldMkLst>
          <pc:docMk/>
          <pc:sldMk cId="875360249" sldId="1174"/>
        </pc:sldMkLst>
        <pc:spChg chg="mod ord">
          <ac:chgData name="baris oguz" userId="b2f6407021882ee1" providerId="LiveId" clId="{6DFD3514-3DFC-4C97-9916-98338E4C9316}" dt="2025-10-31T07:52:15.297" v="7511" actId="14100"/>
          <ac:spMkLst>
            <pc:docMk/>
            <pc:sldMk cId="875360249" sldId="1174"/>
            <ac:spMk id="2" creationId="{00000000-0000-0000-0000-000000000000}"/>
          </ac:spMkLst>
        </pc:spChg>
        <pc:spChg chg="mod ord">
          <ac:chgData name="baris oguz" userId="b2f6407021882ee1" providerId="LiveId" clId="{6DFD3514-3DFC-4C97-9916-98338E4C9316}" dt="2025-10-31T06:22:22.021" v="6711" actId="700"/>
          <ac:spMkLst>
            <pc:docMk/>
            <pc:sldMk cId="875360249" sldId="1174"/>
            <ac:spMk id="3" creationId="{E43B5398-BE77-13F1-7B9C-0FAB5B0A419B}"/>
          </ac:spMkLst>
        </pc:spChg>
        <pc:spChg chg="mod ord">
          <ac:chgData name="baris oguz" userId="b2f6407021882ee1" providerId="LiveId" clId="{6DFD3514-3DFC-4C97-9916-98338E4C9316}" dt="2025-10-31T07:51:33.361" v="7504" actId="2711"/>
          <ac:spMkLst>
            <pc:docMk/>
            <pc:sldMk cId="875360249" sldId="1174"/>
            <ac:spMk id="5" creationId="{A97C63DF-A71F-73FF-8C33-B48216FB6070}"/>
          </ac:spMkLst>
        </pc:spChg>
        <pc:spChg chg="add mod">
          <ac:chgData name="baris oguz" userId="b2f6407021882ee1" providerId="LiveId" clId="{6DFD3514-3DFC-4C97-9916-98338E4C9316}" dt="2025-10-31T07:56:30.387" v="7557" actId="1076"/>
          <ac:spMkLst>
            <pc:docMk/>
            <pc:sldMk cId="875360249" sldId="1174"/>
            <ac:spMk id="9" creationId="{841A087A-EE0E-91FF-D0CD-0109A0CE16F0}"/>
          </ac:spMkLst>
        </pc:spChg>
        <pc:spChg chg="mod">
          <ac:chgData name="baris oguz" userId="b2f6407021882ee1" providerId="LiveId" clId="{6DFD3514-3DFC-4C97-9916-98338E4C9316}" dt="2025-10-31T08:30:04.102" v="8005" actId="20577"/>
          <ac:spMkLst>
            <pc:docMk/>
            <pc:sldMk cId="875360249" sldId="1174"/>
            <ac:spMk id="13" creationId="{8D494DC2-A79B-C40E-711C-22271A64C53A}"/>
          </ac:spMkLst>
        </pc:spChg>
        <pc:spChg chg="mod">
          <ac:chgData name="baris oguz" userId="b2f6407021882ee1" providerId="LiveId" clId="{6DFD3514-3DFC-4C97-9916-98338E4C9316}" dt="2025-10-31T08:30:04.102" v="8005" actId="20577"/>
          <ac:spMkLst>
            <pc:docMk/>
            <pc:sldMk cId="875360249" sldId="1174"/>
            <ac:spMk id="14" creationId="{7F7E93D2-CE8A-120B-EC0C-305A8CB1EB3B}"/>
          </ac:spMkLst>
        </pc:spChg>
        <pc:spChg chg="mod topLvl">
          <ac:chgData name="baris oguz" userId="b2f6407021882ee1" providerId="LiveId" clId="{6DFD3514-3DFC-4C97-9916-98338E4C9316}" dt="2025-10-31T07:53:33.104" v="7522" actId="478"/>
          <ac:spMkLst>
            <pc:docMk/>
            <pc:sldMk cId="875360249" sldId="1174"/>
            <ac:spMk id="3018756" creationId="{00000000-0000-0000-0000-000000000000}"/>
          </ac:spMkLst>
        </pc:spChg>
        <pc:spChg chg="add del mod ord topLvl">
          <ac:chgData name="baris oguz" userId="b2f6407021882ee1" providerId="LiveId" clId="{6DFD3514-3DFC-4C97-9916-98338E4C9316}" dt="2025-10-31T07:53:33.277" v="7523" actId="167"/>
          <ac:spMkLst>
            <pc:docMk/>
            <pc:sldMk cId="875360249" sldId="1174"/>
            <ac:spMk id="3018757" creationId="{00000000-0000-0000-0000-000000000000}"/>
          </ac:spMkLst>
        </pc:spChg>
        <pc:spChg chg="mod">
          <ac:chgData name="baris oguz" userId="b2f6407021882ee1" providerId="LiveId" clId="{6DFD3514-3DFC-4C97-9916-98338E4C9316}" dt="2025-10-31T07:58:45.588" v="7593" actId="20577"/>
          <ac:spMkLst>
            <pc:docMk/>
            <pc:sldMk cId="875360249" sldId="1174"/>
            <ac:spMk id="3018759" creationId="{00000000-0000-0000-0000-000000000000}"/>
          </ac:spMkLst>
        </pc:spChg>
        <pc:spChg chg="add del mod">
          <ac:chgData name="baris oguz" userId="b2f6407021882ee1" providerId="LiveId" clId="{6DFD3514-3DFC-4C97-9916-98338E4C9316}" dt="2025-10-31T07:52:47.386" v="7517" actId="478"/>
          <ac:spMkLst>
            <pc:docMk/>
            <pc:sldMk cId="875360249" sldId="1174"/>
            <ac:spMk id="3018761" creationId="{00000000-0000-0000-0000-000000000000}"/>
          </ac:spMkLst>
        </pc:spChg>
        <pc:spChg chg="mod">
          <ac:chgData name="baris oguz" userId="b2f6407021882ee1" providerId="LiveId" clId="{6DFD3514-3DFC-4C97-9916-98338E4C9316}" dt="2025-10-31T07:53:47.929" v="7526" actId="113"/>
          <ac:spMkLst>
            <pc:docMk/>
            <pc:sldMk cId="875360249" sldId="1174"/>
            <ac:spMk id="3018762" creationId="{00000000-0000-0000-0000-000000000000}"/>
          </ac:spMkLst>
        </pc:spChg>
        <pc:spChg chg="mod">
          <ac:chgData name="baris oguz" userId="b2f6407021882ee1" providerId="LiveId" clId="{6DFD3514-3DFC-4C97-9916-98338E4C9316}" dt="2025-10-31T07:53:52.803" v="7527" actId="1076"/>
          <ac:spMkLst>
            <pc:docMk/>
            <pc:sldMk cId="875360249" sldId="1174"/>
            <ac:spMk id="3018763" creationId="{00000000-0000-0000-0000-000000000000}"/>
          </ac:spMkLst>
        </pc:spChg>
        <pc:spChg chg="mod">
          <ac:chgData name="baris oguz" userId="b2f6407021882ee1" providerId="LiveId" clId="{6DFD3514-3DFC-4C97-9916-98338E4C9316}" dt="2025-10-31T07:58:14.434" v="7583" actId="20577"/>
          <ac:spMkLst>
            <pc:docMk/>
            <pc:sldMk cId="875360249" sldId="1174"/>
            <ac:spMk id="3018764" creationId="{00000000-0000-0000-0000-000000000000}"/>
          </ac:spMkLst>
        </pc:spChg>
        <pc:spChg chg="mod">
          <ac:chgData name="baris oguz" userId="b2f6407021882ee1" providerId="LiveId" clId="{6DFD3514-3DFC-4C97-9916-98338E4C9316}" dt="2025-10-31T07:52:32.843" v="7514" actId="207"/>
          <ac:spMkLst>
            <pc:docMk/>
            <pc:sldMk cId="875360249" sldId="1174"/>
            <ac:spMk id="3018767" creationId="{00000000-0000-0000-0000-000000000000}"/>
          </ac:spMkLst>
        </pc:spChg>
        <pc:spChg chg="mod">
          <ac:chgData name="baris oguz" userId="b2f6407021882ee1" providerId="LiveId" clId="{6DFD3514-3DFC-4C97-9916-98338E4C9316}" dt="2025-10-31T07:52:32.843" v="7514" actId="207"/>
          <ac:spMkLst>
            <pc:docMk/>
            <pc:sldMk cId="875360249" sldId="1174"/>
            <ac:spMk id="3018769" creationId="{00000000-0000-0000-0000-000000000000}"/>
          </ac:spMkLst>
        </pc:spChg>
        <pc:spChg chg="mod">
          <ac:chgData name="baris oguz" userId="b2f6407021882ee1" providerId="LiveId" clId="{6DFD3514-3DFC-4C97-9916-98338E4C9316}" dt="2025-10-31T07:56:30.387" v="7557" actId="1076"/>
          <ac:spMkLst>
            <pc:docMk/>
            <pc:sldMk cId="875360249" sldId="1174"/>
            <ac:spMk id="3018772" creationId="{00000000-0000-0000-0000-000000000000}"/>
          </ac:spMkLst>
        </pc:spChg>
        <pc:spChg chg="mod">
          <ac:chgData name="baris oguz" userId="b2f6407021882ee1" providerId="LiveId" clId="{6DFD3514-3DFC-4C97-9916-98338E4C9316}" dt="2025-10-31T07:57:26.071" v="7564" actId="207"/>
          <ac:spMkLst>
            <pc:docMk/>
            <pc:sldMk cId="875360249" sldId="1174"/>
            <ac:spMk id="3018782" creationId="{00000000-0000-0000-0000-000000000000}"/>
          </ac:spMkLst>
        </pc:spChg>
        <pc:spChg chg="mod">
          <ac:chgData name="baris oguz" userId="b2f6407021882ee1" providerId="LiveId" clId="{6DFD3514-3DFC-4C97-9916-98338E4C9316}" dt="2025-10-31T07:57:26.071" v="7564" actId="207"/>
          <ac:spMkLst>
            <pc:docMk/>
            <pc:sldMk cId="875360249" sldId="1174"/>
            <ac:spMk id="3018783" creationId="{00000000-0000-0000-0000-000000000000}"/>
          </ac:spMkLst>
        </pc:spChg>
        <pc:spChg chg="mod">
          <ac:chgData name="baris oguz" userId="b2f6407021882ee1" providerId="LiveId" clId="{6DFD3514-3DFC-4C97-9916-98338E4C9316}" dt="2025-10-31T07:51:20.623" v="7503" actId="208"/>
          <ac:spMkLst>
            <pc:docMk/>
            <pc:sldMk cId="875360249" sldId="1174"/>
            <ac:spMk id="3018803" creationId="{00000000-0000-0000-0000-000000000000}"/>
          </ac:spMkLst>
        </pc:spChg>
        <pc:grpChg chg="add mod">
          <ac:chgData name="baris oguz" userId="b2f6407021882ee1" providerId="LiveId" clId="{6DFD3514-3DFC-4C97-9916-98338E4C9316}" dt="2025-10-31T07:56:30.387" v="7557" actId="1076"/>
          <ac:grpSpMkLst>
            <pc:docMk/>
            <pc:sldMk cId="875360249" sldId="1174"/>
            <ac:grpSpMk id="11" creationId="{157E9000-BAEE-D2DD-7713-45CBDB3A94CE}"/>
          </ac:grpSpMkLst>
        </pc:grpChg>
        <pc:grpChg chg="add mod">
          <ac:chgData name="baris oguz" userId="b2f6407021882ee1" providerId="LiveId" clId="{6DFD3514-3DFC-4C97-9916-98338E4C9316}" dt="2025-10-31T08:30:04.102" v="8005" actId="20577"/>
          <ac:grpSpMkLst>
            <pc:docMk/>
            <pc:sldMk cId="875360249" sldId="1174"/>
            <ac:grpSpMk id="12" creationId="{DDC1F7CE-E062-BE07-09D6-B5C0AF09DA77}"/>
          </ac:grpSpMkLst>
        </pc:grpChg>
        <pc:grpChg chg="add del mod">
          <ac:chgData name="baris oguz" userId="b2f6407021882ee1" providerId="LiveId" clId="{6DFD3514-3DFC-4C97-9916-98338E4C9316}" dt="2025-10-31T07:58:27.378" v="7584" actId="1076"/>
          <ac:grpSpMkLst>
            <pc:docMk/>
            <pc:sldMk cId="875360249" sldId="1174"/>
            <ac:grpSpMk id="3018755" creationId="{00000000-0000-0000-0000-000000000000}"/>
          </ac:grpSpMkLst>
        </pc:grpChg>
        <pc:grpChg chg="mod">
          <ac:chgData name="baris oguz" userId="b2f6407021882ee1" providerId="LiveId" clId="{6DFD3514-3DFC-4C97-9916-98338E4C9316}" dt="2025-10-31T07:57:26.071" v="7564" actId="207"/>
          <ac:grpSpMkLst>
            <pc:docMk/>
            <pc:sldMk cId="875360249" sldId="1174"/>
            <ac:grpSpMk id="3018781" creationId="{00000000-0000-0000-0000-000000000000}"/>
          </ac:grpSpMkLst>
        </pc:grpChg>
        <pc:picChg chg="add mod ord modCrop">
          <ac:chgData name="baris oguz" userId="b2f6407021882ee1" providerId="LiveId" clId="{6DFD3514-3DFC-4C97-9916-98338E4C9316}" dt="2025-10-31T07:50:56.641" v="7501" actId="167"/>
          <ac:picMkLst>
            <pc:docMk/>
            <pc:sldMk cId="875360249" sldId="1174"/>
            <ac:picMk id="8" creationId="{7400BA77-1D8E-7ABE-15A7-3FD38BFF0AE1}"/>
          </ac:picMkLst>
        </pc:picChg>
      </pc:sldChg>
      <pc:sldChg chg="addSp delSp modSp mod modClrScheme modAnim chgLayout">
        <pc:chgData name="baris oguz" userId="b2f6407021882ee1" providerId="LiveId" clId="{6DFD3514-3DFC-4C97-9916-98338E4C9316}" dt="2025-10-31T08:16:40.136" v="7721"/>
        <pc:sldMkLst>
          <pc:docMk/>
          <pc:sldMk cId="1039654394" sldId="1175"/>
        </pc:sldMkLst>
        <pc:spChg chg="mod ord">
          <ac:chgData name="baris oguz" userId="b2f6407021882ee1" providerId="LiveId" clId="{6DFD3514-3DFC-4C97-9916-98338E4C9316}" dt="2025-10-31T07:59:38.509" v="7606" actId="1076"/>
          <ac:spMkLst>
            <pc:docMk/>
            <pc:sldMk cId="1039654394" sldId="1175"/>
            <ac:spMk id="2" creationId="{00000000-0000-0000-0000-000000000000}"/>
          </ac:spMkLst>
        </pc:spChg>
        <pc:spChg chg="mod ord">
          <ac:chgData name="baris oguz" userId="b2f6407021882ee1" providerId="LiveId" clId="{6DFD3514-3DFC-4C97-9916-98338E4C9316}" dt="2025-10-31T06:22:23.673" v="6712" actId="700"/>
          <ac:spMkLst>
            <pc:docMk/>
            <pc:sldMk cId="1039654394" sldId="1175"/>
            <ac:spMk id="3" creationId="{63623FFB-FD28-B1F9-386F-82F73662D355}"/>
          </ac:spMkLst>
        </pc:spChg>
        <pc:spChg chg="mod ord">
          <ac:chgData name="baris oguz" userId="b2f6407021882ee1" providerId="LiveId" clId="{6DFD3514-3DFC-4C97-9916-98338E4C9316}" dt="2025-10-31T06:22:23.673" v="6712" actId="700"/>
          <ac:spMkLst>
            <pc:docMk/>
            <pc:sldMk cId="1039654394" sldId="1175"/>
            <ac:spMk id="5" creationId="{1702DD00-CD0F-7E1F-7287-C45E926E4FD0}"/>
          </ac:spMkLst>
        </pc:spChg>
        <pc:spChg chg="del">
          <ac:chgData name="baris oguz" userId="b2f6407021882ee1" providerId="LiveId" clId="{6DFD3514-3DFC-4C97-9916-98338E4C9316}" dt="2025-10-31T07:59:04.157" v="7594" actId="478"/>
          <ac:spMkLst>
            <pc:docMk/>
            <pc:sldMk cId="1039654394" sldId="1175"/>
            <ac:spMk id="3019807" creationId="{00000000-0000-0000-0000-000000000000}"/>
          </ac:spMkLst>
        </pc:spChg>
        <pc:spChg chg="mod">
          <ac:chgData name="baris oguz" userId="b2f6407021882ee1" providerId="LiveId" clId="{6DFD3514-3DFC-4C97-9916-98338E4C9316}" dt="2025-10-31T08:01:27.301" v="7619" actId="1076"/>
          <ac:spMkLst>
            <pc:docMk/>
            <pc:sldMk cId="1039654394" sldId="1175"/>
            <ac:spMk id="3019811" creationId="{00000000-0000-0000-0000-000000000000}"/>
          </ac:spMkLst>
        </pc:spChg>
        <pc:spChg chg="add del mod">
          <ac:chgData name="baris oguz" userId="b2f6407021882ee1" providerId="LiveId" clId="{6DFD3514-3DFC-4C97-9916-98338E4C9316}" dt="2025-10-31T08:01:27.301" v="7619" actId="1076"/>
          <ac:spMkLst>
            <pc:docMk/>
            <pc:sldMk cId="1039654394" sldId="1175"/>
            <ac:spMk id="3019812" creationId="{00000000-0000-0000-0000-000000000000}"/>
          </ac:spMkLst>
        </pc:spChg>
        <pc:spChg chg="del mod">
          <ac:chgData name="baris oguz" userId="b2f6407021882ee1" providerId="LiveId" clId="{6DFD3514-3DFC-4C97-9916-98338E4C9316}" dt="2025-10-31T08:01:27.301" v="7619" actId="1076"/>
          <ac:spMkLst>
            <pc:docMk/>
            <pc:sldMk cId="1039654394" sldId="1175"/>
            <ac:spMk id="3019813" creationId="{00000000-0000-0000-0000-000000000000}"/>
          </ac:spMkLst>
        </pc:spChg>
        <pc:spChg chg="mod">
          <ac:chgData name="baris oguz" userId="b2f6407021882ee1" providerId="LiveId" clId="{6DFD3514-3DFC-4C97-9916-98338E4C9316}" dt="2025-10-31T08:01:27.301" v="7619" actId="1076"/>
          <ac:spMkLst>
            <pc:docMk/>
            <pc:sldMk cId="1039654394" sldId="1175"/>
            <ac:spMk id="3019814" creationId="{00000000-0000-0000-0000-000000000000}"/>
          </ac:spMkLst>
        </pc:spChg>
        <pc:spChg chg="mod">
          <ac:chgData name="baris oguz" userId="b2f6407021882ee1" providerId="LiveId" clId="{6DFD3514-3DFC-4C97-9916-98338E4C9316}" dt="2025-10-31T08:01:27.301" v="7619" actId="1076"/>
          <ac:spMkLst>
            <pc:docMk/>
            <pc:sldMk cId="1039654394" sldId="1175"/>
            <ac:spMk id="3019815" creationId="{00000000-0000-0000-0000-000000000000}"/>
          </ac:spMkLst>
        </pc:spChg>
        <pc:spChg chg="add mod">
          <ac:chgData name="baris oguz" userId="b2f6407021882ee1" providerId="LiveId" clId="{6DFD3514-3DFC-4C97-9916-98338E4C9316}" dt="2025-10-31T08:01:27.301" v="7619" actId="1076"/>
          <ac:spMkLst>
            <pc:docMk/>
            <pc:sldMk cId="1039654394" sldId="1175"/>
            <ac:spMk id="3019816" creationId="{00000000-0000-0000-0000-000000000000}"/>
          </ac:spMkLst>
        </pc:spChg>
        <pc:grpChg chg="add mod">
          <ac:chgData name="baris oguz" userId="b2f6407021882ee1" providerId="LiveId" clId="{6DFD3514-3DFC-4C97-9916-98338E4C9316}" dt="2025-10-31T08:01:27.301" v="7619" actId="1076"/>
          <ac:grpSpMkLst>
            <pc:docMk/>
            <pc:sldMk cId="1039654394" sldId="1175"/>
            <ac:grpSpMk id="7" creationId="{D6B4FB78-ED22-C0B6-E52B-CB6E5C085550}"/>
          </ac:grpSpMkLst>
        </pc:grpChg>
        <pc:picChg chg="add mod ord">
          <ac:chgData name="baris oguz" userId="b2f6407021882ee1" providerId="LiveId" clId="{6DFD3514-3DFC-4C97-9916-98338E4C9316}" dt="2025-10-31T08:02:18.861" v="7627"/>
          <ac:picMkLst>
            <pc:docMk/>
            <pc:sldMk cId="1039654394" sldId="1175"/>
            <ac:picMk id="9" creationId="{D9E8A4EE-6042-6BDB-9C4D-A499138A864D}"/>
          </ac:picMkLst>
        </pc:picChg>
        <pc:picChg chg="add mod modCrop">
          <ac:chgData name="baris oguz" userId="b2f6407021882ee1" providerId="LiveId" clId="{6DFD3514-3DFC-4C97-9916-98338E4C9316}" dt="2025-10-31T08:06:56.870" v="7644" actId="1076"/>
          <ac:picMkLst>
            <pc:docMk/>
            <pc:sldMk cId="1039654394" sldId="1175"/>
            <ac:picMk id="10" creationId="{81F6D7EE-AF78-6D7E-C3D1-C098E7FD2AE1}"/>
          </ac:picMkLst>
        </pc:picChg>
        <pc:picChg chg="add mod ord">
          <ac:chgData name="baris oguz" userId="b2f6407021882ee1" providerId="LiveId" clId="{6DFD3514-3DFC-4C97-9916-98338E4C9316}" dt="2025-10-31T08:07:01.250" v="7645" actId="1076"/>
          <ac:picMkLst>
            <pc:docMk/>
            <pc:sldMk cId="1039654394" sldId="1175"/>
            <ac:picMk id="11" creationId="{461E9DC1-3ACE-0AC4-71B8-B6C78F6FE50E}"/>
          </ac:picMkLst>
        </pc:picChg>
        <pc:picChg chg="add mod">
          <ac:chgData name="baris oguz" userId="b2f6407021882ee1" providerId="LiveId" clId="{6DFD3514-3DFC-4C97-9916-98338E4C9316}" dt="2025-10-31T08:04:01.153" v="7635" actId="1076"/>
          <ac:picMkLst>
            <pc:docMk/>
            <pc:sldMk cId="1039654394" sldId="1175"/>
            <ac:picMk id="12" creationId="{6A55F311-FB50-1B49-C50E-7FBF52501670}"/>
          </ac:picMkLst>
        </pc:picChg>
        <pc:picChg chg="add mod">
          <ac:chgData name="baris oguz" userId="b2f6407021882ee1" providerId="LiveId" clId="{6DFD3514-3DFC-4C97-9916-98338E4C9316}" dt="2025-10-31T08:06:39.203" v="7639" actId="1076"/>
          <ac:picMkLst>
            <pc:docMk/>
            <pc:sldMk cId="1039654394" sldId="1175"/>
            <ac:picMk id="15" creationId="{AEA4377F-A858-0267-70FF-763D5C7A8057}"/>
          </ac:picMkLst>
        </pc:picChg>
        <pc:picChg chg="add mod ord">
          <ac:chgData name="baris oguz" userId="b2f6407021882ee1" providerId="LiveId" clId="{6DFD3514-3DFC-4C97-9916-98338E4C9316}" dt="2025-10-31T08:08:16.404" v="7653" actId="166"/>
          <ac:picMkLst>
            <pc:docMk/>
            <pc:sldMk cId="1039654394" sldId="1175"/>
            <ac:picMk id="16" creationId="{109EBCF4-7DE4-E479-1ACB-6AEF0CBA1244}"/>
          </ac:picMkLst>
        </pc:picChg>
        <pc:picChg chg="add mod ord">
          <ac:chgData name="baris oguz" userId="b2f6407021882ee1" providerId="LiveId" clId="{6DFD3514-3DFC-4C97-9916-98338E4C9316}" dt="2025-10-31T08:10:03.616" v="7677" actId="1076"/>
          <ac:picMkLst>
            <pc:docMk/>
            <pc:sldMk cId="1039654394" sldId="1175"/>
            <ac:picMk id="17" creationId="{9E255419-2467-284D-718B-97FC2B1860F2}"/>
          </ac:picMkLst>
        </pc:picChg>
        <pc:picChg chg="add mod">
          <ac:chgData name="baris oguz" userId="b2f6407021882ee1" providerId="LiveId" clId="{6DFD3514-3DFC-4C97-9916-98338E4C9316}" dt="2025-10-31T08:08:23.646" v="7660" actId="1038"/>
          <ac:picMkLst>
            <pc:docMk/>
            <pc:sldMk cId="1039654394" sldId="1175"/>
            <ac:picMk id="19" creationId="{3BDBD86E-6050-C69F-C131-4DC270E3CDC6}"/>
          </ac:picMkLst>
        </pc:picChg>
        <pc:picChg chg="add mod">
          <ac:chgData name="baris oguz" userId="b2f6407021882ee1" providerId="LiveId" clId="{6DFD3514-3DFC-4C97-9916-98338E4C9316}" dt="2025-10-31T08:09:54.638" v="7674" actId="1036"/>
          <ac:picMkLst>
            <pc:docMk/>
            <pc:sldMk cId="1039654394" sldId="1175"/>
            <ac:picMk id="21" creationId="{B20870F0-42FF-4201-DBB8-3E2D58F85A17}"/>
          </ac:picMkLst>
        </pc:picChg>
        <pc:picChg chg="add mod">
          <ac:chgData name="baris oguz" userId="b2f6407021882ee1" providerId="LiveId" clId="{6DFD3514-3DFC-4C97-9916-98338E4C9316}" dt="2025-10-31T08:10:19.109" v="7680" actId="1076"/>
          <ac:picMkLst>
            <pc:docMk/>
            <pc:sldMk cId="1039654394" sldId="1175"/>
            <ac:picMk id="22" creationId="{225CB18F-2CCA-49D5-A1D6-AA531E804180}"/>
          </ac:picMkLst>
        </pc:picChg>
        <pc:picChg chg="add mod">
          <ac:chgData name="baris oguz" userId="b2f6407021882ee1" providerId="LiveId" clId="{6DFD3514-3DFC-4C97-9916-98338E4C9316}" dt="2025-10-31T08:11:00.910" v="7682" actId="1076"/>
          <ac:picMkLst>
            <pc:docMk/>
            <pc:sldMk cId="1039654394" sldId="1175"/>
            <ac:picMk id="24" creationId="{C150FA62-5742-D3E4-A420-5334A759F6DB}"/>
          </ac:picMkLst>
        </pc:picChg>
        <pc:picChg chg="add mod">
          <ac:chgData name="baris oguz" userId="b2f6407021882ee1" providerId="LiveId" clId="{6DFD3514-3DFC-4C97-9916-98338E4C9316}" dt="2025-10-31T08:11:18.607" v="7685" actId="1076"/>
          <ac:picMkLst>
            <pc:docMk/>
            <pc:sldMk cId="1039654394" sldId="1175"/>
            <ac:picMk id="25" creationId="{657D76EB-DA63-2C17-A822-00201FFEA5D4}"/>
          </ac:picMkLst>
        </pc:picChg>
        <pc:picChg chg="add mod">
          <ac:chgData name="baris oguz" userId="b2f6407021882ee1" providerId="LiveId" clId="{6DFD3514-3DFC-4C97-9916-98338E4C9316}" dt="2025-10-31T08:11:25.223" v="7687" actId="1076"/>
          <ac:picMkLst>
            <pc:docMk/>
            <pc:sldMk cId="1039654394" sldId="1175"/>
            <ac:picMk id="26" creationId="{BE8616C6-2E3A-B22F-3374-31A14FD3147E}"/>
          </ac:picMkLst>
        </pc:picChg>
        <pc:picChg chg="add mod">
          <ac:chgData name="baris oguz" userId="b2f6407021882ee1" providerId="LiveId" clId="{6DFD3514-3DFC-4C97-9916-98338E4C9316}" dt="2025-10-31T08:13:15.961" v="7702" actId="1076"/>
          <ac:picMkLst>
            <pc:docMk/>
            <pc:sldMk cId="1039654394" sldId="1175"/>
            <ac:picMk id="27" creationId="{490E74D9-F84A-0EAD-0D27-DC6D98A47D8D}"/>
          </ac:picMkLst>
        </pc:picChg>
        <pc:picChg chg="add mod">
          <ac:chgData name="baris oguz" userId="b2f6407021882ee1" providerId="LiveId" clId="{6DFD3514-3DFC-4C97-9916-98338E4C9316}" dt="2025-10-31T08:15:43.527" v="7712" actId="1076"/>
          <ac:picMkLst>
            <pc:docMk/>
            <pc:sldMk cId="1039654394" sldId="1175"/>
            <ac:picMk id="29" creationId="{FF75B02E-AA65-A720-A503-9783AA42B229}"/>
          </ac:picMkLst>
        </pc:picChg>
        <pc:picChg chg="add mod">
          <ac:chgData name="baris oguz" userId="b2f6407021882ee1" providerId="LiveId" clId="{6DFD3514-3DFC-4C97-9916-98338E4C9316}" dt="2025-10-31T08:16:01.405" v="7716" actId="1076"/>
          <ac:picMkLst>
            <pc:docMk/>
            <pc:sldMk cId="1039654394" sldId="1175"/>
            <ac:picMk id="30" creationId="{2ABEA894-37BA-AC9F-D816-3D19132F5F9F}"/>
          </ac:picMkLst>
        </pc:picChg>
        <pc:picChg chg="add mod">
          <ac:chgData name="baris oguz" userId="b2f6407021882ee1" providerId="LiveId" clId="{6DFD3514-3DFC-4C97-9916-98338E4C9316}" dt="2025-10-31T08:16:35.261" v="7720" actId="1076"/>
          <ac:picMkLst>
            <pc:docMk/>
            <pc:sldMk cId="1039654394" sldId="1175"/>
            <ac:picMk id="31" creationId="{ED3A402A-EB38-C80E-B420-D6A4D9A3726E}"/>
          </ac:picMkLst>
        </pc:picChg>
      </pc:sldChg>
      <pc:sldChg chg="addSp delSp modSp mod modClrScheme modAnim chgLayout">
        <pc:chgData name="baris oguz" userId="b2f6407021882ee1" providerId="LiveId" clId="{6DFD3514-3DFC-4C97-9916-98338E4C9316}" dt="2025-10-31T09:17:10.005" v="8676" actId="2711"/>
        <pc:sldMkLst>
          <pc:docMk/>
          <pc:sldMk cId="3383718627" sldId="1179"/>
        </pc:sldMkLst>
        <pc:spChg chg="mod ord">
          <ac:chgData name="baris oguz" userId="b2f6407021882ee1" providerId="LiveId" clId="{6DFD3514-3DFC-4C97-9916-98338E4C9316}" dt="2025-10-31T06:22:47.044" v="6717" actId="700"/>
          <ac:spMkLst>
            <pc:docMk/>
            <pc:sldMk cId="3383718627" sldId="1179"/>
            <ac:spMk id="2" creationId="{00000000-0000-0000-0000-000000000000}"/>
          </ac:spMkLst>
        </pc:spChg>
        <pc:spChg chg="mod ord">
          <ac:chgData name="baris oguz" userId="b2f6407021882ee1" providerId="LiveId" clId="{6DFD3514-3DFC-4C97-9916-98338E4C9316}" dt="2025-10-31T06:22:47.044" v="6717" actId="700"/>
          <ac:spMkLst>
            <pc:docMk/>
            <pc:sldMk cId="3383718627" sldId="1179"/>
            <ac:spMk id="3" creationId="{AEBCC25D-2097-8CC7-1320-1D7339B1242D}"/>
          </ac:spMkLst>
        </pc:spChg>
        <pc:spChg chg="mod ord">
          <ac:chgData name="baris oguz" userId="b2f6407021882ee1" providerId="LiveId" clId="{6DFD3514-3DFC-4C97-9916-98338E4C9316}" dt="2025-10-31T06:22:47.044" v="6717" actId="700"/>
          <ac:spMkLst>
            <pc:docMk/>
            <pc:sldMk cId="3383718627" sldId="1179"/>
            <ac:spMk id="5" creationId="{D8A604A7-9C8E-FB69-8763-9A0170C4D2C0}"/>
          </ac:spMkLst>
        </pc:spChg>
        <pc:spChg chg="add mod ord">
          <ac:chgData name="baris oguz" userId="b2f6407021882ee1" providerId="LiveId" clId="{6DFD3514-3DFC-4C97-9916-98338E4C9316}" dt="2025-10-31T08:46:47.356" v="8137" actId="27636"/>
          <ac:spMkLst>
            <pc:docMk/>
            <pc:sldMk cId="3383718627" sldId="1179"/>
            <ac:spMk id="6" creationId="{C43B7304-8D97-FD70-C6B7-0D795ECA7DBC}"/>
          </ac:spMkLst>
        </pc:spChg>
        <pc:spChg chg="add mod">
          <ac:chgData name="baris oguz" userId="b2f6407021882ee1" providerId="LiveId" clId="{6DFD3514-3DFC-4C97-9916-98338E4C9316}" dt="2025-10-31T08:47:27.141" v="8144" actId="1076"/>
          <ac:spMkLst>
            <pc:docMk/>
            <pc:sldMk cId="3383718627" sldId="1179"/>
            <ac:spMk id="9" creationId="{AEAC72A0-01A0-C56F-3986-FB9E235E3164}"/>
          </ac:spMkLst>
        </pc:spChg>
        <pc:spChg chg="add mod">
          <ac:chgData name="baris oguz" userId="b2f6407021882ee1" providerId="LiveId" clId="{6DFD3514-3DFC-4C97-9916-98338E4C9316}" dt="2025-10-31T08:47:20.413" v="8143" actId="14100"/>
          <ac:spMkLst>
            <pc:docMk/>
            <pc:sldMk cId="3383718627" sldId="1179"/>
            <ac:spMk id="10" creationId="{87E78DAB-6939-9F5D-4AB1-4F4A78CB3F15}"/>
          </ac:spMkLst>
        </pc:spChg>
        <pc:spChg chg="add mod">
          <ac:chgData name="baris oguz" userId="b2f6407021882ee1" providerId="LiveId" clId="{6DFD3514-3DFC-4C97-9916-98338E4C9316}" dt="2025-10-31T09:17:10.005" v="8676" actId="2711"/>
          <ac:spMkLst>
            <pc:docMk/>
            <pc:sldMk cId="3383718627" sldId="1179"/>
            <ac:spMk id="11" creationId="{43926F6F-3C3F-00BA-B10A-743838E72EF0}"/>
          </ac:spMkLst>
        </pc:spChg>
        <pc:spChg chg="mod">
          <ac:chgData name="baris oguz" userId="b2f6407021882ee1" providerId="LiveId" clId="{6DFD3514-3DFC-4C97-9916-98338E4C9316}" dt="2025-10-31T08:52:19.103" v="8316" actId="1036"/>
          <ac:spMkLst>
            <pc:docMk/>
            <pc:sldMk cId="3383718627" sldId="1179"/>
            <ac:spMk id="13" creationId="{0B716B6C-BF65-9587-F32F-E66E9D5DF9BD}"/>
          </ac:spMkLst>
        </pc:spChg>
        <pc:spChg chg="mod">
          <ac:chgData name="baris oguz" userId="b2f6407021882ee1" providerId="LiveId" clId="{6DFD3514-3DFC-4C97-9916-98338E4C9316}" dt="2025-10-31T08:52:19.103" v="8316" actId="1036"/>
          <ac:spMkLst>
            <pc:docMk/>
            <pc:sldMk cId="3383718627" sldId="1179"/>
            <ac:spMk id="14" creationId="{49B3F869-8068-77AA-0D5E-59F7DC172361}"/>
          </ac:spMkLst>
        </pc:spChg>
        <pc:spChg chg="mod">
          <ac:chgData name="baris oguz" userId="b2f6407021882ee1" providerId="LiveId" clId="{6DFD3514-3DFC-4C97-9916-98338E4C9316}" dt="2025-10-31T08:52:19.103" v="8316" actId="1036"/>
          <ac:spMkLst>
            <pc:docMk/>
            <pc:sldMk cId="3383718627" sldId="1179"/>
            <ac:spMk id="15" creationId="{93277C66-F47B-7CC5-C716-533D9318201B}"/>
          </ac:spMkLst>
        </pc:spChg>
        <pc:spChg chg="mod">
          <ac:chgData name="baris oguz" userId="b2f6407021882ee1" providerId="LiveId" clId="{6DFD3514-3DFC-4C97-9916-98338E4C9316}" dt="2025-10-31T08:52:19.103" v="8316" actId="1036"/>
          <ac:spMkLst>
            <pc:docMk/>
            <pc:sldMk cId="3383718627" sldId="1179"/>
            <ac:spMk id="16" creationId="{013B0762-B004-6C10-2E86-932B213219D1}"/>
          </ac:spMkLst>
        </pc:spChg>
        <pc:spChg chg="mod">
          <ac:chgData name="baris oguz" userId="b2f6407021882ee1" providerId="LiveId" clId="{6DFD3514-3DFC-4C97-9916-98338E4C9316}" dt="2025-10-31T08:52:19.103" v="8316" actId="1036"/>
          <ac:spMkLst>
            <pc:docMk/>
            <pc:sldMk cId="3383718627" sldId="1179"/>
            <ac:spMk id="17" creationId="{B31F49B6-B5F2-C8F8-D6E4-D0493F2AB0AC}"/>
          </ac:spMkLst>
        </pc:spChg>
        <pc:spChg chg="mod">
          <ac:chgData name="baris oguz" userId="b2f6407021882ee1" providerId="LiveId" clId="{6DFD3514-3DFC-4C97-9916-98338E4C9316}" dt="2025-10-31T08:52:19.103" v="8316" actId="1036"/>
          <ac:spMkLst>
            <pc:docMk/>
            <pc:sldMk cId="3383718627" sldId="1179"/>
            <ac:spMk id="18" creationId="{A4D426CD-E7B8-8E75-42C2-A578EDF4C621}"/>
          </ac:spMkLst>
        </pc:spChg>
        <pc:grpChg chg="add mod">
          <ac:chgData name="baris oguz" userId="b2f6407021882ee1" providerId="LiveId" clId="{6DFD3514-3DFC-4C97-9916-98338E4C9316}" dt="2025-10-31T08:52:19.103" v="8316" actId="1036"/>
          <ac:grpSpMkLst>
            <pc:docMk/>
            <pc:sldMk cId="3383718627" sldId="1179"/>
            <ac:grpSpMk id="12" creationId="{9A7D4C60-A052-27D3-E7FF-B0E0F67D10E4}"/>
          </ac:grpSpMkLst>
        </pc:grpChg>
        <pc:picChg chg="add mod ord modCrop">
          <ac:chgData name="baris oguz" userId="b2f6407021882ee1" providerId="LiveId" clId="{6DFD3514-3DFC-4C97-9916-98338E4C9316}" dt="2025-10-31T08:51:34.466" v="8308" actId="1076"/>
          <ac:picMkLst>
            <pc:docMk/>
            <pc:sldMk cId="3383718627" sldId="1179"/>
            <ac:picMk id="8" creationId="{BBEF5E37-C741-57BD-6290-0D380AFA989F}"/>
          </ac:picMkLst>
        </pc:picChg>
      </pc:sldChg>
      <pc:sldChg chg="addSp delSp modSp mod modClrScheme chgLayout">
        <pc:chgData name="baris oguz" userId="b2f6407021882ee1" providerId="LiveId" clId="{6DFD3514-3DFC-4C97-9916-98338E4C9316}" dt="2025-10-31T09:18:41.379" v="8690" actId="14100"/>
        <pc:sldMkLst>
          <pc:docMk/>
          <pc:sldMk cId="1928144171" sldId="1183"/>
        </pc:sldMkLst>
        <pc:spChg chg="mod ord">
          <ac:chgData name="baris oguz" userId="b2f6407021882ee1" providerId="LiveId" clId="{6DFD3514-3DFC-4C97-9916-98338E4C9316}" dt="2025-10-31T06:22:54.089" v="6721" actId="700"/>
          <ac:spMkLst>
            <pc:docMk/>
            <pc:sldMk cId="1928144171" sldId="1183"/>
            <ac:spMk id="2" creationId="{49F67D3C-BE01-671A-2BA7-11A13B720120}"/>
          </ac:spMkLst>
        </pc:spChg>
        <pc:spChg chg="mod ord">
          <ac:chgData name="baris oguz" userId="b2f6407021882ee1" providerId="LiveId" clId="{6DFD3514-3DFC-4C97-9916-98338E4C9316}" dt="2025-10-31T06:22:54.089" v="6721" actId="700"/>
          <ac:spMkLst>
            <pc:docMk/>
            <pc:sldMk cId="1928144171" sldId="1183"/>
            <ac:spMk id="5" creationId="{2C302A41-CA33-A62F-BABE-DE23017A19F0}"/>
          </ac:spMkLst>
        </pc:spChg>
        <pc:spChg chg="mod ord">
          <ac:chgData name="baris oguz" userId="b2f6407021882ee1" providerId="LiveId" clId="{6DFD3514-3DFC-4C97-9916-98338E4C9316}" dt="2025-10-31T09:18:41.379" v="8690" actId="14100"/>
          <ac:spMkLst>
            <pc:docMk/>
            <pc:sldMk cId="1928144171" sldId="1183"/>
            <ac:spMk id="6" creationId="{00000000-0000-0000-0000-000000000000}"/>
          </ac:spMkLst>
        </pc:spChg>
        <pc:spChg chg="add mod ord">
          <ac:chgData name="baris oguz" userId="b2f6407021882ee1" providerId="LiveId" clId="{6DFD3514-3DFC-4C97-9916-98338E4C9316}" dt="2025-10-31T06:22:54.089" v="6721" actId="700"/>
          <ac:spMkLst>
            <pc:docMk/>
            <pc:sldMk cId="1928144171" sldId="1183"/>
            <ac:spMk id="7" creationId="{1C828141-31C4-AC04-6658-164558E63399}"/>
          </ac:spMkLst>
        </pc:spChg>
      </pc:sldChg>
      <pc:sldChg chg="addSp delSp modSp mod modClrScheme chgLayout">
        <pc:chgData name="baris oguz" userId="b2f6407021882ee1" providerId="LiveId" clId="{6DFD3514-3DFC-4C97-9916-98338E4C9316}" dt="2025-10-31T09:31:34.268" v="9092" actId="1076"/>
        <pc:sldMkLst>
          <pc:docMk/>
          <pc:sldMk cId="3896407122" sldId="1184"/>
        </pc:sldMkLst>
        <pc:spChg chg="mod ord">
          <ac:chgData name="baris oguz" userId="b2f6407021882ee1" providerId="LiveId" clId="{6DFD3514-3DFC-4C97-9916-98338E4C9316}" dt="2025-10-31T06:22:55.556" v="6722" actId="700"/>
          <ac:spMkLst>
            <pc:docMk/>
            <pc:sldMk cId="3896407122" sldId="1184"/>
            <ac:spMk id="2" creationId="{E53EFD4D-9E2A-F919-7081-F454E2D813A9}"/>
          </ac:spMkLst>
        </pc:spChg>
        <pc:spChg chg="mod ord">
          <ac:chgData name="baris oguz" userId="b2f6407021882ee1" providerId="LiveId" clId="{6DFD3514-3DFC-4C97-9916-98338E4C9316}" dt="2025-10-31T06:22:55.556" v="6722" actId="700"/>
          <ac:spMkLst>
            <pc:docMk/>
            <pc:sldMk cId="3896407122" sldId="1184"/>
            <ac:spMk id="4" creationId="{869DD9C3-8DB9-026C-19E4-3D4CE9A509D5}"/>
          </ac:spMkLst>
        </pc:spChg>
        <pc:spChg chg="add mod ord">
          <ac:chgData name="baris oguz" userId="b2f6407021882ee1" providerId="LiveId" clId="{6DFD3514-3DFC-4C97-9916-98338E4C9316}" dt="2025-10-31T09:30:21.665" v="9076" actId="404"/>
          <ac:spMkLst>
            <pc:docMk/>
            <pc:sldMk cId="3896407122" sldId="1184"/>
            <ac:spMk id="5" creationId="{904E55C0-9AFF-03F7-5680-CF4E1C98B95A}"/>
          </ac:spMkLst>
        </pc:spChg>
        <pc:spChg chg="mod">
          <ac:chgData name="baris oguz" userId="b2f6407021882ee1" providerId="LiveId" clId="{6DFD3514-3DFC-4C97-9916-98338E4C9316}" dt="2025-10-31T09:30:00.280" v="9061" actId="1076"/>
          <ac:spMkLst>
            <pc:docMk/>
            <pc:sldMk cId="3896407122" sldId="1184"/>
            <ac:spMk id="10" creationId="{C4AA0EC4-BEE9-D749-9E34-0D0BF99AA1CC}"/>
          </ac:spMkLst>
        </pc:spChg>
        <pc:spChg chg="mod">
          <ac:chgData name="baris oguz" userId="b2f6407021882ee1" providerId="LiveId" clId="{6DFD3514-3DFC-4C97-9916-98338E4C9316}" dt="2025-10-31T09:30:00.280" v="9061" actId="1076"/>
          <ac:spMkLst>
            <pc:docMk/>
            <pc:sldMk cId="3896407122" sldId="1184"/>
            <ac:spMk id="11" creationId="{BE97F141-49A8-CD08-F2F7-BCDE095320D9}"/>
          </ac:spMkLst>
        </pc:spChg>
        <pc:spChg chg="mod">
          <ac:chgData name="baris oguz" userId="b2f6407021882ee1" providerId="LiveId" clId="{6DFD3514-3DFC-4C97-9916-98338E4C9316}" dt="2025-10-31T09:30:00.280" v="9061" actId="1076"/>
          <ac:spMkLst>
            <pc:docMk/>
            <pc:sldMk cId="3896407122" sldId="1184"/>
            <ac:spMk id="13" creationId="{BA002721-46FE-A4EB-D368-B72228FE000A}"/>
          </ac:spMkLst>
        </pc:spChg>
        <pc:spChg chg="mod">
          <ac:chgData name="baris oguz" userId="b2f6407021882ee1" providerId="LiveId" clId="{6DFD3514-3DFC-4C97-9916-98338E4C9316}" dt="2025-10-31T09:30:00.280" v="9061" actId="1076"/>
          <ac:spMkLst>
            <pc:docMk/>
            <pc:sldMk cId="3896407122" sldId="1184"/>
            <ac:spMk id="14" creationId="{99993F2D-4552-1AAA-4FA6-DE5199CC98B5}"/>
          </ac:spMkLst>
        </pc:spChg>
        <pc:spChg chg="mod">
          <ac:chgData name="baris oguz" userId="b2f6407021882ee1" providerId="LiveId" clId="{6DFD3514-3DFC-4C97-9916-98338E4C9316}" dt="2025-10-31T09:30:28.054" v="9077" actId="1076"/>
          <ac:spMkLst>
            <pc:docMk/>
            <pc:sldMk cId="3896407122" sldId="1184"/>
            <ac:spMk id="19" creationId="{E3C382E1-9082-B1FB-B93C-CDBE223607BD}"/>
          </ac:spMkLst>
        </pc:spChg>
        <pc:spChg chg="mod">
          <ac:chgData name="baris oguz" userId="b2f6407021882ee1" providerId="LiveId" clId="{6DFD3514-3DFC-4C97-9916-98338E4C9316}" dt="2025-10-31T09:30:28.054" v="9077" actId="1076"/>
          <ac:spMkLst>
            <pc:docMk/>
            <pc:sldMk cId="3896407122" sldId="1184"/>
            <ac:spMk id="20" creationId="{BA3C0A7B-99C7-50AA-E318-7B45257B44B6}"/>
          </ac:spMkLst>
        </pc:spChg>
        <pc:spChg chg="mod">
          <ac:chgData name="baris oguz" userId="b2f6407021882ee1" providerId="LiveId" clId="{6DFD3514-3DFC-4C97-9916-98338E4C9316}" dt="2025-10-31T09:31:34.268" v="9092" actId="1076"/>
          <ac:spMkLst>
            <pc:docMk/>
            <pc:sldMk cId="3896407122" sldId="1184"/>
            <ac:spMk id="24" creationId="{A489CA8F-D796-5A57-8296-276E22F914A7}"/>
          </ac:spMkLst>
        </pc:spChg>
        <pc:spChg chg="mod">
          <ac:chgData name="baris oguz" userId="b2f6407021882ee1" providerId="LiveId" clId="{6DFD3514-3DFC-4C97-9916-98338E4C9316}" dt="2025-10-31T09:31:34.268" v="9092" actId="1076"/>
          <ac:spMkLst>
            <pc:docMk/>
            <pc:sldMk cId="3896407122" sldId="1184"/>
            <ac:spMk id="25" creationId="{C73C0A9C-8B47-4441-7BE6-3A230E466139}"/>
          </ac:spMkLst>
        </pc:spChg>
        <pc:spChg chg="mod ord">
          <ac:chgData name="baris oguz" userId="b2f6407021882ee1" providerId="LiveId" clId="{6DFD3514-3DFC-4C97-9916-98338E4C9316}" dt="2025-10-31T06:22:55.556" v="6722" actId="700"/>
          <ac:spMkLst>
            <pc:docMk/>
            <pc:sldMk cId="3896407122" sldId="1184"/>
            <ac:spMk id="3062786" creationId="{00000000-0000-0000-0000-000000000000}"/>
          </ac:spMkLst>
        </pc:spChg>
        <pc:grpChg chg="add mod">
          <ac:chgData name="baris oguz" userId="b2f6407021882ee1" providerId="LiveId" clId="{6DFD3514-3DFC-4C97-9916-98338E4C9316}" dt="2025-10-31T09:30:00.280" v="9061" actId="1076"/>
          <ac:grpSpMkLst>
            <pc:docMk/>
            <pc:sldMk cId="3896407122" sldId="1184"/>
            <ac:grpSpMk id="9" creationId="{FDD73774-46C0-A8CC-B88B-1559C4B94946}"/>
          </ac:grpSpMkLst>
        </pc:grpChg>
        <pc:grpChg chg="add mod">
          <ac:chgData name="baris oguz" userId="b2f6407021882ee1" providerId="LiveId" clId="{6DFD3514-3DFC-4C97-9916-98338E4C9316}" dt="2025-10-31T09:30:00.280" v="9061" actId="1076"/>
          <ac:grpSpMkLst>
            <pc:docMk/>
            <pc:sldMk cId="3896407122" sldId="1184"/>
            <ac:grpSpMk id="12" creationId="{75020EA0-470A-8EB5-7727-5F0B6EBE29CC}"/>
          </ac:grpSpMkLst>
        </pc:grpChg>
        <pc:grpChg chg="add mod">
          <ac:chgData name="baris oguz" userId="b2f6407021882ee1" providerId="LiveId" clId="{6DFD3514-3DFC-4C97-9916-98338E4C9316}" dt="2025-10-31T09:30:00.280" v="9061" actId="1076"/>
          <ac:grpSpMkLst>
            <pc:docMk/>
            <pc:sldMk cId="3896407122" sldId="1184"/>
            <ac:grpSpMk id="15" creationId="{F16D4212-7910-3D34-A16C-8F2D9AF90A4E}"/>
          </ac:grpSpMkLst>
        </pc:grpChg>
        <pc:grpChg chg="mod topLvl">
          <ac:chgData name="baris oguz" userId="b2f6407021882ee1" providerId="LiveId" clId="{6DFD3514-3DFC-4C97-9916-98338E4C9316}" dt="2025-10-31T09:30:28.054" v="9077" actId="1076"/>
          <ac:grpSpMkLst>
            <pc:docMk/>
            <pc:sldMk cId="3896407122" sldId="1184"/>
            <ac:grpSpMk id="18" creationId="{6CE227DC-29B3-0726-9BEC-863EEEF4DDB8}"/>
          </ac:grpSpMkLst>
        </pc:grpChg>
        <pc:grpChg chg="add mod">
          <ac:chgData name="baris oguz" userId="b2f6407021882ee1" providerId="LiveId" clId="{6DFD3514-3DFC-4C97-9916-98338E4C9316}" dt="2025-10-31T09:31:34.268" v="9092" actId="1076"/>
          <ac:grpSpMkLst>
            <pc:docMk/>
            <pc:sldMk cId="3896407122" sldId="1184"/>
            <ac:grpSpMk id="23" creationId="{F794AEE2-234C-59B2-61C3-FCFA6337B935}"/>
          </ac:grpSpMkLst>
        </pc:grpChg>
      </pc:sldChg>
      <pc:sldChg chg="addSp delSp modSp add del mod modClrScheme chgLayout">
        <pc:chgData name="baris oguz" userId="b2f6407021882ee1" providerId="LiveId" clId="{6DFD3514-3DFC-4C97-9916-98338E4C9316}" dt="2025-10-31T15:12:18.585" v="10279" actId="20577"/>
        <pc:sldMkLst>
          <pc:docMk/>
          <pc:sldMk cId="78842456" sldId="1185"/>
        </pc:sldMkLst>
        <pc:spChg chg="mod ord">
          <ac:chgData name="baris oguz" userId="b2f6407021882ee1" providerId="LiveId" clId="{6DFD3514-3DFC-4C97-9916-98338E4C9316}" dt="2025-10-31T06:22:57.891" v="6723" actId="700"/>
          <ac:spMkLst>
            <pc:docMk/>
            <pc:sldMk cId="78842456" sldId="1185"/>
            <ac:spMk id="2" creationId="{BD2BAB8B-F83C-6953-15BB-0134BD515BF7}"/>
          </ac:spMkLst>
        </pc:spChg>
        <pc:spChg chg="mod ord">
          <ac:chgData name="baris oguz" userId="b2f6407021882ee1" providerId="LiveId" clId="{6DFD3514-3DFC-4C97-9916-98338E4C9316}" dt="2025-10-31T06:22:57.891" v="6723" actId="700"/>
          <ac:spMkLst>
            <pc:docMk/>
            <pc:sldMk cId="78842456" sldId="1185"/>
            <ac:spMk id="4" creationId="{C2727E36-EE8A-77D3-6638-64EE1510B291}"/>
          </ac:spMkLst>
        </pc:spChg>
        <pc:spChg chg="add del mod ord">
          <ac:chgData name="baris oguz" userId="b2f6407021882ee1" providerId="LiveId" clId="{6DFD3514-3DFC-4C97-9916-98338E4C9316}" dt="2025-10-31T10:06:07.053" v="9899" actId="14100"/>
          <ac:spMkLst>
            <pc:docMk/>
            <pc:sldMk cId="78842456" sldId="1185"/>
            <ac:spMk id="5" creationId="{05ECF0DD-5E1F-2FF5-81B0-D415C0FA5D9A}"/>
          </ac:spMkLst>
        </pc:spChg>
        <pc:spChg chg="mod">
          <ac:chgData name="baris oguz" userId="b2f6407021882ee1" providerId="LiveId" clId="{6DFD3514-3DFC-4C97-9916-98338E4C9316}" dt="2025-10-31T15:12:18.585" v="10279" actId="20577"/>
          <ac:spMkLst>
            <pc:docMk/>
            <pc:sldMk cId="78842456" sldId="1185"/>
            <ac:spMk id="6" creationId="{E7C69DC8-1553-CD47-7278-470B908B03B6}"/>
          </ac:spMkLst>
        </pc:spChg>
        <pc:spChg chg="mod">
          <ac:chgData name="baris oguz" userId="b2f6407021882ee1" providerId="LiveId" clId="{6DFD3514-3DFC-4C97-9916-98338E4C9316}" dt="2025-10-31T15:12:18.585" v="10279" actId="20577"/>
          <ac:spMkLst>
            <pc:docMk/>
            <pc:sldMk cId="78842456" sldId="1185"/>
            <ac:spMk id="7" creationId="{B590992E-E3B1-CB0B-85FC-343D692B3629}"/>
          </ac:spMkLst>
        </pc:spChg>
        <pc:spChg chg="mod ord">
          <ac:chgData name="baris oguz" userId="b2f6407021882ee1" providerId="LiveId" clId="{6DFD3514-3DFC-4C97-9916-98338E4C9316}" dt="2025-10-31T06:22:57.891" v="6723" actId="700"/>
          <ac:spMkLst>
            <pc:docMk/>
            <pc:sldMk cId="78842456" sldId="1185"/>
            <ac:spMk id="3064836" creationId="{00000000-0000-0000-0000-000000000000}"/>
          </ac:spMkLst>
        </pc:spChg>
        <pc:grpChg chg="add mod">
          <ac:chgData name="baris oguz" userId="b2f6407021882ee1" providerId="LiveId" clId="{6DFD3514-3DFC-4C97-9916-98338E4C9316}" dt="2025-10-31T15:12:18.585" v="10279" actId="20577"/>
          <ac:grpSpMkLst>
            <pc:docMk/>
            <pc:sldMk cId="78842456" sldId="1185"/>
            <ac:grpSpMk id="3" creationId="{DA38D525-F672-7379-58A0-7FE80E85F92E}"/>
          </ac:grpSpMkLst>
        </pc:grpChg>
        <pc:picChg chg="add mod ord modCrop">
          <ac:chgData name="baris oguz" userId="b2f6407021882ee1" providerId="LiveId" clId="{6DFD3514-3DFC-4C97-9916-98338E4C9316}" dt="2025-10-31T09:41:39.182" v="9443" actId="171"/>
          <ac:picMkLst>
            <pc:docMk/>
            <pc:sldMk cId="78842456" sldId="1185"/>
            <ac:picMk id="9" creationId="{5C8B1AA7-8A4F-4AB0-9C00-5F9530CA0B41}"/>
          </ac:picMkLst>
        </pc:picChg>
      </pc:sldChg>
      <pc:sldChg chg="addSp delSp modSp mod modClrScheme modAnim chgLayout">
        <pc:chgData name="baris oguz" userId="b2f6407021882ee1" providerId="LiveId" clId="{6DFD3514-3DFC-4C97-9916-98338E4C9316}" dt="2025-10-31T15:22:20.465" v="10366" actId="14100"/>
        <pc:sldMkLst>
          <pc:docMk/>
          <pc:sldMk cId="471268427" sldId="1186"/>
        </pc:sldMkLst>
        <pc:spChg chg="mod ord">
          <ac:chgData name="baris oguz" userId="b2f6407021882ee1" providerId="LiveId" clId="{6DFD3514-3DFC-4C97-9916-98338E4C9316}" dt="2025-10-31T06:22:59.479" v="6724" actId="700"/>
          <ac:spMkLst>
            <pc:docMk/>
            <pc:sldMk cId="471268427" sldId="1186"/>
            <ac:spMk id="2" creationId="{17CC31E0-026A-C641-BBCB-5338E475C839}"/>
          </ac:spMkLst>
        </pc:spChg>
        <pc:spChg chg="add mod">
          <ac:chgData name="baris oguz" userId="b2f6407021882ee1" providerId="LiveId" clId="{6DFD3514-3DFC-4C97-9916-98338E4C9316}" dt="2025-10-31T15:22:20.465" v="10366" actId="14100"/>
          <ac:spMkLst>
            <pc:docMk/>
            <pc:sldMk cId="471268427" sldId="1186"/>
            <ac:spMk id="3" creationId="{151B7513-ABB8-923A-9E53-511CD4288E27}"/>
          </ac:spMkLst>
        </pc:spChg>
        <pc:spChg chg="mod ord">
          <ac:chgData name="baris oguz" userId="b2f6407021882ee1" providerId="LiveId" clId="{6DFD3514-3DFC-4C97-9916-98338E4C9316}" dt="2025-10-31T06:22:59.479" v="6724" actId="700"/>
          <ac:spMkLst>
            <pc:docMk/>
            <pc:sldMk cId="471268427" sldId="1186"/>
            <ac:spMk id="5" creationId="{A8E96CFD-C075-60A1-4066-4D4414A63A00}"/>
          </ac:spMkLst>
        </pc:spChg>
        <pc:spChg chg="add mod ord">
          <ac:chgData name="baris oguz" userId="b2f6407021882ee1" providerId="LiveId" clId="{6DFD3514-3DFC-4C97-9916-98338E4C9316}" dt="2025-10-31T09:43:50.935" v="9538" actId="1076"/>
          <ac:spMkLst>
            <pc:docMk/>
            <pc:sldMk cId="471268427" sldId="1186"/>
            <ac:spMk id="6" creationId="{A71919C0-A480-29FA-5590-7E23D87E2D9B}"/>
          </ac:spMkLst>
        </pc:spChg>
        <pc:spChg chg="add mod">
          <ac:chgData name="baris oguz" userId="b2f6407021882ee1" providerId="LiveId" clId="{6DFD3514-3DFC-4C97-9916-98338E4C9316}" dt="2025-10-31T09:57:46.131" v="9607" actId="1076"/>
          <ac:spMkLst>
            <pc:docMk/>
            <pc:sldMk cId="471268427" sldId="1186"/>
            <ac:spMk id="22" creationId="{A65068EA-DA0F-2D26-9262-F080A14146A5}"/>
          </ac:spMkLst>
        </pc:spChg>
        <pc:spChg chg="mod ord">
          <ac:chgData name="baris oguz" userId="b2f6407021882ee1" providerId="LiveId" clId="{6DFD3514-3DFC-4C97-9916-98338E4C9316}" dt="2025-10-31T06:22:59.479" v="6724" actId="700"/>
          <ac:spMkLst>
            <pc:docMk/>
            <pc:sldMk cId="471268427" sldId="1186"/>
            <ac:spMk id="3066889" creationId="{00000000-0000-0000-0000-000000000000}"/>
          </ac:spMkLst>
        </pc:spChg>
        <pc:picChg chg="add mod">
          <ac:chgData name="baris oguz" userId="b2f6407021882ee1" providerId="LiveId" clId="{6DFD3514-3DFC-4C97-9916-98338E4C9316}" dt="2025-10-31T09:53:44.169" v="9561" actId="1076"/>
          <ac:picMkLst>
            <pc:docMk/>
            <pc:sldMk cId="471268427" sldId="1186"/>
            <ac:picMk id="8" creationId="{09F922F2-C285-F0F9-9095-59DF07851165}"/>
          </ac:picMkLst>
        </pc:picChg>
        <pc:picChg chg="add mod">
          <ac:chgData name="baris oguz" userId="b2f6407021882ee1" providerId="LiveId" clId="{6DFD3514-3DFC-4C97-9916-98338E4C9316}" dt="2025-10-31T09:57:28.005" v="9603" actId="1076"/>
          <ac:picMkLst>
            <pc:docMk/>
            <pc:sldMk cId="471268427" sldId="1186"/>
            <ac:picMk id="12" creationId="{C9EC896D-C98C-9806-8548-E2DC6D09C5E2}"/>
          </ac:picMkLst>
        </pc:picChg>
        <pc:picChg chg="add mod modCrop">
          <ac:chgData name="baris oguz" userId="b2f6407021882ee1" providerId="LiveId" clId="{6DFD3514-3DFC-4C97-9916-98338E4C9316}" dt="2025-10-31T09:54:36.550" v="9577" actId="1037"/>
          <ac:picMkLst>
            <pc:docMk/>
            <pc:sldMk cId="471268427" sldId="1186"/>
            <ac:picMk id="13" creationId="{A3A76F2B-026E-BB8D-62BA-1F98C5DDB3ED}"/>
          </ac:picMkLst>
        </pc:picChg>
        <pc:picChg chg="add mod">
          <ac:chgData name="baris oguz" userId="b2f6407021882ee1" providerId="LiveId" clId="{6DFD3514-3DFC-4C97-9916-98338E4C9316}" dt="2025-10-31T09:55:04.129" v="9579" actId="1076"/>
          <ac:picMkLst>
            <pc:docMk/>
            <pc:sldMk cId="471268427" sldId="1186"/>
            <ac:picMk id="14" creationId="{3F952558-1093-4CE3-AFF1-642AD7102DB8}"/>
          </ac:picMkLst>
        </pc:picChg>
        <pc:picChg chg="add mod">
          <ac:chgData name="baris oguz" userId="b2f6407021882ee1" providerId="LiveId" clId="{6DFD3514-3DFC-4C97-9916-98338E4C9316}" dt="2025-10-31T09:55:09.491" v="9580" actId="1076"/>
          <ac:picMkLst>
            <pc:docMk/>
            <pc:sldMk cId="471268427" sldId="1186"/>
            <ac:picMk id="15" creationId="{7617F1D4-B1CC-2720-96D4-8B0D40E079D1}"/>
          </ac:picMkLst>
        </pc:picChg>
        <pc:picChg chg="add mod">
          <ac:chgData name="baris oguz" userId="b2f6407021882ee1" providerId="LiveId" clId="{6DFD3514-3DFC-4C97-9916-98338E4C9316}" dt="2025-10-31T09:55:38.794" v="9584" actId="1076"/>
          <ac:picMkLst>
            <pc:docMk/>
            <pc:sldMk cId="471268427" sldId="1186"/>
            <ac:picMk id="16" creationId="{7FFD9BBB-5ADD-79CC-D959-8C718FA127E8}"/>
          </ac:picMkLst>
        </pc:picChg>
        <pc:picChg chg="add mod">
          <ac:chgData name="baris oguz" userId="b2f6407021882ee1" providerId="LiveId" clId="{6DFD3514-3DFC-4C97-9916-98338E4C9316}" dt="2025-10-31T09:55:42.644" v="9586" actId="1076"/>
          <ac:picMkLst>
            <pc:docMk/>
            <pc:sldMk cId="471268427" sldId="1186"/>
            <ac:picMk id="17" creationId="{AEB93A5D-4E0C-3171-13E3-EA3A329A4080}"/>
          </ac:picMkLst>
        </pc:picChg>
        <pc:picChg chg="add mod">
          <ac:chgData name="baris oguz" userId="b2f6407021882ee1" providerId="LiveId" clId="{6DFD3514-3DFC-4C97-9916-98338E4C9316}" dt="2025-10-31T09:55:50.694" v="9588" actId="1076"/>
          <ac:picMkLst>
            <pc:docMk/>
            <pc:sldMk cId="471268427" sldId="1186"/>
            <ac:picMk id="18" creationId="{B6C0B73E-635D-6D22-87D7-5D24E4A4A8A4}"/>
          </ac:picMkLst>
        </pc:picChg>
        <pc:picChg chg="add mod">
          <ac:chgData name="baris oguz" userId="b2f6407021882ee1" providerId="LiveId" clId="{6DFD3514-3DFC-4C97-9916-98338E4C9316}" dt="2025-10-31T09:57:06.312" v="9596" actId="1440"/>
          <ac:picMkLst>
            <pc:docMk/>
            <pc:sldMk cId="471268427" sldId="1186"/>
            <ac:picMk id="20" creationId="{B94619A8-0CEF-1A2C-0349-1376D501F949}"/>
          </ac:picMkLst>
        </pc:picChg>
        <pc:picChg chg="add mod">
          <ac:chgData name="baris oguz" userId="b2f6407021882ee1" providerId="LiveId" clId="{6DFD3514-3DFC-4C97-9916-98338E4C9316}" dt="2025-10-31T09:58:02.649" v="9610" actId="1076"/>
          <ac:picMkLst>
            <pc:docMk/>
            <pc:sldMk cId="471268427" sldId="1186"/>
            <ac:picMk id="23" creationId="{637DDB2F-D916-5D2F-C1E8-572B0F1957E4}"/>
          </ac:picMkLst>
        </pc:picChg>
      </pc:sldChg>
      <pc:sldChg chg="addSp delSp modSp mod modClrScheme chgLayout modNotes">
        <pc:chgData name="baris oguz" userId="b2f6407021882ee1" providerId="LiveId" clId="{6DFD3514-3DFC-4C97-9916-98338E4C9316}" dt="2025-10-31T15:17:04.296" v="10335" actId="20577"/>
        <pc:sldMkLst>
          <pc:docMk/>
          <pc:sldMk cId="1055682515" sldId="1189"/>
        </pc:sldMkLst>
        <pc:spChg chg="mod ord">
          <ac:chgData name="baris oguz" userId="b2f6407021882ee1" providerId="LiveId" clId="{6DFD3514-3DFC-4C97-9916-98338E4C9316}" dt="2025-10-31T06:23:05.398" v="6727" actId="700"/>
          <ac:spMkLst>
            <pc:docMk/>
            <pc:sldMk cId="1055682515" sldId="1189"/>
            <ac:spMk id="2" creationId="{F6286BC1-F043-BD6F-C388-18C281511BD2}"/>
          </ac:spMkLst>
        </pc:spChg>
        <pc:spChg chg="mod ord">
          <ac:chgData name="baris oguz" userId="b2f6407021882ee1" providerId="LiveId" clId="{6DFD3514-3DFC-4C97-9916-98338E4C9316}" dt="2025-10-31T06:23:05.398" v="6727" actId="700"/>
          <ac:spMkLst>
            <pc:docMk/>
            <pc:sldMk cId="1055682515" sldId="1189"/>
            <ac:spMk id="4" creationId="{8D644795-345D-62DD-E58F-C61D2F88FFA4}"/>
          </ac:spMkLst>
        </pc:spChg>
        <pc:spChg chg="add mod ord">
          <ac:chgData name="baris oguz" userId="b2f6407021882ee1" providerId="LiveId" clId="{6DFD3514-3DFC-4C97-9916-98338E4C9316}" dt="2025-10-31T15:14:40.555" v="10309"/>
          <ac:spMkLst>
            <pc:docMk/>
            <pc:sldMk cId="1055682515" sldId="1189"/>
            <ac:spMk id="5" creationId="{1C618947-3C91-AF7B-E585-DFAFB9093CB4}"/>
          </ac:spMkLst>
        </pc:spChg>
        <pc:spChg chg="mod">
          <ac:chgData name="baris oguz" userId="b2f6407021882ee1" providerId="LiveId" clId="{6DFD3514-3DFC-4C97-9916-98338E4C9316}" dt="2025-10-31T15:13:15.873" v="10292" actId="6549"/>
          <ac:spMkLst>
            <pc:docMk/>
            <pc:sldMk cId="1055682515" sldId="1189"/>
            <ac:spMk id="6" creationId="{11DBC885-6806-0EE2-9C2C-F7392A67949F}"/>
          </ac:spMkLst>
        </pc:spChg>
        <pc:spChg chg="mod">
          <ac:chgData name="baris oguz" userId="b2f6407021882ee1" providerId="LiveId" clId="{6DFD3514-3DFC-4C97-9916-98338E4C9316}" dt="2025-10-31T15:13:15.873" v="10292" actId="6549"/>
          <ac:spMkLst>
            <pc:docMk/>
            <pc:sldMk cId="1055682515" sldId="1189"/>
            <ac:spMk id="7" creationId="{3BD46A86-9B4F-6E81-30D2-290C91FF0FD3}"/>
          </ac:spMkLst>
        </pc:spChg>
        <pc:spChg chg="mod ord">
          <ac:chgData name="baris oguz" userId="b2f6407021882ee1" providerId="LiveId" clId="{6DFD3514-3DFC-4C97-9916-98338E4C9316}" dt="2025-10-31T06:23:05.398" v="6727" actId="700"/>
          <ac:spMkLst>
            <pc:docMk/>
            <pc:sldMk cId="1055682515" sldId="1189"/>
            <ac:spMk id="3075076" creationId="{00000000-0000-0000-0000-000000000000}"/>
          </ac:spMkLst>
        </pc:spChg>
        <pc:spChg chg="mod">
          <ac:chgData name="baris oguz" userId="b2f6407021882ee1" providerId="LiveId" clId="{6DFD3514-3DFC-4C97-9916-98338E4C9316}" dt="2025-10-31T15:17:04.296" v="10335" actId="20577"/>
          <ac:spMkLst>
            <pc:docMk/>
            <pc:sldMk cId="1055682515" sldId="1189"/>
            <ac:spMk id="3075077" creationId="{00000000-0000-0000-0000-000000000000}"/>
          </ac:spMkLst>
        </pc:spChg>
        <pc:grpChg chg="add mod">
          <ac:chgData name="baris oguz" userId="b2f6407021882ee1" providerId="LiveId" clId="{6DFD3514-3DFC-4C97-9916-98338E4C9316}" dt="2025-10-31T15:13:15.873" v="10292" actId="6549"/>
          <ac:grpSpMkLst>
            <pc:docMk/>
            <pc:sldMk cId="1055682515" sldId="1189"/>
            <ac:grpSpMk id="3" creationId="{0686B97D-71A1-56DF-E40B-085D9A89DB81}"/>
          </ac:grpSpMkLst>
        </pc:grpChg>
      </pc:sldChg>
      <pc:sldChg chg="addSp delSp modSp mod modClrScheme modAnim chgLayout">
        <pc:chgData name="baris oguz" userId="b2f6407021882ee1" providerId="LiveId" clId="{6DFD3514-3DFC-4C97-9916-98338E4C9316}" dt="2025-10-31T15:24:35.342" v="10433" actId="1076"/>
        <pc:sldMkLst>
          <pc:docMk/>
          <pc:sldMk cId="3201854322" sldId="1190"/>
        </pc:sldMkLst>
        <pc:spChg chg="mod ord">
          <ac:chgData name="baris oguz" userId="b2f6407021882ee1" providerId="LiveId" clId="{6DFD3514-3DFC-4C97-9916-98338E4C9316}" dt="2025-10-31T06:23:07.096" v="6728" actId="700"/>
          <ac:spMkLst>
            <pc:docMk/>
            <pc:sldMk cId="3201854322" sldId="1190"/>
            <ac:spMk id="3" creationId="{0B63D32F-DAE8-ED93-581F-FAEB3115A422}"/>
          </ac:spMkLst>
        </pc:spChg>
        <pc:spChg chg="mod ord">
          <ac:chgData name="baris oguz" userId="b2f6407021882ee1" providerId="LiveId" clId="{6DFD3514-3DFC-4C97-9916-98338E4C9316}" dt="2025-10-31T06:23:07.096" v="6728" actId="700"/>
          <ac:spMkLst>
            <pc:docMk/>
            <pc:sldMk cId="3201854322" sldId="1190"/>
            <ac:spMk id="5" creationId="{8A9CE54F-5E72-3646-7EDC-AEB941EB3CEC}"/>
          </ac:spMkLst>
        </pc:spChg>
        <pc:spChg chg="mod ord">
          <ac:chgData name="baris oguz" userId="b2f6407021882ee1" providerId="LiveId" clId="{6DFD3514-3DFC-4C97-9916-98338E4C9316}" dt="2025-10-31T06:23:07.096" v="6728" actId="700"/>
          <ac:spMkLst>
            <pc:docMk/>
            <pc:sldMk cId="3201854322" sldId="1190"/>
            <ac:spMk id="3079173" creationId="{00000000-0000-0000-0000-000000000000}"/>
          </ac:spMkLst>
        </pc:spChg>
        <pc:picChg chg="mod">
          <ac:chgData name="baris oguz" userId="b2f6407021882ee1" providerId="LiveId" clId="{6DFD3514-3DFC-4C97-9916-98338E4C9316}" dt="2025-10-31T15:07:52.068" v="10169" actId="1076"/>
          <ac:picMkLst>
            <pc:docMk/>
            <pc:sldMk cId="3201854322" sldId="1190"/>
            <ac:picMk id="7" creationId="{00000000-0000-0000-0000-000000000000}"/>
          </ac:picMkLst>
        </pc:picChg>
        <pc:picChg chg="add mod ord modCrop">
          <ac:chgData name="baris oguz" userId="b2f6407021882ee1" providerId="LiveId" clId="{6DFD3514-3DFC-4C97-9916-98338E4C9316}" dt="2025-10-31T15:20:54.592" v="10353" actId="1440"/>
          <ac:picMkLst>
            <pc:docMk/>
            <pc:sldMk cId="3201854322" sldId="1190"/>
            <ac:picMk id="8" creationId="{6993F4B3-C13D-F543-0CFA-DA4E8D7E810A}"/>
          </ac:picMkLst>
        </pc:picChg>
        <pc:picChg chg="add mod modCrop">
          <ac:chgData name="baris oguz" userId="b2f6407021882ee1" providerId="LiveId" clId="{6DFD3514-3DFC-4C97-9916-98338E4C9316}" dt="2025-10-31T15:20:43.202" v="10351" actId="1440"/>
          <ac:picMkLst>
            <pc:docMk/>
            <pc:sldMk cId="3201854322" sldId="1190"/>
            <ac:picMk id="9" creationId="{8C474C65-4265-17E8-599A-51245B1081F3}"/>
          </ac:picMkLst>
        </pc:picChg>
        <pc:picChg chg="add mod">
          <ac:chgData name="baris oguz" userId="b2f6407021882ee1" providerId="LiveId" clId="{6DFD3514-3DFC-4C97-9916-98338E4C9316}" dt="2025-10-31T15:23:56.974" v="10426" actId="1076"/>
          <ac:picMkLst>
            <pc:docMk/>
            <pc:sldMk cId="3201854322" sldId="1190"/>
            <ac:picMk id="11" creationId="{41456B2B-FAC8-86FB-4D58-5DEE40263792}"/>
          </ac:picMkLst>
        </pc:picChg>
        <pc:picChg chg="add mod">
          <ac:chgData name="baris oguz" userId="b2f6407021882ee1" providerId="LiveId" clId="{6DFD3514-3DFC-4C97-9916-98338E4C9316}" dt="2025-10-31T15:20:49.599" v="10352" actId="1440"/>
          <ac:picMkLst>
            <pc:docMk/>
            <pc:sldMk cId="3201854322" sldId="1190"/>
            <ac:picMk id="13" creationId="{FAD7A3D3-E112-DF32-5746-E3A87D4709EE}"/>
          </ac:picMkLst>
        </pc:picChg>
        <pc:picChg chg="add mod">
          <ac:chgData name="baris oguz" userId="b2f6407021882ee1" providerId="LiveId" clId="{6DFD3514-3DFC-4C97-9916-98338E4C9316}" dt="2025-10-31T15:23:52.614" v="10425" actId="1076"/>
          <ac:picMkLst>
            <pc:docMk/>
            <pc:sldMk cId="3201854322" sldId="1190"/>
            <ac:picMk id="16" creationId="{22992BAB-8BD2-0A70-6250-9CC29668D3CA}"/>
          </ac:picMkLst>
        </pc:picChg>
        <pc:picChg chg="add mod">
          <ac:chgData name="baris oguz" userId="b2f6407021882ee1" providerId="LiveId" clId="{6DFD3514-3DFC-4C97-9916-98338E4C9316}" dt="2025-10-31T15:24:15.938" v="10427" actId="1076"/>
          <ac:picMkLst>
            <pc:docMk/>
            <pc:sldMk cId="3201854322" sldId="1190"/>
            <ac:picMk id="17" creationId="{A92CAB0B-3FF5-0F36-6805-5A067222CA0E}"/>
          </ac:picMkLst>
        </pc:picChg>
        <pc:picChg chg="add mod">
          <ac:chgData name="baris oguz" userId="b2f6407021882ee1" providerId="LiveId" clId="{6DFD3514-3DFC-4C97-9916-98338E4C9316}" dt="2025-10-31T15:22:48.548" v="10369" actId="1076"/>
          <ac:picMkLst>
            <pc:docMk/>
            <pc:sldMk cId="3201854322" sldId="1190"/>
            <ac:picMk id="18" creationId="{36674FCF-702E-0B63-4A6B-8DED14A5F96E}"/>
          </ac:picMkLst>
        </pc:picChg>
        <pc:picChg chg="add mod">
          <ac:chgData name="baris oguz" userId="b2f6407021882ee1" providerId="LiveId" clId="{6DFD3514-3DFC-4C97-9916-98338E4C9316}" dt="2025-10-31T15:24:15.938" v="10427" actId="1076"/>
          <ac:picMkLst>
            <pc:docMk/>
            <pc:sldMk cId="3201854322" sldId="1190"/>
            <ac:picMk id="19" creationId="{4BEFB87C-ACA3-D099-333D-46A3135AF81C}"/>
          </ac:picMkLst>
        </pc:picChg>
        <pc:picChg chg="add mod">
          <ac:chgData name="baris oguz" userId="b2f6407021882ee1" providerId="LiveId" clId="{6DFD3514-3DFC-4C97-9916-98338E4C9316}" dt="2025-10-31T15:24:15.938" v="10427" actId="1076"/>
          <ac:picMkLst>
            <pc:docMk/>
            <pc:sldMk cId="3201854322" sldId="1190"/>
            <ac:picMk id="20" creationId="{39E28C06-10F7-B5C5-919E-022C6BD0EF2E}"/>
          </ac:picMkLst>
        </pc:picChg>
        <pc:picChg chg="add mod">
          <ac:chgData name="baris oguz" userId="b2f6407021882ee1" providerId="LiveId" clId="{6DFD3514-3DFC-4C97-9916-98338E4C9316}" dt="2025-10-31T15:24:15.938" v="10427" actId="1076"/>
          <ac:picMkLst>
            <pc:docMk/>
            <pc:sldMk cId="3201854322" sldId="1190"/>
            <ac:picMk id="21" creationId="{2AB0DDF9-240E-23F3-06E7-7380D2CA7D24}"/>
          </ac:picMkLst>
        </pc:picChg>
        <pc:picChg chg="add mod">
          <ac:chgData name="baris oguz" userId="b2f6407021882ee1" providerId="LiveId" clId="{6DFD3514-3DFC-4C97-9916-98338E4C9316}" dt="2025-10-31T15:24:15.938" v="10427" actId="1076"/>
          <ac:picMkLst>
            <pc:docMk/>
            <pc:sldMk cId="3201854322" sldId="1190"/>
            <ac:picMk id="22" creationId="{59E91C9F-D5BA-0B7C-8025-B6E8D00B5FC9}"/>
          </ac:picMkLst>
        </pc:picChg>
        <pc:picChg chg="add mod">
          <ac:chgData name="baris oguz" userId="b2f6407021882ee1" providerId="LiveId" clId="{6DFD3514-3DFC-4C97-9916-98338E4C9316}" dt="2025-10-31T15:24:23.166" v="10429" actId="1076"/>
          <ac:picMkLst>
            <pc:docMk/>
            <pc:sldMk cId="3201854322" sldId="1190"/>
            <ac:picMk id="23" creationId="{4A870990-09AA-E8DE-BA01-22B138B2E499}"/>
          </ac:picMkLst>
        </pc:picChg>
        <pc:picChg chg="add mod">
          <ac:chgData name="baris oguz" userId="b2f6407021882ee1" providerId="LiveId" clId="{6DFD3514-3DFC-4C97-9916-98338E4C9316}" dt="2025-10-31T15:24:29.631" v="10431" actId="1076"/>
          <ac:picMkLst>
            <pc:docMk/>
            <pc:sldMk cId="3201854322" sldId="1190"/>
            <ac:picMk id="24" creationId="{E2EB999C-65DA-7311-C062-96DF215746F8}"/>
          </ac:picMkLst>
        </pc:picChg>
        <pc:picChg chg="add mod">
          <ac:chgData name="baris oguz" userId="b2f6407021882ee1" providerId="LiveId" clId="{6DFD3514-3DFC-4C97-9916-98338E4C9316}" dt="2025-10-31T15:24:35.342" v="10433" actId="1076"/>
          <ac:picMkLst>
            <pc:docMk/>
            <pc:sldMk cId="3201854322" sldId="1190"/>
            <ac:picMk id="25" creationId="{67EF78E8-E260-B824-E683-2854FEC6A23F}"/>
          </ac:picMkLst>
        </pc:picChg>
      </pc:sldChg>
      <pc:sldChg chg="delSp modSp mod modClrScheme chgLayout">
        <pc:chgData name="baris oguz" userId="b2f6407021882ee1" providerId="LiveId" clId="{6DFD3514-3DFC-4C97-9916-98338E4C9316}" dt="2025-11-01T07:31:57.930" v="11080" actId="20577"/>
        <pc:sldMkLst>
          <pc:docMk/>
          <pc:sldMk cId="3410086061" sldId="1202"/>
        </pc:sldMkLst>
        <pc:spChg chg="mod ord">
          <ac:chgData name="baris oguz" userId="b2f6407021882ee1" providerId="LiveId" clId="{6DFD3514-3DFC-4C97-9916-98338E4C9316}" dt="2025-11-01T07:23:05.274" v="10683" actId="700"/>
          <ac:spMkLst>
            <pc:docMk/>
            <pc:sldMk cId="3410086061" sldId="1202"/>
            <ac:spMk id="2" creationId="{18B527A3-64D1-C6BC-0077-3E309EA843C1}"/>
          </ac:spMkLst>
        </pc:spChg>
        <pc:spChg chg="mod ord">
          <ac:chgData name="baris oguz" userId="b2f6407021882ee1" providerId="LiveId" clId="{6DFD3514-3DFC-4C97-9916-98338E4C9316}" dt="2025-11-01T07:23:05.274" v="10683" actId="700"/>
          <ac:spMkLst>
            <pc:docMk/>
            <pc:sldMk cId="3410086061" sldId="1202"/>
            <ac:spMk id="5" creationId="{780AC073-1E0E-038E-69C5-19268DA7F592}"/>
          </ac:spMkLst>
        </pc:spChg>
        <pc:spChg chg="mod ord">
          <ac:chgData name="baris oguz" userId="b2f6407021882ee1" providerId="LiveId" clId="{6DFD3514-3DFC-4C97-9916-98338E4C9316}" dt="2025-11-01T07:23:05.274" v="10683" actId="700"/>
          <ac:spMkLst>
            <pc:docMk/>
            <pc:sldMk cId="3410086061" sldId="1202"/>
            <ac:spMk id="2650114" creationId="{00000000-0000-0000-0000-000000000000}"/>
          </ac:spMkLst>
        </pc:spChg>
        <pc:spChg chg="mod ord">
          <ac:chgData name="baris oguz" userId="b2f6407021882ee1" providerId="LiveId" clId="{6DFD3514-3DFC-4C97-9916-98338E4C9316}" dt="2025-11-01T07:31:57.930" v="11080" actId="20577"/>
          <ac:spMkLst>
            <pc:docMk/>
            <pc:sldMk cId="3410086061" sldId="1202"/>
            <ac:spMk id="2650115" creationId="{00000000-0000-0000-0000-000000000000}"/>
          </ac:spMkLst>
        </pc:spChg>
        <pc:picChg chg="mod">
          <ac:chgData name="baris oguz" userId="b2f6407021882ee1" providerId="LiveId" clId="{6DFD3514-3DFC-4C97-9916-98338E4C9316}" dt="2025-11-01T07:29:00.201" v="10783" actId="1076"/>
          <ac:picMkLst>
            <pc:docMk/>
            <pc:sldMk cId="3410086061" sldId="1202"/>
            <ac:picMk id="4" creationId="{00000000-0000-0000-0000-000000000000}"/>
          </ac:picMkLst>
        </pc:picChg>
      </pc:sldChg>
      <pc:sldChg chg="delSp modSp mod modClrScheme chgLayout">
        <pc:chgData name="baris oguz" userId="b2f6407021882ee1" providerId="LiveId" clId="{6DFD3514-3DFC-4C97-9916-98338E4C9316}" dt="2025-11-01T11:59:37.512" v="11894" actId="1076"/>
        <pc:sldMkLst>
          <pc:docMk/>
          <pc:sldMk cId="2501775313" sldId="1203"/>
        </pc:sldMkLst>
        <pc:spChg chg="mod ord">
          <ac:chgData name="baris oguz" userId="b2f6407021882ee1" providerId="LiveId" clId="{6DFD3514-3DFC-4C97-9916-98338E4C9316}" dt="2025-11-01T07:23:11.615" v="10684" actId="700"/>
          <ac:spMkLst>
            <pc:docMk/>
            <pc:sldMk cId="2501775313" sldId="1203"/>
            <ac:spMk id="2" creationId="{4839CBFC-408C-EEFA-7100-4B07422FBB53}"/>
          </ac:spMkLst>
        </pc:spChg>
        <pc:spChg chg="mod ord">
          <ac:chgData name="baris oguz" userId="b2f6407021882ee1" providerId="LiveId" clId="{6DFD3514-3DFC-4C97-9916-98338E4C9316}" dt="2025-11-01T07:23:11.615" v="10684" actId="700"/>
          <ac:spMkLst>
            <pc:docMk/>
            <pc:sldMk cId="2501775313" sldId="1203"/>
            <ac:spMk id="4" creationId="{61032A8B-A928-C077-CDC2-DF3EDD7F93D3}"/>
          </ac:spMkLst>
        </pc:spChg>
        <pc:spChg chg="mod">
          <ac:chgData name="baris oguz" userId="b2f6407021882ee1" providerId="LiveId" clId="{6DFD3514-3DFC-4C97-9916-98338E4C9316}" dt="2025-11-01T11:57:28.143" v="11814" actId="207"/>
          <ac:spMkLst>
            <pc:docMk/>
            <pc:sldMk cId="2501775313" sldId="1203"/>
            <ac:spMk id="5" creationId="{00000000-0000-0000-0000-000000000000}"/>
          </ac:spMkLst>
        </pc:spChg>
        <pc:spChg chg="mod">
          <ac:chgData name="baris oguz" userId="b2f6407021882ee1" providerId="LiveId" clId="{6DFD3514-3DFC-4C97-9916-98338E4C9316}" dt="2025-11-01T11:59:02.769" v="11887" actId="1037"/>
          <ac:spMkLst>
            <pc:docMk/>
            <pc:sldMk cId="2501775313" sldId="1203"/>
            <ac:spMk id="7" creationId="{00000000-0000-0000-0000-000000000000}"/>
          </ac:spMkLst>
        </pc:spChg>
        <pc:spChg chg="mod">
          <ac:chgData name="baris oguz" userId="b2f6407021882ee1" providerId="LiveId" clId="{6DFD3514-3DFC-4C97-9916-98338E4C9316}" dt="2025-11-01T11:59:20.499" v="11891" actId="1076"/>
          <ac:spMkLst>
            <pc:docMk/>
            <pc:sldMk cId="2501775313" sldId="1203"/>
            <ac:spMk id="8" creationId="{00000000-0000-0000-0000-000000000000}"/>
          </ac:spMkLst>
        </pc:spChg>
        <pc:spChg chg="mod">
          <ac:chgData name="baris oguz" userId="b2f6407021882ee1" providerId="LiveId" clId="{6DFD3514-3DFC-4C97-9916-98338E4C9316}" dt="2025-11-01T11:57:40.889" v="11815" actId="13822"/>
          <ac:spMkLst>
            <pc:docMk/>
            <pc:sldMk cId="2501775313" sldId="1203"/>
            <ac:spMk id="14" creationId="{00000000-0000-0000-0000-000000000000}"/>
          </ac:spMkLst>
        </pc:spChg>
        <pc:spChg chg="mod">
          <ac:chgData name="baris oguz" userId="b2f6407021882ee1" providerId="LiveId" clId="{6DFD3514-3DFC-4C97-9916-98338E4C9316}" dt="2025-11-01T11:57:44.608" v="11816" actId="13822"/>
          <ac:spMkLst>
            <pc:docMk/>
            <pc:sldMk cId="2501775313" sldId="1203"/>
            <ac:spMk id="15" creationId="{00000000-0000-0000-0000-000000000000}"/>
          </ac:spMkLst>
        </pc:spChg>
        <pc:spChg chg="mod">
          <ac:chgData name="baris oguz" userId="b2f6407021882ee1" providerId="LiveId" clId="{6DFD3514-3DFC-4C97-9916-98338E4C9316}" dt="2025-11-01T11:57:46.699" v="11817" actId="13822"/>
          <ac:spMkLst>
            <pc:docMk/>
            <pc:sldMk cId="2501775313" sldId="1203"/>
            <ac:spMk id="16" creationId="{00000000-0000-0000-0000-000000000000}"/>
          </ac:spMkLst>
        </pc:spChg>
        <pc:spChg chg="mod">
          <ac:chgData name="baris oguz" userId="b2f6407021882ee1" providerId="LiveId" clId="{6DFD3514-3DFC-4C97-9916-98338E4C9316}" dt="2025-11-01T11:58:56.357" v="11857" actId="1037"/>
          <ac:spMkLst>
            <pc:docMk/>
            <pc:sldMk cId="2501775313" sldId="1203"/>
            <ac:spMk id="17" creationId="{00000000-0000-0000-0000-000000000000}"/>
          </ac:spMkLst>
        </pc:spChg>
        <pc:spChg chg="mod">
          <ac:chgData name="baris oguz" userId="b2f6407021882ee1" providerId="LiveId" clId="{6DFD3514-3DFC-4C97-9916-98338E4C9316}" dt="2025-11-01T11:59:31.445" v="11893" actId="1076"/>
          <ac:spMkLst>
            <pc:docMk/>
            <pc:sldMk cId="2501775313" sldId="1203"/>
            <ac:spMk id="18" creationId="{00000000-0000-0000-0000-000000000000}"/>
          </ac:spMkLst>
        </pc:spChg>
        <pc:spChg chg="mod">
          <ac:chgData name="baris oguz" userId="b2f6407021882ee1" providerId="LiveId" clId="{6DFD3514-3DFC-4C97-9916-98338E4C9316}" dt="2025-11-01T11:59:06.594" v="11888" actId="1076"/>
          <ac:spMkLst>
            <pc:docMk/>
            <pc:sldMk cId="2501775313" sldId="1203"/>
            <ac:spMk id="19" creationId="{00000000-0000-0000-0000-000000000000}"/>
          </ac:spMkLst>
        </pc:spChg>
        <pc:spChg chg="mod">
          <ac:chgData name="baris oguz" userId="b2f6407021882ee1" providerId="LiveId" clId="{6DFD3514-3DFC-4C97-9916-98338E4C9316}" dt="2025-11-01T11:59:12.057" v="11889" actId="1076"/>
          <ac:spMkLst>
            <pc:docMk/>
            <pc:sldMk cId="2501775313" sldId="1203"/>
            <ac:spMk id="20" creationId="{00000000-0000-0000-0000-000000000000}"/>
          </ac:spMkLst>
        </pc:spChg>
        <pc:spChg chg="mod">
          <ac:chgData name="baris oguz" userId="b2f6407021882ee1" providerId="LiveId" clId="{6DFD3514-3DFC-4C97-9916-98338E4C9316}" dt="2025-11-01T11:59:37.512" v="11894" actId="1076"/>
          <ac:spMkLst>
            <pc:docMk/>
            <pc:sldMk cId="2501775313" sldId="1203"/>
            <ac:spMk id="21" creationId="{00000000-0000-0000-0000-000000000000}"/>
          </ac:spMkLst>
        </pc:spChg>
        <pc:spChg chg="mod">
          <ac:chgData name="baris oguz" userId="b2f6407021882ee1" providerId="LiveId" clId="{6DFD3514-3DFC-4C97-9916-98338E4C9316}" dt="2025-11-01T11:59:24.448" v="11892" actId="1076"/>
          <ac:spMkLst>
            <pc:docMk/>
            <pc:sldMk cId="2501775313" sldId="1203"/>
            <ac:spMk id="22" creationId="{00000000-0000-0000-0000-000000000000}"/>
          </ac:spMkLst>
        </pc:spChg>
        <pc:spChg chg="mod ord">
          <ac:chgData name="baris oguz" userId="b2f6407021882ee1" providerId="LiveId" clId="{6DFD3514-3DFC-4C97-9916-98338E4C9316}" dt="2025-11-01T07:36:16.638" v="11127" actId="20577"/>
          <ac:spMkLst>
            <pc:docMk/>
            <pc:sldMk cId="2501775313" sldId="1203"/>
            <ac:spMk id="2651138" creationId="{00000000-0000-0000-0000-000000000000}"/>
          </ac:spMkLst>
        </pc:spChg>
        <pc:spChg chg="mod ord">
          <ac:chgData name="baris oguz" userId="b2f6407021882ee1" providerId="LiveId" clId="{6DFD3514-3DFC-4C97-9916-98338E4C9316}" dt="2025-11-01T07:32:46.546" v="11090" actId="20577"/>
          <ac:spMkLst>
            <pc:docMk/>
            <pc:sldMk cId="2501775313" sldId="1203"/>
            <ac:spMk id="2651139" creationId="{00000000-0000-0000-0000-000000000000}"/>
          </ac:spMkLst>
        </pc:spChg>
        <pc:picChg chg="mod">
          <ac:chgData name="baris oguz" userId="b2f6407021882ee1" providerId="LiveId" clId="{6DFD3514-3DFC-4C97-9916-98338E4C9316}" dt="2025-11-01T07:35:10.572" v="11091" actId="1076"/>
          <ac:picMkLst>
            <pc:docMk/>
            <pc:sldMk cId="2501775313" sldId="1203"/>
            <ac:picMk id="23" creationId="{00000000-0000-0000-0000-000000000000}"/>
          </ac:picMkLst>
        </pc:picChg>
      </pc:sldChg>
      <pc:sldChg chg="delSp modSp mod modClrScheme chgLayout">
        <pc:chgData name="baris oguz" userId="b2f6407021882ee1" providerId="LiveId" clId="{6DFD3514-3DFC-4C97-9916-98338E4C9316}" dt="2025-11-01T08:44:35.455" v="11153" actId="1076"/>
        <pc:sldMkLst>
          <pc:docMk/>
          <pc:sldMk cId="2594311858" sldId="1205"/>
        </pc:sldMkLst>
        <pc:spChg chg="mod ord">
          <ac:chgData name="baris oguz" userId="b2f6407021882ee1" providerId="LiveId" clId="{6DFD3514-3DFC-4C97-9916-98338E4C9316}" dt="2025-11-01T07:23:23.682" v="10690" actId="700"/>
          <ac:spMkLst>
            <pc:docMk/>
            <pc:sldMk cId="2594311858" sldId="1205"/>
            <ac:spMk id="2" creationId="{CB22F105-0EDC-6008-2336-B27F4BC7ED7A}"/>
          </ac:spMkLst>
        </pc:spChg>
        <pc:spChg chg="mod">
          <ac:chgData name="baris oguz" userId="b2f6407021882ee1" providerId="LiveId" clId="{6DFD3514-3DFC-4C97-9916-98338E4C9316}" dt="2025-11-01T08:44:08.203" v="11149" actId="1076"/>
          <ac:spMkLst>
            <pc:docMk/>
            <pc:sldMk cId="2594311858" sldId="1205"/>
            <ac:spMk id="3" creationId="{00000000-0000-0000-0000-000000000000}"/>
          </ac:spMkLst>
        </pc:spChg>
        <pc:spChg chg="mod ord">
          <ac:chgData name="baris oguz" userId="b2f6407021882ee1" providerId="LiveId" clId="{6DFD3514-3DFC-4C97-9916-98338E4C9316}" dt="2025-11-01T07:23:23.682" v="10690" actId="700"/>
          <ac:spMkLst>
            <pc:docMk/>
            <pc:sldMk cId="2594311858" sldId="1205"/>
            <ac:spMk id="5" creationId="{2AD6A882-5037-2D24-A269-C5D1DE1CF4FD}"/>
          </ac:spMkLst>
        </pc:spChg>
        <pc:spChg chg="mod">
          <ac:chgData name="baris oguz" userId="b2f6407021882ee1" providerId="LiveId" clId="{6DFD3514-3DFC-4C97-9916-98338E4C9316}" dt="2025-11-01T08:44:21.904" v="11151" actId="1076"/>
          <ac:spMkLst>
            <pc:docMk/>
            <pc:sldMk cId="2594311858" sldId="1205"/>
            <ac:spMk id="11" creationId="{00000000-0000-0000-0000-000000000000}"/>
          </ac:spMkLst>
        </pc:spChg>
        <pc:spChg chg="mod">
          <ac:chgData name="baris oguz" userId="b2f6407021882ee1" providerId="LiveId" clId="{6DFD3514-3DFC-4C97-9916-98338E4C9316}" dt="2025-11-01T08:44:35.455" v="11153" actId="1076"/>
          <ac:spMkLst>
            <pc:docMk/>
            <pc:sldMk cId="2594311858" sldId="1205"/>
            <ac:spMk id="12" creationId="{00000000-0000-0000-0000-000000000000}"/>
          </ac:spMkLst>
        </pc:spChg>
        <pc:spChg chg="mod">
          <ac:chgData name="baris oguz" userId="b2f6407021882ee1" providerId="LiveId" clId="{6DFD3514-3DFC-4C97-9916-98338E4C9316}" dt="2025-11-01T08:44:08.203" v="11149" actId="1076"/>
          <ac:spMkLst>
            <pc:docMk/>
            <pc:sldMk cId="2594311858" sldId="1205"/>
            <ac:spMk id="13" creationId="{00000000-0000-0000-0000-000000000000}"/>
          </ac:spMkLst>
        </pc:spChg>
        <pc:spChg chg="mod">
          <ac:chgData name="baris oguz" userId="b2f6407021882ee1" providerId="LiveId" clId="{6DFD3514-3DFC-4C97-9916-98338E4C9316}" dt="2025-11-01T08:44:21.904" v="11151" actId="1076"/>
          <ac:spMkLst>
            <pc:docMk/>
            <pc:sldMk cId="2594311858" sldId="1205"/>
            <ac:spMk id="14" creationId="{00000000-0000-0000-0000-000000000000}"/>
          </ac:spMkLst>
        </pc:spChg>
        <pc:spChg chg="mod">
          <ac:chgData name="baris oguz" userId="b2f6407021882ee1" providerId="LiveId" clId="{6DFD3514-3DFC-4C97-9916-98338E4C9316}" dt="2025-11-01T08:44:35.455" v="11153" actId="1076"/>
          <ac:spMkLst>
            <pc:docMk/>
            <pc:sldMk cId="2594311858" sldId="1205"/>
            <ac:spMk id="15" creationId="{00000000-0000-0000-0000-000000000000}"/>
          </ac:spMkLst>
        </pc:spChg>
        <pc:spChg chg="mod ord">
          <ac:chgData name="baris oguz" userId="b2f6407021882ee1" providerId="LiveId" clId="{6DFD3514-3DFC-4C97-9916-98338E4C9316}" dt="2025-11-01T07:23:23.682" v="10690" actId="700"/>
          <ac:spMkLst>
            <pc:docMk/>
            <pc:sldMk cId="2594311858" sldId="1205"/>
            <ac:spMk id="2653186" creationId="{00000000-0000-0000-0000-000000000000}"/>
          </ac:spMkLst>
        </pc:spChg>
        <pc:graphicFrameChg chg="mod ord">
          <ac:chgData name="baris oguz" userId="b2f6407021882ee1" providerId="LiveId" clId="{6DFD3514-3DFC-4C97-9916-98338E4C9316}" dt="2025-11-01T08:44:08.203" v="11149" actId="1076"/>
          <ac:graphicFrameMkLst>
            <pc:docMk/>
            <pc:sldMk cId="2594311858" sldId="1205"/>
            <ac:graphicFrameMk id="2653187" creationId="{00000000-0000-0000-0000-000000000000}"/>
          </ac:graphicFrameMkLst>
        </pc:graphicFrameChg>
        <pc:graphicFrameChg chg="mod ord">
          <ac:chgData name="baris oguz" userId="b2f6407021882ee1" providerId="LiveId" clId="{6DFD3514-3DFC-4C97-9916-98338E4C9316}" dt="2025-11-01T08:44:08.203" v="11149" actId="1076"/>
          <ac:graphicFrameMkLst>
            <pc:docMk/>
            <pc:sldMk cId="2594311858" sldId="1205"/>
            <ac:graphicFrameMk id="2653188" creationId="{00000000-0000-0000-0000-000000000000}"/>
          </ac:graphicFrameMkLst>
        </pc:graphicFrameChg>
        <pc:graphicFrameChg chg="mod ord">
          <ac:chgData name="baris oguz" userId="b2f6407021882ee1" providerId="LiveId" clId="{6DFD3514-3DFC-4C97-9916-98338E4C9316}" dt="2025-11-01T08:44:35.455" v="11153" actId="1076"/>
          <ac:graphicFrameMkLst>
            <pc:docMk/>
            <pc:sldMk cId="2594311858" sldId="1205"/>
            <ac:graphicFrameMk id="2653189" creationId="{00000000-0000-0000-0000-000000000000}"/>
          </ac:graphicFrameMkLst>
        </pc:graphicFrameChg>
        <pc:graphicFrameChg chg="mod ord">
          <ac:chgData name="baris oguz" userId="b2f6407021882ee1" providerId="LiveId" clId="{6DFD3514-3DFC-4C97-9916-98338E4C9316}" dt="2025-11-01T08:44:21.904" v="11151" actId="1076"/>
          <ac:graphicFrameMkLst>
            <pc:docMk/>
            <pc:sldMk cId="2594311858" sldId="1205"/>
            <ac:graphicFrameMk id="2653190" creationId="{00000000-0000-0000-0000-000000000000}"/>
          </ac:graphicFrameMkLst>
        </pc:graphicFrameChg>
        <pc:graphicFrameChg chg="mod">
          <ac:chgData name="baris oguz" userId="b2f6407021882ee1" providerId="LiveId" clId="{6DFD3514-3DFC-4C97-9916-98338E4C9316}" dt="2025-11-01T08:44:21.904" v="11151" actId="1076"/>
          <ac:graphicFrameMkLst>
            <pc:docMk/>
            <pc:sldMk cId="2594311858" sldId="1205"/>
            <ac:graphicFrameMk id="2653191" creationId="{00000000-0000-0000-0000-000000000000}"/>
          </ac:graphicFrameMkLst>
        </pc:graphicFrameChg>
        <pc:graphicFrameChg chg="mod">
          <ac:chgData name="baris oguz" userId="b2f6407021882ee1" providerId="LiveId" clId="{6DFD3514-3DFC-4C97-9916-98338E4C9316}" dt="2025-11-01T08:44:35.455" v="11153" actId="1076"/>
          <ac:graphicFrameMkLst>
            <pc:docMk/>
            <pc:sldMk cId="2594311858" sldId="1205"/>
            <ac:graphicFrameMk id="2653192" creationId="{00000000-0000-0000-0000-000000000000}"/>
          </ac:graphicFrameMkLst>
        </pc:graphicFrameChg>
        <pc:picChg chg="mod">
          <ac:chgData name="baris oguz" userId="b2f6407021882ee1" providerId="LiveId" clId="{6DFD3514-3DFC-4C97-9916-98338E4C9316}" dt="2025-11-01T08:42:07.976" v="11133" actId="1076"/>
          <ac:picMkLst>
            <pc:docMk/>
            <pc:sldMk cId="2594311858" sldId="1205"/>
            <ac:picMk id="16" creationId="{00000000-0000-0000-0000-000000000000}"/>
          </ac:picMkLst>
        </pc:picChg>
      </pc:sldChg>
      <pc:sldChg chg="addSp delSp modSp mod modClrScheme chgLayout">
        <pc:chgData name="baris oguz" userId="b2f6407021882ee1" providerId="LiveId" clId="{6DFD3514-3DFC-4C97-9916-98338E4C9316}" dt="2025-11-01T13:22:01.953" v="12534" actId="21"/>
        <pc:sldMkLst>
          <pc:docMk/>
          <pc:sldMk cId="2712598095" sldId="1206"/>
        </pc:sldMkLst>
        <pc:spChg chg="mod ord">
          <ac:chgData name="baris oguz" userId="b2f6407021882ee1" providerId="LiveId" clId="{6DFD3514-3DFC-4C97-9916-98338E4C9316}" dt="2025-11-01T07:23:32.816" v="10691" actId="700"/>
          <ac:spMkLst>
            <pc:docMk/>
            <pc:sldMk cId="2712598095" sldId="1206"/>
            <ac:spMk id="2" creationId="{1A37B8AA-D2A7-4E06-23C0-25E79F8591EF}"/>
          </ac:spMkLst>
        </pc:spChg>
        <pc:spChg chg="mod ord">
          <ac:chgData name="baris oguz" userId="b2f6407021882ee1" providerId="LiveId" clId="{6DFD3514-3DFC-4C97-9916-98338E4C9316}" dt="2025-11-01T07:23:32.816" v="10691" actId="700"/>
          <ac:spMkLst>
            <pc:docMk/>
            <pc:sldMk cId="2712598095" sldId="1206"/>
            <ac:spMk id="5" creationId="{7AE2EC8D-4C39-EA18-B42E-C451AA4C3F20}"/>
          </ac:spMkLst>
        </pc:spChg>
        <pc:spChg chg="mod ord">
          <ac:chgData name="baris oguz" userId="b2f6407021882ee1" providerId="LiveId" clId="{6DFD3514-3DFC-4C97-9916-98338E4C9316}" dt="2025-11-01T07:23:32.816" v="10691" actId="700"/>
          <ac:spMkLst>
            <pc:docMk/>
            <pc:sldMk cId="2712598095" sldId="1206"/>
            <ac:spMk id="2613250" creationId="{00000000-0000-0000-0000-000000000000}"/>
          </ac:spMkLst>
        </pc:spChg>
        <pc:spChg chg="mod ord">
          <ac:chgData name="baris oguz" userId="b2f6407021882ee1" providerId="LiveId" clId="{6DFD3514-3DFC-4C97-9916-98338E4C9316}" dt="2025-11-01T12:11:25.242" v="12453" actId="20577"/>
          <ac:spMkLst>
            <pc:docMk/>
            <pc:sldMk cId="2712598095" sldId="1206"/>
            <ac:spMk id="2613251" creationId="{00000000-0000-0000-0000-000000000000}"/>
          </ac:spMkLst>
        </pc:spChg>
        <pc:picChg chg="mod ord">
          <ac:chgData name="baris oguz" userId="b2f6407021882ee1" providerId="LiveId" clId="{6DFD3514-3DFC-4C97-9916-98338E4C9316}" dt="2025-11-01T11:53:18.227" v="11681" actId="1076"/>
          <ac:picMkLst>
            <pc:docMk/>
            <pc:sldMk cId="2712598095" sldId="1206"/>
            <ac:picMk id="4" creationId="{00000000-0000-0000-0000-000000000000}"/>
          </ac:picMkLst>
        </pc:picChg>
      </pc:sldChg>
      <pc:sldChg chg="addSp delSp modSp mod modClrScheme delAnim modAnim chgLayout">
        <pc:chgData name="baris oguz" userId="b2f6407021882ee1" providerId="LiveId" clId="{6DFD3514-3DFC-4C97-9916-98338E4C9316}" dt="2025-11-02T12:46:37.980" v="13561" actId="20577"/>
        <pc:sldMkLst>
          <pc:docMk/>
          <pc:sldMk cId="3089273687" sldId="1208"/>
        </pc:sldMkLst>
        <pc:spChg chg="mod ord">
          <ac:chgData name="baris oguz" userId="b2f6407021882ee1" providerId="LiveId" clId="{6DFD3514-3DFC-4C97-9916-98338E4C9316}" dt="2025-11-01T07:23:32.816" v="10691" actId="700"/>
          <ac:spMkLst>
            <pc:docMk/>
            <pc:sldMk cId="3089273687" sldId="1208"/>
            <ac:spMk id="2" creationId="{00000000-0000-0000-0000-000000000000}"/>
          </ac:spMkLst>
        </pc:spChg>
        <pc:spChg chg="mod ord">
          <ac:chgData name="baris oguz" userId="b2f6407021882ee1" providerId="LiveId" clId="{6DFD3514-3DFC-4C97-9916-98338E4C9316}" dt="2025-11-01T07:23:32.816" v="10691" actId="700"/>
          <ac:spMkLst>
            <pc:docMk/>
            <pc:sldMk cId="3089273687" sldId="1208"/>
            <ac:spMk id="7" creationId="{9877BEE1-4BCA-4691-D9D5-C3F15869333D}"/>
          </ac:spMkLst>
        </pc:spChg>
        <pc:spChg chg="mod ord">
          <ac:chgData name="baris oguz" userId="b2f6407021882ee1" providerId="LiveId" clId="{6DFD3514-3DFC-4C97-9916-98338E4C9316}" dt="2025-11-01T07:23:32.816" v="10691" actId="700"/>
          <ac:spMkLst>
            <pc:docMk/>
            <pc:sldMk cId="3089273687" sldId="1208"/>
            <ac:spMk id="9" creationId="{391AE532-4D13-E742-C87B-C4884AAEC4B7}"/>
          </ac:spMkLst>
        </pc:spChg>
        <pc:spChg chg="add mod">
          <ac:chgData name="baris oguz" userId="b2f6407021882ee1" providerId="LiveId" clId="{6DFD3514-3DFC-4C97-9916-98338E4C9316}" dt="2025-11-02T12:46:37.980" v="13561" actId="20577"/>
          <ac:spMkLst>
            <pc:docMk/>
            <pc:sldMk cId="3089273687" sldId="1208"/>
            <ac:spMk id="15" creationId="{9B096E52-C2F0-F700-E2D2-DBB3C0D17A8E}"/>
          </ac:spMkLst>
        </pc:spChg>
        <pc:spChg chg="mod ord">
          <ac:chgData name="baris oguz" userId="b2f6407021882ee1" providerId="LiveId" clId="{6DFD3514-3DFC-4C97-9916-98338E4C9316}" dt="2025-11-02T10:18:36.215" v="13310" actId="20577"/>
          <ac:spMkLst>
            <pc:docMk/>
            <pc:sldMk cId="3089273687" sldId="1208"/>
            <ac:spMk id="2617483" creationId="{00000000-0000-0000-0000-000000000000}"/>
          </ac:spMkLst>
        </pc:spChg>
        <pc:picChg chg="mod">
          <ac:chgData name="baris oguz" userId="b2f6407021882ee1" providerId="LiveId" clId="{6DFD3514-3DFC-4C97-9916-98338E4C9316}" dt="2025-11-02T09:38:26.521" v="12569" actId="1076"/>
          <ac:picMkLst>
            <pc:docMk/>
            <pc:sldMk cId="3089273687" sldId="1208"/>
            <ac:picMk id="10" creationId="{00000000-0000-0000-0000-000000000000}"/>
          </ac:picMkLst>
        </pc:picChg>
        <pc:picChg chg="add mod ord">
          <ac:chgData name="baris oguz" userId="b2f6407021882ee1" providerId="LiveId" clId="{6DFD3514-3DFC-4C97-9916-98338E4C9316}" dt="2025-11-02T09:38:12.496" v="12567" actId="1076"/>
          <ac:picMkLst>
            <pc:docMk/>
            <pc:sldMk cId="3089273687" sldId="1208"/>
            <ac:picMk id="13" creationId="{FA441152-729B-EE88-E9DD-41967B807F74}"/>
          </ac:picMkLst>
        </pc:picChg>
        <pc:picChg chg="add mod modCrop">
          <ac:chgData name="baris oguz" userId="b2f6407021882ee1" providerId="LiveId" clId="{6DFD3514-3DFC-4C97-9916-98338E4C9316}" dt="2025-11-02T09:38:16.736" v="12568" actId="1036"/>
          <ac:picMkLst>
            <pc:docMk/>
            <pc:sldMk cId="3089273687" sldId="1208"/>
            <ac:picMk id="14" creationId="{C83512B3-46DE-3BAB-7EB2-9FBE0905C6BD}"/>
          </ac:picMkLst>
        </pc:picChg>
        <pc:picChg chg="add mod">
          <ac:chgData name="baris oguz" userId="b2f6407021882ee1" providerId="LiveId" clId="{6DFD3514-3DFC-4C97-9916-98338E4C9316}" dt="2025-11-02T09:44:31.710" v="12603" actId="1076"/>
          <ac:picMkLst>
            <pc:docMk/>
            <pc:sldMk cId="3089273687" sldId="1208"/>
            <ac:picMk id="17" creationId="{2F7703B2-E3B5-5C6D-3C14-3702AB879711}"/>
          </ac:picMkLst>
        </pc:picChg>
        <pc:picChg chg="add mod">
          <ac:chgData name="baris oguz" userId="b2f6407021882ee1" providerId="LiveId" clId="{6DFD3514-3DFC-4C97-9916-98338E4C9316}" dt="2025-11-02T09:43:48.573" v="12591" actId="1076"/>
          <ac:picMkLst>
            <pc:docMk/>
            <pc:sldMk cId="3089273687" sldId="1208"/>
            <ac:picMk id="19" creationId="{D042FEA4-4DAE-A297-9002-A2643BA19977}"/>
          </ac:picMkLst>
        </pc:picChg>
        <pc:picChg chg="add mod">
          <ac:chgData name="baris oguz" userId="b2f6407021882ee1" providerId="LiveId" clId="{6DFD3514-3DFC-4C97-9916-98338E4C9316}" dt="2025-11-02T09:44:19.866" v="12598" actId="14100"/>
          <ac:picMkLst>
            <pc:docMk/>
            <pc:sldMk cId="3089273687" sldId="1208"/>
            <ac:picMk id="20" creationId="{421E0F75-3F65-3684-5629-A6A779CD8B1D}"/>
          </ac:picMkLst>
        </pc:picChg>
        <pc:picChg chg="add mod">
          <ac:chgData name="baris oguz" userId="b2f6407021882ee1" providerId="LiveId" clId="{6DFD3514-3DFC-4C97-9916-98338E4C9316}" dt="2025-11-02T09:44:28.445" v="12600" actId="1076"/>
          <ac:picMkLst>
            <pc:docMk/>
            <pc:sldMk cId="3089273687" sldId="1208"/>
            <ac:picMk id="21" creationId="{F384B5E8-4538-14A7-50C2-FD6C115CCB05}"/>
          </ac:picMkLst>
        </pc:picChg>
        <pc:picChg chg="add mod">
          <ac:chgData name="baris oguz" userId="b2f6407021882ee1" providerId="LiveId" clId="{6DFD3514-3DFC-4C97-9916-98338E4C9316}" dt="2025-11-02T09:44:31.344" v="12602" actId="1076"/>
          <ac:picMkLst>
            <pc:docMk/>
            <pc:sldMk cId="3089273687" sldId="1208"/>
            <ac:picMk id="22" creationId="{7C94BE3B-3211-D139-BAE6-57343587C3EF}"/>
          </ac:picMkLst>
        </pc:picChg>
        <pc:picChg chg="add mod">
          <ac:chgData name="baris oguz" userId="b2f6407021882ee1" providerId="LiveId" clId="{6DFD3514-3DFC-4C97-9916-98338E4C9316}" dt="2025-11-02T09:44:56.588" v="12608" actId="1076"/>
          <ac:picMkLst>
            <pc:docMk/>
            <pc:sldMk cId="3089273687" sldId="1208"/>
            <ac:picMk id="23" creationId="{483566E5-FAD7-EE42-1AC0-725E5DCF79D6}"/>
          </ac:picMkLst>
        </pc:picChg>
        <pc:picChg chg="add mod">
          <ac:chgData name="baris oguz" userId="b2f6407021882ee1" providerId="LiveId" clId="{6DFD3514-3DFC-4C97-9916-98338E4C9316}" dt="2025-11-02T09:45:08.214" v="12610" actId="1076"/>
          <ac:picMkLst>
            <pc:docMk/>
            <pc:sldMk cId="3089273687" sldId="1208"/>
            <ac:picMk id="24" creationId="{F23398C9-2B79-AD1A-278E-786EF0DAA2B1}"/>
          </ac:picMkLst>
        </pc:picChg>
        <pc:picChg chg="add del mod">
          <ac:chgData name="baris oguz" userId="b2f6407021882ee1" providerId="LiveId" clId="{6DFD3514-3DFC-4C97-9916-98338E4C9316}" dt="2025-11-02T09:45:31.625" v="12618" actId="27957"/>
          <ac:picMkLst>
            <pc:docMk/>
            <pc:sldMk cId="3089273687" sldId="1208"/>
            <ac:picMk id="25" creationId="{F9372D7A-7C68-8C3B-4FBC-69FC68A75544}"/>
          </ac:picMkLst>
        </pc:picChg>
      </pc:sldChg>
      <pc:sldChg chg="addSp delSp modSp mod modClrScheme chgLayout">
        <pc:chgData name="baris oguz" userId="b2f6407021882ee1" providerId="LiveId" clId="{6DFD3514-3DFC-4C97-9916-98338E4C9316}" dt="2025-11-02T10:15:26.917" v="13304" actId="122"/>
        <pc:sldMkLst>
          <pc:docMk/>
          <pc:sldMk cId="108938944" sldId="1211"/>
        </pc:sldMkLst>
        <pc:spChg chg="mod ord">
          <ac:chgData name="baris oguz" userId="b2f6407021882ee1" providerId="LiveId" clId="{6DFD3514-3DFC-4C97-9916-98338E4C9316}" dt="2025-11-01T07:23:32.816" v="10691" actId="700"/>
          <ac:spMkLst>
            <pc:docMk/>
            <pc:sldMk cId="108938944" sldId="1211"/>
            <ac:spMk id="2" creationId="{118086CD-379E-7E4C-F70F-1B44EC96365D}"/>
          </ac:spMkLst>
        </pc:spChg>
        <pc:spChg chg="mod ord">
          <ac:chgData name="baris oguz" userId="b2f6407021882ee1" providerId="LiveId" clId="{6DFD3514-3DFC-4C97-9916-98338E4C9316}" dt="2025-11-01T07:23:32.816" v="10691" actId="700"/>
          <ac:spMkLst>
            <pc:docMk/>
            <pc:sldMk cId="108938944" sldId="1211"/>
            <ac:spMk id="5" creationId="{C75C88F6-C988-13BD-6F4D-9EF27735087B}"/>
          </ac:spMkLst>
        </pc:spChg>
        <pc:spChg chg="add mod">
          <ac:chgData name="baris oguz" userId="b2f6407021882ee1" providerId="LiveId" clId="{6DFD3514-3DFC-4C97-9916-98338E4C9316}" dt="2025-11-02T10:15:26.917" v="13304" actId="122"/>
          <ac:spMkLst>
            <pc:docMk/>
            <pc:sldMk cId="108938944" sldId="1211"/>
            <ac:spMk id="7" creationId="{7D0713FE-0AB4-7FE5-5CFC-4B7596FAA0F4}"/>
          </ac:spMkLst>
        </pc:spChg>
        <pc:spChg chg="mod ord">
          <ac:chgData name="baris oguz" userId="b2f6407021882ee1" providerId="LiveId" clId="{6DFD3514-3DFC-4C97-9916-98338E4C9316}" dt="2025-11-01T07:23:44.368" v="10694" actId="27636"/>
          <ac:spMkLst>
            <pc:docMk/>
            <pc:sldMk cId="108938944" sldId="1211"/>
            <ac:spMk id="2628610" creationId="{00000000-0000-0000-0000-000000000000}"/>
          </ac:spMkLst>
        </pc:spChg>
        <pc:spChg chg="mod ord">
          <ac:chgData name="baris oguz" userId="b2f6407021882ee1" providerId="LiveId" clId="{6DFD3514-3DFC-4C97-9916-98338E4C9316}" dt="2025-11-02T10:08:12.460" v="13196" actId="1076"/>
          <ac:spMkLst>
            <pc:docMk/>
            <pc:sldMk cId="108938944" sldId="1211"/>
            <ac:spMk id="2628611" creationId="{00000000-0000-0000-0000-000000000000}"/>
          </ac:spMkLst>
        </pc:spChg>
        <pc:picChg chg="mod ord">
          <ac:chgData name="baris oguz" userId="b2f6407021882ee1" providerId="LiveId" clId="{6DFD3514-3DFC-4C97-9916-98338E4C9316}" dt="2025-11-02T10:08:06.750" v="13195" actId="167"/>
          <ac:picMkLst>
            <pc:docMk/>
            <pc:sldMk cId="108938944" sldId="1211"/>
            <ac:picMk id="4" creationId="{00000000-0000-0000-0000-000000000000}"/>
          </ac:picMkLst>
        </pc:picChg>
      </pc:sldChg>
      <pc:sldChg chg="addSp delSp modSp mod modClrScheme delAnim modAnim chgLayout">
        <pc:chgData name="baris oguz" userId="b2f6407021882ee1" providerId="LiveId" clId="{6DFD3514-3DFC-4C97-9916-98338E4C9316}" dt="2025-11-02T10:29:27.379" v="13369" actId="166"/>
        <pc:sldMkLst>
          <pc:docMk/>
          <pc:sldMk cId="4119715655" sldId="1212"/>
        </pc:sldMkLst>
        <pc:spChg chg="mod ord">
          <ac:chgData name="baris oguz" userId="b2f6407021882ee1" providerId="LiveId" clId="{6DFD3514-3DFC-4C97-9916-98338E4C9316}" dt="2025-11-01T07:23:32.816" v="10691" actId="700"/>
          <ac:spMkLst>
            <pc:docMk/>
            <pc:sldMk cId="4119715655" sldId="1212"/>
            <ac:spMk id="5" creationId="{00000000-0000-0000-0000-000000000000}"/>
          </ac:spMkLst>
        </pc:spChg>
        <pc:spChg chg="mod ord">
          <ac:chgData name="baris oguz" userId="b2f6407021882ee1" providerId="LiveId" clId="{6DFD3514-3DFC-4C97-9916-98338E4C9316}" dt="2025-11-01T07:23:32.816" v="10691" actId="700"/>
          <ac:spMkLst>
            <pc:docMk/>
            <pc:sldMk cId="4119715655" sldId="1212"/>
            <ac:spMk id="6" creationId="{90106707-3858-2BB5-C53D-2F19878C16C8}"/>
          </ac:spMkLst>
        </pc:spChg>
        <pc:spChg chg="mod ord">
          <ac:chgData name="baris oguz" userId="b2f6407021882ee1" providerId="LiveId" clId="{6DFD3514-3DFC-4C97-9916-98338E4C9316}" dt="2025-11-01T07:23:32.816" v="10691" actId="700"/>
          <ac:spMkLst>
            <pc:docMk/>
            <pc:sldMk cId="4119715655" sldId="1212"/>
            <ac:spMk id="9" creationId="{D83A5FE4-AEDB-9953-5F52-38C870A8A608}"/>
          </ac:spMkLst>
        </pc:spChg>
        <pc:spChg chg="add mod">
          <ac:chgData name="baris oguz" userId="b2f6407021882ee1" providerId="LiveId" clId="{6DFD3514-3DFC-4C97-9916-98338E4C9316}" dt="2025-11-02T10:28:44.368" v="13368" actId="13822"/>
          <ac:spMkLst>
            <pc:docMk/>
            <pc:sldMk cId="4119715655" sldId="1212"/>
            <ac:spMk id="24" creationId="{BC456923-71FF-C7D9-5B31-E9425770DA92}"/>
          </ac:spMkLst>
        </pc:spChg>
        <pc:picChg chg="mod ord">
          <ac:chgData name="baris oguz" userId="b2f6407021882ee1" providerId="LiveId" clId="{6DFD3514-3DFC-4C97-9916-98338E4C9316}" dt="2025-11-02T10:24:46.596" v="13338" actId="1076"/>
          <ac:picMkLst>
            <pc:docMk/>
            <pc:sldMk cId="4119715655" sldId="1212"/>
            <ac:picMk id="8" creationId="{00000000-0000-0000-0000-000000000000}"/>
          </ac:picMkLst>
        </pc:picChg>
        <pc:picChg chg="add mod">
          <ac:chgData name="baris oguz" userId="b2f6407021882ee1" providerId="LiveId" clId="{6DFD3514-3DFC-4C97-9916-98338E4C9316}" dt="2025-11-02T10:24:04.996" v="13328"/>
          <ac:picMkLst>
            <pc:docMk/>
            <pc:sldMk cId="4119715655" sldId="1212"/>
            <ac:picMk id="12" creationId="{CCDBCED2-7305-A1CA-DC70-C6D67E7BFCB9}"/>
          </ac:picMkLst>
        </pc:picChg>
        <pc:picChg chg="add mod modCrop">
          <ac:chgData name="baris oguz" userId="b2f6407021882ee1" providerId="LiveId" clId="{6DFD3514-3DFC-4C97-9916-98338E4C9316}" dt="2025-11-02T10:24:36.803" v="13336" actId="1076"/>
          <ac:picMkLst>
            <pc:docMk/>
            <pc:sldMk cId="4119715655" sldId="1212"/>
            <ac:picMk id="13" creationId="{004E135D-78D7-7D0A-C558-DB4DAE20A1C9}"/>
          </ac:picMkLst>
        </pc:picChg>
        <pc:picChg chg="add mod">
          <ac:chgData name="baris oguz" userId="b2f6407021882ee1" providerId="LiveId" clId="{6DFD3514-3DFC-4C97-9916-98338E4C9316}" dt="2025-11-02T10:25:51.895" v="13341" actId="1076"/>
          <ac:picMkLst>
            <pc:docMk/>
            <pc:sldMk cId="4119715655" sldId="1212"/>
            <ac:picMk id="15" creationId="{3AA2999E-BE48-B9AB-B0E6-E44486EBA9AD}"/>
          </ac:picMkLst>
        </pc:picChg>
        <pc:picChg chg="add mod">
          <ac:chgData name="baris oguz" userId="b2f6407021882ee1" providerId="LiveId" clId="{6DFD3514-3DFC-4C97-9916-98338E4C9316}" dt="2025-11-02T10:26:42.931" v="13350" actId="1076"/>
          <ac:picMkLst>
            <pc:docMk/>
            <pc:sldMk cId="4119715655" sldId="1212"/>
            <ac:picMk id="16" creationId="{46E4A7AE-0B7F-C5E9-1E7C-638E9ACE9E2A}"/>
          </ac:picMkLst>
        </pc:picChg>
        <pc:picChg chg="add mod">
          <ac:chgData name="baris oguz" userId="b2f6407021882ee1" providerId="LiveId" clId="{6DFD3514-3DFC-4C97-9916-98338E4C9316}" dt="2025-11-02T10:26:23.972" v="13345" actId="1076"/>
          <ac:picMkLst>
            <pc:docMk/>
            <pc:sldMk cId="4119715655" sldId="1212"/>
            <ac:picMk id="17" creationId="{DEA1C823-B870-1E18-A586-20332C7A259E}"/>
          </ac:picMkLst>
        </pc:picChg>
        <pc:picChg chg="add mod">
          <ac:chgData name="baris oguz" userId="b2f6407021882ee1" providerId="LiveId" clId="{6DFD3514-3DFC-4C97-9916-98338E4C9316}" dt="2025-11-02T10:26:52.053" v="13352" actId="1076"/>
          <ac:picMkLst>
            <pc:docMk/>
            <pc:sldMk cId="4119715655" sldId="1212"/>
            <ac:picMk id="19" creationId="{B2351243-CB52-D6A8-45EC-8E17B7A88058}"/>
          </ac:picMkLst>
        </pc:picChg>
        <pc:picChg chg="add mod">
          <ac:chgData name="baris oguz" userId="b2f6407021882ee1" providerId="LiveId" clId="{6DFD3514-3DFC-4C97-9916-98338E4C9316}" dt="2025-11-02T10:26:56.517" v="13354" actId="1076"/>
          <ac:picMkLst>
            <pc:docMk/>
            <pc:sldMk cId="4119715655" sldId="1212"/>
            <ac:picMk id="20" creationId="{C699D114-B496-3E9B-3D23-DD364F45B8F5}"/>
          </ac:picMkLst>
        </pc:picChg>
        <pc:picChg chg="add mod ord">
          <ac:chgData name="baris oguz" userId="b2f6407021882ee1" providerId="LiveId" clId="{6DFD3514-3DFC-4C97-9916-98338E4C9316}" dt="2025-11-02T10:29:27.379" v="13369" actId="166"/>
          <ac:picMkLst>
            <pc:docMk/>
            <pc:sldMk cId="4119715655" sldId="1212"/>
            <ac:picMk id="21" creationId="{74AA6CDB-738A-6F30-9443-31A0979B1636}"/>
          </ac:picMkLst>
        </pc:picChg>
        <pc:picChg chg="add mod">
          <ac:chgData name="baris oguz" userId="b2f6407021882ee1" providerId="LiveId" clId="{6DFD3514-3DFC-4C97-9916-98338E4C9316}" dt="2025-11-02T10:28:05.272" v="13361" actId="14100"/>
          <ac:picMkLst>
            <pc:docMk/>
            <pc:sldMk cId="4119715655" sldId="1212"/>
            <ac:picMk id="23" creationId="{5F30B479-C37F-E472-FE62-FF7CD3534EAA}"/>
          </ac:picMkLst>
        </pc:picChg>
      </pc:sldChg>
      <pc:sldChg chg="addSp delSp modSp mod ord modClrScheme chgLayout">
        <pc:chgData name="baris oguz" userId="b2f6407021882ee1" providerId="LiveId" clId="{6DFD3514-3DFC-4C97-9916-98338E4C9316}" dt="2025-11-04T09:09:40.241" v="15368" actId="1076"/>
        <pc:sldMkLst>
          <pc:docMk/>
          <pc:sldMk cId="2232376534" sldId="1216"/>
        </pc:sldMkLst>
        <pc:spChg chg="mod ord">
          <ac:chgData name="baris oguz" userId="b2f6407021882ee1" providerId="LiveId" clId="{6DFD3514-3DFC-4C97-9916-98338E4C9316}" dt="2025-11-02T10:21:49.924" v="13315" actId="6549"/>
          <ac:spMkLst>
            <pc:docMk/>
            <pc:sldMk cId="2232376534" sldId="1216"/>
            <ac:spMk id="2" creationId="{00000000-0000-0000-0000-000000000000}"/>
          </ac:spMkLst>
        </pc:spChg>
        <pc:spChg chg="mod ord">
          <ac:chgData name="baris oguz" userId="b2f6407021882ee1" providerId="LiveId" clId="{6DFD3514-3DFC-4C97-9916-98338E4C9316}" dt="2025-11-01T07:23:49.621" v="10695" actId="700"/>
          <ac:spMkLst>
            <pc:docMk/>
            <pc:sldMk cId="2232376534" sldId="1216"/>
            <ac:spMk id="3" creationId="{85468E2A-9DD5-7AD2-F21B-1B967E6DE405}"/>
          </ac:spMkLst>
        </pc:spChg>
        <pc:spChg chg="mod ord">
          <ac:chgData name="baris oguz" userId="b2f6407021882ee1" providerId="LiveId" clId="{6DFD3514-3DFC-4C97-9916-98338E4C9316}" dt="2025-11-01T07:23:49.621" v="10695" actId="700"/>
          <ac:spMkLst>
            <pc:docMk/>
            <pc:sldMk cId="2232376534" sldId="1216"/>
            <ac:spMk id="6" creationId="{7747D2D7-0744-DEB3-FB11-4E6874FD9A53}"/>
          </ac:spMkLst>
        </pc:spChg>
        <pc:spChg chg="add mod">
          <ac:chgData name="baris oguz" userId="b2f6407021882ee1" providerId="LiveId" clId="{6DFD3514-3DFC-4C97-9916-98338E4C9316}" dt="2025-11-02T12:46:54.807" v="13572" actId="20577"/>
          <ac:spMkLst>
            <pc:docMk/>
            <pc:sldMk cId="2232376534" sldId="1216"/>
            <ac:spMk id="7" creationId="{FC1889ED-779D-4FDF-B5E8-B0F5EB6A7A49}"/>
          </ac:spMkLst>
        </pc:spChg>
        <pc:spChg chg="mod ord">
          <ac:chgData name="baris oguz" userId="b2f6407021882ee1" providerId="LiveId" clId="{6DFD3514-3DFC-4C97-9916-98338E4C9316}" dt="2025-11-01T07:23:49.621" v="10695" actId="700"/>
          <ac:spMkLst>
            <pc:docMk/>
            <pc:sldMk cId="2232376534" sldId="1216"/>
            <ac:spMk id="2650114" creationId="{00000000-0000-0000-0000-000000000000}"/>
          </ac:spMkLst>
        </pc:spChg>
        <pc:picChg chg="mod">
          <ac:chgData name="baris oguz" userId="b2f6407021882ee1" providerId="LiveId" clId="{6DFD3514-3DFC-4C97-9916-98338E4C9316}" dt="2025-11-04T09:09:40.241" v="15368" actId="1076"/>
          <ac:picMkLst>
            <pc:docMk/>
            <pc:sldMk cId="2232376534" sldId="1216"/>
            <ac:picMk id="5" creationId="{00000000-0000-0000-0000-000000000000}"/>
          </ac:picMkLst>
        </pc:picChg>
      </pc:sldChg>
      <pc:sldChg chg="addSp delSp modSp mod">
        <pc:chgData name="baris oguz" userId="b2f6407021882ee1" providerId="LiveId" clId="{6DFD3514-3DFC-4C97-9916-98338E4C9316}" dt="2025-11-04T07:27:31.529" v="15272" actId="790"/>
        <pc:sldMkLst>
          <pc:docMk/>
          <pc:sldMk cId="1010550359" sldId="1277"/>
        </pc:sldMkLst>
        <pc:spChg chg="mod">
          <ac:chgData name="baris oguz" userId="b2f6407021882ee1" providerId="LiveId" clId="{6DFD3514-3DFC-4C97-9916-98338E4C9316}" dt="2025-10-30T06:47:01.652" v="15" actId="20577"/>
          <ac:spMkLst>
            <pc:docMk/>
            <pc:sldMk cId="1010550359" sldId="1277"/>
            <ac:spMk id="2" creationId="{00000000-0000-0000-0000-000000000000}"/>
          </ac:spMkLst>
        </pc:spChg>
        <pc:graphicFrameChg chg="add mod ord modGraphic">
          <ac:chgData name="baris oguz" userId="b2f6407021882ee1" providerId="LiveId" clId="{6DFD3514-3DFC-4C97-9916-98338E4C9316}" dt="2025-11-04T07:27:31.529" v="15272" actId="790"/>
          <ac:graphicFrameMkLst>
            <pc:docMk/>
            <pc:sldMk cId="1010550359" sldId="1277"/>
            <ac:graphicFrameMk id="3" creationId="{5B0A3512-4341-41AE-431B-E73893E4DCEA}"/>
          </ac:graphicFrameMkLst>
        </pc:graphicFrameChg>
        <pc:picChg chg="mod">
          <ac:chgData name="baris oguz" userId="b2f6407021882ee1" providerId="LiveId" clId="{6DFD3514-3DFC-4C97-9916-98338E4C9316}" dt="2025-10-30T16:50:42.375" v="5602" actId="1076"/>
          <ac:picMkLst>
            <pc:docMk/>
            <pc:sldMk cId="1010550359" sldId="1277"/>
            <ac:picMk id="7" creationId="{00000000-0000-0000-0000-000000000000}"/>
          </ac:picMkLst>
        </pc:picChg>
      </pc:sldChg>
      <pc:sldChg chg="addSp delSp modSp mod modClrScheme chgLayout">
        <pc:chgData name="baris oguz" userId="b2f6407021882ee1" providerId="LiveId" clId="{6DFD3514-3DFC-4C97-9916-98338E4C9316}" dt="2025-10-30T07:23:27.435" v="551" actId="14100"/>
        <pc:sldMkLst>
          <pc:docMk/>
          <pc:sldMk cId="2337530245" sldId="1341"/>
        </pc:sldMkLst>
        <pc:spChg chg="mod ord">
          <ac:chgData name="baris oguz" userId="b2f6407021882ee1" providerId="LiveId" clId="{6DFD3514-3DFC-4C97-9916-98338E4C9316}" dt="2025-10-30T06:58:02.989" v="169" actId="700"/>
          <ac:spMkLst>
            <pc:docMk/>
            <pc:sldMk cId="2337530245" sldId="1341"/>
            <ac:spMk id="2" creationId="{00000000-0000-0000-0000-000000000000}"/>
          </ac:spMkLst>
        </pc:spChg>
        <pc:spChg chg="mod ord">
          <ac:chgData name="baris oguz" userId="b2f6407021882ee1" providerId="LiveId" clId="{6DFD3514-3DFC-4C97-9916-98338E4C9316}" dt="2025-10-30T06:58:02.989" v="169" actId="700"/>
          <ac:spMkLst>
            <pc:docMk/>
            <pc:sldMk cId="2337530245" sldId="1341"/>
            <ac:spMk id="3" creationId="{98F4AC96-9835-1ECA-DE01-99219ED19382}"/>
          </ac:spMkLst>
        </pc:spChg>
        <pc:spChg chg="mod ord">
          <ac:chgData name="baris oguz" userId="b2f6407021882ee1" providerId="LiveId" clId="{6DFD3514-3DFC-4C97-9916-98338E4C9316}" dt="2025-10-30T06:58:02.989" v="169" actId="700"/>
          <ac:spMkLst>
            <pc:docMk/>
            <pc:sldMk cId="2337530245" sldId="1341"/>
            <ac:spMk id="5" creationId="{86552879-429D-E4AE-04AC-370E79ACACEA}"/>
          </ac:spMkLst>
        </pc:spChg>
        <pc:spChg chg="mod">
          <ac:chgData name="baris oguz" userId="b2f6407021882ee1" providerId="LiveId" clId="{6DFD3514-3DFC-4C97-9916-98338E4C9316}" dt="2025-10-30T07:13:11.905" v="346" actId="1035"/>
          <ac:spMkLst>
            <pc:docMk/>
            <pc:sldMk cId="2337530245" sldId="1341"/>
            <ac:spMk id="7" creationId="{00000000-0000-0000-0000-000000000000}"/>
          </ac:spMkLst>
        </pc:spChg>
        <pc:spChg chg="mod">
          <ac:chgData name="baris oguz" userId="b2f6407021882ee1" providerId="LiveId" clId="{6DFD3514-3DFC-4C97-9916-98338E4C9316}" dt="2025-10-30T07:22:53.392" v="544" actId="1038"/>
          <ac:spMkLst>
            <pc:docMk/>
            <pc:sldMk cId="2337530245" sldId="1341"/>
            <ac:spMk id="8" creationId="{00000000-0000-0000-0000-000000000000}"/>
          </ac:spMkLst>
        </pc:spChg>
        <pc:spChg chg="mod">
          <ac:chgData name="baris oguz" userId="b2f6407021882ee1" providerId="LiveId" clId="{6DFD3514-3DFC-4C97-9916-98338E4C9316}" dt="2025-10-30T07:22:53.392" v="544" actId="1038"/>
          <ac:spMkLst>
            <pc:docMk/>
            <pc:sldMk cId="2337530245" sldId="1341"/>
            <ac:spMk id="40" creationId="{00000000-0000-0000-0000-000000000000}"/>
          </ac:spMkLst>
        </pc:spChg>
        <pc:spChg chg="mod">
          <ac:chgData name="baris oguz" userId="b2f6407021882ee1" providerId="LiveId" clId="{6DFD3514-3DFC-4C97-9916-98338E4C9316}" dt="2025-10-30T07:13:11.905" v="346" actId="1035"/>
          <ac:spMkLst>
            <pc:docMk/>
            <pc:sldMk cId="2337530245" sldId="1341"/>
            <ac:spMk id="20489" creationId="{00000000-0000-0000-0000-000000000000}"/>
          </ac:spMkLst>
        </pc:spChg>
        <pc:spChg chg="mod">
          <ac:chgData name="baris oguz" userId="b2f6407021882ee1" providerId="LiveId" clId="{6DFD3514-3DFC-4C97-9916-98338E4C9316}" dt="2025-10-30T07:13:11.905" v="346" actId="1035"/>
          <ac:spMkLst>
            <pc:docMk/>
            <pc:sldMk cId="2337530245" sldId="1341"/>
            <ac:spMk id="20491" creationId="{00000000-0000-0000-0000-000000000000}"/>
          </ac:spMkLst>
        </pc:spChg>
        <pc:spChg chg="mod">
          <ac:chgData name="baris oguz" userId="b2f6407021882ee1" providerId="LiveId" clId="{6DFD3514-3DFC-4C97-9916-98338E4C9316}" dt="2025-10-30T07:23:01.120" v="545" actId="164"/>
          <ac:spMkLst>
            <pc:docMk/>
            <pc:sldMk cId="2337530245" sldId="1341"/>
            <ac:spMk id="20498" creationId="{00000000-0000-0000-0000-000000000000}"/>
          </ac:spMkLst>
        </pc:spChg>
        <pc:spChg chg="mod">
          <ac:chgData name="baris oguz" userId="b2f6407021882ee1" providerId="LiveId" clId="{6DFD3514-3DFC-4C97-9916-98338E4C9316}" dt="2025-10-30T07:23:01.120" v="545" actId="164"/>
          <ac:spMkLst>
            <pc:docMk/>
            <pc:sldMk cId="2337530245" sldId="1341"/>
            <ac:spMk id="20499" creationId="{00000000-0000-0000-0000-000000000000}"/>
          </ac:spMkLst>
        </pc:spChg>
        <pc:spChg chg="mod">
          <ac:chgData name="baris oguz" userId="b2f6407021882ee1" providerId="LiveId" clId="{6DFD3514-3DFC-4C97-9916-98338E4C9316}" dt="2025-10-30T07:23:01.120" v="545" actId="164"/>
          <ac:spMkLst>
            <pc:docMk/>
            <pc:sldMk cId="2337530245" sldId="1341"/>
            <ac:spMk id="20500" creationId="{00000000-0000-0000-0000-000000000000}"/>
          </ac:spMkLst>
        </pc:spChg>
        <pc:spChg chg="mod">
          <ac:chgData name="baris oguz" userId="b2f6407021882ee1" providerId="LiveId" clId="{6DFD3514-3DFC-4C97-9916-98338E4C9316}" dt="2025-10-30T07:10:40.972" v="242" actId="2711"/>
          <ac:spMkLst>
            <pc:docMk/>
            <pc:sldMk cId="2337530245" sldId="1341"/>
            <ac:spMk id="20502" creationId="{00000000-0000-0000-0000-000000000000}"/>
          </ac:spMkLst>
        </pc:spChg>
        <pc:spChg chg="mod">
          <ac:chgData name="baris oguz" userId="b2f6407021882ee1" providerId="LiveId" clId="{6DFD3514-3DFC-4C97-9916-98338E4C9316}" dt="2025-10-30T07:12:38.057" v="330" actId="1076"/>
          <ac:spMkLst>
            <pc:docMk/>
            <pc:sldMk cId="2337530245" sldId="1341"/>
            <ac:spMk id="20505" creationId="{00000000-0000-0000-0000-000000000000}"/>
          </ac:spMkLst>
        </pc:spChg>
        <pc:spChg chg="mod">
          <ac:chgData name="baris oguz" userId="b2f6407021882ee1" providerId="LiveId" clId="{6DFD3514-3DFC-4C97-9916-98338E4C9316}" dt="2025-10-30T07:10:40.972" v="242" actId="2711"/>
          <ac:spMkLst>
            <pc:docMk/>
            <pc:sldMk cId="2337530245" sldId="1341"/>
            <ac:spMk id="20510" creationId="{00000000-0000-0000-0000-000000000000}"/>
          </ac:spMkLst>
        </pc:spChg>
        <pc:grpChg chg="add mod">
          <ac:chgData name="baris oguz" userId="b2f6407021882ee1" providerId="LiveId" clId="{6DFD3514-3DFC-4C97-9916-98338E4C9316}" dt="2025-10-30T07:23:07.435" v="546" actId="1076"/>
          <ac:grpSpMkLst>
            <pc:docMk/>
            <pc:sldMk cId="2337530245" sldId="1341"/>
            <ac:grpSpMk id="9" creationId="{C6BD0B6A-F021-7573-26DA-8D3EB37747B9}"/>
          </ac:grpSpMkLst>
        </pc:grpChg>
        <pc:grpChg chg="mod">
          <ac:chgData name="baris oguz" userId="b2f6407021882ee1" providerId="LiveId" clId="{6DFD3514-3DFC-4C97-9916-98338E4C9316}" dt="2025-10-30T07:23:27.435" v="551" actId="14100"/>
          <ac:grpSpMkLst>
            <pc:docMk/>
            <pc:sldMk cId="2337530245" sldId="1341"/>
            <ac:grpSpMk id="20492" creationId="{00000000-0000-0000-0000-000000000000}"/>
          </ac:grpSpMkLst>
        </pc:grpChg>
        <pc:grpChg chg="mod">
          <ac:chgData name="baris oguz" userId="b2f6407021882ee1" providerId="LiveId" clId="{6DFD3514-3DFC-4C97-9916-98338E4C9316}" dt="2025-10-30T07:23:17.118" v="549" actId="1076"/>
          <ac:grpSpMkLst>
            <pc:docMk/>
            <pc:sldMk cId="2337530245" sldId="1341"/>
            <ac:grpSpMk id="20493" creationId="{00000000-0000-0000-0000-000000000000}"/>
          </ac:grpSpMkLst>
        </pc:grpChg>
        <pc:grpChg chg="mod">
          <ac:chgData name="baris oguz" userId="b2f6407021882ee1" providerId="LiveId" clId="{6DFD3514-3DFC-4C97-9916-98338E4C9316}" dt="2025-10-30T07:23:23.590" v="550" actId="14100"/>
          <ac:grpSpMkLst>
            <pc:docMk/>
            <pc:sldMk cId="2337530245" sldId="1341"/>
            <ac:grpSpMk id="20494" creationId="{00000000-0000-0000-0000-000000000000}"/>
          </ac:grpSpMkLst>
        </pc:grpChg>
        <pc:grpChg chg="mod">
          <ac:chgData name="baris oguz" userId="b2f6407021882ee1" providerId="LiveId" clId="{6DFD3514-3DFC-4C97-9916-98338E4C9316}" dt="2025-10-30T07:23:11.913" v="548" actId="1076"/>
          <ac:grpSpMkLst>
            <pc:docMk/>
            <pc:sldMk cId="2337530245" sldId="1341"/>
            <ac:grpSpMk id="20495" creationId="{00000000-0000-0000-0000-000000000000}"/>
          </ac:grpSpMkLst>
        </pc:grpChg>
        <pc:cxnChg chg="mod">
          <ac:chgData name="baris oguz" userId="b2f6407021882ee1" providerId="LiveId" clId="{6DFD3514-3DFC-4C97-9916-98338E4C9316}" dt="2025-10-30T07:11:10.627" v="274" actId="1076"/>
          <ac:cxnSpMkLst>
            <pc:docMk/>
            <pc:sldMk cId="2337530245" sldId="1341"/>
            <ac:cxnSpMk id="11" creationId="{00000000-0000-0000-0000-000000000000}"/>
          </ac:cxnSpMkLst>
        </pc:cxnChg>
        <pc:cxnChg chg="mod">
          <ac:chgData name="baris oguz" userId="b2f6407021882ee1" providerId="LiveId" clId="{6DFD3514-3DFC-4C97-9916-98338E4C9316}" dt="2025-10-30T07:12:41.672" v="331" actId="1076"/>
          <ac:cxnSpMkLst>
            <pc:docMk/>
            <pc:sldMk cId="2337530245" sldId="1341"/>
            <ac:cxnSpMk id="26" creationId="{00000000-0000-0000-0000-000000000000}"/>
          </ac:cxnSpMkLst>
        </pc:cxnChg>
        <pc:cxnChg chg="mod">
          <ac:chgData name="baris oguz" userId="b2f6407021882ee1" providerId="LiveId" clId="{6DFD3514-3DFC-4C97-9916-98338E4C9316}" dt="2025-10-30T07:23:01.120" v="545" actId="164"/>
          <ac:cxnSpMkLst>
            <pc:docMk/>
            <pc:sldMk cId="2337530245" sldId="1341"/>
            <ac:cxnSpMk id="37" creationId="{00000000-0000-0000-0000-000000000000}"/>
          </ac:cxnSpMkLst>
        </pc:cxnChg>
      </pc:sldChg>
      <pc:sldChg chg="addSp delSp modSp mod modClrScheme chgLayout">
        <pc:chgData name="baris oguz" userId="b2f6407021882ee1" providerId="LiveId" clId="{6DFD3514-3DFC-4C97-9916-98338E4C9316}" dt="2025-11-04T07:09:57.700" v="15243" actId="20577"/>
        <pc:sldMkLst>
          <pc:docMk/>
          <pc:sldMk cId="298870059" sldId="1487"/>
        </pc:sldMkLst>
        <pc:spChg chg="add mod ord">
          <ac:chgData name="baris oguz" userId="b2f6407021882ee1" providerId="LiveId" clId="{6DFD3514-3DFC-4C97-9916-98338E4C9316}" dt="2025-10-30T16:36:03.178" v="5532" actId="700"/>
          <ac:spMkLst>
            <pc:docMk/>
            <pc:sldMk cId="298870059" sldId="1487"/>
            <ac:spMk id="2" creationId="{76A6E8B4-4FC7-845F-2DC9-E3EAC9D3FBF7}"/>
          </ac:spMkLst>
        </pc:spChg>
        <pc:spChg chg="mod ord">
          <ac:chgData name="baris oguz" userId="b2f6407021882ee1" providerId="LiveId" clId="{6DFD3514-3DFC-4C97-9916-98338E4C9316}" dt="2025-11-04T07:09:57.700" v="15243" actId="20577"/>
          <ac:spMkLst>
            <pc:docMk/>
            <pc:sldMk cId="298870059" sldId="1487"/>
            <ac:spMk id="3" creationId="{5AB08E99-90FA-D2BA-5568-57F725DC417B}"/>
          </ac:spMkLst>
        </pc:spChg>
        <pc:spChg chg="mod ord">
          <ac:chgData name="baris oguz" userId="b2f6407021882ee1" providerId="LiveId" clId="{6DFD3514-3DFC-4C97-9916-98338E4C9316}" dt="2025-10-30T16:36:03.178" v="5532" actId="700"/>
          <ac:spMkLst>
            <pc:docMk/>
            <pc:sldMk cId="298870059" sldId="1487"/>
            <ac:spMk id="4" creationId="{C774EB68-CD55-15DF-4A7D-234669EFF5F4}"/>
          </ac:spMkLst>
        </pc:spChg>
        <pc:spChg chg="mod ord">
          <ac:chgData name="baris oguz" userId="b2f6407021882ee1" providerId="LiveId" clId="{6DFD3514-3DFC-4C97-9916-98338E4C9316}" dt="2025-10-30T16:36:03.178" v="5532" actId="700"/>
          <ac:spMkLst>
            <pc:docMk/>
            <pc:sldMk cId="298870059" sldId="1487"/>
            <ac:spMk id="5" creationId="{0413A200-A590-725B-C5DF-5BC0A93F2962}"/>
          </ac:spMkLst>
        </pc:spChg>
        <pc:spChg chg="mod ord">
          <ac:chgData name="baris oguz" userId="b2f6407021882ee1" providerId="LiveId" clId="{6DFD3514-3DFC-4C97-9916-98338E4C9316}" dt="2025-10-30T16:36:03.178" v="5532" actId="700"/>
          <ac:spMkLst>
            <pc:docMk/>
            <pc:sldMk cId="298870059" sldId="1487"/>
            <ac:spMk id="7" creationId="{6B8BA4D8-5362-A6BA-EC08-9B858A2814EF}"/>
          </ac:spMkLst>
        </pc:spChg>
      </pc:sldChg>
      <pc:sldChg chg="addSp delSp modSp mod">
        <pc:chgData name="baris oguz" userId="b2f6407021882ee1" providerId="LiveId" clId="{6DFD3514-3DFC-4C97-9916-98338E4C9316}" dt="2025-11-04T07:27:39.005" v="15273" actId="790"/>
        <pc:sldMkLst>
          <pc:docMk/>
          <pc:sldMk cId="4002952251" sldId="1528"/>
        </pc:sldMkLst>
        <pc:spChg chg="mod">
          <ac:chgData name="baris oguz" userId="b2f6407021882ee1" providerId="LiveId" clId="{6DFD3514-3DFC-4C97-9916-98338E4C9316}" dt="2025-10-30T06:48:59.362" v="37" actId="20577"/>
          <ac:spMkLst>
            <pc:docMk/>
            <pc:sldMk cId="4002952251" sldId="1528"/>
            <ac:spMk id="2" creationId="{193D0533-422D-BF96-B9A6-8808B45BEA43}"/>
          </ac:spMkLst>
        </pc:spChg>
        <pc:graphicFrameChg chg="add mod ord modGraphic">
          <ac:chgData name="baris oguz" userId="b2f6407021882ee1" providerId="LiveId" clId="{6DFD3514-3DFC-4C97-9916-98338E4C9316}" dt="2025-11-04T07:27:39.005" v="15273" actId="790"/>
          <ac:graphicFrameMkLst>
            <pc:docMk/>
            <pc:sldMk cId="4002952251" sldId="1528"/>
            <ac:graphicFrameMk id="8" creationId="{2EF1D3FC-8895-F8E9-6709-8AC33120580A}"/>
          </ac:graphicFrameMkLst>
        </pc:graphicFrameChg>
        <pc:picChg chg="mod">
          <ac:chgData name="baris oguz" userId="b2f6407021882ee1" providerId="LiveId" clId="{6DFD3514-3DFC-4C97-9916-98338E4C9316}" dt="2025-11-04T07:26:37.875" v="15271" actId="1076"/>
          <ac:picMkLst>
            <pc:docMk/>
            <pc:sldMk cId="4002952251" sldId="1528"/>
            <ac:picMk id="7" creationId="{C852A0FF-B897-21A4-89E9-689A686A788C}"/>
          </ac:picMkLst>
        </pc:picChg>
      </pc:sldChg>
      <pc:sldChg chg="addSp delSp modSp mod modClrScheme chgLayout">
        <pc:chgData name="baris oguz" userId="b2f6407021882ee1" providerId="LiveId" clId="{6DFD3514-3DFC-4C97-9916-98338E4C9316}" dt="2025-11-04T07:09:34.299" v="15236" actId="20577"/>
        <pc:sldMkLst>
          <pc:docMk/>
          <pc:sldMk cId="219253512" sldId="1546"/>
        </pc:sldMkLst>
        <pc:spChg chg="add mod ord">
          <ac:chgData name="baris oguz" userId="b2f6407021882ee1" providerId="LiveId" clId="{6DFD3514-3DFC-4C97-9916-98338E4C9316}" dt="2025-10-30T06:56:18.404" v="131" actId="404"/>
          <ac:spMkLst>
            <pc:docMk/>
            <pc:sldMk cId="219253512" sldId="1546"/>
            <ac:spMk id="2" creationId="{FE8A1542-1118-C6A8-D820-6E2A5CE27821}"/>
          </ac:spMkLst>
        </pc:spChg>
        <pc:spChg chg="mod ord">
          <ac:chgData name="baris oguz" userId="b2f6407021882ee1" providerId="LiveId" clId="{6DFD3514-3DFC-4C97-9916-98338E4C9316}" dt="2025-11-04T07:09:34.299" v="15236" actId="20577"/>
          <ac:spMkLst>
            <pc:docMk/>
            <pc:sldMk cId="219253512" sldId="1546"/>
            <ac:spMk id="3" creationId="{00000000-0000-0000-0000-000000000000}"/>
          </ac:spMkLst>
        </pc:spChg>
        <pc:spChg chg="mod ord">
          <ac:chgData name="baris oguz" userId="b2f6407021882ee1" providerId="LiveId" clId="{6DFD3514-3DFC-4C97-9916-98338E4C9316}" dt="2025-10-30T08:04:03.668" v="1569" actId="6549"/>
          <ac:spMkLst>
            <pc:docMk/>
            <pc:sldMk cId="219253512" sldId="1546"/>
            <ac:spMk id="4" creationId="{364ABB54-F892-3B2F-04F1-1440F5803580}"/>
          </ac:spMkLst>
        </pc:spChg>
        <pc:spChg chg="mod ord">
          <ac:chgData name="baris oguz" userId="b2f6407021882ee1" providerId="LiveId" clId="{6DFD3514-3DFC-4C97-9916-98338E4C9316}" dt="2025-10-30T06:55:16.284" v="89" actId="700"/>
          <ac:spMkLst>
            <pc:docMk/>
            <pc:sldMk cId="219253512" sldId="1546"/>
            <ac:spMk id="5" creationId="{4B17C8CA-1658-A4E2-A5BE-C0EE6C2F5EAA}"/>
          </ac:spMkLst>
        </pc:spChg>
        <pc:spChg chg="mod ord">
          <ac:chgData name="baris oguz" userId="b2f6407021882ee1" providerId="LiveId" clId="{6DFD3514-3DFC-4C97-9916-98338E4C9316}" dt="2025-10-30T06:55:16.284" v="89" actId="700"/>
          <ac:spMkLst>
            <pc:docMk/>
            <pc:sldMk cId="219253512" sldId="1546"/>
            <ac:spMk id="7" creationId="{331193D4-ED0C-CF4D-0AEF-AE14F16CAE37}"/>
          </ac:spMkLst>
        </pc:spChg>
      </pc:sldChg>
      <pc:sldChg chg="addSp delSp modSp mod modClrScheme chgLayout">
        <pc:chgData name="baris oguz" userId="b2f6407021882ee1" providerId="LiveId" clId="{6DFD3514-3DFC-4C97-9916-98338E4C9316}" dt="2025-11-04T07:09:41.349" v="15238" actId="20577"/>
        <pc:sldMkLst>
          <pc:docMk/>
          <pc:sldMk cId="1155340588" sldId="1547"/>
        </pc:sldMkLst>
        <pc:spChg chg="add mod ord">
          <ac:chgData name="baris oguz" userId="b2f6407021882ee1" providerId="LiveId" clId="{6DFD3514-3DFC-4C97-9916-98338E4C9316}" dt="2025-10-30T08:06:39.010" v="1603" actId="27636"/>
          <ac:spMkLst>
            <pc:docMk/>
            <pc:sldMk cId="1155340588" sldId="1547"/>
            <ac:spMk id="2" creationId="{F8DDCD33-8442-5DEE-96BC-7A669CF0B929}"/>
          </ac:spMkLst>
        </pc:spChg>
        <pc:spChg chg="mod ord">
          <ac:chgData name="baris oguz" userId="b2f6407021882ee1" providerId="LiveId" clId="{6DFD3514-3DFC-4C97-9916-98338E4C9316}" dt="2025-11-04T07:09:41.349" v="15238" actId="20577"/>
          <ac:spMkLst>
            <pc:docMk/>
            <pc:sldMk cId="1155340588" sldId="1547"/>
            <ac:spMk id="3" creationId="{8935A164-00DF-AA46-C78B-AAE6CF2EA164}"/>
          </ac:spMkLst>
        </pc:spChg>
        <pc:spChg chg="mod ord">
          <ac:chgData name="baris oguz" userId="b2f6407021882ee1" providerId="LiveId" clId="{6DFD3514-3DFC-4C97-9916-98338E4C9316}" dt="2025-10-30T09:28:59.459" v="2737" actId="1076"/>
          <ac:spMkLst>
            <pc:docMk/>
            <pc:sldMk cId="1155340588" sldId="1547"/>
            <ac:spMk id="4" creationId="{D80F79BC-4FC5-E028-2DA9-382F8F1176E6}"/>
          </ac:spMkLst>
        </pc:spChg>
        <pc:spChg chg="mod ord">
          <ac:chgData name="baris oguz" userId="b2f6407021882ee1" providerId="LiveId" clId="{6DFD3514-3DFC-4C97-9916-98338E4C9316}" dt="2025-10-30T08:03:11.587" v="1513" actId="700"/>
          <ac:spMkLst>
            <pc:docMk/>
            <pc:sldMk cId="1155340588" sldId="1547"/>
            <ac:spMk id="5" creationId="{39884233-9DD2-274B-DFBD-A5969A91D994}"/>
          </ac:spMkLst>
        </pc:spChg>
        <pc:spChg chg="mod ord">
          <ac:chgData name="baris oguz" userId="b2f6407021882ee1" providerId="LiveId" clId="{6DFD3514-3DFC-4C97-9916-98338E4C9316}" dt="2025-10-30T08:03:11.587" v="1513" actId="700"/>
          <ac:spMkLst>
            <pc:docMk/>
            <pc:sldMk cId="1155340588" sldId="1547"/>
            <ac:spMk id="7" creationId="{BEBDD0BC-AE46-9EE8-CC1B-7A0209800E55}"/>
          </ac:spMkLst>
        </pc:spChg>
      </pc:sldChg>
      <pc:sldChg chg="addSp delSp modSp mod modClrScheme chgLayout">
        <pc:chgData name="baris oguz" userId="b2f6407021882ee1" providerId="LiveId" clId="{6DFD3514-3DFC-4C97-9916-98338E4C9316}" dt="2025-11-04T07:09:50.119" v="15240" actId="20577"/>
        <pc:sldMkLst>
          <pc:docMk/>
          <pc:sldMk cId="1925471788" sldId="1548"/>
        </pc:sldMkLst>
        <pc:spChg chg="add mod ord">
          <ac:chgData name="baris oguz" userId="b2f6407021882ee1" providerId="LiveId" clId="{6DFD3514-3DFC-4C97-9916-98338E4C9316}" dt="2025-10-30T16:52:58.395" v="5659" actId="20577"/>
          <ac:spMkLst>
            <pc:docMk/>
            <pc:sldMk cId="1925471788" sldId="1548"/>
            <ac:spMk id="2" creationId="{95444430-542B-B064-08C6-5B6F6079E9CE}"/>
          </ac:spMkLst>
        </pc:spChg>
        <pc:spChg chg="mod ord">
          <ac:chgData name="baris oguz" userId="b2f6407021882ee1" providerId="LiveId" clId="{6DFD3514-3DFC-4C97-9916-98338E4C9316}" dt="2025-11-04T07:09:50.119" v="15240" actId="20577"/>
          <ac:spMkLst>
            <pc:docMk/>
            <pc:sldMk cId="1925471788" sldId="1548"/>
            <ac:spMk id="3" creationId="{59C61E12-803C-7D95-915F-9D05D3DFB2F8}"/>
          </ac:spMkLst>
        </pc:spChg>
        <pc:spChg chg="mod ord">
          <ac:chgData name="baris oguz" userId="b2f6407021882ee1" providerId="LiveId" clId="{6DFD3514-3DFC-4C97-9916-98338E4C9316}" dt="2025-10-30T16:52:39.695" v="5650"/>
          <ac:spMkLst>
            <pc:docMk/>
            <pc:sldMk cId="1925471788" sldId="1548"/>
            <ac:spMk id="4" creationId="{A82D4EC1-9861-6C05-A024-422DB70224C5}"/>
          </ac:spMkLst>
        </pc:spChg>
        <pc:spChg chg="mod ord">
          <ac:chgData name="baris oguz" userId="b2f6407021882ee1" providerId="LiveId" clId="{6DFD3514-3DFC-4C97-9916-98338E4C9316}" dt="2025-10-30T11:41:30.445" v="3987" actId="700"/>
          <ac:spMkLst>
            <pc:docMk/>
            <pc:sldMk cId="1925471788" sldId="1548"/>
            <ac:spMk id="5" creationId="{BC325D51-C76A-FCDC-47BD-449FB53870E3}"/>
          </ac:spMkLst>
        </pc:spChg>
        <pc:spChg chg="mod ord">
          <ac:chgData name="baris oguz" userId="b2f6407021882ee1" providerId="LiveId" clId="{6DFD3514-3DFC-4C97-9916-98338E4C9316}" dt="2025-10-30T11:41:30.445" v="3987" actId="700"/>
          <ac:spMkLst>
            <pc:docMk/>
            <pc:sldMk cId="1925471788" sldId="1548"/>
            <ac:spMk id="7" creationId="{AB835FFA-0578-E6B8-4E63-B4AD08469B81}"/>
          </ac:spMkLst>
        </pc:spChg>
      </pc:sldChg>
      <pc:sldChg chg="addSp delSp modSp mod modClrScheme chgLayout">
        <pc:chgData name="baris oguz" userId="b2f6407021882ee1" providerId="LiveId" clId="{6DFD3514-3DFC-4C97-9916-98338E4C9316}" dt="2025-11-04T07:10:14.747" v="15249" actId="20577"/>
        <pc:sldMkLst>
          <pc:docMk/>
          <pc:sldMk cId="2246762635" sldId="1550"/>
        </pc:sldMkLst>
        <pc:spChg chg="add mod ord">
          <ac:chgData name="baris oguz" userId="b2f6407021882ee1" providerId="LiveId" clId="{6DFD3514-3DFC-4C97-9916-98338E4C9316}" dt="2025-11-01T12:54:38.900" v="12529" actId="790"/>
          <ac:spMkLst>
            <pc:docMk/>
            <pc:sldMk cId="2246762635" sldId="1550"/>
            <ac:spMk id="2" creationId="{B65FD7EE-9A69-9E29-F4B5-D3BEF798EE6F}"/>
          </ac:spMkLst>
        </pc:spChg>
        <pc:spChg chg="mod ord">
          <ac:chgData name="baris oguz" userId="b2f6407021882ee1" providerId="LiveId" clId="{6DFD3514-3DFC-4C97-9916-98338E4C9316}" dt="2025-11-04T07:10:14.747" v="15249" actId="20577"/>
          <ac:spMkLst>
            <pc:docMk/>
            <pc:sldMk cId="2246762635" sldId="1550"/>
            <ac:spMk id="3" creationId="{9D021421-1059-BFE2-AE4F-86FACD6C2AEF}"/>
          </ac:spMkLst>
        </pc:spChg>
        <pc:spChg chg="mod ord">
          <ac:chgData name="baris oguz" userId="b2f6407021882ee1" providerId="LiveId" clId="{6DFD3514-3DFC-4C97-9916-98338E4C9316}" dt="2025-10-31T15:37:55.741" v="10673" actId="1076"/>
          <ac:spMkLst>
            <pc:docMk/>
            <pc:sldMk cId="2246762635" sldId="1550"/>
            <ac:spMk id="4" creationId="{B7551857-2A6E-11C1-89E8-E084BDDB11AB}"/>
          </ac:spMkLst>
        </pc:spChg>
        <pc:spChg chg="mod ord">
          <ac:chgData name="baris oguz" userId="b2f6407021882ee1" providerId="LiveId" clId="{6DFD3514-3DFC-4C97-9916-98338E4C9316}" dt="2025-10-31T15:37:06.518" v="10661" actId="700"/>
          <ac:spMkLst>
            <pc:docMk/>
            <pc:sldMk cId="2246762635" sldId="1550"/>
            <ac:spMk id="5" creationId="{1C10AD93-180F-79CC-CD14-3AAFFC56596E}"/>
          </ac:spMkLst>
        </pc:spChg>
        <pc:spChg chg="mod ord">
          <ac:chgData name="baris oguz" userId="b2f6407021882ee1" providerId="LiveId" clId="{6DFD3514-3DFC-4C97-9916-98338E4C9316}" dt="2025-10-31T15:37:06.518" v="10661" actId="700"/>
          <ac:spMkLst>
            <pc:docMk/>
            <pc:sldMk cId="2246762635" sldId="1550"/>
            <ac:spMk id="7" creationId="{A4DF181B-4405-38BB-F6AF-90DC2E5CECBB}"/>
          </ac:spMkLst>
        </pc:spChg>
      </pc:sldChg>
      <pc:sldChg chg="addSp delSp modSp add mod modClrScheme chgLayout">
        <pc:chgData name="baris oguz" userId="b2f6407021882ee1" providerId="LiveId" clId="{6DFD3514-3DFC-4C97-9916-98338E4C9316}" dt="2025-11-04T10:04:25.078" v="15386"/>
        <pc:sldMkLst>
          <pc:docMk/>
          <pc:sldMk cId="0" sldId="1642"/>
        </pc:sldMkLst>
        <pc:spChg chg="add mod ord">
          <ac:chgData name="baris oguz" userId="b2f6407021882ee1" providerId="LiveId" clId="{6DFD3514-3DFC-4C97-9916-98338E4C9316}" dt="2025-11-02T13:02:05.483" v="13656" actId="20577"/>
          <ac:spMkLst>
            <pc:docMk/>
            <pc:sldMk cId="0" sldId="1642"/>
            <ac:spMk id="2" creationId="{252F3A06-7B77-E298-76DD-D6B70DB20787}"/>
          </ac:spMkLst>
        </pc:spChg>
        <pc:spChg chg="add mod ord">
          <ac:chgData name="baris oguz" userId="b2f6407021882ee1" providerId="LiveId" clId="{6DFD3514-3DFC-4C97-9916-98338E4C9316}" dt="2025-11-02T14:01:05.756" v="14630" actId="20577"/>
          <ac:spMkLst>
            <pc:docMk/>
            <pc:sldMk cId="0" sldId="1642"/>
            <ac:spMk id="3" creationId="{DB9A0E58-936B-5A82-EE58-D048A7A61E8B}"/>
          </ac:spMkLst>
        </pc:spChg>
        <pc:spChg chg="add mod">
          <ac:chgData name="baris oguz" userId="b2f6407021882ee1" providerId="LiveId" clId="{6DFD3514-3DFC-4C97-9916-98338E4C9316}" dt="2025-11-04T10:04:25.078" v="15386"/>
          <ac:spMkLst>
            <pc:docMk/>
            <pc:sldMk cId="0" sldId="1642"/>
            <ac:spMk id="4" creationId="{6DC3B440-A20F-7BA0-ADD4-65E3C5EDD09D}"/>
          </ac:spMkLst>
        </pc:spChg>
        <pc:spChg chg="mod">
          <ac:chgData name="baris oguz" userId="b2f6407021882ee1" providerId="LiveId" clId="{6DFD3514-3DFC-4C97-9916-98338E4C9316}" dt="2025-11-02T13:33:42.684" v="14144" actId="1076"/>
          <ac:spMkLst>
            <pc:docMk/>
            <pc:sldMk cId="0" sldId="1642"/>
            <ac:spMk id="6" creationId="{1E758F77-20AE-8F05-602C-6868A234A446}"/>
          </ac:spMkLst>
        </pc:spChg>
        <pc:spChg chg="mod">
          <ac:chgData name="baris oguz" userId="b2f6407021882ee1" providerId="LiveId" clId="{6DFD3514-3DFC-4C97-9916-98338E4C9316}" dt="2025-11-02T13:33:42.684" v="14144" actId="1076"/>
          <ac:spMkLst>
            <pc:docMk/>
            <pc:sldMk cId="0" sldId="1642"/>
            <ac:spMk id="7" creationId="{84B37CB0-C236-DF08-0952-EDF43CEB8E8E}"/>
          </ac:spMkLst>
        </pc:spChg>
        <pc:spChg chg="mod">
          <ac:chgData name="baris oguz" userId="b2f6407021882ee1" providerId="LiveId" clId="{6DFD3514-3DFC-4C97-9916-98338E4C9316}" dt="2025-11-02T13:33:42.684" v="14144" actId="1076"/>
          <ac:spMkLst>
            <pc:docMk/>
            <pc:sldMk cId="0" sldId="1642"/>
            <ac:spMk id="9" creationId="{5265BAD3-BE97-C5A4-F8AF-6EE4C696CCB8}"/>
          </ac:spMkLst>
        </pc:spChg>
        <pc:spChg chg="mod">
          <ac:chgData name="baris oguz" userId="b2f6407021882ee1" providerId="LiveId" clId="{6DFD3514-3DFC-4C97-9916-98338E4C9316}" dt="2025-11-02T13:33:42.684" v="14144" actId="1076"/>
          <ac:spMkLst>
            <pc:docMk/>
            <pc:sldMk cId="0" sldId="1642"/>
            <ac:spMk id="10" creationId="{BC01968C-8983-E312-BF50-F4DFDCF52E8A}"/>
          </ac:spMkLst>
        </pc:spChg>
        <pc:spChg chg="mod">
          <ac:chgData name="baris oguz" userId="b2f6407021882ee1" providerId="LiveId" clId="{6DFD3514-3DFC-4C97-9916-98338E4C9316}" dt="2025-11-02T13:33:42.684" v="14144" actId="1076"/>
          <ac:spMkLst>
            <pc:docMk/>
            <pc:sldMk cId="0" sldId="1642"/>
            <ac:spMk id="12" creationId="{816F9AF6-9DBB-6FE1-71E4-101736968405}"/>
          </ac:spMkLst>
        </pc:spChg>
        <pc:spChg chg="mod">
          <ac:chgData name="baris oguz" userId="b2f6407021882ee1" providerId="LiveId" clId="{6DFD3514-3DFC-4C97-9916-98338E4C9316}" dt="2025-11-02T13:33:42.684" v="14144" actId="1076"/>
          <ac:spMkLst>
            <pc:docMk/>
            <pc:sldMk cId="0" sldId="1642"/>
            <ac:spMk id="13" creationId="{C223DFB0-B7C3-AFC4-C898-670491E813AC}"/>
          </ac:spMkLst>
        </pc:spChg>
        <pc:spChg chg="add mod">
          <ac:chgData name="baris oguz" userId="b2f6407021882ee1" providerId="LiveId" clId="{6DFD3514-3DFC-4C97-9916-98338E4C9316}" dt="2025-11-02T13:35:24.313" v="14184" actId="6549"/>
          <ac:spMkLst>
            <pc:docMk/>
            <pc:sldMk cId="0" sldId="1642"/>
            <ac:spMk id="15" creationId="{464DE660-3F1B-C010-4CF7-2478C90CD6AA}"/>
          </ac:spMkLst>
        </pc:spChg>
        <pc:grpChg chg="add mod">
          <ac:chgData name="baris oguz" userId="b2f6407021882ee1" providerId="LiveId" clId="{6DFD3514-3DFC-4C97-9916-98338E4C9316}" dt="2025-11-02T13:33:42.684" v="14144" actId="1076"/>
          <ac:grpSpMkLst>
            <pc:docMk/>
            <pc:sldMk cId="0" sldId="1642"/>
            <ac:grpSpMk id="5" creationId="{04C492C8-110F-A3A9-0CB6-85C43396757C}"/>
          </ac:grpSpMkLst>
        </pc:grpChg>
        <pc:grpChg chg="add mod">
          <ac:chgData name="baris oguz" userId="b2f6407021882ee1" providerId="LiveId" clId="{6DFD3514-3DFC-4C97-9916-98338E4C9316}" dt="2025-11-02T13:33:42.684" v="14144" actId="1076"/>
          <ac:grpSpMkLst>
            <pc:docMk/>
            <pc:sldMk cId="0" sldId="1642"/>
            <ac:grpSpMk id="8" creationId="{93C52C05-D84A-5A18-3918-702A26407235}"/>
          </ac:grpSpMkLst>
        </pc:grpChg>
        <pc:grpChg chg="add mod">
          <ac:chgData name="baris oguz" userId="b2f6407021882ee1" providerId="LiveId" clId="{6DFD3514-3DFC-4C97-9916-98338E4C9316}" dt="2025-11-02T13:33:42.684" v="14144" actId="1076"/>
          <ac:grpSpMkLst>
            <pc:docMk/>
            <pc:sldMk cId="0" sldId="1642"/>
            <ac:grpSpMk id="11" creationId="{1FCC6871-2304-F3BA-A28B-9ECCB652E342}"/>
          </ac:grpSpMkLst>
        </pc:grpChg>
        <pc:picChg chg="add mod">
          <ac:chgData name="baris oguz" userId="b2f6407021882ee1" providerId="LiveId" clId="{6DFD3514-3DFC-4C97-9916-98338E4C9316}" dt="2025-11-02T13:34:10.573" v="14149" actId="1076"/>
          <ac:picMkLst>
            <pc:docMk/>
            <pc:sldMk cId="0" sldId="1642"/>
            <ac:picMk id="14" creationId="{05D92509-3869-DDD2-6EB6-C0EB6294284F}"/>
          </ac:picMkLst>
        </pc:picChg>
      </pc:sldChg>
      <pc:sldChg chg="addSp delSp modSp add mod modClrScheme modAnim chgLayout">
        <pc:chgData name="baris oguz" userId="b2f6407021882ee1" providerId="LiveId" clId="{6DFD3514-3DFC-4C97-9916-98338E4C9316}" dt="2025-11-04T10:04:26.644" v="15387"/>
        <pc:sldMkLst>
          <pc:docMk/>
          <pc:sldMk cId="0" sldId="1643"/>
        </pc:sldMkLst>
        <pc:spChg chg="add mod ord">
          <ac:chgData name="baris oguz" userId="b2f6407021882ee1" providerId="LiveId" clId="{6DFD3514-3DFC-4C97-9916-98338E4C9316}" dt="2025-11-02T13:35:35.150" v="14195" actId="20577"/>
          <ac:spMkLst>
            <pc:docMk/>
            <pc:sldMk cId="0" sldId="1643"/>
            <ac:spMk id="2" creationId="{59E4B88A-A764-8707-CA2D-303C5834BD05}"/>
          </ac:spMkLst>
        </pc:spChg>
        <pc:spChg chg="add mod">
          <ac:chgData name="baris oguz" userId="b2f6407021882ee1" providerId="LiveId" clId="{6DFD3514-3DFC-4C97-9916-98338E4C9316}" dt="2025-11-04T10:04:26.644" v="15387"/>
          <ac:spMkLst>
            <pc:docMk/>
            <pc:sldMk cId="0" sldId="1643"/>
            <ac:spMk id="3" creationId="{E7CABDCD-7E1E-ECCE-C643-4DDB75FC9986}"/>
          </ac:spMkLst>
        </pc:spChg>
        <pc:picChg chg="add mod">
          <ac:chgData name="baris oguz" userId="b2f6407021882ee1" providerId="LiveId" clId="{6DFD3514-3DFC-4C97-9916-98338E4C9316}" dt="2025-11-02T13:37:10.051" v="14198" actId="1076"/>
          <ac:picMkLst>
            <pc:docMk/>
            <pc:sldMk cId="0" sldId="1643"/>
            <ac:picMk id="5" creationId="{7EA4B926-0B38-122C-E968-3AC022718C98}"/>
          </ac:picMkLst>
        </pc:picChg>
        <pc:picChg chg="add mod">
          <ac:chgData name="baris oguz" userId="b2f6407021882ee1" providerId="LiveId" clId="{6DFD3514-3DFC-4C97-9916-98338E4C9316}" dt="2025-11-02T13:47:15.006" v="14344" actId="1076"/>
          <ac:picMkLst>
            <pc:docMk/>
            <pc:sldMk cId="0" sldId="1643"/>
            <ac:picMk id="14" creationId="{0A1EFB54-4D58-300E-CB28-CAECE3B1716E}"/>
          </ac:picMkLst>
        </pc:picChg>
        <pc:picChg chg="add mod">
          <ac:chgData name="baris oguz" userId="b2f6407021882ee1" providerId="LiveId" clId="{6DFD3514-3DFC-4C97-9916-98338E4C9316}" dt="2025-11-02T13:47:42.420" v="14346" actId="1076"/>
          <ac:picMkLst>
            <pc:docMk/>
            <pc:sldMk cId="0" sldId="1643"/>
            <ac:picMk id="16" creationId="{1EF263B3-D7D2-E79E-30B9-1EF171DCD020}"/>
          </ac:picMkLst>
        </pc:picChg>
        <pc:picChg chg="add mod">
          <ac:chgData name="baris oguz" userId="b2f6407021882ee1" providerId="LiveId" clId="{6DFD3514-3DFC-4C97-9916-98338E4C9316}" dt="2025-11-02T13:47:58.987" v="14354" actId="1076"/>
          <ac:picMkLst>
            <pc:docMk/>
            <pc:sldMk cId="0" sldId="1643"/>
            <ac:picMk id="17" creationId="{7577FA71-192A-47F4-586A-02E3C6D97E75}"/>
          </ac:picMkLst>
        </pc:picChg>
        <pc:picChg chg="add mod">
          <ac:chgData name="baris oguz" userId="b2f6407021882ee1" providerId="LiveId" clId="{6DFD3514-3DFC-4C97-9916-98338E4C9316}" dt="2025-11-02T13:47:05.306" v="14342" actId="1076"/>
          <ac:picMkLst>
            <pc:docMk/>
            <pc:sldMk cId="0" sldId="1643"/>
            <ac:picMk id="18" creationId="{E6794A94-FCE8-F7EF-43F1-8C3442082DFC}"/>
          </ac:picMkLst>
        </pc:picChg>
        <pc:picChg chg="add mod">
          <ac:chgData name="baris oguz" userId="b2f6407021882ee1" providerId="LiveId" clId="{6DFD3514-3DFC-4C97-9916-98338E4C9316}" dt="2025-11-02T13:47:56.433" v="14353" actId="1076"/>
          <ac:picMkLst>
            <pc:docMk/>
            <pc:sldMk cId="0" sldId="1643"/>
            <ac:picMk id="19" creationId="{98198299-291C-3267-EFED-E56B117055E7}"/>
          </ac:picMkLst>
        </pc:picChg>
        <pc:picChg chg="add mod">
          <ac:chgData name="baris oguz" userId="b2f6407021882ee1" providerId="LiveId" clId="{6DFD3514-3DFC-4C97-9916-98338E4C9316}" dt="2025-11-02T13:48:17.588" v="14358" actId="1076"/>
          <ac:picMkLst>
            <pc:docMk/>
            <pc:sldMk cId="0" sldId="1643"/>
            <ac:picMk id="20" creationId="{747E9F33-8CE9-7CC7-470B-72A905CC545A}"/>
          </ac:picMkLst>
        </pc:picChg>
      </pc:sldChg>
      <pc:sldChg chg="add setBg">
        <pc:chgData name="baris oguz" userId="b2f6407021882ee1" providerId="LiveId" clId="{6DFD3514-3DFC-4C97-9916-98338E4C9316}" dt="2025-10-30T08:04:41.489" v="1570"/>
        <pc:sldMkLst>
          <pc:docMk/>
          <pc:sldMk cId="953853877" sldId="1818"/>
        </pc:sldMkLst>
      </pc:sldChg>
      <pc:sldChg chg="addSp delSp modSp add mod">
        <pc:chgData name="baris oguz" userId="b2f6407021882ee1" providerId="LiveId" clId="{6DFD3514-3DFC-4C97-9916-98338E4C9316}" dt="2025-10-30T09:16:03.171" v="2529" actId="1076"/>
        <pc:sldMkLst>
          <pc:docMk/>
          <pc:sldMk cId="3298706029" sldId="1819"/>
        </pc:sldMkLst>
        <pc:picChg chg="mod">
          <ac:chgData name="baris oguz" userId="b2f6407021882ee1" providerId="LiveId" clId="{6DFD3514-3DFC-4C97-9916-98338E4C9316}" dt="2025-10-30T09:14:53.479" v="2512" actId="1076"/>
          <ac:picMkLst>
            <pc:docMk/>
            <pc:sldMk cId="3298706029" sldId="1819"/>
            <ac:picMk id="8" creationId="{213F0801-B048-171B-088E-D985E079CA35}"/>
          </ac:picMkLst>
        </pc:picChg>
        <pc:picChg chg="mod">
          <ac:chgData name="baris oguz" userId="b2f6407021882ee1" providerId="LiveId" clId="{6DFD3514-3DFC-4C97-9916-98338E4C9316}" dt="2025-10-30T09:10:46.174" v="2491" actId="1076"/>
          <ac:picMkLst>
            <pc:docMk/>
            <pc:sldMk cId="3298706029" sldId="1819"/>
            <ac:picMk id="9" creationId="{92EA8485-17CD-A14A-FFBE-83040C29D8BE}"/>
          </ac:picMkLst>
        </pc:picChg>
        <pc:picChg chg="mod">
          <ac:chgData name="baris oguz" userId="b2f6407021882ee1" providerId="LiveId" clId="{6DFD3514-3DFC-4C97-9916-98338E4C9316}" dt="2025-10-30T09:14:38.447" v="2508" actId="1076"/>
          <ac:picMkLst>
            <pc:docMk/>
            <pc:sldMk cId="3298706029" sldId="1819"/>
            <ac:picMk id="10" creationId="{5B54CD35-A4B7-8BFE-1475-BD95596D763D}"/>
          </ac:picMkLst>
        </pc:picChg>
        <pc:picChg chg="mod">
          <ac:chgData name="baris oguz" userId="b2f6407021882ee1" providerId="LiveId" clId="{6DFD3514-3DFC-4C97-9916-98338E4C9316}" dt="2025-10-30T09:14:57.461" v="2513" actId="1076"/>
          <ac:picMkLst>
            <pc:docMk/>
            <pc:sldMk cId="3298706029" sldId="1819"/>
            <ac:picMk id="11" creationId="{73EBE679-22EA-2B19-CB2C-F07D7D8A016D}"/>
          </ac:picMkLst>
        </pc:picChg>
        <pc:picChg chg="mod">
          <ac:chgData name="baris oguz" userId="b2f6407021882ee1" providerId="LiveId" clId="{6DFD3514-3DFC-4C97-9916-98338E4C9316}" dt="2025-10-30T09:10:51.940" v="2492" actId="1076"/>
          <ac:picMkLst>
            <pc:docMk/>
            <pc:sldMk cId="3298706029" sldId="1819"/>
            <ac:picMk id="16" creationId="{3BB59237-D6A0-3419-633B-2D2894EEB973}"/>
          </ac:picMkLst>
        </pc:picChg>
        <pc:picChg chg="add mod ord">
          <ac:chgData name="baris oguz" userId="b2f6407021882ee1" providerId="LiveId" clId="{6DFD3514-3DFC-4C97-9916-98338E4C9316}" dt="2025-10-30T09:14:50.266" v="2511" actId="1076"/>
          <ac:picMkLst>
            <pc:docMk/>
            <pc:sldMk cId="3298706029" sldId="1819"/>
            <ac:picMk id="18" creationId="{5BB89CDE-83F6-3813-1ECB-8FCFE81AEFFF}"/>
          </ac:picMkLst>
        </pc:picChg>
        <pc:picChg chg="add mod ord">
          <ac:chgData name="baris oguz" userId="b2f6407021882ee1" providerId="LiveId" clId="{6DFD3514-3DFC-4C97-9916-98338E4C9316}" dt="2025-10-30T09:15:58.602" v="2528" actId="1076"/>
          <ac:picMkLst>
            <pc:docMk/>
            <pc:sldMk cId="3298706029" sldId="1819"/>
            <ac:picMk id="20" creationId="{AC85C68B-66F3-668A-EBA5-6A5D489D4DEF}"/>
          </ac:picMkLst>
        </pc:picChg>
        <pc:picChg chg="add mod ord">
          <ac:chgData name="baris oguz" userId="b2f6407021882ee1" providerId="LiveId" clId="{6DFD3514-3DFC-4C97-9916-98338E4C9316}" dt="2025-10-30T09:14:32.503" v="2507" actId="1076"/>
          <ac:picMkLst>
            <pc:docMk/>
            <pc:sldMk cId="3298706029" sldId="1819"/>
            <ac:picMk id="22" creationId="{5DFD369D-D984-05EB-7B4E-709A7D942397}"/>
          </ac:picMkLst>
        </pc:picChg>
        <pc:picChg chg="add mod">
          <ac:chgData name="baris oguz" userId="b2f6407021882ee1" providerId="LiveId" clId="{6DFD3514-3DFC-4C97-9916-98338E4C9316}" dt="2025-10-30T09:15:01.883" v="2515" actId="1076"/>
          <ac:picMkLst>
            <pc:docMk/>
            <pc:sldMk cId="3298706029" sldId="1819"/>
            <ac:picMk id="23" creationId="{3D063292-C983-252D-D4B8-4695E45F95F8}"/>
          </ac:picMkLst>
        </pc:picChg>
        <pc:picChg chg="add mod">
          <ac:chgData name="baris oguz" userId="b2f6407021882ee1" providerId="LiveId" clId="{6DFD3514-3DFC-4C97-9916-98338E4C9316}" dt="2025-10-30T09:15:06.074" v="2517" actId="1076"/>
          <ac:picMkLst>
            <pc:docMk/>
            <pc:sldMk cId="3298706029" sldId="1819"/>
            <ac:picMk id="24" creationId="{75E60E2C-E88C-4608-6D25-F143A20F1C78}"/>
          </ac:picMkLst>
        </pc:picChg>
        <pc:picChg chg="add mod">
          <ac:chgData name="baris oguz" userId="b2f6407021882ee1" providerId="LiveId" clId="{6DFD3514-3DFC-4C97-9916-98338E4C9316}" dt="2025-10-30T09:15:50.865" v="2523" actId="1076"/>
          <ac:picMkLst>
            <pc:docMk/>
            <pc:sldMk cId="3298706029" sldId="1819"/>
            <ac:picMk id="25" creationId="{AAD0B1A9-3AAF-9559-9456-EDFD868B364F}"/>
          </ac:picMkLst>
        </pc:picChg>
        <pc:picChg chg="add mod">
          <ac:chgData name="baris oguz" userId="b2f6407021882ee1" providerId="LiveId" clId="{6DFD3514-3DFC-4C97-9916-98338E4C9316}" dt="2025-10-30T09:15:54.472" v="2525" actId="1076"/>
          <ac:picMkLst>
            <pc:docMk/>
            <pc:sldMk cId="3298706029" sldId="1819"/>
            <ac:picMk id="26" creationId="{8C896F9C-3EED-3B3E-9CEF-7BE0BF0295A2}"/>
          </ac:picMkLst>
        </pc:picChg>
        <pc:picChg chg="add mod">
          <ac:chgData name="baris oguz" userId="b2f6407021882ee1" providerId="LiveId" clId="{6DFD3514-3DFC-4C97-9916-98338E4C9316}" dt="2025-10-30T09:16:03.171" v="2529" actId="1076"/>
          <ac:picMkLst>
            <pc:docMk/>
            <pc:sldMk cId="3298706029" sldId="1819"/>
            <ac:picMk id="27" creationId="{A11E70E8-E549-C2F3-BF04-88D2496B86A2}"/>
          </ac:picMkLst>
        </pc:picChg>
      </pc:sldChg>
      <pc:sldChg chg="addSp delSp modSp new mod modAnim">
        <pc:chgData name="baris oguz" userId="b2f6407021882ee1" providerId="LiveId" clId="{6DFD3514-3DFC-4C97-9916-98338E4C9316}" dt="2025-11-04T10:03:33.802" v="15377"/>
        <pc:sldMkLst>
          <pc:docMk/>
          <pc:sldMk cId="881636214" sldId="1820"/>
        </pc:sldMkLst>
        <pc:spChg chg="mod">
          <ac:chgData name="baris oguz" userId="b2f6407021882ee1" providerId="LiveId" clId="{6DFD3514-3DFC-4C97-9916-98338E4C9316}" dt="2025-10-30T09:16:54.825" v="2531"/>
          <ac:spMkLst>
            <pc:docMk/>
            <pc:sldMk cId="881636214" sldId="1820"/>
            <ac:spMk id="2" creationId="{DACBEBDC-04DF-460D-7C51-4688C07F27DD}"/>
          </ac:spMkLst>
        </pc:spChg>
        <pc:spChg chg="add mod">
          <ac:chgData name="baris oguz" userId="b2f6407021882ee1" providerId="LiveId" clId="{6DFD3514-3DFC-4C97-9916-98338E4C9316}" dt="2025-11-04T10:03:33.802" v="15377"/>
          <ac:spMkLst>
            <pc:docMk/>
            <pc:sldMk cId="881636214" sldId="1820"/>
            <ac:spMk id="3" creationId="{5337B371-118D-629C-90BF-82AFACDC5860}"/>
          </ac:spMkLst>
        </pc:spChg>
        <pc:spChg chg="add mod">
          <ac:chgData name="baris oguz" userId="b2f6407021882ee1" providerId="LiveId" clId="{6DFD3514-3DFC-4C97-9916-98338E4C9316}" dt="2025-10-30T11:39:37.270" v="3957"/>
          <ac:spMkLst>
            <pc:docMk/>
            <pc:sldMk cId="881636214" sldId="1820"/>
            <ac:spMk id="6" creationId="{6D7C13F3-5944-918A-AF9B-FC982E308EC6}"/>
          </ac:spMkLst>
        </pc:spChg>
        <pc:picChg chg="add mod">
          <ac:chgData name="baris oguz" userId="b2f6407021882ee1" providerId="LiveId" clId="{6DFD3514-3DFC-4C97-9916-98338E4C9316}" dt="2025-10-30T11:39:24.258" v="3956" actId="1076"/>
          <ac:picMkLst>
            <pc:docMk/>
            <pc:sldMk cId="881636214" sldId="1820"/>
            <ac:picMk id="5" creationId="{47F61324-E79C-64EC-DBAE-1964A8C65838}"/>
          </ac:picMkLst>
        </pc:picChg>
      </pc:sldChg>
      <pc:sldChg chg="addSp delSp modSp add del mod modClrScheme modAnim chgLayout">
        <pc:chgData name="baris oguz" userId="b2f6407021882ee1" providerId="LiveId" clId="{6DFD3514-3DFC-4C97-9916-98338E4C9316}" dt="2025-11-04T10:03:36.110" v="15378"/>
        <pc:sldMkLst>
          <pc:docMk/>
          <pc:sldMk cId="3968776386" sldId="1821"/>
        </pc:sldMkLst>
        <pc:spChg chg="mod ord">
          <ac:chgData name="baris oguz" userId="b2f6407021882ee1" providerId="LiveId" clId="{6DFD3514-3DFC-4C97-9916-98338E4C9316}" dt="2025-10-30T09:34:43.481" v="2910" actId="700"/>
          <ac:spMkLst>
            <pc:docMk/>
            <pc:sldMk cId="3968776386" sldId="1821"/>
            <ac:spMk id="2" creationId="{D8491AB5-EA6A-6FDD-A7BB-D0F803804DA8}"/>
          </ac:spMkLst>
        </pc:spChg>
        <pc:spChg chg="mod ord">
          <ac:chgData name="baris oguz" userId="b2f6407021882ee1" providerId="LiveId" clId="{6DFD3514-3DFC-4C97-9916-98338E4C9316}" dt="2025-10-30T09:34:43.481" v="2910" actId="700"/>
          <ac:spMkLst>
            <pc:docMk/>
            <pc:sldMk cId="3968776386" sldId="1821"/>
            <ac:spMk id="3" creationId="{FC517F9D-A4D3-26CE-B8CC-9AABA199A609}"/>
          </ac:spMkLst>
        </pc:spChg>
        <pc:spChg chg="add mod">
          <ac:chgData name="baris oguz" userId="b2f6407021882ee1" providerId="LiveId" clId="{6DFD3514-3DFC-4C97-9916-98338E4C9316}" dt="2025-11-04T10:03:36.110" v="15378"/>
          <ac:spMkLst>
            <pc:docMk/>
            <pc:sldMk cId="3968776386" sldId="1821"/>
            <ac:spMk id="4" creationId="{28BD49B0-C445-5590-67A2-7E56EE9270E0}"/>
          </ac:spMkLst>
        </pc:spChg>
        <pc:spChg chg="mod">
          <ac:chgData name="baris oguz" userId="b2f6407021882ee1" providerId="LiveId" clId="{6DFD3514-3DFC-4C97-9916-98338E4C9316}" dt="2025-10-30T09:30:07.379" v="2743" actId="1076"/>
          <ac:spMkLst>
            <pc:docMk/>
            <pc:sldMk cId="3968776386" sldId="1821"/>
            <ac:spMk id="7" creationId="{412927F7-7C7A-E846-B265-4201910F4D52}"/>
          </ac:spMkLst>
        </pc:spChg>
        <pc:spChg chg="add mod">
          <ac:chgData name="baris oguz" userId="b2f6407021882ee1" providerId="LiveId" clId="{6DFD3514-3DFC-4C97-9916-98338E4C9316}" dt="2025-10-30T09:34:59.922" v="2911" actId="2711"/>
          <ac:spMkLst>
            <pc:docMk/>
            <pc:sldMk cId="3968776386" sldId="1821"/>
            <ac:spMk id="10" creationId="{F9C996DC-99A5-631D-6DCF-4C292EBB7C7C}"/>
          </ac:spMkLst>
        </pc:spChg>
        <pc:picChg chg="mod">
          <ac:chgData name="baris oguz" userId="b2f6407021882ee1" providerId="LiveId" clId="{6DFD3514-3DFC-4C97-9916-98338E4C9316}" dt="2025-10-30T09:30:09.901" v="2744" actId="1076"/>
          <ac:picMkLst>
            <pc:docMk/>
            <pc:sldMk cId="3968776386" sldId="1821"/>
            <ac:picMk id="6" creationId="{CA5449C5-53C2-A117-A6EB-CA3B99A63990}"/>
          </ac:picMkLst>
        </pc:picChg>
        <pc:picChg chg="add mod">
          <ac:chgData name="baris oguz" userId="b2f6407021882ee1" providerId="LiveId" clId="{6DFD3514-3DFC-4C97-9916-98338E4C9316}" dt="2025-11-04T08:54:02.053" v="15330" actId="732"/>
          <ac:picMkLst>
            <pc:docMk/>
            <pc:sldMk cId="3968776386" sldId="1821"/>
            <ac:picMk id="8194" creationId="{F5B0D577-BD04-EEF0-6104-5E058CC7D300}"/>
          </ac:picMkLst>
        </pc:picChg>
      </pc:sldChg>
      <pc:sldChg chg="addSp delSp modSp add mod delAnim modAnim">
        <pc:chgData name="baris oguz" userId="b2f6407021882ee1" providerId="LiveId" clId="{6DFD3514-3DFC-4C97-9916-98338E4C9316}" dt="2025-10-30T11:31:34.506" v="3730" actId="20577"/>
        <pc:sldMkLst>
          <pc:docMk/>
          <pc:sldMk cId="3396748901" sldId="1822"/>
        </pc:sldMkLst>
        <pc:spChg chg="add mod">
          <ac:chgData name="baris oguz" userId="b2f6407021882ee1" providerId="LiveId" clId="{6DFD3514-3DFC-4C97-9916-98338E4C9316}" dt="2025-10-30T11:31:05.566" v="3720" actId="20577"/>
          <ac:spMkLst>
            <pc:docMk/>
            <pc:sldMk cId="3396748901" sldId="1822"/>
            <ac:spMk id="11" creationId="{B3B145AE-47F7-18F0-6764-02A22FA6FCDC}"/>
          </ac:spMkLst>
        </pc:spChg>
        <pc:spChg chg="add mod">
          <ac:chgData name="baris oguz" userId="b2f6407021882ee1" providerId="LiveId" clId="{6DFD3514-3DFC-4C97-9916-98338E4C9316}" dt="2025-10-30T11:31:34.506" v="3730" actId="20577"/>
          <ac:spMkLst>
            <pc:docMk/>
            <pc:sldMk cId="3396748901" sldId="1822"/>
            <ac:spMk id="19" creationId="{5FD5037F-4DC3-1B88-FF33-6318AF8C5F8E}"/>
          </ac:spMkLst>
        </pc:spChg>
        <pc:spChg chg="mod">
          <ac:chgData name="baris oguz" userId="b2f6407021882ee1" providerId="LiveId" clId="{6DFD3514-3DFC-4C97-9916-98338E4C9316}" dt="2025-10-30T11:29:40.847" v="3697" actId="1076"/>
          <ac:spMkLst>
            <pc:docMk/>
            <pc:sldMk cId="3396748901" sldId="1822"/>
            <ac:spMk id="26" creationId="{5BB85DD7-CC42-80DF-CC0D-5D453EAFC47E}"/>
          </ac:spMkLst>
        </pc:spChg>
        <pc:spChg chg="mod">
          <ac:chgData name="baris oguz" userId="b2f6407021882ee1" providerId="LiveId" clId="{6DFD3514-3DFC-4C97-9916-98338E4C9316}" dt="2025-10-30T11:30:56.345" v="3716" actId="1076"/>
          <ac:spMkLst>
            <pc:docMk/>
            <pc:sldMk cId="3396748901" sldId="1822"/>
            <ac:spMk id="28" creationId="{BCC6F0B0-19A4-2552-9A55-34AD164B4BCB}"/>
          </ac:spMkLst>
        </pc:spChg>
        <pc:spChg chg="mod">
          <ac:chgData name="baris oguz" userId="b2f6407021882ee1" providerId="LiveId" clId="{6DFD3514-3DFC-4C97-9916-98338E4C9316}" dt="2025-10-30T11:31:29.330" v="3728" actId="1076"/>
          <ac:spMkLst>
            <pc:docMk/>
            <pc:sldMk cId="3396748901" sldId="1822"/>
            <ac:spMk id="30" creationId="{DBB0B468-C75A-74B3-C279-D666381E3B2A}"/>
          </ac:spMkLst>
        </pc:spChg>
        <pc:picChg chg="add mod ord">
          <ac:chgData name="baris oguz" userId="b2f6407021882ee1" providerId="LiveId" clId="{6DFD3514-3DFC-4C97-9916-98338E4C9316}" dt="2025-10-30T11:31:10.512" v="3721" actId="1076"/>
          <ac:picMkLst>
            <pc:docMk/>
            <pc:sldMk cId="3396748901" sldId="1822"/>
            <ac:picMk id="5" creationId="{B65346A7-8D2A-3DC9-27B5-BB864CEAE7B5}"/>
          </ac:picMkLst>
        </pc:picChg>
        <pc:picChg chg="add mod ord">
          <ac:chgData name="baris oguz" userId="b2f6407021882ee1" providerId="LiveId" clId="{6DFD3514-3DFC-4C97-9916-98338E4C9316}" dt="2025-10-30T11:30:52.322" v="3715" actId="1076"/>
          <ac:picMkLst>
            <pc:docMk/>
            <pc:sldMk cId="3396748901" sldId="1822"/>
            <ac:picMk id="7" creationId="{4F953222-F54B-E064-5D35-35D874F3429D}"/>
          </ac:picMkLst>
        </pc:picChg>
        <pc:picChg chg="mod ord">
          <ac:chgData name="baris oguz" userId="b2f6407021882ee1" providerId="LiveId" clId="{6DFD3514-3DFC-4C97-9916-98338E4C9316}" dt="2025-10-30T11:29:27.481" v="3694" actId="167"/>
          <ac:picMkLst>
            <pc:docMk/>
            <pc:sldMk cId="3396748901" sldId="1822"/>
            <ac:picMk id="12" creationId="{0749A797-74F5-1B55-F1FD-DEC9BDB13A24}"/>
          </ac:picMkLst>
        </pc:picChg>
        <pc:picChg chg="mod">
          <ac:chgData name="baris oguz" userId="b2f6407021882ee1" providerId="LiveId" clId="{6DFD3514-3DFC-4C97-9916-98338E4C9316}" dt="2025-10-30T11:30:07.091" v="3704" actId="1076"/>
          <ac:picMkLst>
            <pc:docMk/>
            <pc:sldMk cId="3396748901" sldId="1822"/>
            <ac:picMk id="14" creationId="{CE3E96A4-2DD6-E457-9969-7E7B2F9323EA}"/>
          </ac:picMkLst>
        </pc:picChg>
        <pc:picChg chg="mod">
          <ac:chgData name="baris oguz" userId="b2f6407021882ee1" providerId="LiveId" clId="{6DFD3514-3DFC-4C97-9916-98338E4C9316}" dt="2025-10-30T11:30:02.196" v="3703" actId="1076"/>
          <ac:picMkLst>
            <pc:docMk/>
            <pc:sldMk cId="3396748901" sldId="1822"/>
            <ac:picMk id="15" creationId="{36997DEF-8253-122D-895B-995BCEBC39D8}"/>
          </ac:picMkLst>
        </pc:picChg>
        <pc:picChg chg="mod ord">
          <ac:chgData name="baris oguz" userId="b2f6407021882ee1" providerId="LiveId" clId="{6DFD3514-3DFC-4C97-9916-98338E4C9316}" dt="2025-10-30T11:31:14.704" v="3722" actId="1076"/>
          <ac:picMkLst>
            <pc:docMk/>
            <pc:sldMk cId="3396748901" sldId="1822"/>
            <ac:picMk id="16" creationId="{E2C8F767-9912-28DA-4989-2276DC40DCF2}"/>
          </ac:picMkLst>
        </pc:picChg>
        <pc:picChg chg="mod">
          <ac:chgData name="baris oguz" userId="b2f6407021882ee1" providerId="LiveId" clId="{6DFD3514-3DFC-4C97-9916-98338E4C9316}" dt="2025-10-30T11:30:58.615" v="3717" actId="1076"/>
          <ac:picMkLst>
            <pc:docMk/>
            <pc:sldMk cId="3396748901" sldId="1822"/>
            <ac:picMk id="17" creationId="{3FACF1E2-B48C-5CD6-CAB5-84F2EF7D41BE}"/>
          </ac:picMkLst>
        </pc:picChg>
        <pc:picChg chg="mod">
          <ac:chgData name="baris oguz" userId="b2f6407021882ee1" providerId="LiveId" clId="{6DFD3514-3DFC-4C97-9916-98338E4C9316}" dt="2025-10-30T11:29:38.069" v="3696" actId="1076"/>
          <ac:picMkLst>
            <pc:docMk/>
            <pc:sldMk cId="3396748901" sldId="1822"/>
            <ac:picMk id="18" creationId="{1CD2FF82-6AE0-C9AE-F20B-7AD975CD1CEF}"/>
          </ac:picMkLst>
        </pc:picChg>
        <pc:picChg chg="add del mod ord">
          <ac:chgData name="baris oguz" userId="b2f6407021882ee1" providerId="LiveId" clId="{6DFD3514-3DFC-4C97-9916-98338E4C9316}" dt="2025-10-30T11:29:27.481" v="3694" actId="167"/>
          <ac:picMkLst>
            <pc:docMk/>
            <pc:sldMk cId="3396748901" sldId="1822"/>
            <ac:picMk id="20" creationId="{E0182068-625E-2B10-BB9A-CB9FD2897B47}"/>
          </ac:picMkLst>
        </pc:picChg>
        <pc:picChg chg="mod ord modCrop">
          <ac:chgData name="baris oguz" userId="b2f6407021882ee1" providerId="LiveId" clId="{6DFD3514-3DFC-4C97-9916-98338E4C9316}" dt="2025-10-30T11:29:27.481" v="3694" actId="167"/>
          <ac:picMkLst>
            <pc:docMk/>
            <pc:sldMk cId="3396748901" sldId="1822"/>
            <ac:picMk id="22" creationId="{DAB6E546-0C7F-8E1A-DD99-7A81C36893DA}"/>
          </ac:picMkLst>
        </pc:picChg>
        <pc:picChg chg="mod">
          <ac:chgData name="baris oguz" userId="b2f6407021882ee1" providerId="LiveId" clId="{6DFD3514-3DFC-4C97-9916-98338E4C9316}" dt="2025-10-30T11:28:30.489" v="3690" actId="1076"/>
          <ac:picMkLst>
            <pc:docMk/>
            <pc:sldMk cId="3396748901" sldId="1822"/>
            <ac:picMk id="23" creationId="{95DE08D2-A80E-90E0-776B-E382032DA7B4}"/>
          </ac:picMkLst>
        </pc:picChg>
        <pc:picChg chg="mod">
          <ac:chgData name="baris oguz" userId="b2f6407021882ee1" providerId="LiveId" clId="{6DFD3514-3DFC-4C97-9916-98338E4C9316}" dt="2025-10-30T11:31:26.359" v="3727" actId="1076"/>
          <ac:picMkLst>
            <pc:docMk/>
            <pc:sldMk cId="3396748901" sldId="1822"/>
            <ac:picMk id="24" creationId="{32AF1423-7D07-96D6-453F-F86480620548}"/>
          </ac:picMkLst>
        </pc:picChg>
        <pc:picChg chg="mod">
          <ac:chgData name="baris oguz" userId="b2f6407021882ee1" providerId="LiveId" clId="{6DFD3514-3DFC-4C97-9916-98338E4C9316}" dt="2025-10-30T11:30:56.345" v="3716" actId="1076"/>
          <ac:picMkLst>
            <pc:docMk/>
            <pc:sldMk cId="3396748901" sldId="1822"/>
            <ac:picMk id="29" creationId="{DCADEECA-D595-F100-3A6A-4B32926BCE53}"/>
          </ac:picMkLst>
        </pc:picChg>
      </pc:sldChg>
      <pc:sldChg chg="addSp delSp modSp new mod modAnim">
        <pc:chgData name="baris oguz" userId="b2f6407021882ee1" providerId="LiveId" clId="{6DFD3514-3DFC-4C97-9916-98338E4C9316}" dt="2025-11-04T10:03:41.196" v="15379"/>
        <pc:sldMkLst>
          <pc:docMk/>
          <pc:sldMk cId="2186335789" sldId="1823"/>
        </pc:sldMkLst>
        <pc:spChg chg="mod">
          <ac:chgData name="baris oguz" userId="b2f6407021882ee1" providerId="LiveId" clId="{6DFD3514-3DFC-4C97-9916-98338E4C9316}" dt="2025-10-30T11:31:56.126" v="3750" actId="20577"/>
          <ac:spMkLst>
            <pc:docMk/>
            <pc:sldMk cId="2186335789" sldId="1823"/>
            <ac:spMk id="2" creationId="{E91B90FB-B019-D8A3-10BB-84555BD6D12E}"/>
          </ac:spMkLst>
        </pc:spChg>
        <pc:spChg chg="add mod">
          <ac:chgData name="baris oguz" userId="b2f6407021882ee1" providerId="LiveId" clId="{6DFD3514-3DFC-4C97-9916-98338E4C9316}" dt="2025-11-04T10:03:41.196" v="15379"/>
          <ac:spMkLst>
            <pc:docMk/>
            <pc:sldMk cId="2186335789" sldId="1823"/>
            <ac:spMk id="3" creationId="{A2E090ED-B4DF-9C70-1A92-5525DA08A70E}"/>
          </ac:spMkLst>
        </pc:spChg>
        <pc:spChg chg="add mod">
          <ac:chgData name="baris oguz" userId="b2f6407021882ee1" providerId="LiveId" clId="{6DFD3514-3DFC-4C97-9916-98338E4C9316}" dt="2025-10-30T11:35:42.292" v="3950" actId="1076"/>
          <ac:spMkLst>
            <pc:docMk/>
            <pc:sldMk cId="2186335789" sldId="1823"/>
            <ac:spMk id="6" creationId="{280C9DEA-0598-51D9-1C8C-ED641F5EBAD4}"/>
          </ac:spMkLst>
        </pc:spChg>
        <pc:picChg chg="add mod">
          <ac:chgData name="baris oguz" userId="b2f6407021882ee1" providerId="LiveId" clId="{6DFD3514-3DFC-4C97-9916-98338E4C9316}" dt="2025-10-30T11:35:30.933" v="3947" actId="1076"/>
          <ac:picMkLst>
            <pc:docMk/>
            <pc:sldMk cId="2186335789" sldId="1823"/>
            <ac:picMk id="5" creationId="{78151AB1-D752-D46B-E728-E3646EAF5749}"/>
          </ac:picMkLst>
        </pc:picChg>
      </pc:sldChg>
      <pc:sldChg chg="add setBg">
        <pc:chgData name="baris oguz" userId="b2f6407021882ee1" providerId="LiveId" clId="{6DFD3514-3DFC-4C97-9916-98338E4C9316}" dt="2025-10-30T11:39:11.508" v="3955"/>
        <pc:sldMkLst>
          <pc:docMk/>
          <pc:sldMk cId="4155953502" sldId="1824"/>
        </pc:sldMkLst>
      </pc:sldChg>
      <pc:sldChg chg="add">
        <pc:chgData name="baris oguz" userId="b2f6407021882ee1" providerId="LiveId" clId="{6DFD3514-3DFC-4C97-9916-98338E4C9316}" dt="2025-10-30T16:35:32.553" v="5531"/>
        <pc:sldMkLst>
          <pc:docMk/>
          <pc:sldMk cId="1018832401" sldId="1825"/>
        </pc:sldMkLst>
      </pc:sldChg>
      <pc:sldChg chg="addSp delSp modSp add mod modClrScheme chgLayout">
        <pc:chgData name="baris oguz" userId="b2f6407021882ee1" providerId="LiveId" clId="{6DFD3514-3DFC-4C97-9916-98338E4C9316}" dt="2025-11-04T10:03:23.788" v="15376" actId="1035"/>
        <pc:sldMkLst>
          <pc:docMk/>
          <pc:sldMk cId="191918368" sldId="1827"/>
        </pc:sldMkLst>
        <pc:spChg chg="mod ord">
          <ac:chgData name="baris oguz" userId="b2f6407021882ee1" providerId="LiveId" clId="{6DFD3514-3DFC-4C97-9916-98338E4C9316}" dt="2025-10-30T16:39:58.145" v="5568" actId="700"/>
          <ac:spMkLst>
            <pc:docMk/>
            <pc:sldMk cId="191918368" sldId="1827"/>
            <ac:spMk id="2" creationId="{EC9D0A39-4E03-8343-3AB1-18148BE5B431}"/>
          </ac:spMkLst>
        </pc:spChg>
        <pc:spChg chg="mod ord">
          <ac:chgData name="baris oguz" userId="b2f6407021882ee1" providerId="LiveId" clId="{6DFD3514-3DFC-4C97-9916-98338E4C9316}" dt="2025-10-30T16:41:02.527" v="5576" actId="20577"/>
          <ac:spMkLst>
            <pc:docMk/>
            <pc:sldMk cId="191918368" sldId="1827"/>
            <ac:spMk id="3" creationId="{0FCB1AA2-BEAA-798D-565F-4D9672B39E28}"/>
          </ac:spMkLst>
        </pc:spChg>
        <pc:spChg chg="add mod">
          <ac:chgData name="baris oguz" userId="b2f6407021882ee1" providerId="LiveId" clId="{6DFD3514-3DFC-4C97-9916-98338E4C9316}" dt="2025-11-04T10:03:23.788" v="15376" actId="1035"/>
          <ac:spMkLst>
            <pc:docMk/>
            <pc:sldMk cId="191918368" sldId="1827"/>
            <ac:spMk id="4" creationId="{D2FC0544-28D8-5D3F-A675-48839E1D7D0B}"/>
          </ac:spMkLst>
        </pc:spChg>
        <pc:spChg chg="mod">
          <ac:chgData name="baris oguz" userId="b2f6407021882ee1" providerId="LiveId" clId="{6DFD3514-3DFC-4C97-9916-98338E4C9316}" dt="2025-10-30T16:40:07.897" v="5574" actId="20577"/>
          <ac:spMkLst>
            <pc:docMk/>
            <pc:sldMk cId="191918368" sldId="1827"/>
            <ac:spMk id="7" creationId="{358C0B92-3EF6-E3F4-6152-5ECAE970D2DA}"/>
          </ac:spMkLst>
        </pc:spChg>
      </pc:sldChg>
      <pc:sldChg chg="addSp delSp modSp new mod">
        <pc:chgData name="baris oguz" userId="b2f6407021882ee1" providerId="LiveId" clId="{6DFD3514-3DFC-4C97-9916-98338E4C9316}" dt="2025-11-04T10:03:55.519" v="15380"/>
        <pc:sldMkLst>
          <pc:docMk/>
          <pc:sldMk cId="2185526216" sldId="1828"/>
        </pc:sldMkLst>
        <pc:spChg chg="mod">
          <ac:chgData name="baris oguz" userId="b2f6407021882ee1" providerId="LiveId" clId="{6DFD3514-3DFC-4C97-9916-98338E4C9316}" dt="2025-10-30T17:32:13.892" v="6390" actId="2711"/>
          <ac:spMkLst>
            <pc:docMk/>
            <pc:sldMk cId="2185526216" sldId="1828"/>
            <ac:spMk id="2" creationId="{23006F95-7188-7A25-49A7-16946E639FEA}"/>
          </ac:spMkLst>
        </pc:spChg>
        <pc:spChg chg="mod">
          <ac:chgData name="baris oguz" userId="b2f6407021882ee1" providerId="LiveId" clId="{6DFD3514-3DFC-4C97-9916-98338E4C9316}" dt="2025-10-30T17:32:13.892" v="6390" actId="2711"/>
          <ac:spMkLst>
            <pc:docMk/>
            <pc:sldMk cId="2185526216" sldId="1828"/>
            <ac:spMk id="3" creationId="{AD8F477D-5FD1-4ECC-F525-E5312F220DCB}"/>
          </ac:spMkLst>
        </pc:spChg>
        <pc:spChg chg="add mod">
          <ac:chgData name="baris oguz" userId="b2f6407021882ee1" providerId="LiveId" clId="{6DFD3514-3DFC-4C97-9916-98338E4C9316}" dt="2025-11-04T10:03:55.519" v="15380"/>
          <ac:spMkLst>
            <pc:docMk/>
            <pc:sldMk cId="2185526216" sldId="1828"/>
            <ac:spMk id="4" creationId="{E52BE286-C103-8F68-AC4D-1902A618B871}"/>
          </ac:spMkLst>
        </pc:spChg>
        <pc:spChg chg="add mod">
          <ac:chgData name="baris oguz" userId="b2f6407021882ee1" providerId="LiveId" clId="{6DFD3514-3DFC-4C97-9916-98338E4C9316}" dt="2025-10-30T17:38:26.902" v="6487" actId="14100"/>
          <ac:spMkLst>
            <pc:docMk/>
            <pc:sldMk cId="2185526216" sldId="1828"/>
            <ac:spMk id="7" creationId="{DCE284BD-ED95-EAFD-6AD1-BBBC807836DF}"/>
          </ac:spMkLst>
        </pc:spChg>
        <pc:spChg chg="add mod">
          <ac:chgData name="baris oguz" userId="b2f6407021882ee1" providerId="LiveId" clId="{6DFD3514-3DFC-4C97-9916-98338E4C9316}" dt="2025-10-30T17:35:47.234" v="6453" actId="14100"/>
          <ac:spMkLst>
            <pc:docMk/>
            <pc:sldMk cId="2185526216" sldId="1828"/>
            <ac:spMk id="9" creationId="{B56FBB04-421D-581A-FA22-114B6C3E845B}"/>
          </ac:spMkLst>
        </pc:spChg>
        <pc:spChg chg="add mod">
          <ac:chgData name="baris oguz" userId="b2f6407021882ee1" providerId="LiveId" clId="{6DFD3514-3DFC-4C97-9916-98338E4C9316}" dt="2025-10-30T17:35:36.006" v="6450" actId="14100"/>
          <ac:spMkLst>
            <pc:docMk/>
            <pc:sldMk cId="2185526216" sldId="1828"/>
            <ac:spMk id="11" creationId="{FF8F0EE2-4F78-D90D-A694-B7946BEFDF23}"/>
          </ac:spMkLst>
        </pc:spChg>
        <pc:spChg chg="add mod">
          <ac:chgData name="baris oguz" userId="b2f6407021882ee1" providerId="LiveId" clId="{6DFD3514-3DFC-4C97-9916-98338E4C9316}" dt="2025-10-30T17:35:40.176" v="6451" actId="14100"/>
          <ac:spMkLst>
            <pc:docMk/>
            <pc:sldMk cId="2185526216" sldId="1828"/>
            <ac:spMk id="13" creationId="{5B288FDF-7BC7-A850-1AC0-58C73A6DB120}"/>
          </ac:spMkLst>
        </pc:spChg>
        <pc:spChg chg="add mod">
          <ac:chgData name="baris oguz" userId="b2f6407021882ee1" providerId="LiveId" clId="{6DFD3514-3DFC-4C97-9916-98338E4C9316}" dt="2025-10-30T17:35:44.004" v="6452" actId="14100"/>
          <ac:spMkLst>
            <pc:docMk/>
            <pc:sldMk cId="2185526216" sldId="1828"/>
            <ac:spMk id="15" creationId="{0849B5C5-C90C-9AF0-9614-2EBD15A5FD2D}"/>
          </ac:spMkLst>
        </pc:spChg>
        <pc:picChg chg="add ord">
          <ac:chgData name="baris oguz" userId="b2f6407021882ee1" providerId="LiveId" clId="{6DFD3514-3DFC-4C97-9916-98338E4C9316}" dt="2025-10-30T17:35:26.578" v="6448" actId="167"/>
          <ac:picMkLst>
            <pc:docMk/>
            <pc:sldMk cId="2185526216" sldId="1828"/>
            <ac:picMk id="17" creationId="{D37CC6A2-D0BE-3FCB-5698-2303C418CBFC}"/>
          </ac:picMkLst>
        </pc:picChg>
      </pc:sldChg>
      <pc:sldChg chg="addSp delSp modSp new mod">
        <pc:chgData name="baris oguz" userId="b2f6407021882ee1" providerId="LiveId" clId="{6DFD3514-3DFC-4C97-9916-98338E4C9316}" dt="2025-11-04T10:03:58.359" v="15381"/>
        <pc:sldMkLst>
          <pc:docMk/>
          <pc:sldMk cId="1144895773" sldId="1829"/>
        </pc:sldMkLst>
        <pc:spChg chg="mod">
          <ac:chgData name="baris oguz" userId="b2f6407021882ee1" providerId="LiveId" clId="{6DFD3514-3DFC-4C97-9916-98338E4C9316}" dt="2025-10-30T17:37:51.167" v="6480" actId="20577"/>
          <ac:spMkLst>
            <pc:docMk/>
            <pc:sldMk cId="1144895773" sldId="1829"/>
            <ac:spMk id="2" creationId="{A2731AEA-451A-A671-9E56-53BD90F27E98}"/>
          </ac:spMkLst>
        </pc:spChg>
        <pc:spChg chg="add mod">
          <ac:chgData name="baris oguz" userId="b2f6407021882ee1" providerId="LiveId" clId="{6DFD3514-3DFC-4C97-9916-98338E4C9316}" dt="2025-11-04T10:03:58.359" v="15381"/>
          <ac:spMkLst>
            <pc:docMk/>
            <pc:sldMk cId="1144895773" sldId="1829"/>
            <ac:spMk id="3" creationId="{06FE9E65-B0C8-9777-E058-9989D21BCC64}"/>
          </ac:spMkLst>
        </pc:spChg>
        <pc:spChg chg="add mod">
          <ac:chgData name="baris oguz" userId="b2f6407021882ee1" providerId="LiveId" clId="{6DFD3514-3DFC-4C97-9916-98338E4C9316}" dt="2025-11-04T09:08:41.687" v="15365" actId="403"/>
          <ac:spMkLst>
            <pc:docMk/>
            <pc:sldMk cId="1144895773" sldId="1829"/>
            <ac:spMk id="6" creationId="{4300867D-C459-A6B7-A39F-7A96AEB16699}"/>
          </ac:spMkLst>
        </pc:spChg>
        <pc:spChg chg="add mod">
          <ac:chgData name="baris oguz" userId="b2f6407021882ee1" providerId="LiveId" clId="{6DFD3514-3DFC-4C97-9916-98338E4C9316}" dt="2025-10-30T17:39:50.760" v="6668" actId="1076"/>
          <ac:spMkLst>
            <pc:docMk/>
            <pc:sldMk cId="1144895773" sldId="1829"/>
            <ac:spMk id="8" creationId="{EE9B72A4-2DF4-A6A2-E910-F97FF7DB262F}"/>
          </ac:spMkLst>
        </pc:spChg>
        <pc:spChg chg="add mod ord">
          <ac:chgData name="baris oguz" userId="b2f6407021882ee1" providerId="LiveId" clId="{6DFD3514-3DFC-4C97-9916-98338E4C9316}" dt="2025-10-30T17:39:59.187" v="6682" actId="1035"/>
          <ac:spMkLst>
            <pc:docMk/>
            <pc:sldMk cId="1144895773" sldId="1829"/>
            <ac:spMk id="9" creationId="{D6789E51-4A61-8329-C2AB-CEF6651CB9E3}"/>
          </ac:spMkLst>
        </pc:spChg>
        <pc:spChg chg="add mod ord">
          <ac:chgData name="baris oguz" userId="b2f6407021882ee1" providerId="LiveId" clId="{6DFD3514-3DFC-4C97-9916-98338E4C9316}" dt="2025-10-30T17:39:59.187" v="6682" actId="1035"/>
          <ac:spMkLst>
            <pc:docMk/>
            <pc:sldMk cId="1144895773" sldId="1829"/>
            <ac:spMk id="10" creationId="{F662200D-85C0-9196-B91E-CC828EF519E1}"/>
          </ac:spMkLst>
        </pc:spChg>
        <pc:spChg chg="add mod ord">
          <ac:chgData name="baris oguz" userId="b2f6407021882ee1" providerId="LiveId" clId="{6DFD3514-3DFC-4C97-9916-98338E4C9316}" dt="2025-10-30T17:39:59.187" v="6682" actId="1035"/>
          <ac:spMkLst>
            <pc:docMk/>
            <pc:sldMk cId="1144895773" sldId="1829"/>
            <ac:spMk id="11" creationId="{99275586-BA6F-67CD-65CA-52D26745EE36}"/>
          </ac:spMkLst>
        </pc:spChg>
        <pc:graphicFrameChg chg="add mod modGraphic">
          <ac:chgData name="baris oguz" userId="b2f6407021882ee1" providerId="LiveId" clId="{6DFD3514-3DFC-4C97-9916-98338E4C9316}" dt="2025-10-30T17:39:50.760" v="6668" actId="1076"/>
          <ac:graphicFrameMkLst>
            <pc:docMk/>
            <pc:sldMk cId="1144895773" sldId="1829"/>
            <ac:graphicFrameMk id="4" creationId="{53C8CE77-9E76-483C-EBF7-D156A0EA41C1}"/>
          </ac:graphicFrameMkLst>
        </pc:graphicFrameChg>
        <pc:picChg chg="add mod">
          <ac:chgData name="baris oguz" userId="b2f6407021882ee1" providerId="LiveId" clId="{6DFD3514-3DFC-4C97-9916-98338E4C9316}" dt="2025-11-04T09:08:06.998" v="15363" actId="1076"/>
          <ac:picMkLst>
            <pc:docMk/>
            <pc:sldMk cId="1144895773" sldId="1829"/>
            <ac:picMk id="12290" creationId="{579A5457-4968-F5C0-F1E4-191A6673F4B2}"/>
          </ac:picMkLst>
        </pc:picChg>
      </pc:sldChg>
      <pc:sldChg chg="addSp delSp modSp new mod chgLayout">
        <pc:chgData name="baris oguz" userId="b2f6407021882ee1" providerId="LiveId" clId="{6DFD3514-3DFC-4C97-9916-98338E4C9316}" dt="2025-11-04T07:10:08.575" v="15246" actId="20577"/>
        <pc:sldMkLst>
          <pc:docMk/>
          <pc:sldMk cId="4229621494" sldId="1830"/>
        </pc:sldMkLst>
        <pc:spChg chg="mod ord">
          <ac:chgData name="baris oguz" userId="b2f6407021882ee1" providerId="LiveId" clId="{6DFD3514-3DFC-4C97-9916-98338E4C9316}" dt="2025-11-04T07:10:08.575" v="15246" actId="20577"/>
          <ac:spMkLst>
            <pc:docMk/>
            <pc:sldMk cId="4229621494" sldId="1830"/>
            <ac:spMk id="2" creationId="{9C717BEA-99AD-D046-D126-EC5F0278B7C2}"/>
          </ac:spMkLst>
        </pc:spChg>
        <pc:spChg chg="add mod ord">
          <ac:chgData name="baris oguz" userId="b2f6407021882ee1" providerId="LiveId" clId="{6DFD3514-3DFC-4C97-9916-98338E4C9316}" dt="2025-11-01T07:21:44.340" v="10679" actId="403"/>
          <ac:spMkLst>
            <pc:docMk/>
            <pc:sldMk cId="4229621494" sldId="1830"/>
            <ac:spMk id="4" creationId="{9987B826-4503-8CF6-4AD9-7714A7F8C63A}"/>
          </ac:spMkLst>
        </pc:spChg>
        <pc:spChg chg="add mod">
          <ac:chgData name="baris oguz" userId="b2f6407021882ee1" providerId="LiveId" clId="{6DFD3514-3DFC-4C97-9916-98338E4C9316}" dt="2025-10-31T15:36:36.808" v="10651" actId="1076"/>
          <ac:spMkLst>
            <pc:docMk/>
            <pc:sldMk cId="4229621494" sldId="1830"/>
            <ac:spMk id="6" creationId="{BBA65491-0CDD-DFF5-E47A-6FB8FE2108AF}"/>
          </ac:spMkLst>
        </pc:spChg>
      </pc:sldChg>
      <pc:sldChg chg="addSp modSp add mod">
        <pc:chgData name="baris oguz" userId="b2f6407021882ee1" providerId="LiveId" clId="{6DFD3514-3DFC-4C97-9916-98338E4C9316}" dt="2025-11-04T10:04:00.604" v="15382"/>
        <pc:sldMkLst>
          <pc:docMk/>
          <pc:sldMk cId="3637040757" sldId="1831"/>
        </pc:sldMkLst>
        <pc:spChg chg="mod">
          <ac:chgData name="baris oguz" userId="b2f6407021882ee1" providerId="LiveId" clId="{6DFD3514-3DFC-4C97-9916-98338E4C9316}" dt="2025-10-30T17:43:10.574" v="6691" actId="20577"/>
          <ac:spMkLst>
            <pc:docMk/>
            <pc:sldMk cId="3637040757" sldId="1831"/>
            <ac:spMk id="3" creationId="{E96DAE18-9B6F-0771-A19A-55369B035684}"/>
          </ac:spMkLst>
        </pc:spChg>
        <pc:spChg chg="add mod">
          <ac:chgData name="baris oguz" userId="b2f6407021882ee1" providerId="LiveId" clId="{6DFD3514-3DFC-4C97-9916-98338E4C9316}" dt="2025-11-04T10:04:00.604" v="15382"/>
          <ac:spMkLst>
            <pc:docMk/>
            <pc:sldMk cId="3637040757" sldId="1831"/>
            <ac:spMk id="4" creationId="{4E64355B-D386-AF54-737A-2579658D3D07}"/>
          </ac:spMkLst>
        </pc:spChg>
      </pc:sldChg>
      <pc:sldChg chg="add">
        <pc:chgData name="baris oguz" userId="b2f6407021882ee1" providerId="LiveId" clId="{6DFD3514-3DFC-4C97-9916-98338E4C9316}" dt="2025-10-31T06:21:15.080" v="6702"/>
        <pc:sldMkLst>
          <pc:docMk/>
          <pc:sldMk cId="1639404764" sldId="1832"/>
        </pc:sldMkLst>
      </pc:sldChg>
      <pc:sldChg chg="addSp delSp modSp new mod">
        <pc:chgData name="baris oguz" userId="b2f6407021882ee1" providerId="LiveId" clId="{6DFD3514-3DFC-4C97-9916-98338E4C9316}" dt="2025-10-31T09:17:45.058" v="8682" actId="404"/>
        <pc:sldMkLst>
          <pc:docMk/>
          <pc:sldMk cId="3328580995" sldId="1833"/>
        </pc:sldMkLst>
        <pc:spChg chg="mod">
          <ac:chgData name="baris oguz" userId="b2f6407021882ee1" providerId="LiveId" clId="{6DFD3514-3DFC-4C97-9916-98338E4C9316}" dt="2025-10-31T08:23:36.021" v="7861" actId="1076"/>
          <ac:spMkLst>
            <pc:docMk/>
            <pc:sldMk cId="3328580995" sldId="1833"/>
            <ac:spMk id="3" creationId="{2B25D132-AE04-CF88-2B0C-8A42DC0F76EF}"/>
          </ac:spMkLst>
        </pc:spChg>
        <pc:spChg chg="add mod">
          <ac:chgData name="baris oguz" userId="b2f6407021882ee1" providerId="LiveId" clId="{6DFD3514-3DFC-4C97-9916-98338E4C9316}" dt="2025-10-31T08:21:05.485" v="7756" actId="207"/>
          <ac:spMkLst>
            <pc:docMk/>
            <pc:sldMk cId="3328580995" sldId="1833"/>
            <ac:spMk id="12" creationId="{2F673094-BF65-2D76-6EC3-CC97249AB870}"/>
          </ac:spMkLst>
        </pc:spChg>
        <pc:spChg chg="add mod">
          <ac:chgData name="baris oguz" userId="b2f6407021882ee1" providerId="LiveId" clId="{6DFD3514-3DFC-4C97-9916-98338E4C9316}" dt="2025-10-31T08:21:20.788" v="7759" actId="14100"/>
          <ac:spMkLst>
            <pc:docMk/>
            <pc:sldMk cId="3328580995" sldId="1833"/>
            <ac:spMk id="13" creationId="{D92EF8F3-8DF8-DBE2-0916-57D4A210A23C}"/>
          </ac:spMkLst>
        </pc:spChg>
        <pc:spChg chg="add mod">
          <ac:chgData name="baris oguz" userId="b2f6407021882ee1" providerId="LiveId" clId="{6DFD3514-3DFC-4C97-9916-98338E4C9316}" dt="2025-10-31T09:17:45.058" v="8682" actId="404"/>
          <ac:spMkLst>
            <pc:docMk/>
            <pc:sldMk cId="3328580995" sldId="1833"/>
            <ac:spMk id="15" creationId="{5C51F4FD-6219-1D3F-5BE6-A5D978C15F9C}"/>
          </ac:spMkLst>
        </pc:spChg>
        <pc:spChg chg="mod">
          <ac:chgData name="baris oguz" userId="b2f6407021882ee1" providerId="LiveId" clId="{6DFD3514-3DFC-4C97-9916-98338E4C9316}" dt="2025-10-31T08:23:46.569" v="7862" actId="1076"/>
          <ac:spMkLst>
            <pc:docMk/>
            <pc:sldMk cId="3328580995" sldId="1833"/>
            <ac:spMk id="17" creationId="{64D3ED85-53FB-67B2-3202-C8776C14A962}"/>
          </ac:spMkLst>
        </pc:spChg>
        <pc:spChg chg="mod">
          <ac:chgData name="baris oguz" userId="b2f6407021882ee1" providerId="LiveId" clId="{6DFD3514-3DFC-4C97-9916-98338E4C9316}" dt="2025-10-31T08:23:46.569" v="7862" actId="1076"/>
          <ac:spMkLst>
            <pc:docMk/>
            <pc:sldMk cId="3328580995" sldId="1833"/>
            <ac:spMk id="18" creationId="{763CD1D7-07E7-D259-F8C4-F13C0DDD67DF}"/>
          </ac:spMkLst>
        </pc:spChg>
        <pc:spChg chg="mod">
          <ac:chgData name="baris oguz" userId="b2f6407021882ee1" providerId="LiveId" clId="{6DFD3514-3DFC-4C97-9916-98338E4C9316}" dt="2025-10-31T08:23:46.569" v="7862" actId="1076"/>
          <ac:spMkLst>
            <pc:docMk/>
            <pc:sldMk cId="3328580995" sldId="1833"/>
            <ac:spMk id="19" creationId="{6A5DF1CB-2E84-FB13-9271-244468A71590}"/>
          </ac:spMkLst>
        </pc:spChg>
        <pc:spChg chg="mod">
          <ac:chgData name="baris oguz" userId="b2f6407021882ee1" providerId="LiveId" clId="{6DFD3514-3DFC-4C97-9916-98338E4C9316}" dt="2025-10-31T08:23:46.569" v="7862" actId="1076"/>
          <ac:spMkLst>
            <pc:docMk/>
            <pc:sldMk cId="3328580995" sldId="1833"/>
            <ac:spMk id="20" creationId="{869B0C51-6C5E-2625-4D61-C8D10E0194D1}"/>
          </ac:spMkLst>
        </pc:spChg>
        <pc:spChg chg="mod">
          <ac:chgData name="baris oguz" userId="b2f6407021882ee1" providerId="LiveId" clId="{6DFD3514-3DFC-4C97-9916-98338E4C9316}" dt="2025-10-31T08:23:46.569" v="7862" actId="1076"/>
          <ac:spMkLst>
            <pc:docMk/>
            <pc:sldMk cId="3328580995" sldId="1833"/>
            <ac:spMk id="21" creationId="{513B2B5F-1F99-6A8B-0963-98A1F34F73FF}"/>
          </ac:spMkLst>
        </pc:spChg>
        <pc:spChg chg="mod">
          <ac:chgData name="baris oguz" userId="b2f6407021882ee1" providerId="LiveId" clId="{6DFD3514-3DFC-4C97-9916-98338E4C9316}" dt="2025-10-31T08:23:46.569" v="7862" actId="1076"/>
          <ac:spMkLst>
            <pc:docMk/>
            <pc:sldMk cId="3328580995" sldId="1833"/>
            <ac:spMk id="22" creationId="{2E3A8D3A-FD8A-3DD0-B53B-926325B27432}"/>
          </ac:spMkLst>
        </pc:spChg>
        <pc:spChg chg="add mod">
          <ac:chgData name="baris oguz" userId="b2f6407021882ee1" providerId="LiveId" clId="{6DFD3514-3DFC-4C97-9916-98338E4C9316}" dt="2025-10-31T08:25:14.689" v="7945" actId="1076"/>
          <ac:spMkLst>
            <pc:docMk/>
            <pc:sldMk cId="3328580995" sldId="1833"/>
            <ac:spMk id="23" creationId="{5EBD9AA0-4B5F-E98E-EE6B-519E7F810D5E}"/>
          </ac:spMkLst>
        </pc:spChg>
        <pc:grpChg chg="add mod">
          <ac:chgData name="baris oguz" userId="b2f6407021882ee1" providerId="LiveId" clId="{6DFD3514-3DFC-4C97-9916-98338E4C9316}" dt="2025-10-31T08:23:46.569" v="7862" actId="1076"/>
          <ac:grpSpMkLst>
            <pc:docMk/>
            <pc:sldMk cId="3328580995" sldId="1833"/>
            <ac:grpSpMk id="16" creationId="{3DDEE665-0407-385C-0C8B-31734FAA0522}"/>
          </ac:grpSpMkLst>
        </pc:grpChg>
        <pc:picChg chg="add mod">
          <ac:chgData name="baris oguz" userId="b2f6407021882ee1" providerId="LiveId" clId="{6DFD3514-3DFC-4C97-9916-98338E4C9316}" dt="2025-10-31T08:21:48.185" v="7762"/>
          <ac:picMkLst>
            <pc:docMk/>
            <pc:sldMk cId="3328580995" sldId="1833"/>
            <ac:picMk id="11" creationId="{3513E7AE-4072-4738-F6F7-2D108699EF2C}"/>
          </ac:picMkLst>
        </pc:picChg>
      </pc:sldChg>
      <pc:sldChg chg="modSp add mod">
        <pc:chgData name="baris oguz" userId="b2f6407021882ee1" providerId="LiveId" clId="{6DFD3514-3DFC-4C97-9916-98338E4C9316}" dt="2025-10-31T08:26:41.718" v="7953" actId="207"/>
        <pc:sldMkLst>
          <pc:docMk/>
          <pc:sldMk cId="652019753" sldId="1834"/>
        </pc:sldMkLst>
        <pc:spChg chg="mod">
          <ac:chgData name="baris oguz" userId="b2f6407021882ee1" providerId="LiveId" clId="{6DFD3514-3DFC-4C97-9916-98338E4C9316}" dt="2025-10-31T08:26:41.718" v="7953" actId="207"/>
          <ac:spMkLst>
            <pc:docMk/>
            <pc:sldMk cId="652019753" sldId="1834"/>
            <ac:spMk id="3015699" creationId="{85AC68DE-F8F5-C735-ADFA-1503998709AE}"/>
          </ac:spMkLst>
        </pc:spChg>
        <pc:spChg chg="mod">
          <ac:chgData name="baris oguz" userId="b2f6407021882ee1" providerId="LiveId" clId="{6DFD3514-3DFC-4C97-9916-98338E4C9316}" dt="2025-10-31T08:26:19.033" v="7952" actId="207"/>
          <ac:spMkLst>
            <pc:docMk/>
            <pc:sldMk cId="652019753" sldId="1834"/>
            <ac:spMk id="3015745" creationId="{EFF9CA87-EB11-A9D2-2505-918E5B5105CC}"/>
          </ac:spMkLst>
        </pc:spChg>
        <pc:spChg chg="mod">
          <ac:chgData name="baris oguz" userId="b2f6407021882ee1" providerId="LiveId" clId="{6DFD3514-3DFC-4C97-9916-98338E4C9316}" dt="2025-10-31T08:26:11.899" v="7951" actId="207"/>
          <ac:spMkLst>
            <pc:docMk/>
            <pc:sldMk cId="652019753" sldId="1834"/>
            <ac:spMk id="3015746" creationId="{980A9A1B-9AE9-6752-CD63-7E2215433279}"/>
          </ac:spMkLst>
        </pc:spChg>
      </pc:sldChg>
      <pc:sldChg chg="addSp delSp modSp add mod ord">
        <pc:chgData name="baris oguz" userId="b2f6407021882ee1" providerId="LiveId" clId="{6DFD3514-3DFC-4C97-9916-98338E4C9316}" dt="2025-10-31T08:30:14.182" v="8007" actId="20577"/>
        <pc:sldMkLst>
          <pc:docMk/>
          <pc:sldMk cId="2679057633" sldId="1835"/>
        </pc:sldMkLst>
        <pc:spChg chg="mod">
          <ac:chgData name="baris oguz" userId="b2f6407021882ee1" providerId="LiveId" clId="{6DFD3514-3DFC-4C97-9916-98338E4C9316}" dt="2025-10-31T08:30:14.182" v="8007" actId="20577"/>
          <ac:spMkLst>
            <pc:docMk/>
            <pc:sldMk cId="2679057633" sldId="1835"/>
            <ac:spMk id="6" creationId="{89AC1FFA-5B8E-A85F-3576-CFC417A6774C}"/>
          </ac:spMkLst>
        </pc:spChg>
        <pc:spChg chg="mod">
          <ac:chgData name="baris oguz" userId="b2f6407021882ee1" providerId="LiveId" clId="{6DFD3514-3DFC-4C97-9916-98338E4C9316}" dt="2025-10-31T08:30:14.182" v="8007" actId="20577"/>
          <ac:spMkLst>
            <pc:docMk/>
            <pc:sldMk cId="2679057633" sldId="1835"/>
            <ac:spMk id="7" creationId="{CAAD6868-905D-749B-9BE5-5CD0514C73C4}"/>
          </ac:spMkLst>
        </pc:spChg>
        <pc:spChg chg="mod">
          <ac:chgData name="baris oguz" userId="b2f6407021882ee1" providerId="LiveId" clId="{6DFD3514-3DFC-4C97-9916-98338E4C9316}" dt="2025-10-31T08:28:47.038" v="7982" actId="6549"/>
          <ac:spMkLst>
            <pc:docMk/>
            <pc:sldMk cId="2679057633" sldId="1835"/>
            <ac:spMk id="9" creationId="{A8529878-F545-D1D2-1CE6-C6514C122E39}"/>
          </ac:spMkLst>
        </pc:spChg>
        <pc:spChg chg="mod">
          <ac:chgData name="baris oguz" userId="b2f6407021882ee1" providerId="LiveId" clId="{6DFD3514-3DFC-4C97-9916-98338E4C9316}" dt="2025-10-31T08:29:47.380" v="8001" actId="20577"/>
          <ac:spMkLst>
            <pc:docMk/>
            <pc:sldMk cId="2679057633" sldId="1835"/>
            <ac:spMk id="3018759" creationId="{ACCBB3D7-A50D-0886-C7A6-099E6190A15A}"/>
          </ac:spMkLst>
        </pc:spChg>
        <pc:spChg chg="mod">
          <ac:chgData name="baris oguz" userId="b2f6407021882ee1" providerId="LiveId" clId="{6DFD3514-3DFC-4C97-9916-98338E4C9316}" dt="2025-10-31T08:28:46.775" v="7981" actId="6549"/>
          <ac:spMkLst>
            <pc:docMk/>
            <pc:sldMk cId="2679057633" sldId="1835"/>
            <ac:spMk id="3018772" creationId="{F983D34E-EB30-7AC4-04BF-F3B948DB1B6C}"/>
          </ac:spMkLst>
        </pc:spChg>
        <pc:grpChg chg="add mod">
          <ac:chgData name="baris oguz" userId="b2f6407021882ee1" providerId="LiveId" clId="{6DFD3514-3DFC-4C97-9916-98338E4C9316}" dt="2025-10-31T08:30:14.182" v="8007" actId="20577"/>
          <ac:grpSpMkLst>
            <pc:docMk/>
            <pc:sldMk cId="2679057633" sldId="1835"/>
            <ac:grpSpMk id="4" creationId="{B285A5A5-BBDD-0B05-D041-BE82871036F1}"/>
          </ac:grpSpMkLst>
        </pc:grpChg>
        <pc:grpChg chg="mod">
          <ac:chgData name="baris oguz" userId="b2f6407021882ee1" providerId="LiveId" clId="{6DFD3514-3DFC-4C97-9916-98338E4C9316}" dt="2025-10-31T08:28:46.775" v="7981" actId="6549"/>
          <ac:grpSpMkLst>
            <pc:docMk/>
            <pc:sldMk cId="2679057633" sldId="1835"/>
            <ac:grpSpMk id="11" creationId="{C47534B8-21BE-AB21-133F-F30FC794B03F}"/>
          </ac:grpSpMkLst>
        </pc:grpChg>
        <pc:grpChg chg="mod">
          <ac:chgData name="baris oguz" userId="b2f6407021882ee1" providerId="LiveId" clId="{6DFD3514-3DFC-4C97-9916-98338E4C9316}" dt="2025-10-31T08:29:00.462" v="7984" actId="1076"/>
          <ac:grpSpMkLst>
            <pc:docMk/>
            <pc:sldMk cId="2679057633" sldId="1835"/>
            <ac:grpSpMk id="3018755" creationId="{8CB057BB-774C-6342-E1DE-A5DD70CD4CB9}"/>
          </ac:grpSpMkLst>
        </pc:grpChg>
      </pc:sldChg>
      <pc:sldChg chg="addSp delSp modSp add mod delAnim modAnim">
        <pc:chgData name="baris oguz" userId="b2f6407021882ee1" providerId="LiveId" clId="{6DFD3514-3DFC-4C97-9916-98338E4C9316}" dt="2025-10-31T08:39:01.919" v="8055" actId="1076"/>
        <pc:sldMkLst>
          <pc:docMk/>
          <pc:sldMk cId="1717440117" sldId="1836"/>
        </pc:sldMkLst>
        <pc:picChg chg="add mod ord">
          <ac:chgData name="baris oguz" userId="b2f6407021882ee1" providerId="LiveId" clId="{6DFD3514-3DFC-4C97-9916-98338E4C9316}" dt="2025-10-31T08:33:23.693" v="8022" actId="170"/>
          <ac:picMkLst>
            <pc:docMk/>
            <pc:sldMk cId="1717440117" sldId="1836"/>
            <ac:picMk id="6" creationId="{0272FEB5-54B8-D726-6FAA-8B5FF7230A56}"/>
          </ac:picMkLst>
        </pc:picChg>
        <pc:picChg chg="add mod ord">
          <ac:chgData name="baris oguz" userId="b2f6407021882ee1" providerId="LiveId" clId="{6DFD3514-3DFC-4C97-9916-98338E4C9316}" dt="2025-10-31T08:36:48.110" v="8035" actId="170"/>
          <ac:picMkLst>
            <pc:docMk/>
            <pc:sldMk cId="1717440117" sldId="1836"/>
            <ac:picMk id="13" creationId="{F6EC8E2B-95D5-909F-4541-72BEAC0067B8}"/>
          </ac:picMkLst>
        </pc:picChg>
        <pc:picChg chg="mod">
          <ac:chgData name="baris oguz" userId="b2f6407021882ee1" providerId="LiveId" clId="{6DFD3514-3DFC-4C97-9916-98338E4C9316}" dt="2025-10-31T08:36:56.885" v="8036" actId="1076"/>
          <ac:picMkLst>
            <pc:docMk/>
            <pc:sldMk cId="1717440117" sldId="1836"/>
            <ac:picMk id="16" creationId="{8B36954F-C1F2-8A7F-49BB-442C3B7BB81E}"/>
          </ac:picMkLst>
        </pc:picChg>
        <pc:picChg chg="add mod ord">
          <ac:chgData name="baris oguz" userId="b2f6407021882ee1" providerId="LiveId" clId="{6DFD3514-3DFC-4C97-9916-98338E4C9316}" dt="2025-10-31T08:38:33.681" v="8049" actId="170"/>
          <ac:picMkLst>
            <pc:docMk/>
            <pc:sldMk cId="1717440117" sldId="1836"/>
            <ac:picMk id="18" creationId="{B707C396-A4E3-228C-935C-E18E7B14B855}"/>
          </ac:picMkLst>
        </pc:picChg>
        <pc:picChg chg="mod">
          <ac:chgData name="baris oguz" userId="b2f6407021882ee1" providerId="LiveId" clId="{6DFD3514-3DFC-4C97-9916-98338E4C9316}" dt="2025-10-31T08:38:59.962" v="8054" actId="1076"/>
          <ac:picMkLst>
            <pc:docMk/>
            <pc:sldMk cId="1717440117" sldId="1836"/>
            <ac:picMk id="22" creationId="{65D12A2C-1E9F-80A7-4CD9-C430899BFD32}"/>
          </ac:picMkLst>
        </pc:picChg>
        <pc:picChg chg="mod">
          <ac:chgData name="baris oguz" userId="b2f6407021882ee1" providerId="LiveId" clId="{6DFD3514-3DFC-4C97-9916-98338E4C9316}" dt="2025-10-31T08:37:28.168" v="8040" actId="1076"/>
          <ac:picMkLst>
            <pc:docMk/>
            <pc:sldMk cId="1717440117" sldId="1836"/>
            <ac:picMk id="25" creationId="{19D4E918-E193-6EFA-FEDD-0EFBB31F0E27}"/>
          </ac:picMkLst>
        </pc:picChg>
        <pc:picChg chg="mod">
          <ac:chgData name="baris oguz" userId="b2f6407021882ee1" providerId="LiveId" clId="{6DFD3514-3DFC-4C97-9916-98338E4C9316}" dt="2025-10-31T08:38:40.774" v="8050" actId="1076"/>
          <ac:picMkLst>
            <pc:docMk/>
            <pc:sldMk cId="1717440117" sldId="1836"/>
            <ac:picMk id="26" creationId="{12813F1A-3EF6-CE93-D6F8-140B7C65E005}"/>
          </ac:picMkLst>
        </pc:picChg>
        <pc:picChg chg="mod">
          <ac:chgData name="baris oguz" userId="b2f6407021882ee1" providerId="LiveId" clId="{6DFD3514-3DFC-4C97-9916-98338E4C9316}" dt="2025-10-31T08:39:01.919" v="8055" actId="1076"/>
          <ac:picMkLst>
            <pc:docMk/>
            <pc:sldMk cId="1717440117" sldId="1836"/>
            <ac:picMk id="27" creationId="{999BD982-CD46-091E-E50F-A674DC5440F3}"/>
          </ac:picMkLst>
        </pc:picChg>
      </pc:sldChg>
      <pc:sldChg chg="modSp add mod">
        <pc:chgData name="baris oguz" userId="b2f6407021882ee1" providerId="LiveId" clId="{6DFD3514-3DFC-4C97-9916-98338E4C9316}" dt="2025-10-31T08:53:53.313" v="8322" actId="207"/>
        <pc:sldMkLst>
          <pc:docMk/>
          <pc:sldMk cId="3498912143" sldId="1837"/>
        </pc:sldMkLst>
        <pc:spChg chg="mod">
          <ac:chgData name="baris oguz" userId="b2f6407021882ee1" providerId="LiveId" clId="{6DFD3514-3DFC-4C97-9916-98338E4C9316}" dt="2025-10-31T08:53:53.313" v="8322" actId="207"/>
          <ac:spMkLst>
            <pc:docMk/>
            <pc:sldMk cId="3498912143" sldId="1837"/>
            <ac:spMk id="3015746" creationId="{E6A31C18-2D05-82C8-AF23-A8BF8D3A830F}"/>
          </ac:spMkLst>
        </pc:spChg>
        <pc:spChg chg="mod">
          <ac:chgData name="baris oguz" userId="b2f6407021882ee1" providerId="LiveId" clId="{6DFD3514-3DFC-4C97-9916-98338E4C9316}" dt="2025-10-31T08:53:38.185" v="8321" actId="108"/>
          <ac:spMkLst>
            <pc:docMk/>
            <pc:sldMk cId="3498912143" sldId="1837"/>
            <ac:spMk id="3015747" creationId="{9B034931-32A1-C44D-FB31-F73FAC0274F0}"/>
          </ac:spMkLst>
        </pc:spChg>
      </pc:sldChg>
      <pc:sldChg chg="addSp delSp modSp add mod">
        <pc:chgData name="baris oguz" userId="b2f6407021882ee1" providerId="LiveId" clId="{6DFD3514-3DFC-4C97-9916-98338E4C9316}" dt="2025-10-31T09:04:28.696" v="8410" actId="20577"/>
        <pc:sldMkLst>
          <pc:docMk/>
          <pc:sldMk cId="1030911683" sldId="1838"/>
        </pc:sldMkLst>
        <pc:spChg chg="mod">
          <ac:chgData name="baris oguz" userId="b2f6407021882ee1" providerId="LiveId" clId="{6DFD3514-3DFC-4C97-9916-98338E4C9316}" dt="2025-10-31T09:03:39.043" v="8396" actId="404"/>
          <ac:spMkLst>
            <pc:docMk/>
            <pc:sldMk cId="1030911683" sldId="1838"/>
            <ac:spMk id="9" creationId="{A447A994-B52D-DBF3-28AA-AB068CDA880E}"/>
          </ac:spMkLst>
        </pc:spChg>
        <pc:spChg chg="mod">
          <ac:chgData name="baris oguz" userId="b2f6407021882ee1" providerId="LiveId" clId="{6DFD3514-3DFC-4C97-9916-98338E4C9316}" dt="2025-10-31T09:04:28.696" v="8410" actId="20577"/>
          <ac:spMkLst>
            <pc:docMk/>
            <pc:sldMk cId="1030911683" sldId="1838"/>
            <ac:spMk id="12" creationId="{86957C50-2AFD-7474-EA82-FFA98F656503}"/>
          </ac:spMkLst>
        </pc:spChg>
        <pc:spChg chg="mod">
          <ac:chgData name="baris oguz" userId="b2f6407021882ee1" providerId="LiveId" clId="{6DFD3514-3DFC-4C97-9916-98338E4C9316}" dt="2025-10-31T09:04:28.696" v="8410" actId="20577"/>
          <ac:spMkLst>
            <pc:docMk/>
            <pc:sldMk cId="1030911683" sldId="1838"/>
            <ac:spMk id="13" creationId="{F4653F50-94DC-9336-CCA2-46207FFF4D81}"/>
          </ac:spMkLst>
        </pc:spChg>
        <pc:spChg chg="mod">
          <ac:chgData name="baris oguz" userId="b2f6407021882ee1" providerId="LiveId" clId="{6DFD3514-3DFC-4C97-9916-98338E4C9316}" dt="2025-10-31T09:03:20.489" v="8393" actId="1038"/>
          <ac:spMkLst>
            <pc:docMk/>
            <pc:sldMk cId="1030911683" sldId="1838"/>
            <ac:spMk id="3018756" creationId="{7E3D557D-AFC2-9E9E-AAC3-8CF9BF6F3DF7}"/>
          </ac:spMkLst>
        </pc:spChg>
        <pc:spChg chg="mod">
          <ac:chgData name="baris oguz" userId="b2f6407021882ee1" providerId="LiveId" clId="{6DFD3514-3DFC-4C97-9916-98338E4C9316}" dt="2025-10-31T09:03:20.489" v="8393" actId="1038"/>
          <ac:spMkLst>
            <pc:docMk/>
            <pc:sldMk cId="1030911683" sldId="1838"/>
            <ac:spMk id="3018757" creationId="{91693D5E-9628-86B9-1154-365106291F9B}"/>
          </ac:spMkLst>
        </pc:spChg>
        <pc:spChg chg="mod">
          <ac:chgData name="baris oguz" userId="b2f6407021882ee1" providerId="LiveId" clId="{6DFD3514-3DFC-4C97-9916-98338E4C9316}" dt="2025-10-31T09:03:20.489" v="8393" actId="1038"/>
          <ac:spMkLst>
            <pc:docMk/>
            <pc:sldMk cId="1030911683" sldId="1838"/>
            <ac:spMk id="3018759" creationId="{53601B37-5A9E-C34A-0260-7AE25C789700}"/>
          </ac:spMkLst>
        </pc:spChg>
        <pc:spChg chg="mod">
          <ac:chgData name="baris oguz" userId="b2f6407021882ee1" providerId="LiveId" clId="{6DFD3514-3DFC-4C97-9916-98338E4C9316}" dt="2025-10-31T09:03:20.489" v="8393" actId="1038"/>
          <ac:spMkLst>
            <pc:docMk/>
            <pc:sldMk cId="1030911683" sldId="1838"/>
            <ac:spMk id="3018762" creationId="{07464CD6-7D00-C071-5656-49C1E7BBE878}"/>
          </ac:spMkLst>
        </pc:spChg>
        <pc:spChg chg="mod">
          <ac:chgData name="baris oguz" userId="b2f6407021882ee1" providerId="LiveId" clId="{6DFD3514-3DFC-4C97-9916-98338E4C9316}" dt="2025-10-31T09:03:20.489" v="8393" actId="1038"/>
          <ac:spMkLst>
            <pc:docMk/>
            <pc:sldMk cId="1030911683" sldId="1838"/>
            <ac:spMk id="3018763" creationId="{477818F8-5121-6934-0435-D2E27FC1D418}"/>
          </ac:spMkLst>
        </pc:spChg>
        <pc:spChg chg="mod">
          <ac:chgData name="baris oguz" userId="b2f6407021882ee1" providerId="LiveId" clId="{6DFD3514-3DFC-4C97-9916-98338E4C9316}" dt="2025-10-31T09:03:20.489" v="8393" actId="1038"/>
          <ac:spMkLst>
            <pc:docMk/>
            <pc:sldMk cId="1030911683" sldId="1838"/>
            <ac:spMk id="3018764" creationId="{7B20FCC9-B5F7-77A0-58B8-6E446AFB8479}"/>
          </ac:spMkLst>
        </pc:spChg>
        <pc:spChg chg="mod">
          <ac:chgData name="baris oguz" userId="b2f6407021882ee1" providerId="LiveId" clId="{6DFD3514-3DFC-4C97-9916-98338E4C9316}" dt="2025-10-31T09:03:20.489" v="8393" actId="1038"/>
          <ac:spMkLst>
            <pc:docMk/>
            <pc:sldMk cId="1030911683" sldId="1838"/>
            <ac:spMk id="3018769" creationId="{5560613F-0AD8-C193-FC7A-D4DE67AF3232}"/>
          </ac:spMkLst>
        </pc:spChg>
        <pc:spChg chg="mod">
          <ac:chgData name="baris oguz" userId="b2f6407021882ee1" providerId="LiveId" clId="{6DFD3514-3DFC-4C97-9916-98338E4C9316}" dt="2025-10-31T09:03:39.043" v="8396" actId="404"/>
          <ac:spMkLst>
            <pc:docMk/>
            <pc:sldMk cId="1030911683" sldId="1838"/>
            <ac:spMk id="3018772" creationId="{CBC27245-A0FB-4F9A-84EB-EEA6DFFD697D}"/>
          </ac:spMkLst>
        </pc:spChg>
        <pc:spChg chg="mod">
          <ac:chgData name="baris oguz" userId="b2f6407021882ee1" providerId="LiveId" clId="{6DFD3514-3DFC-4C97-9916-98338E4C9316}" dt="2025-10-31T09:03:07.340" v="8350" actId="1076"/>
          <ac:spMkLst>
            <pc:docMk/>
            <pc:sldMk cId="1030911683" sldId="1838"/>
            <ac:spMk id="3018803" creationId="{B051D1C4-FDF7-AA21-D99F-65BC7D964F3E}"/>
          </ac:spMkLst>
        </pc:spChg>
        <pc:grpChg chg="add mod">
          <ac:chgData name="baris oguz" userId="b2f6407021882ee1" providerId="LiveId" clId="{6DFD3514-3DFC-4C97-9916-98338E4C9316}" dt="2025-10-31T09:04:28.696" v="8410" actId="20577"/>
          <ac:grpSpMkLst>
            <pc:docMk/>
            <pc:sldMk cId="1030911683" sldId="1838"/>
            <ac:grpSpMk id="10" creationId="{4D523D10-6931-35C5-8706-7E7A15D13EDF}"/>
          </ac:grpSpMkLst>
        </pc:grpChg>
        <pc:grpChg chg="mod">
          <ac:chgData name="baris oguz" userId="b2f6407021882ee1" providerId="LiveId" clId="{6DFD3514-3DFC-4C97-9916-98338E4C9316}" dt="2025-10-31T09:03:39.043" v="8396" actId="404"/>
          <ac:grpSpMkLst>
            <pc:docMk/>
            <pc:sldMk cId="1030911683" sldId="1838"/>
            <ac:grpSpMk id="11" creationId="{95FD652B-054F-F99C-C423-430C94A016C1}"/>
          </ac:grpSpMkLst>
        </pc:grpChg>
        <pc:grpChg chg="mod">
          <ac:chgData name="baris oguz" userId="b2f6407021882ee1" providerId="LiveId" clId="{6DFD3514-3DFC-4C97-9916-98338E4C9316}" dt="2025-10-31T09:03:31.111" v="8395" actId="14100"/>
          <ac:grpSpMkLst>
            <pc:docMk/>
            <pc:sldMk cId="1030911683" sldId="1838"/>
            <ac:grpSpMk id="3018755" creationId="{5AC93473-C715-EBBE-B377-1668BC440A6F}"/>
          </ac:grpSpMkLst>
        </pc:grpChg>
        <pc:grpChg chg="mod">
          <ac:chgData name="baris oguz" userId="b2f6407021882ee1" providerId="LiveId" clId="{6DFD3514-3DFC-4C97-9916-98338E4C9316}" dt="2025-10-31T09:03:10.152" v="8351" actId="1076"/>
          <ac:grpSpMkLst>
            <pc:docMk/>
            <pc:sldMk cId="1030911683" sldId="1838"/>
            <ac:grpSpMk id="3018781" creationId="{0030CDC3-76FC-D39B-EC83-1641A366372A}"/>
          </ac:grpSpMkLst>
        </pc:grpChg>
        <pc:picChg chg="mod">
          <ac:chgData name="baris oguz" userId="b2f6407021882ee1" providerId="LiveId" clId="{6DFD3514-3DFC-4C97-9916-98338E4C9316}" dt="2025-10-31T09:03:04.225" v="8349" actId="1076"/>
          <ac:picMkLst>
            <pc:docMk/>
            <pc:sldMk cId="1030911683" sldId="1838"/>
            <ac:picMk id="8" creationId="{183037FE-3684-3034-D3CB-635CCE9C6B5B}"/>
          </ac:picMkLst>
        </pc:picChg>
      </pc:sldChg>
      <pc:sldChg chg="addSp delSp modSp add mod delAnim modAnim">
        <pc:chgData name="baris oguz" userId="b2f6407021882ee1" providerId="LiveId" clId="{6DFD3514-3DFC-4C97-9916-98338E4C9316}" dt="2025-10-31T09:10:47.140" v="8460" actId="478"/>
        <pc:sldMkLst>
          <pc:docMk/>
          <pc:sldMk cId="2454305735" sldId="1839"/>
        </pc:sldMkLst>
        <pc:picChg chg="add mod ord">
          <ac:chgData name="baris oguz" userId="b2f6407021882ee1" providerId="LiveId" clId="{6DFD3514-3DFC-4C97-9916-98338E4C9316}" dt="2025-10-31T09:08:21.059" v="8444" actId="170"/>
          <ac:picMkLst>
            <pc:docMk/>
            <pc:sldMk cId="2454305735" sldId="1839"/>
            <ac:picMk id="10" creationId="{BEC92422-1F8A-9990-7DF4-44DC4A8A2B36}"/>
          </ac:picMkLst>
        </pc:picChg>
        <pc:picChg chg="add mod ord">
          <ac:chgData name="baris oguz" userId="b2f6407021882ee1" providerId="LiveId" clId="{6DFD3514-3DFC-4C97-9916-98338E4C9316}" dt="2025-10-31T09:09:11.385" v="8449" actId="167"/>
          <ac:picMkLst>
            <pc:docMk/>
            <pc:sldMk cId="2454305735" sldId="1839"/>
            <ac:picMk id="15" creationId="{318796EF-E280-32BA-EEC3-DC03612B8034}"/>
          </ac:picMkLst>
        </pc:picChg>
        <pc:picChg chg="add mod">
          <ac:chgData name="baris oguz" userId="b2f6407021882ee1" providerId="LiveId" clId="{6DFD3514-3DFC-4C97-9916-98338E4C9316}" dt="2025-10-31T09:09:34.709" v="8455" actId="1076"/>
          <ac:picMkLst>
            <pc:docMk/>
            <pc:sldMk cId="2454305735" sldId="1839"/>
            <ac:picMk id="17" creationId="{2AC8BCDC-505B-0077-B73E-019390B1974C}"/>
          </ac:picMkLst>
        </pc:picChg>
        <pc:picChg chg="mod">
          <ac:chgData name="baris oguz" userId="b2f6407021882ee1" providerId="LiveId" clId="{6DFD3514-3DFC-4C97-9916-98338E4C9316}" dt="2025-10-31T09:09:22.946" v="8451" actId="1076"/>
          <ac:picMkLst>
            <pc:docMk/>
            <pc:sldMk cId="2454305735" sldId="1839"/>
            <ac:picMk id="25" creationId="{20F13BE9-7CD9-DCD1-8956-5C6F39DD3F0E}"/>
          </ac:picMkLst>
        </pc:picChg>
        <pc:picChg chg="mod">
          <ac:chgData name="baris oguz" userId="b2f6407021882ee1" providerId="LiveId" clId="{6DFD3514-3DFC-4C97-9916-98338E4C9316}" dt="2025-10-31T09:09:26.029" v="8452" actId="1076"/>
          <ac:picMkLst>
            <pc:docMk/>
            <pc:sldMk cId="2454305735" sldId="1839"/>
            <ac:picMk id="26" creationId="{B64F9D7B-6FD5-824A-9E82-5EF93B898AC3}"/>
          </ac:picMkLst>
        </pc:picChg>
        <pc:picChg chg="mod">
          <ac:chgData name="baris oguz" userId="b2f6407021882ee1" providerId="LiveId" clId="{6DFD3514-3DFC-4C97-9916-98338E4C9316}" dt="2025-10-31T09:09:29.582" v="8453" actId="1076"/>
          <ac:picMkLst>
            <pc:docMk/>
            <pc:sldMk cId="2454305735" sldId="1839"/>
            <ac:picMk id="27" creationId="{0EF55429-DCDF-D483-026D-19FC845CA727}"/>
          </ac:picMkLst>
        </pc:picChg>
      </pc:sldChg>
      <pc:sldChg chg="addSp modSp new mod">
        <pc:chgData name="baris oguz" userId="b2f6407021882ee1" providerId="LiveId" clId="{6DFD3514-3DFC-4C97-9916-98338E4C9316}" dt="2025-10-31T09:18:14.064" v="8687" actId="14100"/>
        <pc:sldMkLst>
          <pc:docMk/>
          <pc:sldMk cId="2540013936" sldId="1841"/>
        </pc:sldMkLst>
        <pc:spChg chg="mod">
          <ac:chgData name="baris oguz" userId="b2f6407021882ee1" providerId="LiveId" clId="{6DFD3514-3DFC-4C97-9916-98338E4C9316}" dt="2025-10-31T09:15:04.360" v="8519" actId="20577"/>
          <ac:spMkLst>
            <pc:docMk/>
            <pc:sldMk cId="2540013936" sldId="1841"/>
            <ac:spMk id="3" creationId="{6A6D0D9E-26A4-FA9B-91A4-9812B439A53D}"/>
          </ac:spMkLst>
        </pc:spChg>
        <pc:spChg chg="add mod">
          <ac:chgData name="baris oguz" userId="b2f6407021882ee1" providerId="LiveId" clId="{6DFD3514-3DFC-4C97-9916-98338E4C9316}" dt="2025-10-31T09:18:06.234" v="8684" actId="1076"/>
          <ac:spMkLst>
            <pc:docMk/>
            <pc:sldMk cId="2540013936" sldId="1841"/>
            <ac:spMk id="6" creationId="{F4A2F072-1278-8046-E1C5-21E2BC63B601}"/>
          </ac:spMkLst>
        </pc:spChg>
        <pc:spChg chg="add mod">
          <ac:chgData name="baris oguz" userId="b2f6407021882ee1" providerId="LiveId" clId="{6DFD3514-3DFC-4C97-9916-98338E4C9316}" dt="2025-10-31T09:18:14.064" v="8687" actId="14100"/>
          <ac:spMkLst>
            <pc:docMk/>
            <pc:sldMk cId="2540013936" sldId="1841"/>
            <ac:spMk id="7" creationId="{30981313-B369-233A-F879-090E0492EB4C}"/>
          </ac:spMkLst>
        </pc:spChg>
        <pc:spChg chg="add mod">
          <ac:chgData name="baris oguz" userId="b2f6407021882ee1" providerId="LiveId" clId="{6DFD3514-3DFC-4C97-9916-98338E4C9316}" dt="2025-10-31T09:16:46.256" v="8674" actId="6549"/>
          <ac:spMkLst>
            <pc:docMk/>
            <pc:sldMk cId="2540013936" sldId="1841"/>
            <ac:spMk id="19" creationId="{B65921C1-2464-10A9-6619-12229EDF366C}"/>
          </ac:spMkLst>
        </pc:spChg>
        <pc:spChg chg="mod">
          <ac:chgData name="baris oguz" userId="b2f6407021882ee1" providerId="LiveId" clId="{6DFD3514-3DFC-4C97-9916-98338E4C9316}" dt="2025-10-31T09:15:32.595" v="8524" actId="1076"/>
          <ac:spMkLst>
            <pc:docMk/>
            <pc:sldMk cId="2540013936" sldId="1841"/>
            <ac:spMk id="21" creationId="{4FAF8052-C537-9C8D-55BB-AB76DA5612C4}"/>
          </ac:spMkLst>
        </pc:spChg>
        <pc:spChg chg="mod">
          <ac:chgData name="baris oguz" userId="b2f6407021882ee1" providerId="LiveId" clId="{6DFD3514-3DFC-4C97-9916-98338E4C9316}" dt="2025-10-31T09:15:32.595" v="8524" actId="1076"/>
          <ac:spMkLst>
            <pc:docMk/>
            <pc:sldMk cId="2540013936" sldId="1841"/>
            <ac:spMk id="22" creationId="{37A216FC-E4D7-38C3-9B09-18AE3CCC769A}"/>
          </ac:spMkLst>
        </pc:spChg>
        <pc:spChg chg="mod">
          <ac:chgData name="baris oguz" userId="b2f6407021882ee1" providerId="LiveId" clId="{6DFD3514-3DFC-4C97-9916-98338E4C9316}" dt="2025-10-31T09:15:32.595" v="8524" actId="1076"/>
          <ac:spMkLst>
            <pc:docMk/>
            <pc:sldMk cId="2540013936" sldId="1841"/>
            <ac:spMk id="23" creationId="{28BF3705-13AE-FD99-C920-4C2E996B54C9}"/>
          </ac:spMkLst>
        </pc:spChg>
        <pc:spChg chg="mod">
          <ac:chgData name="baris oguz" userId="b2f6407021882ee1" providerId="LiveId" clId="{6DFD3514-3DFC-4C97-9916-98338E4C9316}" dt="2025-10-31T09:15:32.595" v="8524" actId="1076"/>
          <ac:spMkLst>
            <pc:docMk/>
            <pc:sldMk cId="2540013936" sldId="1841"/>
            <ac:spMk id="24" creationId="{3B6B12E3-FB03-1D86-F190-07C370D5C02D}"/>
          </ac:spMkLst>
        </pc:spChg>
        <pc:spChg chg="mod">
          <ac:chgData name="baris oguz" userId="b2f6407021882ee1" providerId="LiveId" clId="{6DFD3514-3DFC-4C97-9916-98338E4C9316}" dt="2025-10-31T09:15:32.595" v="8524" actId="1076"/>
          <ac:spMkLst>
            <pc:docMk/>
            <pc:sldMk cId="2540013936" sldId="1841"/>
            <ac:spMk id="25" creationId="{E93FCA3A-8EA5-3F7F-5BE4-A7B45213CB1E}"/>
          </ac:spMkLst>
        </pc:spChg>
        <pc:spChg chg="mod">
          <ac:chgData name="baris oguz" userId="b2f6407021882ee1" providerId="LiveId" clId="{6DFD3514-3DFC-4C97-9916-98338E4C9316}" dt="2025-10-31T09:15:32.595" v="8524" actId="1076"/>
          <ac:spMkLst>
            <pc:docMk/>
            <pc:sldMk cId="2540013936" sldId="1841"/>
            <ac:spMk id="26" creationId="{B2029454-0677-C51E-E074-CF0A5128980F}"/>
          </ac:spMkLst>
        </pc:spChg>
        <pc:grpChg chg="add mod">
          <ac:chgData name="baris oguz" userId="b2f6407021882ee1" providerId="LiveId" clId="{6DFD3514-3DFC-4C97-9916-98338E4C9316}" dt="2025-10-31T09:15:32.595" v="8524" actId="1076"/>
          <ac:grpSpMkLst>
            <pc:docMk/>
            <pc:sldMk cId="2540013936" sldId="1841"/>
            <ac:grpSpMk id="20" creationId="{1A4695DB-22B7-FB53-370B-85FEE68C1412}"/>
          </ac:grpSpMkLst>
        </pc:grpChg>
        <pc:picChg chg="add mod">
          <ac:chgData name="baris oguz" userId="b2f6407021882ee1" providerId="LiveId" clId="{6DFD3514-3DFC-4C97-9916-98338E4C9316}" dt="2025-10-31T09:15:09.583" v="8520" actId="1076"/>
          <ac:picMkLst>
            <pc:docMk/>
            <pc:sldMk cId="2540013936" sldId="1841"/>
            <ac:picMk id="5" creationId="{774899D9-8EFA-2028-7391-7D872DC9989B}"/>
          </ac:picMkLst>
        </pc:picChg>
      </pc:sldChg>
      <pc:sldChg chg="addSp modSp new mod">
        <pc:chgData name="baris oguz" userId="b2f6407021882ee1" providerId="LiveId" clId="{6DFD3514-3DFC-4C97-9916-98338E4C9316}" dt="2025-11-04T10:04:14.958" v="15383"/>
        <pc:sldMkLst>
          <pc:docMk/>
          <pc:sldMk cId="2057268966" sldId="1842"/>
        </pc:sldMkLst>
        <pc:spChg chg="mod">
          <ac:chgData name="baris oguz" userId="b2f6407021882ee1" providerId="LiveId" clId="{6DFD3514-3DFC-4C97-9916-98338E4C9316}" dt="2025-10-31T09:59:28.696" v="9628" actId="20577"/>
          <ac:spMkLst>
            <pc:docMk/>
            <pc:sldMk cId="2057268966" sldId="1842"/>
            <ac:spMk id="3" creationId="{68BE2ACC-F301-8109-3467-D6A7938A4986}"/>
          </ac:spMkLst>
        </pc:spChg>
        <pc:spChg chg="add mod">
          <ac:chgData name="baris oguz" userId="b2f6407021882ee1" providerId="LiveId" clId="{6DFD3514-3DFC-4C97-9916-98338E4C9316}" dt="2025-10-31T10:01:01.055" v="9687" actId="20577"/>
          <ac:spMkLst>
            <pc:docMk/>
            <pc:sldMk cId="2057268966" sldId="1842"/>
            <ac:spMk id="4" creationId="{C806C6A9-3A6F-786A-158E-ACAB9EC7C3AC}"/>
          </ac:spMkLst>
        </pc:spChg>
        <pc:spChg chg="mod">
          <ac:chgData name="baris oguz" userId="b2f6407021882ee1" providerId="LiveId" clId="{6DFD3514-3DFC-4C97-9916-98338E4C9316}" dt="2025-10-31T10:00:05.884" v="9632" actId="1076"/>
          <ac:spMkLst>
            <pc:docMk/>
            <pc:sldMk cId="2057268966" sldId="1842"/>
            <ac:spMk id="6" creationId="{2CF8B0FE-C4EE-6DCA-4725-C33B756B872D}"/>
          </ac:spMkLst>
        </pc:spChg>
        <pc:spChg chg="mod">
          <ac:chgData name="baris oguz" userId="b2f6407021882ee1" providerId="LiveId" clId="{6DFD3514-3DFC-4C97-9916-98338E4C9316}" dt="2025-10-31T10:00:05.884" v="9632" actId="1076"/>
          <ac:spMkLst>
            <pc:docMk/>
            <pc:sldMk cId="2057268966" sldId="1842"/>
            <ac:spMk id="7" creationId="{4BC74B86-00A2-AC87-63BB-4809D4A56B6A}"/>
          </ac:spMkLst>
        </pc:spChg>
        <pc:spChg chg="mod">
          <ac:chgData name="baris oguz" userId="b2f6407021882ee1" providerId="LiveId" clId="{6DFD3514-3DFC-4C97-9916-98338E4C9316}" dt="2025-10-31T10:00:05.884" v="9632" actId="1076"/>
          <ac:spMkLst>
            <pc:docMk/>
            <pc:sldMk cId="2057268966" sldId="1842"/>
            <ac:spMk id="8" creationId="{8841DFDC-469A-EE42-4341-DE158BF8BDA9}"/>
          </ac:spMkLst>
        </pc:spChg>
        <pc:spChg chg="mod">
          <ac:chgData name="baris oguz" userId="b2f6407021882ee1" providerId="LiveId" clId="{6DFD3514-3DFC-4C97-9916-98338E4C9316}" dt="2025-10-31T10:00:05.884" v="9632" actId="1076"/>
          <ac:spMkLst>
            <pc:docMk/>
            <pc:sldMk cId="2057268966" sldId="1842"/>
            <ac:spMk id="9" creationId="{34AB71A4-1E2F-470F-D92F-CCB6CAD6330B}"/>
          </ac:spMkLst>
        </pc:spChg>
        <pc:spChg chg="mod">
          <ac:chgData name="baris oguz" userId="b2f6407021882ee1" providerId="LiveId" clId="{6DFD3514-3DFC-4C97-9916-98338E4C9316}" dt="2025-10-31T10:00:05.884" v="9632" actId="1076"/>
          <ac:spMkLst>
            <pc:docMk/>
            <pc:sldMk cId="2057268966" sldId="1842"/>
            <ac:spMk id="10" creationId="{7F211F2C-66B5-CC89-D122-A995C3A1B25E}"/>
          </ac:spMkLst>
        </pc:spChg>
        <pc:spChg chg="mod">
          <ac:chgData name="baris oguz" userId="b2f6407021882ee1" providerId="LiveId" clId="{6DFD3514-3DFC-4C97-9916-98338E4C9316}" dt="2025-10-31T10:00:05.884" v="9632" actId="1076"/>
          <ac:spMkLst>
            <pc:docMk/>
            <pc:sldMk cId="2057268966" sldId="1842"/>
            <ac:spMk id="11" creationId="{9702AF9C-C66A-4885-581C-3FF6697CE3F6}"/>
          </ac:spMkLst>
        </pc:spChg>
        <pc:spChg chg="add mod ord">
          <ac:chgData name="baris oguz" userId="b2f6407021882ee1" providerId="LiveId" clId="{6DFD3514-3DFC-4C97-9916-98338E4C9316}" dt="2025-10-31T10:05:02.661" v="9885" actId="339"/>
          <ac:spMkLst>
            <pc:docMk/>
            <pc:sldMk cId="2057268966" sldId="1842"/>
            <ac:spMk id="12" creationId="{005E3082-5B10-7E02-32E7-65FCAF2DDAD5}"/>
          </ac:spMkLst>
        </pc:spChg>
        <pc:spChg chg="add mod">
          <ac:chgData name="baris oguz" userId="b2f6407021882ee1" providerId="LiveId" clId="{6DFD3514-3DFC-4C97-9916-98338E4C9316}" dt="2025-10-31T10:04:08.851" v="9878" actId="1076"/>
          <ac:spMkLst>
            <pc:docMk/>
            <pc:sldMk cId="2057268966" sldId="1842"/>
            <ac:spMk id="13" creationId="{C6216AB8-68A0-9962-C76E-C970D1DEFACA}"/>
          </ac:spMkLst>
        </pc:spChg>
        <pc:spChg chg="add mod">
          <ac:chgData name="baris oguz" userId="b2f6407021882ee1" providerId="LiveId" clId="{6DFD3514-3DFC-4C97-9916-98338E4C9316}" dt="2025-10-31T10:04:17.083" v="9880" actId="1038"/>
          <ac:spMkLst>
            <pc:docMk/>
            <pc:sldMk cId="2057268966" sldId="1842"/>
            <ac:spMk id="14" creationId="{7CB81D57-F4F3-7A73-6FDD-100599EAE2E3}"/>
          </ac:spMkLst>
        </pc:spChg>
        <pc:spChg chg="add mod">
          <ac:chgData name="baris oguz" userId="b2f6407021882ee1" providerId="LiveId" clId="{6DFD3514-3DFC-4C97-9916-98338E4C9316}" dt="2025-11-04T10:04:14.958" v="15383"/>
          <ac:spMkLst>
            <pc:docMk/>
            <pc:sldMk cId="2057268966" sldId="1842"/>
            <ac:spMk id="15" creationId="{4EBB758E-4294-66BC-2139-9CC36BB990FB}"/>
          </ac:spMkLst>
        </pc:spChg>
        <pc:grpChg chg="add mod">
          <ac:chgData name="baris oguz" userId="b2f6407021882ee1" providerId="LiveId" clId="{6DFD3514-3DFC-4C97-9916-98338E4C9316}" dt="2025-10-31T10:00:05.884" v="9632" actId="1076"/>
          <ac:grpSpMkLst>
            <pc:docMk/>
            <pc:sldMk cId="2057268966" sldId="1842"/>
            <ac:grpSpMk id="5" creationId="{DDE63B58-1DB4-A985-C512-DF3C08073877}"/>
          </ac:grpSpMkLst>
        </pc:grpChg>
      </pc:sldChg>
      <pc:sldChg chg="addSp modSp new mod">
        <pc:chgData name="baris oguz" userId="b2f6407021882ee1" providerId="LiveId" clId="{6DFD3514-3DFC-4C97-9916-98338E4C9316}" dt="2025-11-04T10:04:18.909" v="15384"/>
        <pc:sldMkLst>
          <pc:docMk/>
          <pc:sldMk cId="3704093733" sldId="1843"/>
        </pc:sldMkLst>
        <pc:spChg chg="mod">
          <ac:chgData name="baris oguz" userId="b2f6407021882ee1" providerId="LiveId" clId="{6DFD3514-3DFC-4C97-9916-98338E4C9316}" dt="2025-10-31T15:25:55.144" v="10451" actId="20577"/>
          <ac:spMkLst>
            <pc:docMk/>
            <pc:sldMk cId="3704093733" sldId="1843"/>
            <ac:spMk id="3" creationId="{9FA89FC9-9BB1-2456-4823-EF2F971A8792}"/>
          </ac:spMkLst>
        </pc:spChg>
        <pc:spChg chg="add mod">
          <ac:chgData name="baris oguz" userId="b2f6407021882ee1" providerId="LiveId" clId="{6DFD3514-3DFC-4C97-9916-98338E4C9316}" dt="2025-11-04T10:04:18.909" v="15384"/>
          <ac:spMkLst>
            <pc:docMk/>
            <pc:sldMk cId="3704093733" sldId="1843"/>
            <ac:spMk id="4" creationId="{025795D8-E9B2-2569-F39A-CFEB25A6ED3E}"/>
          </ac:spMkLst>
        </pc:spChg>
        <pc:spChg chg="add mod">
          <ac:chgData name="baris oguz" userId="b2f6407021882ee1" providerId="LiveId" clId="{6DFD3514-3DFC-4C97-9916-98338E4C9316}" dt="2025-10-31T15:26:07.243" v="10454" actId="20577"/>
          <ac:spMkLst>
            <pc:docMk/>
            <pc:sldMk cId="3704093733" sldId="1843"/>
            <ac:spMk id="5" creationId="{A4EE04DA-129F-815F-3D46-55E68340DBDA}"/>
          </ac:spMkLst>
        </pc:spChg>
        <pc:spChg chg="add mod">
          <ac:chgData name="baris oguz" userId="b2f6407021882ee1" providerId="LiveId" clId="{6DFD3514-3DFC-4C97-9916-98338E4C9316}" dt="2025-10-31T15:26:39.608" v="10464" actId="1036"/>
          <ac:spMkLst>
            <pc:docMk/>
            <pc:sldMk cId="3704093733" sldId="1843"/>
            <ac:spMk id="6" creationId="{1D238246-D2D1-A5F9-42EF-0912B6DE8F13}"/>
          </ac:spMkLst>
        </pc:spChg>
        <pc:spChg chg="add mod">
          <ac:chgData name="baris oguz" userId="b2f6407021882ee1" providerId="LiveId" clId="{6DFD3514-3DFC-4C97-9916-98338E4C9316}" dt="2025-10-31T15:27:10.565" v="10467" actId="1076"/>
          <ac:spMkLst>
            <pc:docMk/>
            <pc:sldMk cId="3704093733" sldId="1843"/>
            <ac:spMk id="7" creationId="{AA62DCD2-FA2F-B2FF-8525-DBAE3B4C1B63}"/>
          </ac:spMkLst>
        </pc:spChg>
        <pc:spChg chg="add mod">
          <ac:chgData name="baris oguz" userId="b2f6407021882ee1" providerId="LiveId" clId="{6DFD3514-3DFC-4C97-9916-98338E4C9316}" dt="2025-10-31T15:29:10.305" v="10601" actId="313"/>
          <ac:spMkLst>
            <pc:docMk/>
            <pc:sldMk cId="3704093733" sldId="1843"/>
            <ac:spMk id="8" creationId="{428CDA4D-E889-C40F-E70A-C151866907CA}"/>
          </ac:spMkLst>
        </pc:spChg>
      </pc:sldChg>
      <pc:sldChg chg="add setBg">
        <pc:chgData name="baris oguz" userId="b2f6407021882ee1" providerId="LiveId" clId="{6DFD3514-3DFC-4C97-9916-98338E4C9316}" dt="2025-10-31T15:29:46.864" v="10604"/>
        <pc:sldMkLst>
          <pc:docMk/>
          <pc:sldMk cId="3907671509" sldId="1844"/>
        </pc:sldMkLst>
      </pc:sldChg>
      <pc:sldChg chg="addSp delSp modSp new mod modAnim chgLayout">
        <pc:chgData name="baris oguz" userId="b2f6407021882ee1" providerId="LiveId" clId="{6DFD3514-3DFC-4C97-9916-98338E4C9316}" dt="2025-11-04T10:04:44.491" v="15395"/>
        <pc:sldMkLst>
          <pc:docMk/>
          <pc:sldMk cId="3773564435" sldId="1845"/>
        </pc:sldMkLst>
        <pc:spChg chg="mod ord">
          <ac:chgData name="baris oguz" userId="b2f6407021882ee1" providerId="LiveId" clId="{6DFD3514-3DFC-4C97-9916-98338E4C9316}" dt="2025-11-01T08:49:20.998" v="11195" actId="6264"/>
          <ac:spMkLst>
            <pc:docMk/>
            <pc:sldMk cId="3773564435" sldId="1845"/>
            <ac:spMk id="2" creationId="{26B0CD73-0DD0-76AB-1695-7B11D31CA7C7}"/>
          </ac:spMkLst>
        </pc:spChg>
        <pc:spChg chg="add mod">
          <ac:chgData name="baris oguz" userId="b2f6407021882ee1" providerId="LiveId" clId="{6DFD3514-3DFC-4C97-9916-98338E4C9316}" dt="2025-11-04T10:04:44.491" v="15395"/>
          <ac:spMkLst>
            <pc:docMk/>
            <pc:sldMk cId="3773564435" sldId="1845"/>
            <ac:spMk id="3" creationId="{A6A7A1D4-8A19-6C51-B33E-736726990236}"/>
          </ac:spMkLst>
        </pc:spChg>
        <pc:spChg chg="add mod ord">
          <ac:chgData name="baris oguz" userId="b2f6407021882ee1" providerId="LiveId" clId="{6DFD3514-3DFC-4C97-9916-98338E4C9316}" dt="2025-11-01T12:14:45.004" v="12523" actId="1076"/>
          <ac:spMkLst>
            <pc:docMk/>
            <pc:sldMk cId="3773564435" sldId="1845"/>
            <ac:spMk id="12" creationId="{B8BDC336-8AE7-8051-FE5A-83B63E676D60}"/>
          </ac:spMkLst>
        </pc:spChg>
        <pc:spChg chg="add mod">
          <ac:chgData name="baris oguz" userId="b2f6407021882ee1" providerId="LiveId" clId="{6DFD3514-3DFC-4C97-9916-98338E4C9316}" dt="2025-11-01T12:14:52.116" v="12525" actId="14100"/>
          <ac:spMkLst>
            <pc:docMk/>
            <pc:sldMk cId="3773564435" sldId="1845"/>
            <ac:spMk id="19" creationId="{D8C4535E-A78B-8B3E-A263-ECE52AC72CA6}"/>
          </ac:spMkLst>
        </pc:spChg>
        <pc:spChg chg="add mod">
          <ac:chgData name="baris oguz" userId="b2f6407021882ee1" providerId="LiveId" clId="{6DFD3514-3DFC-4C97-9916-98338E4C9316}" dt="2025-11-01T11:50:14.707" v="11507" actId="6549"/>
          <ac:spMkLst>
            <pc:docMk/>
            <pc:sldMk cId="3773564435" sldId="1845"/>
            <ac:spMk id="20" creationId="{13991AE2-005C-E78B-CD3E-6BACDAA57D7A}"/>
          </ac:spMkLst>
        </pc:spChg>
        <pc:spChg chg="add mod">
          <ac:chgData name="baris oguz" userId="b2f6407021882ee1" providerId="LiveId" clId="{6DFD3514-3DFC-4C97-9916-98338E4C9316}" dt="2025-11-01T08:55:51.476" v="11500" actId="1076"/>
          <ac:spMkLst>
            <pc:docMk/>
            <pc:sldMk cId="3773564435" sldId="1845"/>
            <ac:spMk id="21" creationId="{F7ADFECF-53F0-7001-897E-26198E22C1FF}"/>
          </ac:spMkLst>
        </pc:spChg>
        <pc:spChg chg="add mod">
          <ac:chgData name="baris oguz" userId="b2f6407021882ee1" providerId="LiveId" clId="{6DFD3514-3DFC-4C97-9916-98338E4C9316}" dt="2025-11-01T08:55:51.476" v="11500" actId="1076"/>
          <ac:spMkLst>
            <pc:docMk/>
            <pc:sldMk cId="3773564435" sldId="1845"/>
            <ac:spMk id="22" creationId="{DDE9F874-BB83-1A5F-AADE-C10480E192DF}"/>
          </ac:spMkLst>
        </pc:spChg>
        <pc:spChg chg="add mod">
          <ac:chgData name="baris oguz" userId="b2f6407021882ee1" providerId="LiveId" clId="{6DFD3514-3DFC-4C97-9916-98338E4C9316}" dt="2025-11-01T12:14:58.120" v="12526" actId="1076"/>
          <ac:spMkLst>
            <pc:docMk/>
            <pc:sldMk cId="3773564435" sldId="1845"/>
            <ac:spMk id="24" creationId="{0283C29E-0F14-B882-4232-0D0830F4AA55}"/>
          </ac:spMkLst>
        </pc:spChg>
        <pc:picChg chg="add mod">
          <ac:chgData name="baris oguz" userId="b2f6407021882ee1" providerId="LiveId" clId="{6DFD3514-3DFC-4C97-9916-98338E4C9316}" dt="2025-11-01T08:46:47.938" v="11179"/>
          <ac:picMkLst>
            <pc:docMk/>
            <pc:sldMk cId="3773564435" sldId="1845"/>
            <ac:picMk id="5" creationId="{46521417-6840-E8DC-B242-D57A737DD285}"/>
          </ac:picMkLst>
        </pc:picChg>
        <pc:picChg chg="add mod modCrop">
          <ac:chgData name="baris oguz" userId="b2f6407021882ee1" providerId="LiveId" clId="{6DFD3514-3DFC-4C97-9916-98338E4C9316}" dt="2025-11-01T08:47:12.904" v="11184" actId="1076"/>
          <ac:picMkLst>
            <pc:docMk/>
            <pc:sldMk cId="3773564435" sldId="1845"/>
            <ac:picMk id="6" creationId="{C386816C-DB79-5E1E-89BD-089DBBCFC8F0}"/>
          </ac:picMkLst>
        </pc:picChg>
        <pc:picChg chg="add mod">
          <ac:chgData name="baris oguz" userId="b2f6407021882ee1" providerId="LiveId" clId="{6DFD3514-3DFC-4C97-9916-98338E4C9316}" dt="2025-11-01T12:14:35.952" v="12519" actId="1076"/>
          <ac:picMkLst>
            <pc:docMk/>
            <pc:sldMk cId="3773564435" sldId="1845"/>
            <ac:picMk id="10" creationId="{E04F8F8B-4223-A82C-0CBE-B73C81E31F8E}"/>
          </ac:picMkLst>
        </pc:picChg>
        <pc:picChg chg="add mod">
          <ac:chgData name="baris oguz" userId="b2f6407021882ee1" providerId="LiveId" clId="{6DFD3514-3DFC-4C97-9916-98338E4C9316}" dt="2025-11-01T08:51:35.052" v="11217" actId="1076"/>
          <ac:picMkLst>
            <pc:docMk/>
            <pc:sldMk cId="3773564435" sldId="1845"/>
            <ac:picMk id="14" creationId="{9D750168-FE3E-3825-2A8A-D7C5511AE1E1}"/>
          </ac:picMkLst>
        </pc:picChg>
        <pc:picChg chg="add mod">
          <ac:chgData name="baris oguz" userId="b2f6407021882ee1" providerId="LiveId" clId="{6DFD3514-3DFC-4C97-9916-98338E4C9316}" dt="2025-11-01T08:52:11.943" v="11224" actId="1076"/>
          <ac:picMkLst>
            <pc:docMk/>
            <pc:sldMk cId="3773564435" sldId="1845"/>
            <ac:picMk id="15" creationId="{D9646998-C405-E522-70F7-FC3FE3196741}"/>
          </ac:picMkLst>
        </pc:picChg>
        <pc:picChg chg="add mod">
          <ac:chgData name="baris oguz" userId="b2f6407021882ee1" providerId="LiveId" clId="{6DFD3514-3DFC-4C97-9916-98338E4C9316}" dt="2025-11-01T08:51:53.786" v="11219" actId="1076"/>
          <ac:picMkLst>
            <pc:docMk/>
            <pc:sldMk cId="3773564435" sldId="1845"/>
            <ac:picMk id="16" creationId="{8320F052-BF0D-E732-5378-7D1FE294A8F3}"/>
          </ac:picMkLst>
        </pc:picChg>
        <pc:picChg chg="add mod">
          <ac:chgData name="baris oguz" userId="b2f6407021882ee1" providerId="LiveId" clId="{6DFD3514-3DFC-4C97-9916-98338E4C9316}" dt="2025-11-01T08:52:00.804" v="11221" actId="1076"/>
          <ac:picMkLst>
            <pc:docMk/>
            <pc:sldMk cId="3773564435" sldId="1845"/>
            <ac:picMk id="17" creationId="{A584663D-C882-CECF-E9F6-8BCEDDE9C337}"/>
          </ac:picMkLst>
        </pc:picChg>
        <pc:picChg chg="add mod">
          <ac:chgData name="baris oguz" userId="b2f6407021882ee1" providerId="LiveId" clId="{6DFD3514-3DFC-4C97-9916-98338E4C9316}" dt="2025-11-01T08:52:07.614" v="11223" actId="1076"/>
          <ac:picMkLst>
            <pc:docMk/>
            <pc:sldMk cId="3773564435" sldId="1845"/>
            <ac:picMk id="18" creationId="{0C50CD8C-76C8-A037-53A6-01D5741C4729}"/>
          </ac:picMkLst>
        </pc:picChg>
        <pc:picChg chg="add mod">
          <ac:chgData name="baris oguz" userId="b2f6407021882ee1" providerId="LiveId" clId="{6DFD3514-3DFC-4C97-9916-98338E4C9316}" dt="2025-11-01T11:49:40.359" v="11504"/>
          <ac:picMkLst>
            <pc:docMk/>
            <pc:sldMk cId="3773564435" sldId="1845"/>
            <ac:picMk id="23" creationId="{00000000-0000-0000-0000-000000000000}"/>
          </ac:picMkLst>
        </pc:picChg>
      </pc:sldChg>
      <pc:sldChg chg="addSp delSp modSp new mod ord">
        <pc:chgData name="baris oguz" userId="b2f6407021882ee1" providerId="LiveId" clId="{6DFD3514-3DFC-4C97-9916-98338E4C9316}" dt="2025-11-04T10:04:47.892" v="15396"/>
        <pc:sldMkLst>
          <pc:docMk/>
          <pc:sldMk cId="1665183835" sldId="1846"/>
        </pc:sldMkLst>
        <pc:spChg chg="mod">
          <ac:chgData name="baris oguz" userId="b2f6407021882ee1" providerId="LiveId" clId="{6DFD3514-3DFC-4C97-9916-98338E4C9316}" dt="2025-11-01T12:03:13.777" v="11983" actId="20577"/>
          <ac:spMkLst>
            <pc:docMk/>
            <pc:sldMk cId="1665183835" sldId="1846"/>
            <ac:spMk id="2" creationId="{7D122C38-1DF8-34C2-A201-8FE93C336531}"/>
          </ac:spMkLst>
        </pc:spChg>
        <pc:spChg chg="add mod">
          <ac:chgData name="baris oguz" userId="b2f6407021882ee1" providerId="LiveId" clId="{6DFD3514-3DFC-4C97-9916-98338E4C9316}" dt="2025-11-04T10:04:47.892" v="15396"/>
          <ac:spMkLst>
            <pc:docMk/>
            <pc:sldMk cId="1665183835" sldId="1846"/>
            <ac:spMk id="3" creationId="{E2F3E3E9-F0E8-BED8-8A88-2127E9C0E8E0}"/>
          </ac:spMkLst>
        </pc:spChg>
        <pc:spChg chg="add del mod">
          <ac:chgData name="baris oguz" userId="b2f6407021882ee1" providerId="LiveId" clId="{6DFD3514-3DFC-4C97-9916-98338E4C9316}" dt="2025-11-01T12:00:41.619" v="11910" actId="1076"/>
          <ac:spMkLst>
            <pc:docMk/>
            <pc:sldMk cId="1665183835" sldId="1846"/>
            <ac:spMk id="6" creationId="{D8797B67-40BD-5D5F-DE7D-67AE6F3D1E44}"/>
          </ac:spMkLst>
        </pc:spChg>
        <pc:spChg chg="add mod">
          <ac:chgData name="baris oguz" userId="b2f6407021882ee1" providerId="LiveId" clId="{6DFD3514-3DFC-4C97-9916-98338E4C9316}" dt="2025-11-01T12:00:35.033" v="11906" actId="1076"/>
          <ac:spMkLst>
            <pc:docMk/>
            <pc:sldMk cId="1665183835" sldId="1846"/>
            <ac:spMk id="7" creationId="{A10D9187-D1A1-CBC9-ED1A-00360250D646}"/>
          </ac:spMkLst>
        </pc:spChg>
        <pc:spChg chg="add mod">
          <ac:chgData name="baris oguz" userId="b2f6407021882ee1" providerId="LiveId" clId="{6DFD3514-3DFC-4C97-9916-98338E4C9316}" dt="2025-11-01T12:00:59.439" v="11915" actId="1076"/>
          <ac:spMkLst>
            <pc:docMk/>
            <pc:sldMk cId="1665183835" sldId="1846"/>
            <ac:spMk id="8" creationId="{B2618AE0-56DC-E28F-DBA2-59DB858CD915}"/>
          </ac:spMkLst>
        </pc:spChg>
        <pc:spChg chg="add mod">
          <ac:chgData name="baris oguz" userId="b2f6407021882ee1" providerId="LiveId" clId="{6DFD3514-3DFC-4C97-9916-98338E4C9316}" dt="2025-11-01T12:00:54.423" v="11914" actId="1076"/>
          <ac:spMkLst>
            <pc:docMk/>
            <pc:sldMk cId="1665183835" sldId="1846"/>
            <ac:spMk id="9" creationId="{B549E7DC-84EF-4D58-4682-354BD8B70EDC}"/>
          </ac:spMkLst>
        </pc:spChg>
        <pc:spChg chg="add mod">
          <ac:chgData name="baris oguz" userId="b2f6407021882ee1" providerId="LiveId" clId="{6DFD3514-3DFC-4C97-9916-98338E4C9316}" dt="2025-11-01T12:00:48.019" v="11911" actId="1076"/>
          <ac:spMkLst>
            <pc:docMk/>
            <pc:sldMk cId="1665183835" sldId="1846"/>
            <ac:spMk id="10" creationId="{39E750A2-6C8E-6208-509E-3248EC3EB07F}"/>
          </ac:spMkLst>
        </pc:spChg>
        <pc:spChg chg="add mod">
          <ac:chgData name="baris oguz" userId="b2f6407021882ee1" providerId="LiveId" clId="{6DFD3514-3DFC-4C97-9916-98338E4C9316}" dt="2025-11-01T12:00:26.651" v="11905" actId="554"/>
          <ac:spMkLst>
            <pc:docMk/>
            <pc:sldMk cId="1665183835" sldId="1846"/>
            <ac:spMk id="12" creationId="{9FAC5634-0572-2B7C-D7FF-263EA958EFD5}"/>
          </ac:spMkLst>
        </pc:spChg>
        <pc:spChg chg="add mod">
          <ac:chgData name="baris oguz" userId="b2f6407021882ee1" providerId="LiveId" clId="{6DFD3514-3DFC-4C97-9916-98338E4C9316}" dt="2025-11-01T12:01:11.553" v="11918" actId="1037"/>
          <ac:spMkLst>
            <pc:docMk/>
            <pc:sldMk cId="1665183835" sldId="1846"/>
            <ac:spMk id="13" creationId="{546F894F-0AA6-04A5-F844-4F7C519C26C1}"/>
          </ac:spMkLst>
        </pc:spChg>
        <pc:spChg chg="add mod">
          <ac:chgData name="baris oguz" userId="b2f6407021882ee1" providerId="LiveId" clId="{6DFD3514-3DFC-4C97-9916-98338E4C9316}" dt="2025-11-01T12:00:26.651" v="11905" actId="554"/>
          <ac:spMkLst>
            <pc:docMk/>
            <pc:sldMk cId="1665183835" sldId="1846"/>
            <ac:spMk id="14" creationId="{F24805F5-163C-5D0A-2B5C-8DF91C7DCDB2}"/>
          </ac:spMkLst>
        </pc:spChg>
        <pc:spChg chg="add mod">
          <ac:chgData name="baris oguz" userId="b2f6407021882ee1" providerId="LiveId" clId="{6DFD3514-3DFC-4C97-9916-98338E4C9316}" dt="2025-11-01T12:00:26.651" v="11905" actId="554"/>
          <ac:spMkLst>
            <pc:docMk/>
            <pc:sldMk cId="1665183835" sldId="1846"/>
            <ac:spMk id="15" creationId="{9BF1DE01-90CF-3B11-C069-E244EA4E04E6}"/>
          </ac:spMkLst>
        </pc:spChg>
        <pc:spChg chg="add mod">
          <ac:chgData name="baris oguz" userId="b2f6407021882ee1" providerId="LiveId" clId="{6DFD3514-3DFC-4C97-9916-98338E4C9316}" dt="2025-11-01T12:02:18.378" v="11945" actId="1076"/>
          <ac:spMkLst>
            <pc:docMk/>
            <pc:sldMk cId="1665183835" sldId="1846"/>
            <ac:spMk id="16" creationId="{C88CCAB8-F8F8-14E6-618F-C5F78F68056C}"/>
          </ac:spMkLst>
        </pc:spChg>
        <pc:spChg chg="add mod">
          <ac:chgData name="baris oguz" userId="b2f6407021882ee1" providerId="LiveId" clId="{6DFD3514-3DFC-4C97-9916-98338E4C9316}" dt="2025-11-01T12:02:14.334" v="11944" actId="1076"/>
          <ac:spMkLst>
            <pc:docMk/>
            <pc:sldMk cId="1665183835" sldId="1846"/>
            <ac:spMk id="18" creationId="{C603F636-0A32-A267-0F3F-22CECC45D00E}"/>
          </ac:spMkLst>
        </pc:spChg>
        <pc:spChg chg="add mod">
          <ac:chgData name="baris oguz" userId="b2f6407021882ee1" providerId="LiveId" clId="{6DFD3514-3DFC-4C97-9916-98338E4C9316}" dt="2025-11-01T12:03:01.788" v="11972" actId="1076"/>
          <ac:spMkLst>
            <pc:docMk/>
            <pc:sldMk cId="1665183835" sldId="1846"/>
            <ac:spMk id="19" creationId="{CE1EBF98-AC98-C5E4-6EC3-8DB564C62330}"/>
          </ac:spMkLst>
        </pc:spChg>
        <pc:spChg chg="add mod">
          <ac:chgData name="baris oguz" userId="b2f6407021882ee1" providerId="LiveId" clId="{6DFD3514-3DFC-4C97-9916-98338E4C9316}" dt="2025-11-01T12:02:55.125" v="11970" actId="13822"/>
          <ac:spMkLst>
            <pc:docMk/>
            <pc:sldMk cId="1665183835" sldId="1846"/>
            <ac:spMk id="20" creationId="{1182A1CE-F3D3-2EA9-3D9B-6876B6F43D91}"/>
          </ac:spMkLst>
        </pc:spChg>
        <pc:spChg chg="add mod">
          <ac:chgData name="baris oguz" userId="b2f6407021882ee1" providerId="LiveId" clId="{6DFD3514-3DFC-4C97-9916-98338E4C9316}" dt="2025-11-01T12:09:16.372" v="12345" actId="2085"/>
          <ac:spMkLst>
            <pc:docMk/>
            <pc:sldMk cId="1665183835" sldId="1846"/>
            <ac:spMk id="21" creationId="{5AB5F87B-5798-FBCD-75C4-7CFCC17F3222}"/>
          </ac:spMkLst>
        </pc:spChg>
        <pc:spChg chg="add mod ord">
          <ac:chgData name="baris oguz" userId="b2f6407021882ee1" providerId="LiveId" clId="{6DFD3514-3DFC-4C97-9916-98338E4C9316}" dt="2025-11-01T12:10:16.209" v="12356" actId="1038"/>
          <ac:spMkLst>
            <pc:docMk/>
            <pc:sldMk cId="1665183835" sldId="1846"/>
            <ac:spMk id="22" creationId="{42DF29F8-A60F-BD58-00CE-D8644DC3E248}"/>
          </ac:spMkLst>
        </pc:spChg>
        <pc:spChg chg="add mod">
          <ac:chgData name="baris oguz" userId="b2f6407021882ee1" providerId="LiveId" clId="{6DFD3514-3DFC-4C97-9916-98338E4C9316}" dt="2025-11-01T12:15:13.345" v="12528" actId="1076"/>
          <ac:spMkLst>
            <pc:docMk/>
            <pc:sldMk cId="1665183835" sldId="1846"/>
            <ac:spMk id="23" creationId="{C5A22EE7-D5BF-0DF9-C313-60B412DCAF37}"/>
          </ac:spMkLst>
        </pc:spChg>
        <pc:picChg chg="add mod ord">
          <ac:chgData name="baris oguz" userId="b2f6407021882ee1" providerId="LiveId" clId="{6DFD3514-3DFC-4C97-9916-98338E4C9316}" dt="2025-11-01T12:06:26.732" v="12197" actId="1076"/>
          <ac:picMkLst>
            <pc:docMk/>
            <pc:sldMk cId="1665183835" sldId="1846"/>
            <ac:picMk id="5" creationId="{26CC8FA0-328F-A268-A7CC-6ED12589A1AA}"/>
          </ac:picMkLst>
        </pc:picChg>
      </pc:sldChg>
      <pc:sldChg chg="addSp modSp new del">
        <pc:chgData name="baris oguz" userId="b2f6407021882ee1" providerId="LiveId" clId="{6DFD3514-3DFC-4C97-9916-98338E4C9316}" dt="2025-11-04T09:09:09.802" v="15366" actId="47"/>
        <pc:sldMkLst>
          <pc:docMk/>
          <pc:sldMk cId="2212582375" sldId="1847"/>
        </pc:sldMkLst>
      </pc:sldChg>
      <pc:sldChg chg="addSp delSp modSp new mod">
        <pc:chgData name="baris oguz" userId="b2f6407021882ee1" providerId="LiveId" clId="{6DFD3514-3DFC-4C97-9916-98338E4C9316}" dt="2025-11-04T10:04:50.460" v="15397"/>
        <pc:sldMkLst>
          <pc:docMk/>
          <pc:sldMk cId="2248123381" sldId="1848"/>
        </pc:sldMkLst>
        <pc:spChg chg="mod">
          <ac:chgData name="baris oguz" userId="b2f6407021882ee1" providerId="LiveId" clId="{6DFD3514-3DFC-4C97-9916-98338E4C9316}" dt="2025-11-02T09:45:47.908" v="12634" actId="20577"/>
          <ac:spMkLst>
            <pc:docMk/>
            <pc:sldMk cId="2248123381" sldId="1848"/>
            <ac:spMk id="2" creationId="{7A57752A-A383-F097-A249-15AAB6B9CD01}"/>
          </ac:spMkLst>
        </pc:spChg>
        <pc:spChg chg="mod">
          <ac:chgData name="baris oguz" userId="b2f6407021882ee1" providerId="LiveId" clId="{6DFD3514-3DFC-4C97-9916-98338E4C9316}" dt="2025-11-02T09:52:19.041" v="12711"/>
          <ac:spMkLst>
            <pc:docMk/>
            <pc:sldMk cId="2248123381" sldId="1848"/>
            <ac:spMk id="3" creationId="{E5AD3E71-D749-750B-943F-8E9BA6E86FB3}"/>
          </ac:spMkLst>
        </pc:spChg>
        <pc:spChg chg="add mod">
          <ac:chgData name="baris oguz" userId="b2f6407021882ee1" providerId="LiveId" clId="{6DFD3514-3DFC-4C97-9916-98338E4C9316}" dt="2025-11-04T10:04:50.460" v="15397"/>
          <ac:spMkLst>
            <pc:docMk/>
            <pc:sldMk cId="2248123381" sldId="1848"/>
            <ac:spMk id="4" creationId="{9E2DA6B3-006F-165A-3CEB-20E9A071967F}"/>
          </ac:spMkLst>
        </pc:spChg>
        <pc:spChg chg="add mod ord">
          <ac:chgData name="baris oguz" userId="b2f6407021882ee1" providerId="LiveId" clId="{6DFD3514-3DFC-4C97-9916-98338E4C9316}" dt="2025-11-02T09:52:07.017" v="12710" actId="1035"/>
          <ac:spMkLst>
            <pc:docMk/>
            <pc:sldMk cId="2248123381" sldId="1848"/>
            <ac:spMk id="8" creationId="{773BCB7E-AF44-B430-D6E7-C90629FE48E9}"/>
          </ac:spMkLst>
        </pc:spChg>
        <pc:spChg chg="add mod ord">
          <ac:chgData name="baris oguz" userId="b2f6407021882ee1" providerId="LiveId" clId="{6DFD3514-3DFC-4C97-9916-98338E4C9316}" dt="2025-11-02T09:52:07.017" v="12710" actId="1035"/>
          <ac:spMkLst>
            <pc:docMk/>
            <pc:sldMk cId="2248123381" sldId="1848"/>
            <ac:spMk id="9" creationId="{7A4DF0D0-4935-FCC3-E476-0EB26BB531DA}"/>
          </ac:spMkLst>
        </pc:spChg>
        <pc:spChg chg="add mod">
          <ac:chgData name="baris oguz" userId="b2f6407021882ee1" providerId="LiveId" clId="{6DFD3514-3DFC-4C97-9916-98338E4C9316}" dt="2025-11-02T09:52:45.893" v="12718" actId="1035"/>
          <ac:spMkLst>
            <pc:docMk/>
            <pc:sldMk cId="2248123381" sldId="1848"/>
            <ac:spMk id="10" creationId="{F7EFD69F-1066-FE16-602D-650B72FA948D}"/>
          </ac:spMkLst>
        </pc:spChg>
        <pc:spChg chg="add mod">
          <ac:chgData name="baris oguz" userId="b2f6407021882ee1" providerId="LiveId" clId="{6DFD3514-3DFC-4C97-9916-98338E4C9316}" dt="2025-11-02T09:52:58.285" v="12723" actId="14100"/>
          <ac:spMkLst>
            <pc:docMk/>
            <pc:sldMk cId="2248123381" sldId="1848"/>
            <ac:spMk id="11" creationId="{8644E99C-4D89-0115-D9A7-2EDD804B15CA}"/>
          </ac:spMkLst>
        </pc:spChg>
        <pc:spChg chg="add mod ord">
          <ac:chgData name="baris oguz" userId="b2f6407021882ee1" providerId="LiveId" clId="{6DFD3514-3DFC-4C97-9916-98338E4C9316}" dt="2025-11-02T10:12:35.174" v="13291" actId="2085"/>
          <ac:spMkLst>
            <pc:docMk/>
            <pc:sldMk cId="2248123381" sldId="1848"/>
            <ac:spMk id="12" creationId="{2F90CD6E-BC7A-D9D6-CFA5-9A6F24BB83D4}"/>
          </ac:spMkLst>
        </pc:spChg>
        <pc:spChg chg="add mod">
          <ac:chgData name="baris oguz" userId="b2f6407021882ee1" providerId="LiveId" clId="{6DFD3514-3DFC-4C97-9916-98338E4C9316}" dt="2025-11-02T10:10:32.404" v="13215" actId="164"/>
          <ac:spMkLst>
            <pc:docMk/>
            <pc:sldMk cId="2248123381" sldId="1848"/>
            <ac:spMk id="14" creationId="{DFA43932-26E4-4C30-494A-856D4715D7EA}"/>
          </ac:spMkLst>
        </pc:spChg>
        <pc:spChg chg="add mod">
          <ac:chgData name="baris oguz" userId="b2f6407021882ee1" providerId="LiveId" clId="{6DFD3514-3DFC-4C97-9916-98338E4C9316}" dt="2025-11-02T10:10:32.404" v="13215" actId="164"/>
          <ac:spMkLst>
            <pc:docMk/>
            <pc:sldMk cId="2248123381" sldId="1848"/>
            <ac:spMk id="15" creationId="{9925F7AB-1FE6-4496-AAEB-A1417C8C983A}"/>
          </ac:spMkLst>
        </pc:spChg>
        <pc:grpChg chg="add mod ord">
          <ac:chgData name="baris oguz" userId="b2f6407021882ee1" providerId="LiveId" clId="{6DFD3514-3DFC-4C97-9916-98338E4C9316}" dt="2025-11-02T10:10:37.725" v="13216" actId="167"/>
          <ac:grpSpMkLst>
            <pc:docMk/>
            <pc:sldMk cId="2248123381" sldId="1848"/>
            <ac:grpSpMk id="16" creationId="{796622EC-9A70-6B7A-2327-6D291EAF95AC}"/>
          </ac:grpSpMkLst>
        </pc:grpChg>
        <pc:picChg chg="add mod">
          <ac:chgData name="baris oguz" userId="b2f6407021882ee1" providerId="LiveId" clId="{6DFD3514-3DFC-4C97-9916-98338E4C9316}" dt="2025-11-02T09:50:58.277" v="12688" actId="1440"/>
          <ac:picMkLst>
            <pc:docMk/>
            <pc:sldMk cId="2248123381" sldId="1848"/>
            <ac:picMk id="5" creationId="{2EAE814F-ADD4-054E-2302-989C5C61BCE6}"/>
          </ac:picMkLst>
        </pc:picChg>
        <pc:picChg chg="add mod ord">
          <ac:chgData name="baris oguz" userId="b2f6407021882ee1" providerId="LiveId" clId="{6DFD3514-3DFC-4C97-9916-98338E4C9316}" dt="2025-11-02T10:12:07.583" v="13288" actId="170"/>
          <ac:picMkLst>
            <pc:docMk/>
            <pc:sldMk cId="2248123381" sldId="1848"/>
            <ac:picMk id="13" creationId="{DBE086AF-BB86-ECD9-8755-6590EEBD1767}"/>
          </ac:picMkLst>
        </pc:picChg>
      </pc:sldChg>
      <pc:sldChg chg="addSp delSp modSp new mod">
        <pc:chgData name="baris oguz" userId="b2f6407021882ee1" providerId="LiveId" clId="{6DFD3514-3DFC-4C97-9916-98338E4C9316}" dt="2025-11-04T10:04:54.418" v="15398"/>
        <pc:sldMkLst>
          <pc:docMk/>
          <pc:sldMk cId="2907913612" sldId="1849"/>
        </pc:sldMkLst>
        <pc:spChg chg="mod">
          <ac:chgData name="baris oguz" userId="b2f6407021882ee1" providerId="LiveId" clId="{6DFD3514-3DFC-4C97-9916-98338E4C9316}" dt="2025-11-02T12:49:25.989" v="13607" actId="20577"/>
          <ac:spMkLst>
            <pc:docMk/>
            <pc:sldMk cId="2907913612" sldId="1849"/>
            <ac:spMk id="2" creationId="{0C13600A-FB08-AF7C-D3B0-497B19E9658B}"/>
          </ac:spMkLst>
        </pc:spChg>
        <pc:spChg chg="mod">
          <ac:chgData name="baris oguz" userId="b2f6407021882ee1" providerId="LiveId" clId="{6DFD3514-3DFC-4C97-9916-98338E4C9316}" dt="2025-11-02T12:45:32.598" v="13535" actId="20577"/>
          <ac:spMkLst>
            <pc:docMk/>
            <pc:sldMk cId="2907913612" sldId="1849"/>
            <ac:spMk id="3" creationId="{E539E204-CE7A-78CD-9A1A-809659B3DA55}"/>
          </ac:spMkLst>
        </pc:spChg>
        <pc:spChg chg="add mod">
          <ac:chgData name="baris oguz" userId="b2f6407021882ee1" providerId="LiveId" clId="{6DFD3514-3DFC-4C97-9916-98338E4C9316}" dt="2025-11-04T10:04:54.418" v="15398"/>
          <ac:spMkLst>
            <pc:docMk/>
            <pc:sldMk cId="2907913612" sldId="1849"/>
            <ac:spMk id="4" creationId="{7452B2F6-082C-72FD-A09E-A285C9FD0054}"/>
          </ac:spMkLst>
        </pc:spChg>
        <pc:spChg chg="add mod">
          <ac:chgData name="baris oguz" userId="b2f6407021882ee1" providerId="LiveId" clId="{6DFD3514-3DFC-4C97-9916-98338E4C9316}" dt="2025-11-02T12:44:52.364" v="13509" actId="1076"/>
          <ac:spMkLst>
            <pc:docMk/>
            <pc:sldMk cId="2907913612" sldId="1849"/>
            <ac:spMk id="6" creationId="{CEE3BC64-0C1B-57B7-0FB2-8371FDEBE15B}"/>
          </ac:spMkLst>
        </pc:spChg>
        <pc:spChg chg="add mod ord">
          <ac:chgData name="baris oguz" userId="b2f6407021882ee1" providerId="LiveId" clId="{6DFD3514-3DFC-4C97-9916-98338E4C9316}" dt="2025-11-02T12:45:57.586" v="13547" actId="14100"/>
          <ac:spMkLst>
            <pc:docMk/>
            <pc:sldMk cId="2907913612" sldId="1849"/>
            <ac:spMk id="7" creationId="{4C9B0294-00DB-C3A3-2BE2-F3C2487E5D59}"/>
          </ac:spMkLst>
        </pc:spChg>
        <pc:spChg chg="add mod">
          <ac:chgData name="baris oguz" userId="b2f6407021882ee1" providerId="LiveId" clId="{6DFD3514-3DFC-4C97-9916-98338E4C9316}" dt="2025-11-02T12:45:27.486" v="13528" actId="1076"/>
          <ac:spMkLst>
            <pc:docMk/>
            <pc:sldMk cId="2907913612" sldId="1849"/>
            <ac:spMk id="8" creationId="{8184F473-1FFD-2686-7560-36DCD6374413}"/>
          </ac:spMkLst>
        </pc:spChg>
        <pc:picChg chg="add mod">
          <ac:chgData name="baris oguz" userId="b2f6407021882ee1" providerId="LiveId" clId="{6DFD3514-3DFC-4C97-9916-98338E4C9316}" dt="2025-11-02T12:44:22.285" v="13502" actId="1076"/>
          <ac:picMkLst>
            <pc:docMk/>
            <pc:sldMk cId="2907913612" sldId="1849"/>
            <ac:picMk id="5" creationId="{15E70B7C-FCC2-CA94-79FC-0B79695DFE0B}"/>
          </ac:picMkLst>
        </pc:picChg>
        <pc:picChg chg="add mod ord">
          <ac:chgData name="baris oguz" userId="b2f6407021882ee1" providerId="LiveId" clId="{6DFD3514-3DFC-4C97-9916-98338E4C9316}" dt="2025-11-02T12:49:13.243" v="13591" actId="166"/>
          <ac:picMkLst>
            <pc:docMk/>
            <pc:sldMk cId="2907913612" sldId="1849"/>
            <ac:picMk id="11" creationId="{B7E9B3BC-ABD3-10C1-BBD3-992E1B820682}"/>
          </ac:picMkLst>
        </pc:picChg>
      </pc:sldChg>
      <pc:sldChg chg="addSp modSp new mod ord">
        <pc:chgData name="baris oguz" userId="b2f6407021882ee1" providerId="LiveId" clId="{6DFD3514-3DFC-4C97-9916-98338E4C9316}" dt="2025-11-04T10:04:23.133" v="15385"/>
        <pc:sldMkLst>
          <pc:docMk/>
          <pc:sldMk cId="3297860608" sldId="1850"/>
        </pc:sldMkLst>
        <pc:spChg chg="mod">
          <ac:chgData name="baris oguz" userId="b2f6407021882ee1" providerId="LiveId" clId="{6DFD3514-3DFC-4C97-9916-98338E4C9316}" dt="2025-11-02T12:59:22.473" v="13624" actId="20577"/>
          <ac:spMkLst>
            <pc:docMk/>
            <pc:sldMk cId="3297860608" sldId="1850"/>
            <ac:spMk id="2" creationId="{19127156-1F93-4043-247D-50067E5709C5}"/>
          </ac:spMkLst>
        </pc:spChg>
        <pc:spChg chg="mod">
          <ac:chgData name="baris oguz" userId="b2f6407021882ee1" providerId="LiveId" clId="{6DFD3514-3DFC-4C97-9916-98338E4C9316}" dt="2025-11-02T13:01:29.194" v="13638" actId="20577"/>
          <ac:spMkLst>
            <pc:docMk/>
            <pc:sldMk cId="3297860608" sldId="1850"/>
            <ac:spMk id="3" creationId="{B728331D-062A-E332-0A85-A7B473367E1C}"/>
          </ac:spMkLst>
        </pc:spChg>
        <pc:spChg chg="add mod">
          <ac:chgData name="baris oguz" userId="b2f6407021882ee1" providerId="LiveId" clId="{6DFD3514-3DFC-4C97-9916-98338E4C9316}" dt="2025-11-04T10:04:23.133" v="15385"/>
          <ac:spMkLst>
            <pc:docMk/>
            <pc:sldMk cId="3297860608" sldId="1850"/>
            <ac:spMk id="4" creationId="{D9621F49-10E6-BC3F-2FC1-6F8AC358E4B5}"/>
          </ac:spMkLst>
        </pc:spChg>
      </pc:sldChg>
      <pc:sldChg chg="addSp delSp modSp new mod delAnim modAnim">
        <pc:chgData name="baris oguz" userId="b2f6407021882ee1" providerId="LiveId" clId="{6DFD3514-3DFC-4C97-9916-98338E4C9316}" dt="2025-11-04T10:04:34.172" v="15391"/>
        <pc:sldMkLst>
          <pc:docMk/>
          <pc:sldMk cId="3679342239" sldId="1851"/>
        </pc:sldMkLst>
        <pc:spChg chg="add mod">
          <ac:chgData name="baris oguz" userId="b2f6407021882ee1" providerId="LiveId" clId="{6DFD3514-3DFC-4C97-9916-98338E4C9316}" dt="2025-11-04T10:04:31.858" v="15390" actId="1036"/>
          <ac:spMkLst>
            <pc:docMk/>
            <pc:sldMk cId="3679342239" sldId="1851"/>
            <ac:spMk id="3" creationId="{8892275D-5B88-EB76-AF1C-4FB5863CB092}"/>
          </ac:spMkLst>
        </pc:spChg>
        <pc:spChg chg="add mod">
          <ac:chgData name="baris oguz" userId="b2f6407021882ee1" providerId="LiveId" clId="{6DFD3514-3DFC-4C97-9916-98338E4C9316}" dt="2025-11-02T13:44:43.433" v="14319" actId="1076"/>
          <ac:spMkLst>
            <pc:docMk/>
            <pc:sldMk cId="3679342239" sldId="1851"/>
            <ac:spMk id="8" creationId="{DD7A363D-C9EC-A06E-9DC5-BED0BD019CA6}"/>
          </ac:spMkLst>
        </pc:spChg>
        <pc:spChg chg="add mod topLvl">
          <ac:chgData name="baris oguz" userId="b2f6407021882ee1" providerId="LiveId" clId="{6DFD3514-3DFC-4C97-9916-98338E4C9316}" dt="2025-11-02T13:45:44.015" v="14332" actId="164"/>
          <ac:spMkLst>
            <pc:docMk/>
            <pc:sldMk cId="3679342239" sldId="1851"/>
            <ac:spMk id="9" creationId="{9A3CAFFD-BB9C-2378-06EB-A03C12D459A2}"/>
          </ac:spMkLst>
        </pc:spChg>
        <pc:spChg chg="add mod topLvl">
          <ac:chgData name="baris oguz" userId="b2f6407021882ee1" providerId="LiveId" clId="{6DFD3514-3DFC-4C97-9916-98338E4C9316}" dt="2025-11-02T13:45:38.838" v="14331" actId="165"/>
          <ac:spMkLst>
            <pc:docMk/>
            <pc:sldMk cId="3679342239" sldId="1851"/>
            <ac:spMk id="10" creationId="{4DEBCA92-A2E0-F86B-FD84-462754C45B5A}"/>
          </ac:spMkLst>
        </pc:spChg>
        <pc:spChg chg="add mod">
          <ac:chgData name="baris oguz" userId="b2f6407021882ee1" providerId="LiveId" clId="{6DFD3514-3DFC-4C97-9916-98338E4C9316}" dt="2025-11-02T13:44:32.487" v="14316" actId="1076"/>
          <ac:spMkLst>
            <pc:docMk/>
            <pc:sldMk cId="3679342239" sldId="1851"/>
            <ac:spMk id="11" creationId="{A3334EFC-20D6-D79D-9316-B4D243CA7AB2}"/>
          </ac:spMkLst>
        </pc:spChg>
        <pc:spChg chg="add mod topLvl">
          <ac:chgData name="baris oguz" userId="b2f6407021882ee1" providerId="LiveId" clId="{6DFD3514-3DFC-4C97-9916-98338E4C9316}" dt="2025-11-02T13:45:44.015" v="14332" actId="164"/>
          <ac:spMkLst>
            <pc:docMk/>
            <pc:sldMk cId="3679342239" sldId="1851"/>
            <ac:spMk id="12" creationId="{D86DEED0-9C63-DDA8-3F1F-37A27E67D01E}"/>
          </ac:spMkLst>
        </pc:spChg>
        <pc:spChg chg="add mod topLvl">
          <ac:chgData name="baris oguz" userId="b2f6407021882ee1" providerId="LiveId" clId="{6DFD3514-3DFC-4C97-9916-98338E4C9316}" dt="2025-11-02T13:45:38.838" v="14331" actId="165"/>
          <ac:spMkLst>
            <pc:docMk/>
            <pc:sldMk cId="3679342239" sldId="1851"/>
            <ac:spMk id="13" creationId="{A34242DF-0B44-BF66-34F8-3DB1B5899471}"/>
          </ac:spMkLst>
        </pc:spChg>
        <pc:spChg chg="add mod">
          <ac:chgData name="baris oguz" userId="b2f6407021882ee1" providerId="LiveId" clId="{6DFD3514-3DFC-4C97-9916-98338E4C9316}" dt="2025-11-02T13:44:50.938" v="14323" actId="1076"/>
          <ac:spMkLst>
            <pc:docMk/>
            <pc:sldMk cId="3679342239" sldId="1851"/>
            <ac:spMk id="14" creationId="{AE5B995C-2659-E5A1-98C6-FF2BAC8803E4}"/>
          </ac:spMkLst>
        </pc:spChg>
        <pc:spChg chg="add mod">
          <ac:chgData name="baris oguz" userId="b2f6407021882ee1" providerId="LiveId" clId="{6DFD3514-3DFC-4C97-9916-98338E4C9316}" dt="2025-11-02T13:45:12.529" v="14328" actId="1076"/>
          <ac:spMkLst>
            <pc:docMk/>
            <pc:sldMk cId="3679342239" sldId="1851"/>
            <ac:spMk id="15" creationId="{192CBC05-673B-20A5-3033-A80E704D96C0}"/>
          </ac:spMkLst>
        </pc:spChg>
        <pc:spChg chg="add mod">
          <ac:chgData name="baris oguz" userId="b2f6407021882ee1" providerId="LiveId" clId="{6DFD3514-3DFC-4C97-9916-98338E4C9316}" dt="2025-11-04T10:04:34.172" v="15391"/>
          <ac:spMkLst>
            <pc:docMk/>
            <pc:sldMk cId="3679342239" sldId="1851"/>
            <ac:spMk id="16" creationId="{4D5C2E31-F8A6-08D3-06F0-23FECDC73067}"/>
          </ac:spMkLst>
        </pc:spChg>
        <pc:spChg chg="add mod">
          <ac:chgData name="baris oguz" userId="b2f6407021882ee1" providerId="LiveId" clId="{6DFD3514-3DFC-4C97-9916-98338E4C9316}" dt="2025-11-02T13:51:23.560" v="14386" actId="1076"/>
          <ac:spMkLst>
            <pc:docMk/>
            <pc:sldMk cId="3679342239" sldId="1851"/>
            <ac:spMk id="29" creationId="{DDD34DE8-F5E3-FC7E-C7C7-7C8A19E64720}"/>
          </ac:spMkLst>
        </pc:spChg>
        <pc:spChg chg="add mod">
          <ac:chgData name="baris oguz" userId="b2f6407021882ee1" providerId="LiveId" clId="{6DFD3514-3DFC-4C97-9916-98338E4C9316}" dt="2025-11-02T13:57:19.300" v="14598" actId="948"/>
          <ac:spMkLst>
            <pc:docMk/>
            <pc:sldMk cId="3679342239" sldId="1851"/>
            <ac:spMk id="31" creationId="{66E81C09-C09F-04FE-6177-813C9DF9D118}"/>
          </ac:spMkLst>
        </pc:spChg>
        <pc:grpChg chg="add mod">
          <ac:chgData name="baris oguz" userId="b2f6407021882ee1" providerId="LiveId" clId="{6DFD3514-3DFC-4C97-9916-98338E4C9316}" dt="2025-11-02T13:46:02.980" v="14335" actId="1076"/>
          <ac:grpSpMkLst>
            <pc:docMk/>
            <pc:sldMk cId="3679342239" sldId="1851"/>
            <ac:grpSpMk id="17" creationId="{FEEAAAD4-EBDA-375F-A8CC-D322240835DF}"/>
          </ac:grpSpMkLst>
        </pc:grpChg>
        <pc:picChg chg="add mod topLvl">
          <ac:chgData name="baris oguz" userId="b2f6407021882ee1" providerId="LiveId" clId="{6DFD3514-3DFC-4C97-9916-98338E4C9316}" dt="2025-11-02T13:45:38.838" v="14331" actId="165"/>
          <ac:picMkLst>
            <pc:docMk/>
            <pc:sldMk cId="3679342239" sldId="1851"/>
            <ac:picMk id="4" creationId="{E7C916C4-EA55-3A82-56B8-8C99D8BF6166}"/>
          </ac:picMkLst>
        </pc:picChg>
        <pc:picChg chg="add mod ord topLvl">
          <ac:chgData name="baris oguz" userId="b2f6407021882ee1" providerId="LiveId" clId="{6DFD3514-3DFC-4C97-9916-98338E4C9316}" dt="2025-11-02T13:45:44.015" v="14332" actId="164"/>
          <ac:picMkLst>
            <pc:docMk/>
            <pc:sldMk cId="3679342239" sldId="1851"/>
            <ac:picMk id="5" creationId="{C8DBF353-95B8-A761-6721-9110C1FE7EF8}"/>
          </ac:picMkLst>
        </pc:picChg>
        <pc:picChg chg="add mod ord modCrop">
          <ac:chgData name="baris oguz" userId="b2f6407021882ee1" providerId="LiveId" clId="{6DFD3514-3DFC-4C97-9916-98338E4C9316}" dt="2025-11-02T13:53:07.529" v="14400" actId="14861"/>
          <ac:picMkLst>
            <pc:docMk/>
            <pc:sldMk cId="3679342239" sldId="1851"/>
            <ac:picMk id="6" creationId="{BC60E6DF-0770-EDBB-D882-3259BB859343}"/>
          </ac:picMkLst>
        </pc:picChg>
        <pc:picChg chg="add mod ord">
          <ac:chgData name="baris oguz" userId="b2f6407021882ee1" providerId="LiveId" clId="{6DFD3514-3DFC-4C97-9916-98338E4C9316}" dt="2025-11-02T13:53:14.022" v="14401" actId="167"/>
          <ac:picMkLst>
            <pc:docMk/>
            <pc:sldMk cId="3679342239" sldId="1851"/>
            <ac:picMk id="7" creationId="{F642AC45-6252-8A7C-E41B-178ACDA2F5CF}"/>
          </ac:picMkLst>
        </pc:picChg>
        <pc:picChg chg="add mod">
          <ac:chgData name="baris oguz" userId="b2f6407021882ee1" providerId="LiveId" clId="{6DFD3514-3DFC-4C97-9916-98338E4C9316}" dt="2025-11-02T13:50:15.444" v="14371" actId="1076"/>
          <ac:picMkLst>
            <pc:docMk/>
            <pc:sldMk cId="3679342239" sldId="1851"/>
            <ac:picMk id="20" creationId="{4D1B2FB7-EF2A-4E33-56ED-2297003802B7}"/>
          </ac:picMkLst>
        </pc:picChg>
        <pc:picChg chg="add mod">
          <ac:chgData name="baris oguz" userId="b2f6407021882ee1" providerId="LiveId" clId="{6DFD3514-3DFC-4C97-9916-98338E4C9316}" dt="2025-11-02T13:49:55.413" v="14365" actId="1076"/>
          <ac:picMkLst>
            <pc:docMk/>
            <pc:sldMk cId="3679342239" sldId="1851"/>
            <ac:picMk id="22" creationId="{99065F6E-60B8-476C-2DA5-3C24BA3ADD8A}"/>
          </ac:picMkLst>
        </pc:picChg>
        <pc:picChg chg="add mod">
          <ac:chgData name="baris oguz" userId="b2f6407021882ee1" providerId="LiveId" clId="{6DFD3514-3DFC-4C97-9916-98338E4C9316}" dt="2025-11-02T13:49:59.795" v="14367" actId="1076"/>
          <ac:picMkLst>
            <pc:docMk/>
            <pc:sldMk cId="3679342239" sldId="1851"/>
            <ac:picMk id="23" creationId="{157ED3A3-3EFD-5B00-2F95-AADD4400856F}"/>
          </ac:picMkLst>
        </pc:picChg>
        <pc:picChg chg="add mod">
          <ac:chgData name="baris oguz" userId="b2f6407021882ee1" providerId="LiveId" clId="{6DFD3514-3DFC-4C97-9916-98338E4C9316}" dt="2025-11-02T13:50:37.733" v="14381" actId="1076"/>
          <ac:picMkLst>
            <pc:docMk/>
            <pc:sldMk cId="3679342239" sldId="1851"/>
            <ac:picMk id="24" creationId="{08A3CB74-02A7-FFF6-773C-1CF9F51841B6}"/>
          </ac:picMkLst>
        </pc:picChg>
        <pc:picChg chg="add mod">
          <ac:chgData name="baris oguz" userId="b2f6407021882ee1" providerId="LiveId" clId="{6DFD3514-3DFC-4C97-9916-98338E4C9316}" dt="2025-11-02T13:50:34.637" v="14380" actId="1076"/>
          <ac:picMkLst>
            <pc:docMk/>
            <pc:sldMk cId="3679342239" sldId="1851"/>
            <ac:picMk id="25" creationId="{01D2B7FD-A0D0-5C56-38BD-17FD1270B5C6}"/>
          </ac:picMkLst>
        </pc:picChg>
        <pc:picChg chg="add mod">
          <ac:chgData name="baris oguz" userId="b2f6407021882ee1" providerId="LiveId" clId="{6DFD3514-3DFC-4C97-9916-98338E4C9316}" dt="2025-11-02T13:50:31.015" v="14379" actId="1076"/>
          <ac:picMkLst>
            <pc:docMk/>
            <pc:sldMk cId="3679342239" sldId="1851"/>
            <ac:picMk id="26" creationId="{03EB1471-3808-3860-E63E-99B74A2575E1}"/>
          </ac:picMkLst>
        </pc:picChg>
        <pc:picChg chg="add mod">
          <ac:chgData name="baris oguz" userId="b2f6407021882ee1" providerId="LiveId" clId="{6DFD3514-3DFC-4C97-9916-98338E4C9316}" dt="2025-11-02T13:50:27.367" v="14378" actId="1076"/>
          <ac:picMkLst>
            <pc:docMk/>
            <pc:sldMk cId="3679342239" sldId="1851"/>
            <ac:picMk id="27" creationId="{9BB834C5-C176-A83F-C582-C6C250FB3345}"/>
          </ac:picMkLst>
        </pc:picChg>
        <pc:picChg chg="add mod">
          <ac:chgData name="baris oguz" userId="b2f6407021882ee1" providerId="LiveId" clId="{6DFD3514-3DFC-4C97-9916-98338E4C9316}" dt="2025-11-02T13:50:24.315" v="14377" actId="1076"/>
          <ac:picMkLst>
            <pc:docMk/>
            <pc:sldMk cId="3679342239" sldId="1851"/>
            <ac:picMk id="28" creationId="{121C82C8-7183-9E9F-CC3C-83F5609C81DC}"/>
          </ac:picMkLst>
        </pc:picChg>
        <pc:picChg chg="add mod ord modCrop">
          <ac:chgData name="baris oguz" userId="b2f6407021882ee1" providerId="LiveId" clId="{6DFD3514-3DFC-4C97-9916-98338E4C9316}" dt="2025-11-02T13:52:42.806" v="14396" actId="167"/>
          <ac:picMkLst>
            <pc:docMk/>
            <pc:sldMk cId="3679342239" sldId="1851"/>
            <ac:picMk id="30" creationId="{EF270D27-65C4-EE7C-476E-FFBC17E21F8F}"/>
          </ac:picMkLst>
        </pc:picChg>
        <pc:picChg chg="add mod">
          <ac:chgData name="baris oguz" userId="b2f6407021882ee1" providerId="LiveId" clId="{6DFD3514-3DFC-4C97-9916-98338E4C9316}" dt="2025-11-02T13:56:03.824" v="14588" actId="1076"/>
          <ac:picMkLst>
            <pc:docMk/>
            <pc:sldMk cId="3679342239" sldId="1851"/>
            <ac:picMk id="32" creationId="{9F099D99-AAEC-A3A7-E863-8A1BFED455E7}"/>
          </ac:picMkLst>
        </pc:picChg>
      </pc:sldChg>
      <pc:sldChg chg="addSp delSp modSp new mod modAnim chgLayout">
        <pc:chgData name="baris oguz" userId="b2f6407021882ee1" providerId="LiveId" clId="{6DFD3514-3DFC-4C97-9916-98338E4C9316}" dt="2025-11-04T10:04:36.256" v="15392"/>
        <pc:sldMkLst>
          <pc:docMk/>
          <pc:sldMk cId="803651251" sldId="1852"/>
        </pc:sldMkLst>
        <pc:spChg chg="add del mod">
          <ac:chgData name="baris oguz" userId="b2f6407021882ee1" providerId="LiveId" clId="{6DFD3514-3DFC-4C97-9916-98338E4C9316}" dt="2025-11-02T14:08:19.752" v="14886" actId="20577"/>
          <ac:spMkLst>
            <pc:docMk/>
            <pc:sldMk cId="803651251" sldId="1852"/>
            <ac:spMk id="2" creationId="{D1853418-63FF-309E-D641-8D1E03176161}"/>
          </ac:spMkLst>
        </pc:spChg>
        <pc:spChg chg="add mod">
          <ac:chgData name="baris oguz" userId="b2f6407021882ee1" providerId="LiveId" clId="{6DFD3514-3DFC-4C97-9916-98338E4C9316}" dt="2025-11-04T10:04:36.256" v="15392"/>
          <ac:spMkLst>
            <pc:docMk/>
            <pc:sldMk cId="803651251" sldId="1852"/>
            <ac:spMk id="3" creationId="{C4D8C155-1DC4-FF2C-A8C6-2B005FE64BD0}"/>
          </ac:spMkLst>
        </pc:spChg>
        <pc:spChg chg="add mod">
          <ac:chgData name="baris oguz" userId="b2f6407021882ee1" providerId="LiveId" clId="{6DFD3514-3DFC-4C97-9916-98338E4C9316}" dt="2025-11-02T14:08:04.087" v="14865" actId="14861"/>
          <ac:spMkLst>
            <pc:docMk/>
            <pc:sldMk cId="803651251" sldId="1852"/>
            <ac:spMk id="12" creationId="{C3932E2A-05CA-E917-9C07-DBB30582CFFB}"/>
          </ac:spMkLst>
        </pc:spChg>
        <pc:spChg chg="add mod">
          <ac:chgData name="baris oguz" userId="b2f6407021882ee1" providerId="LiveId" clId="{6DFD3514-3DFC-4C97-9916-98338E4C9316}" dt="2025-11-02T14:05:51.442" v="14691" actId="1035"/>
          <ac:spMkLst>
            <pc:docMk/>
            <pc:sldMk cId="803651251" sldId="1852"/>
            <ac:spMk id="21" creationId="{73D7E23E-5A52-EF98-5F41-B36D5CA8FBC9}"/>
          </ac:spMkLst>
        </pc:spChg>
        <pc:spChg chg="add mod">
          <ac:chgData name="baris oguz" userId="b2f6407021882ee1" providerId="LiveId" clId="{6DFD3514-3DFC-4C97-9916-98338E4C9316}" dt="2025-11-02T14:06:14.172" v="14708" actId="164"/>
          <ac:spMkLst>
            <pc:docMk/>
            <pc:sldMk cId="803651251" sldId="1852"/>
            <ac:spMk id="22" creationId="{8409A4C6-277B-BF4D-10B2-66171EED8B34}"/>
          </ac:spMkLst>
        </pc:spChg>
        <pc:spChg chg="add mod">
          <ac:chgData name="baris oguz" userId="b2f6407021882ee1" providerId="LiveId" clId="{6DFD3514-3DFC-4C97-9916-98338E4C9316}" dt="2025-11-02T14:07:26.660" v="14858" actId="13822"/>
          <ac:spMkLst>
            <pc:docMk/>
            <pc:sldMk cId="803651251" sldId="1852"/>
            <ac:spMk id="24" creationId="{5B517863-543A-7F0B-2A57-2051B1C15F89}"/>
          </ac:spMkLst>
        </pc:spChg>
        <pc:grpChg chg="add mod">
          <ac:chgData name="baris oguz" userId="b2f6407021882ee1" providerId="LiveId" clId="{6DFD3514-3DFC-4C97-9916-98338E4C9316}" dt="2025-11-02T14:06:23.044" v="14797" actId="1036"/>
          <ac:grpSpMkLst>
            <pc:docMk/>
            <pc:sldMk cId="803651251" sldId="1852"/>
            <ac:grpSpMk id="23" creationId="{6B0AB744-8671-859A-8FD2-3CC7CC355729}"/>
          </ac:grpSpMkLst>
        </pc:grpChg>
        <pc:picChg chg="add mod">
          <ac:chgData name="baris oguz" userId="b2f6407021882ee1" providerId="LiveId" clId="{6DFD3514-3DFC-4C97-9916-98338E4C9316}" dt="2025-11-02T14:02:36.769" v="14657"/>
          <ac:picMkLst>
            <pc:docMk/>
            <pc:sldMk cId="803651251" sldId="1852"/>
            <ac:picMk id="5" creationId="{4BC72A20-383F-4A58-AC08-74010722619C}"/>
          </ac:picMkLst>
        </pc:picChg>
        <pc:picChg chg="add mod ord">
          <ac:chgData name="baris oguz" userId="b2f6407021882ee1" providerId="LiveId" clId="{6DFD3514-3DFC-4C97-9916-98338E4C9316}" dt="2025-11-02T14:03:10.594" v="14662" actId="166"/>
          <ac:picMkLst>
            <pc:docMk/>
            <pc:sldMk cId="803651251" sldId="1852"/>
            <ac:picMk id="7" creationId="{DCA7949B-FD84-1FA7-7C8F-B088B4ECDF3D}"/>
          </ac:picMkLst>
        </pc:picChg>
        <pc:picChg chg="add mod modCrop">
          <ac:chgData name="baris oguz" userId="b2f6407021882ee1" providerId="LiveId" clId="{6DFD3514-3DFC-4C97-9916-98338E4C9316}" dt="2025-11-02T14:03:04.776" v="14661" actId="1076"/>
          <ac:picMkLst>
            <pc:docMk/>
            <pc:sldMk cId="803651251" sldId="1852"/>
            <ac:picMk id="13" creationId="{61820171-F05A-A770-0533-CA254BD3E9C7}"/>
          </ac:picMkLst>
        </pc:picChg>
        <pc:picChg chg="add mod">
          <ac:chgData name="baris oguz" userId="b2f6407021882ee1" providerId="LiveId" clId="{6DFD3514-3DFC-4C97-9916-98338E4C9316}" dt="2025-11-02T14:03:38.362" v="14666" actId="1076"/>
          <ac:picMkLst>
            <pc:docMk/>
            <pc:sldMk cId="803651251" sldId="1852"/>
            <ac:picMk id="14" creationId="{F5BC288C-8B22-711D-CFB1-9291B7589FA2}"/>
          </ac:picMkLst>
        </pc:picChg>
        <pc:picChg chg="add mod">
          <ac:chgData name="baris oguz" userId="b2f6407021882ee1" providerId="LiveId" clId="{6DFD3514-3DFC-4C97-9916-98338E4C9316}" dt="2025-11-02T14:03:33.598" v="14665" actId="1076"/>
          <ac:picMkLst>
            <pc:docMk/>
            <pc:sldMk cId="803651251" sldId="1852"/>
            <ac:picMk id="15" creationId="{B77FB087-5BB2-D2B9-68E0-199C4BEB578C}"/>
          </ac:picMkLst>
        </pc:picChg>
        <pc:picChg chg="add mod">
          <ac:chgData name="baris oguz" userId="b2f6407021882ee1" providerId="LiveId" clId="{6DFD3514-3DFC-4C97-9916-98338E4C9316}" dt="2025-11-02T14:03:42.945" v="14668" actId="1076"/>
          <ac:picMkLst>
            <pc:docMk/>
            <pc:sldMk cId="803651251" sldId="1852"/>
            <ac:picMk id="16" creationId="{9AAFE036-7F35-F973-DF75-AB1C753C7EA7}"/>
          </ac:picMkLst>
        </pc:picChg>
        <pc:picChg chg="add mod ord">
          <ac:chgData name="baris oguz" userId="b2f6407021882ee1" providerId="LiveId" clId="{6DFD3514-3DFC-4C97-9916-98338E4C9316}" dt="2025-11-02T14:04:31.246" v="14679" actId="1076"/>
          <ac:picMkLst>
            <pc:docMk/>
            <pc:sldMk cId="803651251" sldId="1852"/>
            <ac:picMk id="17" creationId="{1702F614-DC99-9457-BFD0-67CED0A33041}"/>
          </ac:picMkLst>
        </pc:picChg>
        <pc:picChg chg="add mod modCrop">
          <ac:chgData name="baris oguz" userId="b2f6407021882ee1" providerId="LiveId" clId="{6DFD3514-3DFC-4C97-9916-98338E4C9316}" dt="2025-11-02T14:04:21.022" v="14677" actId="1035"/>
          <ac:picMkLst>
            <pc:docMk/>
            <pc:sldMk cId="803651251" sldId="1852"/>
            <ac:picMk id="18" creationId="{74365CE7-0B60-A88D-E00D-33799AB94218}"/>
          </ac:picMkLst>
        </pc:picChg>
        <pc:picChg chg="add mod ord">
          <ac:chgData name="baris oguz" userId="b2f6407021882ee1" providerId="LiveId" clId="{6DFD3514-3DFC-4C97-9916-98338E4C9316}" dt="2025-11-02T14:05:33.421" v="14687" actId="14100"/>
          <ac:picMkLst>
            <pc:docMk/>
            <pc:sldMk cId="803651251" sldId="1852"/>
            <ac:picMk id="20" creationId="{9CF67CB8-7911-ABD4-4190-741844749B3E}"/>
          </ac:picMkLst>
        </pc:picChg>
        <pc:picChg chg="add mod">
          <ac:chgData name="baris oguz" userId="b2f6407021882ee1" providerId="LiveId" clId="{6DFD3514-3DFC-4C97-9916-98338E4C9316}" dt="2025-11-02T14:07:48.619" v="14864" actId="1076"/>
          <ac:picMkLst>
            <pc:docMk/>
            <pc:sldMk cId="803651251" sldId="1852"/>
            <ac:picMk id="25" creationId="{A01091A3-7207-6A0C-436C-3B0161C1826C}"/>
          </ac:picMkLst>
        </pc:picChg>
      </pc:sldChg>
      <pc:sldChg chg="addSp delSp modSp new mod modAnim">
        <pc:chgData name="baris oguz" userId="b2f6407021882ee1" providerId="LiveId" clId="{6DFD3514-3DFC-4C97-9916-98338E4C9316}" dt="2025-11-04T10:04:37.936" v="15393"/>
        <pc:sldMkLst>
          <pc:docMk/>
          <pc:sldMk cId="2102968210" sldId="1853"/>
        </pc:sldMkLst>
        <pc:spChg chg="mod">
          <ac:chgData name="baris oguz" userId="b2f6407021882ee1" providerId="LiveId" clId="{6DFD3514-3DFC-4C97-9916-98338E4C9316}" dt="2025-11-02T14:08:25.994" v="14892" actId="20577"/>
          <ac:spMkLst>
            <pc:docMk/>
            <pc:sldMk cId="2102968210" sldId="1853"/>
            <ac:spMk id="2" creationId="{BBCC54BE-3D59-7E52-2594-7FCB5D4D1138}"/>
          </ac:spMkLst>
        </pc:spChg>
        <pc:spChg chg="add mod">
          <ac:chgData name="baris oguz" userId="b2f6407021882ee1" providerId="LiveId" clId="{6DFD3514-3DFC-4C97-9916-98338E4C9316}" dt="2025-11-04T10:04:37.936" v="15393"/>
          <ac:spMkLst>
            <pc:docMk/>
            <pc:sldMk cId="2102968210" sldId="1853"/>
            <ac:spMk id="3" creationId="{AE4034BC-F824-72E8-DB83-9540DEA791F7}"/>
          </ac:spMkLst>
        </pc:spChg>
        <pc:picChg chg="add mod ord">
          <ac:chgData name="baris oguz" userId="b2f6407021882ee1" providerId="LiveId" clId="{6DFD3514-3DFC-4C97-9916-98338E4C9316}" dt="2025-11-02T14:09:18.117" v="14896"/>
          <ac:picMkLst>
            <pc:docMk/>
            <pc:sldMk cId="2102968210" sldId="1853"/>
            <ac:picMk id="5" creationId="{9FF2EABB-491F-9006-972F-3AA22D8F64CD}"/>
          </ac:picMkLst>
        </pc:picChg>
        <pc:picChg chg="add mod modCrop">
          <ac:chgData name="baris oguz" userId="b2f6407021882ee1" providerId="LiveId" clId="{6DFD3514-3DFC-4C97-9916-98338E4C9316}" dt="2025-11-02T14:09:57.714" v="14905" actId="1037"/>
          <ac:picMkLst>
            <pc:docMk/>
            <pc:sldMk cId="2102968210" sldId="1853"/>
            <ac:picMk id="6" creationId="{C6CBB297-5135-0888-CA9D-21B1F16FEA35}"/>
          </ac:picMkLst>
        </pc:picChg>
        <pc:picChg chg="add mod">
          <ac:chgData name="baris oguz" userId="b2f6407021882ee1" providerId="LiveId" clId="{6DFD3514-3DFC-4C97-9916-98338E4C9316}" dt="2025-11-02T14:12:29.470" v="14992" actId="1076"/>
          <ac:picMkLst>
            <pc:docMk/>
            <pc:sldMk cId="2102968210" sldId="1853"/>
            <ac:picMk id="8" creationId="{5C471190-B0D1-1A99-E95F-C149BEC1A80B}"/>
          </ac:picMkLst>
        </pc:picChg>
        <pc:picChg chg="add mod modCrop">
          <ac:chgData name="baris oguz" userId="b2f6407021882ee1" providerId="LiveId" clId="{6DFD3514-3DFC-4C97-9916-98338E4C9316}" dt="2025-11-02T14:11:47.241" v="14987" actId="1036"/>
          <ac:picMkLst>
            <pc:docMk/>
            <pc:sldMk cId="2102968210" sldId="1853"/>
            <ac:picMk id="9" creationId="{6F16E877-D34C-C51B-2BCA-641FF5CC574E}"/>
          </ac:picMkLst>
        </pc:picChg>
        <pc:picChg chg="add mod">
          <ac:chgData name="baris oguz" userId="b2f6407021882ee1" providerId="LiveId" clId="{6DFD3514-3DFC-4C97-9916-98338E4C9316}" dt="2025-11-02T14:12:56.714" v="14999" actId="1076"/>
          <ac:picMkLst>
            <pc:docMk/>
            <pc:sldMk cId="2102968210" sldId="1853"/>
            <ac:picMk id="10" creationId="{FF15B050-A358-4890-3F53-2D30AFC07500}"/>
          </ac:picMkLst>
        </pc:picChg>
        <pc:picChg chg="add mod">
          <ac:chgData name="baris oguz" userId="b2f6407021882ee1" providerId="LiveId" clId="{6DFD3514-3DFC-4C97-9916-98338E4C9316}" dt="2025-11-02T14:12:50.088" v="14996" actId="1076"/>
          <ac:picMkLst>
            <pc:docMk/>
            <pc:sldMk cId="2102968210" sldId="1853"/>
            <ac:picMk id="11" creationId="{74721BB6-0D97-1BDF-B8A0-306D2627D747}"/>
          </ac:picMkLst>
        </pc:picChg>
        <pc:picChg chg="add mod">
          <ac:chgData name="baris oguz" userId="b2f6407021882ee1" providerId="LiveId" clId="{6DFD3514-3DFC-4C97-9916-98338E4C9316}" dt="2025-11-02T14:12:54.601" v="14998" actId="1076"/>
          <ac:picMkLst>
            <pc:docMk/>
            <pc:sldMk cId="2102968210" sldId="1853"/>
            <ac:picMk id="12" creationId="{7D46E925-6FB3-2670-AB4C-CAB68F38D95A}"/>
          </ac:picMkLst>
        </pc:picChg>
        <pc:picChg chg="add mod">
          <ac:chgData name="baris oguz" userId="b2f6407021882ee1" providerId="LiveId" clId="{6DFD3514-3DFC-4C97-9916-98338E4C9316}" dt="2025-11-02T14:12:59.713" v="15001" actId="1076"/>
          <ac:picMkLst>
            <pc:docMk/>
            <pc:sldMk cId="2102968210" sldId="1853"/>
            <ac:picMk id="13" creationId="{6BEB8B6A-67EF-7ACC-B77E-42540BD44B14}"/>
          </ac:picMkLst>
        </pc:picChg>
        <pc:picChg chg="add mod">
          <ac:chgData name="baris oguz" userId="b2f6407021882ee1" providerId="LiveId" clId="{6DFD3514-3DFC-4C97-9916-98338E4C9316}" dt="2025-11-02T14:13:03.113" v="15003" actId="1076"/>
          <ac:picMkLst>
            <pc:docMk/>
            <pc:sldMk cId="2102968210" sldId="1853"/>
            <ac:picMk id="14" creationId="{C625EAEF-2124-4CCF-EA4A-E9EE703EC21F}"/>
          </ac:picMkLst>
        </pc:picChg>
        <pc:picChg chg="add mod">
          <ac:chgData name="baris oguz" userId="b2f6407021882ee1" providerId="LiveId" clId="{6DFD3514-3DFC-4C97-9916-98338E4C9316}" dt="2025-11-02T14:13:06.177" v="15005" actId="1076"/>
          <ac:picMkLst>
            <pc:docMk/>
            <pc:sldMk cId="2102968210" sldId="1853"/>
            <ac:picMk id="15" creationId="{A6899158-9D13-0CEF-70EF-1B44295C8666}"/>
          </ac:picMkLst>
        </pc:picChg>
      </pc:sldChg>
      <pc:sldChg chg="addSp modSp new mod modAnim">
        <pc:chgData name="baris oguz" userId="b2f6407021882ee1" providerId="LiveId" clId="{6DFD3514-3DFC-4C97-9916-98338E4C9316}" dt="2025-11-04T10:04:39.767" v="15394"/>
        <pc:sldMkLst>
          <pc:docMk/>
          <pc:sldMk cId="2707791521" sldId="1854"/>
        </pc:sldMkLst>
        <pc:spChg chg="mod">
          <ac:chgData name="baris oguz" userId="b2f6407021882ee1" providerId="LiveId" clId="{6DFD3514-3DFC-4C97-9916-98338E4C9316}" dt="2025-11-02T14:19:15.708" v="15187" actId="20577"/>
          <ac:spMkLst>
            <pc:docMk/>
            <pc:sldMk cId="2707791521" sldId="1854"/>
            <ac:spMk id="2" creationId="{F6CE9652-1451-B268-6EE9-659204DA9960}"/>
          </ac:spMkLst>
        </pc:spChg>
        <pc:spChg chg="mod">
          <ac:chgData name="baris oguz" userId="b2f6407021882ee1" providerId="LiveId" clId="{6DFD3514-3DFC-4C97-9916-98338E4C9316}" dt="2025-11-02T14:16:18.137" v="15031" actId="20577"/>
          <ac:spMkLst>
            <pc:docMk/>
            <pc:sldMk cId="2707791521" sldId="1854"/>
            <ac:spMk id="3" creationId="{1D436D0E-043A-78E8-B18C-B16C74936BD5}"/>
          </ac:spMkLst>
        </pc:spChg>
        <pc:spChg chg="add mod">
          <ac:chgData name="baris oguz" userId="b2f6407021882ee1" providerId="LiveId" clId="{6DFD3514-3DFC-4C97-9916-98338E4C9316}" dt="2025-11-04T10:04:39.767" v="15394"/>
          <ac:spMkLst>
            <pc:docMk/>
            <pc:sldMk cId="2707791521" sldId="1854"/>
            <ac:spMk id="4" creationId="{A3020BBA-5CAC-04FB-7E54-CA6D12D5A2A7}"/>
          </ac:spMkLst>
        </pc:spChg>
        <pc:spChg chg="add mod">
          <ac:chgData name="baris oguz" userId="b2f6407021882ee1" providerId="LiveId" clId="{6DFD3514-3DFC-4C97-9916-98338E4C9316}" dt="2025-11-02T14:16:33.870" v="15034" actId="1076"/>
          <ac:spMkLst>
            <pc:docMk/>
            <pc:sldMk cId="2707791521" sldId="1854"/>
            <ac:spMk id="6" creationId="{C47C50CB-8069-A56B-8859-275E86C84052}"/>
          </ac:spMkLst>
        </pc:spChg>
        <pc:spChg chg="add mod">
          <ac:chgData name="baris oguz" userId="b2f6407021882ee1" providerId="LiveId" clId="{6DFD3514-3DFC-4C97-9916-98338E4C9316}" dt="2025-11-02T14:18:27.568" v="15164" actId="113"/>
          <ac:spMkLst>
            <pc:docMk/>
            <pc:sldMk cId="2707791521" sldId="1854"/>
            <ac:spMk id="7" creationId="{ACF7CC23-4E32-5E44-F61D-9B82867D978E}"/>
          </ac:spMkLst>
        </pc:spChg>
        <pc:picChg chg="add mod">
          <ac:chgData name="baris oguz" userId="b2f6407021882ee1" providerId="LiveId" clId="{6DFD3514-3DFC-4C97-9916-98338E4C9316}" dt="2025-11-02T14:16:03.602" v="15027" actId="1076"/>
          <ac:picMkLst>
            <pc:docMk/>
            <pc:sldMk cId="2707791521" sldId="1854"/>
            <ac:picMk id="5" creationId="{69C122EB-3B6A-17DD-6596-C6F88B2700FC}"/>
          </ac:picMkLst>
        </pc:picChg>
        <pc:picChg chg="add mod">
          <ac:chgData name="baris oguz" userId="b2f6407021882ee1" providerId="LiveId" clId="{6DFD3514-3DFC-4C97-9916-98338E4C9316}" dt="2025-11-02T14:18:15.434" v="15161" actId="1076"/>
          <ac:picMkLst>
            <pc:docMk/>
            <pc:sldMk cId="2707791521" sldId="1854"/>
            <ac:picMk id="8" creationId="{36CB9D63-FC28-9EE9-903C-3976DB478F47}"/>
          </ac:picMkLst>
        </pc:picChg>
      </pc:sldChg>
      <pc:sldMasterChg chg="delSldLayout modSldLayout">
        <pc:chgData name="baris oguz" userId="b2f6407021882ee1" providerId="LiveId" clId="{6DFD3514-3DFC-4C97-9916-98338E4C9316}" dt="2025-11-04T10:02:59.803" v="15373"/>
        <pc:sldMasterMkLst>
          <pc:docMk/>
          <pc:sldMasterMk cId="0" sldId="2147483648"/>
        </pc:sldMasterMkLst>
        <pc:sldLayoutChg chg="addSp modSp">
          <pc:chgData name="baris oguz" userId="b2f6407021882ee1" providerId="LiveId" clId="{6DFD3514-3DFC-4C97-9916-98338E4C9316}" dt="2025-11-04T10:02:51.604" v="15371"/>
          <pc:sldLayoutMkLst>
            <pc:docMk/>
            <pc:sldMasterMk cId="0" sldId="2147483648"/>
            <pc:sldLayoutMk cId="0" sldId="2147483650"/>
          </pc:sldLayoutMkLst>
          <pc:spChg chg="add mod">
            <ac:chgData name="baris oguz" userId="b2f6407021882ee1" providerId="LiveId" clId="{6DFD3514-3DFC-4C97-9916-98338E4C9316}" dt="2025-11-04T10:02:51.604" v="15371"/>
            <ac:spMkLst>
              <pc:docMk/>
              <pc:sldMasterMk cId="0" sldId="2147483648"/>
              <pc:sldLayoutMk cId="0" sldId="2147483650"/>
              <ac:spMk id="3" creationId="{FA3BA856-4CDC-2DD5-4DF9-7B9A6396319A}"/>
            </ac:spMkLst>
          </pc:spChg>
        </pc:sldLayoutChg>
        <pc:sldLayoutChg chg="addSp modSp">
          <pc:chgData name="baris oguz" userId="b2f6407021882ee1" providerId="LiveId" clId="{6DFD3514-3DFC-4C97-9916-98338E4C9316}" dt="2025-11-04T10:02:56.590" v="15372"/>
          <pc:sldLayoutMkLst>
            <pc:docMk/>
            <pc:sldMasterMk cId="0" sldId="2147483648"/>
            <pc:sldLayoutMk cId="0" sldId="2147483661"/>
          </pc:sldLayoutMkLst>
          <pc:spChg chg="add mod">
            <ac:chgData name="baris oguz" userId="b2f6407021882ee1" providerId="LiveId" clId="{6DFD3514-3DFC-4C97-9916-98338E4C9316}" dt="2025-11-04T10:02:56.590" v="15372"/>
            <ac:spMkLst>
              <pc:docMk/>
              <pc:sldMasterMk cId="0" sldId="2147483648"/>
              <pc:sldLayoutMk cId="0" sldId="2147483661"/>
              <ac:spMk id="2" creationId="{3CE5DFB0-F432-913A-2212-087FD3B42868}"/>
            </ac:spMkLst>
          </pc:spChg>
        </pc:sldLayoutChg>
        <pc:sldLayoutChg chg="addSp modSp">
          <pc:chgData name="baris oguz" userId="b2f6407021882ee1" providerId="LiveId" clId="{6DFD3514-3DFC-4C97-9916-98338E4C9316}" dt="2025-11-04T10:02:59.803" v="15373"/>
          <pc:sldLayoutMkLst>
            <pc:docMk/>
            <pc:sldMasterMk cId="0" sldId="2147483648"/>
            <pc:sldLayoutMk cId="0" sldId="2147483663"/>
          </pc:sldLayoutMkLst>
          <pc:spChg chg="add mod">
            <ac:chgData name="baris oguz" userId="b2f6407021882ee1" providerId="LiveId" clId="{6DFD3514-3DFC-4C97-9916-98338E4C9316}" dt="2025-11-04T10:02:59.803" v="15373"/>
            <ac:spMkLst>
              <pc:docMk/>
              <pc:sldMasterMk cId="0" sldId="2147483648"/>
              <pc:sldLayoutMk cId="0" sldId="2147483663"/>
              <ac:spMk id="3" creationId="{114E67C4-95BF-A065-2067-6C1905FE1D89}"/>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7BAE97-2284-7441-974C-6F310E695941}" type="datetimeFigureOut">
              <a:rPr lang="fr-FR" smtClean="0"/>
              <a:pPr/>
              <a:t>04/11/2025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4E9515-B9ED-9444-818C-52C0A28668C0}" type="slidenum">
              <a:rPr lang="fr-FR" smtClean="0"/>
              <a:pPr/>
              <a:t>‹#›</a:t>
            </a:fld>
            <a:endParaRPr lang="fr-FR" dirty="0"/>
          </a:p>
        </p:txBody>
      </p:sp>
    </p:spTree>
    <p:extLst>
      <p:ext uri="{BB962C8B-B14F-4D97-AF65-F5344CB8AC3E}">
        <p14:creationId xmlns:p14="http://schemas.microsoft.com/office/powerpoint/2010/main" val="12240464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3BF158-6622-A540-999B-EEC6DD0F68F4}" type="datetimeFigureOut">
              <a:rPr lang="fr-FR" smtClean="0"/>
              <a:pPr/>
              <a:t>04/11/2025</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13A399-E0F5-7B40-99B3-BB69A5FFE37C}" type="slidenum">
              <a:rPr lang="fr-FR" smtClean="0"/>
              <a:pPr/>
              <a:t>‹#›</a:t>
            </a:fld>
            <a:endParaRPr lang="fr-FR" dirty="0"/>
          </a:p>
        </p:txBody>
      </p:sp>
    </p:spTree>
    <p:extLst>
      <p:ext uri="{BB962C8B-B14F-4D97-AF65-F5344CB8AC3E}">
        <p14:creationId xmlns:p14="http://schemas.microsoft.com/office/powerpoint/2010/main" val="42874065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tr.wikipedia.org/wiki/Cenova" TargetMode="External"/><Relationship Id="rId3" Type="http://schemas.openxmlformats.org/officeDocument/2006/relationships/hyperlink" Target="http://tr.wikipedia.org/wiki/15_Temmuz" TargetMode="External"/><Relationship Id="rId7" Type="http://schemas.openxmlformats.org/officeDocument/2006/relationships/hyperlink" Target="http://tr.wikipedia.org/wiki/1923"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tr.wikipedia.org/wiki/19_A%C4%9Fustos" TargetMode="External"/><Relationship Id="rId5" Type="http://schemas.openxmlformats.org/officeDocument/2006/relationships/hyperlink" Target="http://tr.wikipedia.org/wiki/Paris" TargetMode="External"/><Relationship Id="rId4" Type="http://schemas.openxmlformats.org/officeDocument/2006/relationships/hyperlink" Target="http://tr.wikipedia.org/wiki/184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pPr defTabSz="915589">
              <a:defRPr/>
            </a:pPr>
            <a:r>
              <a:rPr lang="tr-TR" dirty="0"/>
              <a:t>Notlar: </a:t>
            </a:r>
          </a:p>
          <a:p>
            <a:endParaRPr lang="tr-TR" dirty="0"/>
          </a:p>
        </p:txBody>
      </p:sp>
      <p:sp>
        <p:nvSpPr>
          <p:cNvPr id="6" name="Slayt Numarası Yer Tutucusu 5"/>
          <p:cNvSpPr>
            <a:spLocks noGrp="1"/>
          </p:cNvSpPr>
          <p:nvPr>
            <p:ph type="sldNum" sz="quarter" idx="12"/>
          </p:nvPr>
        </p:nvSpPr>
        <p:spPr>
          <a:xfrm>
            <a:off x="3858118" y="9410720"/>
            <a:ext cx="2949084" cy="547900"/>
          </a:xfrm>
          <a:prstGeom prst="rect">
            <a:avLst/>
          </a:prstGeom>
        </p:spPr>
        <p:txBody>
          <a:bodyPr/>
          <a:lstStyle/>
          <a:p>
            <a:pPr>
              <a:defRPr/>
            </a:pPr>
            <a:fld id="{3B845FF7-681F-4534-8087-8FC08EE5C5A4}" type="slidenum">
              <a:rPr lang="en-AU" smtClean="0"/>
              <a:pPr>
                <a:defRPr/>
              </a:pPr>
              <a:t>5</a:t>
            </a:fld>
            <a:endParaRPr lang="en-AU"/>
          </a:p>
        </p:txBody>
      </p:sp>
      <p:sp>
        <p:nvSpPr>
          <p:cNvPr id="8" name="Üstbilgi Yer Tutucusu 7"/>
          <p:cNvSpPr>
            <a:spLocks noGrp="1"/>
          </p:cNvSpPr>
          <p:nvPr>
            <p:ph type="hdr" sz="quarter" idx="13"/>
          </p:nvPr>
        </p:nvSpPr>
        <p:spPr/>
        <p:txBody>
          <a:bodyPr/>
          <a:lstStyle/>
          <a:p>
            <a:r>
              <a:rPr lang="tr-TR"/>
              <a:t>Yalın 6 Sigma / Tanımlama ve Ölçme / Bölüm-1</a:t>
            </a:r>
          </a:p>
        </p:txBody>
      </p:sp>
    </p:spTree>
    <p:extLst>
      <p:ext uri="{BB962C8B-B14F-4D97-AF65-F5344CB8AC3E}">
        <p14:creationId xmlns:p14="http://schemas.microsoft.com/office/powerpoint/2010/main" val="80618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r>
              <a:rPr lang="tr-TR" dirty="0" err="1"/>
              <a:t>Meninas’dan</a:t>
            </a:r>
            <a:r>
              <a:rPr lang="tr-TR" dirty="0"/>
              <a:t> yaklaşık 200 yıl sonra</a:t>
            </a:r>
            <a:r>
              <a:rPr lang="tr-TR" baseline="0" dirty="0"/>
              <a:t> yaşamış olan </a:t>
            </a:r>
            <a:r>
              <a:rPr lang="tr-TR" baseline="0" dirty="0" err="1"/>
              <a:t>picasso</a:t>
            </a:r>
            <a:r>
              <a:rPr lang="tr-TR" baseline="0" dirty="0"/>
              <a:t>. Önceki </a:t>
            </a:r>
            <a:r>
              <a:rPr lang="tr-TR" baseline="0" dirty="0" err="1"/>
              <a:t>slayt’ta</a:t>
            </a:r>
            <a:r>
              <a:rPr lang="tr-TR" baseline="0" dirty="0"/>
              <a:t> yer alan resmi çizdiğinde. </a:t>
            </a:r>
            <a:r>
              <a:rPr lang="tr-TR" baseline="0" dirty="0" err="1"/>
              <a:t>Meninası</a:t>
            </a:r>
            <a:r>
              <a:rPr lang="tr-TR" baseline="0" dirty="0"/>
              <a:t> tanıyanlar, «Bu </a:t>
            </a:r>
            <a:r>
              <a:rPr lang="tr-TR" baseline="0" dirty="0" err="1"/>
              <a:t>meninas’ın</a:t>
            </a:r>
            <a:r>
              <a:rPr lang="tr-TR" baseline="0" dirty="0"/>
              <a:t> bir eseri» diyebildiler. ancak bu bilgiye sahip olmayan ve resim sanatına uzak olan birisi için bir önceki </a:t>
            </a:r>
            <a:r>
              <a:rPr lang="tr-TR" baseline="0" dirty="0" err="1"/>
              <a:t>slayt’taki</a:t>
            </a:r>
            <a:r>
              <a:rPr lang="tr-TR" baseline="0" dirty="0"/>
              <a:t> eserinde neyi tasvir ettiğini anlamak oldukça güç. Bizlerde her birimiz veri inceleme uzmanı olmadığımızdan. Şunu söylememiz yerinde olacak derlediğimiz ve resmettiğimiz her verinin </a:t>
            </a:r>
            <a:r>
              <a:rPr lang="tr-TR" baseline="0" dirty="0" err="1"/>
              <a:t>picassonun</a:t>
            </a:r>
            <a:r>
              <a:rPr lang="tr-TR" baseline="0" dirty="0"/>
              <a:t> bir eseri olduğunu ve Aklımızın bir köşesinde ise neye benzemesi gerektiği yer almalı. O zaman Grafikleri </a:t>
            </a:r>
            <a:r>
              <a:rPr lang="tr-TR" baseline="0" dirty="0" err="1"/>
              <a:t>minitab</a:t>
            </a:r>
            <a:r>
              <a:rPr lang="tr-TR" baseline="0" dirty="0"/>
              <a:t> yardımıyla çözmeden önce. Her Grafik mevcut ve olması gereken olmak üzere iki şekilde resmedilmeli. Mevcut grafik topladığımız verilerle çizdiğim grafiktir. Mevcut grafiklerin çizilmesinde yada resmedilmesinde </a:t>
            </a:r>
            <a:r>
              <a:rPr lang="tr-TR" baseline="0" dirty="0" err="1"/>
              <a:t>minitab’dan</a:t>
            </a:r>
            <a:r>
              <a:rPr lang="tr-TR" baseline="0" dirty="0"/>
              <a:t> yararlanacağız. Bu konuda </a:t>
            </a:r>
            <a:r>
              <a:rPr lang="tr-TR" baseline="0" dirty="0" err="1"/>
              <a:t>minitab</a:t>
            </a:r>
            <a:r>
              <a:rPr lang="tr-TR" baseline="0" dirty="0"/>
              <a:t> sayesinde bir çok grafik alternatifini de değerlendirme imkanı bulacağız.  Olması gereken grafikse aklımızda tecrübelerimizle çizdiğimiz grafiktir. Bu konuda bol grafik çizmek işimiz oldukça kolaylaştıracaktır.    </a:t>
            </a:r>
            <a:endParaRPr lang="en-US" dirty="0"/>
          </a:p>
        </p:txBody>
      </p:sp>
      <p:sp>
        <p:nvSpPr>
          <p:cNvPr id="4" name="Üstbilgi Yer Tutucusu 3"/>
          <p:cNvSpPr>
            <a:spLocks noGrp="1"/>
          </p:cNvSpPr>
          <p:nvPr>
            <p:ph type="hdr" sz="quarter" idx="10"/>
          </p:nvPr>
        </p:nvSpPr>
        <p:spPr/>
        <p:txBody>
          <a:bodyPr/>
          <a:lstStyle/>
          <a:p>
            <a:pPr>
              <a:defRPr/>
            </a:pPr>
            <a:endParaRPr lang="tr-TR"/>
          </a:p>
        </p:txBody>
      </p:sp>
      <p:sp>
        <p:nvSpPr>
          <p:cNvPr id="5" name="Veri Yer Tutucusu 4"/>
          <p:cNvSpPr>
            <a:spLocks noGrp="1"/>
          </p:cNvSpPr>
          <p:nvPr>
            <p:ph type="dt" idx="11"/>
          </p:nvPr>
        </p:nvSpPr>
        <p:spPr>
          <a:xfrm>
            <a:off x="2564703" y="0"/>
            <a:ext cx="1961243" cy="333881"/>
          </a:xfrm>
          <a:prstGeom prst="rect">
            <a:avLst/>
          </a:prstGeom>
        </p:spPr>
        <p:txBody>
          <a:bodyPr lIns="91559" tIns="45779" rIns="91559" bIns="45779"/>
          <a:lstStyle/>
          <a:p>
            <a:pPr>
              <a:defRPr/>
            </a:pPr>
            <a:endParaRPr lang="tr-TR"/>
          </a:p>
        </p:txBody>
      </p:sp>
      <p:sp>
        <p:nvSpPr>
          <p:cNvPr id="6" name="Altbilgi Yer Tutucusu 5"/>
          <p:cNvSpPr>
            <a:spLocks noGrp="1"/>
          </p:cNvSpPr>
          <p:nvPr>
            <p:ph type="ftr" sz="quarter" idx="12"/>
          </p:nvPr>
        </p:nvSpPr>
        <p:spPr>
          <a:xfrm>
            <a:off x="1" y="6343740"/>
            <a:ext cx="1961243" cy="333881"/>
          </a:xfrm>
          <a:prstGeom prst="rect">
            <a:avLst/>
          </a:prstGeom>
        </p:spPr>
        <p:txBody>
          <a:bodyPr lIns="91559" tIns="45779" rIns="91559" bIns="45779"/>
          <a:lstStyle/>
          <a:p>
            <a:pPr>
              <a:defRPr/>
            </a:pPr>
            <a:endParaRPr lang="tr-TR"/>
          </a:p>
        </p:txBody>
      </p:sp>
      <p:sp>
        <p:nvSpPr>
          <p:cNvPr id="7" name="Slayt Numarası Yer Tutucusu 6"/>
          <p:cNvSpPr>
            <a:spLocks noGrp="1"/>
          </p:cNvSpPr>
          <p:nvPr>
            <p:ph type="sldNum" sz="quarter" idx="13"/>
          </p:nvPr>
        </p:nvSpPr>
        <p:spPr/>
        <p:txBody>
          <a:bodyPr/>
          <a:lstStyle/>
          <a:p>
            <a:pPr>
              <a:defRPr/>
            </a:pPr>
            <a:fld id="{5EA982F9-44E3-4489-90F4-8809A2F3EE6A}" type="slidenum">
              <a:rPr lang="tr-TR" smtClean="0"/>
              <a:pPr>
                <a:defRPr/>
              </a:pPr>
              <a:t>21</a:t>
            </a:fld>
            <a:endParaRPr lang="tr-TR"/>
          </a:p>
        </p:txBody>
      </p:sp>
    </p:spTree>
    <p:extLst>
      <p:ext uri="{BB962C8B-B14F-4D97-AF65-F5344CB8AC3E}">
        <p14:creationId xmlns:p14="http://schemas.microsoft.com/office/powerpoint/2010/main" val="424981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B3B2DDB6-5F23-428C-B685-79A1E2859173}" type="slidenum">
              <a:rPr lang="en-AU" b="0">
                <a:latin typeface="Times New Roman" pitchFamily="18" charset="0"/>
              </a:rPr>
              <a:pPr/>
              <a:t>22</a:t>
            </a:fld>
            <a:endParaRPr lang="en-AU" b="0">
              <a:latin typeface="Times New Roman" pitchFamily="18" charset="0"/>
            </a:endParaRPr>
          </a:p>
        </p:txBody>
      </p:sp>
      <p:sp>
        <p:nvSpPr>
          <p:cNvPr id="73731" name="Rectangle 2"/>
          <p:cNvSpPr>
            <a:spLocks noGrp="1" noRot="1" noChangeAspect="1" noChangeArrowheads="1" noTextEdit="1"/>
          </p:cNvSpPr>
          <p:nvPr>
            <p:ph type="sldImg"/>
          </p:nvPr>
        </p:nvSpPr>
        <p:spPr>
          <a:xfrm>
            <a:off x="-123825" y="785813"/>
            <a:ext cx="7307263" cy="4111625"/>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Önceki </a:t>
            </a:r>
            <a:r>
              <a:rPr lang="tr-TR" dirty="0" err="1"/>
              <a:t>slaytan</a:t>
            </a:r>
            <a:r>
              <a:rPr lang="tr-TR" dirty="0"/>
              <a:t> da</a:t>
            </a:r>
            <a:r>
              <a:rPr lang="tr-TR" baseline="0" dirty="0"/>
              <a:t> anlaşılacağı gibi grafiği çizme ve grafiği okumak farklı kavramlardır. Bu derslerle grafik çizmeyi eksiksiz olarak tamamlaya bileceğiz bunun yanı sıra sizlere grafik okumak konusunda da işinize yarayacak ip uçları vereceğiz. Ancak bu konuda siz katılımcıların sarf edeceği efor en az bizim sağlayacağımız teorik destek kadar önemli. Peki bu kapsamda sizinle paylaşacağımız konular arasında neler var. En yaygın…  </a:t>
            </a:r>
            <a:endParaRPr lang="tr-TR" dirty="0"/>
          </a:p>
        </p:txBody>
      </p:sp>
    </p:spTree>
    <p:extLst>
      <p:ext uri="{BB962C8B-B14F-4D97-AF65-F5344CB8AC3E}">
        <p14:creationId xmlns:p14="http://schemas.microsoft.com/office/powerpoint/2010/main" val="341863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r>
              <a:rPr lang="tr-TR" dirty="0"/>
              <a:t>Bu dilimde sizler için 4 farklı durumu incelemek üzere grafikler</a:t>
            </a:r>
            <a:r>
              <a:rPr lang="tr-TR" baseline="0" dirty="0"/>
              <a:t> seçtik. Grafikler yaygın olarak büyüklüklerin incelenmesi ilişki ve trendlerin incelenmesi dağılımların incelenmesi ve etkileşimlerin incelenmesinde kullanılmaktadır. Bunlar </a:t>
            </a:r>
            <a:r>
              <a:rPr lang="tr-TR" baseline="0" dirty="0" err="1"/>
              <a:t>sıraile</a:t>
            </a:r>
            <a:r>
              <a:rPr lang="tr-TR" baseline="0" dirty="0"/>
              <a:t> </a:t>
            </a:r>
            <a:r>
              <a:rPr lang="tr-TR" baseline="0" dirty="0" err="1"/>
              <a:t>Pareto</a:t>
            </a:r>
            <a:r>
              <a:rPr lang="tr-TR" baseline="0" dirty="0"/>
              <a:t> ………. Çok değişken grafiği. </a:t>
            </a:r>
            <a:endParaRPr lang="en-US" dirty="0"/>
          </a:p>
        </p:txBody>
      </p:sp>
      <p:sp>
        <p:nvSpPr>
          <p:cNvPr id="4" name="Üstbilgi Yer Tutucusu 3"/>
          <p:cNvSpPr>
            <a:spLocks noGrp="1"/>
          </p:cNvSpPr>
          <p:nvPr>
            <p:ph type="hdr" sz="quarter" idx="10"/>
          </p:nvPr>
        </p:nvSpPr>
        <p:spPr/>
        <p:txBody>
          <a:bodyPr/>
          <a:lstStyle/>
          <a:p>
            <a:pPr>
              <a:defRPr/>
            </a:pPr>
            <a:endParaRPr lang="tr-TR"/>
          </a:p>
        </p:txBody>
      </p:sp>
      <p:sp>
        <p:nvSpPr>
          <p:cNvPr id="5" name="Veri Yer Tutucusu 4"/>
          <p:cNvSpPr>
            <a:spLocks noGrp="1"/>
          </p:cNvSpPr>
          <p:nvPr>
            <p:ph type="dt" idx="11"/>
          </p:nvPr>
        </p:nvSpPr>
        <p:spPr>
          <a:xfrm>
            <a:off x="2564703" y="0"/>
            <a:ext cx="1961243" cy="333881"/>
          </a:xfrm>
          <a:prstGeom prst="rect">
            <a:avLst/>
          </a:prstGeom>
        </p:spPr>
        <p:txBody>
          <a:bodyPr lIns="91559" tIns="45779" rIns="91559" bIns="45779"/>
          <a:lstStyle/>
          <a:p>
            <a:pPr>
              <a:defRPr/>
            </a:pPr>
            <a:endParaRPr lang="tr-TR"/>
          </a:p>
        </p:txBody>
      </p:sp>
      <p:sp>
        <p:nvSpPr>
          <p:cNvPr id="6" name="Altbilgi Yer Tutucusu 5"/>
          <p:cNvSpPr>
            <a:spLocks noGrp="1"/>
          </p:cNvSpPr>
          <p:nvPr>
            <p:ph type="ftr" sz="quarter" idx="12"/>
          </p:nvPr>
        </p:nvSpPr>
        <p:spPr>
          <a:xfrm>
            <a:off x="1" y="6343740"/>
            <a:ext cx="1961243" cy="333881"/>
          </a:xfrm>
          <a:prstGeom prst="rect">
            <a:avLst/>
          </a:prstGeom>
        </p:spPr>
        <p:txBody>
          <a:bodyPr lIns="91559" tIns="45779" rIns="91559" bIns="45779"/>
          <a:lstStyle/>
          <a:p>
            <a:pPr>
              <a:defRPr/>
            </a:pPr>
            <a:endParaRPr lang="tr-TR"/>
          </a:p>
        </p:txBody>
      </p:sp>
      <p:sp>
        <p:nvSpPr>
          <p:cNvPr id="7" name="Slayt Numarası Yer Tutucusu 6"/>
          <p:cNvSpPr>
            <a:spLocks noGrp="1"/>
          </p:cNvSpPr>
          <p:nvPr>
            <p:ph type="sldNum" sz="quarter" idx="13"/>
          </p:nvPr>
        </p:nvSpPr>
        <p:spPr/>
        <p:txBody>
          <a:bodyPr/>
          <a:lstStyle/>
          <a:p>
            <a:pPr>
              <a:defRPr/>
            </a:pPr>
            <a:fld id="{5EA982F9-44E3-4489-90F4-8809A2F3EE6A}" type="slidenum">
              <a:rPr lang="tr-TR" smtClean="0"/>
              <a:pPr>
                <a:defRPr/>
              </a:pPr>
              <a:t>23</a:t>
            </a:fld>
            <a:endParaRPr lang="tr-TR"/>
          </a:p>
        </p:txBody>
      </p:sp>
    </p:spTree>
    <p:extLst>
      <p:ext uri="{BB962C8B-B14F-4D97-AF65-F5344CB8AC3E}">
        <p14:creationId xmlns:p14="http://schemas.microsoft.com/office/powerpoint/2010/main" val="74371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CF5B3A61-DB46-4655-9B2E-4847BDF5C3CD}" type="slidenum">
              <a:rPr lang="en-AU" b="0">
                <a:latin typeface="Times New Roman" pitchFamily="18" charset="0"/>
              </a:rPr>
              <a:pPr/>
              <a:t>24</a:t>
            </a:fld>
            <a:endParaRPr lang="en-AU" b="0">
              <a:latin typeface="Times New Roman" pitchFamily="18" charset="0"/>
            </a:endParaRPr>
          </a:p>
        </p:txBody>
      </p:sp>
      <p:sp>
        <p:nvSpPr>
          <p:cNvPr id="74755" name="Rectangle 2"/>
          <p:cNvSpPr>
            <a:spLocks noGrp="1" noRot="1" noChangeAspect="1" noChangeArrowheads="1" noTextEdit="1"/>
          </p:cNvSpPr>
          <p:nvPr>
            <p:ph type="sldImg"/>
          </p:nvPr>
        </p:nvSpPr>
        <p:spPr>
          <a:xfrm>
            <a:off x="-123825" y="785813"/>
            <a:ext cx="7307263" cy="411162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Grafik çizmek bizlere sırasıyla</a:t>
            </a:r>
            <a:r>
              <a:rPr lang="tr-TR" baseline="0" dirty="0"/>
              <a:t> Bir veri küme……… sağlanması bir sonraki slayt.</a:t>
            </a:r>
            <a:endParaRPr lang="tr-TR" dirty="0"/>
          </a:p>
        </p:txBody>
      </p:sp>
    </p:spTree>
    <p:extLst>
      <p:ext uri="{BB962C8B-B14F-4D97-AF65-F5344CB8AC3E}">
        <p14:creationId xmlns:p14="http://schemas.microsoft.com/office/powerpoint/2010/main" val="204390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096AD-E4DB-8ABE-DA78-96FE771DAB68}"/>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8E05C8C0-624E-2109-423A-ABC21923CE9F}"/>
              </a:ext>
            </a:extLst>
          </p:cNvPr>
          <p:cNvSpPr>
            <a:spLocks noGrp="1" noRot="1" noChangeAspect="1"/>
          </p:cNvSpPr>
          <p:nvPr>
            <p:ph type="sldImg"/>
          </p:nvPr>
        </p:nvSpPr>
        <p:spPr>
          <a:xfrm>
            <a:off x="-123825" y="785813"/>
            <a:ext cx="7307263" cy="4111625"/>
          </a:xfrm>
        </p:spPr>
      </p:sp>
      <p:sp>
        <p:nvSpPr>
          <p:cNvPr id="3" name="Not Yer Tutucusu 2">
            <a:extLst>
              <a:ext uri="{FF2B5EF4-FFF2-40B4-BE49-F238E27FC236}">
                <a16:creationId xmlns:a16="http://schemas.microsoft.com/office/drawing/2014/main" id="{6E9DBD63-2E0A-35D4-1960-7FBD9E14E9A8}"/>
              </a:ext>
            </a:extLst>
          </p:cNvPr>
          <p:cNvSpPr>
            <a:spLocks noGrp="1"/>
          </p:cNvSpPr>
          <p:nvPr>
            <p:ph type="body" idx="1"/>
          </p:nvPr>
        </p:nvSpPr>
        <p:spPr/>
        <p:txBody>
          <a:bodyPr/>
          <a:lstStyle/>
          <a:p>
            <a:pPr defTabSz="915589">
              <a:defRPr/>
            </a:pPr>
            <a:r>
              <a:rPr lang="tr-TR" dirty="0"/>
              <a:t>Notlar: </a:t>
            </a:r>
          </a:p>
          <a:p>
            <a:endParaRPr lang="tr-TR" dirty="0"/>
          </a:p>
        </p:txBody>
      </p:sp>
      <p:sp>
        <p:nvSpPr>
          <p:cNvPr id="6" name="Slayt Numarası Yer Tutucusu 5">
            <a:extLst>
              <a:ext uri="{FF2B5EF4-FFF2-40B4-BE49-F238E27FC236}">
                <a16:creationId xmlns:a16="http://schemas.microsoft.com/office/drawing/2014/main" id="{39A952BE-E76A-C3DB-4AB6-91EBA1E21709}"/>
              </a:ext>
            </a:extLst>
          </p:cNvPr>
          <p:cNvSpPr>
            <a:spLocks noGrp="1"/>
          </p:cNvSpPr>
          <p:nvPr>
            <p:ph type="sldNum" sz="quarter" idx="12"/>
          </p:nvPr>
        </p:nvSpPr>
        <p:spPr>
          <a:xfrm>
            <a:off x="3858118" y="9410720"/>
            <a:ext cx="2949084" cy="547900"/>
          </a:xfrm>
          <a:prstGeom prst="rect">
            <a:avLst/>
          </a:prstGeom>
        </p:spPr>
        <p:txBody>
          <a:bodyPr/>
          <a:lstStyle/>
          <a:p>
            <a:pPr>
              <a:defRPr/>
            </a:pPr>
            <a:fld id="{3B845FF7-681F-4534-8087-8FC08EE5C5A4}" type="slidenum">
              <a:rPr lang="en-AU" smtClean="0"/>
              <a:pPr>
                <a:defRPr/>
              </a:pPr>
              <a:t>26</a:t>
            </a:fld>
            <a:endParaRPr lang="en-AU"/>
          </a:p>
        </p:txBody>
      </p:sp>
      <p:sp>
        <p:nvSpPr>
          <p:cNvPr id="8" name="Üstbilgi Yer Tutucusu 7">
            <a:extLst>
              <a:ext uri="{FF2B5EF4-FFF2-40B4-BE49-F238E27FC236}">
                <a16:creationId xmlns:a16="http://schemas.microsoft.com/office/drawing/2014/main" id="{941CECC8-CD1F-630F-BDE9-CA1A16E372AD}"/>
              </a:ext>
            </a:extLst>
          </p:cNvPr>
          <p:cNvSpPr>
            <a:spLocks noGrp="1"/>
          </p:cNvSpPr>
          <p:nvPr>
            <p:ph type="hdr" sz="quarter" idx="13"/>
          </p:nvPr>
        </p:nvSpPr>
        <p:spPr/>
        <p:txBody>
          <a:bodyPr/>
          <a:lstStyle/>
          <a:p>
            <a:r>
              <a:rPr lang="tr-TR"/>
              <a:t>Yalın 6 Sigma / Tanımlama ve Ölçme / Bölüm-1</a:t>
            </a:r>
          </a:p>
        </p:txBody>
      </p:sp>
    </p:spTree>
    <p:extLst>
      <p:ext uri="{BB962C8B-B14F-4D97-AF65-F5344CB8AC3E}">
        <p14:creationId xmlns:p14="http://schemas.microsoft.com/office/powerpoint/2010/main" val="358426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pPr marL="457794" indent="-457794" eaLnBrk="1" hangingPunct="1">
              <a:buBlip>
                <a:blip r:embed="rId3"/>
              </a:buBlip>
            </a:pPr>
            <a:r>
              <a:rPr lang="tr-TR" dirty="0"/>
              <a:t>Kök nedenlerin ortaya çıkmasına yardımcı olur.</a:t>
            </a:r>
          </a:p>
          <a:p>
            <a:pPr marL="457794" indent="-457794" eaLnBrk="1" hangingPunct="1">
              <a:buBlip>
                <a:blip r:embed="rId3"/>
              </a:buBlip>
            </a:pPr>
            <a:r>
              <a:rPr lang="tr-TR" dirty="0"/>
              <a:t>İyileştirme fırsatlarının yakalanmasına yardımcı olur.</a:t>
            </a:r>
          </a:p>
          <a:p>
            <a:pPr marL="457794" indent="-457794" eaLnBrk="1" hangingPunct="1">
              <a:buBlip>
                <a:blip r:embed="rId3"/>
              </a:buBlip>
            </a:pPr>
            <a:r>
              <a:rPr lang="tr-TR" dirty="0"/>
              <a:t>Değişkenliği işaret eder. İşaret eder.</a:t>
            </a:r>
            <a:r>
              <a:rPr lang="tr-TR" baseline="0" dirty="0"/>
              <a:t> Ancak bu </a:t>
            </a:r>
            <a:r>
              <a:rPr lang="tr-TR" baseline="0" dirty="0" err="1"/>
              <a:t>nokna</a:t>
            </a:r>
            <a:r>
              <a:rPr lang="tr-TR" baseline="0" dirty="0"/>
              <a:t> da belirtmemiz gerekir ki Bir grafiği çizmek ona bakmak ve onu görmek farklı şeylerdir. Çok net olan Herkes bakar ancak bu konuda kendisini geliştirmiş tecrübe sahibi olan kişiler görebilir. Bu yanı ile ele alındığında grafik yorumlamak oldukça güç bir iştir.  </a:t>
            </a:r>
            <a:endParaRPr lang="en-US" dirty="0"/>
          </a:p>
        </p:txBody>
      </p:sp>
      <p:sp>
        <p:nvSpPr>
          <p:cNvPr id="4" name="Üstbilgi Yer Tutucusu 3"/>
          <p:cNvSpPr>
            <a:spLocks noGrp="1"/>
          </p:cNvSpPr>
          <p:nvPr>
            <p:ph type="hdr" sz="quarter" idx="10"/>
          </p:nvPr>
        </p:nvSpPr>
        <p:spPr/>
        <p:txBody>
          <a:bodyPr/>
          <a:lstStyle/>
          <a:p>
            <a:pPr>
              <a:defRPr/>
            </a:pPr>
            <a:endParaRPr lang="tr-TR"/>
          </a:p>
        </p:txBody>
      </p:sp>
      <p:sp>
        <p:nvSpPr>
          <p:cNvPr id="5" name="Veri Yer Tutucusu 4"/>
          <p:cNvSpPr>
            <a:spLocks noGrp="1"/>
          </p:cNvSpPr>
          <p:nvPr>
            <p:ph type="dt" idx="11"/>
          </p:nvPr>
        </p:nvSpPr>
        <p:spPr>
          <a:xfrm>
            <a:off x="2564703" y="0"/>
            <a:ext cx="1961243" cy="333881"/>
          </a:xfrm>
          <a:prstGeom prst="rect">
            <a:avLst/>
          </a:prstGeom>
        </p:spPr>
        <p:txBody>
          <a:bodyPr lIns="91559" tIns="45779" rIns="91559" bIns="45779"/>
          <a:lstStyle/>
          <a:p>
            <a:pPr>
              <a:defRPr/>
            </a:pPr>
            <a:endParaRPr lang="tr-TR"/>
          </a:p>
        </p:txBody>
      </p:sp>
      <p:sp>
        <p:nvSpPr>
          <p:cNvPr id="6" name="Altbilgi Yer Tutucusu 5"/>
          <p:cNvSpPr>
            <a:spLocks noGrp="1"/>
          </p:cNvSpPr>
          <p:nvPr>
            <p:ph type="ftr" sz="quarter" idx="12"/>
          </p:nvPr>
        </p:nvSpPr>
        <p:spPr>
          <a:xfrm>
            <a:off x="1" y="6343740"/>
            <a:ext cx="1961243" cy="333881"/>
          </a:xfrm>
          <a:prstGeom prst="rect">
            <a:avLst/>
          </a:prstGeom>
        </p:spPr>
        <p:txBody>
          <a:bodyPr lIns="91559" tIns="45779" rIns="91559" bIns="45779"/>
          <a:lstStyle/>
          <a:p>
            <a:pPr>
              <a:defRPr/>
            </a:pPr>
            <a:endParaRPr lang="tr-TR"/>
          </a:p>
        </p:txBody>
      </p:sp>
      <p:sp>
        <p:nvSpPr>
          <p:cNvPr id="7" name="Slayt Numarası Yer Tutucusu 6"/>
          <p:cNvSpPr>
            <a:spLocks noGrp="1"/>
          </p:cNvSpPr>
          <p:nvPr>
            <p:ph type="sldNum" sz="quarter" idx="13"/>
          </p:nvPr>
        </p:nvSpPr>
        <p:spPr/>
        <p:txBody>
          <a:bodyPr/>
          <a:lstStyle/>
          <a:p>
            <a:pPr>
              <a:defRPr/>
            </a:pPr>
            <a:fld id="{5EA982F9-44E3-4489-90F4-8809A2F3EE6A}" type="slidenum">
              <a:rPr lang="tr-TR" smtClean="0"/>
              <a:pPr>
                <a:defRPr/>
              </a:pPr>
              <a:t>27</a:t>
            </a:fld>
            <a:endParaRPr lang="tr-TR"/>
          </a:p>
        </p:txBody>
      </p:sp>
    </p:spTree>
    <p:extLst>
      <p:ext uri="{BB962C8B-B14F-4D97-AF65-F5344CB8AC3E}">
        <p14:creationId xmlns:p14="http://schemas.microsoft.com/office/powerpoint/2010/main" val="110579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79B0BE07-32FA-4FA7-8AE7-7B12A0DF255C}" type="slidenum">
              <a:rPr lang="en-AU" b="0">
                <a:latin typeface="Times New Roman" pitchFamily="18" charset="0"/>
              </a:rPr>
              <a:pPr/>
              <a:t>28</a:t>
            </a:fld>
            <a:endParaRPr lang="en-AU" b="0">
              <a:latin typeface="Times New Roman" pitchFamily="18" charset="0"/>
            </a:endParaRPr>
          </a:p>
        </p:txBody>
      </p:sp>
      <p:sp>
        <p:nvSpPr>
          <p:cNvPr id="75779" name="Rectangle 2"/>
          <p:cNvSpPr>
            <a:spLocks noGrp="1" noRot="1" noChangeAspect="1" noChangeArrowheads="1" noTextEdit="1"/>
          </p:cNvSpPr>
          <p:nvPr>
            <p:ph type="sldImg"/>
          </p:nvPr>
        </p:nvSpPr>
        <p:spPr>
          <a:xfrm>
            <a:off x="-123825" y="785813"/>
            <a:ext cx="7307263" cy="4111625"/>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Grafik seçimi konusunda ortaya </a:t>
            </a:r>
            <a:r>
              <a:rPr lang="tr-TR" dirty="0" err="1"/>
              <a:t>konullmuş</a:t>
            </a:r>
            <a:r>
              <a:rPr lang="tr-TR" dirty="0"/>
              <a:t> net kurallar olmamakla beraber.</a:t>
            </a:r>
            <a:r>
              <a:rPr lang="tr-TR" baseline="0" dirty="0"/>
              <a:t> Bu çalışmaları yürüten bir çok araştırmacı bazı kısa yollar oluşturmuştur. Sizler bunlardan yararlanabileceğiniz gibi bunlara bağlı kalmak zorunda da değilsiniz. Ben sizlere elinizde </a:t>
            </a:r>
            <a:r>
              <a:rPr lang="tr-TR" baseline="0" dirty="0" err="1"/>
              <a:t>minitab</a:t>
            </a:r>
            <a:r>
              <a:rPr lang="tr-TR" baseline="0" dirty="0"/>
              <a:t> gibi işleri birkaç tıkla yapan bir yazılım varken bir grafikle yetinmeyip bir çok grafik çizmenizi tavsiye ediyorum. Bu noktada grafikleri görmek için sizlere vereceğimiz ip </a:t>
            </a:r>
            <a:r>
              <a:rPr lang="tr-TR" baseline="0" dirty="0" err="1"/>
              <a:t>uçu</a:t>
            </a:r>
            <a:r>
              <a:rPr lang="tr-TR" baseline="0" dirty="0"/>
              <a:t> aynı verileri farklı grafiklerle resmedin. Göreceksiniz bu tanımlamak istediğiniz ve tanımadığınız bir objeye farklı acılardan bakmak gibidir.    </a:t>
            </a:r>
            <a:endParaRPr lang="tr-TR" dirty="0"/>
          </a:p>
        </p:txBody>
      </p:sp>
    </p:spTree>
    <p:extLst>
      <p:ext uri="{BB962C8B-B14F-4D97-AF65-F5344CB8AC3E}">
        <p14:creationId xmlns:p14="http://schemas.microsoft.com/office/powerpoint/2010/main" val="390745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C3270ACA-E696-4CE5-8A0F-0981E7ABE76D}" type="slidenum">
              <a:rPr lang="en-AU" b="0">
                <a:latin typeface="Times New Roman" pitchFamily="18" charset="0"/>
              </a:rPr>
              <a:pPr/>
              <a:t>29</a:t>
            </a:fld>
            <a:endParaRPr lang="en-AU" b="0">
              <a:latin typeface="Times New Roman" pitchFamily="18" charset="0"/>
            </a:endParaRPr>
          </a:p>
        </p:txBody>
      </p:sp>
      <p:sp>
        <p:nvSpPr>
          <p:cNvPr id="77827" name="Rectangle 2"/>
          <p:cNvSpPr>
            <a:spLocks noGrp="1" noRot="1" noChangeAspect="1" noChangeArrowheads="1" noTextEdit="1"/>
          </p:cNvSpPr>
          <p:nvPr>
            <p:ph type="sldImg"/>
          </p:nvPr>
        </p:nvSpPr>
        <p:spPr>
          <a:xfrm>
            <a:off x="-123825" y="785813"/>
            <a:ext cx="7307263" cy="4111625"/>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Zaman</a:t>
            </a:r>
            <a:r>
              <a:rPr lang="tr-TR" baseline="0" dirty="0"/>
              <a:t> zaman hatalara neden olabilir. Bu nedenle grafiklerden yararlanırken 4 hususa çok dikkat etmek gerekir. Bunlardan ilki grafikte mevcut durumunun net ortaya konduğundan emin olunmalı. Grafiklerle karar vermek ve iyileştirme yapmak başka bir hatadır. Diğer husus mevcut durum olması gereken ile karşılaştırılmalı olası gereken durumdan emin olunmalı. Doğru karar verebilmek için aynı verilerle birden fazla grafik çizilerek gerekir.</a:t>
            </a:r>
            <a:endParaRPr lang="tr-TR" dirty="0"/>
          </a:p>
        </p:txBody>
      </p:sp>
    </p:spTree>
    <p:extLst>
      <p:ext uri="{BB962C8B-B14F-4D97-AF65-F5344CB8AC3E}">
        <p14:creationId xmlns:p14="http://schemas.microsoft.com/office/powerpoint/2010/main" val="147546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r>
              <a:rPr lang="tr-TR" dirty="0"/>
              <a:t>Seminer içerisinde karşınıza çıkacak bu kavramların. Bilimsel karşılıklarını sanal medyadan</a:t>
            </a:r>
            <a:r>
              <a:rPr lang="tr-TR" baseline="0" dirty="0"/>
              <a:t> bulabilirsiniz. Benim sizlerle paylaştığım tanımları yüz yüze eğitimler sırasında edindiğim tecrübelerin sonucu olanlar. Bu kavramların sizler tarafından anlaşılması çok önemli lütfen bu nokta kavramlar için hazırladığım  örneklerden yararlanın.    </a:t>
            </a:r>
            <a:endParaRPr lang="en-US" dirty="0"/>
          </a:p>
        </p:txBody>
      </p:sp>
      <p:sp>
        <p:nvSpPr>
          <p:cNvPr id="4" name="Üstbilgi Yer Tutucusu 3"/>
          <p:cNvSpPr>
            <a:spLocks noGrp="1"/>
          </p:cNvSpPr>
          <p:nvPr>
            <p:ph type="hdr" sz="quarter" idx="10"/>
          </p:nvPr>
        </p:nvSpPr>
        <p:spPr/>
        <p:txBody>
          <a:bodyPr/>
          <a:lstStyle/>
          <a:p>
            <a:pPr>
              <a:defRPr/>
            </a:pPr>
            <a:endParaRPr lang="tr-TR"/>
          </a:p>
        </p:txBody>
      </p:sp>
      <p:sp>
        <p:nvSpPr>
          <p:cNvPr id="5" name="Veri Yer Tutucusu 4"/>
          <p:cNvSpPr>
            <a:spLocks noGrp="1"/>
          </p:cNvSpPr>
          <p:nvPr>
            <p:ph type="dt" idx="11"/>
          </p:nvPr>
        </p:nvSpPr>
        <p:spPr>
          <a:xfrm>
            <a:off x="2564703" y="0"/>
            <a:ext cx="1961243" cy="333881"/>
          </a:xfrm>
          <a:prstGeom prst="rect">
            <a:avLst/>
          </a:prstGeom>
        </p:spPr>
        <p:txBody>
          <a:bodyPr lIns="91559" tIns="45779" rIns="91559" bIns="45779"/>
          <a:lstStyle/>
          <a:p>
            <a:pPr>
              <a:defRPr/>
            </a:pPr>
            <a:endParaRPr lang="tr-TR"/>
          </a:p>
        </p:txBody>
      </p:sp>
      <p:sp>
        <p:nvSpPr>
          <p:cNvPr id="6" name="Altbilgi Yer Tutucusu 5"/>
          <p:cNvSpPr>
            <a:spLocks noGrp="1"/>
          </p:cNvSpPr>
          <p:nvPr>
            <p:ph type="ftr" sz="quarter" idx="12"/>
          </p:nvPr>
        </p:nvSpPr>
        <p:spPr>
          <a:xfrm>
            <a:off x="1" y="6343740"/>
            <a:ext cx="1961243" cy="333881"/>
          </a:xfrm>
          <a:prstGeom prst="rect">
            <a:avLst/>
          </a:prstGeom>
        </p:spPr>
        <p:txBody>
          <a:bodyPr lIns="91559" tIns="45779" rIns="91559" bIns="45779"/>
          <a:lstStyle/>
          <a:p>
            <a:pPr>
              <a:defRPr/>
            </a:pPr>
            <a:endParaRPr lang="tr-TR"/>
          </a:p>
        </p:txBody>
      </p:sp>
      <p:sp>
        <p:nvSpPr>
          <p:cNvPr id="7" name="Slayt Numarası Yer Tutucusu 6"/>
          <p:cNvSpPr>
            <a:spLocks noGrp="1"/>
          </p:cNvSpPr>
          <p:nvPr>
            <p:ph type="sldNum" sz="quarter" idx="13"/>
          </p:nvPr>
        </p:nvSpPr>
        <p:spPr/>
        <p:txBody>
          <a:bodyPr/>
          <a:lstStyle/>
          <a:p>
            <a:pPr>
              <a:defRPr/>
            </a:pPr>
            <a:fld id="{5EA982F9-44E3-4489-90F4-8809A2F3EE6A}" type="slidenum">
              <a:rPr lang="tr-TR" smtClean="0"/>
              <a:pPr>
                <a:defRPr/>
              </a:pPr>
              <a:t>30</a:t>
            </a:fld>
            <a:endParaRPr lang="tr-TR"/>
          </a:p>
        </p:txBody>
      </p:sp>
    </p:spTree>
    <p:extLst>
      <p:ext uri="{BB962C8B-B14F-4D97-AF65-F5344CB8AC3E}">
        <p14:creationId xmlns:p14="http://schemas.microsoft.com/office/powerpoint/2010/main" val="244348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7199CCF2-1642-495D-B859-B8AF2F0B7440}" type="slidenum">
              <a:rPr lang="en-AU" b="0">
                <a:latin typeface="Times New Roman" pitchFamily="18" charset="0"/>
              </a:rPr>
              <a:pPr/>
              <a:t>31</a:t>
            </a:fld>
            <a:endParaRPr lang="en-AU" b="0">
              <a:latin typeface="Times New Roman" pitchFamily="18" charset="0"/>
            </a:endParaRPr>
          </a:p>
        </p:txBody>
      </p:sp>
      <p:sp>
        <p:nvSpPr>
          <p:cNvPr id="78851" name="Rectangle 2"/>
          <p:cNvSpPr>
            <a:spLocks noGrp="1" noRot="1" noChangeAspect="1" noChangeArrowheads="1" noTextEdit="1"/>
          </p:cNvSpPr>
          <p:nvPr>
            <p:ph type="sldImg"/>
          </p:nvPr>
        </p:nvSpPr>
        <p:spPr>
          <a:xfrm>
            <a:off x="-123825" y="785813"/>
            <a:ext cx="7307263" cy="4111625"/>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Yöntem (</a:t>
            </a:r>
            <a:r>
              <a:rPr lang="tr-TR" b="1" dirty="0" err="1"/>
              <a:t>Vilfredo</a:t>
            </a:r>
            <a:r>
              <a:rPr lang="tr-TR" b="1" dirty="0"/>
              <a:t> </a:t>
            </a:r>
            <a:r>
              <a:rPr lang="tr-TR" b="1" dirty="0" err="1"/>
              <a:t>Frederico</a:t>
            </a:r>
            <a:r>
              <a:rPr lang="tr-TR" b="1" dirty="0"/>
              <a:t> </a:t>
            </a:r>
            <a:r>
              <a:rPr lang="tr-TR" b="1" dirty="0" err="1"/>
              <a:t>Damaso</a:t>
            </a:r>
            <a:r>
              <a:rPr lang="tr-TR" b="1" dirty="0"/>
              <a:t> </a:t>
            </a:r>
            <a:r>
              <a:rPr lang="tr-TR" b="1" dirty="0" err="1"/>
              <a:t>Pareto</a:t>
            </a:r>
            <a:r>
              <a:rPr lang="tr-TR" dirty="0">
                <a:solidFill>
                  <a:schemeClr val="tx1"/>
                </a:solidFill>
              </a:rPr>
              <a:t>, (d. </a:t>
            </a:r>
            <a:r>
              <a:rPr lang="tr-TR" dirty="0">
                <a:solidFill>
                  <a:schemeClr val="tx1"/>
                </a:solidFill>
                <a:hlinkClick r:id="rId3" action="ppaction://hlinkfile" tooltip="15 Temmuz"/>
              </a:rPr>
              <a:t>15 </a:t>
            </a:r>
            <a:r>
              <a:rPr lang="tr-TR" u="sng" dirty="0">
                <a:solidFill>
                  <a:schemeClr val="tx1"/>
                </a:solidFill>
                <a:effectLst>
                  <a:outerShdw blurRad="38100" dist="38100" dir="2700000" algn="tl">
                    <a:srgbClr val="000000">
                      <a:alpha val="43137"/>
                    </a:srgbClr>
                  </a:outerShdw>
                </a:effectLst>
                <a:hlinkClick r:id="rId3" action="ppaction://hlinkfile" tooltip="15 Temmuz"/>
              </a:rPr>
              <a:t>Temmuz</a:t>
            </a:r>
            <a:r>
              <a:rPr lang="tr-TR" u="sng" dirty="0">
                <a:solidFill>
                  <a:schemeClr val="tx1"/>
                </a:solidFill>
                <a:effectLst>
                  <a:outerShdw blurRad="38100" dist="38100" dir="2700000" algn="tl">
                    <a:srgbClr val="000000">
                      <a:alpha val="43137"/>
                    </a:srgbClr>
                  </a:outerShdw>
                </a:effectLst>
              </a:rPr>
              <a:t> </a:t>
            </a:r>
            <a:r>
              <a:rPr lang="tr-TR" u="sng" dirty="0">
                <a:solidFill>
                  <a:schemeClr val="tx1"/>
                </a:solidFill>
                <a:effectLst>
                  <a:outerShdw blurRad="38100" dist="38100" dir="2700000" algn="tl">
                    <a:srgbClr val="000000">
                      <a:alpha val="43137"/>
                    </a:srgbClr>
                  </a:outerShdw>
                </a:effectLst>
                <a:hlinkClick r:id="rId4" action="ppaction://hlinkfile" tooltip="1848"/>
              </a:rPr>
              <a:t>1848</a:t>
            </a:r>
            <a:r>
              <a:rPr lang="tr-TR" dirty="0">
                <a:solidFill>
                  <a:schemeClr val="tx1"/>
                </a:solidFill>
              </a:rPr>
              <a:t>, </a:t>
            </a:r>
            <a:r>
              <a:rPr lang="tr-TR" dirty="0">
                <a:solidFill>
                  <a:schemeClr val="tx1"/>
                </a:solidFill>
                <a:hlinkClick r:id="rId5" action="ppaction://hlinkfile" tooltip="Paris"/>
              </a:rPr>
              <a:t>Paris</a:t>
            </a:r>
            <a:r>
              <a:rPr lang="tr-TR" dirty="0">
                <a:solidFill>
                  <a:schemeClr val="tx1"/>
                </a:solidFill>
              </a:rPr>
              <a:t> – ö. </a:t>
            </a:r>
            <a:r>
              <a:rPr lang="tr-TR" dirty="0">
                <a:solidFill>
                  <a:schemeClr val="tx1"/>
                </a:solidFill>
                <a:hlinkClick r:id="rId6" action="ppaction://hlinkfile" tooltip="19 Ağustos"/>
              </a:rPr>
              <a:t>19 Ağustos</a:t>
            </a:r>
            <a:r>
              <a:rPr lang="tr-TR" dirty="0">
                <a:solidFill>
                  <a:schemeClr val="tx1"/>
                </a:solidFill>
              </a:rPr>
              <a:t> </a:t>
            </a:r>
            <a:r>
              <a:rPr lang="tr-TR" dirty="0">
                <a:solidFill>
                  <a:schemeClr val="tx1"/>
                </a:solidFill>
                <a:hlinkClick r:id="rId7" action="ppaction://hlinkfile" tooltip="1923"/>
              </a:rPr>
              <a:t>1923</a:t>
            </a:r>
            <a:r>
              <a:rPr lang="tr-TR" dirty="0">
                <a:solidFill>
                  <a:schemeClr val="tx1"/>
                </a:solidFill>
              </a:rPr>
              <a:t>, </a:t>
            </a:r>
            <a:r>
              <a:rPr lang="tr-TR" dirty="0">
                <a:solidFill>
                  <a:schemeClr val="tx1"/>
                </a:solidFill>
                <a:hlinkClick r:id="rId8" action="ppaction://hlinkfile" tooltip="Cenova"/>
              </a:rPr>
              <a:t>Cenova</a:t>
            </a:r>
            <a:r>
              <a:rPr lang="tr-TR" dirty="0">
                <a:solidFill>
                  <a:schemeClr val="tx1"/>
                </a:solidFill>
              </a:rPr>
              <a:t>), İtalyan iktisatçısı ve sosyolog.) tarafından geliştirildi</a:t>
            </a:r>
            <a:r>
              <a:rPr lang="tr-TR" baseline="0" dirty="0">
                <a:solidFill>
                  <a:schemeClr val="tx1"/>
                </a:solidFill>
              </a:rPr>
              <a:t>. </a:t>
            </a:r>
            <a:r>
              <a:rPr lang="tr-TR" baseline="0" dirty="0" err="1">
                <a:solidFill>
                  <a:schemeClr val="tx1"/>
                </a:solidFill>
              </a:rPr>
              <a:t>Pareto</a:t>
            </a:r>
            <a:r>
              <a:rPr lang="tr-TR" baseline="0" dirty="0">
                <a:solidFill>
                  <a:schemeClr val="tx1"/>
                </a:solidFill>
              </a:rPr>
              <a:t> yaptığı gözlemlerde ekonomi içerisinde yer alan paranın %80 </a:t>
            </a:r>
            <a:r>
              <a:rPr lang="tr-TR" baseline="0" dirty="0" err="1">
                <a:solidFill>
                  <a:schemeClr val="tx1"/>
                </a:solidFill>
              </a:rPr>
              <a:t>ninin</a:t>
            </a:r>
            <a:r>
              <a:rPr lang="tr-TR" baseline="0" dirty="0">
                <a:solidFill>
                  <a:schemeClr val="tx1"/>
                </a:solidFill>
              </a:rPr>
              <a:t> </a:t>
            </a:r>
            <a:r>
              <a:rPr lang="tr-TR" baseline="0" dirty="0" err="1">
                <a:solidFill>
                  <a:schemeClr val="tx1"/>
                </a:solidFill>
              </a:rPr>
              <a:t>paris</a:t>
            </a:r>
            <a:r>
              <a:rPr lang="tr-TR" baseline="0" dirty="0">
                <a:solidFill>
                  <a:schemeClr val="tx1"/>
                </a:solidFill>
              </a:rPr>
              <a:t> halkının %20 kısmı tarafından kullanıldığını fark eden ve ardından </a:t>
            </a:r>
            <a:r>
              <a:rPr lang="tr-TR" baseline="0" dirty="0" err="1">
                <a:solidFill>
                  <a:schemeClr val="tx1"/>
                </a:solidFill>
              </a:rPr>
              <a:t>başkaça</a:t>
            </a:r>
            <a:r>
              <a:rPr lang="tr-TR" baseline="0" dirty="0">
                <a:solidFill>
                  <a:schemeClr val="tx1"/>
                </a:solidFill>
              </a:rPr>
              <a:t> olaylarda da bu altın oranın doğrulandığını gören </a:t>
            </a:r>
            <a:r>
              <a:rPr lang="tr-TR" baseline="0" dirty="0" err="1">
                <a:solidFill>
                  <a:schemeClr val="tx1"/>
                </a:solidFill>
              </a:rPr>
              <a:t>pareto</a:t>
            </a:r>
            <a:r>
              <a:rPr lang="tr-TR" baseline="0" dirty="0">
                <a:solidFill>
                  <a:schemeClr val="tx1"/>
                </a:solidFill>
              </a:rPr>
              <a:t> genel bir prensip olarak 80-20 kuralını bizlere kazandırmıştır. </a:t>
            </a:r>
            <a:endParaRPr lang="tr-TR" dirty="0">
              <a:solidFill>
                <a:schemeClr val="tx1"/>
              </a:solidFill>
            </a:endParaRPr>
          </a:p>
        </p:txBody>
      </p:sp>
    </p:spTree>
    <p:extLst>
      <p:ext uri="{BB962C8B-B14F-4D97-AF65-F5344CB8AC3E}">
        <p14:creationId xmlns:p14="http://schemas.microsoft.com/office/powerpoint/2010/main" val="148557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r>
              <a:rPr lang="tr-TR"/>
              <a:t>Sayfa No: </a:t>
            </a:r>
            <a:fld id="{1DA42E5F-DE3A-4328-8627-74FFA69FB12F}" type="slidenum">
              <a:rPr lang="tr-TR" smtClean="0"/>
              <a:pPr/>
              <a:t>9</a:t>
            </a:fld>
            <a:endParaRPr lang="tr-TR" dirty="0"/>
          </a:p>
        </p:txBody>
      </p:sp>
      <p:sp>
        <p:nvSpPr>
          <p:cNvPr id="5" name="Üstbilgi Yer Tutucusu 4"/>
          <p:cNvSpPr>
            <a:spLocks noGrp="1"/>
          </p:cNvSpPr>
          <p:nvPr>
            <p:ph type="hdr" sz="quarter" idx="11"/>
          </p:nvPr>
        </p:nvSpPr>
        <p:spPr/>
        <p:txBody>
          <a:bodyPr/>
          <a:lstStyle/>
          <a:p>
            <a:r>
              <a:rPr lang="tr-TR"/>
              <a:t>Yalın 6 Sigma / Tanımlama ve Ölçme / Bölüm-5</a:t>
            </a:r>
            <a:endParaRPr lang="tr-TR" dirty="0"/>
          </a:p>
        </p:txBody>
      </p:sp>
    </p:spTree>
    <p:extLst>
      <p:ext uri="{BB962C8B-B14F-4D97-AF65-F5344CB8AC3E}">
        <p14:creationId xmlns:p14="http://schemas.microsoft.com/office/powerpoint/2010/main" val="2166594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1ED26AF1-66E2-4AB7-BE35-45C1A04E12D8}" type="slidenum">
              <a:rPr lang="en-AU" b="0">
                <a:latin typeface="Times New Roman" pitchFamily="18" charset="0"/>
              </a:rPr>
              <a:pPr/>
              <a:t>32</a:t>
            </a:fld>
            <a:endParaRPr lang="en-AU" b="0">
              <a:latin typeface="Times New Roman" pitchFamily="18" charset="0"/>
            </a:endParaRPr>
          </a:p>
        </p:txBody>
      </p:sp>
      <p:sp>
        <p:nvSpPr>
          <p:cNvPr id="80899" name="Rectangle 2"/>
          <p:cNvSpPr>
            <a:spLocks noGrp="1" noRot="1" noChangeAspect="1" noChangeArrowheads="1" noTextEdit="1"/>
          </p:cNvSpPr>
          <p:nvPr>
            <p:ph type="sldImg"/>
          </p:nvPr>
        </p:nvSpPr>
        <p:spPr>
          <a:xfrm>
            <a:off x="-123825" y="785813"/>
            <a:ext cx="7307263" cy="4111625"/>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Tabloda verilen maliyetlerle ile yapılan hatalar birleştirildiğinde</a:t>
            </a:r>
            <a:r>
              <a:rPr lang="tr-TR" baseline="0" dirty="0"/>
              <a:t> </a:t>
            </a:r>
            <a:r>
              <a:rPr lang="tr-TR" baseline="0" dirty="0" err="1"/>
              <a:t>pareto</a:t>
            </a:r>
            <a:r>
              <a:rPr lang="tr-TR" baseline="0" dirty="0"/>
              <a:t> ekranda gözüktüğü şekilde olmaktadır. </a:t>
            </a:r>
            <a:endParaRPr lang="tr-TR" dirty="0"/>
          </a:p>
        </p:txBody>
      </p:sp>
    </p:spTree>
    <p:extLst>
      <p:ext uri="{BB962C8B-B14F-4D97-AF65-F5344CB8AC3E}">
        <p14:creationId xmlns:p14="http://schemas.microsoft.com/office/powerpoint/2010/main" val="545936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793B9638-6EDB-4F15-A70B-1D62919EEDD6}" type="slidenum">
              <a:rPr lang="en-AU" b="0">
                <a:latin typeface="Times New Roman" pitchFamily="18" charset="0"/>
              </a:rPr>
              <a:pPr/>
              <a:t>33</a:t>
            </a:fld>
            <a:endParaRPr lang="en-AU" b="0">
              <a:latin typeface="Times New Roman" pitchFamily="18" charset="0"/>
            </a:endParaRPr>
          </a:p>
        </p:txBody>
      </p:sp>
      <p:sp>
        <p:nvSpPr>
          <p:cNvPr id="79875" name="Rectangle 2"/>
          <p:cNvSpPr>
            <a:spLocks noGrp="1" noRot="1" noChangeAspect="1" noChangeArrowheads="1" noTextEdit="1"/>
          </p:cNvSpPr>
          <p:nvPr>
            <p:ph type="sldImg"/>
          </p:nvPr>
        </p:nvSpPr>
        <p:spPr>
          <a:xfrm>
            <a:off x="-123825" y="785813"/>
            <a:ext cx="7307263" cy="4111625"/>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err="1"/>
              <a:t>Pareto</a:t>
            </a:r>
            <a:r>
              <a:rPr lang="tr-TR" dirty="0"/>
              <a:t> grafiğinde en önemli nokta hazırlanan</a:t>
            </a:r>
            <a:r>
              <a:rPr lang="tr-TR" baseline="0" dirty="0"/>
              <a:t> hata ve risk </a:t>
            </a:r>
            <a:r>
              <a:rPr lang="tr-TR" baseline="0" dirty="0" err="1"/>
              <a:t>paretosunun</a:t>
            </a:r>
            <a:r>
              <a:rPr lang="tr-TR" baseline="0" dirty="0"/>
              <a:t> yanına mutlaka maliyet </a:t>
            </a:r>
            <a:r>
              <a:rPr lang="tr-TR" baseline="0" dirty="0" err="1"/>
              <a:t>paretosuda</a:t>
            </a:r>
            <a:r>
              <a:rPr lang="tr-TR" baseline="0" dirty="0"/>
              <a:t> çizilmeli, Elimizdeki örnekte, eksik kenar hatasının fazla </a:t>
            </a:r>
            <a:r>
              <a:rPr lang="tr-TR" baseline="0" dirty="0" err="1"/>
              <a:t>rötüşleme</a:t>
            </a:r>
            <a:r>
              <a:rPr lang="tr-TR" baseline="0" dirty="0"/>
              <a:t> hatasına göre 4 kat daha pahalı bir hata olduğunu biliyoruz. Bu durumda </a:t>
            </a:r>
            <a:r>
              <a:rPr lang="tr-TR" baseline="0" dirty="0" err="1"/>
              <a:t>pareto</a:t>
            </a:r>
            <a:r>
              <a:rPr lang="tr-TR" baseline="0" dirty="0"/>
              <a:t> grafiği sonucunuz değişecektir. </a:t>
            </a:r>
            <a:endParaRPr lang="tr-TR" dirty="0"/>
          </a:p>
        </p:txBody>
      </p:sp>
    </p:spTree>
    <p:extLst>
      <p:ext uri="{BB962C8B-B14F-4D97-AF65-F5344CB8AC3E}">
        <p14:creationId xmlns:p14="http://schemas.microsoft.com/office/powerpoint/2010/main" val="2039122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850578AC-8176-433F-9E60-6F0157562FFA}" type="slidenum">
              <a:rPr lang="en-AU" b="0">
                <a:latin typeface="Times New Roman" pitchFamily="18" charset="0"/>
              </a:rPr>
              <a:pPr/>
              <a:t>34</a:t>
            </a:fld>
            <a:endParaRPr lang="en-AU" b="0">
              <a:latin typeface="Times New Roman" pitchFamily="18" charset="0"/>
            </a:endParaRPr>
          </a:p>
        </p:txBody>
      </p:sp>
      <p:sp>
        <p:nvSpPr>
          <p:cNvPr id="83971" name="Rectangle 2"/>
          <p:cNvSpPr>
            <a:spLocks noGrp="1" noRot="1" noChangeAspect="1" noChangeArrowheads="1" noTextEdit="1"/>
          </p:cNvSpPr>
          <p:nvPr>
            <p:ph type="sldImg"/>
          </p:nvPr>
        </p:nvSpPr>
        <p:spPr>
          <a:xfrm>
            <a:off x="-123825" y="785813"/>
            <a:ext cx="7307263" cy="4111625"/>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Pasta grafiğinde bir veri kümesinde</a:t>
            </a:r>
            <a:r>
              <a:rPr lang="tr-TR" baseline="0" dirty="0"/>
              <a:t> aynı seviyedeki verilerin kendi aralarındaki büyüklük faklarını ortaya koyar. Örneğimizde 6 </a:t>
            </a:r>
            <a:r>
              <a:rPr lang="tr-TR" baseline="0" dirty="0" err="1"/>
              <a:t>nolu</a:t>
            </a:r>
            <a:r>
              <a:rPr lang="tr-TR" baseline="0" dirty="0"/>
              <a:t> atölyeyi ve o atölyede ortaya çıkan tüm hataları bir seviye olarak sınıflandırdığımızı düşünelim. Bu hatalar içinde en fazla hangisinin ortaya çıktığını görebileceğimiz grafik pasta grafiğidir. </a:t>
            </a:r>
            <a:endParaRPr lang="tr-TR" dirty="0"/>
          </a:p>
        </p:txBody>
      </p:sp>
    </p:spTree>
    <p:extLst>
      <p:ext uri="{BB962C8B-B14F-4D97-AF65-F5344CB8AC3E}">
        <p14:creationId xmlns:p14="http://schemas.microsoft.com/office/powerpoint/2010/main" val="2359488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C049C-BA12-2DDD-E438-C7AF2A9BB3E5}"/>
            </a:ext>
          </a:extLst>
        </p:cNvPr>
        <p:cNvGrpSpPr/>
        <p:nvPr/>
      </p:nvGrpSpPr>
      <p:grpSpPr>
        <a:xfrm>
          <a:off x="0" y="0"/>
          <a:ext cx="0" cy="0"/>
          <a:chOff x="0" y="0"/>
          <a:chExt cx="0" cy="0"/>
        </a:xfrm>
      </p:grpSpPr>
      <p:sp>
        <p:nvSpPr>
          <p:cNvPr id="83970" name="Rectangle 7">
            <a:extLst>
              <a:ext uri="{FF2B5EF4-FFF2-40B4-BE49-F238E27FC236}">
                <a16:creationId xmlns:a16="http://schemas.microsoft.com/office/drawing/2014/main" id="{406C1F54-F71E-0808-34EB-B35D2BD0F0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850578AC-8176-433F-9E60-6F0157562FFA}" type="slidenum">
              <a:rPr lang="en-AU" b="0">
                <a:latin typeface="Times New Roman" pitchFamily="18" charset="0"/>
              </a:rPr>
              <a:pPr/>
              <a:t>35</a:t>
            </a:fld>
            <a:endParaRPr lang="en-AU" b="0">
              <a:latin typeface="Times New Roman" pitchFamily="18" charset="0"/>
            </a:endParaRPr>
          </a:p>
        </p:txBody>
      </p:sp>
      <p:sp>
        <p:nvSpPr>
          <p:cNvPr id="83971" name="Rectangle 2">
            <a:extLst>
              <a:ext uri="{FF2B5EF4-FFF2-40B4-BE49-F238E27FC236}">
                <a16:creationId xmlns:a16="http://schemas.microsoft.com/office/drawing/2014/main" id="{FE5FED4D-E024-4938-9481-8B5115D2636E}"/>
              </a:ext>
            </a:extLst>
          </p:cNvPr>
          <p:cNvSpPr>
            <a:spLocks noGrp="1" noRot="1" noChangeAspect="1" noChangeArrowheads="1" noTextEdit="1"/>
          </p:cNvSpPr>
          <p:nvPr>
            <p:ph type="sldImg"/>
          </p:nvPr>
        </p:nvSpPr>
        <p:spPr>
          <a:xfrm>
            <a:off x="-123825" y="785813"/>
            <a:ext cx="7307263" cy="4111625"/>
          </a:xfrm>
          <a:ln/>
        </p:spPr>
      </p:sp>
      <p:sp>
        <p:nvSpPr>
          <p:cNvPr id="83972" name="Rectangle 3">
            <a:extLst>
              <a:ext uri="{FF2B5EF4-FFF2-40B4-BE49-F238E27FC236}">
                <a16:creationId xmlns:a16="http://schemas.microsoft.com/office/drawing/2014/main" id="{E3586AC9-87F2-E16A-BD6C-19954D54E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Pasta grafiğinde bir veri kümesinde</a:t>
            </a:r>
            <a:r>
              <a:rPr lang="tr-TR" baseline="0" dirty="0"/>
              <a:t> aynı seviyedeki verilerin kendi aralarındaki büyüklük faklarını ortaya koyar. Örneğimizde 6 </a:t>
            </a:r>
            <a:r>
              <a:rPr lang="tr-TR" baseline="0" dirty="0" err="1"/>
              <a:t>nolu</a:t>
            </a:r>
            <a:r>
              <a:rPr lang="tr-TR" baseline="0" dirty="0"/>
              <a:t> atölyeyi ve o atölyede ortaya çıkan tüm hataları bir seviye olarak sınıflandırdığımızı düşünelim. Bu hatalar içinde en fazla hangisinin ortaya çıktığını görebileceğimiz grafik pasta grafiğidir. </a:t>
            </a:r>
            <a:endParaRPr lang="tr-TR" dirty="0"/>
          </a:p>
        </p:txBody>
      </p:sp>
    </p:spTree>
    <p:extLst>
      <p:ext uri="{BB962C8B-B14F-4D97-AF65-F5344CB8AC3E}">
        <p14:creationId xmlns:p14="http://schemas.microsoft.com/office/powerpoint/2010/main" val="1186352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EF13E8BA-6733-462E-BC22-EBD9C5F49A06}" type="slidenum">
              <a:rPr lang="en-AU" b="0">
                <a:latin typeface="Times New Roman" pitchFamily="18" charset="0"/>
              </a:rPr>
              <a:pPr/>
              <a:t>38</a:t>
            </a:fld>
            <a:endParaRPr lang="en-AU" b="0">
              <a:latin typeface="Times New Roman" pitchFamily="18" charset="0"/>
            </a:endParaRPr>
          </a:p>
        </p:txBody>
      </p:sp>
      <p:sp>
        <p:nvSpPr>
          <p:cNvPr id="87043" name="Rectangle 2"/>
          <p:cNvSpPr>
            <a:spLocks noGrp="1" noRot="1" noChangeAspect="1" noChangeArrowheads="1" noTextEdit="1"/>
          </p:cNvSpPr>
          <p:nvPr>
            <p:ph type="sldImg"/>
          </p:nvPr>
        </p:nvSpPr>
        <p:spPr>
          <a:xfrm>
            <a:off x="-123825" y="785813"/>
            <a:ext cx="7307263" cy="4111625"/>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Yayılım grafikleri sebep</a:t>
            </a:r>
            <a:r>
              <a:rPr lang="tr-TR" baseline="0" dirty="0"/>
              <a:t> sonuç ilişkilerinin açıklanmasında yaygın olarak kullanılır.  Viskozitenin süre üzerindeki etkileri araştırılıyor.  Yayılım grafiklerinde kümelenmelere odaklanmak gerekir. Grafikteki ilişki incelenecek olduğunda viskozite 7 den 10 doğru giderken süre düşerken. 10 dan 12 ye doğru giderken artıyor. En kısa süre için ideal sürenin 10 ile 11 arasında olduğunu söyleyebilir misiniz? Evet diyen arkadaşlarımıza hatırlatmak isterim grafiklere bakarak lütfen karar vermeyin.  Eldeki diğer verileri gözden geçirelim.</a:t>
            </a:r>
            <a:endParaRPr lang="tr-TR" dirty="0"/>
          </a:p>
        </p:txBody>
      </p:sp>
    </p:spTree>
    <p:extLst>
      <p:ext uri="{BB962C8B-B14F-4D97-AF65-F5344CB8AC3E}">
        <p14:creationId xmlns:p14="http://schemas.microsoft.com/office/powerpoint/2010/main" val="677693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A98AA8D1-EB34-4950-9F82-C026A8097F3E}" type="slidenum">
              <a:rPr lang="en-AU" b="0">
                <a:latin typeface="Times New Roman" pitchFamily="18" charset="0"/>
              </a:rPr>
              <a:pPr/>
              <a:t>39</a:t>
            </a:fld>
            <a:endParaRPr lang="en-AU" b="0">
              <a:latin typeface="Times New Roman" pitchFamily="18" charset="0"/>
            </a:endParaRPr>
          </a:p>
        </p:txBody>
      </p:sp>
      <p:sp>
        <p:nvSpPr>
          <p:cNvPr id="88067" name="Rectangle 2"/>
          <p:cNvSpPr>
            <a:spLocks noGrp="1" noRot="1" noChangeAspect="1" noChangeArrowheads="1" noTextEdit="1"/>
          </p:cNvSpPr>
          <p:nvPr>
            <p:ph type="sldImg"/>
          </p:nvPr>
        </p:nvSpPr>
        <p:spPr>
          <a:xfrm>
            <a:off x="-123825" y="785813"/>
            <a:ext cx="7307263" cy="4111625"/>
          </a:xfrm>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Veriler ayrı ayrı</a:t>
            </a:r>
            <a:r>
              <a:rPr lang="tr-TR" baseline="0" dirty="0"/>
              <a:t> operatör ve reaktörlere göre değerlendirildiğinde </a:t>
            </a:r>
            <a:endParaRPr lang="tr-TR" dirty="0"/>
          </a:p>
        </p:txBody>
      </p:sp>
    </p:spTree>
    <p:extLst>
      <p:ext uri="{BB962C8B-B14F-4D97-AF65-F5344CB8AC3E}">
        <p14:creationId xmlns:p14="http://schemas.microsoft.com/office/powerpoint/2010/main" val="3395442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99365E9A-839C-462D-BC3B-24B966105412}" type="slidenum">
              <a:rPr lang="en-AU" b="0">
                <a:latin typeface="Times New Roman" pitchFamily="18" charset="0"/>
              </a:rPr>
              <a:pPr/>
              <a:t>40</a:t>
            </a:fld>
            <a:endParaRPr lang="en-AU" b="0">
              <a:latin typeface="Times New Roman" pitchFamily="18" charset="0"/>
            </a:endParaRPr>
          </a:p>
        </p:txBody>
      </p:sp>
      <p:sp>
        <p:nvSpPr>
          <p:cNvPr id="93187" name="Rectangle 2"/>
          <p:cNvSpPr>
            <a:spLocks noGrp="1" noRot="1" noChangeAspect="1" noChangeArrowheads="1" noTextEdit="1"/>
          </p:cNvSpPr>
          <p:nvPr>
            <p:ph type="sldImg"/>
          </p:nvPr>
        </p:nvSpPr>
        <p:spPr>
          <a:xfrm>
            <a:off x="-123825" y="785813"/>
            <a:ext cx="7307263" cy="4111625"/>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tr-TR" dirty="0"/>
              <a:t>Eğilimler</a:t>
            </a:r>
            <a:r>
              <a:rPr lang="tr-TR" baseline="0" dirty="0"/>
              <a:t>, özellikle zamana bağlı değişimler incelenmek istenildiğinde kullanılan en yaygın grafik türlerinden biridir. Zaman değerleri «X» ekseni üzerine yerleştirilerek incelenir. Bir önceki grafiğimize dikkat edildiğinde incelediğimiz viskozitenin süreyi nasıl etkilediği idi. Bir önceki örnekte süreler yoğunluk yani viskoziteye bağlı değişiyordu. O halde bağımsız olan veriler ve ona bağlı değer okunan veriyi bir birinden ayırmak ve tanımlamak gerekir. Bizler bağımsız veri olarak tanımladığımız verileri yatay «x» ekseninde bağımlı veri olarak tanımladığımız verileri ise dikey olan «y» eksenine yerleştiririz. Bu </a:t>
            </a:r>
            <a:r>
              <a:rPr lang="tr-TR" baseline="0" dirty="0" err="1"/>
              <a:t>durumuda</a:t>
            </a:r>
            <a:r>
              <a:rPr lang="tr-TR" baseline="0" dirty="0"/>
              <a:t> bir firmanın günlük satış rakamları karşılaştırıldığında. Bağımsız olarak değişen veri günler «x» eksenine, Satış rakamları ise «y» eksenine yerleştirilmiştir.</a:t>
            </a:r>
          </a:p>
        </p:txBody>
      </p:sp>
    </p:spTree>
    <p:extLst>
      <p:ext uri="{BB962C8B-B14F-4D97-AF65-F5344CB8AC3E}">
        <p14:creationId xmlns:p14="http://schemas.microsoft.com/office/powerpoint/2010/main" val="3510787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69B052CF-7B7D-4D65-9B5F-54A159F1DF01}" type="slidenum">
              <a:rPr lang="en-AU" b="0">
                <a:latin typeface="Times New Roman" pitchFamily="18" charset="0"/>
              </a:rPr>
              <a:pPr/>
              <a:t>41</a:t>
            </a:fld>
            <a:endParaRPr lang="en-AU" b="0">
              <a:latin typeface="Times New Roman" pitchFamily="18" charset="0"/>
            </a:endParaRPr>
          </a:p>
        </p:txBody>
      </p:sp>
      <p:sp>
        <p:nvSpPr>
          <p:cNvPr id="95235" name="Rectangle 2"/>
          <p:cNvSpPr>
            <a:spLocks noGrp="1" noRot="1" noChangeAspect="1" noChangeArrowheads="1" noTextEdit="1"/>
          </p:cNvSpPr>
          <p:nvPr>
            <p:ph type="sldImg"/>
          </p:nvPr>
        </p:nvSpPr>
        <p:spPr>
          <a:xfrm>
            <a:off x="-123825" y="785813"/>
            <a:ext cx="7307263" cy="4111625"/>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Çizgi grafiklerinde 3 temel görüntü</a:t>
            </a:r>
            <a:r>
              <a:rPr lang="tr-TR" baseline="0" dirty="0"/>
              <a:t> analiz ederiz 1. Değişim – Dalgalanma 2 Aynılık 3. ise Eğilim yada aynılık. Bu görüntüler aklımızda çizdiğimiz olması gereken grafiği  ile karşılaştırdığımıza bir takımlar bulgular elde edebiliriz. </a:t>
            </a:r>
            <a:endParaRPr lang="tr-TR" dirty="0"/>
          </a:p>
        </p:txBody>
      </p:sp>
    </p:spTree>
    <p:extLst>
      <p:ext uri="{BB962C8B-B14F-4D97-AF65-F5344CB8AC3E}">
        <p14:creationId xmlns:p14="http://schemas.microsoft.com/office/powerpoint/2010/main" val="1799085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C76B4-6DFA-84AB-182C-3B5B832CC881}"/>
            </a:ext>
          </a:extLst>
        </p:cNvPr>
        <p:cNvGrpSpPr/>
        <p:nvPr/>
      </p:nvGrpSpPr>
      <p:grpSpPr>
        <a:xfrm>
          <a:off x="0" y="0"/>
          <a:ext cx="0" cy="0"/>
          <a:chOff x="0" y="0"/>
          <a:chExt cx="0" cy="0"/>
        </a:xfrm>
      </p:grpSpPr>
      <p:sp>
        <p:nvSpPr>
          <p:cNvPr id="93186" name="Rectangle 7">
            <a:extLst>
              <a:ext uri="{FF2B5EF4-FFF2-40B4-BE49-F238E27FC236}">
                <a16:creationId xmlns:a16="http://schemas.microsoft.com/office/drawing/2014/main" id="{8AB7AFBC-2A4D-B413-E079-37718B0E90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99365E9A-839C-462D-BC3B-24B966105412}" type="slidenum">
              <a:rPr lang="en-AU" b="0">
                <a:latin typeface="Times New Roman" pitchFamily="18" charset="0"/>
              </a:rPr>
              <a:pPr/>
              <a:t>42</a:t>
            </a:fld>
            <a:endParaRPr lang="en-AU" b="0">
              <a:latin typeface="Times New Roman" pitchFamily="18" charset="0"/>
            </a:endParaRPr>
          </a:p>
        </p:txBody>
      </p:sp>
      <p:sp>
        <p:nvSpPr>
          <p:cNvPr id="93187" name="Rectangle 2">
            <a:extLst>
              <a:ext uri="{FF2B5EF4-FFF2-40B4-BE49-F238E27FC236}">
                <a16:creationId xmlns:a16="http://schemas.microsoft.com/office/drawing/2014/main" id="{42DFEF0C-F66B-F397-4514-211063CF2254}"/>
              </a:ext>
            </a:extLst>
          </p:cNvPr>
          <p:cNvSpPr>
            <a:spLocks noGrp="1" noRot="1" noChangeAspect="1" noChangeArrowheads="1" noTextEdit="1"/>
          </p:cNvSpPr>
          <p:nvPr>
            <p:ph type="sldImg"/>
          </p:nvPr>
        </p:nvSpPr>
        <p:spPr>
          <a:xfrm>
            <a:off x="-123825" y="785813"/>
            <a:ext cx="7307263" cy="4111625"/>
          </a:xfrm>
          <a:ln/>
        </p:spPr>
      </p:sp>
      <p:sp>
        <p:nvSpPr>
          <p:cNvPr id="93188" name="Rectangle 3">
            <a:extLst>
              <a:ext uri="{FF2B5EF4-FFF2-40B4-BE49-F238E27FC236}">
                <a16:creationId xmlns:a16="http://schemas.microsoft.com/office/drawing/2014/main" id="{2F31635B-66D3-AD1C-1E2E-32AF334AF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tr-TR" dirty="0"/>
              <a:t>Eğilimler</a:t>
            </a:r>
            <a:r>
              <a:rPr lang="tr-TR" baseline="0" dirty="0"/>
              <a:t>, özellikle zamana bağlı değişimler incelenmek istenildiğinde kullanılan en yaygın grafik türlerinden biridir. Zaman değerleri «X» ekseni üzerine yerleştirilerek incelenir. Bir önceki grafiğimize dikkat edildiğinde incelediğimiz viskozitenin süreyi nasıl etkilediği idi. Bir önceki örnekte süreler yoğunluk yani viskoziteye bağlı değişiyordu. O halde bağımsız olan veriler ve ona bağlı değer okunan veriyi bir birinden ayırmak ve tanımlamak gerekir. Bizler bağımsız veri olarak tanımladığımız verileri yatay «x» ekseninde bağımlı veri olarak tanımladığımız verileri ise dikey olan «y» eksenine yerleştiririz. Bu </a:t>
            </a:r>
            <a:r>
              <a:rPr lang="tr-TR" baseline="0" dirty="0" err="1"/>
              <a:t>durumuda</a:t>
            </a:r>
            <a:r>
              <a:rPr lang="tr-TR" baseline="0" dirty="0"/>
              <a:t> bir firmanın günlük satış rakamları karşılaştırıldığında. Bağımsız olarak değişen veri günler «x» eksenine, Satış rakamları ise «y» eksenine yerleştirilmiştir.</a:t>
            </a:r>
          </a:p>
        </p:txBody>
      </p:sp>
    </p:spTree>
    <p:extLst>
      <p:ext uri="{BB962C8B-B14F-4D97-AF65-F5344CB8AC3E}">
        <p14:creationId xmlns:p14="http://schemas.microsoft.com/office/powerpoint/2010/main" val="582174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A65F9-4967-FA87-D1AE-CC8C6CD741CA}"/>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91399759-04A8-DD5A-2E01-C1125660CE77}"/>
              </a:ext>
            </a:extLst>
          </p:cNvPr>
          <p:cNvSpPr>
            <a:spLocks noGrp="1" noRot="1" noChangeAspect="1"/>
          </p:cNvSpPr>
          <p:nvPr>
            <p:ph type="sldImg"/>
          </p:nvPr>
        </p:nvSpPr>
        <p:spPr>
          <a:xfrm>
            <a:off x="-123825" y="785813"/>
            <a:ext cx="7307263" cy="4111625"/>
          </a:xfrm>
        </p:spPr>
      </p:sp>
      <p:sp>
        <p:nvSpPr>
          <p:cNvPr id="3" name="Not Yer Tutucusu 2">
            <a:extLst>
              <a:ext uri="{FF2B5EF4-FFF2-40B4-BE49-F238E27FC236}">
                <a16:creationId xmlns:a16="http://schemas.microsoft.com/office/drawing/2014/main" id="{D8DE8B58-6AF1-02E1-C97C-404C01AADB20}"/>
              </a:ext>
            </a:extLst>
          </p:cNvPr>
          <p:cNvSpPr>
            <a:spLocks noGrp="1"/>
          </p:cNvSpPr>
          <p:nvPr>
            <p:ph type="body" idx="1"/>
          </p:nvPr>
        </p:nvSpPr>
        <p:spPr/>
        <p:txBody>
          <a:bodyPr/>
          <a:lstStyle/>
          <a:p>
            <a:pPr defTabSz="915589">
              <a:defRPr/>
            </a:pPr>
            <a:r>
              <a:rPr lang="tr-TR" dirty="0"/>
              <a:t>Notlar: </a:t>
            </a:r>
          </a:p>
          <a:p>
            <a:endParaRPr lang="tr-TR" dirty="0"/>
          </a:p>
        </p:txBody>
      </p:sp>
      <p:sp>
        <p:nvSpPr>
          <p:cNvPr id="6" name="Slayt Numarası Yer Tutucusu 5">
            <a:extLst>
              <a:ext uri="{FF2B5EF4-FFF2-40B4-BE49-F238E27FC236}">
                <a16:creationId xmlns:a16="http://schemas.microsoft.com/office/drawing/2014/main" id="{7E5CA583-79E4-A965-E124-7B49AB0159B8}"/>
              </a:ext>
            </a:extLst>
          </p:cNvPr>
          <p:cNvSpPr>
            <a:spLocks noGrp="1"/>
          </p:cNvSpPr>
          <p:nvPr>
            <p:ph type="sldNum" sz="quarter" idx="12"/>
          </p:nvPr>
        </p:nvSpPr>
        <p:spPr>
          <a:xfrm>
            <a:off x="3858118" y="9410720"/>
            <a:ext cx="2949084" cy="547900"/>
          </a:xfrm>
          <a:prstGeom prst="rect">
            <a:avLst/>
          </a:prstGeom>
        </p:spPr>
        <p:txBody>
          <a:bodyPr/>
          <a:lstStyle/>
          <a:p>
            <a:pPr>
              <a:defRPr/>
            </a:pPr>
            <a:fld id="{3B845FF7-681F-4534-8087-8FC08EE5C5A4}" type="slidenum">
              <a:rPr lang="en-AU" smtClean="0"/>
              <a:pPr>
                <a:defRPr/>
              </a:pPr>
              <a:t>45</a:t>
            </a:fld>
            <a:endParaRPr lang="en-AU"/>
          </a:p>
        </p:txBody>
      </p:sp>
      <p:sp>
        <p:nvSpPr>
          <p:cNvPr id="8" name="Üstbilgi Yer Tutucusu 7">
            <a:extLst>
              <a:ext uri="{FF2B5EF4-FFF2-40B4-BE49-F238E27FC236}">
                <a16:creationId xmlns:a16="http://schemas.microsoft.com/office/drawing/2014/main" id="{1A051F34-2BEA-7CA7-C790-BEC73771BFE0}"/>
              </a:ext>
            </a:extLst>
          </p:cNvPr>
          <p:cNvSpPr>
            <a:spLocks noGrp="1"/>
          </p:cNvSpPr>
          <p:nvPr>
            <p:ph type="hdr" sz="quarter" idx="13"/>
          </p:nvPr>
        </p:nvSpPr>
        <p:spPr/>
        <p:txBody>
          <a:bodyPr/>
          <a:lstStyle/>
          <a:p>
            <a:r>
              <a:rPr lang="tr-TR"/>
              <a:t>Yalın 6 Sigma / Tanımlama ve Ölçme / Bölüm-1</a:t>
            </a:r>
          </a:p>
        </p:txBody>
      </p:sp>
    </p:spTree>
    <p:extLst>
      <p:ext uri="{BB962C8B-B14F-4D97-AF65-F5344CB8AC3E}">
        <p14:creationId xmlns:p14="http://schemas.microsoft.com/office/powerpoint/2010/main" val="331606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5EA982F9-44E3-4489-90F4-8809A2F3EE6A}" type="slidenum">
              <a:rPr lang="tr-TR" smtClean="0"/>
              <a:pPr>
                <a:defRPr/>
              </a:pPr>
              <a:t>10</a:t>
            </a:fld>
            <a:endParaRPr lang="tr-TR"/>
          </a:p>
        </p:txBody>
      </p:sp>
      <p:sp>
        <p:nvSpPr>
          <p:cNvPr id="5" name="Veri Yer Tutucusu 4"/>
          <p:cNvSpPr>
            <a:spLocks noGrp="1"/>
          </p:cNvSpPr>
          <p:nvPr>
            <p:ph type="dt" idx="11"/>
          </p:nvPr>
        </p:nvSpPr>
        <p:spPr>
          <a:xfrm>
            <a:off x="3856697" y="1"/>
            <a:ext cx="2948112" cy="496849"/>
          </a:xfrm>
          <a:prstGeom prst="rect">
            <a:avLst/>
          </a:prstGeom>
        </p:spPr>
        <p:txBody>
          <a:bodyPr lIns="136853" tIns="68427" rIns="136853" bIns="68427"/>
          <a:lstStyle/>
          <a:p>
            <a:pPr>
              <a:defRPr/>
            </a:pPr>
            <a:endParaRPr lang="tr-TR"/>
          </a:p>
        </p:txBody>
      </p:sp>
      <p:sp>
        <p:nvSpPr>
          <p:cNvPr id="6" name="Altbilgi Yer Tutucusu 5"/>
          <p:cNvSpPr>
            <a:spLocks noGrp="1"/>
          </p:cNvSpPr>
          <p:nvPr>
            <p:ph type="ftr" sz="quarter" idx="12"/>
          </p:nvPr>
        </p:nvSpPr>
        <p:spPr>
          <a:xfrm>
            <a:off x="1" y="9440123"/>
            <a:ext cx="2950504" cy="496849"/>
          </a:xfrm>
          <a:prstGeom prst="rect">
            <a:avLst/>
          </a:prstGeom>
        </p:spPr>
        <p:txBody>
          <a:bodyPr lIns="136853" tIns="68427" rIns="136853" bIns="68427"/>
          <a:lstStyle/>
          <a:p>
            <a:pPr>
              <a:defRPr/>
            </a:pPr>
            <a:endParaRPr lang="tr-TR"/>
          </a:p>
        </p:txBody>
      </p:sp>
      <p:sp>
        <p:nvSpPr>
          <p:cNvPr id="7" name="Üstbilgi Yer Tutucusu 6"/>
          <p:cNvSpPr>
            <a:spLocks noGrp="1"/>
          </p:cNvSpPr>
          <p:nvPr>
            <p:ph type="hdr" sz="quarter" idx="13"/>
          </p:nvPr>
        </p:nvSpPr>
        <p:spPr/>
        <p:txBody>
          <a:bodyPr/>
          <a:lstStyle/>
          <a:p>
            <a:pPr>
              <a:defRPr/>
            </a:pPr>
            <a:endParaRPr lang="tr-TR"/>
          </a:p>
        </p:txBody>
      </p:sp>
    </p:spTree>
    <p:extLst>
      <p:ext uri="{BB962C8B-B14F-4D97-AF65-F5344CB8AC3E}">
        <p14:creationId xmlns:p14="http://schemas.microsoft.com/office/powerpoint/2010/main" val="1838279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A2757BC1-D98D-4042-8365-4D5614D50B1F}" type="slidenum">
              <a:rPr lang="en-AU" b="0">
                <a:latin typeface="Times New Roman" pitchFamily="18" charset="0"/>
              </a:rPr>
              <a:pPr/>
              <a:t>46</a:t>
            </a:fld>
            <a:endParaRPr lang="en-AU" b="0">
              <a:latin typeface="Times New Roman" pitchFamily="18" charset="0"/>
            </a:endParaRPr>
          </a:p>
        </p:txBody>
      </p:sp>
      <p:sp>
        <p:nvSpPr>
          <p:cNvPr id="104451" name="Rectangle 2"/>
          <p:cNvSpPr>
            <a:spLocks noGrp="1" noRot="1" noChangeAspect="1" noChangeArrowheads="1" noTextEdit="1"/>
          </p:cNvSpPr>
          <p:nvPr>
            <p:ph type="sldImg"/>
          </p:nvPr>
        </p:nvSpPr>
        <p:spPr>
          <a:xfrm>
            <a:off x="-123825" y="785813"/>
            <a:ext cx="7307263" cy="4111625"/>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tr-TR" dirty="0"/>
              <a:t>Verilere</a:t>
            </a:r>
            <a:r>
              <a:rPr lang="tr-TR" baseline="0" dirty="0"/>
              <a:t> daha bütünsel bakmak için uygun bir grafiktir. Verilerin dağılımları hakkında bilgi verir. Şimdiye kadar sürekli üstünde durduğumuz beklenen grafiğin ne olması gerektiği. Bu grafiğin okunmasında çok daha fazla önem kazanmaktadır. Aksi halde bir resim dışında hiçbir bilgi vermez. Ayrıca dağılıma uymayan veriler </a:t>
            </a:r>
            <a:r>
              <a:rPr lang="tr-TR" baseline="0" dirty="0" err="1"/>
              <a:t>outlier</a:t>
            </a:r>
            <a:r>
              <a:rPr lang="tr-TR" baseline="0" dirty="0"/>
              <a:t> olarak kolayca seçilebilir. </a:t>
            </a:r>
            <a:r>
              <a:rPr lang="tr-TR" baseline="0" dirty="0" err="1"/>
              <a:t>Histogram</a:t>
            </a:r>
            <a:r>
              <a:rPr lang="tr-TR" baseline="0" dirty="0"/>
              <a:t> grafiği </a:t>
            </a:r>
            <a:r>
              <a:rPr lang="tr-TR" baseline="0" dirty="0" err="1"/>
              <a:t>Minitab</a:t>
            </a:r>
            <a:r>
              <a:rPr lang="tr-TR" baseline="0" dirty="0"/>
              <a:t> uygulamalarında grafik sekmesinde yer aldığı gibi daha da kullanışlı olanı Stat sekmesi altında </a:t>
            </a:r>
            <a:r>
              <a:rPr lang="tr-TR" baseline="0" dirty="0" err="1"/>
              <a:t>basic</a:t>
            </a:r>
            <a:r>
              <a:rPr lang="tr-TR" baseline="0" dirty="0"/>
              <a:t> </a:t>
            </a:r>
            <a:r>
              <a:rPr lang="tr-TR" baseline="0" dirty="0" err="1"/>
              <a:t>statistik</a:t>
            </a:r>
            <a:r>
              <a:rPr lang="tr-TR" baseline="0" dirty="0"/>
              <a:t> </a:t>
            </a:r>
            <a:r>
              <a:rPr lang="tr-TR" baseline="0" dirty="0" err="1"/>
              <a:t>graphical</a:t>
            </a:r>
            <a:r>
              <a:rPr lang="tr-TR" baseline="0" dirty="0"/>
              <a:t> </a:t>
            </a:r>
            <a:r>
              <a:rPr lang="tr-TR" baseline="0" dirty="0" err="1"/>
              <a:t>summary</a:t>
            </a:r>
            <a:r>
              <a:rPr lang="tr-TR" baseline="0" dirty="0"/>
              <a:t> sekmesinde yer alıyor. Verdiği resimler ele alındığında </a:t>
            </a:r>
            <a:r>
              <a:rPr lang="tr-TR" baseline="0" dirty="0" err="1"/>
              <a:t>histoğram</a:t>
            </a:r>
            <a:r>
              <a:rPr lang="tr-TR" baseline="0" dirty="0"/>
              <a:t> ….</a:t>
            </a:r>
            <a:endParaRPr lang="tr-TR" dirty="0"/>
          </a:p>
          <a:p>
            <a:pPr eaLnBrk="1" hangingPunct="1"/>
            <a:endParaRPr lang="tr-TR" dirty="0"/>
          </a:p>
        </p:txBody>
      </p:sp>
    </p:spTree>
    <p:extLst>
      <p:ext uri="{BB962C8B-B14F-4D97-AF65-F5344CB8AC3E}">
        <p14:creationId xmlns:p14="http://schemas.microsoft.com/office/powerpoint/2010/main" val="1015225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54D0559A-929B-4EF3-BD6D-56326E07352A}" type="slidenum">
              <a:rPr lang="en-AU" b="0">
                <a:latin typeface="Times New Roman" pitchFamily="18" charset="0"/>
              </a:rPr>
              <a:pPr/>
              <a:t>47</a:t>
            </a:fld>
            <a:endParaRPr lang="en-AU" b="0">
              <a:latin typeface="Times New Roman" pitchFamily="18" charset="0"/>
            </a:endParaRPr>
          </a:p>
        </p:txBody>
      </p:sp>
      <p:sp>
        <p:nvSpPr>
          <p:cNvPr id="107523" name="Rectangle 2"/>
          <p:cNvSpPr>
            <a:spLocks noGrp="1" noRot="1" noChangeAspect="1" noChangeArrowheads="1" noTextEdit="1"/>
          </p:cNvSpPr>
          <p:nvPr>
            <p:ph type="sldImg"/>
          </p:nvPr>
        </p:nvSpPr>
        <p:spPr>
          <a:xfrm>
            <a:off x="-123825" y="785813"/>
            <a:ext cx="7307263" cy="4111625"/>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5 temel tipi olduğunu söylemek</a:t>
            </a:r>
            <a:r>
              <a:rPr lang="tr-TR" baseline="0" dirty="0"/>
              <a:t> mümkündür. 1 </a:t>
            </a:r>
            <a:r>
              <a:rPr lang="tr-TR" baseline="0" dirty="0" err="1"/>
              <a:t>nolu</a:t>
            </a:r>
            <a:r>
              <a:rPr lang="tr-TR" baseline="0" dirty="0"/>
              <a:t> </a:t>
            </a:r>
            <a:r>
              <a:rPr lang="tr-TR" baseline="0" dirty="0" err="1"/>
              <a:t>histogram</a:t>
            </a:r>
            <a:r>
              <a:rPr lang="tr-TR" baseline="0" dirty="0"/>
              <a:t> düzenli bir dağılımı ifade eder. Genelde iki taraftan limiti olan üretilen ürünlerin verdikleri şekil çan </a:t>
            </a:r>
            <a:r>
              <a:rPr lang="tr-TR" baseline="0" dirty="0" err="1"/>
              <a:t>eğirisi</a:t>
            </a:r>
            <a:r>
              <a:rPr lang="tr-TR" baseline="0" dirty="0"/>
              <a:t> </a:t>
            </a:r>
            <a:r>
              <a:rPr lang="tr-TR" baseline="0" dirty="0" err="1"/>
              <a:t>dir</a:t>
            </a:r>
            <a:r>
              <a:rPr lang="tr-TR" baseline="0" dirty="0"/>
              <a:t>.  Biraz daha açmak gerekirse üretilen her hangi bir ürüne ait ölçülen karakteristik bir ortalama değer etrafında «-» ve «+» yönde </a:t>
            </a:r>
            <a:r>
              <a:rPr lang="tr-TR" baseline="0" dirty="0" err="1"/>
              <a:t>rastsal</a:t>
            </a:r>
            <a:r>
              <a:rPr lang="tr-TR" baseline="0" dirty="0"/>
              <a:t> olarak düzenli dağılması beklenir. -+ 5mm, -+ 100gr, vb. 2 numara çift hörgüçlü yada tepeli olarak ifade edilen şekildir. Bir veri kümesi içinde iki farklı grup </a:t>
            </a:r>
            <a:r>
              <a:rPr lang="tr-TR" baseline="0" dirty="0" err="1"/>
              <a:t>olaması</a:t>
            </a:r>
            <a:r>
              <a:rPr lang="tr-TR" baseline="0" dirty="0"/>
              <a:t> durumunda belirir ör Yetişkin bireylerden oluşan 40 kişilik bir grubun erkek ve hanımların boyları ölçüldüğünde. 3 gruba giren </a:t>
            </a:r>
            <a:r>
              <a:rPr lang="tr-TR" baseline="0" dirty="0" err="1"/>
              <a:t>histogram</a:t>
            </a:r>
            <a:r>
              <a:rPr lang="tr-TR" baseline="0" dirty="0"/>
              <a:t> şekli ise uzun kuyruklu </a:t>
            </a:r>
            <a:r>
              <a:rPr lang="tr-TR" baseline="0" dirty="0" err="1"/>
              <a:t>histoğram</a:t>
            </a:r>
            <a:r>
              <a:rPr lang="tr-TR" baseline="0" dirty="0"/>
              <a:t> genel olarak tek taraflı limit değeri belirlenen ürünler için söz konusu olmaktadır. Mukavemet gibi karakteristiklerin ölçümleri </a:t>
            </a:r>
            <a:r>
              <a:rPr lang="tr-TR" baseline="0" dirty="0" err="1"/>
              <a:t>sonuçu</a:t>
            </a:r>
            <a:r>
              <a:rPr lang="tr-TR" baseline="0" dirty="0"/>
              <a:t> elde edilen sonuçların verdiği değerlerdir. 4 tip düz </a:t>
            </a:r>
            <a:r>
              <a:rPr lang="tr-TR" baseline="0" dirty="0" err="1"/>
              <a:t>histogralar</a:t>
            </a:r>
            <a:r>
              <a:rPr lang="tr-TR" baseline="0" dirty="0"/>
              <a:t> problem işaretidir. Oluşa bilmesi için ölçüm değerlerinin veri kümesi içerisinde çok az tekrar etmesi gerekir. Yada başka bir değişle bu bir üretimse aynı </a:t>
            </a:r>
            <a:r>
              <a:rPr lang="tr-TR" baseline="0" dirty="0" err="1"/>
              <a:t>ürürünü</a:t>
            </a:r>
            <a:r>
              <a:rPr lang="tr-TR" baseline="0" dirty="0"/>
              <a:t> iki kez elde de edemediğimiz anlamına gelir . 5 olarak </a:t>
            </a:r>
            <a:r>
              <a:rPr lang="tr-TR" baseline="0" dirty="0" err="1"/>
              <a:t>outlier</a:t>
            </a:r>
            <a:r>
              <a:rPr lang="tr-TR" baseline="0" dirty="0"/>
              <a:t> ise veri kümesi içinde tekil verilerin geneli yansıtmadığını durumlarda gruptan ayrı olarak </a:t>
            </a:r>
            <a:r>
              <a:rPr lang="tr-TR" baseline="0" dirty="0" err="1"/>
              <a:t>histogramın</a:t>
            </a:r>
            <a:r>
              <a:rPr lang="tr-TR" baseline="0" dirty="0"/>
              <a:t> sağ yada sol yanında ortaya çıkar. </a:t>
            </a:r>
            <a:endParaRPr lang="tr-TR" dirty="0"/>
          </a:p>
        </p:txBody>
      </p:sp>
    </p:spTree>
    <p:extLst>
      <p:ext uri="{BB962C8B-B14F-4D97-AF65-F5344CB8AC3E}">
        <p14:creationId xmlns:p14="http://schemas.microsoft.com/office/powerpoint/2010/main" val="2685726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74AB46C7-8968-44C6-82AE-219AB129AA20}" type="slidenum">
              <a:rPr lang="en-AU" b="0">
                <a:latin typeface="Times New Roman" pitchFamily="18" charset="0"/>
              </a:rPr>
              <a:pPr/>
              <a:t>48</a:t>
            </a:fld>
            <a:endParaRPr lang="en-AU" b="0">
              <a:latin typeface="Times New Roman" pitchFamily="18" charset="0"/>
            </a:endParaRPr>
          </a:p>
        </p:txBody>
      </p:sp>
      <p:sp>
        <p:nvSpPr>
          <p:cNvPr id="106499" name="Rectangle 2"/>
          <p:cNvSpPr>
            <a:spLocks noGrp="1" noRot="1" noChangeAspect="1" noChangeArrowheads="1" noTextEdit="1"/>
          </p:cNvSpPr>
          <p:nvPr>
            <p:ph type="sldImg"/>
          </p:nvPr>
        </p:nvSpPr>
        <p:spPr>
          <a:xfrm>
            <a:off x="-123825" y="785813"/>
            <a:ext cx="7307263" cy="4111625"/>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err="1"/>
              <a:t>Histogramın</a:t>
            </a:r>
            <a:r>
              <a:rPr lang="tr-TR" dirty="0"/>
              <a:t> verdiği bir diğer bilgi ise</a:t>
            </a:r>
            <a:r>
              <a:rPr lang="tr-TR" baseline="0" dirty="0"/>
              <a:t> </a:t>
            </a:r>
            <a:r>
              <a:rPr lang="tr-TR" baseline="0" dirty="0" err="1"/>
              <a:t>mod</a:t>
            </a:r>
            <a:r>
              <a:rPr lang="tr-TR" baseline="0" dirty="0"/>
              <a:t> dur en yüksek bar en çok tekrar eden veri </a:t>
            </a:r>
            <a:r>
              <a:rPr lang="tr-TR" baseline="0" dirty="0" err="1"/>
              <a:t>alamına</a:t>
            </a:r>
            <a:r>
              <a:rPr lang="tr-TR" baseline="0" dirty="0"/>
              <a:t> </a:t>
            </a:r>
            <a:r>
              <a:rPr lang="tr-TR" baseline="0" dirty="0" err="1"/>
              <a:t>gelirki</a:t>
            </a:r>
            <a:r>
              <a:rPr lang="tr-TR" baseline="0" dirty="0"/>
              <a:t> buda bize veri kümesinin </a:t>
            </a:r>
            <a:r>
              <a:rPr lang="tr-TR" baseline="0" dirty="0" err="1"/>
              <a:t>mod</a:t>
            </a:r>
            <a:r>
              <a:rPr lang="tr-TR" baseline="0"/>
              <a:t> değerini verir</a:t>
            </a:r>
            <a:endParaRPr lang="tr-TR" dirty="0"/>
          </a:p>
        </p:txBody>
      </p:sp>
    </p:spTree>
    <p:extLst>
      <p:ext uri="{BB962C8B-B14F-4D97-AF65-F5344CB8AC3E}">
        <p14:creationId xmlns:p14="http://schemas.microsoft.com/office/powerpoint/2010/main" val="1453680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8BA925EA-735D-400B-85CB-A08A1B6B3809}" type="slidenum">
              <a:rPr lang="en-AU" b="0">
                <a:latin typeface="Times New Roman" pitchFamily="18" charset="0"/>
              </a:rPr>
              <a:pPr/>
              <a:t>49</a:t>
            </a:fld>
            <a:endParaRPr lang="en-AU" b="0">
              <a:latin typeface="Times New Roman" pitchFamily="18" charset="0"/>
            </a:endParaRPr>
          </a:p>
        </p:txBody>
      </p:sp>
      <p:sp>
        <p:nvSpPr>
          <p:cNvPr id="114691" name="Rectangle 2"/>
          <p:cNvSpPr>
            <a:spLocks noGrp="1" noRot="1" noChangeAspect="1" noChangeArrowheads="1" noTextEdit="1"/>
          </p:cNvSpPr>
          <p:nvPr>
            <p:ph type="sldImg"/>
          </p:nvPr>
        </p:nvSpPr>
        <p:spPr>
          <a:xfrm>
            <a:off x="-123825" y="785813"/>
            <a:ext cx="7307263" cy="4111625"/>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dirty="0"/>
          </a:p>
        </p:txBody>
      </p:sp>
    </p:spTree>
    <p:extLst>
      <p:ext uri="{BB962C8B-B14F-4D97-AF65-F5344CB8AC3E}">
        <p14:creationId xmlns:p14="http://schemas.microsoft.com/office/powerpoint/2010/main" val="969894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908ADA38-CA4B-4664-B7AE-41029A67B970}" type="slidenum">
              <a:rPr lang="en-AU" b="0">
                <a:latin typeface="Times New Roman" pitchFamily="18" charset="0"/>
              </a:rPr>
              <a:pPr/>
              <a:t>50</a:t>
            </a:fld>
            <a:endParaRPr lang="en-AU" b="0">
              <a:latin typeface="Times New Roman" pitchFamily="18" charset="0"/>
            </a:endParaRPr>
          </a:p>
        </p:txBody>
      </p:sp>
      <p:sp>
        <p:nvSpPr>
          <p:cNvPr id="109571" name="Rectangle 2"/>
          <p:cNvSpPr>
            <a:spLocks noGrp="1" noRot="1" noChangeAspect="1" noChangeArrowheads="1" noTextEdit="1"/>
          </p:cNvSpPr>
          <p:nvPr>
            <p:ph type="sldImg"/>
          </p:nvPr>
        </p:nvSpPr>
        <p:spPr>
          <a:xfrm>
            <a:off x="-123825" y="785813"/>
            <a:ext cx="7307263" cy="4111625"/>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 Veri kümesini küçükten büyüğe bir seriye dönüştürüp 4 eşit parçaya bölelim ve ilk %25 </a:t>
            </a:r>
            <a:r>
              <a:rPr lang="tr-TR" dirty="0" err="1"/>
              <a:t>lik</a:t>
            </a:r>
            <a:r>
              <a:rPr lang="tr-TR" dirty="0"/>
              <a:t> dilimi bir çizgi ile ifade edelim.</a:t>
            </a:r>
            <a:r>
              <a:rPr lang="tr-TR" baseline="0" dirty="0"/>
              <a:t> ilk veri serinin ve ilk %25 </a:t>
            </a:r>
            <a:r>
              <a:rPr lang="tr-TR" baseline="0" dirty="0" err="1"/>
              <a:t>lik</a:t>
            </a:r>
            <a:r>
              <a:rPr lang="tr-TR" baseline="0" dirty="0"/>
              <a:t> dilimin en küçük değeri </a:t>
            </a:r>
            <a:r>
              <a:rPr lang="tr-TR" baseline="0" dirty="0" err="1"/>
              <a:t>çizgimizinde</a:t>
            </a:r>
            <a:r>
              <a:rPr lang="tr-TR" baseline="0" dirty="0"/>
              <a:t> </a:t>
            </a:r>
            <a:r>
              <a:rPr lang="tr-TR" baseline="0" dirty="0" err="1"/>
              <a:t>başlanğıç</a:t>
            </a:r>
            <a:r>
              <a:rPr lang="tr-TR" baseline="0" dirty="0"/>
              <a:t> noktası olacaktır. %25 </a:t>
            </a:r>
            <a:r>
              <a:rPr lang="tr-TR" baseline="0" dirty="0" err="1"/>
              <a:t>lik</a:t>
            </a:r>
            <a:r>
              <a:rPr lang="tr-TR" baseline="0" dirty="0"/>
              <a:t> dilimin en büyük değeri ile de çizgimizin bitiği noktadır. Bu değer aynı zamanda ikinci %25 </a:t>
            </a:r>
            <a:r>
              <a:rPr lang="tr-TR" baseline="0" dirty="0" err="1"/>
              <a:t>lik</a:t>
            </a:r>
            <a:r>
              <a:rPr lang="tr-TR" baseline="0" dirty="0"/>
              <a:t> dilimin de ilk değerini ifade eder. 2 </a:t>
            </a:r>
            <a:r>
              <a:rPr lang="tr-TR" baseline="0" dirty="0" err="1"/>
              <a:t>dilimün</a:t>
            </a:r>
            <a:r>
              <a:rPr lang="tr-TR" baseline="0" dirty="0"/>
              <a:t> çizgi olmamasının nedeni şekli ayırmaktır. 2.%25lik dilimin en büyük değeri aynı zamanda medyan yada ortanca </a:t>
            </a:r>
            <a:r>
              <a:rPr lang="tr-TR" baseline="0" dirty="0" err="1"/>
              <a:t>olarakta</a:t>
            </a:r>
            <a:r>
              <a:rPr lang="tr-TR" baseline="0" dirty="0"/>
              <a:t> adlandırılır ve ikinci </a:t>
            </a:r>
            <a:r>
              <a:rPr lang="tr-TR" baseline="0" dirty="0" err="1"/>
              <a:t>dilimü</a:t>
            </a:r>
            <a:r>
              <a:rPr lang="tr-TR" baseline="0" dirty="0"/>
              <a:t> ifade eden ilk kutunun sınırını belirler bu şekilde 3. çeyrek «</a:t>
            </a:r>
            <a:r>
              <a:rPr lang="tr-TR" baseline="0" dirty="0" err="1"/>
              <a:t>quartil</a:t>
            </a:r>
            <a:r>
              <a:rPr lang="tr-TR" baseline="0" dirty="0"/>
              <a:t>» yada %25 dilim ve son </a:t>
            </a:r>
            <a:r>
              <a:rPr lang="tr-TR" baseline="0" dirty="0" err="1"/>
              <a:t>Quartil</a:t>
            </a:r>
            <a:r>
              <a:rPr lang="tr-TR" baseline="0" dirty="0"/>
              <a:t> de çizildiğinde grafiğimiz yorumlamak için hazırdır. </a:t>
            </a:r>
            <a:r>
              <a:rPr lang="tr-TR" dirty="0"/>
              <a:t> </a:t>
            </a:r>
          </a:p>
        </p:txBody>
      </p:sp>
    </p:spTree>
    <p:extLst>
      <p:ext uri="{BB962C8B-B14F-4D97-AF65-F5344CB8AC3E}">
        <p14:creationId xmlns:p14="http://schemas.microsoft.com/office/powerpoint/2010/main" val="2948853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D6D91F1F-3718-49AF-8746-0121B4147BA7}" type="slidenum">
              <a:rPr lang="en-AU" b="0">
                <a:latin typeface="Times New Roman" pitchFamily="18" charset="0"/>
              </a:rPr>
              <a:pPr/>
              <a:t>51</a:t>
            </a:fld>
            <a:endParaRPr lang="en-AU" b="0">
              <a:latin typeface="Times New Roman" pitchFamily="18" charset="0"/>
            </a:endParaRPr>
          </a:p>
        </p:txBody>
      </p:sp>
      <p:sp>
        <p:nvSpPr>
          <p:cNvPr id="116739" name="Rectangle 2"/>
          <p:cNvSpPr>
            <a:spLocks noGrp="1" noRot="1" noChangeAspect="1" noChangeArrowheads="1" noTextEdit="1"/>
          </p:cNvSpPr>
          <p:nvPr>
            <p:ph type="sldImg"/>
          </p:nvPr>
        </p:nvSpPr>
        <p:spPr>
          <a:xfrm>
            <a:off x="-123825" y="785813"/>
            <a:ext cx="7307263" cy="4111625"/>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p>
        </p:txBody>
      </p:sp>
    </p:spTree>
    <p:extLst>
      <p:ext uri="{BB962C8B-B14F-4D97-AF65-F5344CB8AC3E}">
        <p14:creationId xmlns:p14="http://schemas.microsoft.com/office/powerpoint/2010/main" val="2417193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78B42DA7-9228-4ACA-A4F8-B0C217D39CFA}" type="slidenum">
              <a:rPr lang="en-AU" b="0">
                <a:latin typeface="Times New Roman" pitchFamily="18" charset="0"/>
              </a:rPr>
              <a:pPr/>
              <a:t>52</a:t>
            </a:fld>
            <a:endParaRPr lang="en-AU" b="0">
              <a:latin typeface="Times New Roman" pitchFamily="18" charset="0"/>
            </a:endParaRPr>
          </a:p>
        </p:txBody>
      </p:sp>
      <p:sp>
        <p:nvSpPr>
          <p:cNvPr id="110595" name="Rectangle 2"/>
          <p:cNvSpPr>
            <a:spLocks noGrp="1" noRot="1" noChangeAspect="1" noChangeArrowheads="1" noTextEdit="1"/>
          </p:cNvSpPr>
          <p:nvPr>
            <p:ph type="sldImg"/>
          </p:nvPr>
        </p:nvSpPr>
        <p:spPr>
          <a:xfrm>
            <a:off x="-123825" y="785813"/>
            <a:ext cx="7307263" cy="4111625"/>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baseline="0" dirty="0"/>
              <a:t>İncelediğimiz veriler sıklıkla bir ortalama etrafında dağılım eğilimi gösterir. Ancak incelediğimiz bazı verilerse bir ortalama bağlı olmaksızın değerler alırlar örneğin bir firmadaki maaş fiyatları yada 24 saatlik dilim içerisinde sevkiyat yapılan saatler </a:t>
            </a:r>
            <a:r>
              <a:rPr lang="tr-TR" baseline="0" dirty="0" err="1"/>
              <a:t>v.b</a:t>
            </a:r>
            <a:r>
              <a:rPr lang="tr-TR" baseline="0" dirty="0"/>
              <a:t>. Bu durumdaki verileri incelemek için sıklıkla başvurulan grafik türüdür. Grafiğin 4 temel dilim vardır. Genellikle ortalamanın belirleyici olmadığı fiyat endeksleri maaş verileri gibi verileri incelemekte sıkça yararlanabileceğimiz </a:t>
            </a:r>
            <a:r>
              <a:rPr lang="tr-TR" baseline="0"/>
              <a:t>grafik türleridir. </a:t>
            </a:r>
            <a:endParaRPr lang="tr-TR" dirty="0"/>
          </a:p>
        </p:txBody>
      </p:sp>
    </p:spTree>
    <p:extLst>
      <p:ext uri="{BB962C8B-B14F-4D97-AF65-F5344CB8AC3E}">
        <p14:creationId xmlns:p14="http://schemas.microsoft.com/office/powerpoint/2010/main" val="3954071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3F171605-7956-4A4E-B616-531034033F9A}" type="slidenum">
              <a:rPr lang="en-AU" b="0">
                <a:latin typeface="Times New Roman" pitchFamily="18" charset="0"/>
              </a:rPr>
              <a:pPr/>
              <a:t>53</a:t>
            </a:fld>
            <a:endParaRPr lang="en-AU" b="0">
              <a:latin typeface="Times New Roman" pitchFamily="18" charset="0"/>
            </a:endParaRPr>
          </a:p>
        </p:txBody>
      </p:sp>
      <p:sp>
        <p:nvSpPr>
          <p:cNvPr id="112643" name="Rectangle 2"/>
          <p:cNvSpPr>
            <a:spLocks noGrp="1" noRot="1" noChangeAspect="1" noChangeArrowheads="1" noTextEdit="1"/>
          </p:cNvSpPr>
          <p:nvPr>
            <p:ph type="sldImg"/>
          </p:nvPr>
        </p:nvSpPr>
        <p:spPr>
          <a:xfrm>
            <a:off x="-123825" y="785813"/>
            <a:ext cx="7307263" cy="4111625"/>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dirty="0"/>
              <a:t>Bir kutu grafiğinde kullanılan asgari semboller şöyledir. …….</a:t>
            </a:r>
          </a:p>
        </p:txBody>
      </p:sp>
    </p:spTree>
    <p:extLst>
      <p:ext uri="{BB962C8B-B14F-4D97-AF65-F5344CB8AC3E}">
        <p14:creationId xmlns:p14="http://schemas.microsoft.com/office/powerpoint/2010/main" val="3184662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A1232-546F-34D1-16B4-75D11030D69D}"/>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0559B50B-4276-7FBE-31BA-73B1C8DA25C6}"/>
              </a:ext>
            </a:extLst>
          </p:cNvPr>
          <p:cNvSpPr>
            <a:spLocks noGrp="1" noRot="1" noChangeAspect="1"/>
          </p:cNvSpPr>
          <p:nvPr>
            <p:ph type="sldImg"/>
          </p:nvPr>
        </p:nvSpPr>
        <p:spPr>
          <a:xfrm>
            <a:off x="-123825" y="785813"/>
            <a:ext cx="7307263" cy="4111625"/>
          </a:xfrm>
        </p:spPr>
      </p:sp>
      <p:sp>
        <p:nvSpPr>
          <p:cNvPr id="3" name="Not Yer Tutucusu 2">
            <a:extLst>
              <a:ext uri="{FF2B5EF4-FFF2-40B4-BE49-F238E27FC236}">
                <a16:creationId xmlns:a16="http://schemas.microsoft.com/office/drawing/2014/main" id="{0758AA09-FC1F-3D09-E334-A7DFBECA976B}"/>
              </a:ext>
            </a:extLst>
          </p:cNvPr>
          <p:cNvSpPr>
            <a:spLocks noGrp="1"/>
          </p:cNvSpPr>
          <p:nvPr>
            <p:ph type="body" idx="1"/>
          </p:nvPr>
        </p:nvSpPr>
        <p:spPr/>
        <p:txBody>
          <a:bodyPr/>
          <a:lstStyle/>
          <a:p>
            <a:pPr defTabSz="915589">
              <a:defRPr/>
            </a:pPr>
            <a:r>
              <a:rPr lang="tr-TR" dirty="0"/>
              <a:t>Notlar: </a:t>
            </a:r>
          </a:p>
          <a:p>
            <a:endParaRPr lang="tr-TR" dirty="0"/>
          </a:p>
        </p:txBody>
      </p:sp>
      <p:sp>
        <p:nvSpPr>
          <p:cNvPr id="6" name="Slayt Numarası Yer Tutucusu 5">
            <a:extLst>
              <a:ext uri="{FF2B5EF4-FFF2-40B4-BE49-F238E27FC236}">
                <a16:creationId xmlns:a16="http://schemas.microsoft.com/office/drawing/2014/main" id="{B8EEFBF0-F06D-3B18-2D5E-70EE36531F30}"/>
              </a:ext>
            </a:extLst>
          </p:cNvPr>
          <p:cNvSpPr>
            <a:spLocks noGrp="1"/>
          </p:cNvSpPr>
          <p:nvPr>
            <p:ph type="sldNum" sz="quarter" idx="12"/>
          </p:nvPr>
        </p:nvSpPr>
        <p:spPr>
          <a:xfrm>
            <a:off x="3858118" y="9410720"/>
            <a:ext cx="2949084" cy="547900"/>
          </a:xfrm>
          <a:prstGeom prst="rect">
            <a:avLst/>
          </a:prstGeom>
        </p:spPr>
        <p:txBody>
          <a:bodyPr/>
          <a:lstStyle/>
          <a:p>
            <a:pPr>
              <a:defRPr/>
            </a:pPr>
            <a:fld id="{3B845FF7-681F-4534-8087-8FC08EE5C5A4}" type="slidenum">
              <a:rPr lang="en-AU" smtClean="0"/>
              <a:pPr>
                <a:defRPr/>
              </a:pPr>
              <a:t>60</a:t>
            </a:fld>
            <a:endParaRPr lang="en-AU"/>
          </a:p>
        </p:txBody>
      </p:sp>
      <p:sp>
        <p:nvSpPr>
          <p:cNvPr id="8" name="Üstbilgi Yer Tutucusu 7">
            <a:extLst>
              <a:ext uri="{FF2B5EF4-FFF2-40B4-BE49-F238E27FC236}">
                <a16:creationId xmlns:a16="http://schemas.microsoft.com/office/drawing/2014/main" id="{1AE8AAF3-1776-D3F4-296B-0A3EB64FBBBD}"/>
              </a:ext>
            </a:extLst>
          </p:cNvPr>
          <p:cNvSpPr>
            <a:spLocks noGrp="1"/>
          </p:cNvSpPr>
          <p:nvPr>
            <p:ph type="hdr" sz="quarter" idx="13"/>
          </p:nvPr>
        </p:nvSpPr>
        <p:spPr/>
        <p:txBody>
          <a:bodyPr/>
          <a:lstStyle/>
          <a:p>
            <a:r>
              <a:rPr lang="tr-TR"/>
              <a:t>Yalın 6 Sigma / Tanımlama ve Ölçme / Bölüm-1</a:t>
            </a:r>
          </a:p>
        </p:txBody>
      </p:sp>
    </p:spTree>
    <p:extLst>
      <p:ext uri="{BB962C8B-B14F-4D97-AF65-F5344CB8AC3E}">
        <p14:creationId xmlns:p14="http://schemas.microsoft.com/office/powerpoint/2010/main" val="1535993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0818" name="Rectangle 2"/>
          <p:cNvSpPr>
            <a:spLocks noGrp="1" noRot="1" noChangeAspect="1" noChangeArrowheads="1"/>
          </p:cNvSpPr>
          <p:nvPr>
            <p:ph type="sldImg"/>
          </p:nvPr>
        </p:nvSpPr>
        <p:spPr bwMode="auto">
          <a:xfrm>
            <a:off x="92075" y="746125"/>
            <a:ext cx="6624638" cy="3727450"/>
          </a:xfrm>
          <a:prstGeom prst="rect">
            <a:avLst/>
          </a:prstGeom>
          <a:solidFill>
            <a:srgbClr val="FFFFFF"/>
          </a:solidFill>
          <a:ln>
            <a:solidFill>
              <a:srgbClr val="000000"/>
            </a:solidFill>
            <a:miter lim="800000"/>
            <a:headEnd/>
            <a:tailEnd/>
          </a:ln>
        </p:spPr>
      </p:sp>
      <p:sp>
        <p:nvSpPr>
          <p:cNvPr id="2850819" name="Rectangle 3"/>
          <p:cNvSpPr>
            <a:spLocks noGrp="1" noChangeArrowheads="1"/>
          </p:cNvSpPr>
          <p:nvPr>
            <p:ph type="body" idx="1"/>
          </p:nvPr>
        </p:nvSpPr>
        <p:spPr bwMode="auto">
          <a:xfrm>
            <a:off x="907201" y="4721186"/>
            <a:ext cx="4992801" cy="4472702"/>
          </a:xfrm>
          <a:prstGeom prst="rect">
            <a:avLst/>
          </a:prstGeom>
          <a:solidFill>
            <a:srgbClr val="FFFFFF"/>
          </a:solidFill>
          <a:ln>
            <a:solidFill>
              <a:srgbClr val="000000"/>
            </a:solidFill>
            <a:miter lim="800000"/>
            <a:headEnd/>
            <a:tailEnd/>
          </a:ln>
        </p:spPr>
        <p:txBody>
          <a:bodyPr/>
          <a:lstStyle/>
          <a:p>
            <a:r>
              <a:rPr lang="en-US"/>
              <a:t>This topic takes </a:t>
            </a:r>
            <a:r>
              <a:rPr lang="en-US" b="1" u="sng"/>
              <a:t>80-90 Minutes</a:t>
            </a:r>
            <a:r>
              <a:rPr lang="en-US"/>
              <a:t> to cover.   </a:t>
            </a:r>
          </a:p>
          <a:p>
            <a:r>
              <a:rPr lang="en-US"/>
              <a:t>You may wish to break after the first 45 minutes if you are ahead of schedule and the class is restless after lunch (5 min around 1:15), which is a natural break at page 62, after the quiz and before CI for Z and DPMO.</a:t>
            </a:r>
          </a:p>
          <a:p>
            <a:endParaRPr lang="en-US"/>
          </a:p>
        </p:txBody>
      </p:sp>
    </p:spTree>
    <p:extLst>
      <p:ext uri="{BB962C8B-B14F-4D97-AF65-F5344CB8AC3E}">
        <p14:creationId xmlns:p14="http://schemas.microsoft.com/office/powerpoint/2010/main" val="88436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5EA982F9-44E3-4489-90F4-8809A2F3EE6A}" type="slidenum">
              <a:rPr lang="tr-TR" smtClean="0"/>
              <a:pPr>
                <a:defRPr/>
              </a:pPr>
              <a:t>11</a:t>
            </a:fld>
            <a:endParaRPr lang="tr-TR"/>
          </a:p>
        </p:txBody>
      </p:sp>
      <p:sp>
        <p:nvSpPr>
          <p:cNvPr id="5" name="Veri Yer Tutucusu 4"/>
          <p:cNvSpPr>
            <a:spLocks noGrp="1"/>
          </p:cNvSpPr>
          <p:nvPr>
            <p:ph type="dt" idx="11"/>
          </p:nvPr>
        </p:nvSpPr>
        <p:spPr>
          <a:xfrm>
            <a:off x="3856697" y="1"/>
            <a:ext cx="2948112" cy="496849"/>
          </a:xfrm>
          <a:prstGeom prst="rect">
            <a:avLst/>
          </a:prstGeom>
        </p:spPr>
        <p:txBody>
          <a:bodyPr lIns="136853" tIns="68427" rIns="136853" bIns="68427"/>
          <a:lstStyle/>
          <a:p>
            <a:pPr>
              <a:defRPr/>
            </a:pPr>
            <a:endParaRPr lang="tr-TR"/>
          </a:p>
        </p:txBody>
      </p:sp>
      <p:sp>
        <p:nvSpPr>
          <p:cNvPr id="6" name="Altbilgi Yer Tutucusu 5"/>
          <p:cNvSpPr>
            <a:spLocks noGrp="1"/>
          </p:cNvSpPr>
          <p:nvPr>
            <p:ph type="ftr" sz="quarter" idx="12"/>
          </p:nvPr>
        </p:nvSpPr>
        <p:spPr>
          <a:xfrm>
            <a:off x="1" y="9440123"/>
            <a:ext cx="2950504" cy="496849"/>
          </a:xfrm>
          <a:prstGeom prst="rect">
            <a:avLst/>
          </a:prstGeom>
        </p:spPr>
        <p:txBody>
          <a:bodyPr lIns="136853" tIns="68427" rIns="136853" bIns="68427"/>
          <a:lstStyle/>
          <a:p>
            <a:pPr>
              <a:defRPr/>
            </a:pPr>
            <a:endParaRPr lang="tr-TR"/>
          </a:p>
        </p:txBody>
      </p:sp>
      <p:sp>
        <p:nvSpPr>
          <p:cNvPr id="7" name="Üstbilgi Yer Tutucusu 6"/>
          <p:cNvSpPr>
            <a:spLocks noGrp="1"/>
          </p:cNvSpPr>
          <p:nvPr>
            <p:ph type="hdr" sz="quarter" idx="13"/>
          </p:nvPr>
        </p:nvSpPr>
        <p:spPr/>
        <p:txBody>
          <a:bodyPr/>
          <a:lstStyle/>
          <a:p>
            <a:pPr>
              <a:defRPr/>
            </a:pPr>
            <a:endParaRPr lang="tr-TR"/>
          </a:p>
        </p:txBody>
      </p:sp>
    </p:spTree>
    <p:extLst>
      <p:ext uri="{BB962C8B-B14F-4D97-AF65-F5344CB8AC3E}">
        <p14:creationId xmlns:p14="http://schemas.microsoft.com/office/powerpoint/2010/main" val="98920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2866" name="Rectangle 2"/>
          <p:cNvSpPr>
            <a:spLocks noGrp="1" noRot="1" noChangeAspect="1" noChangeArrowheads="1"/>
          </p:cNvSpPr>
          <p:nvPr>
            <p:ph type="sldImg"/>
          </p:nvPr>
        </p:nvSpPr>
        <p:spPr bwMode="auto">
          <a:xfrm>
            <a:off x="92075" y="746125"/>
            <a:ext cx="6624638" cy="3727450"/>
          </a:xfrm>
          <a:prstGeom prst="rect">
            <a:avLst/>
          </a:prstGeom>
          <a:solidFill>
            <a:srgbClr val="FFFFFF"/>
          </a:solidFill>
          <a:ln>
            <a:solidFill>
              <a:srgbClr val="000000"/>
            </a:solidFill>
            <a:miter lim="800000"/>
            <a:headEnd/>
            <a:tailEnd/>
          </a:ln>
        </p:spPr>
      </p:sp>
      <p:sp>
        <p:nvSpPr>
          <p:cNvPr id="2852867" name="Rectangle 3"/>
          <p:cNvSpPr>
            <a:spLocks noGrp="1" noChangeArrowheads="1"/>
          </p:cNvSpPr>
          <p:nvPr>
            <p:ph type="body" idx="1"/>
          </p:nvPr>
        </p:nvSpPr>
        <p:spPr bwMode="auto">
          <a:xfrm>
            <a:off x="907201" y="4721186"/>
            <a:ext cx="4992801" cy="4472702"/>
          </a:xfrm>
          <a:prstGeom prst="rect">
            <a:avLst/>
          </a:prstGeom>
          <a:solidFill>
            <a:srgbClr val="FFFFFF"/>
          </a:solidFill>
          <a:ln>
            <a:solidFill>
              <a:srgbClr val="000000"/>
            </a:solidFill>
            <a:miter lim="800000"/>
            <a:headEnd/>
            <a:tailEnd/>
          </a:ln>
        </p:spPr>
        <p:txBody>
          <a:bodyPr/>
          <a:lstStyle/>
          <a:p>
            <a:r>
              <a:rPr lang="en-US"/>
              <a:t>2 min</a:t>
            </a:r>
          </a:p>
          <a:p>
            <a:r>
              <a:rPr lang="en-US"/>
              <a:t>Trainer Notes: Emphasize New Terms, general use of Güven Aralığı concepts.</a:t>
            </a:r>
          </a:p>
          <a:p>
            <a:endParaRPr lang="en-US"/>
          </a:p>
        </p:txBody>
      </p:sp>
    </p:spTree>
    <p:extLst>
      <p:ext uri="{BB962C8B-B14F-4D97-AF65-F5344CB8AC3E}">
        <p14:creationId xmlns:p14="http://schemas.microsoft.com/office/powerpoint/2010/main" val="2750535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4914" name="Rectangle 2"/>
          <p:cNvSpPr>
            <a:spLocks noGrp="1" noRot="1" noChangeAspect="1" noChangeArrowheads="1" noTextEdit="1"/>
          </p:cNvSpPr>
          <p:nvPr>
            <p:ph type="sldImg"/>
          </p:nvPr>
        </p:nvSpPr>
        <p:spPr bwMode="auto">
          <a:xfrm>
            <a:off x="92075" y="746125"/>
            <a:ext cx="6624638" cy="3727450"/>
          </a:xfrm>
          <a:prstGeom prst="rect">
            <a:avLst/>
          </a:prstGeom>
          <a:solidFill>
            <a:srgbClr val="FFFFFF"/>
          </a:solidFill>
          <a:ln>
            <a:solidFill>
              <a:srgbClr val="000000"/>
            </a:solidFill>
            <a:miter lim="800000"/>
            <a:headEnd/>
            <a:tailEnd/>
          </a:ln>
        </p:spPr>
      </p:sp>
      <p:sp>
        <p:nvSpPr>
          <p:cNvPr id="2854915" name="Rectangle 3"/>
          <p:cNvSpPr>
            <a:spLocks noGrp="1" noChangeArrowheads="1"/>
          </p:cNvSpPr>
          <p:nvPr>
            <p:ph type="body" idx="1"/>
          </p:nvPr>
        </p:nvSpPr>
        <p:spPr bwMode="auto">
          <a:xfrm>
            <a:off x="907201" y="4721186"/>
            <a:ext cx="4992801" cy="4472702"/>
          </a:xfrm>
          <a:prstGeom prst="rect">
            <a:avLst/>
          </a:prstGeom>
          <a:solidFill>
            <a:srgbClr val="FFFFFF"/>
          </a:solidFill>
          <a:ln>
            <a:solidFill>
              <a:srgbClr val="000000"/>
            </a:solidFill>
            <a:miter lim="800000"/>
            <a:headEnd/>
            <a:tailEnd/>
          </a:ln>
        </p:spPr>
        <p:txBody>
          <a:bodyPr/>
          <a:lstStyle/>
          <a:p>
            <a:r>
              <a:rPr lang="tr-TR"/>
              <a:t>Örnekler arası değişkenliği incelemek</a:t>
            </a:r>
          </a:p>
          <a:p>
            <a:r>
              <a:rPr lang="tr-TR"/>
              <a:t>Ortalama , standart sapma ve Cp için güven aralığı bulmak</a:t>
            </a:r>
            <a:endParaRPr lang="en-US"/>
          </a:p>
        </p:txBody>
      </p:sp>
    </p:spTree>
    <p:extLst>
      <p:ext uri="{BB962C8B-B14F-4D97-AF65-F5344CB8AC3E}">
        <p14:creationId xmlns:p14="http://schemas.microsoft.com/office/powerpoint/2010/main" val="1520340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62" name="Rectangle 2"/>
          <p:cNvSpPr>
            <a:spLocks noGrp="1" noRot="1" noChangeAspect="1" noChangeArrowheads="1" noTextEdit="1"/>
          </p:cNvSpPr>
          <p:nvPr>
            <p:ph type="sldImg"/>
          </p:nvPr>
        </p:nvSpPr>
        <p:spPr bwMode="auto">
          <a:xfrm>
            <a:off x="92075" y="746125"/>
            <a:ext cx="6624638" cy="3727450"/>
          </a:xfrm>
          <a:prstGeom prst="rect">
            <a:avLst/>
          </a:prstGeom>
          <a:solidFill>
            <a:srgbClr val="FFFFFF"/>
          </a:solidFill>
          <a:ln>
            <a:solidFill>
              <a:srgbClr val="000000"/>
            </a:solidFill>
            <a:miter lim="800000"/>
            <a:headEnd/>
            <a:tailEnd/>
          </a:ln>
        </p:spPr>
      </p:sp>
      <p:sp>
        <p:nvSpPr>
          <p:cNvPr id="2856963" name="Rectangle 3"/>
          <p:cNvSpPr>
            <a:spLocks noGrp="1" noChangeArrowheads="1"/>
          </p:cNvSpPr>
          <p:nvPr>
            <p:ph type="body" idx="1"/>
          </p:nvPr>
        </p:nvSpPr>
        <p:spPr bwMode="auto">
          <a:xfrm>
            <a:off x="907201" y="4721186"/>
            <a:ext cx="4992801" cy="4472702"/>
          </a:xfrm>
          <a:prstGeom prst="rect">
            <a:avLst/>
          </a:prstGeom>
          <a:solidFill>
            <a:srgbClr val="FFFFFF"/>
          </a:solidFill>
          <a:ln>
            <a:solidFill>
              <a:srgbClr val="000000"/>
            </a:solidFill>
            <a:miter lim="800000"/>
            <a:headEnd/>
            <a:tailEnd/>
          </a:ln>
        </p:spPr>
        <p:txBody>
          <a:bodyPr/>
          <a:lstStyle/>
          <a:p>
            <a:r>
              <a:rPr lang="tr-TR"/>
              <a:t>Ortalama ve Standart sapma kitlenin bir örneğe dayalı olan tahminleridir.</a:t>
            </a:r>
          </a:p>
          <a:p>
            <a:r>
              <a:rPr lang="tr-TR"/>
              <a:t>Örnekler arası değişkenlik olduğundan, belirsizliği güven aralığını ölçerek bulabiliriz.</a:t>
            </a:r>
          </a:p>
          <a:p>
            <a:r>
              <a:rPr lang="tr-TR"/>
              <a:t>Güven aralıkları; % olarak eminizki kitle parametrelerinin bulunan aralığa düşmesi ifade edilir.</a:t>
            </a:r>
            <a:endParaRPr lang="en-US"/>
          </a:p>
        </p:txBody>
      </p:sp>
    </p:spTree>
    <p:extLst>
      <p:ext uri="{BB962C8B-B14F-4D97-AF65-F5344CB8AC3E}">
        <p14:creationId xmlns:p14="http://schemas.microsoft.com/office/powerpoint/2010/main" val="3870607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1058" name="Rectangle 2"/>
          <p:cNvSpPr>
            <a:spLocks noGrp="1" noRot="1" noChangeAspect="1" noChangeArrowheads="1"/>
          </p:cNvSpPr>
          <p:nvPr>
            <p:ph type="sldImg"/>
          </p:nvPr>
        </p:nvSpPr>
        <p:spPr bwMode="auto">
          <a:xfrm>
            <a:off x="92075" y="746125"/>
            <a:ext cx="6624638" cy="3727450"/>
          </a:xfrm>
          <a:prstGeom prst="rect">
            <a:avLst/>
          </a:prstGeom>
          <a:solidFill>
            <a:srgbClr val="FFFFFF"/>
          </a:solidFill>
          <a:ln>
            <a:solidFill>
              <a:srgbClr val="000000"/>
            </a:solidFill>
            <a:miter lim="800000"/>
            <a:headEnd/>
            <a:tailEnd/>
          </a:ln>
        </p:spPr>
      </p:sp>
      <p:sp>
        <p:nvSpPr>
          <p:cNvPr id="2861059" name="Rectangle 3"/>
          <p:cNvSpPr>
            <a:spLocks noGrp="1" noChangeArrowheads="1"/>
          </p:cNvSpPr>
          <p:nvPr>
            <p:ph type="body" idx="1"/>
          </p:nvPr>
        </p:nvSpPr>
        <p:spPr bwMode="auto">
          <a:xfrm>
            <a:off x="907201" y="4721186"/>
            <a:ext cx="4992801" cy="4472702"/>
          </a:xfrm>
          <a:prstGeom prst="rect">
            <a:avLst/>
          </a:prstGeom>
          <a:solidFill>
            <a:srgbClr val="FFFFFF"/>
          </a:solidFill>
          <a:ln>
            <a:solidFill>
              <a:srgbClr val="000000"/>
            </a:solidFill>
            <a:miter lim="800000"/>
            <a:headEnd/>
            <a:tailEnd/>
          </a:ln>
        </p:spPr>
        <p:txBody>
          <a:bodyPr/>
          <a:lstStyle/>
          <a:p>
            <a:r>
              <a:rPr lang="en-US"/>
              <a:t>2 min</a:t>
            </a:r>
          </a:p>
          <a:p>
            <a:r>
              <a:rPr lang="en-US"/>
              <a:t>Key Points:A örnek is taken from the kitle, and Best Estimates of the mean, standard sapma or proportion defective are calculated (örnek statistics).  They represent the TRUE kitle parameters, but may be in error, so Güven Aralığıs help us determine the risk of being wrong if we use these örnek estimates to make decisions.</a:t>
            </a:r>
          </a:p>
          <a:p>
            <a:endParaRPr lang="en-US"/>
          </a:p>
          <a:p>
            <a:r>
              <a:rPr lang="en-US"/>
              <a:t>Trainer Notes:  Relates to previous nights homework….a key is to recognize the Best Estimate calculated is not necessarily the TRUE kitle parameter….CI compensates for this.</a:t>
            </a:r>
          </a:p>
          <a:p>
            <a:endParaRPr lang="en-US"/>
          </a:p>
        </p:txBody>
      </p:sp>
    </p:spTree>
    <p:extLst>
      <p:ext uri="{BB962C8B-B14F-4D97-AF65-F5344CB8AC3E}">
        <p14:creationId xmlns:p14="http://schemas.microsoft.com/office/powerpoint/2010/main" val="1661369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3394" name="Rectangle 2"/>
          <p:cNvSpPr>
            <a:spLocks noGrp="1" noChangeArrowheads="1"/>
          </p:cNvSpPr>
          <p:nvPr>
            <p:ph type="body" idx="1"/>
          </p:nvPr>
        </p:nvSpPr>
        <p:spPr>
          <a:xfrm>
            <a:off x="907201" y="4968077"/>
            <a:ext cx="4992801" cy="4225811"/>
          </a:xfrm>
          <a:ln/>
        </p:spPr>
        <p:txBody>
          <a:bodyPr lIns="92609" tIns="46305" rIns="92609" bIns="46305"/>
          <a:lstStyle/>
          <a:p>
            <a:endParaRPr lang="tr-TR"/>
          </a:p>
        </p:txBody>
      </p:sp>
      <p:sp>
        <p:nvSpPr>
          <p:cNvPr id="3003395" name="Rectangle 3"/>
          <p:cNvSpPr>
            <a:spLocks noGrp="1" noRot="1" noChangeAspect="1" noChangeArrowheads="1" noTextEdit="1"/>
          </p:cNvSpPr>
          <p:nvPr>
            <p:ph type="sldImg"/>
          </p:nvPr>
        </p:nvSpPr>
        <p:spPr>
          <a:xfrm>
            <a:off x="-422275" y="592138"/>
            <a:ext cx="7653338" cy="4305300"/>
          </a:xfrm>
          <a:ln cap="flat"/>
        </p:spPr>
      </p:sp>
    </p:spTree>
    <p:extLst>
      <p:ext uri="{BB962C8B-B14F-4D97-AF65-F5344CB8AC3E}">
        <p14:creationId xmlns:p14="http://schemas.microsoft.com/office/powerpoint/2010/main" val="2175507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02" name="Rectangle 2"/>
          <p:cNvSpPr>
            <a:spLocks noGrp="1" noChangeArrowheads="1"/>
          </p:cNvSpPr>
          <p:nvPr>
            <p:ph type="body" idx="1"/>
          </p:nvPr>
        </p:nvSpPr>
        <p:spPr bwMode="auto">
          <a:xfrm>
            <a:off x="907201" y="4971262"/>
            <a:ext cx="4992801" cy="4222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609" tIns="46305" rIns="92609" bIns="46305"/>
          <a:lstStyle/>
          <a:p>
            <a:endParaRPr lang="tr-TR"/>
          </a:p>
        </p:txBody>
      </p:sp>
      <p:sp>
        <p:nvSpPr>
          <p:cNvPr id="2867203" name="Rectangle 3"/>
          <p:cNvSpPr>
            <a:spLocks noGrp="1" noRot="1" noChangeAspect="1" noChangeArrowheads="1" noTextEdit="1"/>
          </p:cNvSpPr>
          <p:nvPr>
            <p:ph type="sldImg"/>
          </p:nvPr>
        </p:nvSpPr>
        <p:spPr bwMode="auto">
          <a:xfrm>
            <a:off x="-422275" y="593725"/>
            <a:ext cx="7653338" cy="4305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2341775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250" name="Rectangle 2"/>
          <p:cNvSpPr>
            <a:spLocks noGrp="1" noChangeArrowheads="1"/>
          </p:cNvSpPr>
          <p:nvPr>
            <p:ph type="body" idx="1"/>
          </p:nvPr>
        </p:nvSpPr>
        <p:spPr bwMode="auto">
          <a:xfrm>
            <a:off x="907201" y="4971262"/>
            <a:ext cx="4992801" cy="4222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609" tIns="46305" rIns="92609" bIns="46305"/>
          <a:lstStyle/>
          <a:p>
            <a:endParaRPr lang="tr-TR"/>
          </a:p>
        </p:txBody>
      </p:sp>
      <p:sp>
        <p:nvSpPr>
          <p:cNvPr id="2869251" name="Rectangle 3"/>
          <p:cNvSpPr>
            <a:spLocks noGrp="1" noRot="1" noChangeAspect="1" noChangeArrowheads="1" noTextEdit="1"/>
          </p:cNvSpPr>
          <p:nvPr>
            <p:ph type="sldImg"/>
          </p:nvPr>
        </p:nvSpPr>
        <p:spPr bwMode="auto">
          <a:xfrm>
            <a:off x="-422275" y="593725"/>
            <a:ext cx="7653338" cy="4305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1936462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3346" name="Rectangle 2"/>
          <p:cNvSpPr>
            <a:spLocks noGrp="1" noChangeArrowheads="1"/>
          </p:cNvSpPr>
          <p:nvPr>
            <p:ph type="body" idx="1"/>
          </p:nvPr>
        </p:nvSpPr>
        <p:spPr bwMode="auto">
          <a:xfrm>
            <a:off x="907201" y="4971262"/>
            <a:ext cx="4992801" cy="4222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609" tIns="46305" rIns="92609" bIns="46305"/>
          <a:lstStyle/>
          <a:p>
            <a:endParaRPr lang="tr-TR"/>
          </a:p>
        </p:txBody>
      </p:sp>
      <p:sp>
        <p:nvSpPr>
          <p:cNvPr id="2873347" name="Rectangle 3"/>
          <p:cNvSpPr>
            <a:spLocks noGrp="1" noRot="1" noChangeAspect="1" noChangeArrowheads="1" noTextEdit="1"/>
          </p:cNvSpPr>
          <p:nvPr>
            <p:ph type="sldImg"/>
          </p:nvPr>
        </p:nvSpPr>
        <p:spPr bwMode="auto">
          <a:xfrm>
            <a:off x="-422275" y="593725"/>
            <a:ext cx="7653338" cy="4305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2476082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1298" name="Rectangle 2"/>
          <p:cNvSpPr>
            <a:spLocks noGrp="1" noChangeArrowheads="1"/>
          </p:cNvSpPr>
          <p:nvPr>
            <p:ph type="body" idx="1"/>
          </p:nvPr>
        </p:nvSpPr>
        <p:spPr bwMode="auto">
          <a:xfrm>
            <a:off x="907201" y="4971262"/>
            <a:ext cx="4992801" cy="4222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609" tIns="46305" rIns="92609" bIns="46305"/>
          <a:lstStyle/>
          <a:p>
            <a:endParaRPr lang="tr-TR"/>
          </a:p>
        </p:txBody>
      </p:sp>
      <p:sp>
        <p:nvSpPr>
          <p:cNvPr id="2871299" name="Rectangle 3"/>
          <p:cNvSpPr>
            <a:spLocks noGrp="1" noRot="1" noChangeAspect="1" noChangeArrowheads="1" noTextEdit="1"/>
          </p:cNvSpPr>
          <p:nvPr>
            <p:ph type="sldImg"/>
          </p:nvPr>
        </p:nvSpPr>
        <p:spPr bwMode="auto">
          <a:xfrm>
            <a:off x="-422275" y="593725"/>
            <a:ext cx="7653338" cy="4305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3228789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42" name="Rectangle 2"/>
          <p:cNvSpPr>
            <a:spLocks noGrp="1" noRot="1" noChangeAspect="1" noChangeArrowheads="1"/>
          </p:cNvSpPr>
          <p:nvPr>
            <p:ph type="sldImg"/>
          </p:nvPr>
        </p:nvSpPr>
        <p:spPr bwMode="auto">
          <a:xfrm>
            <a:off x="92075" y="746125"/>
            <a:ext cx="6624638" cy="3727450"/>
          </a:xfrm>
          <a:prstGeom prst="rect">
            <a:avLst/>
          </a:prstGeom>
          <a:solidFill>
            <a:srgbClr val="FFFFFF"/>
          </a:solidFill>
          <a:ln>
            <a:solidFill>
              <a:srgbClr val="000000"/>
            </a:solidFill>
            <a:miter lim="800000"/>
            <a:headEnd/>
            <a:tailEnd/>
          </a:ln>
        </p:spPr>
      </p:sp>
      <p:sp>
        <p:nvSpPr>
          <p:cNvPr id="2877443" name="Rectangle 3"/>
          <p:cNvSpPr>
            <a:spLocks noGrp="1" noChangeArrowheads="1"/>
          </p:cNvSpPr>
          <p:nvPr>
            <p:ph type="body" idx="1"/>
          </p:nvPr>
        </p:nvSpPr>
        <p:spPr bwMode="auto">
          <a:xfrm>
            <a:off x="907201" y="4721186"/>
            <a:ext cx="4992801" cy="4472702"/>
          </a:xfrm>
          <a:prstGeom prst="rect">
            <a:avLst/>
          </a:prstGeom>
          <a:solidFill>
            <a:srgbClr val="FFFFFF"/>
          </a:solidFill>
          <a:ln>
            <a:solidFill>
              <a:srgbClr val="000000"/>
            </a:solidFill>
            <a:miter lim="800000"/>
            <a:headEnd/>
            <a:tailEnd/>
          </a:ln>
        </p:spPr>
        <p:txBody>
          <a:bodyPr/>
          <a:lstStyle/>
          <a:p>
            <a:r>
              <a:rPr lang="en-US"/>
              <a:t>2 min</a:t>
            </a:r>
          </a:p>
          <a:p>
            <a:r>
              <a:rPr lang="en-US"/>
              <a:t>Key Points:Güven Aralığı is the Range of values around the örnek mean, in which the kitle mean is known to exist within a known degree of risk.</a:t>
            </a:r>
          </a:p>
          <a:p>
            <a:endParaRPr lang="en-US"/>
          </a:p>
          <a:p>
            <a:r>
              <a:rPr lang="en-US"/>
              <a:t>Trainer Notes: Define the terms, interval, limit, best estimate...</a:t>
            </a:r>
          </a:p>
          <a:p>
            <a:endParaRPr lang="en-US"/>
          </a:p>
        </p:txBody>
      </p:sp>
    </p:spTree>
    <p:extLst>
      <p:ext uri="{BB962C8B-B14F-4D97-AF65-F5344CB8AC3E}">
        <p14:creationId xmlns:p14="http://schemas.microsoft.com/office/powerpoint/2010/main" val="216367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5EA982F9-44E3-4489-90F4-8809A2F3EE6A}" type="slidenum">
              <a:rPr lang="tr-TR" smtClean="0"/>
              <a:pPr>
                <a:defRPr/>
              </a:pPr>
              <a:t>12</a:t>
            </a:fld>
            <a:endParaRPr lang="tr-TR"/>
          </a:p>
        </p:txBody>
      </p:sp>
      <p:sp>
        <p:nvSpPr>
          <p:cNvPr id="5" name="Veri Yer Tutucusu 4"/>
          <p:cNvSpPr>
            <a:spLocks noGrp="1"/>
          </p:cNvSpPr>
          <p:nvPr>
            <p:ph type="dt" idx="11"/>
          </p:nvPr>
        </p:nvSpPr>
        <p:spPr>
          <a:xfrm>
            <a:off x="3856697" y="1"/>
            <a:ext cx="2948112" cy="496849"/>
          </a:xfrm>
          <a:prstGeom prst="rect">
            <a:avLst/>
          </a:prstGeom>
        </p:spPr>
        <p:txBody>
          <a:bodyPr lIns="136853" tIns="68427" rIns="136853" bIns="68427"/>
          <a:lstStyle/>
          <a:p>
            <a:pPr>
              <a:defRPr/>
            </a:pPr>
            <a:endParaRPr lang="tr-TR"/>
          </a:p>
        </p:txBody>
      </p:sp>
      <p:sp>
        <p:nvSpPr>
          <p:cNvPr id="6" name="Altbilgi Yer Tutucusu 5"/>
          <p:cNvSpPr>
            <a:spLocks noGrp="1"/>
          </p:cNvSpPr>
          <p:nvPr>
            <p:ph type="ftr" sz="quarter" idx="12"/>
          </p:nvPr>
        </p:nvSpPr>
        <p:spPr>
          <a:xfrm>
            <a:off x="1" y="9440123"/>
            <a:ext cx="2950504" cy="496849"/>
          </a:xfrm>
          <a:prstGeom prst="rect">
            <a:avLst/>
          </a:prstGeom>
        </p:spPr>
        <p:txBody>
          <a:bodyPr lIns="136853" tIns="68427" rIns="136853" bIns="68427"/>
          <a:lstStyle/>
          <a:p>
            <a:pPr>
              <a:defRPr/>
            </a:pPr>
            <a:endParaRPr lang="tr-TR"/>
          </a:p>
        </p:txBody>
      </p:sp>
      <p:sp>
        <p:nvSpPr>
          <p:cNvPr id="7" name="Üstbilgi Yer Tutucusu 6"/>
          <p:cNvSpPr>
            <a:spLocks noGrp="1"/>
          </p:cNvSpPr>
          <p:nvPr>
            <p:ph type="hdr" sz="quarter" idx="13"/>
          </p:nvPr>
        </p:nvSpPr>
        <p:spPr/>
        <p:txBody>
          <a:bodyPr/>
          <a:lstStyle/>
          <a:p>
            <a:pPr>
              <a:defRPr/>
            </a:pPr>
            <a:endParaRPr lang="tr-TR"/>
          </a:p>
        </p:txBody>
      </p:sp>
    </p:spTree>
    <p:extLst>
      <p:ext uri="{BB962C8B-B14F-4D97-AF65-F5344CB8AC3E}">
        <p14:creationId xmlns:p14="http://schemas.microsoft.com/office/powerpoint/2010/main" val="2671677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r>
              <a:rPr lang="tr-TR"/>
              <a:t>Sayfa No: </a:t>
            </a:r>
            <a:fld id="{1DA42E5F-DE3A-4328-8627-74FFA69FB12F}" type="slidenum">
              <a:rPr lang="tr-TR" smtClean="0"/>
              <a:pPr/>
              <a:t>80</a:t>
            </a:fld>
            <a:endParaRPr lang="tr-TR" dirty="0"/>
          </a:p>
        </p:txBody>
      </p:sp>
      <p:sp>
        <p:nvSpPr>
          <p:cNvPr id="5" name="Üstbilgi Yer Tutucusu 4"/>
          <p:cNvSpPr>
            <a:spLocks noGrp="1"/>
          </p:cNvSpPr>
          <p:nvPr>
            <p:ph type="hdr" sz="quarter" idx="11"/>
          </p:nvPr>
        </p:nvSpPr>
        <p:spPr/>
        <p:txBody>
          <a:bodyPr/>
          <a:lstStyle/>
          <a:p>
            <a:r>
              <a:rPr lang="tr-TR"/>
              <a:t>Yalın 6 Sigma / Tanımlama ve Ölçme / Bölüm-5</a:t>
            </a:r>
            <a:endParaRPr lang="tr-TR" dirty="0"/>
          </a:p>
        </p:txBody>
      </p:sp>
    </p:spTree>
    <p:extLst>
      <p:ext uri="{BB962C8B-B14F-4D97-AF65-F5344CB8AC3E}">
        <p14:creationId xmlns:p14="http://schemas.microsoft.com/office/powerpoint/2010/main" val="706175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62" name="Rectangle 2"/>
          <p:cNvSpPr>
            <a:spLocks noGrp="1" noRot="1" noChangeAspect="1" noChangeArrowheads="1" noTextEdit="1"/>
          </p:cNvSpPr>
          <p:nvPr>
            <p:ph type="sldImg"/>
          </p:nvPr>
        </p:nvSpPr>
        <p:spPr>
          <a:xfrm>
            <a:off x="-422275" y="592138"/>
            <a:ext cx="7653338" cy="4305300"/>
          </a:xfrm>
          <a:ln cap="flat"/>
        </p:spPr>
      </p:sp>
      <p:sp>
        <p:nvSpPr>
          <p:cNvPr id="3061763" name="Rectangle 3"/>
          <p:cNvSpPr>
            <a:spLocks noGrp="1" noChangeArrowheads="1"/>
          </p:cNvSpPr>
          <p:nvPr>
            <p:ph type="body" idx="1"/>
          </p:nvPr>
        </p:nvSpPr>
        <p:spPr>
          <a:xfrm>
            <a:off x="907201" y="4968077"/>
            <a:ext cx="4992801" cy="4225811"/>
          </a:xfrm>
          <a:ln/>
        </p:spPr>
        <p:txBody>
          <a:bodyPr lIns="92609" tIns="46305" rIns="92609" bIns="46305"/>
          <a:lstStyle/>
          <a:p>
            <a:endParaRPr lang="en-GB"/>
          </a:p>
        </p:txBody>
      </p:sp>
    </p:spTree>
    <p:extLst>
      <p:ext uri="{BB962C8B-B14F-4D97-AF65-F5344CB8AC3E}">
        <p14:creationId xmlns:p14="http://schemas.microsoft.com/office/powerpoint/2010/main" val="1504314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3810" name="Rectangle 2"/>
          <p:cNvSpPr>
            <a:spLocks noGrp="1" noRot="1" noChangeAspect="1" noChangeArrowheads="1" noTextEdit="1"/>
          </p:cNvSpPr>
          <p:nvPr>
            <p:ph type="sldImg"/>
          </p:nvPr>
        </p:nvSpPr>
        <p:spPr>
          <a:xfrm>
            <a:off x="-422275" y="592138"/>
            <a:ext cx="7653338" cy="4305300"/>
          </a:xfrm>
          <a:ln cap="flat"/>
        </p:spPr>
      </p:sp>
      <p:sp>
        <p:nvSpPr>
          <p:cNvPr id="3063811" name="Rectangle 3"/>
          <p:cNvSpPr>
            <a:spLocks noGrp="1" noChangeArrowheads="1"/>
          </p:cNvSpPr>
          <p:nvPr>
            <p:ph type="body" idx="1"/>
          </p:nvPr>
        </p:nvSpPr>
        <p:spPr>
          <a:xfrm>
            <a:off x="907201" y="4968077"/>
            <a:ext cx="4992801" cy="4225811"/>
          </a:xfrm>
          <a:noFill/>
          <a:ln/>
        </p:spPr>
        <p:txBody>
          <a:bodyPr lIns="92609" tIns="46305" rIns="92609" bIns="46305"/>
          <a:lstStyle/>
          <a:p>
            <a:r>
              <a:rPr lang="en-US"/>
              <a:t> </a:t>
            </a:r>
            <a:r>
              <a:rPr lang="en-US" b="1"/>
              <a:t>1 örnek oran: </a:t>
            </a:r>
            <a:r>
              <a:rPr lang="en-US"/>
              <a:t>Here we are talking about a “chunk” of a population that is considered to be defective. We want to compare that against an established standard .</a:t>
            </a:r>
          </a:p>
          <a:p>
            <a:endParaRPr lang="en-US"/>
          </a:p>
          <a:p>
            <a:r>
              <a:rPr lang="en-US" b="1"/>
              <a:t>2 örnek oran: </a:t>
            </a:r>
            <a:r>
              <a:rPr lang="en-US"/>
              <a:t> Here we are talking about the comparison of two populations with each other. Ie comparison of performance with two different suppliers of a common raw material</a:t>
            </a:r>
          </a:p>
        </p:txBody>
      </p:sp>
    </p:spTree>
    <p:extLst>
      <p:ext uri="{BB962C8B-B14F-4D97-AF65-F5344CB8AC3E}">
        <p14:creationId xmlns:p14="http://schemas.microsoft.com/office/powerpoint/2010/main" val="23369289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5858" name="Rectangle 2"/>
          <p:cNvSpPr>
            <a:spLocks noGrp="1" noRot="1" noChangeAspect="1" noChangeArrowheads="1" noTextEdit="1"/>
          </p:cNvSpPr>
          <p:nvPr>
            <p:ph type="sldImg"/>
          </p:nvPr>
        </p:nvSpPr>
        <p:spPr>
          <a:xfrm>
            <a:off x="-422275" y="592138"/>
            <a:ext cx="7653338" cy="4305300"/>
          </a:xfrm>
          <a:ln cap="flat"/>
        </p:spPr>
      </p:sp>
      <p:sp>
        <p:nvSpPr>
          <p:cNvPr id="3065859" name="Rectangle 3"/>
          <p:cNvSpPr>
            <a:spLocks noGrp="1" noChangeArrowheads="1"/>
          </p:cNvSpPr>
          <p:nvPr>
            <p:ph type="body" idx="1"/>
          </p:nvPr>
        </p:nvSpPr>
        <p:spPr>
          <a:xfrm>
            <a:off x="907201" y="4968077"/>
            <a:ext cx="4992801" cy="4225811"/>
          </a:xfrm>
          <a:ln/>
        </p:spPr>
        <p:txBody>
          <a:bodyPr lIns="92609" tIns="46305" rIns="92609" bIns="46305"/>
          <a:lstStyle/>
          <a:p>
            <a:endParaRPr lang="en-GB"/>
          </a:p>
        </p:txBody>
      </p:sp>
    </p:spTree>
    <p:extLst>
      <p:ext uri="{BB962C8B-B14F-4D97-AF65-F5344CB8AC3E}">
        <p14:creationId xmlns:p14="http://schemas.microsoft.com/office/powerpoint/2010/main" val="2603113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7906" name="Rectangle 2"/>
          <p:cNvSpPr>
            <a:spLocks noGrp="1" noRot="1" noChangeAspect="1" noChangeArrowheads="1" noTextEdit="1"/>
          </p:cNvSpPr>
          <p:nvPr>
            <p:ph type="sldImg"/>
          </p:nvPr>
        </p:nvSpPr>
        <p:spPr>
          <a:xfrm>
            <a:off x="-422275" y="592138"/>
            <a:ext cx="7653338" cy="4305300"/>
          </a:xfrm>
          <a:ln cap="flat"/>
        </p:spPr>
      </p:sp>
      <p:sp>
        <p:nvSpPr>
          <p:cNvPr id="3067907" name="Rectangle 3"/>
          <p:cNvSpPr>
            <a:spLocks noGrp="1" noChangeArrowheads="1"/>
          </p:cNvSpPr>
          <p:nvPr>
            <p:ph type="body" idx="1"/>
          </p:nvPr>
        </p:nvSpPr>
        <p:spPr>
          <a:xfrm>
            <a:off x="907201" y="4968077"/>
            <a:ext cx="4992801" cy="4225811"/>
          </a:xfrm>
          <a:noFill/>
          <a:ln/>
        </p:spPr>
        <p:txBody>
          <a:bodyPr lIns="92609" tIns="46305" rIns="92609" bIns="46305"/>
          <a:lstStyle/>
          <a:p>
            <a:endParaRPr lang="en-US" dirty="0"/>
          </a:p>
        </p:txBody>
      </p:sp>
    </p:spTree>
    <p:extLst>
      <p:ext uri="{BB962C8B-B14F-4D97-AF65-F5344CB8AC3E}">
        <p14:creationId xmlns:p14="http://schemas.microsoft.com/office/powerpoint/2010/main" val="986008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098" name="Rectangle 2"/>
          <p:cNvSpPr>
            <a:spLocks noGrp="1" noRot="1" noChangeAspect="1" noChangeArrowheads="1" noTextEdit="1"/>
          </p:cNvSpPr>
          <p:nvPr>
            <p:ph type="sldImg"/>
          </p:nvPr>
        </p:nvSpPr>
        <p:spPr>
          <a:xfrm>
            <a:off x="-422275" y="592138"/>
            <a:ext cx="7653338" cy="4305300"/>
          </a:xfrm>
          <a:ln cap="flat"/>
        </p:spPr>
      </p:sp>
      <p:sp>
        <p:nvSpPr>
          <p:cNvPr id="3076099" name="Rectangle 3"/>
          <p:cNvSpPr>
            <a:spLocks noGrp="1" noChangeArrowheads="1"/>
          </p:cNvSpPr>
          <p:nvPr>
            <p:ph type="body" idx="1"/>
          </p:nvPr>
        </p:nvSpPr>
        <p:spPr>
          <a:xfrm>
            <a:off x="907201" y="4968077"/>
            <a:ext cx="4992801" cy="4225811"/>
          </a:xfrm>
          <a:noFill/>
          <a:ln/>
        </p:spPr>
        <p:txBody>
          <a:bodyPr lIns="92609" tIns="46305" rIns="92609" bIns="46305">
            <a:normAutofit fontScale="70000" lnSpcReduction="20000"/>
          </a:bodyPr>
          <a:lstStyle/>
          <a:p>
            <a:r>
              <a:rPr lang="tr-TR" sz="1200" b="1" kern="1200" dirty="0">
                <a:solidFill>
                  <a:schemeClr val="tx1"/>
                </a:solidFill>
                <a:effectLst/>
                <a:latin typeface="+mn-lt"/>
                <a:ea typeface="+mn-ea"/>
                <a:cs typeface="+mn-cs"/>
              </a:rPr>
              <a:t>1. Sinyalizasyon Sisteminin Kendisi İçin Teknik Terimler</a:t>
            </a:r>
          </a:p>
          <a:p>
            <a:r>
              <a:rPr lang="tr-TR" sz="1200" b="0" i="0" kern="1200" dirty="0">
                <a:solidFill>
                  <a:schemeClr val="tx1"/>
                </a:solidFill>
                <a:effectLst/>
                <a:latin typeface="+mn-lt"/>
                <a:ea typeface="+mn-ea"/>
                <a:cs typeface="+mn-cs"/>
              </a:rPr>
              <a:t>Hafif raylı sistemlerde sinyalizasyon ve tren kontrolü için kullanılan ana sistemler şunlardır:</a:t>
            </a:r>
          </a:p>
          <a:p>
            <a:r>
              <a:rPr lang="tr-TR" sz="1200" b="1" i="0" kern="1200" dirty="0">
                <a:solidFill>
                  <a:schemeClr val="tx1"/>
                </a:solidFill>
                <a:effectLst/>
                <a:latin typeface="+mn-lt"/>
                <a:ea typeface="+mn-ea"/>
                <a:cs typeface="+mn-cs"/>
              </a:rPr>
              <a:t>CBTC:</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Communication-Based</a:t>
            </a:r>
            <a:r>
              <a:rPr lang="tr-TR" sz="1200" b="1" i="0" kern="1200" dirty="0">
                <a:solidFill>
                  <a:schemeClr val="tx1"/>
                </a:solidFill>
                <a:effectLst/>
                <a:latin typeface="+mn-lt"/>
                <a:ea typeface="+mn-ea"/>
                <a:cs typeface="+mn-cs"/>
              </a:rPr>
              <a:t> Train Control"</a:t>
            </a:r>
            <a:r>
              <a:rPr lang="tr-TR" sz="1200" b="0" i="0" kern="1200" dirty="0">
                <a:solidFill>
                  <a:schemeClr val="tx1"/>
                </a:solidFill>
                <a:effectLst/>
                <a:latin typeface="+mn-lt"/>
                <a:ea typeface="+mn-ea"/>
                <a:cs typeface="+mn-cs"/>
              </a:rPr>
              <a:t> (İletişim Tabanlı Tren Kontrolü). Bu, modern sistemlerde en yaygın kullanılan ve en gelişmiş olanıdır. Trenler ile merkez arasında sürekli veri iletişimine dayanır.</a:t>
            </a:r>
          </a:p>
          <a:p>
            <a:r>
              <a:rPr lang="tr-TR" sz="1200" b="1" i="0" kern="1200" dirty="0">
                <a:solidFill>
                  <a:schemeClr val="tx1"/>
                </a:solidFill>
                <a:effectLst/>
                <a:latin typeface="+mn-lt"/>
                <a:ea typeface="+mn-ea"/>
                <a:cs typeface="+mn-cs"/>
              </a:rPr>
              <a:t>ATS:</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Automatic</a:t>
            </a:r>
            <a:r>
              <a:rPr lang="tr-TR" sz="1200" b="1" i="0" kern="1200" dirty="0">
                <a:solidFill>
                  <a:schemeClr val="tx1"/>
                </a:solidFill>
                <a:effectLst/>
                <a:latin typeface="+mn-lt"/>
                <a:ea typeface="+mn-ea"/>
                <a:cs typeface="+mn-cs"/>
              </a:rPr>
              <a:t> Train </a:t>
            </a:r>
            <a:r>
              <a:rPr lang="tr-TR" sz="1200" b="1" i="0" kern="1200" dirty="0" err="1">
                <a:solidFill>
                  <a:schemeClr val="tx1"/>
                </a:solidFill>
                <a:effectLst/>
                <a:latin typeface="+mn-lt"/>
                <a:ea typeface="+mn-ea"/>
                <a:cs typeface="+mn-cs"/>
              </a:rPr>
              <a:t>Supervision</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(Otomatik Tren Denetimi). Tren trafiğini izler ve yönetir (sefer sıklığı, zaman çizelgesi vb.).</a:t>
            </a:r>
          </a:p>
          <a:p>
            <a:r>
              <a:rPr lang="tr-TR" sz="1200" b="1" i="0" kern="1200" dirty="0">
                <a:solidFill>
                  <a:schemeClr val="tx1"/>
                </a:solidFill>
                <a:effectLst/>
                <a:latin typeface="+mn-lt"/>
                <a:ea typeface="+mn-ea"/>
                <a:cs typeface="+mn-cs"/>
              </a:rPr>
              <a:t>ATP:</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Automatic</a:t>
            </a:r>
            <a:r>
              <a:rPr lang="tr-TR" sz="1200" b="1" i="0" kern="1200" dirty="0">
                <a:solidFill>
                  <a:schemeClr val="tx1"/>
                </a:solidFill>
                <a:effectLst/>
                <a:latin typeface="+mn-lt"/>
                <a:ea typeface="+mn-ea"/>
                <a:cs typeface="+mn-cs"/>
              </a:rPr>
              <a:t> Train </a:t>
            </a:r>
            <a:r>
              <a:rPr lang="tr-TR" sz="1200" b="1" i="0" kern="1200" dirty="0" err="1">
                <a:solidFill>
                  <a:schemeClr val="tx1"/>
                </a:solidFill>
                <a:effectLst/>
                <a:latin typeface="+mn-lt"/>
                <a:ea typeface="+mn-ea"/>
                <a:cs typeface="+mn-cs"/>
              </a:rPr>
              <a:t>Protection</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(Otomatik Tren Koruması). Trenler arası güvenli mesafeyi sağlar, hız sınırlamalarını uygular ve çarpışmayı önlemek için müdahale eder. Bir sistemin en kritik güvenlik katmanıdır.</a:t>
            </a:r>
          </a:p>
          <a:p>
            <a:r>
              <a:rPr lang="tr-TR" sz="1200" b="1" i="0" kern="1200" dirty="0">
                <a:solidFill>
                  <a:schemeClr val="tx1"/>
                </a:solidFill>
                <a:effectLst/>
                <a:latin typeface="+mn-lt"/>
                <a:ea typeface="+mn-ea"/>
                <a:cs typeface="+mn-cs"/>
              </a:rPr>
              <a:t>ATO:</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Automatic</a:t>
            </a:r>
            <a:r>
              <a:rPr lang="tr-TR" sz="1200" b="1" i="0" kern="1200" dirty="0">
                <a:solidFill>
                  <a:schemeClr val="tx1"/>
                </a:solidFill>
                <a:effectLst/>
                <a:latin typeface="+mn-lt"/>
                <a:ea typeface="+mn-ea"/>
                <a:cs typeface="+mn-cs"/>
              </a:rPr>
              <a:t> Train </a:t>
            </a:r>
            <a:r>
              <a:rPr lang="tr-TR" sz="1200" b="1" i="0" kern="1200" dirty="0" err="1">
                <a:solidFill>
                  <a:schemeClr val="tx1"/>
                </a:solidFill>
                <a:effectLst/>
                <a:latin typeface="+mn-lt"/>
                <a:ea typeface="+mn-ea"/>
                <a:cs typeface="+mn-cs"/>
              </a:rPr>
              <a:t>Operation</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(Otomatik Tren İşletimi). Trenin sürücüsüz veya sürücü destekli olarak otomatik bir şekilde çalıştırılmasını sağlar.</a:t>
            </a:r>
          </a:p>
          <a:p>
            <a:r>
              <a:rPr lang="tr-TR" sz="1200" b="1" i="0" kern="1200" dirty="0">
                <a:solidFill>
                  <a:schemeClr val="tx1"/>
                </a:solidFill>
                <a:effectLst/>
                <a:latin typeface="+mn-lt"/>
                <a:ea typeface="+mn-ea"/>
                <a:cs typeface="+mn-cs"/>
              </a:rPr>
              <a:t>İşaret Sistemi (</a:t>
            </a:r>
            <a:r>
              <a:rPr lang="tr-TR" sz="1200" b="1" i="0" kern="1200" dirty="0" err="1">
                <a:solidFill>
                  <a:schemeClr val="tx1"/>
                </a:solidFill>
                <a:effectLst/>
                <a:latin typeface="+mn-lt"/>
                <a:ea typeface="+mn-ea"/>
                <a:cs typeface="+mn-cs"/>
              </a:rPr>
              <a:t>Signalling</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Raylar üzerindeki sinyal lambaları ve işaretler gibi geleneksel bileşenleri ifade eder. Ancak modern sistemlerde bu, daha çok yazılımsal ve kablosuz bir hal almıştır.</a:t>
            </a:r>
          </a:p>
          <a:p>
            <a:r>
              <a:rPr lang="tr-TR" sz="1200" b="1" kern="1200" dirty="0">
                <a:solidFill>
                  <a:schemeClr val="tx1"/>
                </a:solidFill>
                <a:effectLst/>
                <a:latin typeface="+mn-lt"/>
                <a:ea typeface="+mn-ea"/>
                <a:cs typeface="+mn-cs"/>
              </a:rPr>
              <a:t>2. Sinyalizasyon Sistemindeki Hatalar ve Bozukluklar İçin Teknik Terimler</a:t>
            </a:r>
          </a:p>
          <a:p>
            <a:r>
              <a:rPr lang="tr-TR" sz="1200" b="0" i="0" kern="1200" dirty="0">
                <a:solidFill>
                  <a:schemeClr val="tx1"/>
                </a:solidFill>
                <a:effectLst/>
                <a:latin typeface="+mn-lt"/>
                <a:ea typeface="+mn-ea"/>
                <a:cs typeface="+mn-cs"/>
              </a:rPr>
              <a:t>Sistemde bir arıza, hata veya performans düşüklüğü olduğunu ifade etmek için kullanılan teknik terimler şunlardır:</a:t>
            </a:r>
          </a:p>
          <a:p>
            <a:r>
              <a:rPr lang="tr-TR" sz="1200" b="1" i="0" kern="1200" dirty="0">
                <a:solidFill>
                  <a:schemeClr val="tx1"/>
                </a:solidFill>
                <a:effectLst/>
                <a:latin typeface="+mn-lt"/>
                <a:ea typeface="+mn-ea"/>
                <a:cs typeface="+mn-cs"/>
              </a:rPr>
              <a:t>Fail-</a:t>
            </a:r>
            <a:r>
              <a:rPr lang="tr-TR" sz="1200" b="1" i="0" kern="1200" dirty="0" err="1">
                <a:solidFill>
                  <a:schemeClr val="tx1"/>
                </a:solidFill>
                <a:effectLst/>
                <a:latin typeface="+mn-lt"/>
                <a:ea typeface="+mn-ea"/>
                <a:cs typeface="+mn-cs"/>
              </a:rPr>
              <a:t>Safe</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Bu bir hata değil, bir </a:t>
            </a:r>
            <a:r>
              <a:rPr lang="tr-TR" sz="1200" b="1" i="0" kern="1200" dirty="0" err="1">
                <a:solidFill>
                  <a:schemeClr val="tx1"/>
                </a:solidFill>
                <a:effectLst/>
                <a:latin typeface="+mn-lt"/>
                <a:ea typeface="+mn-ea"/>
                <a:cs typeface="+mn-cs"/>
              </a:rPr>
              <a:t>prensip</a:t>
            </a:r>
            <a:r>
              <a:rPr lang="tr-TR" sz="1200" b="0" i="0" kern="1200" dirty="0" err="1">
                <a:solidFill>
                  <a:schemeClr val="tx1"/>
                </a:solidFill>
                <a:effectLst/>
                <a:latin typeface="+mn-lt"/>
                <a:ea typeface="+mn-ea"/>
                <a:cs typeface="+mn-cs"/>
              </a:rPr>
              <a:t>dir</a:t>
            </a:r>
            <a:r>
              <a:rPr lang="tr-TR" sz="1200" b="0" i="0" kern="1200" dirty="0">
                <a:solidFill>
                  <a:schemeClr val="tx1"/>
                </a:solidFill>
                <a:effectLst/>
                <a:latin typeface="+mn-lt"/>
                <a:ea typeface="+mn-ea"/>
                <a:cs typeface="+mn-cs"/>
              </a:rPr>
              <a:t>. Sinyalizasyon sistemlerindeki herhangi bir arızanın, sistemin her zaman </a:t>
            </a:r>
            <a:r>
              <a:rPr lang="tr-TR" sz="1200" b="1" i="0" kern="1200" dirty="0">
                <a:solidFill>
                  <a:schemeClr val="tx1"/>
                </a:solidFill>
                <a:effectLst/>
                <a:latin typeface="+mn-lt"/>
                <a:ea typeface="+mn-ea"/>
                <a:cs typeface="+mn-cs"/>
              </a:rPr>
              <a:t>"güvenli </a:t>
            </a:r>
            <a:r>
              <a:rPr lang="tr-TR" sz="1200" b="1" i="0" kern="1200" dirty="0" err="1">
                <a:solidFill>
                  <a:schemeClr val="tx1"/>
                </a:solidFill>
                <a:effectLst/>
                <a:latin typeface="+mn-lt"/>
                <a:ea typeface="+mn-ea"/>
                <a:cs typeface="+mn-cs"/>
              </a:rPr>
              <a:t>durum"a</a:t>
            </a:r>
            <a:r>
              <a:rPr lang="tr-TR" sz="1200" b="0" i="0" kern="1200" dirty="0">
                <a:solidFill>
                  <a:schemeClr val="tx1"/>
                </a:solidFill>
                <a:effectLst/>
                <a:latin typeface="+mn-lt"/>
                <a:ea typeface="+mn-ea"/>
                <a:cs typeface="+mn-cs"/>
              </a:rPr>
              <a:t> (trenin durması gibi) geçmesini sağlayacak şekilde tasarlandığını ifade eder.</a:t>
            </a:r>
          </a:p>
          <a:p>
            <a:r>
              <a:rPr lang="tr-TR" sz="1200" b="1" i="0" kern="1200" dirty="0" err="1">
                <a:solidFill>
                  <a:schemeClr val="tx1"/>
                </a:solidFill>
                <a:effectLst/>
                <a:latin typeface="+mn-lt"/>
                <a:ea typeface="+mn-ea"/>
                <a:cs typeface="+mn-cs"/>
              </a:rPr>
              <a:t>System</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Failure</a:t>
            </a:r>
            <a:r>
              <a:rPr lang="tr-TR" sz="1200" b="1" i="0" kern="1200" dirty="0">
                <a:solidFill>
                  <a:schemeClr val="tx1"/>
                </a:solidFill>
                <a:effectLst/>
                <a:latin typeface="+mn-lt"/>
                <a:ea typeface="+mn-ea"/>
                <a:cs typeface="+mn-cs"/>
              </a:rPr>
              <a:t> / </a:t>
            </a:r>
            <a:r>
              <a:rPr lang="tr-TR" sz="1200" b="1" i="0" kern="1200" dirty="0" err="1">
                <a:solidFill>
                  <a:schemeClr val="tx1"/>
                </a:solidFill>
                <a:effectLst/>
                <a:latin typeface="+mn-lt"/>
                <a:ea typeface="+mn-ea"/>
                <a:cs typeface="+mn-cs"/>
              </a:rPr>
              <a:t>Fault</a:t>
            </a:r>
            <a:r>
              <a:rPr lang="tr-TR" sz="1200" b="1" i="0" kern="1200" dirty="0">
                <a:solidFill>
                  <a:schemeClr val="tx1"/>
                </a:solidFill>
                <a:effectLst/>
                <a:latin typeface="+mn-lt"/>
                <a:ea typeface="+mn-ea"/>
                <a:cs typeface="+mn-cs"/>
              </a:rPr>
              <a:t> (Sistem Arızası/Hatası):</a:t>
            </a:r>
            <a:r>
              <a:rPr lang="tr-TR" sz="1200" b="0" i="0" kern="1200" dirty="0">
                <a:solidFill>
                  <a:schemeClr val="tx1"/>
                </a:solidFill>
                <a:effectLst/>
                <a:latin typeface="+mn-lt"/>
                <a:ea typeface="+mn-ea"/>
                <a:cs typeface="+mn-cs"/>
              </a:rPr>
              <a:t> Genel bir terimdir. Donanım veya yazılımın çalışmaması durumunu ifade eder.</a:t>
            </a:r>
          </a:p>
          <a:p>
            <a:r>
              <a:rPr lang="tr-TR" sz="1200" b="1" i="0" kern="1200" dirty="0" err="1">
                <a:solidFill>
                  <a:schemeClr val="tx1"/>
                </a:solidFill>
                <a:effectLst/>
                <a:latin typeface="+mn-lt"/>
                <a:ea typeface="+mn-ea"/>
                <a:cs typeface="+mn-cs"/>
              </a:rPr>
              <a:t>Signal</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Degradation</a:t>
            </a:r>
            <a:r>
              <a:rPr lang="tr-TR" sz="1200" b="1" i="0" kern="1200" dirty="0">
                <a:solidFill>
                  <a:schemeClr val="tx1"/>
                </a:solidFill>
                <a:effectLst/>
                <a:latin typeface="+mn-lt"/>
                <a:ea typeface="+mn-ea"/>
                <a:cs typeface="+mn-cs"/>
              </a:rPr>
              <a:t> (Sinyal Bozulması/Zayıflaması):</a:t>
            </a:r>
            <a:r>
              <a:rPr lang="tr-TR" sz="1200" b="0" i="0" kern="1200" dirty="0">
                <a:solidFill>
                  <a:schemeClr val="tx1"/>
                </a:solidFill>
                <a:effectLst/>
                <a:latin typeface="+mn-lt"/>
                <a:ea typeface="+mn-ea"/>
                <a:cs typeface="+mn-cs"/>
              </a:rPr>
              <a:t> Tren ile merkez arasındaki iletişim sinyalinin kalitesinin düşmesi, kesintili olması. Bu, CBTC sistemleri için kritik bir hatadır.</a:t>
            </a:r>
          </a:p>
          <a:p>
            <a:r>
              <a:rPr lang="tr-TR" sz="1200" b="1" i="0" kern="1200" dirty="0" err="1">
                <a:solidFill>
                  <a:schemeClr val="tx1"/>
                </a:solidFill>
                <a:effectLst/>
                <a:latin typeface="+mn-lt"/>
                <a:ea typeface="+mn-ea"/>
                <a:cs typeface="+mn-cs"/>
              </a:rPr>
              <a:t>Loss</a:t>
            </a:r>
            <a:r>
              <a:rPr lang="tr-TR" sz="1200" b="1" i="0" kern="1200" dirty="0">
                <a:solidFill>
                  <a:schemeClr val="tx1"/>
                </a:solidFill>
                <a:effectLst/>
                <a:latin typeface="+mn-lt"/>
                <a:ea typeface="+mn-ea"/>
                <a:cs typeface="+mn-cs"/>
              </a:rPr>
              <a:t> of </a:t>
            </a:r>
            <a:r>
              <a:rPr lang="tr-TR" sz="1200" b="1" i="0" kern="1200" dirty="0" err="1">
                <a:solidFill>
                  <a:schemeClr val="tx1"/>
                </a:solidFill>
                <a:effectLst/>
                <a:latin typeface="+mn-lt"/>
                <a:ea typeface="+mn-ea"/>
                <a:cs typeface="+mn-cs"/>
              </a:rPr>
              <a:t>Clearance</a:t>
            </a:r>
            <a:r>
              <a:rPr lang="tr-TR" sz="1200" b="1" i="0" kern="1200" dirty="0">
                <a:solidFill>
                  <a:schemeClr val="tx1"/>
                </a:solidFill>
                <a:effectLst/>
                <a:latin typeface="+mn-lt"/>
                <a:ea typeface="+mn-ea"/>
                <a:cs typeface="+mn-cs"/>
              </a:rPr>
              <a:t> (Geçiş İzninin Kaybı):</a:t>
            </a:r>
            <a:r>
              <a:rPr lang="tr-TR" sz="1200" b="0" i="0" kern="1200" dirty="0">
                <a:solidFill>
                  <a:schemeClr val="tx1"/>
                </a:solidFill>
                <a:effectLst/>
                <a:latin typeface="+mn-lt"/>
                <a:ea typeface="+mn-ea"/>
                <a:cs typeface="+mn-cs"/>
              </a:rPr>
              <a:t> ATP sisteminin, bir trenin belirli bir bloktaki "geçiş iznini" iptal etmemesi veya yanlış vermesi durumu.</a:t>
            </a:r>
          </a:p>
          <a:p>
            <a:r>
              <a:rPr lang="tr-TR" sz="1200" b="1" i="0" kern="1200" dirty="0" err="1">
                <a:solidFill>
                  <a:schemeClr val="tx1"/>
                </a:solidFill>
                <a:effectLst/>
                <a:latin typeface="+mn-lt"/>
                <a:ea typeface="+mn-ea"/>
                <a:cs typeface="+mn-cs"/>
              </a:rPr>
              <a:t>Balise</a:t>
            </a:r>
            <a:r>
              <a:rPr lang="tr-TR" sz="1200" b="1" i="0" kern="1200" dirty="0">
                <a:solidFill>
                  <a:schemeClr val="tx1"/>
                </a:solidFill>
                <a:effectLst/>
                <a:latin typeface="+mn-lt"/>
                <a:ea typeface="+mn-ea"/>
                <a:cs typeface="+mn-cs"/>
              </a:rPr>
              <a:t> / Beacon </a:t>
            </a:r>
            <a:r>
              <a:rPr lang="tr-TR" sz="1200" b="1" i="0" kern="1200" dirty="0" err="1">
                <a:solidFill>
                  <a:schemeClr val="tx1"/>
                </a:solidFill>
                <a:effectLst/>
                <a:latin typeface="+mn-lt"/>
                <a:ea typeface="+mn-ea"/>
                <a:cs typeface="+mn-cs"/>
              </a:rPr>
              <a:t>Fault</a:t>
            </a:r>
            <a:r>
              <a:rPr lang="tr-TR" sz="1200" b="1" i="0" kern="1200" dirty="0">
                <a:solidFill>
                  <a:schemeClr val="tx1"/>
                </a:solidFill>
                <a:effectLst/>
                <a:latin typeface="+mn-lt"/>
                <a:ea typeface="+mn-ea"/>
                <a:cs typeface="+mn-cs"/>
              </a:rPr>
              <a:t> (İşaretçi Arızası):</a:t>
            </a:r>
            <a:r>
              <a:rPr lang="tr-TR" sz="1200" b="0" i="0" kern="1200" dirty="0">
                <a:solidFill>
                  <a:schemeClr val="tx1"/>
                </a:solidFill>
                <a:effectLst/>
                <a:latin typeface="+mn-lt"/>
                <a:ea typeface="+mn-ea"/>
                <a:cs typeface="+mn-cs"/>
              </a:rPr>
              <a:t> Raylar üzerine yerleştirilen ve trene konum bilgisi veren elektronik işaretçilerdeki (</a:t>
            </a:r>
            <a:r>
              <a:rPr lang="tr-TR" sz="1200" b="0" i="0" kern="1200" dirty="0" err="1">
                <a:solidFill>
                  <a:schemeClr val="tx1"/>
                </a:solidFill>
                <a:effectLst/>
                <a:latin typeface="+mn-lt"/>
                <a:ea typeface="+mn-ea"/>
                <a:cs typeface="+mn-cs"/>
              </a:rPr>
              <a:t>balise</a:t>
            </a:r>
            <a:r>
              <a:rPr lang="tr-TR" sz="1200" b="0" i="0" kern="1200" dirty="0">
                <a:solidFill>
                  <a:schemeClr val="tx1"/>
                </a:solidFill>
                <a:effectLst/>
                <a:latin typeface="+mn-lt"/>
                <a:ea typeface="+mn-ea"/>
                <a:cs typeface="+mn-cs"/>
              </a:rPr>
              <a:t>) arıza.</a:t>
            </a:r>
          </a:p>
          <a:p>
            <a:r>
              <a:rPr lang="tr-TR" sz="1200" b="1" i="0" kern="1200" dirty="0" err="1">
                <a:solidFill>
                  <a:schemeClr val="tx1"/>
                </a:solidFill>
                <a:effectLst/>
                <a:latin typeface="+mn-lt"/>
                <a:ea typeface="+mn-ea"/>
                <a:cs typeface="+mn-cs"/>
              </a:rPr>
              <a:t>Speed</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Command</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Error</a:t>
            </a:r>
            <a:r>
              <a:rPr lang="tr-TR" sz="1200" b="1" i="0" kern="1200" dirty="0">
                <a:solidFill>
                  <a:schemeClr val="tx1"/>
                </a:solidFill>
                <a:effectLst/>
                <a:latin typeface="+mn-lt"/>
                <a:ea typeface="+mn-ea"/>
                <a:cs typeface="+mn-cs"/>
              </a:rPr>
              <a:t> (Hız Komutu Hatası):</a:t>
            </a:r>
            <a:r>
              <a:rPr lang="tr-TR" sz="1200" b="0" i="0" kern="1200" dirty="0">
                <a:solidFill>
                  <a:schemeClr val="tx1"/>
                </a:solidFill>
                <a:effectLst/>
                <a:latin typeface="+mn-lt"/>
                <a:ea typeface="+mn-ea"/>
                <a:cs typeface="+mn-cs"/>
              </a:rPr>
              <a:t> Sistemin trene yanlış hız komutu göndermesi.</a:t>
            </a:r>
          </a:p>
          <a:p>
            <a:r>
              <a:rPr lang="tr-TR" sz="1200" b="1" i="0" kern="1200" dirty="0" err="1">
                <a:solidFill>
                  <a:schemeClr val="tx1"/>
                </a:solidFill>
                <a:effectLst/>
                <a:latin typeface="+mn-lt"/>
                <a:ea typeface="+mn-ea"/>
                <a:cs typeface="+mn-cs"/>
              </a:rPr>
              <a:t>False</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Clearance</a:t>
            </a:r>
            <a:r>
              <a:rPr lang="tr-TR" sz="1200" b="1" i="0" kern="1200" dirty="0">
                <a:solidFill>
                  <a:schemeClr val="tx1"/>
                </a:solidFill>
                <a:effectLst/>
                <a:latin typeface="+mn-lt"/>
                <a:ea typeface="+mn-ea"/>
                <a:cs typeface="+mn-cs"/>
              </a:rPr>
              <a:t> (Sahte Geçiş İzni):</a:t>
            </a:r>
            <a:r>
              <a:rPr lang="tr-TR" sz="1200" b="0" i="0" kern="1200" dirty="0">
                <a:solidFill>
                  <a:schemeClr val="tx1"/>
                </a:solidFill>
                <a:effectLst/>
                <a:latin typeface="+mn-lt"/>
                <a:ea typeface="+mn-ea"/>
                <a:cs typeface="+mn-cs"/>
              </a:rPr>
              <a:t> Sistemin, aslında dolu olan bir ray bölümünü (bloğu) tren için boş ve güvenli olarak göstermesi. Bu, </a:t>
            </a:r>
            <a:r>
              <a:rPr lang="tr-TR" sz="1200" b="1" i="0" kern="1200" dirty="0">
                <a:solidFill>
                  <a:schemeClr val="tx1"/>
                </a:solidFill>
                <a:effectLst/>
                <a:latin typeface="+mn-lt"/>
                <a:ea typeface="+mn-ea"/>
                <a:cs typeface="+mn-cs"/>
              </a:rPr>
              <a:t>çok ciddi ve nadir bir güvenlik açığıdır</a:t>
            </a:r>
            <a:r>
              <a:rPr lang="tr-TR" sz="1200" b="0" i="0" kern="1200" dirty="0">
                <a:solidFill>
                  <a:schemeClr val="tx1"/>
                </a:solidFill>
                <a:effectLst/>
                <a:latin typeface="+mn-lt"/>
                <a:ea typeface="+mn-ea"/>
                <a:cs typeface="+mn-cs"/>
              </a:rPr>
              <a:t>.</a:t>
            </a:r>
          </a:p>
          <a:p>
            <a:r>
              <a:rPr lang="tr-TR" sz="1200" b="1" i="0" kern="1200" dirty="0">
                <a:solidFill>
                  <a:schemeClr val="tx1"/>
                </a:solidFill>
                <a:effectLst/>
                <a:latin typeface="+mn-lt"/>
                <a:ea typeface="+mn-ea"/>
                <a:cs typeface="+mn-cs"/>
              </a:rPr>
              <a:t>Data </a:t>
            </a:r>
            <a:r>
              <a:rPr lang="tr-TR" sz="1200" b="1" i="0" kern="1200" dirty="0" err="1">
                <a:solidFill>
                  <a:schemeClr val="tx1"/>
                </a:solidFill>
                <a:effectLst/>
                <a:latin typeface="+mn-lt"/>
                <a:ea typeface="+mn-ea"/>
                <a:cs typeface="+mn-cs"/>
              </a:rPr>
              <a:t>Corruption</a:t>
            </a:r>
            <a:r>
              <a:rPr lang="tr-TR" sz="1200" b="1" i="0" kern="1200" dirty="0">
                <a:solidFill>
                  <a:schemeClr val="tx1"/>
                </a:solidFill>
                <a:effectLst/>
                <a:latin typeface="+mn-lt"/>
                <a:ea typeface="+mn-ea"/>
                <a:cs typeface="+mn-cs"/>
              </a:rPr>
              <a:t> (Veri Bozulması):</a:t>
            </a:r>
            <a:r>
              <a:rPr lang="tr-TR" sz="1200" b="0" i="0" kern="1200" dirty="0">
                <a:solidFill>
                  <a:schemeClr val="tx1"/>
                </a:solidFill>
                <a:effectLst/>
                <a:latin typeface="+mn-lt"/>
                <a:ea typeface="+mn-ea"/>
                <a:cs typeface="+mn-cs"/>
              </a:rPr>
              <a:t> Sistem yazılımında veya iletişim paketlerinde veri bütünlüğünün kaybolması.</a:t>
            </a:r>
          </a:p>
          <a:p>
            <a:r>
              <a:rPr lang="tr-TR" sz="1200" b="1" i="0" kern="1200" dirty="0" err="1">
                <a:solidFill>
                  <a:schemeClr val="tx1"/>
                </a:solidFill>
                <a:effectLst/>
                <a:latin typeface="+mn-lt"/>
                <a:ea typeface="+mn-ea"/>
                <a:cs typeface="+mn-cs"/>
              </a:rPr>
              <a:t>Intermittent</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Fault</a:t>
            </a:r>
            <a:r>
              <a:rPr lang="tr-TR" sz="1200" b="1" i="0" kern="1200" dirty="0">
                <a:solidFill>
                  <a:schemeClr val="tx1"/>
                </a:solidFill>
                <a:effectLst/>
                <a:latin typeface="+mn-lt"/>
                <a:ea typeface="+mn-ea"/>
                <a:cs typeface="+mn-cs"/>
              </a:rPr>
              <a:t> (Aralıklı Arıza):</a:t>
            </a:r>
            <a:r>
              <a:rPr lang="tr-TR" sz="1200" b="0" i="0" kern="1200" dirty="0">
                <a:solidFill>
                  <a:schemeClr val="tx1"/>
                </a:solidFill>
                <a:effectLst/>
                <a:latin typeface="+mn-lt"/>
                <a:ea typeface="+mn-ea"/>
                <a:cs typeface="+mn-cs"/>
              </a:rPr>
              <a:t> Tanımlanması en zor olan, sürekli olmayan, gelip giden arıza türü.</a:t>
            </a:r>
          </a:p>
          <a:p>
            <a:r>
              <a:rPr lang="tr-TR" sz="1200" b="1" i="0" kern="1200" dirty="0">
                <a:solidFill>
                  <a:schemeClr val="tx1"/>
                </a:solidFill>
                <a:effectLst/>
                <a:latin typeface="+mn-lt"/>
                <a:ea typeface="+mn-ea"/>
                <a:cs typeface="+mn-cs"/>
              </a:rPr>
              <a:t>Özetle: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Bad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factor</a:t>
            </a:r>
            <a:r>
              <a:rPr lang="tr-TR" sz="1200" b="0" i="0" kern="1200" dirty="0">
                <a:solidFill>
                  <a:schemeClr val="tx1"/>
                </a:solidFill>
                <a:effectLst/>
                <a:latin typeface="+mn-lt"/>
                <a:ea typeface="+mn-ea"/>
                <a:cs typeface="+mn-cs"/>
              </a:rPr>
              <a:t>" yerine, duruma göre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system</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fault</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signal</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degradation</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a:t>
            </a:r>
            <a:r>
              <a:rPr lang="tr-TR" sz="1200" b="1" i="0" kern="1200" dirty="0">
                <a:solidFill>
                  <a:schemeClr val="tx1"/>
                </a:solidFill>
                <a:effectLst/>
                <a:latin typeface="+mn-lt"/>
                <a:ea typeface="+mn-ea"/>
                <a:cs typeface="+mn-cs"/>
              </a:rPr>
              <a:t>"ATP </a:t>
            </a:r>
            <a:r>
              <a:rPr lang="tr-TR" sz="1200" b="1" i="0" kern="1200" dirty="0" err="1">
                <a:solidFill>
                  <a:schemeClr val="tx1"/>
                </a:solidFill>
                <a:effectLst/>
                <a:latin typeface="+mn-lt"/>
                <a:ea typeface="+mn-ea"/>
                <a:cs typeface="+mn-cs"/>
              </a:rPr>
              <a:t>failure</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veya </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intermittent</a:t>
            </a:r>
            <a:r>
              <a:rPr lang="tr-TR" sz="1200" b="1" i="0" kern="1200" dirty="0">
                <a:solidFill>
                  <a:schemeClr val="tx1"/>
                </a:solidFill>
                <a:effectLst/>
                <a:latin typeface="+mn-lt"/>
                <a:ea typeface="+mn-ea"/>
                <a:cs typeface="+mn-cs"/>
              </a:rPr>
              <a:t> </a:t>
            </a:r>
            <a:r>
              <a:rPr lang="tr-TR" sz="1200" b="1" i="0" kern="1200" dirty="0" err="1">
                <a:solidFill>
                  <a:schemeClr val="tx1"/>
                </a:solidFill>
                <a:effectLst/>
                <a:latin typeface="+mn-lt"/>
                <a:ea typeface="+mn-ea"/>
                <a:cs typeface="+mn-cs"/>
              </a:rPr>
              <a:t>fault</a:t>
            </a:r>
            <a:r>
              <a:rPr lang="tr-TR" sz="1200" b="1" i="0" kern="1200" dirty="0">
                <a:solidFill>
                  <a:schemeClr val="tx1"/>
                </a:solidFill>
                <a:effectLst/>
                <a:latin typeface="+mn-lt"/>
                <a:ea typeface="+mn-ea"/>
                <a:cs typeface="+mn-cs"/>
              </a:rPr>
              <a:t>"</a:t>
            </a:r>
            <a:r>
              <a:rPr lang="tr-TR" sz="1200" b="0" i="0" kern="1200" dirty="0">
                <a:solidFill>
                  <a:schemeClr val="tx1"/>
                </a:solidFill>
                <a:effectLst/>
                <a:latin typeface="+mn-lt"/>
                <a:ea typeface="+mn-ea"/>
                <a:cs typeface="+mn-cs"/>
              </a:rPr>
              <a:t> gibi terimler kullanılır. Bu terimler, sorunun kaynağını ve ciddiyetini çok daha net bir şekilde ifade eder.</a:t>
            </a:r>
          </a:p>
          <a:p>
            <a:endParaRPr lang="en-US" dirty="0"/>
          </a:p>
          <a:p>
            <a:r>
              <a:rPr lang="en-US" dirty="0"/>
              <a:t>143+12=155  12/155=7.7%</a:t>
            </a:r>
          </a:p>
          <a:p>
            <a:r>
              <a:rPr lang="en-US" dirty="0"/>
              <a:t>162+8=170  8/170=4.7%</a:t>
            </a:r>
          </a:p>
          <a:p>
            <a:endParaRPr lang="en-US" dirty="0"/>
          </a:p>
          <a:p>
            <a:r>
              <a:rPr lang="en-US" dirty="0"/>
              <a:t>Are the defect rates different?</a:t>
            </a:r>
          </a:p>
        </p:txBody>
      </p:sp>
    </p:spTree>
    <p:extLst>
      <p:ext uri="{BB962C8B-B14F-4D97-AF65-F5344CB8AC3E}">
        <p14:creationId xmlns:p14="http://schemas.microsoft.com/office/powerpoint/2010/main" val="3449857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194" name="Rectangle 2"/>
          <p:cNvSpPr>
            <a:spLocks noGrp="1" noRot="1" noChangeAspect="1" noChangeArrowheads="1" noTextEdit="1"/>
          </p:cNvSpPr>
          <p:nvPr>
            <p:ph type="sldImg"/>
          </p:nvPr>
        </p:nvSpPr>
        <p:spPr>
          <a:xfrm>
            <a:off x="-422275" y="592138"/>
            <a:ext cx="7653338" cy="4305300"/>
          </a:xfrm>
          <a:ln cap="flat"/>
        </p:spPr>
      </p:sp>
      <p:sp>
        <p:nvSpPr>
          <p:cNvPr id="3080195" name="Rectangle 3"/>
          <p:cNvSpPr>
            <a:spLocks noGrp="1" noChangeArrowheads="1"/>
          </p:cNvSpPr>
          <p:nvPr>
            <p:ph type="body" idx="1"/>
          </p:nvPr>
        </p:nvSpPr>
        <p:spPr>
          <a:xfrm>
            <a:off x="907201" y="4968077"/>
            <a:ext cx="4992801" cy="4225811"/>
          </a:xfrm>
          <a:ln/>
        </p:spPr>
        <p:txBody>
          <a:bodyPr lIns="92609" tIns="46305" rIns="92609" bIns="46305"/>
          <a:lstStyle/>
          <a:p>
            <a:endParaRPr lang="en-GB"/>
          </a:p>
        </p:txBody>
      </p:sp>
    </p:spTree>
    <p:extLst>
      <p:ext uri="{BB962C8B-B14F-4D97-AF65-F5344CB8AC3E}">
        <p14:creationId xmlns:p14="http://schemas.microsoft.com/office/powerpoint/2010/main" val="2866910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09D5-05AA-D6B7-3938-773395C44007}"/>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2BBEA976-7516-1ECF-A771-BC1676100B38}"/>
              </a:ext>
            </a:extLst>
          </p:cNvPr>
          <p:cNvSpPr>
            <a:spLocks noGrp="1" noRot="1" noChangeAspect="1"/>
          </p:cNvSpPr>
          <p:nvPr>
            <p:ph type="sldImg"/>
          </p:nvPr>
        </p:nvSpPr>
        <p:spPr>
          <a:xfrm>
            <a:off x="-123825" y="785813"/>
            <a:ext cx="7307263" cy="4111625"/>
          </a:xfrm>
        </p:spPr>
      </p:sp>
      <p:sp>
        <p:nvSpPr>
          <p:cNvPr id="3" name="Not Yer Tutucusu 2">
            <a:extLst>
              <a:ext uri="{FF2B5EF4-FFF2-40B4-BE49-F238E27FC236}">
                <a16:creationId xmlns:a16="http://schemas.microsoft.com/office/drawing/2014/main" id="{B4AE7695-AD7C-BDE8-26AA-4C047D725993}"/>
              </a:ext>
            </a:extLst>
          </p:cNvPr>
          <p:cNvSpPr>
            <a:spLocks noGrp="1"/>
          </p:cNvSpPr>
          <p:nvPr>
            <p:ph type="body" idx="1"/>
          </p:nvPr>
        </p:nvSpPr>
        <p:spPr/>
        <p:txBody>
          <a:bodyPr/>
          <a:lstStyle/>
          <a:p>
            <a:pPr defTabSz="915589">
              <a:defRPr/>
            </a:pPr>
            <a:r>
              <a:rPr lang="tr-TR" dirty="0"/>
              <a:t>Notlar: </a:t>
            </a:r>
          </a:p>
          <a:p>
            <a:endParaRPr lang="tr-TR" dirty="0"/>
          </a:p>
        </p:txBody>
      </p:sp>
      <p:sp>
        <p:nvSpPr>
          <p:cNvPr id="6" name="Slayt Numarası Yer Tutucusu 5">
            <a:extLst>
              <a:ext uri="{FF2B5EF4-FFF2-40B4-BE49-F238E27FC236}">
                <a16:creationId xmlns:a16="http://schemas.microsoft.com/office/drawing/2014/main" id="{45AF72E2-F6EF-5C2B-F940-E2F7149BA022}"/>
              </a:ext>
            </a:extLst>
          </p:cNvPr>
          <p:cNvSpPr>
            <a:spLocks noGrp="1"/>
          </p:cNvSpPr>
          <p:nvPr>
            <p:ph type="sldNum" sz="quarter" idx="12"/>
          </p:nvPr>
        </p:nvSpPr>
        <p:spPr>
          <a:xfrm>
            <a:off x="3858118" y="9410720"/>
            <a:ext cx="2949084" cy="547900"/>
          </a:xfrm>
          <a:prstGeom prst="rect">
            <a:avLst/>
          </a:prstGeom>
        </p:spPr>
        <p:txBody>
          <a:bodyPr/>
          <a:lstStyle/>
          <a:p>
            <a:pPr>
              <a:defRPr/>
            </a:pPr>
            <a:fld id="{3B845FF7-681F-4534-8087-8FC08EE5C5A4}" type="slidenum">
              <a:rPr lang="en-AU" smtClean="0"/>
              <a:pPr>
                <a:defRPr/>
              </a:pPr>
              <a:t>102</a:t>
            </a:fld>
            <a:endParaRPr lang="en-AU"/>
          </a:p>
        </p:txBody>
      </p:sp>
      <p:sp>
        <p:nvSpPr>
          <p:cNvPr id="8" name="Üstbilgi Yer Tutucusu 7">
            <a:extLst>
              <a:ext uri="{FF2B5EF4-FFF2-40B4-BE49-F238E27FC236}">
                <a16:creationId xmlns:a16="http://schemas.microsoft.com/office/drawing/2014/main" id="{0A5BD2F2-6C5B-5047-9BB6-910DD1C6058C}"/>
              </a:ext>
            </a:extLst>
          </p:cNvPr>
          <p:cNvSpPr>
            <a:spLocks noGrp="1"/>
          </p:cNvSpPr>
          <p:nvPr>
            <p:ph type="hdr" sz="quarter" idx="13"/>
          </p:nvPr>
        </p:nvSpPr>
        <p:spPr/>
        <p:txBody>
          <a:bodyPr/>
          <a:lstStyle/>
          <a:p>
            <a:r>
              <a:rPr lang="tr-TR"/>
              <a:t>Yalın 6 Sigma / Tanımlama ve Ölçme / Bölüm-1</a:t>
            </a:r>
          </a:p>
        </p:txBody>
      </p:sp>
    </p:spTree>
    <p:extLst>
      <p:ext uri="{BB962C8B-B14F-4D97-AF65-F5344CB8AC3E}">
        <p14:creationId xmlns:p14="http://schemas.microsoft.com/office/powerpoint/2010/main" val="29391696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r>
              <a:rPr lang="tr-TR"/>
              <a:t>Sayfa No: </a:t>
            </a:r>
            <a:fld id="{1DA42E5F-DE3A-4328-8627-74FFA69FB12F}" type="slidenum">
              <a:rPr lang="tr-TR" smtClean="0"/>
              <a:pPr/>
              <a:t>111</a:t>
            </a:fld>
            <a:endParaRPr lang="tr-TR" dirty="0"/>
          </a:p>
        </p:txBody>
      </p:sp>
      <p:sp>
        <p:nvSpPr>
          <p:cNvPr id="5" name="Üstbilgi Yer Tutucusu 4"/>
          <p:cNvSpPr>
            <a:spLocks noGrp="1"/>
          </p:cNvSpPr>
          <p:nvPr>
            <p:ph type="hdr" sz="quarter" idx="11"/>
          </p:nvPr>
        </p:nvSpPr>
        <p:spPr/>
        <p:txBody>
          <a:bodyPr/>
          <a:lstStyle/>
          <a:p>
            <a:r>
              <a:rPr lang="tr-TR"/>
              <a:t>Yalın 6 Sigma / Tanımlama ve Ölçme / Bölüm-5</a:t>
            </a:r>
            <a:endParaRPr lang="tr-TR" dirty="0"/>
          </a:p>
        </p:txBody>
      </p:sp>
    </p:spTree>
    <p:extLst>
      <p:ext uri="{BB962C8B-B14F-4D97-AF65-F5344CB8AC3E}">
        <p14:creationId xmlns:p14="http://schemas.microsoft.com/office/powerpoint/2010/main" val="229959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Slayt Görüntüsü Yer Tutucusu"/>
          <p:cNvSpPr>
            <a:spLocks noGrp="1" noRot="1" noChangeAspect="1" noTextEdit="1"/>
          </p:cNvSpPr>
          <p:nvPr>
            <p:ph type="sldImg"/>
          </p:nvPr>
        </p:nvSpPr>
        <p:spPr>
          <a:xfrm>
            <a:off x="-123825" y="785813"/>
            <a:ext cx="7307263" cy="4111625"/>
          </a:xfrm>
          <a:ln/>
        </p:spPr>
      </p:sp>
      <p:sp>
        <p:nvSpPr>
          <p:cNvPr id="77827"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t>Aynı koşullarda aynı sonuçu veren durumlar teoriktir. Gerçek hayatta edindiğimiz bilgi ve tecrübelerimiz olası sonuçları tahmin etmek için kullanırız bunu yaparken de istatistikten yararlanırız. Minitab istatistiği kolaylaştırarak günlük hayatımızda daha fazla yararlanmamıza olanak sunar.</a:t>
            </a:r>
          </a:p>
          <a:p>
            <a:r>
              <a:rPr lang="tr-TR"/>
              <a:t>Başlangıç için temel istatistik «basic statistic» sekmesini sizler için seçtik. Modül 1 de sizlerle temel istatistiğin 1 kısmını inceleyeceğiz ⌂ </a:t>
            </a:r>
          </a:p>
        </p:txBody>
      </p:sp>
      <p:sp>
        <p:nvSpPr>
          <p:cNvPr id="2" name="Veri Yer Tutucusu 1"/>
          <p:cNvSpPr>
            <a:spLocks noGrp="1"/>
          </p:cNvSpPr>
          <p:nvPr>
            <p:ph type="dt" idx="10"/>
          </p:nvPr>
        </p:nvSpPr>
        <p:spPr>
          <a:xfrm>
            <a:off x="3856697" y="1"/>
            <a:ext cx="2948112" cy="496849"/>
          </a:xfrm>
          <a:prstGeom prst="rect">
            <a:avLst/>
          </a:prstGeom>
        </p:spPr>
        <p:txBody>
          <a:bodyPr lIns="136853" tIns="68427" rIns="136853" bIns="68427"/>
          <a:lstStyle/>
          <a:p>
            <a:pPr>
              <a:defRPr/>
            </a:pPr>
            <a:endParaRPr lang="tr-TR"/>
          </a:p>
        </p:txBody>
      </p:sp>
      <p:sp>
        <p:nvSpPr>
          <p:cNvPr id="3" name="Altbilgi Yer Tutucusu 2"/>
          <p:cNvSpPr>
            <a:spLocks noGrp="1"/>
          </p:cNvSpPr>
          <p:nvPr>
            <p:ph type="ftr" sz="quarter" idx="11"/>
          </p:nvPr>
        </p:nvSpPr>
        <p:spPr>
          <a:xfrm>
            <a:off x="1" y="9440123"/>
            <a:ext cx="2950504" cy="496849"/>
          </a:xfrm>
          <a:prstGeom prst="rect">
            <a:avLst/>
          </a:prstGeom>
        </p:spPr>
        <p:txBody>
          <a:bodyPr lIns="136853" tIns="68427" rIns="136853" bIns="68427"/>
          <a:lstStyle/>
          <a:p>
            <a:pPr>
              <a:defRPr/>
            </a:pPr>
            <a:endParaRPr lang="tr-TR"/>
          </a:p>
        </p:txBody>
      </p:sp>
      <p:sp>
        <p:nvSpPr>
          <p:cNvPr id="4" name="Üstbilgi Yer Tutucusu 3"/>
          <p:cNvSpPr>
            <a:spLocks noGrp="1"/>
          </p:cNvSpPr>
          <p:nvPr>
            <p:ph type="hdr" sz="quarter" idx="12"/>
          </p:nvPr>
        </p:nvSpPr>
        <p:spPr/>
        <p:txBody>
          <a:bodyPr/>
          <a:lstStyle/>
          <a:p>
            <a:pPr>
              <a:defRPr/>
            </a:pPr>
            <a:endParaRPr lang="tr-TR"/>
          </a:p>
        </p:txBody>
      </p:sp>
    </p:spTree>
    <p:extLst>
      <p:ext uri="{BB962C8B-B14F-4D97-AF65-F5344CB8AC3E}">
        <p14:creationId xmlns:p14="http://schemas.microsoft.com/office/powerpoint/2010/main" val="141744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ayt Görüntüsü Yer Tutucusu 1"/>
          <p:cNvSpPr>
            <a:spLocks noGrp="1" noRot="1" noChangeAspect="1" noTextEdit="1"/>
          </p:cNvSpPr>
          <p:nvPr>
            <p:ph type="sldImg"/>
          </p:nvPr>
        </p:nvSpPr>
        <p:spPr>
          <a:xfrm>
            <a:off x="-123825" y="785813"/>
            <a:ext cx="7307263" cy="4111625"/>
          </a:xfrm>
          <a:ln/>
        </p:spPr>
      </p:sp>
      <p:sp>
        <p:nvSpPr>
          <p:cNvPr id="81923" name="Not Yer Tutucus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148">
              <a:buSzPct val="150000"/>
            </a:pPr>
            <a:r>
              <a:rPr lang="tr-TR" dirty="0"/>
              <a:t>???????????????????????????????????????</a:t>
            </a:r>
          </a:p>
          <a:p>
            <a:pPr defTabSz="465148">
              <a:buSzPct val="150000"/>
              <a:buBlip>
                <a:blip r:embed="rId3"/>
              </a:buBlip>
            </a:pPr>
            <a:r>
              <a:rPr lang="tr-TR" dirty="0"/>
              <a:t>Neden dağılımları kullanırız ve bilmek zorundayız?</a:t>
            </a:r>
          </a:p>
          <a:p>
            <a:pPr defTabSz="465148">
              <a:buSzPct val="150000"/>
            </a:pPr>
            <a:r>
              <a:rPr lang="tr-TR" dirty="0"/>
              <a:t>	Doğada ardışık olarak tekrar eden her olay yeterli örnek sayısına ulaştığında normal dağılım özelliği gösterir. </a:t>
            </a:r>
          </a:p>
          <a:p>
            <a:pPr defTabSz="465148">
              <a:buSzPct val="150000"/>
            </a:pPr>
            <a:r>
              <a:rPr lang="tr-TR" dirty="0"/>
              <a:t>Aldığımız örnekleri istatistiklerini,  bilinen dağılım parametreleri ile karşılaştırırız</a:t>
            </a:r>
          </a:p>
        </p:txBody>
      </p:sp>
      <p:sp>
        <p:nvSpPr>
          <p:cNvPr id="81924" name="Slayt Numarası Yer Tutucus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894" eaLnBrk="0" hangingPunct="0">
              <a:defRPr sz="3000">
                <a:solidFill>
                  <a:schemeClr val="tx1"/>
                </a:solidFill>
                <a:latin typeface="Times New Roman" pitchFamily="18" charset="0"/>
              </a:defRPr>
            </a:lvl1pPr>
            <a:lvl2pPr marL="777462" indent="-299023" defTabSz="951894" eaLnBrk="0" hangingPunct="0">
              <a:defRPr sz="3000">
                <a:solidFill>
                  <a:schemeClr val="tx1"/>
                </a:solidFill>
                <a:latin typeface="Times New Roman" pitchFamily="18" charset="0"/>
              </a:defRPr>
            </a:lvl2pPr>
            <a:lvl3pPr marL="1196096" indent="-239219" defTabSz="951894" eaLnBrk="0" hangingPunct="0">
              <a:defRPr sz="3000">
                <a:solidFill>
                  <a:schemeClr val="tx1"/>
                </a:solidFill>
                <a:latin typeface="Times New Roman" pitchFamily="18" charset="0"/>
              </a:defRPr>
            </a:lvl3pPr>
            <a:lvl4pPr marL="1674534" indent="-239219" defTabSz="951894" eaLnBrk="0" hangingPunct="0">
              <a:defRPr sz="3000">
                <a:solidFill>
                  <a:schemeClr val="tx1"/>
                </a:solidFill>
                <a:latin typeface="Times New Roman" pitchFamily="18" charset="0"/>
              </a:defRPr>
            </a:lvl4pPr>
            <a:lvl5pPr marL="2152972" indent="-239219" defTabSz="951894" eaLnBrk="0" hangingPunct="0">
              <a:defRPr sz="3000">
                <a:solidFill>
                  <a:schemeClr val="tx1"/>
                </a:solidFill>
                <a:latin typeface="Times New Roman" pitchFamily="18" charset="0"/>
              </a:defRPr>
            </a:lvl5pPr>
            <a:lvl6pPr marL="2631409" indent="-239219" algn="just" defTabSz="951894" eaLnBrk="0" fontAlgn="base" hangingPunct="0">
              <a:spcBef>
                <a:spcPct val="20000"/>
              </a:spcBef>
              <a:spcAft>
                <a:spcPct val="0"/>
              </a:spcAft>
              <a:buClr>
                <a:schemeClr val="tx1"/>
              </a:buClr>
              <a:buFont typeface="Wingdings" pitchFamily="2" charset="2"/>
              <a:buChar char="n"/>
              <a:defRPr sz="3000">
                <a:solidFill>
                  <a:schemeClr val="tx1"/>
                </a:solidFill>
                <a:latin typeface="Times New Roman" pitchFamily="18" charset="0"/>
              </a:defRPr>
            </a:lvl6pPr>
            <a:lvl7pPr marL="3109850" indent="-239219" algn="just" defTabSz="951894" eaLnBrk="0" fontAlgn="base" hangingPunct="0">
              <a:spcBef>
                <a:spcPct val="20000"/>
              </a:spcBef>
              <a:spcAft>
                <a:spcPct val="0"/>
              </a:spcAft>
              <a:buClr>
                <a:schemeClr val="tx1"/>
              </a:buClr>
              <a:buFont typeface="Wingdings" pitchFamily="2" charset="2"/>
              <a:buChar char="n"/>
              <a:defRPr sz="3000">
                <a:solidFill>
                  <a:schemeClr val="tx1"/>
                </a:solidFill>
                <a:latin typeface="Times New Roman" pitchFamily="18" charset="0"/>
              </a:defRPr>
            </a:lvl7pPr>
            <a:lvl8pPr marL="3588287" indent="-239219" algn="just" defTabSz="951894" eaLnBrk="0" fontAlgn="base" hangingPunct="0">
              <a:spcBef>
                <a:spcPct val="20000"/>
              </a:spcBef>
              <a:spcAft>
                <a:spcPct val="0"/>
              </a:spcAft>
              <a:buClr>
                <a:schemeClr val="tx1"/>
              </a:buClr>
              <a:buFont typeface="Wingdings" pitchFamily="2" charset="2"/>
              <a:buChar char="n"/>
              <a:defRPr sz="3000">
                <a:solidFill>
                  <a:schemeClr val="tx1"/>
                </a:solidFill>
                <a:latin typeface="Times New Roman" pitchFamily="18" charset="0"/>
              </a:defRPr>
            </a:lvl8pPr>
            <a:lvl9pPr marL="4066725" indent="-239219" algn="just" defTabSz="951894" eaLnBrk="0" fontAlgn="base" hangingPunct="0">
              <a:spcBef>
                <a:spcPct val="20000"/>
              </a:spcBef>
              <a:spcAft>
                <a:spcPct val="0"/>
              </a:spcAft>
              <a:buClr>
                <a:schemeClr val="tx1"/>
              </a:buClr>
              <a:buFont typeface="Wingdings" pitchFamily="2" charset="2"/>
              <a:buChar char="n"/>
              <a:defRPr sz="3000">
                <a:solidFill>
                  <a:schemeClr val="tx1"/>
                </a:solidFill>
                <a:latin typeface="Times New Roman" pitchFamily="18" charset="0"/>
              </a:defRPr>
            </a:lvl9pPr>
          </a:lstStyle>
          <a:p>
            <a:fld id="{F287C39C-D561-4AF2-BAB2-B96777F40F5F}" type="slidenum">
              <a:rPr lang="en-AU" sz="1200"/>
              <a:pPr/>
              <a:t>15</a:t>
            </a:fld>
            <a:endParaRPr lang="en-AU" sz="1200"/>
          </a:p>
        </p:txBody>
      </p:sp>
      <p:sp>
        <p:nvSpPr>
          <p:cNvPr id="2" name="Veri Yer Tutucusu 1"/>
          <p:cNvSpPr>
            <a:spLocks noGrp="1"/>
          </p:cNvSpPr>
          <p:nvPr>
            <p:ph type="dt" idx="10"/>
          </p:nvPr>
        </p:nvSpPr>
        <p:spPr>
          <a:xfrm>
            <a:off x="3856697" y="1"/>
            <a:ext cx="2948112" cy="496849"/>
          </a:xfrm>
          <a:prstGeom prst="rect">
            <a:avLst/>
          </a:prstGeom>
        </p:spPr>
        <p:txBody>
          <a:bodyPr lIns="136853" tIns="68427" rIns="136853" bIns="68427"/>
          <a:lstStyle/>
          <a:p>
            <a:pPr>
              <a:defRPr/>
            </a:pPr>
            <a:endParaRPr lang="tr-TR"/>
          </a:p>
        </p:txBody>
      </p:sp>
      <p:sp>
        <p:nvSpPr>
          <p:cNvPr id="3" name="Altbilgi Yer Tutucusu 2"/>
          <p:cNvSpPr>
            <a:spLocks noGrp="1"/>
          </p:cNvSpPr>
          <p:nvPr>
            <p:ph type="ftr" sz="quarter" idx="11"/>
          </p:nvPr>
        </p:nvSpPr>
        <p:spPr>
          <a:xfrm>
            <a:off x="1" y="9440123"/>
            <a:ext cx="2950504" cy="496849"/>
          </a:xfrm>
          <a:prstGeom prst="rect">
            <a:avLst/>
          </a:prstGeom>
        </p:spPr>
        <p:txBody>
          <a:bodyPr lIns="136853" tIns="68427" rIns="136853" bIns="68427"/>
          <a:lstStyle/>
          <a:p>
            <a:pPr>
              <a:defRPr/>
            </a:pPr>
            <a:endParaRPr lang="tr-TR"/>
          </a:p>
        </p:txBody>
      </p:sp>
      <p:sp>
        <p:nvSpPr>
          <p:cNvPr id="4" name="Üstbilgi Yer Tutucusu 3"/>
          <p:cNvSpPr>
            <a:spLocks noGrp="1"/>
          </p:cNvSpPr>
          <p:nvPr>
            <p:ph type="hdr" sz="quarter" idx="12"/>
          </p:nvPr>
        </p:nvSpPr>
        <p:spPr/>
        <p:txBody>
          <a:bodyPr/>
          <a:lstStyle/>
          <a:p>
            <a:pPr>
              <a:defRPr/>
            </a:pPr>
            <a:endParaRPr lang="tr-TR"/>
          </a:p>
        </p:txBody>
      </p:sp>
    </p:spTree>
    <p:extLst>
      <p:ext uri="{BB962C8B-B14F-4D97-AF65-F5344CB8AC3E}">
        <p14:creationId xmlns:p14="http://schemas.microsoft.com/office/powerpoint/2010/main" val="338797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23825" y="785813"/>
            <a:ext cx="7307263" cy="41116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5EA982F9-44E3-4489-90F4-8809A2F3EE6A}" type="slidenum">
              <a:rPr lang="tr-TR" smtClean="0"/>
              <a:pPr>
                <a:defRPr/>
              </a:pPr>
              <a:t>16</a:t>
            </a:fld>
            <a:endParaRPr lang="tr-TR"/>
          </a:p>
        </p:txBody>
      </p:sp>
      <p:sp>
        <p:nvSpPr>
          <p:cNvPr id="5" name="Veri Yer Tutucusu 4"/>
          <p:cNvSpPr>
            <a:spLocks noGrp="1"/>
          </p:cNvSpPr>
          <p:nvPr>
            <p:ph type="dt" idx="11"/>
          </p:nvPr>
        </p:nvSpPr>
        <p:spPr>
          <a:xfrm>
            <a:off x="3856697" y="1"/>
            <a:ext cx="2948112" cy="496849"/>
          </a:xfrm>
          <a:prstGeom prst="rect">
            <a:avLst/>
          </a:prstGeom>
        </p:spPr>
        <p:txBody>
          <a:bodyPr lIns="136853" tIns="68427" rIns="136853" bIns="68427"/>
          <a:lstStyle/>
          <a:p>
            <a:pPr>
              <a:defRPr/>
            </a:pPr>
            <a:endParaRPr lang="tr-TR"/>
          </a:p>
        </p:txBody>
      </p:sp>
      <p:sp>
        <p:nvSpPr>
          <p:cNvPr id="6" name="Altbilgi Yer Tutucusu 5"/>
          <p:cNvSpPr>
            <a:spLocks noGrp="1"/>
          </p:cNvSpPr>
          <p:nvPr>
            <p:ph type="ftr" sz="quarter" idx="12"/>
          </p:nvPr>
        </p:nvSpPr>
        <p:spPr>
          <a:xfrm>
            <a:off x="1" y="9440123"/>
            <a:ext cx="2950504" cy="496849"/>
          </a:xfrm>
          <a:prstGeom prst="rect">
            <a:avLst/>
          </a:prstGeom>
        </p:spPr>
        <p:txBody>
          <a:bodyPr lIns="136853" tIns="68427" rIns="136853" bIns="68427"/>
          <a:lstStyle/>
          <a:p>
            <a:pPr>
              <a:defRPr/>
            </a:pPr>
            <a:endParaRPr lang="tr-TR"/>
          </a:p>
        </p:txBody>
      </p:sp>
      <p:sp>
        <p:nvSpPr>
          <p:cNvPr id="7" name="Üstbilgi Yer Tutucusu 6"/>
          <p:cNvSpPr>
            <a:spLocks noGrp="1"/>
          </p:cNvSpPr>
          <p:nvPr>
            <p:ph type="hdr" sz="quarter" idx="13"/>
          </p:nvPr>
        </p:nvSpPr>
        <p:spPr/>
        <p:txBody>
          <a:bodyPr/>
          <a:lstStyle/>
          <a:p>
            <a:pPr>
              <a:defRPr/>
            </a:pPr>
            <a:endParaRPr lang="tr-TR"/>
          </a:p>
        </p:txBody>
      </p:sp>
    </p:spTree>
    <p:extLst>
      <p:ext uri="{BB962C8B-B14F-4D97-AF65-F5344CB8AC3E}">
        <p14:creationId xmlns:p14="http://schemas.microsoft.com/office/powerpoint/2010/main" val="351691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Slayt Görüntüsü Yer Tutucusu"/>
          <p:cNvSpPr>
            <a:spLocks noGrp="1" noRot="1" noChangeAspect="1" noTextEdit="1"/>
          </p:cNvSpPr>
          <p:nvPr>
            <p:ph type="sldImg"/>
          </p:nvPr>
        </p:nvSpPr>
        <p:spPr>
          <a:xfrm>
            <a:off x="-123825" y="785813"/>
            <a:ext cx="7307263" cy="4111625"/>
          </a:xfrm>
          <a:ln/>
        </p:spPr>
      </p:sp>
      <p:sp>
        <p:nvSpPr>
          <p:cNvPr id="72707"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b="0" dirty="0"/>
              <a:t>T</a:t>
            </a:r>
            <a:r>
              <a:rPr lang="af-ZA" b="0" dirty="0"/>
              <a:t>arz</a:t>
            </a:r>
            <a:r>
              <a:rPr lang="tr-TR" b="0" dirty="0"/>
              <a:t>ı</a:t>
            </a:r>
            <a:r>
              <a:rPr lang="af-ZA" b="0" dirty="0"/>
              <a:t> zaten kübik olan sürrealist resimde sanatla fazla ilgilenmeyenlerin anlayabile</a:t>
            </a:r>
            <a:r>
              <a:rPr lang="tr-TR" b="0" dirty="0"/>
              <a:t>c</a:t>
            </a:r>
            <a:r>
              <a:rPr lang="af-ZA" b="0" dirty="0"/>
              <a:t>e</a:t>
            </a:r>
            <a:r>
              <a:rPr lang="tr-TR" b="0" dirty="0"/>
              <a:t>ğ</a:t>
            </a:r>
            <a:r>
              <a:rPr lang="af-ZA" b="0" dirty="0"/>
              <a:t>i çok az </a:t>
            </a:r>
            <a:r>
              <a:rPr lang="tr-TR" b="0" dirty="0"/>
              <a:t>ş</a:t>
            </a:r>
            <a:r>
              <a:rPr lang="af-ZA" b="0" dirty="0"/>
              <a:t>ey var. Bozuk perspektifli bir oda, sar</a:t>
            </a:r>
            <a:r>
              <a:rPr lang="tr-TR" b="0" dirty="0"/>
              <a:t>ı</a:t>
            </a:r>
            <a:r>
              <a:rPr lang="af-ZA" b="0" dirty="0"/>
              <a:t> uzun saçl</a:t>
            </a:r>
            <a:r>
              <a:rPr lang="tr-TR" b="0" dirty="0"/>
              <a:t>ı</a:t>
            </a:r>
            <a:r>
              <a:rPr lang="af-ZA" b="0" dirty="0"/>
              <a:t> yarat</a:t>
            </a:r>
            <a:r>
              <a:rPr lang="tr-TR" b="0" dirty="0" err="1"/>
              <a:t>ığ</a:t>
            </a:r>
            <a:r>
              <a:rPr lang="af-ZA" b="0" dirty="0"/>
              <a:t>a benzeyen bi</a:t>
            </a:r>
            <a:r>
              <a:rPr lang="tr-TR" b="0" dirty="0" err="1"/>
              <a:t>rş</a:t>
            </a:r>
            <a:r>
              <a:rPr lang="af-ZA" b="0" dirty="0"/>
              <a:t>ey</a:t>
            </a:r>
            <a:r>
              <a:rPr lang="tr-TR" b="0" baseline="0" dirty="0"/>
              <a:t> ve birbiri içene geçmiş büyüklü küçüklü ayrıntılar.</a:t>
            </a:r>
            <a:r>
              <a:rPr lang="af-ZA" b="1" dirty="0"/>
              <a:t> </a:t>
            </a:r>
            <a:endParaRPr lang="tr-TR" dirty="0"/>
          </a:p>
        </p:txBody>
      </p:sp>
      <p:sp>
        <p:nvSpPr>
          <p:cNvPr id="72708"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defRPr>
            </a:lvl1pPr>
            <a:lvl2pPr marL="501474" indent="-192874" eaLnBrk="0" hangingPunct="0">
              <a:defRPr b="1">
                <a:solidFill>
                  <a:schemeClr val="tx1"/>
                </a:solidFill>
                <a:latin typeface="Tahoma" pitchFamily="34" charset="0"/>
              </a:defRPr>
            </a:lvl2pPr>
            <a:lvl3pPr marL="771498" indent="-154299" eaLnBrk="0" hangingPunct="0">
              <a:defRPr b="1">
                <a:solidFill>
                  <a:schemeClr val="tx1"/>
                </a:solidFill>
                <a:latin typeface="Tahoma" pitchFamily="34" charset="0"/>
              </a:defRPr>
            </a:lvl3pPr>
            <a:lvl4pPr marL="1080097" indent="-154299" eaLnBrk="0" hangingPunct="0">
              <a:defRPr b="1">
                <a:solidFill>
                  <a:schemeClr val="tx1"/>
                </a:solidFill>
                <a:latin typeface="Tahoma" pitchFamily="34" charset="0"/>
              </a:defRPr>
            </a:lvl4pPr>
            <a:lvl5pPr marL="1388696" indent="-154299" eaLnBrk="0" hangingPunct="0">
              <a:defRPr b="1">
                <a:solidFill>
                  <a:schemeClr val="tx1"/>
                </a:solidFill>
                <a:latin typeface="Tahoma" pitchFamily="34" charset="0"/>
              </a:defRPr>
            </a:lvl5pPr>
            <a:lvl6pPr marL="1697296" indent="-154299" algn="ctr" eaLnBrk="0" fontAlgn="base" hangingPunct="0">
              <a:spcBef>
                <a:spcPct val="0"/>
              </a:spcBef>
              <a:spcAft>
                <a:spcPct val="0"/>
              </a:spcAft>
              <a:defRPr b="1">
                <a:solidFill>
                  <a:schemeClr val="tx1"/>
                </a:solidFill>
                <a:latin typeface="Tahoma" pitchFamily="34" charset="0"/>
              </a:defRPr>
            </a:lvl6pPr>
            <a:lvl7pPr marL="2005894" indent="-154299" algn="ctr" eaLnBrk="0" fontAlgn="base" hangingPunct="0">
              <a:spcBef>
                <a:spcPct val="0"/>
              </a:spcBef>
              <a:spcAft>
                <a:spcPct val="0"/>
              </a:spcAft>
              <a:defRPr b="1">
                <a:solidFill>
                  <a:schemeClr val="tx1"/>
                </a:solidFill>
                <a:latin typeface="Tahoma" pitchFamily="34" charset="0"/>
              </a:defRPr>
            </a:lvl7pPr>
            <a:lvl8pPr marL="2314494" indent="-154299" algn="ctr" eaLnBrk="0" fontAlgn="base" hangingPunct="0">
              <a:spcBef>
                <a:spcPct val="0"/>
              </a:spcBef>
              <a:spcAft>
                <a:spcPct val="0"/>
              </a:spcAft>
              <a:defRPr b="1">
                <a:solidFill>
                  <a:schemeClr val="tx1"/>
                </a:solidFill>
                <a:latin typeface="Tahoma" pitchFamily="34" charset="0"/>
              </a:defRPr>
            </a:lvl8pPr>
            <a:lvl9pPr marL="2623093" indent="-154299" algn="ctr" eaLnBrk="0" fontAlgn="base" hangingPunct="0">
              <a:spcBef>
                <a:spcPct val="0"/>
              </a:spcBef>
              <a:spcAft>
                <a:spcPct val="0"/>
              </a:spcAft>
              <a:defRPr b="1">
                <a:solidFill>
                  <a:schemeClr val="tx1"/>
                </a:solidFill>
                <a:latin typeface="Tahoma" pitchFamily="34" charset="0"/>
              </a:defRPr>
            </a:lvl9pPr>
          </a:lstStyle>
          <a:p>
            <a:fld id="{E56010AB-33B7-4A42-952C-E77D17094DDD}" type="slidenum">
              <a:rPr lang="en-AU" b="0">
                <a:latin typeface="Times New Roman" pitchFamily="18" charset="0"/>
              </a:rPr>
              <a:pPr/>
              <a:t>20</a:t>
            </a:fld>
            <a:endParaRPr lang="en-AU" b="0">
              <a:latin typeface="Times New Roman" pitchFamily="18" charset="0"/>
            </a:endParaRPr>
          </a:p>
        </p:txBody>
      </p:sp>
    </p:spTree>
    <p:extLst>
      <p:ext uri="{BB962C8B-B14F-4D97-AF65-F5344CB8AC3E}">
        <p14:creationId xmlns:p14="http://schemas.microsoft.com/office/powerpoint/2010/main" val="87492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bg1"/>
        </a:solidFill>
        <a:effectLst/>
      </p:bgPr>
    </p:bg>
    <p:spTree>
      <p:nvGrpSpPr>
        <p:cNvPr id="1" name=""/>
        <p:cNvGrpSpPr/>
        <p:nvPr/>
      </p:nvGrpSpPr>
      <p:grpSpPr>
        <a:xfrm>
          <a:off x="0" y="0"/>
          <a:ext cx="0" cy="0"/>
          <a:chOff x="0" y="0"/>
          <a:chExt cx="0" cy="0"/>
        </a:xfrm>
      </p:grpSpPr>
      <p:sp>
        <p:nvSpPr>
          <p:cNvPr id="8" name="ZoneTexte 7"/>
          <p:cNvSpPr txBox="1"/>
          <p:nvPr userDrawn="1"/>
        </p:nvSpPr>
        <p:spPr>
          <a:xfrm>
            <a:off x="3352800" y="5562600"/>
            <a:ext cx="237566" cy="369332"/>
          </a:xfrm>
          <a:prstGeom prst="rect">
            <a:avLst/>
          </a:prstGeom>
          <a:noFill/>
        </p:spPr>
        <p:txBody>
          <a:bodyPr wrap="none" rtlCol="0">
            <a:spAutoFit/>
          </a:bodyPr>
          <a:lstStyle/>
          <a:p>
            <a:r>
              <a:rPr lang="fr-FR" sz="180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62" y="71605"/>
            <a:ext cx="1592989" cy="1747493"/>
          </a:xfrm>
          <a:prstGeom prst="rect">
            <a:avLst/>
          </a:prstGeom>
        </p:spPr>
      </p:pic>
      <p:sp>
        <p:nvSpPr>
          <p:cNvPr id="5" name="Titre 1"/>
          <p:cNvSpPr txBox="1">
            <a:spLocks/>
          </p:cNvSpPr>
          <p:nvPr userDrawn="1"/>
        </p:nvSpPr>
        <p:spPr>
          <a:xfrm>
            <a:off x="1829262" y="3425728"/>
            <a:ext cx="8902700" cy="1904733"/>
          </a:xfrm>
          <a:prstGeom prst="rect">
            <a:avLst/>
          </a:prstGeom>
        </p:spPr>
        <p:txBody>
          <a:bodyPr/>
          <a:lstStyle>
            <a:lvl1pPr marL="0" indent="0" algn="l" defTabSz="457200" rtl="0" eaLnBrk="1" latinLnBrk="0" hangingPunct="1">
              <a:spcBef>
                <a:spcPct val="0"/>
              </a:spcBef>
              <a:buNone/>
              <a:defRPr sz="6000" b="1" i="0" kern="1200" cap="all" baseline="0">
                <a:solidFill>
                  <a:srgbClr val="00292B"/>
                </a:solidFill>
                <a:latin typeface="Century Gothic" panose="020B0502020202020204" pitchFamily="34" charset="0"/>
                <a:ea typeface="+mj-ea"/>
                <a:cs typeface="Rockwell"/>
              </a:defRPr>
            </a:lvl1pPr>
          </a:lstStyle>
          <a:p>
            <a:endParaRPr lang="en-US" dirty="0">
              <a:solidFill>
                <a:schemeClr val="tx1"/>
              </a:solidFill>
            </a:endParaRPr>
          </a:p>
        </p:txBody>
      </p:sp>
      <p:sp>
        <p:nvSpPr>
          <p:cNvPr id="10" name="Subtitle 2"/>
          <p:cNvSpPr txBox="1">
            <a:spLocks/>
          </p:cNvSpPr>
          <p:nvPr userDrawn="1"/>
        </p:nvSpPr>
        <p:spPr>
          <a:xfrm>
            <a:off x="2247002" y="6299427"/>
            <a:ext cx="2748337" cy="550694"/>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200" b="0" kern="1200">
                <a:solidFill>
                  <a:srgbClr val="00292B"/>
                </a:solidFill>
                <a:latin typeface="Century Gothic"/>
                <a:ea typeface="+mn-ea"/>
                <a:cs typeface="Century Gothic"/>
              </a:defRPr>
            </a:lvl1pPr>
            <a:lvl2pPr marL="457200" indent="0" algn="ctr" defTabSz="457200" rtl="0" eaLnBrk="1" latinLnBrk="0" hangingPunct="1">
              <a:spcBef>
                <a:spcPct val="20000"/>
              </a:spcBef>
              <a:buSzPct val="115000"/>
              <a:buFontTx/>
              <a:buNone/>
              <a:defRPr sz="2400" b="0" i="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SzPct val="100000"/>
              <a:buFontTx/>
              <a:buNone/>
              <a:defRPr sz="2000" b="0" i="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SzPct val="100000"/>
              <a:buFontTx/>
              <a:buNone/>
              <a:defRPr sz="1800" b="0" i="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SzPct val="115000"/>
              <a:buFontTx/>
              <a:buNone/>
              <a:defRPr sz="1600" b="0" i="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1" dirty="0"/>
              <a:t>	</a:t>
            </a:r>
            <a:r>
              <a:rPr lang="en-US" dirty="0"/>
              <a:t>		</a:t>
            </a:r>
          </a:p>
        </p:txBody>
      </p:sp>
      <p:sp>
        <p:nvSpPr>
          <p:cNvPr id="3" name="Text Placeholder 2"/>
          <p:cNvSpPr>
            <a:spLocks noGrp="1"/>
          </p:cNvSpPr>
          <p:nvPr>
            <p:ph type="body" sz="quarter" idx="10" hasCustomPrompt="1"/>
          </p:nvPr>
        </p:nvSpPr>
        <p:spPr>
          <a:xfrm>
            <a:off x="1815151" y="1860492"/>
            <a:ext cx="8903162" cy="1788100"/>
          </a:xfrm>
          <a:prstGeom prst="rect">
            <a:avLst/>
          </a:prstGeom>
        </p:spPr>
        <p:txBody>
          <a:bodyPr>
            <a:noAutofit/>
          </a:bodyPr>
          <a:lstStyle>
            <a:lvl1pPr>
              <a:defRPr sz="6000">
                <a:solidFill>
                  <a:srgbClr val="004047"/>
                </a:solidFill>
              </a:defRPr>
            </a:lvl1pPr>
          </a:lstStyle>
          <a:p>
            <a:r>
              <a:rPr lang="fr-FR" dirty="0">
                <a:solidFill>
                  <a:schemeClr val="tx1"/>
                </a:solidFill>
              </a:rPr>
              <a:t>TITLE OF</a:t>
            </a:r>
            <a:br>
              <a:rPr lang="fr-FR" dirty="0">
                <a:solidFill>
                  <a:schemeClr val="tx1"/>
                </a:solidFill>
              </a:rPr>
            </a:br>
            <a:r>
              <a:rPr lang="fr-FR" dirty="0">
                <a:solidFill>
                  <a:schemeClr val="tx1"/>
                </a:solidFill>
              </a:rPr>
              <a:t>THE </a:t>
            </a:r>
            <a:r>
              <a:rPr lang="en-US" dirty="0">
                <a:solidFill>
                  <a:schemeClr val="tx1"/>
                </a:solidFill>
              </a:rPr>
              <a:t>PRESENTATION</a:t>
            </a:r>
          </a:p>
        </p:txBody>
      </p:sp>
      <p:sp>
        <p:nvSpPr>
          <p:cNvPr id="13" name="Text Placeholder 12"/>
          <p:cNvSpPr>
            <a:spLocks noGrp="1"/>
          </p:cNvSpPr>
          <p:nvPr>
            <p:ph type="body" sz="quarter" idx="11" hasCustomPrompt="1"/>
          </p:nvPr>
        </p:nvSpPr>
        <p:spPr>
          <a:xfrm>
            <a:off x="1815151" y="3792770"/>
            <a:ext cx="8903162" cy="632263"/>
          </a:xfrm>
          <a:prstGeom prst="rect">
            <a:avLst/>
          </a:prstGeom>
        </p:spPr>
        <p:txBody>
          <a:bodyPr>
            <a:noAutofit/>
          </a:bodyPr>
          <a:lstStyle>
            <a:lvl1pPr>
              <a:defRPr sz="3600" b="0">
                <a:solidFill>
                  <a:srgbClr val="004047"/>
                </a:solidFill>
              </a:defRPr>
            </a:lvl1pPr>
          </a:lstStyle>
          <a:p>
            <a:r>
              <a:rPr lang="fr-FR" dirty="0">
                <a:solidFill>
                  <a:srgbClr val="004047"/>
                </a:solidFill>
              </a:rPr>
              <a:t>SUBTITLE / NAME OF THE SPEAKER</a:t>
            </a:r>
          </a:p>
        </p:txBody>
      </p:sp>
      <p:sp>
        <p:nvSpPr>
          <p:cNvPr id="15" name="Text Placeholder 14"/>
          <p:cNvSpPr>
            <a:spLocks noGrp="1"/>
          </p:cNvSpPr>
          <p:nvPr>
            <p:ph type="body" sz="quarter" idx="12" hasCustomPrompt="1"/>
          </p:nvPr>
        </p:nvSpPr>
        <p:spPr>
          <a:xfrm>
            <a:off x="2215645" y="4565264"/>
            <a:ext cx="3161237" cy="416472"/>
          </a:xfrm>
          <a:prstGeom prst="rect">
            <a:avLst/>
          </a:prstGeom>
        </p:spPr>
        <p:txBody>
          <a:bodyPr>
            <a:noAutofit/>
          </a:bodyPr>
          <a:lstStyle>
            <a:lvl1pPr>
              <a:defRPr sz="2000" b="0">
                <a:solidFill>
                  <a:srgbClr val="004047"/>
                </a:solidFill>
              </a:defRPr>
            </a:lvl1pPr>
          </a:lstStyle>
          <a:p>
            <a:pPr lvl="0"/>
            <a:r>
              <a:rPr lang="en-US" sz="2600" dirty="0"/>
              <a:t>@</a:t>
            </a:r>
            <a:r>
              <a:rPr lang="en-US" sz="2600" dirty="0" err="1"/>
              <a:t>twitteraccount</a:t>
            </a:r>
            <a:endParaRPr lang="en-US" dirty="0"/>
          </a:p>
        </p:txBody>
      </p:sp>
      <p:sp>
        <p:nvSpPr>
          <p:cNvPr id="17" name="Text Placeholder 16"/>
          <p:cNvSpPr>
            <a:spLocks noGrp="1"/>
          </p:cNvSpPr>
          <p:nvPr>
            <p:ph type="body" sz="quarter" idx="13" hasCustomPrompt="1"/>
          </p:nvPr>
        </p:nvSpPr>
        <p:spPr>
          <a:xfrm>
            <a:off x="11065941" y="304748"/>
            <a:ext cx="890271" cy="542925"/>
          </a:xfrm>
          <a:prstGeom prst="rect">
            <a:avLst/>
          </a:prstGeom>
        </p:spPr>
        <p:txBody>
          <a:bodyPr>
            <a:normAutofit/>
          </a:bodyPr>
          <a:lstStyle>
            <a:lvl1pPr>
              <a:defRPr sz="2200" b="0"/>
            </a:lvl1pPr>
          </a:lstStyle>
          <a:p>
            <a:pPr lvl="0"/>
            <a:r>
              <a:rPr lang="en-US" dirty="0"/>
              <a:t>Date</a:t>
            </a:r>
          </a:p>
        </p:txBody>
      </p:sp>
      <p:sp>
        <p:nvSpPr>
          <p:cNvPr id="11" name="TextBox 10">
            <a:extLst>
              <a:ext uri="{FF2B5EF4-FFF2-40B4-BE49-F238E27FC236}">
                <a16:creationId xmlns:a16="http://schemas.microsoft.com/office/drawing/2014/main" id="{8BF1520E-C47F-42D4-99E6-1D2DD2892B69}"/>
              </a:ext>
            </a:extLst>
          </p:cNvPr>
          <p:cNvSpPr txBox="1"/>
          <p:nvPr userDrawn="1"/>
        </p:nvSpPr>
        <p:spPr>
          <a:xfrm>
            <a:off x="177553" y="6538914"/>
            <a:ext cx="6045692" cy="246221"/>
          </a:xfrm>
          <a:prstGeom prst="rect">
            <a:avLst/>
          </a:prstGeom>
          <a:noFill/>
        </p:spPr>
        <p:txBody>
          <a:bodyPr wrap="square">
            <a:spAutoFit/>
          </a:bodyPr>
          <a:lstStyle/>
          <a:p>
            <a:r>
              <a:rPr lang="en-GB" sz="1000" i="1" dirty="0">
                <a:solidFill>
                  <a:srgbClr val="184249"/>
                </a:solidFill>
                <a:effectLst/>
                <a:latin typeface="Century Gothic" panose="020B0502020202020204" pitchFamily="34" charset="0"/>
                <a:ea typeface="Calibri" panose="020F0502020204030204" pitchFamily="34" charset="0"/>
                <a:cs typeface="Calibri" panose="020F0502020204030204" pitchFamily="34" charset="0"/>
              </a:rPr>
              <a:t>Copyright © 2021, UITP, All rights reserved</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4424" t="7960" r="14439" b="3711"/>
          <a:stretch/>
        </p:blipFill>
        <p:spPr>
          <a:xfrm>
            <a:off x="2397295" y="1609725"/>
            <a:ext cx="7400653" cy="4833938"/>
          </a:xfrm>
          <a:prstGeom prst="rect">
            <a:avLst/>
          </a:prstGeom>
        </p:spPr>
      </p:pic>
      <p:sp>
        <p:nvSpPr>
          <p:cNvPr id="7" name="Titre 1"/>
          <p:cNvSpPr>
            <a:spLocks noGrp="1"/>
          </p:cNvSpPr>
          <p:nvPr>
            <p:ph type="title" hasCustomPrompt="1"/>
          </p:nvPr>
        </p:nvSpPr>
        <p:spPr>
          <a:xfrm>
            <a:off x="1578164" y="342937"/>
            <a:ext cx="10470962" cy="630997"/>
          </a:xfrm>
        </p:spPr>
        <p:txBody>
          <a:bodyPr/>
          <a:lstStyle>
            <a:lvl1pPr>
              <a:defRPr sz="4000">
                <a:solidFill>
                  <a:srgbClr val="004047"/>
                </a:solidFill>
                <a:latin typeface="Century Gothic" panose="020B0502020202020204" pitchFamily="34" charset="0"/>
              </a:defRPr>
            </a:lvl1pPr>
          </a:lstStyle>
          <a:p>
            <a:r>
              <a:rPr lang="fr-FR" dirty="0"/>
              <a:t>SLIDE title</a:t>
            </a:r>
          </a:p>
        </p:txBody>
      </p:sp>
    </p:spTree>
    <p:extLst>
      <p:ext uri="{BB962C8B-B14F-4D97-AF65-F5344CB8AC3E}">
        <p14:creationId xmlns:p14="http://schemas.microsoft.com/office/powerpoint/2010/main" val="3383467556"/>
      </p:ext>
    </p:extLst>
  </p:cSld>
  <p:clrMapOvr>
    <a:masterClrMapping/>
  </p:clrMapOvr>
  <p:extLst>
    <p:ext uri="{DCECCB84-F9BA-43D5-87BE-67443E8EF086}">
      <p15:sldGuideLst xmlns:p15="http://schemas.microsoft.com/office/powerpoint/2012/main">
        <p15:guide id="1" pos="1073" userDrawn="1">
          <p15:clr>
            <a:srgbClr val="FBAE40"/>
          </p15:clr>
        </p15:guide>
        <p15:guide id="2" orient="horz" pos="55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members presenta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sp>
        <p:nvSpPr>
          <p:cNvPr id="6" name="Picture Placeholder 4"/>
          <p:cNvSpPr>
            <a:spLocks noGrp="1"/>
          </p:cNvSpPr>
          <p:nvPr>
            <p:ph type="pic" sz="quarter" idx="12"/>
          </p:nvPr>
        </p:nvSpPr>
        <p:spPr>
          <a:xfrm>
            <a:off x="1038164" y="3398486"/>
            <a:ext cx="1080000" cy="1080000"/>
          </a:xfrm>
          <a:prstGeom prst="ellipse">
            <a:avLst/>
          </a:prstGeom>
        </p:spPr>
        <p:txBody>
          <a:bodyPr/>
          <a:lstStyle/>
          <a:p>
            <a:r>
              <a:rPr lang="en-US"/>
              <a:t>Click icon to add picture</a:t>
            </a:r>
            <a:endParaRPr lang="en-US" dirty="0"/>
          </a:p>
        </p:txBody>
      </p:sp>
      <p:sp>
        <p:nvSpPr>
          <p:cNvPr id="7" name="Picture Placeholder 4"/>
          <p:cNvSpPr>
            <a:spLocks noGrp="1"/>
          </p:cNvSpPr>
          <p:nvPr>
            <p:ph type="pic" sz="quarter" idx="13"/>
          </p:nvPr>
        </p:nvSpPr>
        <p:spPr>
          <a:xfrm>
            <a:off x="1038164" y="5018486"/>
            <a:ext cx="1080000" cy="1080000"/>
          </a:xfrm>
          <a:prstGeom prst="ellipse">
            <a:avLst/>
          </a:prstGeom>
        </p:spPr>
        <p:txBody>
          <a:bodyPr/>
          <a:lstStyle/>
          <a:p>
            <a:r>
              <a:rPr lang="en-US"/>
              <a:t>Click icon to add picture</a:t>
            </a:r>
            <a:endParaRPr lang="en-US" dirty="0"/>
          </a:p>
        </p:txBody>
      </p:sp>
      <p:sp>
        <p:nvSpPr>
          <p:cNvPr id="8" name="Picture Placeholder 4"/>
          <p:cNvSpPr>
            <a:spLocks noGrp="1"/>
          </p:cNvSpPr>
          <p:nvPr>
            <p:ph type="pic" sz="quarter" idx="14"/>
          </p:nvPr>
        </p:nvSpPr>
        <p:spPr>
          <a:xfrm>
            <a:off x="4735327" y="1778486"/>
            <a:ext cx="1080000" cy="1080000"/>
          </a:xfrm>
          <a:prstGeom prst="ellipse">
            <a:avLst/>
          </a:prstGeom>
        </p:spPr>
        <p:txBody>
          <a:bodyPr/>
          <a:lstStyle/>
          <a:p>
            <a:r>
              <a:rPr lang="en-US"/>
              <a:t>Click icon to add picture</a:t>
            </a:r>
            <a:endParaRPr lang="en-US" dirty="0"/>
          </a:p>
        </p:txBody>
      </p:sp>
      <p:sp>
        <p:nvSpPr>
          <p:cNvPr id="9" name="Picture Placeholder 4"/>
          <p:cNvSpPr>
            <a:spLocks noGrp="1"/>
          </p:cNvSpPr>
          <p:nvPr>
            <p:ph type="pic" sz="quarter" idx="15"/>
          </p:nvPr>
        </p:nvSpPr>
        <p:spPr>
          <a:xfrm>
            <a:off x="8432490" y="1778486"/>
            <a:ext cx="1080000" cy="1080000"/>
          </a:xfrm>
          <a:prstGeom prst="ellipse">
            <a:avLst/>
          </a:prstGeom>
        </p:spPr>
        <p:txBody>
          <a:bodyPr/>
          <a:lstStyle/>
          <a:p>
            <a:r>
              <a:rPr lang="en-US"/>
              <a:t>Click icon to add picture</a:t>
            </a:r>
            <a:endParaRPr lang="en-US" dirty="0"/>
          </a:p>
        </p:txBody>
      </p:sp>
      <p:sp>
        <p:nvSpPr>
          <p:cNvPr id="10" name="Picture Placeholder 4"/>
          <p:cNvSpPr>
            <a:spLocks noGrp="1"/>
          </p:cNvSpPr>
          <p:nvPr>
            <p:ph type="pic" sz="quarter" idx="16"/>
          </p:nvPr>
        </p:nvSpPr>
        <p:spPr>
          <a:xfrm>
            <a:off x="4735327" y="3398486"/>
            <a:ext cx="1080000" cy="1080000"/>
          </a:xfrm>
          <a:prstGeom prst="ellipse">
            <a:avLst/>
          </a:prstGeom>
        </p:spPr>
        <p:txBody>
          <a:bodyPr/>
          <a:lstStyle/>
          <a:p>
            <a:r>
              <a:rPr lang="en-US"/>
              <a:t>Click icon to add picture</a:t>
            </a:r>
            <a:endParaRPr lang="en-US" dirty="0"/>
          </a:p>
        </p:txBody>
      </p:sp>
      <p:sp>
        <p:nvSpPr>
          <p:cNvPr id="11" name="Picture Placeholder 4"/>
          <p:cNvSpPr>
            <a:spLocks noGrp="1"/>
          </p:cNvSpPr>
          <p:nvPr>
            <p:ph type="pic" sz="quarter" idx="17"/>
          </p:nvPr>
        </p:nvSpPr>
        <p:spPr>
          <a:xfrm>
            <a:off x="4735327" y="5013386"/>
            <a:ext cx="1080000" cy="1080000"/>
          </a:xfrm>
          <a:prstGeom prst="ellipse">
            <a:avLst/>
          </a:prstGeom>
        </p:spPr>
        <p:txBody>
          <a:bodyPr/>
          <a:lstStyle/>
          <a:p>
            <a:r>
              <a:rPr lang="en-US"/>
              <a:t>Click icon to add picture</a:t>
            </a:r>
            <a:endParaRPr lang="en-US" dirty="0"/>
          </a:p>
        </p:txBody>
      </p:sp>
      <p:sp>
        <p:nvSpPr>
          <p:cNvPr id="12" name="Picture Placeholder 4"/>
          <p:cNvSpPr>
            <a:spLocks noGrp="1"/>
          </p:cNvSpPr>
          <p:nvPr>
            <p:ph type="pic" sz="quarter" idx="18" hasCustomPrompt="1"/>
          </p:nvPr>
        </p:nvSpPr>
        <p:spPr>
          <a:xfrm>
            <a:off x="8432490" y="3398486"/>
            <a:ext cx="1080000" cy="1080000"/>
          </a:xfrm>
          <a:prstGeom prst="ellipse">
            <a:avLst/>
          </a:prstGeom>
        </p:spPr>
        <p:txBody>
          <a:bodyPr/>
          <a:lstStyle/>
          <a:p>
            <a:r>
              <a:rPr lang="en-US" dirty="0"/>
              <a:t>picture</a:t>
            </a:r>
          </a:p>
        </p:txBody>
      </p:sp>
      <p:sp>
        <p:nvSpPr>
          <p:cNvPr id="13" name="Picture Placeholder 4"/>
          <p:cNvSpPr>
            <a:spLocks noGrp="1"/>
          </p:cNvSpPr>
          <p:nvPr>
            <p:ph type="pic" sz="quarter" idx="19"/>
          </p:nvPr>
        </p:nvSpPr>
        <p:spPr>
          <a:xfrm>
            <a:off x="8432490" y="5018486"/>
            <a:ext cx="1080000" cy="1080000"/>
          </a:xfrm>
          <a:prstGeom prst="ellipse">
            <a:avLst/>
          </a:prstGeom>
        </p:spPr>
        <p:txBody>
          <a:bodyPr/>
          <a:lstStyle/>
          <a:p>
            <a:r>
              <a:rPr lang="en-US"/>
              <a:t>Click icon to add picture</a:t>
            </a:r>
            <a:endParaRPr lang="en-US" dirty="0"/>
          </a:p>
        </p:txBody>
      </p:sp>
      <p:sp>
        <p:nvSpPr>
          <p:cNvPr id="19" name="Text Placeholder 18"/>
          <p:cNvSpPr>
            <a:spLocks noGrp="1"/>
          </p:cNvSpPr>
          <p:nvPr>
            <p:ph type="body" sz="quarter" idx="20" hasCustomPrompt="1"/>
          </p:nvPr>
        </p:nvSpPr>
        <p:spPr>
          <a:xfrm>
            <a:off x="2118164" y="2002941"/>
            <a:ext cx="1634626" cy="282719"/>
          </a:xfrm>
          <a:prstGeom prst="rect">
            <a:avLst/>
          </a:prstGeom>
        </p:spPr>
        <p:txBody>
          <a:bodyPr>
            <a:normAutofit/>
          </a:bodyPr>
          <a:lstStyle>
            <a:lvl1pPr>
              <a:defRPr sz="1600" b="0" baseline="0"/>
            </a:lvl1pPr>
          </a:lstStyle>
          <a:p>
            <a:pPr lvl="0"/>
            <a:r>
              <a:rPr lang="en-US" dirty="0"/>
              <a:t>Staff name</a:t>
            </a:r>
          </a:p>
        </p:txBody>
      </p:sp>
      <p:sp>
        <p:nvSpPr>
          <p:cNvPr id="15" name="Picture Placeholder 4"/>
          <p:cNvSpPr>
            <a:spLocks noGrp="1"/>
          </p:cNvSpPr>
          <p:nvPr>
            <p:ph type="pic" sz="quarter" idx="21"/>
          </p:nvPr>
        </p:nvSpPr>
        <p:spPr>
          <a:xfrm>
            <a:off x="1038164" y="1778486"/>
            <a:ext cx="1080000" cy="1080000"/>
          </a:xfrm>
          <a:prstGeom prst="ellipse">
            <a:avLst/>
          </a:prstGeom>
        </p:spPr>
        <p:txBody>
          <a:bodyPr/>
          <a:lstStyle/>
          <a:p>
            <a:r>
              <a:rPr lang="en-US"/>
              <a:t>Click icon to add picture</a:t>
            </a:r>
            <a:endParaRPr lang="en-US" dirty="0"/>
          </a:p>
        </p:txBody>
      </p:sp>
      <p:sp>
        <p:nvSpPr>
          <p:cNvPr id="21" name="Text Placeholder 18"/>
          <p:cNvSpPr>
            <a:spLocks noGrp="1"/>
          </p:cNvSpPr>
          <p:nvPr>
            <p:ph type="body" sz="quarter" idx="23" hasCustomPrompt="1"/>
          </p:nvPr>
        </p:nvSpPr>
        <p:spPr>
          <a:xfrm>
            <a:off x="2118164" y="2285660"/>
            <a:ext cx="1634626" cy="322487"/>
          </a:xfrm>
          <a:prstGeom prst="rect">
            <a:avLst/>
          </a:prstGeom>
        </p:spPr>
        <p:txBody>
          <a:bodyPr>
            <a:normAutofit/>
          </a:bodyPr>
          <a:lstStyle>
            <a:lvl1pPr>
              <a:defRPr sz="1600" b="0" baseline="0"/>
            </a:lvl1pPr>
          </a:lstStyle>
          <a:p>
            <a:pPr lvl="0"/>
            <a:r>
              <a:rPr lang="en-US" dirty="0"/>
              <a:t>Staff position</a:t>
            </a:r>
          </a:p>
        </p:txBody>
      </p:sp>
      <p:sp>
        <p:nvSpPr>
          <p:cNvPr id="22" name="Text Placeholder 18"/>
          <p:cNvSpPr>
            <a:spLocks noGrp="1"/>
          </p:cNvSpPr>
          <p:nvPr>
            <p:ph type="body" sz="quarter" idx="24" hasCustomPrompt="1"/>
          </p:nvPr>
        </p:nvSpPr>
        <p:spPr>
          <a:xfrm>
            <a:off x="2118164" y="3665285"/>
            <a:ext cx="1634626" cy="282719"/>
          </a:xfrm>
          <a:prstGeom prst="rect">
            <a:avLst/>
          </a:prstGeom>
        </p:spPr>
        <p:txBody>
          <a:bodyPr>
            <a:normAutofit/>
          </a:bodyPr>
          <a:lstStyle>
            <a:lvl1pPr>
              <a:defRPr sz="1600" b="0" baseline="0"/>
            </a:lvl1pPr>
          </a:lstStyle>
          <a:p>
            <a:pPr lvl="0"/>
            <a:r>
              <a:rPr lang="en-US" dirty="0"/>
              <a:t>Staff name</a:t>
            </a:r>
          </a:p>
        </p:txBody>
      </p:sp>
      <p:sp>
        <p:nvSpPr>
          <p:cNvPr id="23" name="Text Placeholder 18"/>
          <p:cNvSpPr>
            <a:spLocks noGrp="1"/>
          </p:cNvSpPr>
          <p:nvPr>
            <p:ph type="body" sz="quarter" idx="25" hasCustomPrompt="1"/>
          </p:nvPr>
        </p:nvSpPr>
        <p:spPr>
          <a:xfrm>
            <a:off x="2118164" y="3948004"/>
            <a:ext cx="1634626" cy="322487"/>
          </a:xfrm>
          <a:prstGeom prst="rect">
            <a:avLst/>
          </a:prstGeom>
        </p:spPr>
        <p:txBody>
          <a:bodyPr>
            <a:normAutofit/>
          </a:bodyPr>
          <a:lstStyle>
            <a:lvl1pPr>
              <a:defRPr sz="1600" b="0" baseline="0"/>
            </a:lvl1pPr>
          </a:lstStyle>
          <a:p>
            <a:pPr lvl="0"/>
            <a:r>
              <a:rPr lang="en-US" dirty="0"/>
              <a:t>Staff position</a:t>
            </a:r>
          </a:p>
        </p:txBody>
      </p:sp>
      <p:sp>
        <p:nvSpPr>
          <p:cNvPr id="24" name="Text Placeholder 18"/>
          <p:cNvSpPr>
            <a:spLocks noGrp="1"/>
          </p:cNvSpPr>
          <p:nvPr>
            <p:ph type="body" sz="quarter" idx="26" hasCustomPrompt="1"/>
          </p:nvPr>
        </p:nvSpPr>
        <p:spPr>
          <a:xfrm>
            <a:off x="2118164" y="5293322"/>
            <a:ext cx="1634626" cy="282719"/>
          </a:xfrm>
          <a:prstGeom prst="rect">
            <a:avLst/>
          </a:prstGeom>
        </p:spPr>
        <p:txBody>
          <a:bodyPr>
            <a:normAutofit/>
          </a:bodyPr>
          <a:lstStyle>
            <a:lvl1pPr>
              <a:defRPr sz="1600" b="0" baseline="0"/>
            </a:lvl1pPr>
          </a:lstStyle>
          <a:p>
            <a:pPr lvl="0"/>
            <a:r>
              <a:rPr lang="en-US" dirty="0"/>
              <a:t>Staff name</a:t>
            </a:r>
          </a:p>
        </p:txBody>
      </p:sp>
      <p:sp>
        <p:nvSpPr>
          <p:cNvPr id="25" name="Text Placeholder 18"/>
          <p:cNvSpPr>
            <a:spLocks noGrp="1"/>
          </p:cNvSpPr>
          <p:nvPr>
            <p:ph type="body" sz="quarter" idx="27" hasCustomPrompt="1"/>
          </p:nvPr>
        </p:nvSpPr>
        <p:spPr>
          <a:xfrm>
            <a:off x="2118164" y="5576041"/>
            <a:ext cx="1634626" cy="322487"/>
          </a:xfrm>
          <a:prstGeom prst="rect">
            <a:avLst/>
          </a:prstGeom>
        </p:spPr>
        <p:txBody>
          <a:bodyPr>
            <a:normAutofit/>
          </a:bodyPr>
          <a:lstStyle>
            <a:lvl1pPr>
              <a:defRPr sz="1600" b="0" baseline="0"/>
            </a:lvl1pPr>
          </a:lstStyle>
          <a:p>
            <a:pPr lvl="0"/>
            <a:r>
              <a:rPr lang="en-US" dirty="0"/>
              <a:t>Staff position</a:t>
            </a:r>
          </a:p>
        </p:txBody>
      </p:sp>
      <p:sp>
        <p:nvSpPr>
          <p:cNvPr id="26" name="Text Placeholder 18"/>
          <p:cNvSpPr>
            <a:spLocks noGrp="1"/>
          </p:cNvSpPr>
          <p:nvPr>
            <p:ph type="body" sz="quarter" idx="28" hasCustomPrompt="1"/>
          </p:nvPr>
        </p:nvSpPr>
        <p:spPr>
          <a:xfrm>
            <a:off x="5832579" y="2002941"/>
            <a:ext cx="1634626" cy="282719"/>
          </a:xfrm>
          <a:prstGeom prst="rect">
            <a:avLst/>
          </a:prstGeom>
        </p:spPr>
        <p:txBody>
          <a:bodyPr>
            <a:normAutofit/>
          </a:bodyPr>
          <a:lstStyle>
            <a:lvl1pPr>
              <a:defRPr sz="1600" b="0" baseline="0"/>
            </a:lvl1pPr>
          </a:lstStyle>
          <a:p>
            <a:pPr lvl="0"/>
            <a:r>
              <a:rPr lang="en-US" dirty="0"/>
              <a:t>Staff name</a:t>
            </a:r>
          </a:p>
        </p:txBody>
      </p:sp>
      <p:sp>
        <p:nvSpPr>
          <p:cNvPr id="27" name="Text Placeholder 18"/>
          <p:cNvSpPr>
            <a:spLocks noGrp="1"/>
          </p:cNvSpPr>
          <p:nvPr>
            <p:ph type="body" sz="quarter" idx="29" hasCustomPrompt="1"/>
          </p:nvPr>
        </p:nvSpPr>
        <p:spPr>
          <a:xfrm>
            <a:off x="5832579" y="2285660"/>
            <a:ext cx="1634626" cy="322487"/>
          </a:xfrm>
          <a:prstGeom prst="rect">
            <a:avLst/>
          </a:prstGeom>
        </p:spPr>
        <p:txBody>
          <a:bodyPr>
            <a:normAutofit/>
          </a:bodyPr>
          <a:lstStyle>
            <a:lvl1pPr>
              <a:defRPr sz="1600" b="0" baseline="0"/>
            </a:lvl1pPr>
          </a:lstStyle>
          <a:p>
            <a:pPr lvl="0"/>
            <a:r>
              <a:rPr lang="en-US" dirty="0"/>
              <a:t>Staff position</a:t>
            </a:r>
          </a:p>
        </p:txBody>
      </p:sp>
      <p:sp>
        <p:nvSpPr>
          <p:cNvPr id="28" name="Text Placeholder 18"/>
          <p:cNvSpPr>
            <a:spLocks noGrp="1"/>
          </p:cNvSpPr>
          <p:nvPr>
            <p:ph type="body" sz="quarter" idx="30" hasCustomPrompt="1"/>
          </p:nvPr>
        </p:nvSpPr>
        <p:spPr>
          <a:xfrm>
            <a:off x="9538368" y="2002941"/>
            <a:ext cx="1634626" cy="282719"/>
          </a:xfrm>
          <a:prstGeom prst="rect">
            <a:avLst/>
          </a:prstGeom>
        </p:spPr>
        <p:txBody>
          <a:bodyPr>
            <a:normAutofit/>
          </a:bodyPr>
          <a:lstStyle>
            <a:lvl1pPr>
              <a:defRPr sz="1600" b="0" baseline="0"/>
            </a:lvl1pPr>
          </a:lstStyle>
          <a:p>
            <a:pPr lvl="0"/>
            <a:r>
              <a:rPr lang="en-US" dirty="0"/>
              <a:t>Staff name</a:t>
            </a:r>
          </a:p>
        </p:txBody>
      </p:sp>
      <p:sp>
        <p:nvSpPr>
          <p:cNvPr id="29" name="Text Placeholder 18"/>
          <p:cNvSpPr>
            <a:spLocks noGrp="1"/>
          </p:cNvSpPr>
          <p:nvPr>
            <p:ph type="body" sz="quarter" idx="31" hasCustomPrompt="1"/>
          </p:nvPr>
        </p:nvSpPr>
        <p:spPr>
          <a:xfrm>
            <a:off x="9538368" y="2285660"/>
            <a:ext cx="1634626" cy="322487"/>
          </a:xfrm>
          <a:prstGeom prst="rect">
            <a:avLst/>
          </a:prstGeom>
        </p:spPr>
        <p:txBody>
          <a:bodyPr>
            <a:normAutofit/>
          </a:bodyPr>
          <a:lstStyle>
            <a:lvl1pPr>
              <a:defRPr sz="1600" b="0" baseline="0"/>
            </a:lvl1pPr>
          </a:lstStyle>
          <a:p>
            <a:pPr lvl="0"/>
            <a:r>
              <a:rPr lang="en-US" dirty="0"/>
              <a:t>Staff position</a:t>
            </a:r>
          </a:p>
        </p:txBody>
      </p:sp>
      <p:sp>
        <p:nvSpPr>
          <p:cNvPr id="32" name="Text Placeholder 18"/>
          <p:cNvSpPr>
            <a:spLocks noGrp="1"/>
          </p:cNvSpPr>
          <p:nvPr>
            <p:ph type="body" sz="quarter" idx="32" hasCustomPrompt="1"/>
          </p:nvPr>
        </p:nvSpPr>
        <p:spPr>
          <a:xfrm>
            <a:off x="5832579" y="3665285"/>
            <a:ext cx="1634626" cy="282719"/>
          </a:xfrm>
          <a:prstGeom prst="rect">
            <a:avLst/>
          </a:prstGeom>
        </p:spPr>
        <p:txBody>
          <a:bodyPr>
            <a:normAutofit/>
          </a:bodyPr>
          <a:lstStyle>
            <a:lvl1pPr>
              <a:defRPr sz="1600" b="0" baseline="0"/>
            </a:lvl1pPr>
          </a:lstStyle>
          <a:p>
            <a:pPr lvl="0"/>
            <a:r>
              <a:rPr lang="en-US" dirty="0"/>
              <a:t>Staff name</a:t>
            </a:r>
          </a:p>
        </p:txBody>
      </p:sp>
      <p:sp>
        <p:nvSpPr>
          <p:cNvPr id="33" name="Text Placeholder 18"/>
          <p:cNvSpPr>
            <a:spLocks noGrp="1"/>
          </p:cNvSpPr>
          <p:nvPr>
            <p:ph type="body" sz="quarter" idx="33" hasCustomPrompt="1"/>
          </p:nvPr>
        </p:nvSpPr>
        <p:spPr>
          <a:xfrm>
            <a:off x="5832579" y="3948004"/>
            <a:ext cx="1634626" cy="322487"/>
          </a:xfrm>
          <a:prstGeom prst="rect">
            <a:avLst/>
          </a:prstGeom>
        </p:spPr>
        <p:txBody>
          <a:bodyPr>
            <a:normAutofit/>
          </a:bodyPr>
          <a:lstStyle>
            <a:lvl1pPr>
              <a:defRPr sz="1600" b="0" baseline="0"/>
            </a:lvl1pPr>
          </a:lstStyle>
          <a:p>
            <a:pPr lvl="0"/>
            <a:r>
              <a:rPr lang="en-US" dirty="0"/>
              <a:t>Staff position</a:t>
            </a:r>
          </a:p>
        </p:txBody>
      </p:sp>
      <p:sp>
        <p:nvSpPr>
          <p:cNvPr id="34" name="Text Placeholder 18"/>
          <p:cNvSpPr>
            <a:spLocks noGrp="1"/>
          </p:cNvSpPr>
          <p:nvPr>
            <p:ph type="body" sz="quarter" idx="34" hasCustomPrompt="1"/>
          </p:nvPr>
        </p:nvSpPr>
        <p:spPr>
          <a:xfrm>
            <a:off x="9538368" y="3665285"/>
            <a:ext cx="1634626" cy="282719"/>
          </a:xfrm>
          <a:prstGeom prst="rect">
            <a:avLst/>
          </a:prstGeom>
        </p:spPr>
        <p:txBody>
          <a:bodyPr>
            <a:normAutofit/>
          </a:bodyPr>
          <a:lstStyle>
            <a:lvl1pPr>
              <a:defRPr sz="1600" b="0" baseline="0"/>
            </a:lvl1pPr>
          </a:lstStyle>
          <a:p>
            <a:pPr lvl="0"/>
            <a:r>
              <a:rPr lang="en-US" dirty="0"/>
              <a:t>Staff name</a:t>
            </a:r>
          </a:p>
        </p:txBody>
      </p:sp>
      <p:sp>
        <p:nvSpPr>
          <p:cNvPr id="35" name="Text Placeholder 18"/>
          <p:cNvSpPr>
            <a:spLocks noGrp="1"/>
          </p:cNvSpPr>
          <p:nvPr>
            <p:ph type="body" sz="quarter" idx="35" hasCustomPrompt="1"/>
          </p:nvPr>
        </p:nvSpPr>
        <p:spPr>
          <a:xfrm>
            <a:off x="9538368" y="3948004"/>
            <a:ext cx="1634626" cy="322487"/>
          </a:xfrm>
          <a:prstGeom prst="rect">
            <a:avLst/>
          </a:prstGeom>
        </p:spPr>
        <p:txBody>
          <a:bodyPr>
            <a:normAutofit/>
          </a:bodyPr>
          <a:lstStyle>
            <a:lvl1pPr>
              <a:defRPr sz="1600" b="0" baseline="0"/>
            </a:lvl1pPr>
          </a:lstStyle>
          <a:p>
            <a:pPr lvl="0"/>
            <a:r>
              <a:rPr lang="en-US" dirty="0"/>
              <a:t>Staff position</a:t>
            </a:r>
          </a:p>
        </p:txBody>
      </p:sp>
      <p:sp>
        <p:nvSpPr>
          <p:cNvPr id="38" name="Text Placeholder 18"/>
          <p:cNvSpPr>
            <a:spLocks noGrp="1"/>
          </p:cNvSpPr>
          <p:nvPr>
            <p:ph type="body" sz="quarter" idx="36" hasCustomPrompt="1"/>
          </p:nvPr>
        </p:nvSpPr>
        <p:spPr>
          <a:xfrm>
            <a:off x="5832579" y="5293322"/>
            <a:ext cx="1634626" cy="282719"/>
          </a:xfrm>
          <a:prstGeom prst="rect">
            <a:avLst/>
          </a:prstGeom>
        </p:spPr>
        <p:txBody>
          <a:bodyPr>
            <a:normAutofit/>
          </a:bodyPr>
          <a:lstStyle>
            <a:lvl1pPr>
              <a:defRPr sz="1600" b="0" baseline="0"/>
            </a:lvl1pPr>
          </a:lstStyle>
          <a:p>
            <a:pPr lvl="0"/>
            <a:r>
              <a:rPr lang="en-US" dirty="0"/>
              <a:t>Staff name</a:t>
            </a:r>
          </a:p>
        </p:txBody>
      </p:sp>
      <p:sp>
        <p:nvSpPr>
          <p:cNvPr id="39" name="Text Placeholder 18"/>
          <p:cNvSpPr>
            <a:spLocks noGrp="1"/>
          </p:cNvSpPr>
          <p:nvPr>
            <p:ph type="body" sz="quarter" idx="37" hasCustomPrompt="1"/>
          </p:nvPr>
        </p:nvSpPr>
        <p:spPr>
          <a:xfrm>
            <a:off x="5832579" y="5576041"/>
            <a:ext cx="1634626" cy="322487"/>
          </a:xfrm>
          <a:prstGeom prst="rect">
            <a:avLst/>
          </a:prstGeom>
        </p:spPr>
        <p:txBody>
          <a:bodyPr>
            <a:normAutofit/>
          </a:bodyPr>
          <a:lstStyle>
            <a:lvl1pPr>
              <a:defRPr sz="1600" b="0" baseline="0"/>
            </a:lvl1pPr>
          </a:lstStyle>
          <a:p>
            <a:pPr lvl="0"/>
            <a:r>
              <a:rPr lang="en-US" dirty="0"/>
              <a:t>Staff position</a:t>
            </a:r>
          </a:p>
        </p:txBody>
      </p:sp>
      <p:sp>
        <p:nvSpPr>
          <p:cNvPr id="40" name="Text Placeholder 18"/>
          <p:cNvSpPr>
            <a:spLocks noGrp="1"/>
          </p:cNvSpPr>
          <p:nvPr>
            <p:ph type="body" sz="quarter" idx="38" hasCustomPrompt="1"/>
          </p:nvPr>
        </p:nvSpPr>
        <p:spPr>
          <a:xfrm>
            <a:off x="9538368" y="5293322"/>
            <a:ext cx="1634626" cy="282719"/>
          </a:xfrm>
          <a:prstGeom prst="rect">
            <a:avLst/>
          </a:prstGeom>
        </p:spPr>
        <p:txBody>
          <a:bodyPr>
            <a:normAutofit/>
          </a:bodyPr>
          <a:lstStyle>
            <a:lvl1pPr>
              <a:defRPr sz="1600" b="0" baseline="0"/>
            </a:lvl1pPr>
          </a:lstStyle>
          <a:p>
            <a:pPr lvl="0"/>
            <a:r>
              <a:rPr lang="en-US" dirty="0"/>
              <a:t>Staff name</a:t>
            </a:r>
          </a:p>
        </p:txBody>
      </p:sp>
      <p:sp>
        <p:nvSpPr>
          <p:cNvPr id="41" name="Text Placeholder 18"/>
          <p:cNvSpPr>
            <a:spLocks noGrp="1"/>
          </p:cNvSpPr>
          <p:nvPr>
            <p:ph type="body" sz="quarter" idx="39" hasCustomPrompt="1"/>
          </p:nvPr>
        </p:nvSpPr>
        <p:spPr>
          <a:xfrm>
            <a:off x="9538368" y="5576041"/>
            <a:ext cx="1634626" cy="322487"/>
          </a:xfrm>
          <a:prstGeom prst="rect">
            <a:avLst/>
          </a:prstGeom>
        </p:spPr>
        <p:txBody>
          <a:bodyPr>
            <a:normAutofit/>
          </a:bodyPr>
          <a:lstStyle>
            <a:lvl1pPr>
              <a:defRPr sz="1600" b="0" baseline="0"/>
            </a:lvl1pPr>
          </a:lstStyle>
          <a:p>
            <a:pPr lvl="0"/>
            <a:r>
              <a:rPr lang="en-US" dirty="0"/>
              <a:t>Staff position</a:t>
            </a:r>
          </a:p>
        </p:txBody>
      </p:sp>
      <p:sp>
        <p:nvSpPr>
          <p:cNvPr id="43" name="Titre 1"/>
          <p:cNvSpPr>
            <a:spLocks noGrp="1"/>
          </p:cNvSpPr>
          <p:nvPr>
            <p:ph type="title" hasCustomPrompt="1"/>
          </p:nvPr>
        </p:nvSpPr>
        <p:spPr>
          <a:xfrm>
            <a:off x="1578164" y="342937"/>
            <a:ext cx="10470962" cy="630997"/>
          </a:xfrm>
        </p:spPr>
        <p:txBody>
          <a:bodyPr/>
          <a:lstStyle>
            <a:lvl1pPr>
              <a:defRPr sz="4000">
                <a:solidFill>
                  <a:srgbClr val="004047"/>
                </a:solidFill>
                <a:latin typeface="Century Gothic" panose="020B0502020202020204" pitchFamily="34" charset="0"/>
              </a:defRPr>
            </a:lvl1pPr>
          </a:lstStyle>
          <a:p>
            <a:r>
              <a:rPr lang="fr-FR" dirty="0"/>
              <a:t>SLIDE title</a:t>
            </a:r>
          </a:p>
        </p:txBody>
      </p:sp>
    </p:spTree>
    <p:extLst>
      <p:ext uri="{BB962C8B-B14F-4D97-AF65-F5344CB8AC3E}">
        <p14:creationId xmlns:p14="http://schemas.microsoft.com/office/powerpoint/2010/main" val="3165328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sp>
        <p:nvSpPr>
          <p:cNvPr id="6" name="Chart Placeholder 5"/>
          <p:cNvSpPr>
            <a:spLocks noGrp="1"/>
          </p:cNvSpPr>
          <p:nvPr>
            <p:ph type="chart" sz="quarter" idx="11"/>
          </p:nvPr>
        </p:nvSpPr>
        <p:spPr>
          <a:xfrm>
            <a:off x="609600" y="1419225"/>
            <a:ext cx="11315700" cy="5210175"/>
          </a:xfrm>
          <a:prstGeom prst="rect">
            <a:avLst/>
          </a:prstGeom>
          <a:effectLst/>
        </p:spPr>
        <p:txBody>
          <a:bodyPr/>
          <a:lstStyle/>
          <a:p>
            <a:r>
              <a:rPr lang="en-US"/>
              <a:t>Click icon to add chart</a:t>
            </a:r>
          </a:p>
        </p:txBody>
      </p:sp>
      <p:sp>
        <p:nvSpPr>
          <p:cNvPr id="7" name="Titre 1"/>
          <p:cNvSpPr>
            <a:spLocks noGrp="1"/>
          </p:cNvSpPr>
          <p:nvPr>
            <p:ph type="title" hasCustomPrompt="1"/>
          </p:nvPr>
        </p:nvSpPr>
        <p:spPr>
          <a:xfrm>
            <a:off x="1578164" y="342937"/>
            <a:ext cx="10470962" cy="630997"/>
          </a:xfrm>
        </p:spPr>
        <p:txBody>
          <a:bodyPr/>
          <a:lstStyle>
            <a:lvl1pPr>
              <a:defRPr sz="4000">
                <a:solidFill>
                  <a:srgbClr val="004047"/>
                </a:solidFill>
                <a:latin typeface="Century Gothic" panose="020B0502020202020204" pitchFamily="34" charset="0"/>
              </a:defRPr>
            </a:lvl1pPr>
          </a:lstStyle>
          <a:p>
            <a:r>
              <a:rPr lang="fr-FR" dirty="0"/>
              <a:t>SLIDE title</a:t>
            </a:r>
          </a:p>
        </p:txBody>
      </p:sp>
    </p:spTree>
    <p:extLst>
      <p:ext uri="{BB962C8B-B14F-4D97-AF65-F5344CB8AC3E}">
        <p14:creationId xmlns:p14="http://schemas.microsoft.com/office/powerpoint/2010/main" val="3493659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time">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sp>
        <p:nvSpPr>
          <p:cNvPr id="5" name="Text Placeholder 4"/>
          <p:cNvSpPr>
            <a:spLocks noGrp="1"/>
          </p:cNvSpPr>
          <p:nvPr>
            <p:ph type="body" sz="quarter" idx="11" hasCustomPrompt="1"/>
          </p:nvPr>
        </p:nvSpPr>
        <p:spPr>
          <a:xfrm>
            <a:off x="4131344" y="2882592"/>
            <a:ext cx="3905250" cy="962025"/>
          </a:xfrm>
          <a:prstGeom prst="rect">
            <a:avLst/>
          </a:prstGeom>
        </p:spPr>
        <p:txBody>
          <a:bodyPr>
            <a:normAutofit/>
          </a:bodyPr>
          <a:lstStyle>
            <a:lvl1pPr>
              <a:defRPr sz="6600">
                <a:solidFill>
                  <a:schemeClr val="bg1"/>
                </a:solidFill>
              </a:defRPr>
            </a:lvl1pPr>
          </a:lstStyle>
          <a:p>
            <a:pPr lvl="0"/>
            <a:r>
              <a:rPr lang="en-US" dirty="0"/>
              <a:t>COFFEE? </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1328" y="2882592"/>
            <a:ext cx="1867962" cy="106423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98649" y="2933700"/>
            <a:ext cx="1828035" cy="1041492"/>
          </a:xfrm>
          <a:prstGeom prst="rect">
            <a:avLst/>
          </a:prstGeom>
        </p:spPr>
      </p:pic>
    </p:spTree>
    <p:extLst>
      <p:ext uri="{BB962C8B-B14F-4D97-AF65-F5344CB8AC3E}">
        <p14:creationId xmlns:p14="http://schemas.microsoft.com/office/powerpoint/2010/main" val="421486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347" y="685313"/>
            <a:ext cx="2362176" cy="1991470"/>
          </a:xfrm>
          <a:prstGeom prst="rect">
            <a:avLst/>
          </a:prstGeom>
        </p:spPr>
      </p:pic>
      <p:sp>
        <p:nvSpPr>
          <p:cNvPr id="10" name="Text Placeholder 9"/>
          <p:cNvSpPr>
            <a:spLocks noGrp="1"/>
          </p:cNvSpPr>
          <p:nvPr>
            <p:ph type="body" sz="quarter" idx="11" hasCustomPrompt="1"/>
          </p:nvPr>
        </p:nvSpPr>
        <p:spPr>
          <a:xfrm>
            <a:off x="3059684" y="2517200"/>
            <a:ext cx="6273800" cy="1635876"/>
          </a:xfrm>
          <a:prstGeom prst="rect">
            <a:avLst/>
          </a:prstGeom>
        </p:spPr>
        <p:txBody>
          <a:bodyPr>
            <a:normAutofit/>
          </a:bodyPr>
          <a:lstStyle>
            <a:lvl1pPr>
              <a:defRPr sz="8000"/>
            </a:lvl1pPr>
          </a:lstStyle>
          <a:p>
            <a:pPr lvl="0"/>
            <a:r>
              <a:rPr lang="en-US" dirty="0"/>
              <a:t>QUESTIONS?</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62" y="71605"/>
            <a:ext cx="1592989" cy="1747493"/>
          </a:xfrm>
          <a:prstGeom prst="rect">
            <a:avLst/>
          </a:prstGeom>
        </p:spPr>
      </p:pic>
    </p:spTree>
    <p:extLst>
      <p:ext uri="{BB962C8B-B14F-4D97-AF65-F5344CB8AC3E}">
        <p14:creationId xmlns:p14="http://schemas.microsoft.com/office/powerpoint/2010/main" val="4122617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sp>
        <p:nvSpPr>
          <p:cNvPr id="10" name="Text Placeholder 9"/>
          <p:cNvSpPr>
            <a:spLocks noGrp="1"/>
          </p:cNvSpPr>
          <p:nvPr>
            <p:ph type="body" sz="quarter" idx="11" hasCustomPrompt="1"/>
          </p:nvPr>
        </p:nvSpPr>
        <p:spPr>
          <a:xfrm>
            <a:off x="2835276" y="1288761"/>
            <a:ext cx="6160921" cy="1491665"/>
          </a:xfrm>
          <a:prstGeom prst="rect">
            <a:avLst/>
          </a:prstGeom>
        </p:spPr>
        <p:txBody>
          <a:bodyPr>
            <a:noAutofit/>
          </a:bodyPr>
          <a:lstStyle>
            <a:lvl1pPr>
              <a:defRPr sz="8000" baseline="0"/>
            </a:lvl1pPr>
          </a:lstStyle>
          <a:p>
            <a:pPr lvl="0"/>
            <a:r>
              <a:rPr lang="en-US" dirty="0"/>
              <a:t>THANK YOU!</a:t>
            </a:r>
          </a:p>
        </p:txBody>
      </p:sp>
      <p:sp>
        <p:nvSpPr>
          <p:cNvPr id="13" name="Text Placeholder 12"/>
          <p:cNvSpPr>
            <a:spLocks noGrp="1"/>
          </p:cNvSpPr>
          <p:nvPr>
            <p:ph type="body" sz="quarter" idx="12" hasCustomPrompt="1"/>
          </p:nvPr>
        </p:nvSpPr>
        <p:spPr>
          <a:xfrm>
            <a:off x="2003052" y="3462848"/>
            <a:ext cx="3865562" cy="399288"/>
          </a:xfrm>
          <a:prstGeom prst="rect">
            <a:avLst/>
          </a:prstGeom>
        </p:spPr>
        <p:txBody>
          <a:bodyPr/>
          <a:lstStyle>
            <a:lvl1pPr>
              <a:defRPr/>
            </a:lvl1pPr>
          </a:lstStyle>
          <a:p>
            <a:pPr lvl="0"/>
            <a:r>
              <a:rPr lang="en-US" dirty="0"/>
              <a:t>Twitter account</a:t>
            </a:r>
          </a:p>
        </p:txBody>
      </p:sp>
      <p:sp>
        <p:nvSpPr>
          <p:cNvPr id="14" name="Text Placeholder 12"/>
          <p:cNvSpPr>
            <a:spLocks noGrp="1"/>
          </p:cNvSpPr>
          <p:nvPr>
            <p:ph type="body" sz="quarter" idx="13" hasCustomPrompt="1"/>
          </p:nvPr>
        </p:nvSpPr>
        <p:spPr>
          <a:xfrm>
            <a:off x="2003052" y="4191882"/>
            <a:ext cx="3865562" cy="399288"/>
          </a:xfrm>
          <a:prstGeom prst="rect">
            <a:avLst/>
          </a:prstGeom>
        </p:spPr>
        <p:txBody>
          <a:bodyPr/>
          <a:lstStyle>
            <a:lvl1pPr>
              <a:defRPr/>
            </a:lvl1pPr>
          </a:lstStyle>
          <a:p>
            <a:pPr lvl="0"/>
            <a:r>
              <a:rPr lang="en-US" dirty="0"/>
              <a:t>LinkedIn account</a:t>
            </a:r>
          </a:p>
        </p:txBody>
      </p:sp>
      <p:sp>
        <p:nvSpPr>
          <p:cNvPr id="16" name="Text Placeholder 12"/>
          <p:cNvSpPr>
            <a:spLocks noGrp="1"/>
          </p:cNvSpPr>
          <p:nvPr>
            <p:ph type="body" sz="quarter" idx="15" hasCustomPrompt="1"/>
          </p:nvPr>
        </p:nvSpPr>
        <p:spPr>
          <a:xfrm>
            <a:off x="2003052" y="4920916"/>
            <a:ext cx="3865562" cy="399288"/>
          </a:xfrm>
          <a:prstGeom prst="rect">
            <a:avLst/>
          </a:prstGeom>
        </p:spPr>
        <p:txBody>
          <a:bodyPr/>
          <a:lstStyle>
            <a:lvl1pPr>
              <a:defRPr/>
            </a:lvl1pPr>
          </a:lstStyle>
          <a:p>
            <a:pPr lvl="0"/>
            <a:r>
              <a:rPr lang="en-US" dirty="0"/>
              <a:t>Website page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0226" y="4000153"/>
            <a:ext cx="4241963" cy="2857847"/>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62" y="71605"/>
            <a:ext cx="1592989" cy="1747493"/>
          </a:xfrm>
          <a:prstGeom prst="rect">
            <a:avLst/>
          </a:prstGeom>
        </p:spPr>
      </p:pic>
      <p:sp>
        <p:nvSpPr>
          <p:cNvPr id="12" name="Text Placeholder 5"/>
          <p:cNvSpPr>
            <a:spLocks noGrp="1"/>
          </p:cNvSpPr>
          <p:nvPr>
            <p:ph type="body" sz="quarter" idx="16" hasCustomPrompt="1"/>
          </p:nvPr>
        </p:nvSpPr>
        <p:spPr>
          <a:xfrm>
            <a:off x="1999983" y="5655558"/>
            <a:ext cx="2899172" cy="399288"/>
          </a:xfrm>
        </p:spPr>
        <p:txBody>
          <a:bodyPr/>
          <a:lstStyle>
            <a:lvl1pPr>
              <a:defRPr baseline="0"/>
            </a:lvl1pPr>
          </a:lstStyle>
          <a:p>
            <a:pPr lvl="0"/>
            <a:r>
              <a:rPr lang="en-US" dirty="0" err="1"/>
              <a:t>MyNetwork</a:t>
            </a:r>
            <a:r>
              <a:rPr lang="en-US" dirty="0"/>
              <a:t> group</a:t>
            </a:r>
          </a:p>
        </p:txBody>
      </p:sp>
    </p:spTree>
    <p:extLst>
      <p:ext uri="{BB962C8B-B14F-4D97-AF65-F5344CB8AC3E}">
        <p14:creationId xmlns:p14="http://schemas.microsoft.com/office/powerpoint/2010/main" val="4205216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amp; picture">
    <p:spTree>
      <p:nvGrpSpPr>
        <p:cNvPr id="1" name=""/>
        <p:cNvGrpSpPr/>
        <p:nvPr/>
      </p:nvGrpSpPr>
      <p:grpSpPr>
        <a:xfrm>
          <a:off x="0" y="0"/>
          <a:ext cx="0" cy="0"/>
          <a:chOff x="0" y="0"/>
          <a:chExt cx="0" cy="0"/>
        </a:xfrm>
      </p:grpSpPr>
      <p:sp>
        <p:nvSpPr>
          <p:cNvPr id="8" name="TextBox 7"/>
          <p:cNvSpPr txBox="1"/>
          <p:nvPr userDrawn="1"/>
        </p:nvSpPr>
        <p:spPr>
          <a:xfrm>
            <a:off x="0" y="0"/>
            <a:ext cx="12192000" cy="6858000"/>
          </a:xfrm>
          <a:prstGeom prst="rect">
            <a:avLst/>
          </a:prstGeom>
          <a:solidFill>
            <a:schemeClr val="accent2"/>
          </a:solidFill>
        </p:spPr>
        <p:txBody>
          <a:bodyPr wrap="square" rtlCol="0">
            <a:spAutoFit/>
          </a:bodyPr>
          <a:lstStyle/>
          <a:p>
            <a:endParaRPr lang="en-US" dirty="0"/>
          </a:p>
        </p:txBody>
      </p:sp>
      <p:sp>
        <p:nvSpPr>
          <p:cNvPr id="7" name="Content Placeholder 6"/>
          <p:cNvSpPr>
            <a:spLocks noGrp="1"/>
          </p:cNvSpPr>
          <p:nvPr>
            <p:ph sz="quarter" idx="10" hasCustomPrompt="1"/>
          </p:nvPr>
        </p:nvSpPr>
        <p:spPr>
          <a:xfrm>
            <a:off x="628650" y="514350"/>
            <a:ext cx="5400675" cy="5876925"/>
          </a:xfrm>
          <a:prstGeom prst="rect">
            <a:avLst/>
          </a:prstGeom>
        </p:spPr>
        <p:txBody>
          <a:bodyPr/>
          <a:lstStyle>
            <a:lvl1pPr>
              <a:defRPr baseline="0">
                <a:solidFill>
                  <a:schemeClr val="bg1"/>
                </a:solidFill>
              </a:defRPr>
            </a:lvl1pPr>
          </a:lstStyle>
          <a:p>
            <a:pPr lvl="0"/>
            <a:r>
              <a:rPr lang="en-US" dirty="0"/>
              <a:t>Write the quote here</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3" name="Picture Placeholder 2"/>
          <p:cNvSpPr>
            <a:spLocks noGrp="1"/>
          </p:cNvSpPr>
          <p:nvPr>
            <p:ph type="pic" sz="quarter" idx="11" hasCustomPrompt="1"/>
          </p:nvPr>
        </p:nvSpPr>
        <p:spPr>
          <a:xfrm>
            <a:off x="6481763" y="0"/>
            <a:ext cx="5710237" cy="6858000"/>
          </a:xfrm>
          <a:prstGeom prst="rect">
            <a:avLst/>
          </a:prstGeom>
        </p:spPr>
        <p:txBody>
          <a:bodyPr/>
          <a:lstStyle>
            <a:lvl1pPr>
              <a:defRPr>
                <a:solidFill>
                  <a:schemeClr val="bg1"/>
                </a:solidFill>
              </a:defRPr>
            </a:lvl1pPr>
          </a:lstStyle>
          <a:p>
            <a:r>
              <a:rPr lang="en-US" dirty="0"/>
              <a:t>Place the picture here</a:t>
            </a:r>
          </a:p>
        </p:txBody>
      </p:sp>
    </p:spTree>
    <p:extLst>
      <p:ext uri="{BB962C8B-B14F-4D97-AF65-F5344CB8AC3E}">
        <p14:creationId xmlns:p14="http://schemas.microsoft.com/office/powerpoint/2010/main" val="359885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62" y="71605"/>
            <a:ext cx="1592989" cy="1747493"/>
          </a:xfrm>
          <a:prstGeom prst="rect">
            <a:avLst/>
          </a:prstGeom>
        </p:spPr>
      </p:pic>
      <p:sp>
        <p:nvSpPr>
          <p:cNvPr id="8" name="Text Placeholder 2"/>
          <p:cNvSpPr>
            <a:spLocks noGrp="1"/>
          </p:cNvSpPr>
          <p:nvPr>
            <p:ph type="body" sz="quarter" idx="11" hasCustomPrompt="1"/>
          </p:nvPr>
        </p:nvSpPr>
        <p:spPr>
          <a:xfrm>
            <a:off x="1815151" y="1860492"/>
            <a:ext cx="8903162" cy="1003478"/>
          </a:xfrm>
          <a:prstGeom prst="rect">
            <a:avLst/>
          </a:prstGeom>
        </p:spPr>
        <p:txBody>
          <a:bodyPr>
            <a:noAutofit/>
          </a:bodyPr>
          <a:lstStyle>
            <a:lvl1pPr>
              <a:defRPr sz="4000">
                <a:solidFill>
                  <a:srgbClr val="004047"/>
                </a:solidFill>
              </a:defRPr>
            </a:lvl1pPr>
          </a:lstStyle>
          <a:p>
            <a:r>
              <a:rPr lang="fr-FR" dirty="0">
                <a:solidFill>
                  <a:schemeClr val="tx1"/>
                </a:solidFill>
              </a:rPr>
              <a:t>MEETING AGENDA</a:t>
            </a:r>
            <a:endParaRPr lang="en-US" dirty="0">
              <a:solidFill>
                <a:schemeClr val="tx1"/>
              </a:solidFill>
            </a:endParaRPr>
          </a:p>
        </p:txBody>
      </p:sp>
      <p:sp>
        <p:nvSpPr>
          <p:cNvPr id="9" name="Text Placeholder 16"/>
          <p:cNvSpPr>
            <a:spLocks noGrp="1"/>
          </p:cNvSpPr>
          <p:nvPr>
            <p:ph type="body" sz="quarter" idx="13" hasCustomPrompt="1"/>
          </p:nvPr>
        </p:nvSpPr>
        <p:spPr>
          <a:xfrm>
            <a:off x="11065941" y="304748"/>
            <a:ext cx="890271" cy="542925"/>
          </a:xfrm>
          <a:prstGeom prst="rect">
            <a:avLst/>
          </a:prstGeom>
        </p:spPr>
        <p:txBody>
          <a:bodyPr>
            <a:normAutofit/>
          </a:bodyPr>
          <a:lstStyle>
            <a:lvl1pPr>
              <a:defRPr sz="2200" b="0"/>
            </a:lvl1pPr>
          </a:lstStyle>
          <a:p>
            <a:pPr lvl="0"/>
            <a:r>
              <a:rPr lang="en-US" dirty="0"/>
              <a:t>Date</a:t>
            </a:r>
          </a:p>
        </p:txBody>
      </p:sp>
      <p:sp>
        <p:nvSpPr>
          <p:cNvPr id="16" name="Text Placeholder 15"/>
          <p:cNvSpPr>
            <a:spLocks noGrp="1"/>
          </p:cNvSpPr>
          <p:nvPr>
            <p:ph type="body" sz="quarter" idx="17" hasCustomPrompt="1"/>
          </p:nvPr>
        </p:nvSpPr>
        <p:spPr>
          <a:xfrm>
            <a:off x="1815151" y="3156938"/>
            <a:ext cx="6632575" cy="1984406"/>
          </a:xfrm>
          <a:prstGeom prst="rect">
            <a:avLst/>
          </a:prstGeom>
        </p:spPr>
        <p:txBody>
          <a:bodyPr/>
          <a:lstStyle>
            <a:lvl1pPr marL="342900" indent="-342900">
              <a:buFontTx/>
              <a:buBlip>
                <a:blip r:embed="rId3"/>
              </a:buBlip>
              <a:defRPr baseline="0">
                <a:solidFill>
                  <a:srgbClr val="004047"/>
                </a:solidFill>
              </a:defRPr>
            </a:lvl1pPr>
          </a:lstStyle>
          <a:p>
            <a:pPr lvl="0"/>
            <a:r>
              <a:rPr lang="en-US" dirty="0"/>
              <a:t>Part 1</a:t>
            </a:r>
          </a:p>
          <a:p>
            <a:pPr lvl="0"/>
            <a:r>
              <a:rPr lang="en-US" dirty="0"/>
              <a:t>Part 2</a:t>
            </a:r>
          </a:p>
          <a:p>
            <a:pPr lvl="0"/>
            <a:r>
              <a:rPr lang="en-US" dirty="0"/>
              <a:t>Part 3</a:t>
            </a:r>
          </a:p>
        </p:txBody>
      </p:sp>
    </p:spTree>
    <p:extLst>
      <p:ext uri="{BB962C8B-B14F-4D97-AF65-F5344CB8AC3E}">
        <p14:creationId xmlns:p14="http://schemas.microsoft.com/office/powerpoint/2010/main" val="288544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2986BF6-DA60-4BAA-944E-0A5A159CE6B9}" type="datetime1">
              <a:rPr lang="fr-FR" smtClean="0"/>
              <a:t>04/11/2025</a:t>
            </a:fld>
            <a:endParaRPr lang="fr-FR"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18461" y="5845793"/>
            <a:ext cx="607686" cy="69312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2493" y="1456293"/>
            <a:ext cx="670561" cy="630937"/>
          </a:xfrm>
          <a:prstGeom prst="rect">
            <a:avLst/>
          </a:prstGeom>
        </p:spPr>
      </p:pic>
      <p:sp>
        <p:nvSpPr>
          <p:cNvPr id="10" name="Text Placeholder 9"/>
          <p:cNvSpPr>
            <a:spLocks noGrp="1"/>
          </p:cNvSpPr>
          <p:nvPr>
            <p:ph type="body" sz="quarter" idx="11" hasCustomPrompt="1"/>
          </p:nvPr>
        </p:nvSpPr>
        <p:spPr>
          <a:xfrm>
            <a:off x="2189851" y="1388185"/>
            <a:ext cx="5789613" cy="767152"/>
          </a:xfrm>
        </p:spPr>
        <p:txBody>
          <a:bodyPr/>
          <a:lstStyle>
            <a:lvl1pPr>
              <a:defRPr sz="4000">
                <a:solidFill>
                  <a:schemeClr val="bg1"/>
                </a:solidFill>
              </a:defRPr>
            </a:lvl1pPr>
          </a:lstStyle>
          <a:p>
            <a:pPr lvl="0"/>
            <a:r>
              <a:rPr lang="fr-FR" dirty="0"/>
              <a:t>TITLE OF THE CHAPTER</a:t>
            </a:r>
            <a:endParaRPr lang="en-US" dirty="0"/>
          </a:p>
        </p:txBody>
      </p:sp>
      <p:sp>
        <p:nvSpPr>
          <p:cNvPr id="12" name="Text Placeholder 11"/>
          <p:cNvSpPr>
            <a:spLocks noGrp="1"/>
          </p:cNvSpPr>
          <p:nvPr>
            <p:ph type="body" sz="quarter" idx="12" hasCustomPrompt="1"/>
          </p:nvPr>
        </p:nvSpPr>
        <p:spPr>
          <a:xfrm>
            <a:off x="2189851" y="2121734"/>
            <a:ext cx="5029469" cy="57785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2800" b="0" dirty="0"/>
              <a:t>SUBTITLE OF THE CHAPTER</a:t>
            </a:r>
          </a:p>
        </p:txBody>
      </p:sp>
    </p:spTree>
  </p:cSld>
  <p:clrMapOvr>
    <a:masterClrMapping/>
  </p:clrMapOvr>
  <p:extLst>
    <p:ext uri="{DCECCB84-F9BA-43D5-87BE-67443E8EF086}">
      <p15:sldGuideLst xmlns:p15="http://schemas.microsoft.com/office/powerpoint/2012/main">
        <p15:guide id="1" orient="horz" pos="1412" userDrawn="1">
          <p15:clr>
            <a:srgbClr val="FBAE40"/>
          </p15:clr>
        </p15:guide>
        <p15:guide id="2" pos="14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78164" y="342937"/>
            <a:ext cx="10470962" cy="630997"/>
          </a:xfrm>
        </p:spPr>
        <p:txBody>
          <a:bodyPr/>
          <a:lstStyle>
            <a:lvl1pPr>
              <a:defRPr sz="4000">
                <a:solidFill>
                  <a:srgbClr val="004047"/>
                </a:solidFill>
                <a:latin typeface="Century Gothic" panose="020B0502020202020204" pitchFamily="34" charset="0"/>
              </a:defRPr>
            </a:lvl1pPr>
          </a:lstStyle>
          <a:p>
            <a:r>
              <a:rPr lang="fr-FR" dirty="0"/>
              <a:t>SLIDE title</a:t>
            </a:r>
          </a:p>
        </p:txBody>
      </p:sp>
      <p:sp>
        <p:nvSpPr>
          <p:cNvPr id="4" name="Espace réservé de la date 3"/>
          <p:cNvSpPr>
            <a:spLocks noGrp="1"/>
          </p:cNvSpPr>
          <p:nvPr>
            <p:ph type="dt" sz="half" idx="10"/>
          </p:nvPr>
        </p:nvSpPr>
        <p:spPr/>
        <p:txBody>
          <a:bodyPr/>
          <a:lstStyle/>
          <a:p>
            <a:fld id="{96D5B92D-65E4-4C16-8365-CD6538421114}" type="datetime1">
              <a:rPr lang="fr-FR" smtClean="0"/>
              <a:t>04/11/2025</a:t>
            </a:fld>
            <a:endParaRPr lang="fr-F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791" y="376929"/>
            <a:ext cx="598372" cy="563014"/>
          </a:xfrm>
          <a:prstGeom prst="rect">
            <a:avLst/>
          </a:prstGeom>
        </p:spPr>
      </p:pic>
      <p:sp>
        <p:nvSpPr>
          <p:cNvPr id="12" name="Espace réservé du contenu 2"/>
          <p:cNvSpPr>
            <a:spLocks noGrp="1"/>
          </p:cNvSpPr>
          <p:nvPr>
            <p:ph idx="1"/>
          </p:nvPr>
        </p:nvSpPr>
        <p:spPr>
          <a:xfrm>
            <a:off x="884903" y="1372796"/>
            <a:ext cx="10972800" cy="4889981"/>
          </a:xfrm>
          <a:prstGeom prst="rect">
            <a:avLst/>
          </a:prstGeom>
        </p:spPr>
        <p:txBody>
          <a:bodyPr/>
          <a:lstStyle>
            <a:lvl2pPr marL="742950" indent="-285750">
              <a:buClr>
                <a:schemeClr val="accent2"/>
              </a:buClr>
              <a:buSzPct val="100000"/>
              <a:buFont typeface="Arial" panose="020B0604020202020204" pitchFamily="34" charset="0"/>
              <a:buChar char="•"/>
              <a:defRPr baseline="0"/>
            </a:lvl2pPr>
            <a:lvl3pPr marL="1143000" indent="-228600">
              <a:buClr>
                <a:schemeClr val="accent2"/>
              </a:buClr>
              <a:buSzPct val="50000"/>
              <a:buFont typeface="Courier New" panose="02070309020205020404" pitchFamily="49" charset="0"/>
              <a:buChar char="o"/>
              <a:defRPr/>
            </a:lvl3pPr>
            <a:lvl4pPr marL="1600200" indent="-228600">
              <a:buClr>
                <a:schemeClr val="accent1"/>
              </a:buClr>
              <a:buSzPct val="100000"/>
              <a:buFont typeface="Arial" panose="020B0604020202020204" pitchFamily="34" charset="0"/>
              <a:buChar char="•"/>
              <a:defRPr/>
            </a:lvl4pPr>
            <a:lvl5pPr>
              <a:buSzPct val="100000"/>
              <a:buFontTx/>
              <a:buBlip>
                <a:blip r:embed="rId4"/>
              </a:buBlip>
              <a:defRPr/>
            </a:lvl5pPr>
          </a:lstStyle>
          <a:p>
            <a:pPr lvl="0"/>
            <a:r>
              <a:rPr lang="en-US"/>
              <a:t>Click to edit Master text styles</a:t>
            </a:r>
          </a:p>
          <a:p>
            <a:pPr lvl="1"/>
            <a:r>
              <a:rPr lang="en-US"/>
              <a:t>Second level</a:t>
            </a:r>
          </a:p>
          <a:p>
            <a:pPr lvl="2"/>
            <a:r>
              <a:rPr lang="en-US"/>
              <a:t>Third level</a:t>
            </a:r>
          </a:p>
        </p:txBody>
      </p:sp>
      <p:sp>
        <p:nvSpPr>
          <p:cNvPr id="3" name="Slayt Numarası Yer Tutucusu 5">
            <a:extLst>
              <a:ext uri="{FF2B5EF4-FFF2-40B4-BE49-F238E27FC236}">
                <a16:creationId xmlns:a16="http://schemas.microsoft.com/office/drawing/2014/main" id="{FA3BA856-4CDC-2DD5-4DF9-7B9A6396319A}"/>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a:t>
            </a:fld>
            <a:endParaRPr lang="tr-TR" dirty="0"/>
          </a:p>
        </p:txBody>
      </p:sp>
    </p:spTree>
  </p:cSld>
  <p:clrMapOvr>
    <a:masterClrMapping/>
  </p:clrMapOvr>
  <p:extLst>
    <p:ext uri="{DCECCB84-F9BA-43D5-87BE-67443E8EF086}">
      <p15:sldGuideLst xmlns:p15="http://schemas.microsoft.com/office/powerpoint/2012/main">
        <p15:guide id="1" pos="619" userDrawn="1">
          <p15:clr>
            <a:srgbClr val="FBAE40"/>
          </p15:clr>
        </p15:guide>
        <p15:guide id="2" orient="horz" pos="9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B4FF968E-09AA-4EE0-85A9-B65A26491FCA}" type="datetime1">
              <a:rPr lang="fr-FR" smtClean="0"/>
              <a:t>04/11/2025</a:t>
            </a:fld>
            <a:endParaRPr lang="fr-F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18461" y="5845793"/>
            <a:ext cx="607686" cy="69312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2493" y="1456293"/>
            <a:ext cx="670561" cy="630937"/>
          </a:xfrm>
          <a:prstGeom prst="rect">
            <a:avLst/>
          </a:prstGeom>
        </p:spPr>
      </p:pic>
      <p:sp>
        <p:nvSpPr>
          <p:cNvPr id="8" name="Text Placeholder 9"/>
          <p:cNvSpPr>
            <a:spLocks noGrp="1"/>
          </p:cNvSpPr>
          <p:nvPr>
            <p:ph type="body" sz="quarter" idx="11" hasCustomPrompt="1"/>
          </p:nvPr>
        </p:nvSpPr>
        <p:spPr>
          <a:xfrm>
            <a:off x="2189851" y="1388185"/>
            <a:ext cx="5789613" cy="767152"/>
          </a:xfrm>
        </p:spPr>
        <p:txBody>
          <a:bodyPr/>
          <a:lstStyle>
            <a:lvl1pPr>
              <a:defRPr sz="4000">
                <a:solidFill>
                  <a:schemeClr val="bg1"/>
                </a:solidFill>
              </a:defRPr>
            </a:lvl1pPr>
          </a:lstStyle>
          <a:p>
            <a:pPr lvl="0"/>
            <a:r>
              <a:rPr lang="fr-FR" dirty="0"/>
              <a:t>TITLE OF THE CHAPTER</a:t>
            </a:r>
            <a:endParaRPr lang="en-US" dirty="0"/>
          </a:p>
        </p:txBody>
      </p:sp>
      <p:sp>
        <p:nvSpPr>
          <p:cNvPr id="9" name="Text Placeholder 11"/>
          <p:cNvSpPr>
            <a:spLocks noGrp="1"/>
          </p:cNvSpPr>
          <p:nvPr>
            <p:ph type="body" sz="quarter" idx="12" hasCustomPrompt="1"/>
          </p:nvPr>
        </p:nvSpPr>
        <p:spPr>
          <a:xfrm>
            <a:off x="2189851" y="2121734"/>
            <a:ext cx="5029469" cy="57785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2800" b="0" dirty="0"/>
              <a:t>SUBTITLE OF THE CHAPTER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F606ED9-E3BD-4BC0-9A12-C42224545152}" type="datetime1">
              <a:rPr lang="fr-FR" smtClean="0"/>
              <a:t>04/11/2025</a:t>
            </a:fld>
            <a:endParaRPr lang="fr-FR" dirty="0"/>
          </a:p>
        </p:txBody>
      </p:sp>
      <p:sp>
        <p:nvSpPr>
          <p:cNvPr id="7" name="Titre 1"/>
          <p:cNvSpPr>
            <a:spLocks noGrp="1"/>
          </p:cNvSpPr>
          <p:nvPr>
            <p:ph type="title" hasCustomPrompt="1"/>
          </p:nvPr>
        </p:nvSpPr>
        <p:spPr>
          <a:xfrm>
            <a:off x="1578163" y="331230"/>
            <a:ext cx="10972800" cy="654412"/>
          </a:xfrm>
        </p:spPr>
        <p:txBody>
          <a:bodyPr/>
          <a:lstStyle>
            <a:lvl1pPr>
              <a:defRPr>
                <a:solidFill>
                  <a:srgbClr val="004047"/>
                </a:solidFill>
                <a:latin typeface="Century Gothic" panose="020B0502020202020204" pitchFamily="34" charset="0"/>
              </a:defRPr>
            </a:lvl1pPr>
          </a:lstStyle>
          <a:p>
            <a:r>
              <a:rPr lang="fr-FR" dirty="0"/>
              <a:t>SLIDE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9791" y="376929"/>
            <a:ext cx="598372" cy="563014"/>
          </a:xfrm>
          <a:prstGeom prst="rect">
            <a:avLst/>
          </a:prstGeom>
        </p:spPr>
      </p:pic>
      <p:sp>
        <p:nvSpPr>
          <p:cNvPr id="6" name="Espace réservé du contenu 2"/>
          <p:cNvSpPr>
            <a:spLocks noGrp="1"/>
          </p:cNvSpPr>
          <p:nvPr>
            <p:ph idx="1"/>
          </p:nvPr>
        </p:nvSpPr>
        <p:spPr>
          <a:xfrm>
            <a:off x="884903" y="1372796"/>
            <a:ext cx="10972800" cy="4889981"/>
          </a:xfrm>
          <a:prstGeom prst="rect">
            <a:avLst/>
          </a:prstGeom>
        </p:spPr>
        <p:txBody>
          <a:bodyPr/>
          <a:lstStyle>
            <a:lvl1pPr>
              <a:buClr>
                <a:schemeClr val="accent3"/>
              </a:buClr>
              <a:defRPr/>
            </a:lvl1pPr>
            <a:lvl2pPr marL="742950" indent="-285750">
              <a:buClr>
                <a:schemeClr val="accent3"/>
              </a:buClr>
              <a:buSzPct val="100000"/>
              <a:buFont typeface="Arial" panose="020B0604020202020204" pitchFamily="34" charset="0"/>
              <a:buChar char="•"/>
              <a:defRPr baseline="0"/>
            </a:lvl2pPr>
            <a:lvl3pPr marL="1143000" indent="-228600">
              <a:buClr>
                <a:schemeClr val="accent3"/>
              </a:buClr>
              <a:buSzPct val="50000"/>
              <a:buFont typeface="Courier New" panose="02070309020205020404" pitchFamily="49" charset="0"/>
              <a:buChar char="o"/>
              <a:defRPr/>
            </a:lvl3pPr>
            <a:lvl4pPr marL="1600200" indent="-228600">
              <a:buClr>
                <a:schemeClr val="accent1"/>
              </a:buClr>
              <a:buSzPct val="100000"/>
              <a:buFont typeface="Arial" panose="020B0604020202020204" pitchFamily="34" charset="0"/>
              <a:buChar char="•"/>
              <a:defRPr/>
            </a:lvl4pPr>
            <a:lvl5pPr>
              <a:buSzPct val="100000"/>
              <a:buFontTx/>
              <a:buBlip>
                <a:blip r:embed="rId4"/>
              </a:buBlip>
              <a:defRPr/>
            </a:lvl5pPr>
          </a:lstStyle>
          <a:p>
            <a:pPr lvl="0"/>
            <a:r>
              <a:rPr lang="en-US"/>
              <a:t>Click to edit Master text styles</a:t>
            </a:r>
          </a:p>
          <a:p>
            <a:pPr lvl="1"/>
            <a:r>
              <a:rPr lang="en-US"/>
              <a:t>Second level</a:t>
            </a:r>
          </a:p>
          <a:p>
            <a:pPr lvl="2"/>
            <a:r>
              <a:rPr lang="en-US"/>
              <a:t>Third level</a:t>
            </a:r>
          </a:p>
        </p:txBody>
      </p:sp>
      <p:sp>
        <p:nvSpPr>
          <p:cNvPr id="2" name="Slayt Numarası Yer Tutucusu 5">
            <a:extLst>
              <a:ext uri="{FF2B5EF4-FFF2-40B4-BE49-F238E27FC236}">
                <a16:creationId xmlns:a16="http://schemas.microsoft.com/office/drawing/2014/main" id="{3CE5DFB0-F432-913A-2212-087FD3B42868}"/>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a:t>
            </a:fld>
            <a:endParaRPr lang="tr-TR" dirty="0"/>
          </a:p>
        </p:txBody>
      </p:sp>
    </p:spTree>
  </p:cSld>
  <p:clrMapOvr>
    <a:masterClrMapping/>
  </p:clrMapOvr>
  <p:extLst>
    <p:ext uri="{DCECCB84-F9BA-43D5-87BE-67443E8EF086}">
      <p15:sldGuideLst xmlns:p15="http://schemas.microsoft.com/office/powerpoint/2012/main">
        <p15:guide id="1" pos="61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4A0E8006-700B-4824-91F0-8F7A89AC7F8E}" type="datetime1">
              <a:rPr lang="fr-FR" smtClean="0"/>
              <a:t>04/11/2025</a:t>
            </a:fld>
            <a:endParaRPr lang="fr-F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18461" y="5845793"/>
            <a:ext cx="607686" cy="69312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2493" y="1456293"/>
            <a:ext cx="670561" cy="630937"/>
          </a:xfrm>
          <a:prstGeom prst="rect">
            <a:avLst/>
          </a:prstGeom>
        </p:spPr>
      </p:pic>
      <p:sp>
        <p:nvSpPr>
          <p:cNvPr id="8" name="Text Placeholder 9"/>
          <p:cNvSpPr>
            <a:spLocks noGrp="1"/>
          </p:cNvSpPr>
          <p:nvPr>
            <p:ph type="body" sz="quarter" idx="11" hasCustomPrompt="1"/>
          </p:nvPr>
        </p:nvSpPr>
        <p:spPr>
          <a:xfrm>
            <a:off x="2189851" y="1388185"/>
            <a:ext cx="5789613" cy="767152"/>
          </a:xfrm>
        </p:spPr>
        <p:txBody>
          <a:bodyPr/>
          <a:lstStyle>
            <a:lvl1pPr>
              <a:defRPr sz="4000">
                <a:solidFill>
                  <a:schemeClr val="bg1"/>
                </a:solidFill>
              </a:defRPr>
            </a:lvl1pPr>
          </a:lstStyle>
          <a:p>
            <a:pPr lvl="0"/>
            <a:r>
              <a:rPr lang="fr-FR" dirty="0"/>
              <a:t>TITLE OF THE CHAPTER</a:t>
            </a:r>
            <a:endParaRPr lang="en-US" dirty="0"/>
          </a:p>
        </p:txBody>
      </p:sp>
      <p:sp>
        <p:nvSpPr>
          <p:cNvPr id="9" name="Text Placeholder 11"/>
          <p:cNvSpPr>
            <a:spLocks noGrp="1"/>
          </p:cNvSpPr>
          <p:nvPr>
            <p:ph type="body" sz="quarter" idx="12" hasCustomPrompt="1"/>
          </p:nvPr>
        </p:nvSpPr>
        <p:spPr>
          <a:xfrm>
            <a:off x="2189851" y="2121734"/>
            <a:ext cx="5029469" cy="57785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2800" b="0" dirty="0"/>
              <a:t>SUBTITLE OF THE CHAPTER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75193" y="339277"/>
            <a:ext cx="10972800" cy="638317"/>
          </a:xfrm>
        </p:spPr>
        <p:txBody>
          <a:bodyPr/>
          <a:lstStyle>
            <a:lvl1pPr>
              <a:defRPr>
                <a:solidFill>
                  <a:srgbClr val="004047"/>
                </a:solidFill>
                <a:latin typeface="Century Gothic" panose="020B0502020202020204" pitchFamily="34" charset="0"/>
              </a:defRPr>
            </a:lvl1pPr>
          </a:lstStyle>
          <a:p>
            <a:r>
              <a:rPr lang="fr-FR" dirty="0"/>
              <a:t>SLIDE title </a:t>
            </a:r>
          </a:p>
        </p:txBody>
      </p:sp>
      <p:sp>
        <p:nvSpPr>
          <p:cNvPr id="4" name="Espace réservé de la date 3"/>
          <p:cNvSpPr>
            <a:spLocks noGrp="1"/>
          </p:cNvSpPr>
          <p:nvPr>
            <p:ph type="dt" sz="half" idx="10"/>
          </p:nvPr>
        </p:nvSpPr>
        <p:spPr/>
        <p:txBody>
          <a:bodyPr/>
          <a:lstStyle/>
          <a:p>
            <a:fld id="{7DFA3901-ADE4-4C1F-BD58-D27240F0FB90}" type="datetime1">
              <a:rPr lang="fr-FR" smtClean="0"/>
              <a:t>04/11/2025</a:t>
            </a:fld>
            <a:endParaRPr lang="fr-F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821" y="376929"/>
            <a:ext cx="598372" cy="563014"/>
          </a:xfrm>
          <a:prstGeom prst="rect">
            <a:avLst/>
          </a:prstGeom>
        </p:spPr>
      </p:pic>
      <p:sp>
        <p:nvSpPr>
          <p:cNvPr id="7" name="Espace réservé du contenu 2"/>
          <p:cNvSpPr>
            <a:spLocks noGrp="1"/>
          </p:cNvSpPr>
          <p:nvPr>
            <p:ph idx="1"/>
          </p:nvPr>
        </p:nvSpPr>
        <p:spPr>
          <a:xfrm>
            <a:off x="884903" y="1372796"/>
            <a:ext cx="10972800" cy="4889981"/>
          </a:xfrm>
          <a:prstGeom prst="rect">
            <a:avLst/>
          </a:prstGeom>
        </p:spPr>
        <p:txBody>
          <a:bodyPr/>
          <a:lstStyle>
            <a:lvl2pPr marL="742950" indent="-285750">
              <a:buClr>
                <a:schemeClr val="accent1"/>
              </a:buClr>
              <a:buSzPct val="100000"/>
              <a:buFont typeface="Arial" panose="020B0604020202020204" pitchFamily="34" charset="0"/>
              <a:buChar char="•"/>
              <a:defRPr baseline="0"/>
            </a:lvl2pPr>
            <a:lvl3pPr marL="1143000" indent="-228600">
              <a:buClr>
                <a:schemeClr val="accent1"/>
              </a:buClr>
              <a:buSzPct val="50000"/>
              <a:buFont typeface="Courier New" panose="02070309020205020404" pitchFamily="49" charset="0"/>
              <a:buChar char="o"/>
              <a:defRPr/>
            </a:lvl3pPr>
            <a:lvl4pPr marL="1600200" indent="-228600">
              <a:buClr>
                <a:schemeClr val="accent1"/>
              </a:buClr>
              <a:buSzPct val="100000"/>
              <a:buFont typeface="Arial" panose="020B0604020202020204" pitchFamily="34" charset="0"/>
              <a:buChar char="•"/>
              <a:defRPr/>
            </a:lvl4pPr>
            <a:lvl5pPr>
              <a:buSzPct val="100000"/>
              <a:buFontTx/>
              <a:buBlip>
                <a:blip r:embed="rId4"/>
              </a:buBlip>
              <a:defRPr/>
            </a:lvl5pPr>
          </a:lstStyle>
          <a:p>
            <a:pPr lvl="0"/>
            <a:r>
              <a:rPr lang="en-US"/>
              <a:t>Click to edit Master text styles</a:t>
            </a:r>
          </a:p>
          <a:p>
            <a:pPr lvl="1"/>
            <a:r>
              <a:rPr lang="en-US"/>
              <a:t>Second level</a:t>
            </a:r>
          </a:p>
          <a:p>
            <a:pPr lvl="2"/>
            <a:r>
              <a:rPr lang="en-US"/>
              <a:t>Third level</a:t>
            </a:r>
          </a:p>
        </p:txBody>
      </p:sp>
      <p:sp>
        <p:nvSpPr>
          <p:cNvPr id="3" name="Slayt Numarası Yer Tutucusu 5">
            <a:extLst>
              <a:ext uri="{FF2B5EF4-FFF2-40B4-BE49-F238E27FC236}">
                <a16:creationId xmlns:a16="http://schemas.microsoft.com/office/drawing/2014/main" id="{114E67C4-95BF-A065-2067-6C1905FE1D89}"/>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a:t>
            </a:fld>
            <a:endParaRPr lang="tr-TR" dirty="0"/>
          </a:p>
        </p:txBody>
      </p:sp>
    </p:spTree>
  </p:cSld>
  <p:clrMapOvr>
    <a:masterClrMapping/>
  </p:clrMapOvr>
  <p:extLst>
    <p:ext uri="{DCECCB84-F9BA-43D5-87BE-67443E8EF086}">
      <p15:sldGuideLst xmlns:p15="http://schemas.microsoft.com/office/powerpoint/2012/main">
        <p15:guide id="1" pos="61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graphic">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00A4F1-4677-4B2F-A5E1-BA93A398B224}" type="datetime1">
              <a:rPr lang="fr-FR" smtClean="0"/>
              <a:t>04/11/2025</a:t>
            </a:fld>
            <a:endParaRPr lang="fr-FR" dirty="0"/>
          </a:p>
        </p:txBody>
      </p:sp>
      <p:sp>
        <p:nvSpPr>
          <p:cNvPr id="5" name="SmartArt Placeholder 4"/>
          <p:cNvSpPr>
            <a:spLocks noGrp="1"/>
          </p:cNvSpPr>
          <p:nvPr>
            <p:ph type="dgm" sz="quarter" idx="11"/>
          </p:nvPr>
        </p:nvSpPr>
        <p:spPr>
          <a:xfrm>
            <a:off x="1578163" y="1552575"/>
            <a:ext cx="8613587" cy="3971925"/>
          </a:xfrm>
          <a:prstGeom prst="rect">
            <a:avLst/>
          </a:prstGeom>
        </p:spPr>
        <p:txBody>
          <a:bodyPr/>
          <a:lstStyle/>
          <a:p>
            <a:r>
              <a:rPr lang="en-US"/>
              <a:t>Click icon to add SmartArt graphic</a:t>
            </a:r>
            <a:endParaRPr lang="en-US" dirty="0"/>
          </a:p>
        </p:txBody>
      </p:sp>
      <p:sp>
        <p:nvSpPr>
          <p:cNvPr id="8" name="Titre 1"/>
          <p:cNvSpPr>
            <a:spLocks noGrp="1"/>
          </p:cNvSpPr>
          <p:nvPr>
            <p:ph type="title" hasCustomPrompt="1"/>
          </p:nvPr>
        </p:nvSpPr>
        <p:spPr>
          <a:xfrm>
            <a:off x="1578164" y="342937"/>
            <a:ext cx="10470962" cy="630997"/>
          </a:xfrm>
        </p:spPr>
        <p:txBody>
          <a:bodyPr/>
          <a:lstStyle>
            <a:lvl1pPr>
              <a:defRPr sz="4000">
                <a:solidFill>
                  <a:srgbClr val="004047"/>
                </a:solidFill>
                <a:latin typeface="Century Gothic" panose="020B0502020202020204" pitchFamily="34" charset="0"/>
              </a:defRPr>
            </a:lvl1pPr>
          </a:lstStyle>
          <a:p>
            <a:r>
              <a:rPr lang="fr-FR" dirty="0"/>
              <a:t>SLIDE title</a:t>
            </a:r>
          </a:p>
        </p:txBody>
      </p:sp>
    </p:spTree>
    <p:extLst>
      <p:ext uri="{BB962C8B-B14F-4D97-AF65-F5344CB8AC3E}">
        <p14:creationId xmlns:p14="http://schemas.microsoft.com/office/powerpoint/2010/main" val="37067925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p>
            <a:r>
              <a:rPr lang="fr-FR" dirty="0"/>
              <a:t>Titre du </a:t>
            </a:r>
            <a:r>
              <a:rPr lang="fr-FR" dirty="0" err="1"/>
              <a:t>slide</a:t>
            </a:r>
            <a:endParaRPr lang="fr-FR" dirty="0"/>
          </a:p>
        </p:txBody>
      </p:sp>
      <p:sp>
        <p:nvSpPr>
          <p:cNvPr id="4" name="Espace réservé de la date 3"/>
          <p:cNvSpPr>
            <a:spLocks noGrp="1"/>
          </p:cNvSpPr>
          <p:nvPr>
            <p:ph type="dt" sz="half" idx="2"/>
          </p:nvPr>
        </p:nvSpPr>
        <p:spPr>
          <a:xfrm>
            <a:off x="-3928533"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0A4F1-4677-4B2F-A5E1-BA93A398B224}" type="datetime1">
              <a:rPr lang="fr-FR" smtClean="0"/>
              <a:t>04/11/2025</a:t>
            </a:fld>
            <a:endParaRPr lang="fr-FR" dirty="0"/>
          </a:p>
        </p:txBody>
      </p:sp>
      <p:sp>
        <p:nvSpPr>
          <p:cNvPr id="7" name="Rectangle 6"/>
          <p:cNvSpPr/>
          <p:nvPr/>
        </p:nvSpPr>
        <p:spPr>
          <a:xfrm>
            <a:off x="-3555999" y="127001"/>
            <a:ext cx="857956" cy="6434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8" name="Rectangle 7"/>
          <p:cNvSpPr/>
          <p:nvPr/>
        </p:nvSpPr>
        <p:spPr>
          <a:xfrm>
            <a:off x="-3555999" y="956734"/>
            <a:ext cx="857956" cy="6434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9" name="Rectangle 8"/>
          <p:cNvSpPr/>
          <p:nvPr/>
        </p:nvSpPr>
        <p:spPr>
          <a:xfrm>
            <a:off x="-3555999" y="1820334"/>
            <a:ext cx="857956" cy="643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10" name="Rectangle 9"/>
          <p:cNvSpPr/>
          <p:nvPr/>
        </p:nvSpPr>
        <p:spPr>
          <a:xfrm>
            <a:off x="-3555999" y="2709334"/>
            <a:ext cx="857956" cy="6434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11" name="Rectangle 10"/>
          <p:cNvSpPr/>
          <p:nvPr/>
        </p:nvSpPr>
        <p:spPr>
          <a:xfrm>
            <a:off x="-3555999" y="3615267"/>
            <a:ext cx="857956" cy="64346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12" name="Rectangle 11"/>
          <p:cNvSpPr/>
          <p:nvPr/>
        </p:nvSpPr>
        <p:spPr>
          <a:xfrm>
            <a:off x="-3555999" y="4436533"/>
            <a:ext cx="857956" cy="643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13" name="Rectangle 12"/>
          <p:cNvSpPr/>
          <p:nvPr/>
        </p:nvSpPr>
        <p:spPr>
          <a:xfrm>
            <a:off x="-3555999" y="5300133"/>
            <a:ext cx="857956" cy="6434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sp>
        <p:nvSpPr>
          <p:cNvPr id="16"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 (not recommended)</a:t>
            </a:r>
          </a:p>
          <a:p>
            <a:pPr lvl="4"/>
            <a:r>
              <a:rPr lang="en-US" dirty="0"/>
              <a:t>Fourth level (not recommended)</a:t>
            </a:r>
          </a:p>
        </p:txBody>
      </p:sp>
    </p:spTree>
  </p:cSld>
  <p:clrMap bg1="lt1" tx1="dk1" bg2="lt2" tx2="dk2" accent1="accent1" accent2="accent2" accent3="accent3" accent4="accent4" accent5="accent5" accent6="accent6" hlink="hlink" folHlink="folHlink"/>
  <p:sldLayoutIdLst>
    <p:sldLayoutId id="2147483649" r:id="rId1"/>
    <p:sldLayoutId id="2147483678" r:id="rId2"/>
    <p:sldLayoutId id="2147483660" r:id="rId3"/>
    <p:sldLayoutId id="2147483650" r:id="rId4"/>
    <p:sldLayoutId id="2147483662" r:id="rId5"/>
    <p:sldLayoutId id="2147483661" r:id="rId6"/>
    <p:sldLayoutId id="2147483664" r:id="rId7"/>
    <p:sldLayoutId id="2147483663" r:id="rId8"/>
    <p:sldLayoutId id="2147483679" r:id="rId9"/>
    <p:sldLayoutId id="2147483686" r:id="rId10"/>
    <p:sldLayoutId id="2147483685" r:id="rId11"/>
    <p:sldLayoutId id="2147483684" r:id="rId12"/>
    <p:sldLayoutId id="2147483680" r:id="rId13"/>
    <p:sldLayoutId id="2147483681" r:id="rId14"/>
    <p:sldLayoutId id="2147483682" r:id="rId15"/>
    <p:sldLayoutId id="2147483677" r:id="rId16"/>
  </p:sldLayoutIdLst>
  <p:hf hdr="0" ftr="0" dt="0"/>
  <p:txStyles>
    <p:titleStyle>
      <a:lvl1pPr marL="0" indent="0" algn="l" defTabSz="457200" rtl="0" eaLnBrk="1" latinLnBrk="0" hangingPunct="1">
        <a:spcBef>
          <a:spcPct val="0"/>
        </a:spcBef>
        <a:buNone/>
        <a:defRPr sz="4000" b="1" i="0" kern="1200" cap="all">
          <a:solidFill>
            <a:srgbClr val="004047"/>
          </a:solidFill>
          <a:latin typeface="Century Gothic" panose="020B0502020202020204" pitchFamily="34" charset="0"/>
          <a:ea typeface="+mj-ea"/>
          <a:cs typeface="Century Gothic" panose="020B0502020202020204" pitchFamily="34" charset="0"/>
        </a:defRPr>
      </a:lvl1pPr>
    </p:titleStyle>
    <p:bodyStyle>
      <a:lvl1pPr marL="0" indent="0" algn="l" defTabSz="457200" rtl="0" eaLnBrk="1" latinLnBrk="0" hangingPunct="1">
        <a:spcBef>
          <a:spcPct val="20000"/>
        </a:spcBef>
        <a:buFont typeface="Arial" panose="020B0604020202020204" pitchFamily="34" charset="0"/>
        <a:buNone/>
        <a:defRPr sz="2400" b="1" kern="1200">
          <a:solidFill>
            <a:srgbClr val="004047"/>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linkedin.com/in/baris-oguz-4478025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0.wmf"/><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oleObject" Target="../embeddings/oleObject2.bin"/><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8" Type="http://schemas.openxmlformats.org/officeDocument/2006/relationships/image" Target="../media/image2020.png"/><Relationship Id="rId7" Type="http://schemas.openxmlformats.org/officeDocument/2006/relationships/image" Target="../media/image2010.png"/><Relationship Id="rId1" Type="http://schemas.openxmlformats.org/officeDocument/2006/relationships/slideLayout" Target="../slideLayouts/slideLayout8.xml"/><Relationship Id="rId6" Type="http://schemas.openxmlformats.org/officeDocument/2006/relationships/image" Target="../media/image200.png"/><Relationship Id="rId5" Type="http://schemas.openxmlformats.org/officeDocument/2006/relationships/image" Target="../media/image162.png"/><Relationship Id="rId10" Type="http://schemas.openxmlformats.org/officeDocument/2006/relationships/image" Target="../media/image204.jpeg"/><Relationship Id="rId9" Type="http://schemas.openxmlformats.org/officeDocument/2006/relationships/hyperlink" Target="http://www.imageenvision.com/clipart/34257-clip-art-graphic-of-an-orange-guy-character-in-a-trench-coat-carrying-a-discovery-box-by-jester-art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7.svg"/><Relationship Id="rId2" Type="http://schemas.openxmlformats.org/officeDocument/2006/relationships/image" Target="../media/image205.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206.png"/><Relationship Id="rId4" Type="http://schemas.openxmlformats.org/officeDocument/2006/relationships/image" Target="../media/image40.svg"/></Relationships>
</file>

<file path=ppt/slides/_rels/slide10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8.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image" Target="../media/image207.png"/><Relationship Id="rId1" Type="http://schemas.openxmlformats.org/officeDocument/2006/relationships/slideLayout" Target="../slideLayouts/slideLayout8.xml"/><Relationship Id="rId6" Type="http://schemas.openxmlformats.org/officeDocument/2006/relationships/image" Target="../media/image210.png"/><Relationship Id="rId11" Type="http://schemas.openxmlformats.org/officeDocument/2006/relationships/image" Target="../media/image215.svg"/><Relationship Id="rId5" Type="http://schemas.openxmlformats.org/officeDocument/2006/relationships/image" Target="../media/image209.png"/><Relationship Id="rId10" Type="http://schemas.openxmlformats.org/officeDocument/2006/relationships/image" Target="../media/image214.png"/><Relationship Id="rId4" Type="http://schemas.microsoft.com/office/2007/relationships/hdphoto" Target="../media/hdphoto12.wdp"/><Relationship Id="rId9" Type="http://schemas.openxmlformats.org/officeDocument/2006/relationships/image" Target="../media/image213.svg"/></Relationships>
</file>

<file path=ppt/slides/_rels/slide10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3.wdp"/><Relationship Id="rId7" Type="http://schemas.openxmlformats.org/officeDocument/2006/relationships/image" Target="../media/image40.svg"/><Relationship Id="rId2" Type="http://schemas.openxmlformats.org/officeDocument/2006/relationships/image" Target="../media/image217.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219.png"/><Relationship Id="rId10" Type="http://schemas.openxmlformats.org/officeDocument/2006/relationships/image" Target="../media/image220.png"/><Relationship Id="rId4" Type="http://schemas.openxmlformats.org/officeDocument/2006/relationships/image" Target="../media/image218.png"/><Relationship Id="rId9" Type="http://schemas.openxmlformats.org/officeDocument/2006/relationships/image" Target="../media/image37.svg"/></Relationships>
</file>

<file path=ppt/slides/_rels/slide10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4.wdp"/><Relationship Id="rId7" Type="http://schemas.openxmlformats.org/officeDocument/2006/relationships/image" Target="../media/image40.svg"/><Relationship Id="rId2" Type="http://schemas.openxmlformats.org/officeDocument/2006/relationships/image" Target="../media/image221.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223.png"/><Relationship Id="rId4" Type="http://schemas.openxmlformats.org/officeDocument/2006/relationships/image" Target="../media/image222.png"/><Relationship Id="rId9" Type="http://schemas.openxmlformats.org/officeDocument/2006/relationships/image" Target="../media/image37.svg"/></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4.png"/><Relationship Id="rId1" Type="http://schemas.openxmlformats.org/officeDocument/2006/relationships/slideLayout" Target="../slideLayouts/slideLayout8.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1.jpeg"/><Relationship Id="rId4" Type="http://schemas.openxmlformats.org/officeDocument/2006/relationships/hyperlink" Target="http://www.imageenvision.com/clipart/34265-clip-art-graphic-of-an-orange-guy-character-doing-pushups-with-his-legs-propped-up-on-a-yoga-fitness-ball-by-jester-art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hyperlink" Target="http://www.imageenvision.com/clipart/35481-clip-art-graphic-of-an-orange-guy-character-standing-and-reading-a-memo-by-jester-arts" TargetMode="Externa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hyperlink" Target="http://www.imageenvision.com/clipart/34347-clip-art-graphic-of-an-orange-guy-albert-einstein-character-pointing-to-a-drawing-of-a-ufo-by-jester-arts"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226.jpeg"/></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32.wmf"/><Relationship Id="rId3" Type="http://schemas.openxmlformats.org/officeDocument/2006/relationships/image" Target="../media/image227.wmf"/><Relationship Id="rId7" Type="http://schemas.openxmlformats.org/officeDocument/2006/relationships/image" Target="../media/image229.wmf"/><Relationship Id="rId12" Type="http://schemas.openxmlformats.org/officeDocument/2006/relationships/oleObject" Target="../embeddings/oleObject17.bin"/><Relationship Id="rId2" Type="http://schemas.openxmlformats.org/officeDocument/2006/relationships/oleObject" Target="../embeddings/oleObject12.bin"/><Relationship Id="rId1" Type="http://schemas.openxmlformats.org/officeDocument/2006/relationships/slideLayout" Target="../slideLayouts/slideLayout8.xml"/><Relationship Id="rId6" Type="http://schemas.openxmlformats.org/officeDocument/2006/relationships/oleObject" Target="../embeddings/oleObject14.bin"/><Relationship Id="rId11" Type="http://schemas.openxmlformats.org/officeDocument/2006/relationships/image" Target="../media/image231.wmf"/><Relationship Id="rId5" Type="http://schemas.openxmlformats.org/officeDocument/2006/relationships/image" Target="../media/image228.wmf"/><Relationship Id="rId15" Type="http://schemas.openxmlformats.org/officeDocument/2006/relationships/image" Target="../media/image233.jpeg"/><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230.wmf"/><Relationship Id="rId14" Type="http://schemas.openxmlformats.org/officeDocument/2006/relationships/hyperlink" Target="http://www.imageenvision.com/clipart/35486-clip-art-graphic-of-an-orange-guy-character-searching-through-a-magnifying-glass-by-jester-arts"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37.svg"/><Relationship Id="rId3" Type="http://schemas.microsoft.com/office/2007/relationships/hdphoto" Target="../media/hdphoto15.wdp"/><Relationship Id="rId7" Type="http://schemas.openxmlformats.org/officeDocument/2006/relationships/image" Target="../media/image36.png"/><Relationship Id="rId12" Type="http://schemas.openxmlformats.org/officeDocument/2006/relationships/image" Target="../media/image238.jpeg"/><Relationship Id="rId2" Type="http://schemas.openxmlformats.org/officeDocument/2006/relationships/image" Target="../media/image234.png"/><Relationship Id="rId1" Type="http://schemas.openxmlformats.org/officeDocument/2006/relationships/slideLayout" Target="../slideLayouts/slideLayout8.xml"/><Relationship Id="rId6" Type="http://schemas.openxmlformats.org/officeDocument/2006/relationships/image" Target="../media/image237.png"/><Relationship Id="rId11" Type="http://schemas.openxmlformats.org/officeDocument/2006/relationships/hyperlink" Target="http://www.imageenvision.com/clipart/34328-clip-art-graphic-of-an-orange-guy-character-swinging-past-on-a-strong-vine-by-jester-arts" TargetMode="External"/><Relationship Id="rId5" Type="http://schemas.openxmlformats.org/officeDocument/2006/relationships/image" Target="../media/image236.png"/><Relationship Id="rId10" Type="http://schemas.openxmlformats.org/officeDocument/2006/relationships/image" Target="../media/image40.svg"/><Relationship Id="rId4" Type="http://schemas.openxmlformats.org/officeDocument/2006/relationships/image" Target="../media/image235.png"/><Relationship Id="rId9" Type="http://schemas.openxmlformats.org/officeDocument/2006/relationships/image" Target="../media/image39.png"/></Relationships>
</file>

<file path=ppt/slides/_rels/slide11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hyperlink" Target="http://www.imageenvision.com/clipart/35485-clip-art-graphic-of-an-orange-guy-character-holding-a-curvy-question-mark-by-jester-arts" TargetMode="Externa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8" Type="http://schemas.openxmlformats.org/officeDocument/2006/relationships/image" Target="../media/image244.png"/><Relationship Id="rId3" Type="http://schemas.microsoft.com/office/2007/relationships/hdphoto" Target="../media/hdphoto16.wdp"/><Relationship Id="rId7" Type="http://schemas.openxmlformats.org/officeDocument/2006/relationships/image" Target="../media/image243.png"/><Relationship Id="rId12" Type="http://schemas.openxmlformats.org/officeDocument/2006/relationships/image" Target="../media/image40.svg"/><Relationship Id="rId2" Type="http://schemas.openxmlformats.org/officeDocument/2006/relationships/image" Target="../media/image240.png"/><Relationship Id="rId1" Type="http://schemas.openxmlformats.org/officeDocument/2006/relationships/slideLayout" Target="../slideLayouts/slideLayout8.xml"/><Relationship Id="rId6" Type="http://schemas.openxmlformats.org/officeDocument/2006/relationships/image" Target="../media/image242.png"/><Relationship Id="rId11" Type="http://schemas.openxmlformats.org/officeDocument/2006/relationships/image" Target="../media/image39.png"/><Relationship Id="rId5" Type="http://schemas.openxmlformats.org/officeDocument/2006/relationships/image" Target="../media/image241.jpeg"/><Relationship Id="rId10" Type="http://schemas.openxmlformats.org/officeDocument/2006/relationships/image" Target="../media/image37.svg"/><Relationship Id="rId4" Type="http://schemas.openxmlformats.org/officeDocument/2006/relationships/hyperlink" Target="http://www.imageenvision.com/clipart/35469-clip-art-graphic-of-an-orange-guy-character-holding-a-giant-white-envelope-by-jester-arts" TargetMode="External"/><Relationship Id="rId9" Type="http://schemas.openxmlformats.org/officeDocument/2006/relationships/image" Target="../media/image36.png"/></Relationships>
</file>

<file path=ppt/slides/_rels/slide117.xml.rels><?xml version="1.0" encoding="UTF-8" standalone="yes"?>
<Relationships xmlns="http://schemas.openxmlformats.org/package/2006/relationships"><Relationship Id="rId3" Type="http://schemas.openxmlformats.org/officeDocument/2006/relationships/hyperlink" Target="http://www.imageenvision.com/clipart/35475-clip-art-graphic-of-an-orange-guy-character-on-cloud-9-drinking-a-blue-martini-by-jester-arts" TargetMode="External"/><Relationship Id="rId2" Type="http://schemas.openxmlformats.org/officeDocument/2006/relationships/image" Target="../media/image245.png"/><Relationship Id="rId1" Type="http://schemas.openxmlformats.org/officeDocument/2006/relationships/slideLayout" Target="../slideLayouts/slideLayout8.xml"/><Relationship Id="rId4" Type="http://schemas.openxmlformats.org/officeDocument/2006/relationships/image" Target="../media/image246.jpeg"/></Relationships>
</file>

<file path=ppt/slides/_rels/slide11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hyperlink" Target="http://www.imageenvision.com/clipart/34430-clip-art-graphic-of-an-orange-character-school-children-waiting-at-the-bus-stop-by-jester-arts" TargetMode="Externa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hyperlink" Target="http://www.imageenvision.com/clipart/34449-clip-art-graphic-of-an-orange-guy-character-shooting-arrows-at-a-target-by-jester-arts"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34.wmf"/><Relationship Id="rId4" Type="http://schemas.openxmlformats.org/officeDocument/2006/relationships/oleObject" Target="../embeddings/oleObject3.bin"/></Relationships>
</file>

<file path=ppt/slides/_rels/slide120.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7.wdp"/><Relationship Id="rId7" Type="http://schemas.openxmlformats.org/officeDocument/2006/relationships/image" Target="../media/image252.png"/><Relationship Id="rId12" Type="http://schemas.openxmlformats.org/officeDocument/2006/relationships/image" Target="../media/image253.png"/><Relationship Id="rId2" Type="http://schemas.openxmlformats.org/officeDocument/2006/relationships/image" Target="../media/image249.png"/><Relationship Id="rId1" Type="http://schemas.openxmlformats.org/officeDocument/2006/relationships/slideLayout" Target="../slideLayouts/slideLayout8.xml"/><Relationship Id="rId6" Type="http://schemas.openxmlformats.org/officeDocument/2006/relationships/image" Target="../media/image251.jpeg"/><Relationship Id="rId11" Type="http://schemas.openxmlformats.org/officeDocument/2006/relationships/image" Target="../media/image40.svg"/><Relationship Id="rId5" Type="http://schemas.openxmlformats.org/officeDocument/2006/relationships/hyperlink" Target="http://www.imageenvision.com/clipart/34435-clip-art-graphic-of-an-orange-guy-character-growing-from-a-baby-to-a-man-by-jester-arts" TargetMode="External"/><Relationship Id="rId10" Type="http://schemas.openxmlformats.org/officeDocument/2006/relationships/image" Target="../media/image39.png"/><Relationship Id="rId4" Type="http://schemas.openxmlformats.org/officeDocument/2006/relationships/image" Target="../media/image250.png"/><Relationship Id="rId9" Type="http://schemas.openxmlformats.org/officeDocument/2006/relationships/image" Target="../media/image37.svg"/></Relationships>
</file>

<file path=ppt/slides/_rels/slide12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257.svg"/><Relationship Id="rId4" Type="http://schemas.openxmlformats.org/officeDocument/2006/relationships/image" Target="../media/image256.png"/></Relationships>
</file>

<file path=ppt/slides/_rels/slide123.xml.rels><?xml version="1.0" encoding="UTF-8" standalone="yes"?>
<Relationships xmlns="http://schemas.openxmlformats.org/package/2006/relationships"><Relationship Id="rId8" Type="http://schemas.openxmlformats.org/officeDocument/2006/relationships/image" Target="../media/image261.svg"/><Relationship Id="rId3" Type="http://schemas.openxmlformats.org/officeDocument/2006/relationships/image" Target="../media/image259.png"/><Relationship Id="rId7" Type="http://schemas.openxmlformats.org/officeDocument/2006/relationships/image" Target="../media/image260.png"/><Relationship Id="rId2" Type="http://schemas.openxmlformats.org/officeDocument/2006/relationships/image" Target="../media/image258.jpg"/><Relationship Id="rId1" Type="http://schemas.openxmlformats.org/officeDocument/2006/relationships/slideLayout" Target="../slideLayouts/slideLayout15.xml"/><Relationship Id="rId6" Type="http://schemas.openxmlformats.org/officeDocument/2006/relationships/hyperlink" Target="mailto:baris@hisakalite.com" TargetMode="External"/><Relationship Id="rId5" Type="http://schemas.openxmlformats.org/officeDocument/2006/relationships/hyperlink" Target="https://www.linkedin.com/in/baris-oguz-4478025a/" TargetMode="External"/><Relationship Id="rId4" Type="http://schemas.openxmlformats.org/officeDocument/2006/relationships/hyperlink" Target="http://www.hisa.t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37.sv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hyperlink" Target="http://www.imageenvision.com/clipart/34388-clip-art-graphic-of-orange-guy-characters-working-at-different-tables-one-with-a-laptop-one-with-a-desktop-computer-by-jester-arts" TargetMode="External"/><Relationship Id="rId4" Type="http://schemas.openxmlformats.org/officeDocument/2006/relationships/image" Target="../media/image35.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www.imageenvision.com/clipart/34233-clip-art-graphic-of-an-by-jester-ar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imageenvision.com/clipart/34291-clip-art-graphic-of-an-orange-guy-characters-holding-target-bullseye-points-in-different-positions-by-jester-art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mageenvision.com/clipart/34269-clip-art-graphic-of-an-orange-guy-character-putting-a-post-and-blank-sign-into-the-ground-by-jester-arts" TargetMode="Externa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7.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77.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40.sv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9.png"/><Relationship Id="rId7" Type="http://schemas.openxmlformats.org/officeDocument/2006/relationships/image" Target="../media/image40.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83.svg"/><Relationship Id="rId5" Type="http://schemas.openxmlformats.org/officeDocument/2006/relationships/image" Target="../media/image81.pn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37.svg"/></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56.jp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40.svg"/><Relationship Id="rId5" Type="http://schemas.openxmlformats.org/officeDocument/2006/relationships/image" Target="../media/image87.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7.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mageenvision.com/clipart/34269-clip-art-graphic-of-an-orange-guy-character-putting-a-post-and-blank-sign-into-the-ground-by-jester-arts" TargetMode="Externa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image" Target="../media/image40.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94.png"/><Relationship Id="rId5" Type="http://schemas.openxmlformats.org/officeDocument/2006/relationships/image" Target="../media/image92.png"/><Relationship Id="rId10" Type="http://schemas.openxmlformats.org/officeDocument/2006/relationships/image" Target="../media/image37.svg"/><Relationship Id="rId4" Type="http://schemas.microsoft.com/office/2007/relationships/hdphoto" Target="../media/hdphoto3.wdp"/><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8.wmf"/><Relationship Id="rId5" Type="http://schemas.openxmlformats.org/officeDocument/2006/relationships/image" Target="../media/image97.wmf"/><Relationship Id="rId4" Type="http://schemas.openxmlformats.org/officeDocument/2006/relationships/image" Target="../media/image96.wmf"/></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37.sv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93.png"/><Relationship Id="rId10" Type="http://schemas.openxmlformats.org/officeDocument/2006/relationships/image" Target="../media/image40.svg"/><Relationship Id="rId4" Type="http://schemas.openxmlformats.org/officeDocument/2006/relationships/image" Target="../media/image99.pn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png"/><Relationship Id="rId10" Type="http://schemas.openxmlformats.org/officeDocument/2006/relationships/image" Target="../media/image108.png"/><Relationship Id="rId4" Type="http://schemas.microsoft.com/office/2007/relationships/hdphoto" Target="../media/hdphoto4.wdp"/><Relationship Id="rId9" Type="http://schemas.openxmlformats.org/officeDocument/2006/relationships/image" Target="../media/image107.svg"/></Relationships>
</file>

<file path=ppt/slides/_rels/slide47.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14.emf"/><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11.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13.emf"/><Relationship Id="rId4" Type="http://schemas.openxmlformats.org/officeDocument/2006/relationships/image" Target="../media/image110.emf"/><Relationship Id="rId9"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118.jpeg"/><Relationship Id="rId4" Type="http://schemas.openxmlformats.org/officeDocument/2006/relationships/hyperlink" Target="http://www.imageenvision.com/clipart/34260-clip-art-graphic-of-orange-guy-characters-wearing-business-ties-standing-on-top-of-eachother-in-the-form-of-a-pyramid-by-jester-arts"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21.png"/><Relationship Id="rId11" Type="http://schemas.openxmlformats.org/officeDocument/2006/relationships/image" Target="../media/image109.svg"/><Relationship Id="rId5" Type="http://schemas.openxmlformats.org/officeDocument/2006/relationships/image" Target="../media/image120.png"/><Relationship Id="rId10" Type="http://schemas.openxmlformats.org/officeDocument/2006/relationships/image" Target="../media/image108.png"/><Relationship Id="rId4" Type="http://schemas.microsoft.com/office/2007/relationships/hdphoto" Target="../media/hdphoto5.wdp"/><Relationship Id="rId9" Type="http://schemas.openxmlformats.org/officeDocument/2006/relationships/image" Target="../media/image107.sv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8.xml"/><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hyperlink" Target="http://www.imageenvision.com/clipart/34254-clip-art-graphic-of-an-orange-guy-character-construction-worker-holding-a-wrench-and-wearing-a-hardhat-and-toolbelt-by-jester-art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 Id="rId4" Type="http://schemas.openxmlformats.org/officeDocument/2006/relationships/image" Target="../media/image135.jpeg"/></Relationships>
</file>

<file path=ppt/slides/_rels/slide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140.sv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hyperlink" Target="http://www.imageenvision.com/clipart/34444-clip-art-graphic-of-an-orange-internet-globe-with-http-www-on-it-by-jester-arts"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www.imageenvision.com/clipart/34276-clip-art-graphic-of-an-orange-guy-character-astronomer-peering-through-the-lens-of-a-giant-telescope-by-jester-art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3" Type="http://schemas.openxmlformats.org/officeDocument/2006/relationships/hyperlink" Target="http://www.imageenvision.com/clipart/34345-clip-art-graphic-of-an-orange-guy-character-judge-wearing-wig-and-shown-in-two-poses-one-scene-where-he-is-whacking-the-gavel-on-the-desk-by-jester-art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63.xml.rels><?xml version="1.0" encoding="UTF-8" standalone="yes"?>
<Relationships xmlns="http://schemas.openxmlformats.org/package/2006/relationships"><Relationship Id="rId3" Type="http://schemas.openxmlformats.org/officeDocument/2006/relationships/hyperlink" Target="http://www.imageenvision.com/clipart/34369-clip-art-graphic-of-an-orange-guy-character-bossing-people-around-while-sitting-at-his-desk-by-jester-arts"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3" Type="http://schemas.openxmlformats.org/officeDocument/2006/relationships/hyperlink" Target="http://www.imageenvision.com/clipart/35490-clip-art-graphic-of-an-orange-guy-character-looking-down-at-an-arrow-on-a-bar-graph-by-jester-arts"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45.wmf"/></Relationships>
</file>

<file path=ppt/slides/_rels/slide67.xml.rels><?xml version="1.0" encoding="UTF-8" standalone="yes"?>
<Relationships xmlns="http://schemas.openxmlformats.org/package/2006/relationships"><Relationship Id="rId3" Type="http://schemas.openxmlformats.org/officeDocument/2006/relationships/hyperlink" Target="http://www.imageenvision.com/clipart/34450-clip-art-graphic-of-an-orange-guy-character-working-on-a-laptop-and-riding-upwards-on-an-arrow-over-a-bar-graph-by-jester-arts"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46.jpe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48.jpeg"/><Relationship Id="rId5" Type="http://schemas.openxmlformats.org/officeDocument/2006/relationships/hyperlink" Target="http://www.imageenvision.com/clipart/34352-clip-art-graphic-of-an-orange-guy-character-holding-and-pointing-to-a-story-and-photo-in-the-news-by-jester-arts" TargetMode="External"/><Relationship Id="rId4" Type="http://schemas.openxmlformats.org/officeDocument/2006/relationships/image" Target="../media/image147.wmf"/></Relationships>
</file>

<file path=ppt/slides/_rels/slide69.xml.rels><?xml version="1.0" encoding="UTF-8" standalone="yes"?>
<Relationships xmlns="http://schemas.openxmlformats.org/package/2006/relationships"><Relationship Id="rId8" Type="http://schemas.openxmlformats.org/officeDocument/2006/relationships/image" Target="../media/image151.wmf"/><Relationship Id="rId3" Type="http://schemas.openxmlformats.org/officeDocument/2006/relationships/hyperlink" Target="http://www.imageenvision.com/clipart/34248-clip-art-graphic-of-an-orange-guy-character-wearing-a-george-washington-costume-and-wig-by-jester-arts" TargetMode="External"/><Relationship Id="rId7" Type="http://schemas.openxmlformats.org/officeDocument/2006/relationships/oleObject" Target="../embeddings/oleObject10.bin"/><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50.wmf"/><Relationship Id="rId5" Type="http://schemas.openxmlformats.org/officeDocument/2006/relationships/oleObject" Target="../embeddings/oleObject11.bin"/><Relationship Id="rId4" Type="http://schemas.openxmlformats.org/officeDocument/2006/relationships/image" Target="../media/image149.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imageenvision.com/clipart/34266-clip-art-graphic-of-an-orange-guy-character-holding-a-golden-key-and-standing-by-a-home-by-jester-arts" TargetMode="Externa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jpeg"/><Relationship Id="rId7" Type="http://schemas.microsoft.com/office/2007/relationships/hdphoto" Target="../media/hdphoto7.wdp"/><Relationship Id="rId2" Type="http://schemas.openxmlformats.org/officeDocument/2006/relationships/hyperlink" Target="http://www.imageenvision.com/clipart/34221-clip-art-graphic-of-an-orange-man-character-doing-squats-and-lifting-weights-at-the-fitness-gym-by-jester-arts" TargetMode="External"/><Relationship Id="rId1" Type="http://schemas.openxmlformats.org/officeDocument/2006/relationships/slideLayout" Target="../slideLayouts/slideLayout4.xml"/><Relationship Id="rId6" Type="http://schemas.openxmlformats.org/officeDocument/2006/relationships/image" Target="../media/image156.png"/><Relationship Id="rId5" Type="http://schemas.microsoft.com/office/2007/relationships/hdphoto" Target="../media/hdphoto6.wdp"/><Relationship Id="rId4" Type="http://schemas.openxmlformats.org/officeDocument/2006/relationships/image" Target="../media/image155.png"/><Relationship Id="rId9" Type="http://schemas.microsoft.com/office/2007/relationships/hdphoto" Target="../media/hdphoto8.wdp"/></Relationships>
</file>

<file path=ppt/slides/_rels/slide7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www.imageenvision.com/clipart/34453-clip-art-graphic-of-an-orange-guy-character-waving-and-leaning-against-a-computer-mouse-by-jester-arts" TargetMode="Externa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59.png"/></Relationships>
</file>

<file path=ppt/slides/_rels/slide7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imageenvision.com/clipart/34365-clip-art-graphic-of-an-orange-guy-character-sitting-and-cutting-shapes-out-of-a-sheet-of-paper-by-jester-arts"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hyperlink" Target="http://www.imageenvision.com/clipart/34214-clip-art-graphic-of-an-orange-man-character-holding-two-long-scrolled-blueprints-or-design-plans-by-jester-arts"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570.png"/><Relationship Id="rId5" Type="http://schemas.openxmlformats.org/officeDocument/2006/relationships/image" Target="../media/image1560.png"/><Relationship Id="rId4" Type="http://schemas.openxmlformats.org/officeDocument/2006/relationships/image" Target="../media/image15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0.png"/></Relationships>
</file>

<file path=ppt/slides/_rels/slide8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70.png"/><Relationship Id="rId3" Type="http://schemas.microsoft.com/office/2007/relationships/hdphoto" Target="../media/hdphoto10.wdp"/><Relationship Id="rId7" Type="http://schemas.openxmlformats.org/officeDocument/2006/relationships/image" Target="../media/image166.png"/><Relationship Id="rId12"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168.png"/><Relationship Id="rId5" Type="http://schemas.openxmlformats.org/officeDocument/2006/relationships/image" Target="../media/image39.png"/><Relationship Id="rId10" Type="http://schemas.openxmlformats.org/officeDocument/2006/relationships/image" Target="../media/image167.png"/><Relationship Id="rId4" Type="http://schemas.openxmlformats.org/officeDocument/2006/relationships/image" Target="../media/image165.png"/><Relationship Id="rId9" Type="http://schemas.openxmlformats.org/officeDocument/2006/relationships/image" Target="../media/image37.svg"/></Relationships>
</file>

<file path=ppt/slides/_rels/slide8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8" Type="http://schemas.openxmlformats.org/officeDocument/2006/relationships/image" Target="../media/image40.svg"/><Relationship Id="rId3" Type="http://schemas.microsoft.com/office/2007/relationships/hdphoto" Target="../media/hdphoto10.wdp"/><Relationship Id="rId7" Type="http://schemas.openxmlformats.org/officeDocument/2006/relationships/image" Target="../media/image39.png"/><Relationship Id="rId2" Type="http://schemas.openxmlformats.org/officeDocument/2006/relationships/image" Target="../media/image164.png"/><Relationship Id="rId1" Type="http://schemas.openxmlformats.org/officeDocument/2006/relationships/slideLayout" Target="../slideLayouts/slideLayout6.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37.svg"/><Relationship Id="rId4" Type="http://schemas.openxmlformats.org/officeDocument/2006/relationships/image" Target="../media/image175.png"/><Relationship Id="rId9" Type="http://schemas.openxmlformats.org/officeDocument/2006/relationships/image" Target="../media/image36.png"/></Relationships>
</file>

<file path=ppt/slides/_rels/slide8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imageenvision.com/clipart/34428-clip-art-graphic-of-an-orange-guy-character-speaking-into-a-microphone-by-jester-art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9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64.png"/><Relationship Id="rId7" Type="http://schemas.openxmlformats.org/officeDocument/2006/relationships/image" Target="../media/image39.png"/><Relationship Id="rId2" Type="http://schemas.openxmlformats.org/officeDocument/2006/relationships/image" Target="../media/image183.png"/><Relationship Id="rId1" Type="http://schemas.openxmlformats.org/officeDocument/2006/relationships/slideLayout" Target="../slideLayouts/slideLayout6.xml"/><Relationship Id="rId6" Type="http://schemas.openxmlformats.org/officeDocument/2006/relationships/image" Target="../media/image184.png"/><Relationship Id="rId5" Type="http://schemas.openxmlformats.org/officeDocument/2006/relationships/image" Target="../media/image175.png"/><Relationship Id="rId10" Type="http://schemas.openxmlformats.org/officeDocument/2006/relationships/image" Target="../media/image37.svg"/><Relationship Id="rId4" Type="http://schemas.microsoft.com/office/2007/relationships/hdphoto" Target="../media/hdphoto10.wdp"/><Relationship Id="rId9" Type="http://schemas.openxmlformats.org/officeDocument/2006/relationships/image" Target="../media/image36.png"/></Relationships>
</file>

<file path=ppt/slides/_rels/slide9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www.imageenvision.com/clipart/34274-clip-art-graphic-of-an-orange-guy-character-with-a-set-of-numbers-ranging-from-0-to-9-by-jester-arts"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86.jpeg"/></Relationships>
</file>

<file path=ppt/slides/_rels/slide9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780.png"/><Relationship Id="rId5" Type="http://schemas.openxmlformats.org/officeDocument/2006/relationships/image" Target="../media/image181.png"/></Relationships>
</file>

<file path=ppt/slides/_rels/slide9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96.png"/><Relationship Id="rId7"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198.png"/><Relationship Id="rId5" Type="http://schemas.openxmlformats.org/officeDocument/2006/relationships/image" Target="../media/image39.png"/><Relationship Id="rId10" Type="http://schemas.openxmlformats.org/officeDocument/2006/relationships/image" Target="../media/image83.svg"/><Relationship Id="rId4" Type="http://schemas.openxmlformats.org/officeDocument/2006/relationships/image" Target="../media/image197.png"/><Relationship Id="rId9"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1.png"/></Relationships>
</file>

<file path=ppt/slides/_rels/slide99.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83.svg"/><Relationship Id="rId3" Type="http://schemas.openxmlformats.org/officeDocument/2006/relationships/image" Target="../media/image199.png"/><Relationship Id="rId7" Type="http://schemas.openxmlformats.org/officeDocument/2006/relationships/image" Target="../media/image201.png"/><Relationship Id="rId12"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200.jpeg"/><Relationship Id="rId11" Type="http://schemas.openxmlformats.org/officeDocument/2006/relationships/image" Target="../media/image37.svg"/><Relationship Id="rId5" Type="http://schemas.openxmlformats.org/officeDocument/2006/relationships/hyperlink" Target="http://www.imageenvision.com/clipart/34406-clip-art-graphic-of-an-orange-guy-character-waving-and-wearing-a-hardhat-and-toolbelt-by-jester-arts" TargetMode="External"/><Relationship Id="rId15" Type="http://schemas.openxmlformats.org/officeDocument/2006/relationships/image" Target="../media/image40.svg"/><Relationship Id="rId10" Type="http://schemas.openxmlformats.org/officeDocument/2006/relationships/image" Target="../media/image36.png"/><Relationship Id="rId4" Type="http://schemas.microsoft.com/office/2007/relationships/hdphoto" Target="../media/hdphoto11.wdp"/><Relationship Id="rId9" Type="http://schemas.openxmlformats.org/officeDocument/2006/relationships/image" Target="../media/image203.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0"/>
          </p:nvPr>
        </p:nvSpPr>
        <p:spPr>
          <a:xfrm>
            <a:off x="1815151" y="1851614"/>
            <a:ext cx="10141062" cy="1932278"/>
          </a:xfrm>
        </p:spPr>
        <p:txBody>
          <a:bodyPr/>
          <a:lstStyle/>
          <a:p>
            <a:r>
              <a:rPr lang="en-US" dirty="0"/>
              <a:t>T</a:t>
            </a:r>
            <a:r>
              <a:rPr lang="tr-TR" dirty="0"/>
              <a:t>.T. Proses ve sürekli iyileştirmenin sağlanması</a:t>
            </a:r>
            <a:endParaRPr lang="en-US" dirty="0"/>
          </a:p>
        </p:txBody>
      </p:sp>
      <p:sp>
        <p:nvSpPr>
          <p:cNvPr id="17" name="Text Placeholder 16"/>
          <p:cNvSpPr>
            <a:spLocks noGrp="1"/>
          </p:cNvSpPr>
          <p:nvPr>
            <p:ph type="body" sz="quarter" idx="11"/>
          </p:nvPr>
        </p:nvSpPr>
        <p:spPr>
          <a:xfrm>
            <a:off x="1815151" y="3792770"/>
            <a:ext cx="9122138" cy="632263"/>
          </a:xfrm>
        </p:spPr>
        <p:txBody>
          <a:bodyPr/>
          <a:lstStyle/>
          <a:p>
            <a:pPr algn="r"/>
            <a:r>
              <a:rPr lang="tr-TR" dirty="0"/>
              <a:t>Sürekli İyileştirme &amp; DMAIC </a:t>
            </a:r>
            <a:r>
              <a:rPr lang="tr-TR" dirty="0" err="1"/>
              <a:t>metodologisi</a:t>
            </a:r>
            <a:r>
              <a:rPr lang="tr-TR" dirty="0"/>
              <a:t> / Barış OĞUZ-</a:t>
            </a:r>
            <a:r>
              <a:rPr lang="tr-TR" sz="2000" dirty="0"/>
              <a:t> IASSC SSMBB</a:t>
            </a:r>
          </a:p>
          <a:p>
            <a:pPr algn="r"/>
            <a:endParaRPr lang="en-US" dirty="0"/>
          </a:p>
        </p:txBody>
      </p:sp>
      <p:sp>
        <p:nvSpPr>
          <p:cNvPr id="18" name="Text Placeholder 17"/>
          <p:cNvSpPr>
            <a:spLocks noGrp="1"/>
          </p:cNvSpPr>
          <p:nvPr>
            <p:ph type="body" sz="quarter" idx="12"/>
          </p:nvPr>
        </p:nvSpPr>
        <p:spPr>
          <a:xfrm>
            <a:off x="2242348" y="5136039"/>
            <a:ext cx="6502157" cy="416472"/>
          </a:xfrm>
        </p:spPr>
        <p:txBody>
          <a:bodyPr/>
          <a:lstStyle/>
          <a:p>
            <a:r>
              <a:rPr lang="en-US" dirty="0">
                <a:hlinkClick r:id="rId2"/>
              </a:rPr>
              <a:t>https://www.linkedin.com/in/baris-oguz-4478025a/</a:t>
            </a:r>
            <a:r>
              <a:rPr lang="tr-TR" dirty="0"/>
              <a:t> </a:t>
            </a:r>
            <a:endParaRPr lang="en-US" dirty="0"/>
          </a:p>
        </p:txBody>
      </p:sp>
      <p:sp>
        <p:nvSpPr>
          <p:cNvPr id="7" name="Text Placeholder 2"/>
          <p:cNvSpPr>
            <a:spLocks noGrp="1"/>
          </p:cNvSpPr>
          <p:nvPr>
            <p:ph type="body" sz="quarter" idx="13"/>
          </p:nvPr>
        </p:nvSpPr>
        <p:spPr>
          <a:xfrm>
            <a:off x="10377577" y="304748"/>
            <a:ext cx="1578636" cy="542925"/>
          </a:xfrm>
        </p:spPr>
        <p:txBody>
          <a:bodyPr>
            <a:normAutofit fontScale="92500"/>
          </a:bodyPr>
          <a:lstStyle/>
          <a:p>
            <a:r>
              <a:rPr lang="tr-TR" dirty="0"/>
              <a:t>01</a:t>
            </a:r>
            <a:r>
              <a:rPr lang="en-US" dirty="0"/>
              <a:t>/</a:t>
            </a:r>
            <a:r>
              <a:rPr lang="tr-TR" dirty="0"/>
              <a:t>12</a:t>
            </a:r>
            <a:r>
              <a:rPr lang="en-US" dirty="0"/>
              <a:t>/</a:t>
            </a:r>
            <a:r>
              <a:rPr lang="tr-TR" dirty="0"/>
              <a:t>2025</a:t>
            </a:r>
            <a:endParaRPr lang="en-US" dirty="0"/>
          </a:p>
        </p:txBody>
      </p:sp>
      <p:pic>
        <p:nvPicPr>
          <p:cNvPr id="3" name="Resim 2">
            <a:extLst>
              <a:ext uri="{FF2B5EF4-FFF2-40B4-BE49-F238E27FC236}">
                <a16:creationId xmlns:a16="http://schemas.microsoft.com/office/drawing/2014/main" id="{D97DED3E-EF3B-77E1-0058-543764F7E0F4}"/>
              </a:ext>
            </a:extLst>
          </p:cNvPr>
          <p:cNvPicPr>
            <a:picLocks noChangeAspect="1"/>
          </p:cNvPicPr>
          <p:nvPr/>
        </p:nvPicPr>
        <p:blipFill>
          <a:blip r:embed="rId3"/>
          <a:stretch>
            <a:fillRect/>
          </a:stretch>
        </p:blipFill>
        <p:spPr>
          <a:xfrm>
            <a:off x="1433411" y="4853478"/>
            <a:ext cx="942919" cy="942919"/>
          </a:xfrm>
          <a:prstGeom prst="rect">
            <a:avLst/>
          </a:prstGeom>
        </p:spPr>
      </p:pic>
    </p:spTree>
    <p:extLst>
      <p:ext uri="{BB962C8B-B14F-4D97-AF65-F5344CB8AC3E}">
        <p14:creationId xmlns:p14="http://schemas.microsoft.com/office/powerpoint/2010/main" val="357161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Başlık"/>
          <p:cNvSpPr>
            <a:spLocks noGrp="1"/>
          </p:cNvSpPr>
          <p:nvPr>
            <p:ph type="title"/>
          </p:nvPr>
        </p:nvSpPr>
        <p:spPr/>
        <p:txBody>
          <a:bodyPr/>
          <a:lstStyle/>
          <a:p>
            <a:r>
              <a:t>Temel istatistik</a:t>
            </a:r>
          </a:p>
        </p:txBody>
      </p:sp>
      <p:sp>
        <p:nvSpPr>
          <p:cNvPr id="2" name="Veri Yer Tutucusu 1">
            <a:extLst>
              <a:ext uri="{FF2B5EF4-FFF2-40B4-BE49-F238E27FC236}">
                <a16:creationId xmlns:a16="http://schemas.microsoft.com/office/drawing/2014/main" id="{765D9A76-01CD-9EC7-C049-8C73275F5534}"/>
              </a:ext>
            </a:extLst>
          </p:cNvPr>
          <p:cNvSpPr>
            <a:spLocks noGrp="1"/>
          </p:cNvSpPr>
          <p:nvPr>
            <p:ph type="dt" sz="half" idx="10"/>
          </p:nvPr>
        </p:nvSpPr>
        <p:spPr/>
        <p:txBody>
          <a:bodyPr/>
          <a:lstStyle/>
          <a:p>
            <a:endParaRPr lang="tr-TR" dirty="0"/>
          </a:p>
        </p:txBody>
      </p:sp>
      <p:sp>
        <p:nvSpPr>
          <p:cNvPr id="38915" name="2 İçerik Yer Tutucusu"/>
          <p:cNvSpPr>
            <a:spLocks noGrp="1"/>
          </p:cNvSpPr>
          <p:nvPr>
            <p:ph idx="1"/>
          </p:nvPr>
        </p:nvSpPr>
        <p:spPr/>
        <p:txBody>
          <a:bodyPr>
            <a:normAutofit/>
          </a:bodyPr>
          <a:lstStyle/>
          <a:p>
            <a:r>
              <a:rPr lang="tr-TR" dirty="0"/>
              <a:t>Aritmetik ortalama: </a:t>
            </a:r>
          </a:p>
          <a:p>
            <a:endParaRPr lang="tr-TR" b="0" dirty="0"/>
          </a:p>
          <a:p>
            <a:endParaRPr lang="tr-TR" b="0" dirty="0"/>
          </a:p>
          <a:p>
            <a:endParaRPr lang="tr-TR" b="0" dirty="0"/>
          </a:p>
          <a:p>
            <a:r>
              <a:rPr lang="tr-TR" dirty="0"/>
              <a:t>Mod:</a:t>
            </a:r>
          </a:p>
          <a:p>
            <a:r>
              <a:rPr lang="tr-TR" b="0" dirty="0" err="1"/>
              <a:t>Mod</a:t>
            </a:r>
            <a:r>
              <a:rPr lang="tr-TR" b="0" dirty="0"/>
              <a:t>, bir seride en çok tekrarlanan değere denir.</a:t>
            </a:r>
            <a:endParaRPr lang="en-US" b="0" dirty="0"/>
          </a:p>
          <a:p>
            <a:endParaRPr lang="tr-TR" b="0" dirty="0"/>
          </a:p>
          <a:p>
            <a:r>
              <a:rPr lang="tr-TR" dirty="0"/>
              <a:t>Medyan:</a:t>
            </a:r>
          </a:p>
          <a:p>
            <a:r>
              <a:rPr lang="tr-TR" b="0" dirty="0"/>
              <a:t>Medyan, birimlerin büyüklüğüne göre sıralanmış bir veri grubundaki orta değer; ya da iki orta değerin aritmetik ortalamasıdır.</a:t>
            </a:r>
          </a:p>
          <a:p>
            <a:endParaRPr lang="tr-TR" b="0" dirty="0"/>
          </a:p>
        </p:txBody>
      </p:sp>
      <p:sp>
        <p:nvSpPr>
          <p:cNvPr id="4" name="Slayt Numarası Yer Tutucusu 3">
            <a:extLst>
              <a:ext uri="{FF2B5EF4-FFF2-40B4-BE49-F238E27FC236}">
                <a16:creationId xmlns:a16="http://schemas.microsoft.com/office/drawing/2014/main" id="{E69A2CE8-79FD-225B-CB30-68AE26973EE2}"/>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a:t>
            </a:fld>
            <a:endParaRPr lang="tr-TR"/>
          </a:p>
        </p:txBody>
      </p:sp>
      <p:graphicFrame>
        <p:nvGraphicFramePr>
          <p:cNvPr id="38916" name="Object 4"/>
          <p:cNvGraphicFramePr>
            <a:graphicFrameLocks noChangeAspect="1"/>
          </p:cNvGraphicFramePr>
          <p:nvPr/>
        </p:nvGraphicFramePr>
        <p:xfrm>
          <a:off x="6347453" y="1340768"/>
          <a:ext cx="1084749" cy="1739900"/>
        </p:xfrm>
        <a:graphic>
          <a:graphicData uri="http://schemas.openxmlformats.org/presentationml/2006/ole">
            <mc:AlternateContent xmlns:mc="http://schemas.openxmlformats.org/markup-compatibility/2006">
              <mc:Choice xmlns:v="urn:schemas-microsoft-com:vml" Requires="v">
                <p:oleObj name="Denklem" r:id="rId4" imgW="342751" imgH="571252" progId="Equation.3">
                  <p:embed/>
                </p:oleObj>
              </mc:Choice>
              <mc:Fallback>
                <p:oleObj name="Denklem" r:id="rId4" imgW="342751" imgH="571252" progId="Equation.3">
                  <p:embed/>
                  <p:pic>
                    <p:nvPicPr>
                      <p:cNvPr id="3891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453" y="1340768"/>
                        <a:ext cx="1084749"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7" name="Object 5"/>
          <p:cNvGraphicFramePr>
            <a:graphicFrameLocks noChangeAspect="1"/>
          </p:cNvGraphicFramePr>
          <p:nvPr/>
        </p:nvGraphicFramePr>
        <p:xfrm>
          <a:off x="2067371" y="2059908"/>
          <a:ext cx="4384051" cy="1081088"/>
        </p:xfrm>
        <a:graphic>
          <a:graphicData uri="http://schemas.openxmlformats.org/presentationml/2006/ole">
            <mc:AlternateContent xmlns:mc="http://schemas.openxmlformats.org/markup-compatibility/2006">
              <mc:Choice xmlns:v="urn:schemas-microsoft-com:vml" Requires="v">
                <p:oleObj name="Denklem" r:id="rId6" imgW="1396394" imgH="317362" progId="Equation.3">
                  <p:embed/>
                </p:oleObj>
              </mc:Choice>
              <mc:Fallback>
                <p:oleObj name="Denklem" r:id="rId6" imgW="1396394" imgH="317362" progId="Equation.3">
                  <p:embed/>
                  <p:pic>
                    <p:nvPicPr>
                      <p:cNvPr id="3891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7371" y="2059908"/>
                        <a:ext cx="4384051"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18" name="6 Metin kutusu"/>
          <p:cNvSpPr txBox="1">
            <a:spLocks noChangeArrowheads="1"/>
          </p:cNvSpPr>
          <p:nvPr/>
        </p:nvSpPr>
        <p:spPr bwMode="auto">
          <a:xfrm>
            <a:off x="2146381" y="864394"/>
            <a:ext cx="3962972" cy="48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216" tIns="48108" rIns="96216" bIns="48108">
            <a:spAutoFit/>
          </a:bodyPr>
          <a:lstStyle>
            <a:lvl1pPr marL="342900" indent="-342900"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marL="0" indent="0" eaLnBrk="1" hangingPunct="1"/>
            <a:r>
              <a:rPr lang="tr-TR" sz="2504" b="1" dirty="0">
                <a:solidFill>
                  <a:srgbClr val="92D050"/>
                </a:solidFill>
                <a:latin typeface="Tahoma" pitchFamily="34" charset="0"/>
                <a:ea typeface="Tahoma" pitchFamily="34" charset="0"/>
                <a:cs typeface="Tahoma" pitchFamily="34" charset="0"/>
              </a:rPr>
              <a:t>Merkezi eğilim ölçütleri</a:t>
            </a:r>
          </a:p>
        </p:txBody>
      </p:sp>
    </p:spTree>
    <p:custDataLst>
      <p:tags r:id="rId1"/>
    </p:custDataLst>
    <p:extLst>
      <p:ext uri="{BB962C8B-B14F-4D97-AF65-F5344CB8AC3E}">
        <p14:creationId xmlns:p14="http://schemas.microsoft.com/office/powerpoint/2010/main" val="14604317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ED6B86-33DA-0F88-F746-59E76119BE42}"/>
              </a:ext>
            </a:extLst>
          </p:cNvPr>
          <p:cNvSpPr>
            <a:spLocks noGrp="1"/>
          </p:cNvSpPr>
          <p:nvPr>
            <p:ph type="title"/>
          </p:nvPr>
        </p:nvSpPr>
        <p:spPr/>
        <p:txBody>
          <a:bodyPr/>
          <a:lstStyle/>
          <a:p>
            <a:endParaRPr lang="en-GB"/>
          </a:p>
        </p:txBody>
      </p:sp>
      <p:sp>
        <p:nvSpPr>
          <p:cNvPr id="3" name="İçerik Yer Tutucusu 2">
            <a:extLst>
              <a:ext uri="{FF2B5EF4-FFF2-40B4-BE49-F238E27FC236}">
                <a16:creationId xmlns:a16="http://schemas.microsoft.com/office/drawing/2014/main" id="{9FA89FC9-9BB1-2456-4823-EF2F971A8792}"/>
              </a:ext>
            </a:extLst>
          </p:cNvPr>
          <p:cNvSpPr>
            <a:spLocks noGrp="1"/>
          </p:cNvSpPr>
          <p:nvPr>
            <p:ph idx="1"/>
          </p:nvPr>
        </p:nvSpPr>
        <p:spPr/>
        <p:txBody>
          <a:bodyPr>
            <a:normAutofit/>
          </a:bodyPr>
          <a:lstStyle/>
          <a:p>
            <a:pPr algn="l"/>
            <a:r>
              <a:rPr lang="en-GB" sz="3200" b="1" i="0" u="none" strike="noStrike" baseline="0" dirty="0">
                <a:solidFill>
                  <a:srgbClr val="056EB2"/>
                </a:solidFill>
                <a:latin typeface="+mj-lt"/>
              </a:rPr>
              <a:t>Method</a:t>
            </a:r>
          </a:p>
          <a:p>
            <a:pPr algn="l"/>
            <a:r>
              <a:rPr lang="en-GB" sz="1800" b="0" i="0" u="none" strike="noStrike" baseline="0" dirty="0">
                <a:solidFill>
                  <a:srgbClr val="000000"/>
                </a:solidFill>
                <a:latin typeface="+mj-lt"/>
              </a:rPr>
              <a:t>p₁: proportion where Sample 1 = Event	</a:t>
            </a:r>
          </a:p>
          <a:p>
            <a:pPr algn="l"/>
            <a:r>
              <a:rPr lang="en-GB" sz="1800" b="0" i="0" u="none" strike="noStrike" baseline="0" dirty="0">
                <a:solidFill>
                  <a:srgbClr val="000000"/>
                </a:solidFill>
                <a:latin typeface="+mj-lt"/>
              </a:rPr>
              <a:t>p₂: proportion where Sample 2 = Event	</a:t>
            </a:r>
          </a:p>
          <a:p>
            <a:pPr algn="l"/>
            <a:r>
              <a:rPr lang="en-GB" sz="1800" b="0" i="0" u="none" strike="noStrike" baseline="0" dirty="0">
                <a:solidFill>
                  <a:srgbClr val="000000"/>
                </a:solidFill>
                <a:latin typeface="+mj-lt"/>
              </a:rPr>
              <a:t>Difference: p₁ - p₂	</a:t>
            </a:r>
          </a:p>
          <a:p>
            <a:pPr algn="l"/>
            <a:endParaRPr lang="en-GB" sz="1800" b="0" i="0" u="none" strike="noStrike" baseline="0" dirty="0">
              <a:solidFill>
                <a:srgbClr val="000000"/>
              </a:solidFill>
              <a:latin typeface="+mj-lt"/>
            </a:endParaRPr>
          </a:p>
          <a:p>
            <a:pPr algn="l"/>
            <a:r>
              <a:rPr lang="en-GB" sz="3200" b="1" i="0" u="none" strike="noStrike" baseline="0" dirty="0">
                <a:solidFill>
                  <a:srgbClr val="056EB2"/>
                </a:solidFill>
                <a:latin typeface="+mj-lt"/>
              </a:rPr>
              <a:t>Descriptive Statistics</a:t>
            </a:r>
          </a:p>
          <a:p>
            <a:pPr algn="l"/>
            <a:r>
              <a:rPr lang="en-GB" sz="1800" b="1" i="0" u="none" strike="noStrike" baseline="0" dirty="0">
                <a:solidFill>
                  <a:srgbClr val="000000"/>
                </a:solidFill>
                <a:latin typeface="+mj-lt"/>
              </a:rPr>
              <a:t>Sample	N	Event	Sample </a:t>
            </a:r>
            <a:r>
              <a:rPr lang="tr-TR" sz="1800" b="1" i="0" u="none" strike="noStrike" baseline="0" dirty="0">
                <a:solidFill>
                  <a:srgbClr val="000000"/>
                </a:solidFill>
                <a:latin typeface="+mj-lt"/>
              </a:rPr>
              <a:t>		</a:t>
            </a:r>
            <a:r>
              <a:rPr lang="en-GB" sz="1800" b="1" i="0" u="none" strike="noStrike" baseline="0" dirty="0">
                <a:solidFill>
                  <a:srgbClr val="000000"/>
                </a:solidFill>
                <a:latin typeface="+mj-lt"/>
              </a:rPr>
              <a:t>p	</a:t>
            </a:r>
            <a:endParaRPr lang="en-GB" sz="1800" b="0" i="0" u="none" strike="noStrike" baseline="0" dirty="0">
              <a:solidFill>
                <a:srgbClr val="000000"/>
              </a:solidFill>
              <a:latin typeface="+mj-lt"/>
            </a:endParaRPr>
          </a:p>
          <a:p>
            <a:pPr algn="l"/>
            <a:r>
              <a:rPr lang="en-GB" sz="1800" b="0" i="0" u="none" strike="noStrike" baseline="0" dirty="0">
                <a:solidFill>
                  <a:srgbClr val="000000"/>
                </a:solidFill>
                <a:latin typeface="+mj-lt"/>
              </a:rPr>
              <a:t>Sample 1	155	</a:t>
            </a:r>
            <a:r>
              <a:rPr lang="tr-TR" sz="1800" b="0" i="0" u="none" strike="noStrike" baseline="0" dirty="0">
                <a:solidFill>
                  <a:srgbClr val="000000"/>
                </a:solidFill>
                <a:latin typeface="+mj-lt"/>
              </a:rPr>
              <a:t>	</a:t>
            </a:r>
            <a:r>
              <a:rPr lang="en-GB" sz="1800" b="0" i="0" u="none" strike="noStrike" baseline="0" dirty="0">
                <a:solidFill>
                  <a:srgbClr val="000000"/>
                </a:solidFill>
                <a:latin typeface="+mj-lt"/>
              </a:rPr>
              <a:t>12	</a:t>
            </a:r>
            <a:r>
              <a:rPr lang="tr-TR" sz="1800" b="0" i="0" u="none" strike="noStrike" baseline="0" dirty="0">
                <a:solidFill>
                  <a:srgbClr val="000000"/>
                </a:solidFill>
                <a:latin typeface="+mj-lt"/>
              </a:rPr>
              <a:t>	</a:t>
            </a:r>
            <a:r>
              <a:rPr lang="en-GB" sz="1800" b="0" i="0" u="none" strike="noStrike" baseline="0" dirty="0">
                <a:solidFill>
                  <a:srgbClr val="000000"/>
                </a:solidFill>
                <a:latin typeface="+mj-lt"/>
              </a:rPr>
              <a:t>0,077419	</a:t>
            </a:r>
          </a:p>
          <a:p>
            <a:pPr algn="l"/>
            <a:r>
              <a:rPr lang="en-GB" sz="1800" b="0" i="0" u="none" strike="noStrike" baseline="0" dirty="0">
                <a:solidFill>
                  <a:srgbClr val="000000"/>
                </a:solidFill>
                <a:latin typeface="+mj-lt"/>
              </a:rPr>
              <a:t>Sample 2	170	</a:t>
            </a:r>
            <a:r>
              <a:rPr lang="tr-TR" sz="1800" b="0" i="0" u="none" strike="noStrike" baseline="0" dirty="0">
                <a:solidFill>
                  <a:srgbClr val="000000"/>
                </a:solidFill>
                <a:latin typeface="+mj-lt"/>
              </a:rPr>
              <a:t>	</a:t>
            </a:r>
            <a:r>
              <a:rPr lang="en-GB" sz="1800" b="0" i="0" u="none" strike="noStrike" baseline="0" dirty="0">
                <a:solidFill>
                  <a:srgbClr val="000000"/>
                </a:solidFill>
                <a:latin typeface="+mj-lt"/>
              </a:rPr>
              <a:t>8	</a:t>
            </a:r>
            <a:r>
              <a:rPr lang="tr-TR" sz="1800" b="0" i="0" u="none" strike="noStrike" baseline="0" dirty="0">
                <a:solidFill>
                  <a:srgbClr val="000000"/>
                </a:solidFill>
                <a:latin typeface="+mj-lt"/>
              </a:rPr>
              <a:t>	</a:t>
            </a:r>
            <a:r>
              <a:rPr lang="en-GB" sz="1800" b="0" i="0" u="none" strike="noStrike" baseline="0" dirty="0">
                <a:solidFill>
                  <a:srgbClr val="000000"/>
                </a:solidFill>
                <a:latin typeface="+mj-lt"/>
              </a:rPr>
              <a:t>0,047059	</a:t>
            </a:r>
          </a:p>
          <a:p>
            <a:endParaRPr lang="en-GB" sz="1800" dirty="0">
              <a:latin typeface="+mj-lt"/>
            </a:endParaRPr>
          </a:p>
        </p:txBody>
      </p:sp>
      <p:sp>
        <p:nvSpPr>
          <p:cNvPr id="5" name="Metin kutusu 4">
            <a:extLst>
              <a:ext uri="{FF2B5EF4-FFF2-40B4-BE49-F238E27FC236}">
                <a16:creationId xmlns:a16="http://schemas.microsoft.com/office/drawing/2014/main" id="{A4EE04DA-129F-815F-3D46-55E68340DBDA}"/>
              </a:ext>
            </a:extLst>
          </p:cNvPr>
          <p:cNvSpPr txBox="1"/>
          <p:nvPr/>
        </p:nvSpPr>
        <p:spPr>
          <a:xfrm>
            <a:off x="5800663" y="1496549"/>
            <a:ext cx="7340982" cy="4130361"/>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sz="3200" b="1" i="0" u="none" strike="noStrike" kern="1200" cap="none" spc="0" normalizeH="0" baseline="0" noProof="0" dirty="0">
                <a:ln>
                  <a:noFill/>
                </a:ln>
                <a:solidFill>
                  <a:srgbClr val="056EB2"/>
                </a:solidFill>
                <a:effectLst/>
                <a:uLnTx/>
                <a:uFillTx/>
                <a:latin typeface="+mj-lt"/>
                <a:ea typeface="+mn-ea"/>
              </a:rPr>
              <a:t>Estimation for Difference</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it-IT" b="1" i="0" u="none" strike="noStrike" kern="1200" cap="none" spc="0" normalizeH="0" baseline="0" noProof="0" dirty="0">
                <a:ln>
                  <a:noFill/>
                </a:ln>
                <a:solidFill>
                  <a:srgbClr val="000000"/>
                </a:solidFill>
                <a:effectLst/>
                <a:uLnTx/>
                <a:uFillTx/>
                <a:latin typeface="+mj-lt"/>
                <a:ea typeface="+mn-ea"/>
              </a:rPr>
              <a:t>Difference	95% CI for Difference	</a:t>
            </a:r>
            <a:endParaRPr kumimoji="0" lang="it-IT" b="0" i="0" u="none" strike="noStrike" kern="1200" cap="none" spc="0" normalizeH="0" baseline="0" noProof="0" dirty="0">
              <a:ln>
                <a:noFill/>
              </a:ln>
              <a:solidFill>
                <a:srgbClr val="000000"/>
              </a:solidFill>
              <a:effectLst/>
              <a:uLnTx/>
              <a:uFillTx/>
              <a:latin typeface="+mj-lt"/>
              <a:ea typeface="+mn-ea"/>
            </a:endParaRP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b="0" i="0" u="none" strike="noStrike" kern="1200" cap="none" spc="0" normalizeH="0" baseline="0" noProof="0" dirty="0">
                <a:ln>
                  <a:noFill/>
                </a:ln>
                <a:solidFill>
                  <a:srgbClr val="000000"/>
                </a:solidFill>
                <a:effectLst/>
                <a:uLnTx/>
                <a:uFillTx/>
                <a:latin typeface="+mj-lt"/>
                <a:ea typeface="+mn-ea"/>
              </a:rPr>
              <a:t>0,0303605	(-0,022399; 0,083120)	</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sz="1600" b="0" i="1" u="none" strike="noStrike" kern="1200" cap="none" spc="0" normalizeH="0" baseline="0" noProof="0" dirty="0">
                <a:ln>
                  <a:noFill/>
                </a:ln>
                <a:solidFill>
                  <a:srgbClr val="000000"/>
                </a:solidFill>
                <a:effectLst/>
                <a:uLnTx/>
                <a:uFillTx/>
                <a:latin typeface="+mj-lt"/>
                <a:ea typeface="+mn-ea"/>
              </a:rPr>
              <a:t>CI based on normal approximation</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sz="3200" b="1" i="0" u="none" strike="noStrike" kern="1200" cap="none" spc="0" normalizeH="0" baseline="0" noProof="0" dirty="0">
                <a:ln>
                  <a:noFill/>
                </a:ln>
                <a:solidFill>
                  <a:srgbClr val="056EB2"/>
                </a:solidFill>
                <a:effectLst/>
                <a:uLnTx/>
                <a:uFillTx/>
                <a:latin typeface="+mj-lt"/>
                <a:ea typeface="+mn-ea"/>
              </a:rPr>
              <a:t>Test</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b="0" i="0" u="none" strike="noStrike" kern="1200" cap="none" spc="0" normalizeH="0" baseline="0" noProof="0" dirty="0">
                <a:ln>
                  <a:noFill/>
                </a:ln>
                <a:solidFill>
                  <a:srgbClr val="000000"/>
                </a:solidFill>
                <a:effectLst/>
                <a:uLnTx/>
                <a:uFillTx/>
                <a:latin typeface="+mj-lt"/>
                <a:ea typeface="+mn-ea"/>
              </a:rPr>
              <a:t>Null hypothesis	</a:t>
            </a:r>
            <a:r>
              <a:rPr kumimoji="0" lang="tr-TR" b="0" i="0" u="none" strike="noStrike" kern="1200" cap="none" spc="0" normalizeH="0" baseline="0" noProof="0" dirty="0">
                <a:ln>
                  <a:noFill/>
                </a:ln>
                <a:solidFill>
                  <a:srgbClr val="000000"/>
                </a:solidFill>
                <a:effectLst/>
                <a:uLnTx/>
                <a:uFillTx/>
                <a:latin typeface="+mj-lt"/>
                <a:ea typeface="+mn-ea"/>
              </a:rPr>
              <a:t>		</a:t>
            </a:r>
            <a:r>
              <a:rPr kumimoji="0" lang="en-GB" b="0" i="0" u="none" strike="noStrike" kern="1200" cap="none" spc="0" normalizeH="0" baseline="0" noProof="0" dirty="0">
                <a:ln>
                  <a:noFill/>
                </a:ln>
                <a:solidFill>
                  <a:srgbClr val="000000"/>
                </a:solidFill>
                <a:effectLst/>
                <a:uLnTx/>
                <a:uFillTx/>
                <a:latin typeface="+mj-lt"/>
                <a:ea typeface="+mn-ea"/>
              </a:rPr>
              <a:t>H₀: p₁ - p₂ = 0	</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b="0" i="0" u="none" strike="noStrike" kern="1200" cap="none" spc="0" normalizeH="0" baseline="0" noProof="0" dirty="0">
                <a:ln>
                  <a:noFill/>
                </a:ln>
                <a:solidFill>
                  <a:srgbClr val="000000"/>
                </a:solidFill>
                <a:effectLst/>
                <a:uLnTx/>
                <a:uFillTx/>
                <a:latin typeface="+mj-lt"/>
                <a:ea typeface="+mn-ea"/>
              </a:rPr>
              <a:t>Alternative hypothesis	H₁: p₁ - p₂ ≠ 0	</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b="1" i="0" u="none" strike="noStrike" kern="1200" cap="none" spc="0" normalizeH="0" baseline="0" noProof="0" dirty="0">
                <a:ln>
                  <a:noFill/>
                </a:ln>
                <a:solidFill>
                  <a:srgbClr val="000000"/>
                </a:solidFill>
                <a:effectLst/>
                <a:uLnTx/>
                <a:uFillTx/>
                <a:latin typeface="+mj-lt"/>
                <a:ea typeface="+mn-ea"/>
              </a:rPr>
              <a:t>Method	Z-Value	P-Value	</a:t>
            </a:r>
            <a:endParaRPr kumimoji="0" lang="en-GB" b="0" i="0" u="none" strike="noStrike" kern="1200" cap="none" spc="0" normalizeH="0" baseline="0" noProof="0" dirty="0">
              <a:ln>
                <a:noFill/>
              </a:ln>
              <a:solidFill>
                <a:srgbClr val="000000"/>
              </a:solidFill>
              <a:effectLst/>
              <a:uLnTx/>
              <a:uFillTx/>
              <a:latin typeface="+mj-lt"/>
              <a:ea typeface="+mn-ea"/>
            </a:endParaRP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b="0" i="0" u="none" strike="noStrike" kern="1200" cap="none" spc="0" normalizeH="0" baseline="0" noProof="0" dirty="0">
                <a:ln>
                  <a:noFill/>
                </a:ln>
                <a:solidFill>
                  <a:srgbClr val="000000"/>
                </a:solidFill>
                <a:effectLst/>
                <a:uLnTx/>
                <a:uFillTx/>
                <a:latin typeface="+mj-lt"/>
                <a:ea typeface="+mn-ea"/>
              </a:rPr>
              <a:t>Normal approximation	1,13	0,259	</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r>
              <a:rPr kumimoji="0" lang="en-GB" b="0" i="0" u="none" strike="noStrike" kern="1200" cap="none" spc="0" normalizeH="0" baseline="0" noProof="0" dirty="0">
                <a:ln>
                  <a:noFill/>
                </a:ln>
                <a:solidFill>
                  <a:srgbClr val="000000"/>
                </a:solidFill>
                <a:effectLst/>
                <a:uLnTx/>
                <a:uFillTx/>
                <a:latin typeface="+mj-lt"/>
                <a:ea typeface="+mn-ea"/>
              </a:rPr>
              <a:t>Fisher's exact	 	</a:t>
            </a:r>
            <a:r>
              <a:rPr kumimoji="0" lang="tr-TR" b="0" i="0" u="none" strike="noStrike" kern="1200" cap="none" spc="0" normalizeH="0" baseline="0" noProof="0" dirty="0">
                <a:ln>
                  <a:noFill/>
                </a:ln>
                <a:solidFill>
                  <a:srgbClr val="000000"/>
                </a:solidFill>
                <a:effectLst/>
                <a:uLnTx/>
                <a:uFillTx/>
                <a:latin typeface="+mj-lt"/>
                <a:ea typeface="+mn-ea"/>
              </a:rPr>
              <a:t>	</a:t>
            </a:r>
            <a:r>
              <a:rPr kumimoji="0" lang="en-GB" b="0" i="0" u="none" strike="noStrike" kern="1200" cap="none" spc="0" normalizeH="0" baseline="0" noProof="0" dirty="0">
                <a:ln>
                  <a:noFill/>
                </a:ln>
                <a:solidFill>
                  <a:srgbClr val="000000"/>
                </a:solidFill>
                <a:effectLst/>
                <a:uLnTx/>
                <a:uFillTx/>
                <a:latin typeface="+mj-lt"/>
                <a:ea typeface="+mn-ea"/>
              </a:rPr>
              <a:t>0,356	</a:t>
            </a:r>
          </a:p>
          <a:p>
            <a:pPr marL="0" marR="0" lvl="0" indent="0" algn="l" defTabSz="457200" rtl="0" eaLnBrk="1" fontAlgn="auto" latinLnBrk="0" hangingPunct="1">
              <a:lnSpc>
                <a:spcPct val="100000"/>
              </a:lnSpc>
              <a:spcBef>
                <a:spcPct val="20000"/>
              </a:spcBef>
              <a:spcAft>
                <a:spcPts val="0"/>
              </a:spcAft>
              <a:buClr>
                <a:srgbClr val="68BFAC"/>
              </a:buClr>
              <a:buSzTx/>
              <a:buFont typeface="Arial" panose="020B0604020202020204" pitchFamily="34" charset="0"/>
              <a:buNone/>
              <a:tabLst/>
              <a:defRPr/>
            </a:pPr>
            <a:endParaRPr kumimoji="0" lang="en-GB" b="0" i="0" u="none" strike="noStrike" kern="1200" cap="none" spc="0" normalizeH="0" baseline="0" noProof="0" dirty="0">
              <a:ln>
                <a:noFill/>
              </a:ln>
              <a:solidFill>
                <a:srgbClr val="000000"/>
              </a:solidFill>
              <a:effectLst/>
              <a:uLnTx/>
              <a:uFillTx/>
              <a:latin typeface="+mj-lt"/>
              <a:ea typeface="+mn-ea"/>
            </a:endParaRPr>
          </a:p>
        </p:txBody>
      </p:sp>
      <p:sp>
        <p:nvSpPr>
          <p:cNvPr id="6" name="Dikdörtgen: Köşeleri Yuvarlatılmış 5">
            <a:extLst>
              <a:ext uri="{FF2B5EF4-FFF2-40B4-BE49-F238E27FC236}">
                <a16:creationId xmlns:a16="http://schemas.microsoft.com/office/drawing/2014/main" id="{1D238246-D2D1-A5F9-42EF-0912B6DE8F13}"/>
              </a:ext>
            </a:extLst>
          </p:cNvPr>
          <p:cNvSpPr/>
          <p:nvPr/>
        </p:nvSpPr>
        <p:spPr>
          <a:xfrm>
            <a:off x="8560694" y="4957008"/>
            <a:ext cx="811272"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7" name="Dikdörtgen: Köşeleri Yuvarlatılmış 6">
            <a:extLst>
              <a:ext uri="{FF2B5EF4-FFF2-40B4-BE49-F238E27FC236}">
                <a16:creationId xmlns:a16="http://schemas.microsoft.com/office/drawing/2014/main" id="{AA62DCD2-FA2F-B2FF-8525-DBAE3B4C1B63}"/>
              </a:ext>
            </a:extLst>
          </p:cNvPr>
          <p:cNvSpPr/>
          <p:nvPr/>
        </p:nvSpPr>
        <p:spPr>
          <a:xfrm>
            <a:off x="7191448" y="2420190"/>
            <a:ext cx="2355334" cy="31619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8" name="Dikdörtgen: Köşeleri Yuvarlatılmış 7">
            <a:extLst>
              <a:ext uri="{FF2B5EF4-FFF2-40B4-BE49-F238E27FC236}">
                <a16:creationId xmlns:a16="http://schemas.microsoft.com/office/drawing/2014/main" id="{428CDA4D-E889-C40F-E70A-C151866907CA}"/>
              </a:ext>
            </a:extLst>
          </p:cNvPr>
          <p:cNvSpPr/>
          <p:nvPr/>
        </p:nvSpPr>
        <p:spPr>
          <a:xfrm>
            <a:off x="884903" y="5446799"/>
            <a:ext cx="9304126" cy="113391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t>P=0,356 durumunda P&gt;0,05 bu da İddianızda haksız olduğunuzu gösteriyor. Yeni sinyalizasyon eskisinden daha iyi değil</a:t>
            </a:r>
          </a:p>
          <a:p>
            <a:pPr algn="ctr"/>
            <a:r>
              <a:rPr lang="tr-TR" dirty="0">
                <a:solidFill>
                  <a:schemeClr val="accent5"/>
                </a:solidFill>
              </a:rPr>
              <a:t>Dikkat eşit olabilir ama daha iyi değil biz daha iyiyi test ettik </a:t>
            </a:r>
            <a:endParaRPr lang="en-GB" dirty="0">
              <a:solidFill>
                <a:schemeClr val="accent5"/>
              </a:solidFill>
            </a:endParaRPr>
          </a:p>
        </p:txBody>
      </p:sp>
      <p:sp>
        <p:nvSpPr>
          <p:cNvPr id="4" name="Slayt Numarası Yer Tutucusu 5">
            <a:extLst>
              <a:ext uri="{FF2B5EF4-FFF2-40B4-BE49-F238E27FC236}">
                <a16:creationId xmlns:a16="http://schemas.microsoft.com/office/drawing/2014/main" id="{025795D8-E9B2-2569-F39A-CFEB25A6ED3E}"/>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100</a:t>
            </a:fld>
            <a:endParaRPr lang="tr-TR" dirty="0"/>
          </a:p>
        </p:txBody>
      </p:sp>
    </p:spTree>
    <p:extLst>
      <p:ext uri="{BB962C8B-B14F-4D97-AF65-F5344CB8AC3E}">
        <p14:creationId xmlns:p14="http://schemas.microsoft.com/office/powerpoint/2010/main" val="37040937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DB9B1A60-965E-1D72-0E02-3660F8FB9D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6AFF8C-CF5C-9B1C-619B-1B1EC5B71681}"/>
              </a:ext>
            </a:extLst>
          </p:cNvPr>
          <p:cNvSpPr>
            <a:spLocks noGrp="1"/>
          </p:cNvSpPr>
          <p:nvPr>
            <p:ph type="body" sz="quarter" idx="11"/>
          </p:nvPr>
        </p:nvSpPr>
        <p:spPr>
          <a:xfrm>
            <a:off x="4355933" y="2882592"/>
            <a:ext cx="3905250" cy="962025"/>
          </a:xfrm>
        </p:spPr>
        <p:txBody>
          <a:bodyPr>
            <a:normAutofit fontScale="92500" lnSpcReduction="10000"/>
          </a:bodyPr>
          <a:lstStyle/>
          <a:p>
            <a:r>
              <a:rPr lang="en-US" dirty="0"/>
              <a:t>COFFEE?</a:t>
            </a:r>
          </a:p>
        </p:txBody>
      </p:sp>
      <p:pic>
        <p:nvPicPr>
          <p:cNvPr id="3" name="Grafik 2" descr="Kahve düz dolguyla">
            <a:extLst>
              <a:ext uri="{FF2B5EF4-FFF2-40B4-BE49-F238E27FC236}">
                <a16:creationId xmlns:a16="http://schemas.microsoft.com/office/drawing/2014/main" id="{F3A50B89-DEFA-56EC-675A-227AE4C03A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1073" y="134228"/>
            <a:ext cx="2669524" cy="2669524"/>
          </a:xfrm>
          <a:prstGeom prst="rect">
            <a:avLst/>
          </a:prstGeom>
        </p:spPr>
      </p:pic>
      <p:pic>
        <p:nvPicPr>
          <p:cNvPr id="4" name="Grafik 3" descr="Tabak Çevirme ana hat">
            <a:extLst>
              <a:ext uri="{FF2B5EF4-FFF2-40B4-BE49-F238E27FC236}">
                <a16:creationId xmlns:a16="http://schemas.microsoft.com/office/drawing/2014/main" id="{80FF5D84-6007-E6A4-9ABF-90E2DC0CA7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538" y="4344980"/>
            <a:ext cx="1048040" cy="1048040"/>
          </a:xfrm>
          <a:prstGeom prst="rect">
            <a:avLst/>
          </a:prstGeom>
        </p:spPr>
      </p:pic>
      <p:pic>
        <p:nvPicPr>
          <p:cNvPr id="5" name="Grafik 4" descr="Kronometre 75% düz dolguyla">
            <a:extLst>
              <a:ext uri="{FF2B5EF4-FFF2-40B4-BE49-F238E27FC236}">
                <a16:creationId xmlns:a16="http://schemas.microsoft.com/office/drawing/2014/main" id="{B388B3AD-45D8-DFAA-B0BB-2EB8856B06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3438" y="1133366"/>
            <a:ext cx="817679" cy="817679"/>
          </a:xfrm>
          <a:prstGeom prst="rect">
            <a:avLst/>
          </a:prstGeom>
        </p:spPr>
      </p:pic>
      <p:sp>
        <p:nvSpPr>
          <p:cNvPr id="6" name="Metin Yer Tutucusu 2">
            <a:extLst>
              <a:ext uri="{FF2B5EF4-FFF2-40B4-BE49-F238E27FC236}">
                <a16:creationId xmlns:a16="http://schemas.microsoft.com/office/drawing/2014/main" id="{64C3388F-810B-DAE8-A788-5F6FD1518C44}"/>
              </a:ext>
            </a:extLst>
          </p:cNvPr>
          <p:cNvSpPr txBox="1">
            <a:spLocks/>
          </p:cNvSpPr>
          <p:nvPr/>
        </p:nvSpPr>
        <p:spPr>
          <a:xfrm>
            <a:off x="4060217" y="2108726"/>
            <a:ext cx="4324122" cy="1003478"/>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Font typeface="Arial" panose="020B0604020202020204" pitchFamily="34" charset="0"/>
              <a:buNone/>
              <a:defRPr sz="6600" b="1" kern="1200">
                <a:solidFill>
                  <a:schemeClr val="bg1"/>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a:t>15 dakika ARA</a:t>
            </a:r>
            <a:endParaRPr lang="en-GB" dirty="0"/>
          </a:p>
        </p:txBody>
      </p:sp>
    </p:spTree>
    <p:extLst>
      <p:ext uri="{BB962C8B-B14F-4D97-AF65-F5344CB8AC3E}">
        <p14:creationId xmlns:p14="http://schemas.microsoft.com/office/powerpoint/2010/main" val="39076715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75BB-CA30-AE01-EE84-85A792A1280C}"/>
            </a:ext>
          </a:extLst>
        </p:cNvPr>
        <p:cNvGrpSpPr/>
        <p:nvPr/>
      </p:nvGrpSpPr>
      <p:grpSpPr>
        <a:xfrm>
          <a:off x="0" y="0"/>
          <a:ext cx="0" cy="0"/>
          <a:chOff x="0" y="0"/>
          <a:chExt cx="0" cy="0"/>
        </a:xfrm>
      </p:grpSpPr>
      <p:sp>
        <p:nvSpPr>
          <p:cNvPr id="5" name="Veri Yer Tutucusu 4">
            <a:extLst>
              <a:ext uri="{FF2B5EF4-FFF2-40B4-BE49-F238E27FC236}">
                <a16:creationId xmlns:a16="http://schemas.microsoft.com/office/drawing/2014/main" id="{1C10AD93-180F-79CC-CD14-3AAFFC56596E}"/>
              </a:ext>
            </a:extLst>
          </p:cNvPr>
          <p:cNvSpPr>
            <a:spLocks noGrp="1"/>
          </p:cNvSpPr>
          <p:nvPr>
            <p:ph type="dt" sz="half" idx="10"/>
          </p:nvPr>
        </p:nvSpPr>
        <p:spPr/>
        <p:txBody>
          <a:bodyPr/>
          <a:lstStyle/>
          <a:p>
            <a:endParaRPr lang="tr-TR" dirty="0"/>
          </a:p>
        </p:txBody>
      </p:sp>
      <p:sp>
        <p:nvSpPr>
          <p:cNvPr id="3" name="Metin Yer Tutucusu 2">
            <a:extLst>
              <a:ext uri="{FF2B5EF4-FFF2-40B4-BE49-F238E27FC236}">
                <a16:creationId xmlns:a16="http://schemas.microsoft.com/office/drawing/2014/main" id="{9D021421-1059-BFE2-AE4F-86FACD6C2AEF}"/>
              </a:ext>
            </a:extLst>
          </p:cNvPr>
          <p:cNvSpPr>
            <a:spLocks noGrp="1"/>
          </p:cNvSpPr>
          <p:nvPr>
            <p:ph type="body" sz="quarter" idx="11"/>
          </p:nvPr>
        </p:nvSpPr>
        <p:spPr/>
        <p:txBody>
          <a:bodyPr>
            <a:normAutofit/>
          </a:bodyPr>
          <a:lstStyle/>
          <a:p>
            <a:r>
              <a:rPr lang="tr-TR" dirty="0"/>
              <a:t>12</a:t>
            </a:r>
            <a:r>
              <a:rPr lang="it-IT" dirty="0"/>
              <a:t>. Oturum</a:t>
            </a:r>
          </a:p>
        </p:txBody>
      </p:sp>
      <p:sp>
        <p:nvSpPr>
          <p:cNvPr id="2" name="Metin Yer Tutucusu 1">
            <a:extLst>
              <a:ext uri="{FF2B5EF4-FFF2-40B4-BE49-F238E27FC236}">
                <a16:creationId xmlns:a16="http://schemas.microsoft.com/office/drawing/2014/main" id="{B65FD7EE-9A69-9E29-F4B5-D3BEF798EE6F}"/>
              </a:ext>
            </a:extLst>
          </p:cNvPr>
          <p:cNvSpPr>
            <a:spLocks noGrp="1"/>
          </p:cNvSpPr>
          <p:nvPr>
            <p:ph type="body" sz="quarter" idx="12"/>
          </p:nvPr>
        </p:nvSpPr>
        <p:spPr>
          <a:xfrm>
            <a:off x="2189851" y="2121733"/>
            <a:ext cx="7119154" cy="1762747"/>
          </a:xfrm>
        </p:spPr>
        <p:txBody>
          <a:bodyPr>
            <a:normAutofit fontScale="85000" lnSpcReduction="10000"/>
          </a:bodyPr>
          <a:lstStyle/>
          <a:p>
            <a:pPr marL="457200" indent="-457200">
              <a:buFont typeface="+mj-lt"/>
              <a:buAutoNum type="arabicPeriod"/>
            </a:pPr>
            <a:r>
              <a:rPr lang="tr-TR" noProof="0" dirty="0"/>
              <a:t>Toplu taşımacılıkta verilerin </a:t>
            </a:r>
            <a:r>
              <a:rPr lang="tr-TR" noProof="0" dirty="0" err="1"/>
              <a:t>Anova</a:t>
            </a:r>
            <a:r>
              <a:rPr lang="tr-TR" noProof="0" dirty="0"/>
              <a:t>  analizi  </a:t>
            </a:r>
          </a:p>
          <a:p>
            <a:pPr marL="457200" indent="-457200">
              <a:buFont typeface="+mj-lt"/>
              <a:buAutoNum type="arabicPeriod"/>
            </a:pPr>
            <a:r>
              <a:rPr lang="tr-TR" noProof="0" dirty="0"/>
              <a:t>Toplu taşımacılıkta verilerin Korelasyon analizi  </a:t>
            </a:r>
          </a:p>
          <a:p>
            <a:pPr marL="457200" indent="-457200">
              <a:buFont typeface="+mj-lt"/>
              <a:buAutoNum type="arabicPeriod"/>
            </a:pPr>
            <a:r>
              <a:rPr lang="tr-TR" noProof="0" dirty="0"/>
              <a:t>Toplu taşımacılıkta verilerin Basit </a:t>
            </a:r>
            <a:r>
              <a:rPr lang="tr-TR" noProof="0" dirty="0" err="1"/>
              <a:t>Regrasyon</a:t>
            </a:r>
            <a:r>
              <a:rPr lang="tr-TR" noProof="0" dirty="0"/>
              <a:t>  analizi  </a:t>
            </a:r>
          </a:p>
          <a:p>
            <a:pPr marL="457200" indent="-457200">
              <a:buFont typeface="+mj-lt"/>
              <a:buAutoNum type="arabicPeriod"/>
            </a:pPr>
            <a:r>
              <a:rPr lang="tr-TR" noProof="0" dirty="0"/>
              <a:t>Toplu taşımacılıkta verilerin Çoklu  </a:t>
            </a:r>
            <a:r>
              <a:rPr lang="tr-TR" noProof="0" dirty="0" err="1"/>
              <a:t>Regrasyon</a:t>
            </a:r>
            <a:r>
              <a:rPr lang="tr-TR" noProof="0" dirty="0"/>
              <a:t> analizi</a:t>
            </a:r>
          </a:p>
        </p:txBody>
      </p:sp>
      <p:sp>
        <p:nvSpPr>
          <p:cNvPr id="4" name="Başlık 3">
            <a:extLst>
              <a:ext uri="{FF2B5EF4-FFF2-40B4-BE49-F238E27FC236}">
                <a16:creationId xmlns:a16="http://schemas.microsoft.com/office/drawing/2014/main" id="{B7551857-2A6E-11C1-89E8-E084BDDB11AB}"/>
              </a:ext>
            </a:extLst>
          </p:cNvPr>
          <p:cNvSpPr>
            <a:spLocks noGrp="1"/>
          </p:cNvSpPr>
          <p:nvPr>
            <p:ph type="title" idx="4294967295"/>
          </p:nvPr>
        </p:nvSpPr>
        <p:spPr>
          <a:xfrm>
            <a:off x="5511311" y="3925445"/>
            <a:ext cx="6611937" cy="366713"/>
          </a:xfrm>
        </p:spPr>
        <p:txBody>
          <a:bodyPr/>
          <a:lstStyle/>
          <a:p>
            <a:r>
              <a:rPr lang="tr-TR" dirty="0"/>
              <a:t>ileri Veri Analizi</a:t>
            </a:r>
            <a:endParaRPr lang="en-GB" dirty="0"/>
          </a:p>
        </p:txBody>
      </p:sp>
      <p:sp>
        <p:nvSpPr>
          <p:cNvPr id="7" name="Slayt Numarası Yer Tutucusu 6">
            <a:extLst>
              <a:ext uri="{FF2B5EF4-FFF2-40B4-BE49-F238E27FC236}">
                <a16:creationId xmlns:a16="http://schemas.microsoft.com/office/drawing/2014/main" id="{A4DF181B-4405-38BB-F6AF-90DC2E5CECB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102</a:t>
            </a:fld>
            <a:endParaRPr lang="tr-TR"/>
          </a:p>
        </p:txBody>
      </p:sp>
    </p:spTree>
    <p:extLst>
      <p:ext uri="{BB962C8B-B14F-4D97-AF65-F5344CB8AC3E}">
        <p14:creationId xmlns:p14="http://schemas.microsoft.com/office/powerpoint/2010/main" val="22467626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127156-1F93-4043-247D-50067E5709C5}"/>
              </a:ext>
            </a:extLst>
          </p:cNvPr>
          <p:cNvSpPr>
            <a:spLocks noGrp="1"/>
          </p:cNvSpPr>
          <p:nvPr>
            <p:ph type="title"/>
          </p:nvPr>
        </p:nvSpPr>
        <p:spPr/>
        <p:txBody>
          <a:bodyPr/>
          <a:lstStyle/>
          <a:p>
            <a:r>
              <a:rPr lang="tr-TR" dirty="0" err="1"/>
              <a:t>anova</a:t>
            </a:r>
            <a:endParaRPr lang="en-GB" dirty="0"/>
          </a:p>
        </p:txBody>
      </p:sp>
      <p:sp>
        <p:nvSpPr>
          <p:cNvPr id="3" name="İçerik Yer Tutucusu 2">
            <a:extLst>
              <a:ext uri="{FF2B5EF4-FFF2-40B4-BE49-F238E27FC236}">
                <a16:creationId xmlns:a16="http://schemas.microsoft.com/office/drawing/2014/main" id="{B728331D-062A-E332-0A85-A7B473367E1C}"/>
              </a:ext>
            </a:extLst>
          </p:cNvPr>
          <p:cNvSpPr>
            <a:spLocks noGrp="1"/>
          </p:cNvSpPr>
          <p:nvPr>
            <p:ph idx="1"/>
          </p:nvPr>
        </p:nvSpPr>
        <p:spPr/>
        <p:txBody>
          <a:bodyPr/>
          <a:lstStyle/>
          <a:p>
            <a:r>
              <a:rPr lang="en-US" altLang="tr-TR" b="0" i="1" u="sng" dirty="0">
                <a:solidFill>
                  <a:schemeClr val="accent5"/>
                </a:solidFill>
                <a:latin typeface="+mj-lt"/>
              </a:rPr>
              <a:t>ANOVA</a:t>
            </a:r>
            <a:r>
              <a:rPr lang="tr-TR" altLang="tr-TR" b="0" i="1" u="sng" dirty="0">
                <a:solidFill>
                  <a:schemeClr val="accent5"/>
                </a:solidFill>
                <a:latin typeface="+mj-lt"/>
              </a:rPr>
              <a:t> Nedir </a:t>
            </a:r>
            <a:r>
              <a:rPr lang="en-US" altLang="tr-TR" b="0" i="1" u="sng" dirty="0">
                <a:solidFill>
                  <a:schemeClr val="accent5"/>
                </a:solidFill>
                <a:latin typeface="+mj-lt"/>
              </a:rPr>
              <a:t>? </a:t>
            </a:r>
            <a:r>
              <a:rPr lang="tr-TR" altLang="tr-TR" b="0" i="1" u="sng" dirty="0">
                <a:solidFill>
                  <a:schemeClr val="accent5"/>
                </a:solidFill>
                <a:latin typeface="+mj-lt"/>
              </a:rPr>
              <a:t> </a:t>
            </a:r>
            <a:r>
              <a:rPr lang="tr-TR" altLang="tr-TR" b="0" dirty="0">
                <a:latin typeface="+mj-lt"/>
              </a:rPr>
              <a:t>Faktörler arasında ortalamadaki istatistiksel farkı </a:t>
            </a:r>
          </a:p>
          <a:p>
            <a:r>
              <a:rPr lang="tr-TR" altLang="tr-TR" b="0" dirty="0">
                <a:solidFill>
                  <a:srgbClr val="000000"/>
                </a:solidFill>
                <a:latin typeface="+mj-lt"/>
              </a:rPr>
              <a:t>ve bu farkın şans eseri mi yoksa özel bir sebepten dolayı mı olduğunu tespit edebilmek için kullanılır. </a:t>
            </a:r>
          </a:p>
          <a:p>
            <a:endParaRPr lang="tr-TR" altLang="tr-TR" b="0" dirty="0">
              <a:solidFill>
                <a:srgbClr val="000000"/>
              </a:solidFill>
              <a:latin typeface="+mj-lt"/>
            </a:endParaRPr>
          </a:p>
          <a:p>
            <a:r>
              <a:rPr lang="tr-TR" altLang="tr-TR" b="0" i="1" u="sng" dirty="0">
                <a:solidFill>
                  <a:schemeClr val="accent5"/>
                </a:solidFill>
                <a:latin typeface="+mj-lt"/>
              </a:rPr>
              <a:t>Ne zaman Kullanılmalıdır ? </a:t>
            </a:r>
            <a:r>
              <a:rPr lang="tr-TR" altLang="tr-TR" b="0" dirty="0">
                <a:latin typeface="+mj-lt"/>
              </a:rPr>
              <a:t>Bir sebep veya faktörün çıktıyı anlamlı bir derecede etkilediğinden şüphelenildiğinde </a:t>
            </a:r>
          </a:p>
          <a:p>
            <a:endParaRPr lang="tr-TR" altLang="tr-TR" b="0" dirty="0">
              <a:latin typeface="+mj-lt"/>
            </a:endParaRPr>
          </a:p>
          <a:p>
            <a:r>
              <a:rPr lang="tr-TR" altLang="tr-TR" b="0" i="1" u="sng" dirty="0">
                <a:solidFill>
                  <a:schemeClr val="accent5"/>
                </a:solidFill>
                <a:latin typeface="+mj-lt"/>
              </a:rPr>
              <a:t>Nasıl sonuçlar veya bilgiler elde edilebilir ? </a:t>
            </a:r>
            <a:r>
              <a:rPr lang="tr-TR" altLang="tr-TR" b="0" dirty="0">
                <a:latin typeface="+mj-lt"/>
              </a:rPr>
              <a:t>Objektif olarak faktör ortalamaları arasında istatistiksel bir fark olduğunu?</a:t>
            </a:r>
          </a:p>
          <a:p>
            <a:endParaRPr lang="tr-TR" altLang="tr-TR" b="0" i="1" u="sng" dirty="0">
              <a:latin typeface="+mj-lt"/>
            </a:endParaRPr>
          </a:p>
          <a:p>
            <a:r>
              <a:rPr lang="tr-TR" altLang="tr-TR" b="0" i="1" u="sng" dirty="0">
                <a:solidFill>
                  <a:schemeClr val="accent5"/>
                </a:solidFill>
                <a:latin typeface="+mj-lt"/>
              </a:rPr>
              <a:t>Varsayımlar : </a:t>
            </a:r>
            <a:r>
              <a:rPr lang="tr-TR" altLang="tr-TR" b="0" dirty="0">
                <a:latin typeface="+mj-lt"/>
              </a:rPr>
              <a:t>Eşit varyasyonlu normal dağılan kitleler</a:t>
            </a:r>
            <a:endParaRPr lang="en-GB" b="0" dirty="0">
              <a:latin typeface="+mj-lt"/>
            </a:endParaRPr>
          </a:p>
        </p:txBody>
      </p:sp>
      <p:sp>
        <p:nvSpPr>
          <p:cNvPr id="4" name="Slayt Numarası Yer Tutucusu 5">
            <a:extLst>
              <a:ext uri="{FF2B5EF4-FFF2-40B4-BE49-F238E27FC236}">
                <a16:creationId xmlns:a16="http://schemas.microsoft.com/office/drawing/2014/main" id="{D9621F49-10E6-BC3F-2FC1-6F8AC358E4B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103</a:t>
            </a:fld>
            <a:endParaRPr lang="tr-TR" dirty="0"/>
          </a:p>
        </p:txBody>
      </p:sp>
    </p:spTree>
    <p:extLst>
      <p:ext uri="{BB962C8B-B14F-4D97-AF65-F5344CB8AC3E}">
        <p14:creationId xmlns:p14="http://schemas.microsoft.com/office/powerpoint/2010/main" val="32978606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0" name="Rectangle 10">
            <a:extLst>
              <a:ext uri="{FF2B5EF4-FFF2-40B4-BE49-F238E27FC236}">
                <a16:creationId xmlns:a16="http://schemas.microsoft.com/office/drawing/2014/main" id="{6EF0EA4D-5A5B-737A-AB69-1F9F8AC13946}"/>
              </a:ext>
            </a:extLst>
          </p:cNvPr>
          <p:cNvSpPr>
            <a:spLocks noChangeArrowheads="1"/>
          </p:cNvSpPr>
          <p:nvPr/>
        </p:nvSpPr>
        <p:spPr bwMode="auto">
          <a:xfrm>
            <a:off x="2060575" y="1298576"/>
            <a:ext cx="3449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3143692" name="Rectangle 12">
            <a:extLst>
              <a:ext uri="{FF2B5EF4-FFF2-40B4-BE49-F238E27FC236}">
                <a16:creationId xmlns:a16="http://schemas.microsoft.com/office/drawing/2014/main" id="{B4CA7167-181B-837E-1D7B-4B969D15CB87}"/>
              </a:ext>
            </a:extLst>
          </p:cNvPr>
          <p:cNvSpPr>
            <a:spLocks noChangeArrowheads="1"/>
          </p:cNvSpPr>
          <p:nvPr/>
        </p:nvSpPr>
        <p:spPr bwMode="auto">
          <a:xfrm>
            <a:off x="4406900" y="231775"/>
            <a:ext cx="33718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Başlık 1">
            <a:extLst>
              <a:ext uri="{FF2B5EF4-FFF2-40B4-BE49-F238E27FC236}">
                <a16:creationId xmlns:a16="http://schemas.microsoft.com/office/drawing/2014/main" id="{252F3A06-7B77-E298-76DD-D6B70DB20787}"/>
              </a:ext>
            </a:extLst>
          </p:cNvPr>
          <p:cNvSpPr>
            <a:spLocks noGrp="1"/>
          </p:cNvSpPr>
          <p:nvPr>
            <p:ph type="title"/>
          </p:nvPr>
        </p:nvSpPr>
        <p:spPr/>
        <p:txBody>
          <a:bodyPr/>
          <a:lstStyle/>
          <a:p>
            <a:r>
              <a:rPr lang="tr-TR" dirty="0" err="1"/>
              <a:t>Anova</a:t>
            </a:r>
            <a:r>
              <a:rPr lang="tr-TR" dirty="0"/>
              <a:t> prosedürü</a:t>
            </a:r>
            <a:endParaRPr lang="en-GB" dirty="0"/>
          </a:p>
        </p:txBody>
      </p:sp>
      <p:sp>
        <p:nvSpPr>
          <p:cNvPr id="3" name="İçerik Yer Tutucusu 2">
            <a:extLst>
              <a:ext uri="{FF2B5EF4-FFF2-40B4-BE49-F238E27FC236}">
                <a16:creationId xmlns:a16="http://schemas.microsoft.com/office/drawing/2014/main" id="{DB9A0E58-936B-5A82-EE58-D048A7A61E8B}"/>
              </a:ext>
            </a:extLst>
          </p:cNvPr>
          <p:cNvSpPr>
            <a:spLocks noGrp="1"/>
          </p:cNvSpPr>
          <p:nvPr>
            <p:ph idx="1"/>
          </p:nvPr>
        </p:nvSpPr>
        <p:spPr>
          <a:xfrm>
            <a:off x="520518" y="1566359"/>
            <a:ext cx="10972800" cy="5177681"/>
          </a:xfrm>
        </p:spPr>
        <p:txBody>
          <a:bodyPr>
            <a:normAutofit/>
          </a:bodyPr>
          <a:lstStyle/>
          <a:p>
            <a:pPr marL="457200" indent="-457200">
              <a:lnSpc>
                <a:spcPct val="150000"/>
              </a:lnSpc>
              <a:buFont typeface="+mj-lt"/>
              <a:buAutoNum type="arabicPeriod"/>
            </a:pPr>
            <a:r>
              <a:rPr lang="tr-TR" b="0" dirty="0"/>
              <a:t>Faktör veri sayısı yeterlimi? n &gt; 10</a:t>
            </a:r>
          </a:p>
          <a:p>
            <a:pPr marL="457200" indent="-457200">
              <a:lnSpc>
                <a:spcPct val="150000"/>
              </a:lnSpc>
              <a:buFont typeface="+mj-lt"/>
              <a:buAutoNum type="arabicPeriod"/>
            </a:pPr>
            <a:r>
              <a:rPr lang="tr-TR" b="0" dirty="0"/>
              <a:t>Veriler normal mi? P&gt;0,05    														Hipotez; </a:t>
            </a:r>
          </a:p>
          <a:p>
            <a:pPr marL="457200" indent="-457200">
              <a:lnSpc>
                <a:spcPct val="150000"/>
              </a:lnSpc>
              <a:buFont typeface="+mj-lt"/>
              <a:buAutoNum type="arabicPeriod"/>
            </a:pPr>
            <a:r>
              <a:rPr lang="tr-TR" b="0" dirty="0"/>
              <a:t>Varyans eşitliği sağlanmış mı? Multiple </a:t>
            </a:r>
            <a:r>
              <a:rPr lang="tr-TR" b="0" dirty="0" err="1"/>
              <a:t>comparisons</a:t>
            </a:r>
            <a:r>
              <a:rPr lang="tr-TR" b="0" dirty="0"/>
              <a:t> P&gt;0,05	 	Hipotez;</a:t>
            </a:r>
          </a:p>
          <a:p>
            <a:pPr marL="457200" indent="-457200">
              <a:lnSpc>
                <a:spcPct val="150000"/>
              </a:lnSpc>
              <a:buFont typeface="+mj-lt"/>
              <a:buAutoNum type="arabicPeriod"/>
            </a:pPr>
            <a:r>
              <a:rPr lang="tr-TR" b="0" dirty="0" err="1"/>
              <a:t>Anova</a:t>
            </a:r>
            <a:r>
              <a:rPr lang="tr-TR" b="0" dirty="0"/>
              <a:t> test edilmesi ve yorumlanması </a:t>
            </a:r>
          </a:p>
          <a:p>
            <a:r>
              <a:rPr lang="tr-TR" b="0" dirty="0"/>
              <a:t>		Hipotez;</a:t>
            </a:r>
          </a:p>
          <a:p>
            <a:endParaRPr lang="en-GB" b="0" dirty="0"/>
          </a:p>
        </p:txBody>
      </p:sp>
      <p:grpSp>
        <p:nvGrpSpPr>
          <p:cNvPr id="5" name="Grup 4">
            <a:extLst>
              <a:ext uri="{FF2B5EF4-FFF2-40B4-BE49-F238E27FC236}">
                <a16:creationId xmlns:a16="http://schemas.microsoft.com/office/drawing/2014/main" id="{04C492C8-110F-A3A9-0CB6-85C43396757C}"/>
              </a:ext>
            </a:extLst>
          </p:cNvPr>
          <p:cNvGrpSpPr/>
          <p:nvPr/>
        </p:nvGrpSpPr>
        <p:grpSpPr>
          <a:xfrm>
            <a:off x="2902589" y="2764961"/>
            <a:ext cx="3623273" cy="615553"/>
            <a:chOff x="7617588" y="1334096"/>
            <a:chExt cx="3623273" cy="615553"/>
          </a:xfrm>
        </p:grpSpPr>
        <mc:AlternateContent xmlns:mc="http://schemas.openxmlformats.org/markup-compatibility/2006" xmlns:a14="http://schemas.microsoft.com/office/drawing/2010/main">
          <mc:Choice Requires="a14">
            <p:sp>
              <p:nvSpPr>
                <p:cNvPr id="6" name="Rectangle 20">
                  <a:extLst>
                    <a:ext uri="{FF2B5EF4-FFF2-40B4-BE49-F238E27FC236}">
                      <a16:creationId xmlns:a16="http://schemas.microsoft.com/office/drawing/2014/main" id="{1E758F77-20AE-8F05-602C-6868A234A446}"/>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3" name="Rectangle 20">
                  <a:extLst>
                    <a:ext uri="{FF2B5EF4-FFF2-40B4-BE49-F238E27FC236}">
                      <a16:creationId xmlns:a16="http://schemas.microsoft.com/office/drawing/2014/main" id="{8D494DC2-A79B-C40E-711C-22271A64C53A}"/>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2081" b="-18033"/>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84B37CB0-C236-DF08-0952-EDF43CEB8E8E}"/>
                    </a:ext>
                  </a:extLst>
                </p:cNvPr>
                <p:cNvSpPr txBox="1"/>
                <p:nvPr/>
              </p:nvSpPr>
              <p:spPr>
                <a:xfrm>
                  <a:off x="8348787" y="1334096"/>
                  <a:ext cx="2892074" cy="615553"/>
                </a:xfrm>
                <a:prstGeom prst="rect">
                  <a:avLst/>
                </a:prstGeom>
                <a:noFill/>
                <a:ln>
                  <a:noFill/>
                </a:ln>
              </p:spPr>
              <p:txBody>
                <a:bodyPr wrap="none" lIns="0" tIns="0" rIns="0" bIns="0" rtlCol="0">
                  <a:spAutoFit/>
                </a:bodyPr>
                <a:lstStyle/>
                <a:p>
                  <a14:m>
                    <m:oMath xmlns:m="http://schemas.openxmlformats.org/officeDocument/2006/math">
                      <m:sSub>
                        <m:sSubPr>
                          <m:ctrlPr>
                            <a:rPr lang="en-GB" sz="4000" i="1" smtClean="0">
                              <a:solidFill>
                                <a:schemeClr val="accent5"/>
                              </a:solidFill>
                              <a:latin typeface="Cambria Math" panose="02040503050406030204" pitchFamily="18" charset="0"/>
                            </a:rPr>
                          </m:ctrlPr>
                        </m:sSubPr>
                        <m:e>
                          <m:r>
                            <a:rPr lang="en-GB" sz="4000" i="1" smtClean="0">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rPr>
                            <m:t>𝑎</m:t>
                          </m:r>
                        </m:sub>
                      </m:sSub>
                      <m:r>
                        <a:rPr lang="en-GB" sz="4000" i="1">
                          <a:solidFill>
                            <a:schemeClr val="accent5"/>
                          </a:solidFill>
                          <a:latin typeface="Cambria Math" panose="02040503050406030204" pitchFamily="18" charset="0"/>
                          <a:ea typeface="Cambria Math" panose="02040503050406030204" pitchFamily="18" charset="0"/>
                        </a:rPr>
                        <m:t>≠</m:t>
                      </m:r>
                    </m:oMath>
                  </a14:m>
                  <a:r>
                    <a:rPr lang="en-GB" sz="4000" dirty="0">
                      <a:solidFill>
                        <a:schemeClr val="accent5"/>
                      </a:solidFill>
                    </a:rPr>
                    <a:t> </a:t>
                  </a:r>
                  <a14:m>
                    <m:oMath xmlns:m="http://schemas.openxmlformats.org/officeDocument/2006/math">
                      <m:sSub>
                        <m:sSubPr>
                          <m:ctrlPr>
                            <a:rPr lang="en-GB" sz="4000" i="1">
                              <a:solidFill>
                                <a:schemeClr val="accent5"/>
                              </a:solidFill>
                              <a:latin typeface="Cambria Math" panose="02040503050406030204" pitchFamily="18" charset="0"/>
                            </a:rPr>
                          </m:ctrlPr>
                        </m:sSubPr>
                        <m:e>
                          <m:r>
                            <a:rPr lang="en-GB" sz="4000" i="1">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ea typeface="Cambria Math" panose="02040503050406030204" pitchFamily="18" charset="0"/>
                            </a:rPr>
                            <m:t>𝑛𝑜𝑟𝑚𝑎𝑙</m:t>
                          </m:r>
                        </m:sub>
                      </m:sSub>
                    </m:oMath>
                  </a14:m>
                  <a:endParaRPr lang="en-GB" sz="4000" dirty="0">
                    <a:solidFill>
                      <a:schemeClr val="accent5"/>
                    </a:solidFill>
                    <a:latin typeface="+mj-lt"/>
                  </a:endParaRPr>
                </a:p>
              </p:txBody>
            </p:sp>
          </mc:Choice>
          <mc:Fallback xmlns="">
            <p:sp>
              <p:nvSpPr>
                <p:cNvPr id="7" name="Metin kutusu 6">
                  <a:extLst>
                    <a:ext uri="{FF2B5EF4-FFF2-40B4-BE49-F238E27FC236}">
                      <a16:creationId xmlns:a16="http://schemas.microsoft.com/office/drawing/2014/main" id="{84B37CB0-C236-DF08-0952-EDF43CEB8E8E}"/>
                    </a:ext>
                  </a:extLst>
                </p:cNvPr>
                <p:cNvSpPr txBox="1">
                  <a:spLocks noRot="1" noChangeAspect="1" noMove="1" noResize="1" noEditPoints="1" noAdjustHandles="1" noChangeArrowheads="1" noChangeShapeType="1" noTextEdit="1"/>
                </p:cNvSpPr>
                <p:nvPr/>
              </p:nvSpPr>
              <p:spPr>
                <a:xfrm>
                  <a:off x="8348787" y="1334096"/>
                  <a:ext cx="2892074" cy="615553"/>
                </a:xfrm>
                <a:prstGeom prst="rect">
                  <a:avLst/>
                </a:prstGeom>
                <a:blipFill>
                  <a:blip r:embed="rId6"/>
                  <a:stretch>
                    <a:fillRect/>
                  </a:stretch>
                </a:blipFill>
                <a:ln>
                  <a:noFill/>
                </a:ln>
              </p:spPr>
              <p:txBody>
                <a:bodyPr/>
                <a:lstStyle/>
                <a:p>
                  <a:r>
                    <a:rPr lang="en-GB">
                      <a:noFill/>
                    </a:rPr>
                    <a:t> </a:t>
                  </a:r>
                </a:p>
              </p:txBody>
            </p:sp>
          </mc:Fallback>
        </mc:AlternateContent>
      </p:grpSp>
      <p:grpSp>
        <p:nvGrpSpPr>
          <p:cNvPr id="8" name="Grup 7">
            <a:extLst>
              <a:ext uri="{FF2B5EF4-FFF2-40B4-BE49-F238E27FC236}">
                <a16:creationId xmlns:a16="http://schemas.microsoft.com/office/drawing/2014/main" id="{93C52C05-D84A-5A18-3918-702A26407235}"/>
              </a:ext>
            </a:extLst>
          </p:cNvPr>
          <p:cNvGrpSpPr/>
          <p:nvPr/>
        </p:nvGrpSpPr>
        <p:grpSpPr>
          <a:xfrm>
            <a:off x="2902589" y="3970133"/>
            <a:ext cx="8473255" cy="544636"/>
            <a:chOff x="7617588" y="1334096"/>
            <a:chExt cx="8473255" cy="544636"/>
          </a:xfrm>
        </p:grpSpPr>
        <mc:AlternateContent xmlns:mc="http://schemas.openxmlformats.org/markup-compatibility/2006" xmlns:a14="http://schemas.microsoft.com/office/drawing/2010/main">
          <mc:Choice Requires="a14">
            <p:sp>
              <p:nvSpPr>
                <p:cNvPr id="9" name="Rectangle 20">
                  <a:extLst>
                    <a:ext uri="{FF2B5EF4-FFF2-40B4-BE49-F238E27FC236}">
                      <a16:creationId xmlns:a16="http://schemas.microsoft.com/office/drawing/2014/main" id="{5265BAD3-BE97-C5A4-F8AF-6EE4C696CCB8}"/>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3" name="Rectangle 20">
                  <a:extLst>
                    <a:ext uri="{FF2B5EF4-FFF2-40B4-BE49-F238E27FC236}">
                      <a16:creationId xmlns:a16="http://schemas.microsoft.com/office/drawing/2014/main" id="{8D494DC2-A79B-C40E-711C-22271A64C53A}"/>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2081" b="-18033"/>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BC01968C-8983-E312-BF50-F4DFDCF52E8A}"/>
                    </a:ext>
                  </a:extLst>
                </p:cNvPr>
                <p:cNvSpPr txBox="1"/>
                <p:nvPr/>
              </p:nvSpPr>
              <p:spPr>
                <a:xfrm>
                  <a:off x="8348787" y="1334096"/>
                  <a:ext cx="7742056" cy="544636"/>
                </a:xfrm>
                <a:prstGeom prst="rect">
                  <a:avLst/>
                </a:prstGeom>
                <a:noFill/>
                <a:ln>
                  <a:noFill/>
                </a:ln>
              </p:spPr>
              <p:txBody>
                <a:bodyPr wrap="none" lIns="0" tIns="0" rIns="0" bIns="0" rtlCol="0">
                  <a:spAutoFit/>
                </a:bodyPr>
                <a:lstStyle/>
                <a:p>
                  <a14:m>
                    <m:oMath xmlns:m="http://schemas.openxmlformats.org/officeDocument/2006/math">
                      <m:sSubSup>
                        <m:sSubSupPr>
                          <m:ctrlPr>
                            <a:rPr lang="en-GB" sz="3200" i="1" smtClean="0">
                              <a:solidFill>
                                <a:schemeClr val="accent5"/>
                              </a:solidFill>
                              <a:latin typeface="Cambria Math" panose="02040503050406030204" pitchFamily="18" charset="0"/>
                              <a:ea typeface="Cambria Math" panose="02040503050406030204" pitchFamily="18" charset="0"/>
                            </a:rPr>
                          </m:ctrlPr>
                        </m:sSubSupPr>
                        <m:e>
                          <m:r>
                            <a:rPr lang="en-GB" sz="3200" i="1" smtClean="0">
                              <a:solidFill>
                                <a:schemeClr val="accent5"/>
                              </a:solidFill>
                              <a:latin typeface="Cambria Math" panose="02040503050406030204" pitchFamily="18" charset="0"/>
                              <a:ea typeface="Cambria Math" panose="02040503050406030204" pitchFamily="18" charset="0"/>
                            </a:rPr>
                            <m:t>𝜎</m:t>
                          </m:r>
                        </m:e>
                        <m:sub>
                          <m:r>
                            <a:rPr lang="tr-TR" sz="3200" b="0" i="1" smtClean="0">
                              <a:solidFill>
                                <a:schemeClr val="accent5"/>
                              </a:solidFill>
                              <a:latin typeface="Cambria Math" panose="02040503050406030204" pitchFamily="18" charset="0"/>
                              <a:ea typeface="Cambria Math" panose="02040503050406030204" pitchFamily="18" charset="0"/>
                            </a:rPr>
                            <m:t>𝑚𝑎𝑟𝑘𝑎</m:t>
                          </m:r>
                          <m:r>
                            <a:rPr lang="tr-TR" sz="3200" b="0" i="1" smtClean="0">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𝑎</m:t>
                          </m:r>
                        </m:sub>
                        <m:sup>
                          <m:r>
                            <a:rPr lang="tr-TR" sz="3200" b="0" i="1" smtClean="0">
                              <a:solidFill>
                                <a:schemeClr val="accent5"/>
                              </a:solidFill>
                              <a:latin typeface="Cambria Math" panose="02040503050406030204" pitchFamily="18" charset="0"/>
                              <a:ea typeface="Cambria Math" panose="02040503050406030204" pitchFamily="18" charset="0"/>
                            </a:rPr>
                            <m:t>2</m:t>
                          </m:r>
                        </m:sup>
                      </m:sSubSup>
                      <m:r>
                        <a:rPr lang="en-GB" sz="3200" i="1">
                          <a:solidFill>
                            <a:schemeClr val="accent5"/>
                          </a:solidFill>
                          <a:latin typeface="Cambria Math" panose="02040503050406030204" pitchFamily="18" charset="0"/>
                          <a:ea typeface="Cambria Math" panose="02040503050406030204" pitchFamily="18" charset="0"/>
                        </a:rPr>
                        <m:t>≠</m:t>
                      </m:r>
                    </m:oMath>
                  </a14:m>
                  <a:r>
                    <a:rPr lang="en-GB" sz="3200" dirty="0">
                      <a:solidFill>
                        <a:schemeClr val="accent5"/>
                      </a:solidFill>
                    </a:rPr>
                    <a:t> </a:t>
                  </a:r>
                  <a14:m>
                    <m:oMath xmlns:m="http://schemas.openxmlformats.org/officeDocument/2006/math">
                      <m:sSubSup>
                        <m:sSubSupPr>
                          <m:ctrlPr>
                            <a:rPr lang="en-GB" sz="3200" i="1">
                              <a:solidFill>
                                <a:schemeClr val="accent5"/>
                              </a:solidFill>
                              <a:latin typeface="Cambria Math" panose="02040503050406030204" pitchFamily="18" charset="0"/>
                              <a:ea typeface="Cambria Math" panose="02040503050406030204" pitchFamily="18" charset="0"/>
                            </a:rPr>
                          </m:ctrlPr>
                        </m:sSubSupPr>
                        <m:e>
                          <m:r>
                            <a:rPr lang="en-GB" sz="3200" i="1">
                              <a:solidFill>
                                <a:schemeClr val="accent5"/>
                              </a:solidFill>
                              <a:latin typeface="Cambria Math" panose="02040503050406030204" pitchFamily="18" charset="0"/>
                              <a:ea typeface="Cambria Math" panose="02040503050406030204" pitchFamily="18" charset="0"/>
                            </a:rPr>
                            <m:t>𝜎</m:t>
                          </m:r>
                        </m:e>
                        <m:sub>
                          <m:r>
                            <a:rPr lang="tr-TR" sz="3200" i="1">
                              <a:solidFill>
                                <a:schemeClr val="accent5"/>
                              </a:solidFill>
                              <a:latin typeface="Cambria Math" panose="02040503050406030204" pitchFamily="18" charset="0"/>
                              <a:ea typeface="Cambria Math" panose="02040503050406030204" pitchFamily="18" charset="0"/>
                            </a:rPr>
                            <m:t>𝑚𝑎𝑟𝑘𝑎</m:t>
                          </m:r>
                          <m:r>
                            <a:rPr lang="tr-TR" sz="3200" i="1">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𝑏</m:t>
                          </m:r>
                        </m:sub>
                        <m:sup>
                          <m:r>
                            <a:rPr lang="tr-TR" sz="3200" i="1">
                              <a:solidFill>
                                <a:schemeClr val="accent5"/>
                              </a:solidFill>
                              <a:latin typeface="Cambria Math" panose="02040503050406030204" pitchFamily="18" charset="0"/>
                              <a:ea typeface="Cambria Math" panose="02040503050406030204" pitchFamily="18" charset="0"/>
                            </a:rPr>
                            <m:t>2</m:t>
                          </m:r>
                        </m:sup>
                      </m:sSubSup>
                      <m:r>
                        <a:rPr lang="en-GB" sz="3200" i="1">
                          <a:solidFill>
                            <a:schemeClr val="accent5"/>
                          </a:solidFill>
                          <a:latin typeface="Cambria Math" panose="02040503050406030204" pitchFamily="18" charset="0"/>
                          <a:ea typeface="Cambria Math" panose="02040503050406030204" pitchFamily="18" charset="0"/>
                        </a:rPr>
                        <m:t>≠</m:t>
                      </m:r>
                      <m:sSubSup>
                        <m:sSubSupPr>
                          <m:ctrlPr>
                            <a:rPr lang="en-GB" sz="3200" i="1">
                              <a:solidFill>
                                <a:schemeClr val="accent5"/>
                              </a:solidFill>
                              <a:latin typeface="Cambria Math" panose="02040503050406030204" pitchFamily="18" charset="0"/>
                              <a:ea typeface="Cambria Math" panose="02040503050406030204" pitchFamily="18" charset="0"/>
                            </a:rPr>
                          </m:ctrlPr>
                        </m:sSubSupPr>
                        <m:e>
                          <m:r>
                            <a:rPr lang="en-GB" sz="3200" i="1">
                              <a:solidFill>
                                <a:schemeClr val="accent5"/>
                              </a:solidFill>
                              <a:latin typeface="Cambria Math" panose="02040503050406030204" pitchFamily="18" charset="0"/>
                              <a:ea typeface="Cambria Math" panose="02040503050406030204" pitchFamily="18" charset="0"/>
                            </a:rPr>
                            <m:t>𝜎</m:t>
                          </m:r>
                        </m:e>
                        <m:sub>
                          <m:r>
                            <a:rPr lang="tr-TR" sz="3200" i="1">
                              <a:solidFill>
                                <a:schemeClr val="accent5"/>
                              </a:solidFill>
                              <a:latin typeface="Cambria Math" panose="02040503050406030204" pitchFamily="18" charset="0"/>
                              <a:ea typeface="Cambria Math" panose="02040503050406030204" pitchFamily="18" charset="0"/>
                            </a:rPr>
                            <m:t>𝑚𝑎𝑟𝑘𝑎</m:t>
                          </m:r>
                          <m:r>
                            <a:rPr lang="tr-TR" sz="3200" i="1">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𝑐</m:t>
                          </m:r>
                        </m:sub>
                        <m:sup>
                          <m:r>
                            <a:rPr lang="tr-TR" sz="3200" i="1">
                              <a:solidFill>
                                <a:schemeClr val="accent5"/>
                              </a:solidFill>
                              <a:latin typeface="Cambria Math" panose="02040503050406030204" pitchFamily="18" charset="0"/>
                              <a:ea typeface="Cambria Math" panose="02040503050406030204" pitchFamily="18" charset="0"/>
                            </a:rPr>
                            <m:t>2</m:t>
                          </m:r>
                        </m:sup>
                      </m:sSubSup>
                      <m:r>
                        <a:rPr lang="en-GB" sz="3200" i="1">
                          <a:solidFill>
                            <a:schemeClr val="accent5"/>
                          </a:solidFill>
                          <a:latin typeface="Cambria Math" panose="02040503050406030204" pitchFamily="18" charset="0"/>
                          <a:ea typeface="Cambria Math" panose="02040503050406030204" pitchFamily="18" charset="0"/>
                        </a:rPr>
                        <m:t>≠</m:t>
                      </m:r>
                      <m:sSubSup>
                        <m:sSubSupPr>
                          <m:ctrlPr>
                            <a:rPr lang="en-GB" sz="3200" i="1">
                              <a:solidFill>
                                <a:schemeClr val="accent5"/>
                              </a:solidFill>
                              <a:latin typeface="Cambria Math" panose="02040503050406030204" pitchFamily="18" charset="0"/>
                              <a:ea typeface="Cambria Math" panose="02040503050406030204" pitchFamily="18" charset="0"/>
                            </a:rPr>
                          </m:ctrlPr>
                        </m:sSubSupPr>
                        <m:e>
                          <m:r>
                            <a:rPr lang="en-GB" sz="3200" i="1">
                              <a:solidFill>
                                <a:schemeClr val="accent5"/>
                              </a:solidFill>
                              <a:latin typeface="Cambria Math" panose="02040503050406030204" pitchFamily="18" charset="0"/>
                              <a:ea typeface="Cambria Math" panose="02040503050406030204" pitchFamily="18" charset="0"/>
                            </a:rPr>
                            <m:t>𝜎</m:t>
                          </m:r>
                        </m:e>
                        <m:sub>
                          <m:r>
                            <a:rPr lang="tr-TR" sz="3200" i="1">
                              <a:solidFill>
                                <a:schemeClr val="accent5"/>
                              </a:solidFill>
                              <a:latin typeface="Cambria Math" panose="02040503050406030204" pitchFamily="18" charset="0"/>
                              <a:ea typeface="Cambria Math" panose="02040503050406030204" pitchFamily="18" charset="0"/>
                            </a:rPr>
                            <m:t>𝑚𝑎𝑟𝑘𝑎</m:t>
                          </m:r>
                          <m:r>
                            <a:rPr lang="tr-TR" sz="3200" i="1">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𝑑</m:t>
                          </m:r>
                        </m:sub>
                        <m:sup>
                          <m:r>
                            <a:rPr lang="tr-TR" sz="3200" i="1">
                              <a:solidFill>
                                <a:schemeClr val="accent5"/>
                              </a:solidFill>
                              <a:latin typeface="Cambria Math" panose="02040503050406030204" pitchFamily="18" charset="0"/>
                              <a:ea typeface="Cambria Math" panose="02040503050406030204" pitchFamily="18" charset="0"/>
                            </a:rPr>
                            <m:t>2</m:t>
                          </m:r>
                        </m:sup>
                      </m:sSubSup>
                    </m:oMath>
                  </a14:m>
                  <a:endParaRPr lang="en-GB" sz="3200" dirty="0">
                    <a:solidFill>
                      <a:schemeClr val="accent5"/>
                    </a:solidFill>
                    <a:latin typeface="+mj-lt"/>
                  </a:endParaRPr>
                </a:p>
              </p:txBody>
            </p:sp>
          </mc:Choice>
          <mc:Fallback xmlns="">
            <p:sp>
              <p:nvSpPr>
                <p:cNvPr id="10" name="Metin kutusu 9">
                  <a:extLst>
                    <a:ext uri="{FF2B5EF4-FFF2-40B4-BE49-F238E27FC236}">
                      <a16:creationId xmlns:a16="http://schemas.microsoft.com/office/drawing/2014/main" id="{BC01968C-8983-E312-BF50-F4DFDCF52E8A}"/>
                    </a:ext>
                  </a:extLst>
                </p:cNvPr>
                <p:cNvSpPr txBox="1">
                  <a:spLocks noRot="1" noChangeAspect="1" noMove="1" noResize="1" noEditPoints="1" noAdjustHandles="1" noChangeArrowheads="1" noChangeShapeType="1" noTextEdit="1"/>
                </p:cNvSpPr>
                <p:nvPr/>
              </p:nvSpPr>
              <p:spPr>
                <a:xfrm>
                  <a:off x="8348787" y="1334096"/>
                  <a:ext cx="7742056" cy="544636"/>
                </a:xfrm>
                <a:prstGeom prst="rect">
                  <a:avLst/>
                </a:prstGeom>
                <a:blipFill>
                  <a:blip r:embed="rId7"/>
                  <a:stretch>
                    <a:fillRect/>
                  </a:stretch>
                </a:blipFill>
                <a:ln>
                  <a:noFill/>
                </a:ln>
              </p:spPr>
              <p:txBody>
                <a:bodyPr/>
                <a:lstStyle/>
                <a:p>
                  <a:r>
                    <a:rPr lang="en-GB">
                      <a:noFill/>
                    </a:rPr>
                    <a:t> </a:t>
                  </a:r>
                </a:p>
              </p:txBody>
            </p:sp>
          </mc:Fallback>
        </mc:AlternateContent>
      </p:grpSp>
      <p:grpSp>
        <p:nvGrpSpPr>
          <p:cNvPr id="11" name="Grup 10">
            <a:extLst>
              <a:ext uri="{FF2B5EF4-FFF2-40B4-BE49-F238E27FC236}">
                <a16:creationId xmlns:a16="http://schemas.microsoft.com/office/drawing/2014/main" id="{1FCC6871-2304-F3BA-A28B-9ECCB652E342}"/>
              </a:ext>
            </a:extLst>
          </p:cNvPr>
          <p:cNvGrpSpPr/>
          <p:nvPr/>
        </p:nvGrpSpPr>
        <p:grpSpPr>
          <a:xfrm>
            <a:off x="2882333" y="5104388"/>
            <a:ext cx="8610985" cy="508922"/>
            <a:chOff x="7617588" y="1334096"/>
            <a:chExt cx="8610985" cy="508922"/>
          </a:xfrm>
        </p:grpSpPr>
        <mc:AlternateContent xmlns:mc="http://schemas.openxmlformats.org/markup-compatibility/2006" xmlns:a14="http://schemas.microsoft.com/office/drawing/2010/main">
          <mc:Choice Requires="a14">
            <p:sp>
              <p:nvSpPr>
                <p:cNvPr id="12" name="Rectangle 20">
                  <a:extLst>
                    <a:ext uri="{FF2B5EF4-FFF2-40B4-BE49-F238E27FC236}">
                      <a16:creationId xmlns:a16="http://schemas.microsoft.com/office/drawing/2014/main" id="{816F9AF6-9DBB-6FE1-71E4-101736968405}"/>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3" name="Rectangle 20">
                  <a:extLst>
                    <a:ext uri="{FF2B5EF4-FFF2-40B4-BE49-F238E27FC236}">
                      <a16:creationId xmlns:a16="http://schemas.microsoft.com/office/drawing/2014/main" id="{8D494DC2-A79B-C40E-711C-22271A64C53A}"/>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2081" b="-18033"/>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C223DFB0-B7C3-AFC4-C898-670491E813AC}"/>
                    </a:ext>
                  </a:extLst>
                </p:cNvPr>
                <p:cNvSpPr txBox="1"/>
                <p:nvPr/>
              </p:nvSpPr>
              <p:spPr>
                <a:xfrm>
                  <a:off x="8348787" y="1334096"/>
                  <a:ext cx="7879786" cy="508922"/>
                </a:xfrm>
                <a:prstGeom prst="rect">
                  <a:avLst/>
                </a:prstGeom>
                <a:noFill/>
                <a:ln>
                  <a:noFill/>
                </a:ln>
              </p:spPr>
              <p:txBody>
                <a:bodyPr wrap="none" lIns="0" tIns="0" rIns="0" bIns="0" rtlCol="0">
                  <a:spAutoFit/>
                </a:bodyPr>
                <a:lstStyle/>
                <a:p>
                  <a14:m>
                    <m:oMath xmlns:m="http://schemas.openxmlformats.org/officeDocument/2006/math">
                      <m:sSub>
                        <m:sSubPr>
                          <m:ctrlPr>
                            <a:rPr lang="en-GB" sz="3200" i="1" smtClean="0">
                              <a:solidFill>
                                <a:schemeClr val="accent5"/>
                              </a:solidFill>
                              <a:latin typeface="Cambria Math" panose="02040503050406030204" pitchFamily="18" charset="0"/>
                              <a:ea typeface="Cambria Math" panose="02040503050406030204" pitchFamily="18" charset="0"/>
                            </a:rPr>
                          </m:ctrlPr>
                        </m:sSubPr>
                        <m:e>
                          <m:r>
                            <a:rPr lang="en-GB" sz="3200" i="1" smtClean="0">
                              <a:solidFill>
                                <a:schemeClr val="accent5"/>
                              </a:solidFill>
                              <a:latin typeface="Cambria Math" panose="02040503050406030204" pitchFamily="18" charset="0"/>
                              <a:ea typeface="Cambria Math" panose="02040503050406030204" pitchFamily="18" charset="0"/>
                            </a:rPr>
                            <m:t>𝜇</m:t>
                          </m:r>
                        </m:e>
                        <m:sub>
                          <m:r>
                            <a:rPr lang="tr-TR" sz="3200" b="0" i="1" smtClean="0">
                              <a:solidFill>
                                <a:schemeClr val="accent5"/>
                              </a:solidFill>
                              <a:latin typeface="Cambria Math" panose="02040503050406030204" pitchFamily="18" charset="0"/>
                              <a:ea typeface="Cambria Math" panose="02040503050406030204" pitchFamily="18" charset="0"/>
                            </a:rPr>
                            <m:t>𝑚𝑎𝑟𝑘𝑎</m:t>
                          </m:r>
                          <m:r>
                            <a:rPr lang="tr-TR" sz="3200" b="0" i="1" smtClean="0">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𝑎</m:t>
                          </m:r>
                        </m:sub>
                      </m:sSub>
                      <m:r>
                        <a:rPr lang="en-GB" sz="3200" i="1">
                          <a:solidFill>
                            <a:schemeClr val="accent5"/>
                          </a:solidFill>
                          <a:latin typeface="Cambria Math" panose="02040503050406030204" pitchFamily="18" charset="0"/>
                          <a:ea typeface="Cambria Math" panose="02040503050406030204" pitchFamily="18" charset="0"/>
                        </a:rPr>
                        <m:t>≠</m:t>
                      </m:r>
                    </m:oMath>
                  </a14:m>
                  <a:r>
                    <a:rPr lang="en-GB" sz="3200" dirty="0">
                      <a:solidFill>
                        <a:schemeClr val="accent5"/>
                      </a:solidFill>
                      <a:ea typeface="Cambria Math" panose="02040503050406030204" pitchFamily="18" charset="0"/>
                    </a:rPr>
                    <a:t> </a:t>
                  </a:r>
                  <a14:m>
                    <m:oMath xmlns:m="http://schemas.openxmlformats.org/officeDocument/2006/math">
                      <m:sSub>
                        <m:sSubPr>
                          <m:ctrlPr>
                            <a:rPr lang="en-GB" sz="3200" i="1">
                              <a:solidFill>
                                <a:schemeClr val="accent5"/>
                              </a:solidFill>
                              <a:latin typeface="Cambria Math" panose="02040503050406030204" pitchFamily="18" charset="0"/>
                              <a:ea typeface="Cambria Math" panose="02040503050406030204" pitchFamily="18" charset="0"/>
                            </a:rPr>
                          </m:ctrlPr>
                        </m:sSubPr>
                        <m:e>
                          <m:r>
                            <a:rPr lang="en-GB" sz="3200" i="1">
                              <a:solidFill>
                                <a:schemeClr val="accent5"/>
                              </a:solidFill>
                              <a:latin typeface="Cambria Math" panose="02040503050406030204" pitchFamily="18" charset="0"/>
                              <a:ea typeface="Cambria Math" panose="02040503050406030204" pitchFamily="18" charset="0"/>
                            </a:rPr>
                            <m:t>𝜇</m:t>
                          </m:r>
                        </m:e>
                        <m:sub>
                          <m:r>
                            <a:rPr lang="tr-TR" sz="3200" i="1">
                              <a:solidFill>
                                <a:schemeClr val="accent5"/>
                              </a:solidFill>
                              <a:latin typeface="Cambria Math" panose="02040503050406030204" pitchFamily="18" charset="0"/>
                              <a:ea typeface="Cambria Math" panose="02040503050406030204" pitchFamily="18" charset="0"/>
                            </a:rPr>
                            <m:t>𝑚𝑎𝑟𝑘𝑎</m:t>
                          </m:r>
                          <m:r>
                            <a:rPr lang="tr-TR" sz="3200" i="1">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𝑏</m:t>
                          </m:r>
                        </m:sub>
                      </m:sSub>
                      <m:r>
                        <a:rPr lang="tr-TR" sz="3200" i="1">
                          <a:solidFill>
                            <a:schemeClr val="accent5"/>
                          </a:solidFill>
                          <a:latin typeface="Cambria Math" panose="02040503050406030204" pitchFamily="18" charset="0"/>
                          <a:ea typeface="Cambria Math" panose="02040503050406030204" pitchFamily="18" charset="0"/>
                        </a:rPr>
                        <m:t> </m:t>
                      </m:r>
                      <m:r>
                        <a:rPr lang="en-GB" sz="3200" i="1">
                          <a:solidFill>
                            <a:schemeClr val="accent5"/>
                          </a:solidFill>
                          <a:latin typeface="Cambria Math" panose="02040503050406030204" pitchFamily="18" charset="0"/>
                          <a:ea typeface="Cambria Math" panose="02040503050406030204" pitchFamily="18" charset="0"/>
                        </a:rPr>
                        <m:t>≠</m:t>
                      </m:r>
                      <m:sSub>
                        <m:sSubPr>
                          <m:ctrlPr>
                            <a:rPr lang="en-GB" sz="3200" i="1">
                              <a:solidFill>
                                <a:schemeClr val="accent5"/>
                              </a:solidFill>
                              <a:latin typeface="Cambria Math" panose="02040503050406030204" pitchFamily="18" charset="0"/>
                              <a:ea typeface="Cambria Math" panose="02040503050406030204" pitchFamily="18" charset="0"/>
                            </a:rPr>
                          </m:ctrlPr>
                        </m:sSubPr>
                        <m:e>
                          <m:r>
                            <a:rPr lang="en-GB" sz="3200" i="1">
                              <a:solidFill>
                                <a:schemeClr val="accent5"/>
                              </a:solidFill>
                              <a:latin typeface="Cambria Math" panose="02040503050406030204" pitchFamily="18" charset="0"/>
                              <a:ea typeface="Cambria Math" panose="02040503050406030204" pitchFamily="18" charset="0"/>
                            </a:rPr>
                            <m:t>𝜇</m:t>
                          </m:r>
                        </m:e>
                        <m:sub>
                          <m:r>
                            <a:rPr lang="tr-TR" sz="3200" i="1">
                              <a:solidFill>
                                <a:schemeClr val="accent5"/>
                              </a:solidFill>
                              <a:latin typeface="Cambria Math" panose="02040503050406030204" pitchFamily="18" charset="0"/>
                              <a:ea typeface="Cambria Math" panose="02040503050406030204" pitchFamily="18" charset="0"/>
                            </a:rPr>
                            <m:t>𝑚𝑎𝑟𝑘𝑎</m:t>
                          </m:r>
                          <m:r>
                            <a:rPr lang="tr-TR" sz="3200" i="1">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𝑐</m:t>
                          </m:r>
                        </m:sub>
                      </m:sSub>
                      <m:r>
                        <a:rPr lang="en-GB" sz="3200" i="1">
                          <a:solidFill>
                            <a:schemeClr val="accent5"/>
                          </a:solidFill>
                          <a:latin typeface="Cambria Math" panose="02040503050406030204" pitchFamily="18" charset="0"/>
                          <a:ea typeface="Cambria Math" panose="02040503050406030204" pitchFamily="18" charset="0"/>
                        </a:rPr>
                        <m:t>≠</m:t>
                      </m:r>
                      <m:sSub>
                        <m:sSubPr>
                          <m:ctrlPr>
                            <a:rPr lang="en-GB" sz="3200" i="1">
                              <a:solidFill>
                                <a:schemeClr val="accent5"/>
                              </a:solidFill>
                              <a:latin typeface="Cambria Math" panose="02040503050406030204" pitchFamily="18" charset="0"/>
                              <a:ea typeface="Cambria Math" panose="02040503050406030204" pitchFamily="18" charset="0"/>
                            </a:rPr>
                          </m:ctrlPr>
                        </m:sSubPr>
                        <m:e>
                          <m:r>
                            <a:rPr lang="en-GB" sz="3200" i="1">
                              <a:solidFill>
                                <a:schemeClr val="accent5"/>
                              </a:solidFill>
                              <a:latin typeface="Cambria Math" panose="02040503050406030204" pitchFamily="18" charset="0"/>
                              <a:ea typeface="Cambria Math" panose="02040503050406030204" pitchFamily="18" charset="0"/>
                            </a:rPr>
                            <m:t>𝜇</m:t>
                          </m:r>
                        </m:e>
                        <m:sub>
                          <m:r>
                            <a:rPr lang="tr-TR" sz="3200" i="1">
                              <a:solidFill>
                                <a:schemeClr val="accent5"/>
                              </a:solidFill>
                              <a:latin typeface="Cambria Math" panose="02040503050406030204" pitchFamily="18" charset="0"/>
                              <a:ea typeface="Cambria Math" panose="02040503050406030204" pitchFamily="18" charset="0"/>
                            </a:rPr>
                            <m:t>𝑚𝑎𝑟𝑘𝑎</m:t>
                          </m:r>
                          <m:r>
                            <a:rPr lang="tr-TR" sz="3200" i="1">
                              <a:solidFill>
                                <a:schemeClr val="accent5"/>
                              </a:solidFill>
                              <a:latin typeface="Cambria Math" panose="02040503050406030204" pitchFamily="18" charset="0"/>
                              <a:ea typeface="Cambria Math" panose="02040503050406030204" pitchFamily="18" charset="0"/>
                            </a:rPr>
                            <m:t>_</m:t>
                          </m:r>
                          <m:r>
                            <a:rPr lang="tr-TR" sz="3200" b="0" i="1" smtClean="0">
                              <a:solidFill>
                                <a:schemeClr val="accent5"/>
                              </a:solidFill>
                              <a:latin typeface="Cambria Math" panose="02040503050406030204" pitchFamily="18" charset="0"/>
                              <a:ea typeface="Cambria Math" panose="02040503050406030204" pitchFamily="18" charset="0"/>
                            </a:rPr>
                            <m:t>𝑑</m:t>
                          </m:r>
                        </m:sub>
                      </m:sSub>
                    </m:oMath>
                  </a14:m>
                  <a:endParaRPr lang="en-GB" sz="3200" dirty="0">
                    <a:solidFill>
                      <a:schemeClr val="accent5"/>
                    </a:solidFill>
                    <a:latin typeface="+mj-lt"/>
                  </a:endParaRPr>
                </a:p>
              </p:txBody>
            </p:sp>
          </mc:Choice>
          <mc:Fallback xmlns="">
            <p:sp>
              <p:nvSpPr>
                <p:cNvPr id="13" name="Metin kutusu 12">
                  <a:extLst>
                    <a:ext uri="{FF2B5EF4-FFF2-40B4-BE49-F238E27FC236}">
                      <a16:creationId xmlns:a16="http://schemas.microsoft.com/office/drawing/2014/main" id="{C223DFB0-B7C3-AFC4-C898-670491E813AC}"/>
                    </a:ext>
                  </a:extLst>
                </p:cNvPr>
                <p:cNvSpPr txBox="1">
                  <a:spLocks noRot="1" noChangeAspect="1" noMove="1" noResize="1" noEditPoints="1" noAdjustHandles="1" noChangeArrowheads="1" noChangeShapeType="1" noTextEdit="1"/>
                </p:cNvSpPr>
                <p:nvPr/>
              </p:nvSpPr>
              <p:spPr>
                <a:xfrm>
                  <a:off x="8348787" y="1334096"/>
                  <a:ext cx="7879786" cy="508922"/>
                </a:xfrm>
                <a:prstGeom prst="rect">
                  <a:avLst/>
                </a:prstGeom>
                <a:blipFill>
                  <a:blip r:embed="rId8"/>
                  <a:stretch>
                    <a:fillRect b="-1190"/>
                  </a:stretch>
                </a:blipFill>
                <a:ln>
                  <a:noFill/>
                </a:ln>
              </p:spPr>
              <p:txBody>
                <a:bodyPr/>
                <a:lstStyle/>
                <a:p>
                  <a:r>
                    <a:rPr lang="en-GB">
                      <a:noFill/>
                    </a:rPr>
                    <a:t> </a:t>
                  </a:r>
                </a:p>
              </p:txBody>
            </p:sp>
          </mc:Fallback>
        </mc:AlternateContent>
      </p:grpSp>
      <p:pic>
        <p:nvPicPr>
          <p:cNvPr id="14" name="Resim 13" descr="#34257 Clip Art Graphic Of An Orange Guy Character In A Trench Coat Carrying A Discovery Box by Jester Arts">
            <a:hlinkClick r:id="rId9"/>
            <a:extLst>
              <a:ext uri="{FF2B5EF4-FFF2-40B4-BE49-F238E27FC236}">
                <a16:creationId xmlns:a16="http://schemas.microsoft.com/office/drawing/2014/main" id="{05D92509-3869-DDD2-6EB6-C0EB6294284F}"/>
              </a:ext>
            </a:extLst>
          </p:cNvPr>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25438" y="853028"/>
            <a:ext cx="2211974" cy="2482346"/>
          </a:xfrm>
          <a:prstGeom prst="rect">
            <a:avLst/>
          </a:prstGeom>
          <a:noFill/>
          <a:ln>
            <a:noFill/>
          </a:ln>
        </p:spPr>
      </p:pic>
      <p:sp>
        <p:nvSpPr>
          <p:cNvPr id="15" name="Metin kutusu 14">
            <a:extLst>
              <a:ext uri="{FF2B5EF4-FFF2-40B4-BE49-F238E27FC236}">
                <a16:creationId xmlns:a16="http://schemas.microsoft.com/office/drawing/2014/main" id="{464DE660-3F1B-C010-4CF7-2478C90CD6AA}"/>
              </a:ext>
            </a:extLst>
          </p:cNvPr>
          <p:cNvSpPr txBox="1"/>
          <p:nvPr/>
        </p:nvSpPr>
        <p:spPr>
          <a:xfrm>
            <a:off x="2137486" y="6017409"/>
            <a:ext cx="4963218"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UITP </a:t>
            </a:r>
            <a:r>
              <a:rPr lang="tr-TR" dirty="0" err="1">
                <a:latin typeface="+mj-lt"/>
              </a:rPr>
              <a:t>Arac_arıza_anova.mpx</a:t>
            </a:r>
            <a:r>
              <a:rPr lang="tr-TR" dirty="0">
                <a:latin typeface="+mj-lt"/>
              </a:rPr>
              <a:t> dosyasını açın </a:t>
            </a:r>
            <a:endParaRPr lang="en-GB" dirty="0">
              <a:latin typeface="+mj-lt"/>
            </a:endParaRPr>
          </a:p>
        </p:txBody>
      </p:sp>
      <p:sp>
        <p:nvSpPr>
          <p:cNvPr id="4" name="Slayt Numarası Yer Tutucusu 5">
            <a:extLst>
              <a:ext uri="{FF2B5EF4-FFF2-40B4-BE49-F238E27FC236}">
                <a16:creationId xmlns:a16="http://schemas.microsoft.com/office/drawing/2014/main" id="{6DC3B440-A20F-7BA0-ADD4-65E3C5EDD09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104</a:t>
            </a:fld>
            <a:endParaRPr lang="tr-T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a:extLst>
              <a:ext uri="{FF2B5EF4-FFF2-40B4-BE49-F238E27FC236}">
                <a16:creationId xmlns:a16="http://schemas.microsoft.com/office/drawing/2014/main" id="{09EAC721-F114-33C7-28EF-1E947E16885E}"/>
              </a:ext>
            </a:extLst>
          </p:cNvPr>
          <p:cNvSpPr>
            <a:spLocks noChangeArrowheads="1"/>
          </p:cNvSpPr>
          <p:nvPr/>
        </p:nvSpPr>
        <p:spPr bwMode="auto">
          <a:xfrm>
            <a:off x="1755776" y="1146176"/>
            <a:ext cx="876617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3144707" name="Rectangle 3">
            <a:extLst>
              <a:ext uri="{FF2B5EF4-FFF2-40B4-BE49-F238E27FC236}">
                <a16:creationId xmlns:a16="http://schemas.microsoft.com/office/drawing/2014/main" id="{7D862029-4AEE-CE16-F1C6-EA574A0923B0}"/>
              </a:ext>
            </a:extLst>
          </p:cNvPr>
          <p:cNvSpPr>
            <a:spLocks noChangeArrowheads="1"/>
          </p:cNvSpPr>
          <p:nvPr/>
        </p:nvSpPr>
        <p:spPr bwMode="auto">
          <a:xfrm>
            <a:off x="4978400" y="1212850"/>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tr-TR" sz="2400" i="1">
                <a:solidFill>
                  <a:srgbClr val="00279F"/>
                </a:solidFill>
                <a:latin typeface="Times New Roman" panose="02020603050405020304" pitchFamily="18" charset="0"/>
              </a:rPr>
              <a:t>  </a:t>
            </a:r>
            <a:endParaRPr lang="en-US" altLang="tr-TR" sz="2400">
              <a:latin typeface="Times New Roman" panose="02020603050405020304" pitchFamily="18" charset="0"/>
            </a:endParaRPr>
          </a:p>
        </p:txBody>
      </p:sp>
      <p:sp>
        <p:nvSpPr>
          <p:cNvPr id="3144709" name="Rectangle 5">
            <a:extLst>
              <a:ext uri="{FF2B5EF4-FFF2-40B4-BE49-F238E27FC236}">
                <a16:creationId xmlns:a16="http://schemas.microsoft.com/office/drawing/2014/main" id="{E7F9125B-52F8-8889-D654-CBE26C63121F}"/>
              </a:ext>
            </a:extLst>
          </p:cNvPr>
          <p:cNvSpPr>
            <a:spLocks noChangeArrowheads="1"/>
          </p:cNvSpPr>
          <p:nvPr/>
        </p:nvSpPr>
        <p:spPr bwMode="auto">
          <a:xfrm>
            <a:off x="6264276" y="2381250"/>
            <a:ext cx="3077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tr-TR" sz="2400" i="1">
                <a:solidFill>
                  <a:srgbClr val="00279F"/>
                </a:solidFill>
                <a:latin typeface="Times New Roman" panose="02020603050405020304" pitchFamily="18" charset="0"/>
              </a:rPr>
              <a:t>    </a:t>
            </a:r>
            <a:endParaRPr lang="en-US" altLang="tr-TR" sz="2400">
              <a:latin typeface="Times New Roman" panose="02020603050405020304" pitchFamily="18" charset="0"/>
            </a:endParaRPr>
          </a:p>
        </p:txBody>
      </p:sp>
      <p:sp>
        <p:nvSpPr>
          <p:cNvPr id="3144710" name="Rectangle 6">
            <a:extLst>
              <a:ext uri="{FF2B5EF4-FFF2-40B4-BE49-F238E27FC236}">
                <a16:creationId xmlns:a16="http://schemas.microsoft.com/office/drawing/2014/main" id="{FFC099AF-5115-951E-5840-902DC531A577}"/>
              </a:ext>
            </a:extLst>
          </p:cNvPr>
          <p:cNvSpPr>
            <a:spLocks noChangeArrowheads="1"/>
          </p:cNvSpPr>
          <p:nvPr/>
        </p:nvSpPr>
        <p:spPr bwMode="auto">
          <a:xfrm>
            <a:off x="6951664" y="4354513"/>
            <a:ext cx="3077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tr-TR" sz="2400" i="1">
                <a:solidFill>
                  <a:srgbClr val="00279F"/>
                </a:solidFill>
                <a:latin typeface="Times New Roman" panose="02020603050405020304" pitchFamily="18" charset="0"/>
              </a:rPr>
              <a:t>    </a:t>
            </a:r>
            <a:endParaRPr lang="en-US" altLang="tr-TR" sz="2400">
              <a:latin typeface="Times New Roman" panose="02020603050405020304" pitchFamily="18" charset="0"/>
            </a:endParaRPr>
          </a:p>
        </p:txBody>
      </p:sp>
      <p:sp>
        <p:nvSpPr>
          <p:cNvPr id="3144714" name="Rectangle 10">
            <a:extLst>
              <a:ext uri="{FF2B5EF4-FFF2-40B4-BE49-F238E27FC236}">
                <a16:creationId xmlns:a16="http://schemas.microsoft.com/office/drawing/2014/main" id="{9CE7601A-F390-97DC-57B6-1024BEED5C3C}"/>
              </a:ext>
            </a:extLst>
          </p:cNvPr>
          <p:cNvSpPr>
            <a:spLocks noChangeArrowheads="1"/>
          </p:cNvSpPr>
          <p:nvPr/>
        </p:nvSpPr>
        <p:spPr bwMode="auto">
          <a:xfrm>
            <a:off x="5337176" y="231775"/>
            <a:ext cx="14716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Başlık 1">
            <a:extLst>
              <a:ext uri="{FF2B5EF4-FFF2-40B4-BE49-F238E27FC236}">
                <a16:creationId xmlns:a16="http://schemas.microsoft.com/office/drawing/2014/main" id="{59E4B88A-A764-8707-CA2D-303C5834BD05}"/>
              </a:ext>
            </a:extLst>
          </p:cNvPr>
          <p:cNvSpPr>
            <a:spLocks noGrp="1"/>
          </p:cNvSpPr>
          <p:nvPr>
            <p:ph type="title"/>
          </p:nvPr>
        </p:nvSpPr>
        <p:spPr/>
        <p:txBody>
          <a:bodyPr/>
          <a:lstStyle/>
          <a:p>
            <a:r>
              <a:rPr lang="tr-TR" dirty="0" err="1"/>
              <a:t>Anova</a:t>
            </a:r>
            <a:r>
              <a:rPr lang="tr-TR" dirty="0"/>
              <a:t> örnek</a:t>
            </a:r>
            <a:endParaRPr lang="en-GB" dirty="0"/>
          </a:p>
        </p:txBody>
      </p:sp>
      <p:pic>
        <p:nvPicPr>
          <p:cNvPr id="5" name="Resim 4">
            <a:extLst>
              <a:ext uri="{FF2B5EF4-FFF2-40B4-BE49-F238E27FC236}">
                <a16:creationId xmlns:a16="http://schemas.microsoft.com/office/drawing/2014/main" id="{7EA4B926-0B38-122C-E968-3AC022718C98}"/>
              </a:ext>
            </a:extLst>
          </p:cNvPr>
          <p:cNvPicPr>
            <a:picLocks noChangeAspect="1"/>
          </p:cNvPicPr>
          <p:nvPr/>
        </p:nvPicPr>
        <p:blipFill>
          <a:blip r:embed="rId2"/>
          <a:stretch>
            <a:fillRect/>
          </a:stretch>
        </p:blipFill>
        <p:spPr>
          <a:xfrm>
            <a:off x="420024" y="1204214"/>
            <a:ext cx="5045157" cy="4899745"/>
          </a:xfrm>
          <a:prstGeom prst="rect">
            <a:avLst/>
          </a:prstGeom>
        </p:spPr>
      </p:pic>
      <p:pic>
        <p:nvPicPr>
          <p:cNvPr id="18" name="Grafik 17" descr="İki Kez Dokunma Hareketi düz dolguyla">
            <a:extLst>
              <a:ext uri="{FF2B5EF4-FFF2-40B4-BE49-F238E27FC236}">
                <a16:creationId xmlns:a16="http://schemas.microsoft.com/office/drawing/2014/main" id="{E6794A94-FCE8-F7EF-43F1-8C3442082D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82780">
            <a:off x="1117459" y="1528893"/>
            <a:ext cx="659795" cy="659795"/>
          </a:xfrm>
          <a:prstGeom prst="rect">
            <a:avLst/>
          </a:prstGeom>
        </p:spPr>
      </p:pic>
      <p:pic>
        <p:nvPicPr>
          <p:cNvPr id="14" name="Grafik 13" descr="İki Kez Dokunma Hareketi düz dolguyla">
            <a:extLst>
              <a:ext uri="{FF2B5EF4-FFF2-40B4-BE49-F238E27FC236}">
                <a16:creationId xmlns:a16="http://schemas.microsoft.com/office/drawing/2014/main" id="{0A1EFB54-4D58-300E-CB28-CAECE3B17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82780">
            <a:off x="2191067" y="1774743"/>
            <a:ext cx="659795" cy="659795"/>
          </a:xfrm>
          <a:prstGeom prst="rect">
            <a:avLst/>
          </a:prstGeom>
        </p:spPr>
      </p:pic>
      <p:pic>
        <p:nvPicPr>
          <p:cNvPr id="16" name="Resim 15">
            <a:extLst>
              <a:ext uri="{FF2B5EF4-FFF2-40B4-BE49-F238E27FC236}">
                <a16:creationId xmlns:a16="http://schemas.microsoft.com/office/drawing/2014/main" id="{1EF263B3-D7D2-E79E-30B9-1EF171DCD020}"/>
              </a:ext>
            </a:extLst>
          </p:cNvPr>
          <p:cNvPicPr>
            <a:picLocks noChangeAspect="1"/>
          </p:cNvPicPr>
          <p:nvPr/>
        </p:nvPicPr>
        <p:blipFill>
          <a:blip r:embed="rId5"/>
          <a:stretch>
            <a:fillRect/>
          </a:stretch>
        </p:blipFill>
        <p:spPr>
          <a:xfrm>
            <a:off x="5141516" y="1858790"/>
            <a:ext cx="2934109" cy="3267531"/>
          </a:xfrm>
          <a:prstGeom prst="rect">
            <a:avLst/>
          </a:prstGeom>
        </p:spPr>
      </p:pic>
      <p:pic>
        <p:nvPicPr>
          <p:cNvPr id="17" name="Grafik 16" descr="İki Kez Dokunma Hareketi düz dolguyla">
            <a:extLst>
              <a:ext uri="{FF2B5EF4-FFF2-40B4-BE49-F238E27FC236}">
                <a16:creationId xmlns:a16="http://schemas.microsoft.com/office/drawing/2014/main" id="{7577FA71-192A-47F4-586A-02E3C6D97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82780">
            <a:off x="4825066" y="2633065"/>
            <a:ext cx="659795" cy="659795"/>
          </a:xfrm>
          <a:prstGeom prst="rect">
            <a:avLst/>
          </a:prstGeom>
        </p:spPr>
      </p:pic>
      <p:pic>
        <p:nvPicPr>
          <p:cNvPr id="19" name="Grafik 18" descr="İki Kez Dokunma Hareketi düz dolguyla">
            <a:extLst>
              <a:ext uri="{FF2B5EF4-FFF2-40B4-BE49-F238E27FC236}">
                <a16:creationId xmlns:a16="http://schemas.microsoft.com/office/drawing/2014/main" id="{98198299-291C-3267-EFED-E56B11705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82780">
            <a:off x="6314379" y="4911128"/>
            <a:ext cx="659795" cy="659795"/>
          </a:xfrm>
          <a:prstGeom prst="rect">
            <a:avLst/>
          </a:prstGeom>
        </p:spPr>
      </p:pic>
      <p:pic>
        <p:nvPicPr>
          <p:cNvPr id="20" name="Grafik 19" descr="Ok: Sağa döndür düz dolguyla">
            <a:extLst>
              <a:ext uri="{FF2B5EF4-FFF2-40B4-BE49-F238E27FC236}">
                <a16:creationId xmlns:a16="http://schemas.microsoft.com/office/drawing/2014/main" id="{747E9F33-8CE9-7CC7-470B-72A905CC54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343752">
            <a:off x="4075972" y="972716"/>
            <a:ext cx="1404523" cy="1351011"/>
          </a:xfrm>
          <a:prstGeom prst="rect">
            <a:avLst/>
          </a:prstGeom>
        </p:spPr>
      </p:pic>
      <p:sp>
        <p:nvSpPr>
          <p:cNvPr id="3" name="Slayt Numarası Yer Tutucusu 5">
            <a:extLst>
              <a:ext uri="{FF2B5EF4-FFF2-40B4-BE49-F238E27FC236}">
                <a16:creationId xmlns:a16="http://schemas.microsoft.com/office/drawing/2014/main" id="{E7CABDCD-7E1E-ECCE-C643-4DDB75FC998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105</a:t>
            </a:fld>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642AC45-6252-8A7C-E41B-178ACDA2F5CF}"/>
              </a:ext>
            </a:extLst>
          </p:cNvPr>
          <p:cNvPicPr>
            <a:picLocks noChangeAspect="1"/>
          </p:cNvPicPr>
          <p:nvPr/>
        </p:nvPicPr>
        <p:blipFill>
          <a:blip r:embed="rId2"/>
          <a:stretch>
            <a:fillRect/>
          </a:stretch>
        </p:blipFill>
        <p:spPr>
          <a:xfrm>
            <a:off x="243781" y="1024103"/>
            <a:ext cx="4903427" cy="3677570"/>
          </a:xfrm>
          <a:prstGeom prst="rect">
            <a:avLst/>
          </a:prstGeom>
          <a:ln>
            <a:noFill/>
          </a:ln>
          <a:effectLst>
            <a:outerShdw blurRad="292100" dist="139700" dir="2700000" algn="tl" rotWithShape="0">
              <a:srgbClr val="333333">
                <a:alpha val="65000"/>
              </a:srgbClr>
            </a:outerShdw>
          </a:effectLst>
        </p:spPr>
      </p:pic>
      <p:pic>
        <p:nvPicPr>
          <p:cNvPr id="30" name="Resim 29">
            <a:extLst>
              <a:ext uri="{FF2B5EF4-FFF2-40B4-BE49-F238E27FC236}">
                <a16:creationId xmlns:a16="http://schemas.microsoft.com/office/drawing/2014/main" id="{EF270D27-65C4-EE7C-476E-FFBC17E21F8F}"/>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rcRect t="43073"/>
          <a:stretch>
            <a:fillRect/>
          </a:stretch>
        </p:blipFill>
        <p:spPr>
          <a:xfrm>
            <a:off x="1518972" y="4446324"/>
            <a:ext cx="4903427" cy="2093550"/>
          </a:xfrm>
          <a:prstGeom prst="rect">
            <a:avLst/>
          </a:prstGeom>
          <a:ln>
            <a:noFill/>
          </a:ln>
          <a:effectLst>
            <a:outerShdw blurRad="292100" dist="139700" dir="2700000" algn="tl" rotWithShape="0">
              <a:srgbClr val="333333">
                <a:alpha val="65000"/>
              </a:srgbClr>
            </a:outerShdw>
          </a:effectLst>
        </p:spPr>
      </p:pic>
      <p:pic>
        <p:nvPicPr>
          <p:cNvPr id="6" name="Resim 5">
            <a:extLst>
              <a:ext uri="{FF2B5EF4-FFF2-40B4-BE49-F238E27FC236}">
                <a16:creationId xmlns:a16="http://schemas.microsoft.com/office/drawing/2014/main" id="{BC60E6DF-0770-EDBB-D882-3259BB859343}"/>
              </a:ext>
            </a:extLst>
          </p:cNvPr>
          <p:cNvPicPr>
            <a:picLocks noChangeAspect="1"/>
          </p:cNvPicPr>
          <p:nvPr/>
        </p:nvPicPr>
        <p:blipFill>
          <a:blip r:embed="rId5"/>
          <a:srcRect b="46145"/>
          <a:stretch>
            <a:fillRect/>
          </a:stretch>
        </p:blipFill>
        <p:spPr>
          <a:xfrm>
            <a:off x="1518973" y="2887040"/>
            <a:ext cx="4903427" cy="1980544"/>
          </a:xfrm>
          <a:prstGeom prst="rect">
            <a:avLst/>
          </a:prstGeom>
          <a:ln>
            <a:noFill/>
          </a:ln>
          <a:effectLst/>
        </p:spPr>
      </p:pic>
      <p:sp>
        <p:nvSpPr>
          <p:cNvPr id="2" name="Başlık 1">
            <a:extLst>
              <a:ext uri="{FF2B5EF4-FFF2-40B4-BE49-F238E27FC236}">
                <a16:creationId xmlns:a16="http://schemas.microsoft.com/office/drawing/2014/main" id="{3F99098D-6296-C3A2-B127-459DDB3A222B}"/>
              </a:ext>
            </a:extLst>
          </p:cNvPr>
          <p:cNvSpPr>
            <a:spLocks noGrp="1"/>
          </p:cNvSpPr>
          <p:nvPr>
            <p:ph type="title"/>
          </p:nvPr>
        </p:nvSpPr>
        <p:spPr/>
        <p:txBody>
          <a:bodyPr/>
          <a:lstStyle/>
          <a:p>
            <a:endParaRPr lang="en-GB"/>
          </a:p>
        </p:txBody>
      </p:sp>
      <p:sp>
        <p:nvSpPr>
          <p:cNvPr id="8" name="Dikdörtgen 7">
            <a:extLst>
              <a:ext uri="{FF2B5EF4-FFF2-40B4-BE49-F238E27FC236}">
                <a16:creationId xmlns:a16="http://schemas.microsoft.com/office/drawing/2014/main" id="{DD7A363D-C9EC-A06E-9DC5-BED0BD019CA6}"/>
              </a:ext>
            </a:extLst>
          </p:cNvPr>
          <p:cNvSpPr/>
          <p:nvPr/>
        </p:nvSpPr>
        <p:spPr>
          <a:xfrm>
            <a:off x="4425313" y="1563917"/>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sp>
        <p:nvSpPr>
          <p:cNvPr id="11" name="Dikdörtgen 10">
            <a:extLst>
              <a:ext uri="{FF2B5EF4-FFF2-40B4-BE49-F238E27FC236}">
                <a16:creationId xmlns:a16="http://schemas.microsoft.com/office/drawing/2014/main" id="{A3334EFC-20D6-D79D-9316-B4D243CA7AB2}"/>
              </a:ext>
            </a:extLst>
          </p:cNvPr>
          <p:cNvSpPr/>
          <p:nvPr/>
        </p:nvSpPr>
        <p:spPr>
          <a:xfrm>
            <a:off x="5708154" y="3443334"/>
            <a:ext cx="481263" cy="144000"/>
          </a:xfrm>
          <a:prstGeom prst="rect">
            <a:avLst/>
          </a:prstGeom>
          <a:solidFill>
            <a:schemeClr val="accent5">
              <a:alpha val="3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p>
        </p:txBody>
      </p:sp>
      <p:pic>
        <p:nvPicPr>
          <p:cNvPr id="4" name="Resim 3">
            <a:extLst>
              <a:ext uri="{FF2B5EF4-FFF2-40B4-BE49-F238E27FC236}">
                <a16:creationId xmlns:a16="http://schemas.microsoft.com/office/drawing/2014/main" id="{E7C916C4-EA55-3A82-56B8-8C99D8BF6166}"/>
              </a:ext>
            </a:extLst>
          </p:cNvPr>
          <p:cNvPicPr>
            <a:picLocks noChangeAspect="1"/>
          </p:cNvPicPr>
          <p:nvPr/>
        </p:nvPicPr>
        <p:blipFill>
          <a:blip r:embed="rId6"/>
          <a:stretch>
            <a:fillRect/>
          </a:stretch>
        </p:blipFill>
        <p:spPr>
          <a:xfrm>
            <a:off x="7140041" y="959025"/>
            <a:ext cx="4903427" cy="3677570"/>
          </a:xfrm>
          <a:prstGeom prst="rect">
            <a:avLst/>
          </a:prstGeom>
          <a:ln>
            <a:noFill/>
          </a:ln>
          <a:effectLst>
            <a:outerShdw blurRad="292100" dist="139700" dir="2700000" algn="tl" rotWithShape="0">
              <a:srgbClr val="333333">
                <a:alpha val="65000"/>
              </a:srgbClr>
            </a:outerShdw>
          </a:effectLst>
        </p:spPr>
      </p:pic>
      <p:sp>
        <p:nvSpPr>
          <p:cNvPr id="10" name="Dikdörtgen 9">
            <a:extLst>
              <a:ext uri="{FF2B5EF4-FFF2-40B4-BE49-F238E27FC236}">
                <a16:creationId xmlns:a16="http://schemas.microsoft.com/office/drawing/2014/main" id="{4DEBCA92-A2E0-F86B-FD84-462754C45B5A}"/>
              </a:ext>
            </a:extLst>
          </p:cNvPr>
          <p:cNvSpPr/>
          <p:nvPr/>
        </p:nvSpPr>
        <p:spPr>
          <a:xfrm>
            <a:off x="11317245" y="1518030"/>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grpSp>
        <p:nvGrpSpPr>
          <p:cNvPr id="17" name="Grup 16">
            <a:extLst>
              <a:ext uri="{FF2B5EF4-FFF2-40B4-BE49-F238E27FC236}">
                <a16:creationId xmlns:a16="http://schemas.microsoft.com/office/drawing/2014/main" id="{FEEAAAD4-EBDA-375F-A8CC-D322240835DF}"/>
              </a:ext>
            </a:extLst>
          </p:cNvPr>
          <p:cNvGrpSpPr/>
          <p:nvPr/>
        </p:nvGrpSpPr>
        <p:grpSpPr>
          <a:xfrm>
            <a:off x="6351942" y="2887040"/>
            <a:ext cx="4903427" cy="3677570"/>
            <a:chOff x="8032047" y="2841153"/>
            <a:chExt cx="4903427" cy="3677570"/>
          </a:xfrm>
        </p:grpSpPr>
        <p:pic>
          <p:nvPicPr>
            <p:cNvPr id="5" name="Resim 4">
              <a:extLst>
                <a:ext uri="{FF2B5EF4-FFF2-40B4-BE49-F238E27FC236}">
                  <a16:creationId xmlns:a16="http://schemas.microsoft.com/office/drawing/2014/main" id="{C8DBF353-95B8-A761-6721-9110C1FE7EF8}"/>
                </a:ext>
              </a:extLst>
            </p:cNvPr>
            <p:cNvPicPr>
              <a:picLocks noChangeAspect="1"/>
            </p:cNvPicPr>
            <p:nvPr/>
          </p:nvPicPr>
          <p:blipFill>
            <a:blip r:embed="rId7"/>
            <a:stretch>
              <a:fillRect/>
            </a:stretch>
          </p:blipFill>
          <p:spPr>
            <a:xfrm>
              <a:off x="8032047" y="2841153"/>
              <a:ext cx="4903427" cy="3677570"/>
            </a:xfrm>
            <a:prstGeom prst="rect">
              <a:avLst/>
            </a:prstGeom>
            <a:ln>
              <a:noFill/>
            </a:ln>
            <a:effectLst>
              <a:outerShdw blurRad="292100" dist="139700" dir="2700000" algn="tl" rotWithShape="0">
                <a:srgbClr val="333333">
                  <a:alpha val="65000"/>
                </a:srgbClr>
              </a:outerShdw>
            </a:effectLst>
          </p:spPr>
        </p:pic>
        <p:sp>
          <p:nvSpPr>
            <p:cNvPr id="9" name="Dikdörtgen 8">
              <a:extLst>
                <a:ext uri="{FF2B5EF4-FFF2-40B4-BE49-F238E27FC236}">
                  <a16:creationId xmlns:a16="http://schemas.microsoft.com/office/drawing/2014/main" id="{9A3CAFFD-BB9C-2378-06EB-A03C12D459A2}"/>
                </a:ext>
              </a:extLst>
            </p:cNvPr>
            <p:cNvSpPr/>
            <p:nvPr/>
          </p:nvSpPr>
          <p:spPr>
            <a:xfrm>
              <a:off x="12226414" y="3404711"/>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sp>
          <p:nvSpPr>
            <p:cNvPr id="12" name="Dikdörtgen 11">
              <a:extLst>
                <a:ext uri="{FF2B5EF4-FFF2-40B4-BE49-F238E27FC236}">
                  <a16:creationId xmlns:a16="http://schemas.microsoft.com/office/drawing/2014/main" id="{D86DEED0-9C63-DDA8-3F1F-37A27E67D01E}"/>
                </a:ext>
              </a:extLst>
            </p:cNvPr>
            <p:cNvSpPr/>
            <p:nvPr/>
          </p:nvSpPr>
          <p:spPr>
            <a:xfrm>
              <a:off x="12216295" y="4078685"/>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grpSp>
      <p:sp>
        <p:nvSpPr>
          <p:cNvPr id="13" name="Dikdörtgen 12">
            <a:extLst>
              <a:ext uri="{FF2B5EF4-FFF2-40B4-BE49-F238E27FC236}">
                <a16:creationId xmlns:a16="http://schemas.microsoft.com/office/drawing/2014/main" id="{A34242DF-0B44-BF66-34F8-3DB1B5899471}"/>
              </a:ext>
            </a:extLst>
          </p:cNvPr>
          <p:cNvSpPr/>
          <p:nvPr/>
        </p:nvSpPr>
        <p:spPr>
          <a:xfrm>
            <a:off x="11317245" y="2195448"/>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sp>
        <p:nvSpPr>
          <p:cNvPr id="14" name="Dikdörtgen 13">
            <a:extLst>
              <a:ext uri="{FF2B5EF4-FFF2-40B4-BE49-F238E27FC236}">
                <a16:creationId xmlns:a16="http://schemas.microsoft.com/office/drawing/2014/main" id="{AE5B995C-2659-E5A1-98C6-FF2BAC8803E4}"/>
              </a:ext>
            </a:extLst>
          </p:cNvPr>
          <p:cNvSpPr/>
          <p:nvPr/>
        </p:nvSpPr>
        <p:spPr>
          <a:xfrm>
            <a:off x="5687727" y="4143628"/>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sp>
        <p:nvSpPr>
          <p:cNvPr id="15" name="Dikdörtgen 14">
            <a:extLst>
              <a:ext uri="{FF2B5EF4-FFF2-40B4-BE49-F238E27FC236}">
                <a16:creationId xmlns:a16="http://schemas.microsoft.com/office/drawing/2014/main" id="{192CBC05-673B-20A5-3033-A80E704D96C0}"/>
              </a:ext>
            </a:extLst>
          </p:cNvPr>
          <p:cNvSpPr/>
          <p:nvPr/>
        </p:nvSpPr>
        <p:spPr>
          <a:xfrm>
            <a:off x="4425313" y="2247731"/>
            <a:ext cx="481263" cy="144000"/>
          </a:xfrm>
          <a:prstGeom prst="rect">
            <a:avLst/>
          </a:prstGeom>
          <a:solidFill>
            <a:schemeClr val="accent5">
              <a:alpha val="3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p>
        </p:txBody>
      </p:sp>
      <p:pic>
        <p:nvPicPr>
          <p:cNvPr id="20" name="Grafik 19" descr="Onay işareti düz dolguyla">
            <a:extLst>
              <a:ext uri="{FF2B5EF4-FFF2-40B4-BE49-F238E27FC236}">
                <a16:creationId xmlns:a16="http://schemas.microsoft.com/office/drawing/2014/main" id="{4D1B2FB7-EF2A-4E33-56ED-2297003802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5128" y="1190014"/>
            <a:ext cx="572257" cy="572257"/>
          </a:xfrm>
          <a:prstGeom prst="rect">
            <a:avLst/>
          </a:prstGeom>
        </p:spPr>
      </p:pic>
      <p:pic>
        <p:nvPicPr>
          <p:cNvPr id="22" name="Grafik 21" descr="Rozet Çarpı düz dolguyla">
            <a:extLst>
              <a:ext uri="{FF2B5EF4-FFF2-40B4-BE49-F238E27FC236}">
                <a16:creationId xmlns:a16="http://schemas.microsoft.com/office/drawing/2014/main" id="{99065F6E-60B8-476C-2DA5-3C24BA3ADD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38587" y="2058080"/>
            <a:ext cx="478798" cy="478798"/>
          </a:xfrm>
          <a:prstGeom prst="rect">
            <a:avLst/>
          </a:prstGeom>
          <a:effectLst>
            <a:outerShdw blurRad="50800" dist="38100" dir="2700000" algn="tl" rotWithShape="0">
              <a:prstClr val="black">
                <a:alpha val="40000"/>
              </a:prstClr>
            </a:outerShdw>
          </a:effectLst>
        </p:spPr>
      </p:pic>
      <p:pic>
        <p:nvPicPr>
          <p:cNvPr id="23" name="Grafik 22" descr="Rozet Çarpı düz dolguyla">
            <a:extLst>
              <a:ext uri="{FF2B5EF4-FFF2-40B4-BE49-F238E27FC236}">
                <a16:creationId xmlns:a16="http://schemas.microsoft.com/office/drawing/2014/main" id="{157ED3A3-3EFD-5B00-2F95-AADD440085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12543" y="3250350"/>
            <a:ext cx="478798" cy="478798"/>
          </a:xfrm>
          <a:prstGeom prst="rect">
            <a:avLst/>
          </a:prstGeom>
          <a:effectLst>
            <a:outerShdw blurRad="50800" dist="38100" dir="2700000" algn="tl" rotWithShape="0">
              <a:prstClr val="black">
                <a:alpha val="40000"/>
              </a:prstClr>
            </a:outerShdw>
          </a:effectLst>
        </p:spPr>
      </p:pic>
      <p:pic>
        <p:nvPicPr>
          <p:cNvPr id="24" name="Grafik 23" descr="Onay işareti düz dolguyla">
            <a:extLst>
              <a:ext uri="{FF2B5EF4-FFF2-40B4-BE49-F238E27FC236}">
                <a16:creationId xmlns:a16="http://schemas.microsoft.com/office/drawing/2014/main" id="{08A3CB74-02A7-FFF6-773C-1CF9F51841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84955" y="3806329"/>
            <a:ext cx="572257" cy="572257"/>
          </a:xfrm>
          <a:prstGeom prst="rect">
            <a:avLst/>
          </a:prstGeom>
        </p:spPr>
      </p:pic>
      <p:pic>
        <p:nvPicPr>
          <p:cNvPr id="25" name="Grafik 24" descr="Onay işareti düz dolguyla">
            <a:extLst>
              <a:ext uri="{FF2B5EF4-FFF2-40B4-BE49-F238E27FC236}">
                <a16:creationId xmlns:a16="http://schemas.microsoft.com/office/drawing/2014/main" id="{01D2B7FD-A0D0-5C56-38BD-17FD1270B5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31765" y="1849068"/>
            <a:ext cx="572257" cy="572257"/>
          </a:xfrm>
          <a:prstGeom prst="rect">
            <a:avLst/>
          </a:prstGeom>
        </p:spPr>
      </p:pic>
      <p:pic>
        <p:nvPicPr>
          <p:cNvPr id="26" name="Grafik 25" descr="Onay işareti düz dolguyla">
            <a:extLst>
              <a:ext uri="{FF2B5EF4-FFF2-40B4-BE49-F238E27FC236}">
                <a16:creationId xmlns:a16="http://schemas.microsoft.com/office/drawing/2014/main" id="{03EB1471-3808-3860-E63E-99B74A2575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08275" y="1135660"/>
            <a:ext cx="572257" cy="572257"/>
          </a:xfrm>
          <a:prstGeom prst="rect">
            <a:avLst/>
          </a:prstGeom>
        </p:spPr>
      </p:pic>
      <p:pic>
        <p:nvPicPr>
          <p:cNvPr id="27" name="Grafik 26" descr="Onay işareti düz dolguyla">
            <a:extLst>
              <a:ext uri="{FF2B5EF4-FFF2-40B4-BE49-F238E27FC236}">
                <a16:creationId xmlns:a16="http://schemas.microsoft.com/office/drawing/2014/main" id="{9BB834C5-C176-A83F-C582-C6C250FB33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29702" y="3729148"/>
            <a:ext cx="572257" cy="572257"/>
          </a:xfrm>
          <a:prstGeom prst="rect">
            <a:avLst/>
          </a:prstGeom>
        </p:spPr>
      </p:pic>
      <p:pic>
        <p:nvPicPr>
          <p:cNvPr id="28" name="Grafik 27" descr="Onay işareti düz dolguyla">
            <a:extLst>
              <a:ext uri="{FF2B5EF4-FFF2-40B4-BE49-F238E27FC236}">
                <a16:creationId xmlns:a16="http://schemas.microsoft.com/office/drawing/2014/main" id="{121C82C8-7183-9E9F-CC3C-83F5609C81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45637" y="3017327"/>
            <a:ext cx="572257" cy="572257"/>
          </a:xfrm>
          <a:prstGeom prst="rect">
            <a:avLst/>
          </a:prstGeom>
        </p:spPr>
      </p:pic>
      <p:sp>
        <p:nvSpPr>
          <p:cNvPr id="29" name="Patlama: 14 Nokta 28">
            <a:extLst>
              <a:ext uri="{FF2B5EF4-FFF2-40B4-BE49-F238E27FC236}">
                <a16:creationId xmlns:a16="http://schemas.microsoft.com/office/drawing/2014/main" id="{DDD34DE8-F5E3-FC7E-C7C7-7C8A19E64720}"/>
              </a:ext>
            </a:extLst>
          </p:cNvPr>
          <p:cNvSpPr/>
          <p:nvPr/>
        </p:nvSpPr>
        <p:spPr>
          <a:xfrm>
            <a:off x="5634301" y="4687957"/>
            <a:ext cx="605147" cy="206598"/>
          </a:xfrm>
          <a:prstGeom prst="irregularSeal2">
            <a:avLst/>
          </a:prstGeom>
          <a:solidFill>
            <a:schemeClr val="accent5">
              <a:alpha val="3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31" name="Metin kutusu 30">
            <a:extLst>
              <a:ext uri="{FF2B5EF4-FFF2-40B4-BE49-F238E27FC236}">
                <a16:creationId xmlns:a16="http://schemas.microsoft.com/office/drawing/2014/main" id="{66E81C09-C09F-04FE-6177-813C9DF9D118}"/>
              </a:ext>
            </a:extLst>
          </p:cNvPr>
          <p:cNvSpPr txBox="1"/>
          <p:nvPr/>
        </p:nvSpPr>
        <p:spPr>
          <a:xfrm>
            <a:off x="522514" y="5086579"/>
            <a:ext cx="5829428"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tr-TR" b="1" dirty="0">
                <a:solidFill>
                  <a:schemeClr val="accent5"/>
                </a:solidFill>
                <a:latin typeface="+mj-lt"/>
              </a:rPr>
              <a:t>Marka _A ya bir ortalama (15,5)eklersek dağılımı değiştirmeden n =9 olur ve kullanılabilir </a:t>
            </a:r>
          </a:p>
          <a:p>
            <a:pPr marL="285750" indent="-285750">
              <a:spcBef>
                <a:spcPts val="600"/>
              </a:spcBef>
              <a:buFont typeface="Arial" panose="020B0604020202020204" pitchFamily="34" charset="0"/>
              <a:buChar char="•"/>
            </a:pPr>
            <a:r>
              <a:rPr lang="tr-TR" b="1" dirty="0" err="1">
                <a:solidFill>
                  <a:schemeClr val="accent5"/>
                </a:solidFill>
                <a:latin typeface="+mj-lt"/>
              </a:rPr>
              <a:t>Marka_B</a:t>
            </a:r>
            <a:r>
              <a:rPr lang="tr-TR" b="1" dirty="0">
                <a:solidFill>
                  <a:schemeClr val="accent5"/>
                </a:solidFill>
                <a:latin typeface="+mj-lt"/>
              </a:rPr>
              <a:t> ise 37.4 değeri </a:t>
            </a:r>
            <a:r>
              <a:rPr lang="tr-TR" b="1" dirty="0" err="1">
                <a:solidFill>
                  <a:schemeClr val="accent5"/>
                </a:solidFill>
                <a:latin typeface="+mj-lt"/>
              </a:rPr>
              <a:t>sorgılanır</a:t>
            </a:r>
            <a:r>
              <a:rPr lang="tr-TR" b="1" dirty="0">
                <a:solidFill>
                  <a:schemeClr val="accent5"/>
                </a:solidFill>
                <a:latin typeface="+mj-lt"/>
              </a:rPr>
              <a:t> gerekirse çıkarılır. Bu örnekte çıkarın.</a:t>
            </a:r>
            <a:endParaRPr lang="en-GB" b="1" dirty="0">
              <a:solidFill>
                <a:schemeClr val="accent5"/>
              </a:solidFill>
              <a:latin typeface="+mj-lt"/>
            </a:endParaRPr>
          </a:p>
        </p:txBody>
      </p:sp>
      <p:pic>
        <p:nvPicPr>
          <p:cNvPr id="32" name="Resim 31">
            <a:extLst>
              <a:ext uri="{FF2B5EF4-FFF2-40B4-BE49-F238E27FC236}">
                <a16:creationId xmlns:a16="http://schemas.microsoft.com/office/drawing/2014/main" id="{9F099D99-AAEC-A3A7-E863-8A1BFED455E7}"/>
              </a:ext>
            </a:extLst>
          </p:cNvPr>
          <p:cNvPicPr>
            <a:picLocks noChangeAspect="1"/>
          </p:cNvPicPr>
          <p:nvPr/>
        </p:nvPicPr>
        <p:blipFill>
          <a:blip r:embed="rId12"/>
          <a:stretch>
            <a:fillRect/>
          </a:stretch>
        </p:blipFill>
        <p:spPr>
          <a:xfrm>
            <a:off x="5559616" y="1648053"/>
            <a:ext cx="1164437" cy="1164437"/>
          </a:xfrm>
          <a:prstGeom prst="rect">
            <a:avLst/>
          </a:prstGeom>
        </p:spPr>
      </p:pic>
      <p:sp>
        <p:nvSpPr>
          <p:cNvPr id="16" name="Slayt Numarası Yer Tutucusu 5">
            <a:extLst>
              <a:ext uri="{FF2B5EF4-FFF2-40B4-BE49-F238E27FC236}">
                <a16:creationId xmlns:a16="http://schemas.microsoft.com/office/drawing/2014/main" id="{4D5C2E31-F8A6-08D3-06F0-23FECDC7306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106</a:t>
            </a:fld>
            <a:endParaRPr lang="tr-TR" dirty="0"/>
          </a:p>
        </p:txBody>
      </p:sp>
    </p:spTree>
    <p:extLst>
      <p:ext uri="{BB962C8B-B14F-4D97-AF65-F5344CB8AC3E}">
        <p14:creationId xmlns:p14="http://schemas.microsoft.com/office/powerpoint/2010/main" val="3679342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853418-63FF-309E-D641-8D1E03176161}"/>
              </a:ext>
            </a:extLst>
          </p:cNvPr>
          <p:cNvSpPr>
            <a:spLocks noGrp="1"/>
          </p:cNvSpPr>
          <p:nvPr>
            <p:ph type="title"/>
          </p:nvPr>
        </p:nvSpPr>
        <p:spPr/>
        <p:txBody>
          <a:bodyPr/>
          <a:lstStyle/>
          <a:p>
            <a:r>
              <a:rPr lang="tr-TR" dirty="0"/>
              <a:t>Varyans eşitliği</a:t>
            </a:r>
            <a:endParaRPr lang="en-GB" dirty="0"/>
          </a:p>
        </p:txBody>
      </p:sp>
      <p:pic>
        <p:nvPicPr>
          <p:cNvPr id="5" name="Resim 4">
            <a:extLst>
              <a:ext uri="{FF2B5EF4-FFF2-40B4-BE49-F238E27FC236}">
                <a16:creationId xmlns:a16="http://schemas.microsoft.com/office/drawing/2014/main" id="{4BC72A20-383F-4A58-AC08-74010722619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703097" y="1235515"/>
            <a:ext cx="7678222" cy="3781953"/>
          </a:xfrm>
          <a:prstGeom prst="rect">
            <a:avLst/>
          </a:prstGeom>
        </p:spPr>
      </p:pic>
      <p:pic>
        <p:nvPicPr>
          <p:cNvPr id="13" name="Resim 12">
            <a:extLst>
              <a:ext uri="{FF2B5EF4-FFF2-40B4-BE49-F238E27FC236}">
                <a16:creationId xmlns:a16="http://schemas.microsoft.com/office/drawing/2014/main" id="{61820171-F05A-A770-0533-CA254BD3E9C7}"/>
              </a:ext>
            </a:extLst>
          </p:cNvPr>
          <p:cNvPicPr>
            <a:picLocks noChangeAspect="1"/>
          </p:cNvPicPr>
          <p:nvPr/>
        </p:nvPicPr>
        <p:blipFill>
          <a:blip r:embed="rId4"/>
          <a:srcRect l="19481" t="6568" r="31749" b="9264"/>
          <a:stretch>
            <a:fillRect/>
          </a:stretch>
        </p:blipFill>
        <p:spPr>
          <a:xfrm>
            <a:off x="2182691" y="1534885"/>
            <a:ext cx="3744687" cy="3183212"/>
          </a:xfrm>
          <a:prstGeom prst="rect">
            <a:avLst/>
          </a:prstGeom>
        </p:spPr>
      </p:pic>
      <p:pic>
        <p:nvPicPr>
          <p:cNvPr id="7" name="İçerik Yer Tutucusu 6">
            <a:extLst>
              <a:ext uri="{FF2B5EF4-FFF2-40B4-BE49-F238E27FC236}">
                <a16:creationId xmlns:a16="http://schemas.microsoft.com/office/drawing/2014/main" id="{DCA7949B-FD84-1FA7-7C8F-B088B4ECDF3D}"/>
              </a:ext>
            </a:extLst>
          </p:cNvPr>
          <p:cNvPicPr>
            <a:picLocks noGrp="1" noChangeAspect="1"/>
          </p:cNvPicPr>
          <p:nvPr>
            <p:ph idx="1"/>
          </p:nvPr>
        </p:nvPicPr>
        <p:blipFill>
          <a:blip r:embed="rId5"/>
          <a:stretch>
            <a:fillRect/>
          </a:stretch>
        </p:blipFill>
        <p:spPr>
          <a:xfrm>
            <a:off x="419386" y="3778486"/>
            <a:ext cx="3526610" cy="2477964"/>
          </a:xfrm>
          <a:prstGeom prst="rect">
            <a:avLst/>
          </a:prstGeom>
        </p:spPr>
      </p:pic>
      <p:pic>
        <p:nvPicPr>
          <p:cNvPr id="14" name="Grafik 13" descr="İki Kez Dokunma Hareketi düz dolguyla">
            <a:extLst>
              <a:ext uri="{FF2B5EF4-FFF2-40B4-BE49-F238E27FC236}">
                <a16:creationId xmlns:a16="http://schemas.microsoft.com/office/drawing/2014/main" id="{F5BC288C-8B22-711D-CFB1-9291B7589F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1729792" y="1602345"/>
            <a:ext cx="659795" cy="659795"/>
          </a:xfrm>
          <a:prstGeom prst="rect">
            <a:avLst/>
          </a:prstGeom>
        </p:spPr>
      </p:pic>
      <p:pic>
        <p:nvPicPr>
          <p:cNvPr id="15" name="Grafik 14" descr="Ok: Sağa döndür düz dolguyla">
            <a:extLst>
              <a:ext uri="{FF2B5EF4-FFF2-40B4-BE49-F238E27FC236}">
                <a16:creationId xmlns:a16="http://schemas.microsoft.com/office/drawing/2014/main" id="{B77FB087-5BB2-D2B9-68E0-199C4BEB57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56248" flipH="1">
            <a:off x="2797187" y="3030186"/>
            <a:ext cx="1404523" cy="1351011"/>
          </a:xfrm>
          <a:prstGeom prst="rect">
            <a:avLst/>
          </a:prstGeom>
        </p:spPr>
      </p:pic>
      <p:pic>
        <p:nvPicPr>
          <p:cNvPr id="16" name="Grafik 15" descr="İki Kez Dokunma Hareketi düz dolguyla">
            <a:extLst>
              <a:ext uri="{FF2B5EF4-FFF2-40B4-BE49-F238E27FC236}">
                <a16:creationId xmlns:a16="http://schemas.microsoft.com/office/drawing/2014/main" id="{9AAFE036-7F35-F973-DF75-AB1C753C7E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1882193" y="2177104"/>
            <a:ext cx="659795" cy="659795"/>
          </a:xfrm>
          <a:prstGeom prst="rect">
            <a:avLst/>
          </a:prstGeom>
        </p:spPr>
      </p:pic>
      <p:pic>
        <p:nvPicPr>
          <p:cNvPr id="20" name="Resim 19">
            <a:extLst>
              <a:ext uri="{FF2B5EF4-FFF2-40B4-BE49-F238E27FC236}">
                <a16:creationId xmlns:a16="http://schemas.microsoft.com/office/drawing/2014/main" id="{9CF67CB8-7911-ABD4-4190-741844749B3E}"/>
              </a:ext>
            </a:extLst>
          </p:cNvPr>
          <p:cNvPicPr>
            <a:picLocks noChangeAspect="1"/>
          </p:cNvPicPr>
          <p:nvPr/>
        </p:nvPicPr>
        <p:blipFill>
          <a:blip r:embed="rId10"/>
          <a:stretch>
            <a:fillRect/>
          </a:stretch>
        </p:blipFill>
        <p:spPr>
          <a:xfrm>
            <a:off x="7074568" y="1195615"/>
            <a:ext cx="4698046" cy="3132030"/>
          </a:xfrm>
          <a:prstGeom prst="rect">
            <a:avLst/>
          </a:prstGeom>
        </p:spPr>
      </p:pic>
      <p:pic>
        <p:nvPicPr>
          <p:cNvPr id="18" name="Resim 17">
            <a:extLst>
              <a:ext uri="{FF2B5EF4-FFF2-40B4-BE49-F238E27FC236}">
                <a16:creationId xmlns:a16="http://schemas.microsoft.com/office/drawing/2014/main" id="{74365CE7-0B60-A88D-E00D-33799AB94218}"/>
              </a:ext>
            </a:extLst>
          </p:cNvPr>
          <p:cNvPicPr>
            <a:picLocks noChangeAspect="1"/>
          </p:cNvPicPr>
          <p:nvPr/>
        </p:nvPicPr>
        <p:blipFill>
          <a:blip r:embed="rId4"/>
          <a:srcRect l="61329" t="74299" r="3537" b="3688"/>
          <a:stretch>
            <a:fillRect/>
          </a:stretch>
        </p:blipFill>
        <p:spPr>
          <a:xfrm>
            <a:off x="5416012" y="4081934"/>
            <a:ext cx="2697728" cy="832519"/>
          </a:xfrm>
          <a:prstGeom prst="rect">
            <a:avLst/>
          </a:prstGeom>
        </p:spPr>
      </p:pic>
      <p:pic>
        <p:nvPicPr>
          <p:cNvPr id="17" name="Grafik 16" descr="İki Kez Dokunma Hareketi düz dolguyla">
            <a:extLst>
              <a:ext uri="{FF2B5EF4-FFF2-40B4-BE49-F238E27FC236}">
                <a16:creationId xmlns:a16="http://schemas.microsoft.com/office/drawing/2014/main" id="{1702F614-DC99-9457-BFD0-67CED0A330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4449932" y="3796375"/>
            <a:ext cx="659795" cy="659795"/>
          </a:xfrm>
          <a:prstGeom prst="rect">
            <a:avLst/>
          </a:prstGeom>
        </p:spPr>
      </p:pic>
      <p:sp>
        <p:nvSpPr>
          <p:cNvPr id="21" name="Dikdörtgen 20">
            <a:extLst>
              <a:ext uri="{FF2B5EF4-FFF2-40B4-BE49-F238E27FC236}">
                <a16:creationId xmlns:a16="http://schemas.microsoft.com/office/drawing/2014/main" id="{73D7E23E-5A52-EF98-5F41-B36D5CA8FBC9}"/>
              </a:ext>
            </a:extLst>
          </p:cNvPr>
          <p:cNvSpPr/>
          <p:nvPr/>
        </p:nvSpPr>
        <p:spPr>
          <a:xfrm>
            <a:off x="11149247" y="1846492"/>
            <a:ext cx="481263" cy="144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grpSp>
        <p:nvGrpSpPr>
          <p:cNvPr id="23" name="Grup 22">
            <a:extLst>
              <a:ext uri="{FF2B5EF4-FFF2-40B4-BE49-F238E27FC236}">
                <a16:creationId xmlns:a16="http://schemas.microsoft.com/office/drawing/2014/main" id="{6B0AB744-8671-859A-8FD2-3CC7CC355729}"/>
              </a:ext>
            </a:extLst>
          </p:cNvPr>
          <p:cNvGrpSpPr/>
          <p:nvPr/>
        </p:nvGrpSpPr>
        <p:grpSpPr>
          <a:xfrm>
            <a:off x="4106207" y="5039419"/>
            <a:ext cx="4384652" cy="1323439"/>
            <a:chOff x="4944978" y="5500055"/>
            <a:chExt cx="4384652" cy="1323439"/>
          </a:xfrm>
        </p:grpSpPr>
        <p:sp>
          <p:nvSpPr>
            <p:cNvPr id="12" name="Metin kutusu 11">
              <a:extLst>
                <a:ext uri="{FF2B5EF4-FFF2-40B4-BE49-F238E27FC236}">
                  <a16:creationId xmlns:a16="http://schemas.microsoft.com/office/drawing/2014/main" id="{C3932E2A-05CA-E917-9C07-DBB30582CFFB}"/>
                </a:ext>
              </a:extLst>
            </p:cNvPr>
            <p:cNvSpPr txBox="1"/>
            <p:nvPr/>
          </p:nvSpPr>
          <p:spPr>
            <a:xfrm>
              <a:off x="4944978" y="5500055"/>
              <a:ext cx="4384652" cy="1323439"/>
            </a:xfrm>
            <a:prstGeom prst="rect">
              <a:avLst/>
            </a:prstGeom>
            <a:noFill/>
            <a:effectLst>
              <a:outerShdw blurRad="50800" dist="38100" dir="5400000" algn="t" rotWithShape="0">
                <a:prstClr val="black">
                  <a:alpha val="40000"/>
                </a:prstClr>
              </a:outerShdw>
            </a:effectLst>
          </p:spPr>
          <p:txBody>
            <a:bodyPr wrap="square">
              <a:spAutoFit/>
            </a:bodyPr>
            <a:lstStyle/>
            <a:p>
              <a:pPr algn="l"/>
              <a:r>
                <a:rPr lang="en-GB" sz="2400" b="1" i="0" u="none" strike="noStrike" baseline="0" dirty="0">
                  <a:solidFill>
                    <a:srgbClr val="056EB2"/>
                  </a:solidFill>
                  <a:latin typeface="segoe ui" panose="020B0502040204020203" pitchFamily="34" charset="0"/>
                </a:rPr>
                <a:t>Tests</a:t>
              </a:r>
            </a:p>
            <a:p>
              <a:pPr algn="l"/>
              <a:r>
                <a:rPr lang="en-GB" sz="1400" b="1" i="0" u="none" strike="noStrike" baseline="0" dirty="0">
                  <a:solidFill>
                    <a:srgbClr val="000000"/>
                  </a:solidFill>
                  <a:latin typeface="segoe ui" panose="020B0502040204020203" pitchFamily="34" charset="0"/>
                </a:rPr>
                <a:t>Method</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Test</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Statistic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P-Value</a:t>
              </a:r>
              <a:endParaRPr lang="en-GB" sz="1400" b="0" i="0" u="none" strike="noStrike" baseline="0" dirty="0">
                <a:solidFill>
                  <a:srgbClr val="000000"/>
                </a:solidFill>
                <a:latin typeface="system-ui"/>
              </a:endParaRPr>
            </a:p>
            <a:p>
              <a:pPr algn="l"/>
              <a:r>
                <a:rPr lang="en-GB" sz="1400" b="0" i="0" u="none" strike="noStrike" baseline="0" dirty="0">
                  <a:solidFill>
                    <a:srgbClr val="000000"/>
                  </a:solidFill>
                  <a:latin typeface="system-ui"/>
                </a:rPr>
                <a:t>Multiple comparisons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0,354	</a:t>
              </a:r>
            </a:p>
            <a:p>
              <a:pPr algn="l"/>
              <a:r>
                <a:rPr lang="en-GB" sz="1400" b="0" i="0" u="none" strike="noStrike" baseline="0" dirty="0">
                  <a:solidFill>
                    <a:srgbClr val="000000"/>
                  </a:solidFill>
                  <a:latin typeface="system-ui"/>
                </a:rPr>
                <a:t>Levene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1,02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0,395	</a:t>
              </a:r>
            </a:p>
            <a:p>
              <a:pPr algn="l"/>
              <a:endParaRPr lang="en-GB" sz="1400" b="0" i="0" u="none" strike="noStrike" baseline="0" dirty="0">
                <a:solidFill>
                  <a:srgbClr val="000000"/>
                </a:solidFill>
                <a:latin typeface="system-ui"/>
              </a:endParaRPr>
            </a:p>
          </p:txBody>
        </p:sp>
        <p:sp>
          <p:nvSpPr>
            <p:cNvPr id="22" name="Dikdörtgen 21">
              <a:extLst>
                <a:ext uri="{FF2B5EF4-FFF2-40B4-BE49-F238E27FC236}">
                  <a16:creationId xmlns:a16="http://schemas.microsoft.com/office/drawing/2014/main" id="{8409A4C6-277B-BF4D-10B2-66171EED8B34}"/>
                </a:ext>
              </a:extLst>
            </p:cNvPr>
            <p:cNvSpPr/>
            <p:nvPr/>
          </p:nvSpPr>
          <p:spPr>
            <a:xfrm>
              <a:off x="8154436" y="6138070"/>
              <a:ext cx="540000" cy="216000"/>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grpSp>
      <p:sp>
        <p:nvSpPr>
          <p:cNvPr id="24" name="Metin kutusu 23">
            <a:extLst>
              <a:ext uri="{FF2B5EF4-FFF2-40B4-BE49-F238E27FC236}">
                <a16:creationId xmlns:a16="http://schemas.microsoft.com/office/drawing/2014/main" id="{5B517863-543A-7F0B-2A57-2051B1C15F89}"/>
              </a:ext>
            </a:extLst>
          </p:cNvPr>
          <p:cNvSpPr txBox="1"/>
          <p:nvPr/>
        </p:nvSpPr>
        <p:spPr>
          <a:xfrm>
            <a:off x="5927378" y="6071784"/>
            <a:ext cx="4878259"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P&gt;0,05 anlamı varyans eşitliği sağlanmıştır. </a:t>
            </a:r>
            <a:endParaRPr lang="en-GB" dirty="0">
              <a:latin typeface="+mj-lt"/>
            </a:endParaRPr>
          </a:p>
        </p:txBody>
      </p:sp>
      <p:pic>
        <p:nvPicPr>
          <p:cNvPr id="25" name="Grafik 24" descr="Ok: Sağa döndür düz dolguyla">
            <a:extLst>
              <a:ext uri="{FF2B5EF4-FFF2-40B4-BE49-F238E27FC236}">
                <a16:creationId xmlns:a16="http://schemas.microsoft.com/office/drawing/2014/main" id="{A01091A3-7207-6A0C-436C-3B0161C182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43384">
            <a:off x="7788598" y="5001928"/>
            <a:ext cx="1404523" cy="1351011"/>
          </a:xfrm>
          <a:prstGeom prst="rect">
            <a:avLst/>
          </a:prstGeom>
        </p:spPr>
      </p:pic>
      <p:sp>
        <p:nvSpPr>
          <p:cNvPr id="3" name="Slayt Numarası Yer Tutucusu 5">
            <a:extLst>
              <a:ext uri="{FF2B5EF4-FFF2-40B4-BE49-F238E27FC236}">
                <a16:creationId xmlns:a16="http://schemas.microsoft.com/office/drawing/2014/main" id="{C4D8C155-1DC4-FF2C-A8C6-2B005FE64BD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107</a:t>
            </a:fld>
            <a:endParaRPr lang="tr-TR" dirty="0"/>
          </a:p>
        </p:txBody>
      </p:sp>
    </p:spTree>
    <p:extLst>
      <p:ext uri="{BB962C8B-B14F-4D97-AF65-F5344CB8AC3E}">
        <p14:creationId xmlns:p14="http://schemas.microsoft.com/office/powerpoint/2010/main" val="80365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CC54BE-3D59-7E52-2594-7FCB5D4D1138}"/>
              </a:ext>
            </a:extLst>
          </p:cNvPr>
          <p:cNvSpPr>
            <a:spLocks noGrp="1"/>
          </p:cNvSpPr>
          <p:nvPr>
            <p:ph type="title"/>
          </p:nvPr>
        </p:nvSpPr>
        <p:spPr/>
        <p:txBody>
          <a:bodyPr/>
          <a:lstStyle/>
          <a:p>
            <a:r>
              <a:rPr lang="tr-TR" dirty="0" err="1"/>
              <a:t>Anova</a:t>
            </a:r>
            <a:r>
              <a:rPr lang="tr-TR" dirty="0"/>
              <a:t> </a:t>
            </a:r>
            <a:endParaRPr lang="en-GB" dirty="0"/>
          </a:p>
        </p:txBody>
      </p:sp>
      <p:pic>
        <p:nvPicPr>
          <p:cNvPr id="5" name="İçerik Yer Tutucusu 4">
            <a:extLst>
              <a:ext uri="{FF2B5EF4-FFF2-40B4-BE49-F238E27FC236}">
                <a16:creationId xmlns:a16="http://schemas.microsoft.com/office/drawing/2014/main" id="{9FF2EABB-491F-9006-972F-3AA22D8F64C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591025" y="1050054"/>
            <a:ext cx="7104104" cy="4889500"/>
          </a:xfrm>
          <a:prstGeom prst="rect">
            <a:avLst/>
          </a:prstGeom>
        </p:spPr>
      </p:pic>
      <p:pic>
        <p:nvPicPr>
          <p:cNvPr id="6" name="İçerik Yer Tutucusu 4">
            <a:extLst>
              <a:ext uri="{FF2B5EF4-FFF2-40B4-BE49-F238E27FC236}">
                <a16:creationId xmlns:a16="http://schemas.microsoft.com/office/drawing/2014/main" id="{C6CBB297-5135-0888-CA9D-21B1F16FEA35}"/>
              </a:ext>
            </a:extLst>
          </p:cNvPr>
          <p:cNvPicPr>
            <a:picLocks noChangeAspect="1"/>
          </p:cNvPicPr>
          <p:nvPr/>
        </p:nvPicPr>
        <p:blipFill>
          <a:blip r:embed="rId4"/>
          <a:srcRect l="18955" t="-5808" r="17074" b="59208"/>
          <a:stretch>
            <a:fillRect/>
          </a:stretch>
        </p:blipFill>
        <p:spPr>
          <a:xfrm>
            <a:off x="1945679" y="774067"/>
            <a:ext cx="4544499" cy="2278516"/>
          </a:xfrm>
          <a:prstGeom prst="rect">
            <a:avLst/>
          </a:prstGeom>
        </p:spPr>
      </p:pic>
      <p:pic>
        <p:nvPicPr>
          <p:cNvPr id="8" name="Resim 7">
            <a:extLst>
              <a:ext uri="{FF2B5EF4-FFF2-40B4-BE49-F238E27FC236}">
                <a16:creationId xmlns:a16="http://schemas.microsoft.com/office/drawing/2014/main" id="{5C471190-B0D1-1A99-E95F-C149BEC1A80B}"/>
              </a:ext>
            </a:extLst>
          </p:cNvPr>
          <p:cNvPicPr>
            <a:picLocks noChangeAspect="1"/>
          </p:cNvPicPr>
          <p:nvPr/>
        </p:nvPicPr>
        <p:blipFill>
          <a:blip r:embed="rId5"/>
          <a:stretch>
            <a:fillRect/>
          </a:stretch>
        </p:blipFill>
        <p:spPr>
          <a:xfrm>
            <a:off x="5822831" y="977594"/>
            <a:ext cx="4485567" cy="3606762"/>
          </a:xfrm>
          <a:prstGeom prst="rect">
            <a:avLst/>
          </a:prstGeom>
        </p:spPr>
      </p:pic>
      <p:pic>
        <p:nvPicPr>
          <p:cNvPr id="9" name="İçerik Yer Tutucusu 4">
            <a:extLst>
              <a:ext uri="{FF2B5EF4-FFF2-40B4-BE49-F238E27FC236}">
                <a16:creationId xmlns:a16="http://schemas.microsoft.com/office/drawing/2014/main" id="{6F16E877-D34C-C51B-2BCA-641FF5CC574E}"/>
              </a:ext>
            </a:extLst>
          </p:cNvPr>
          <p:cNvPicPr>
            <a:picLocks noChangeAspect="1"/>
          </p:cNvPicPr>
          <p:nvPr/>
        </p:nvPicPr>
        <p:blipFill>
          <a:blip r:embed="rId4"/>
          <a:srcRect l="41988" t="23754" r="17074" b="59208"/>
          <a:stretch>
            <a:fillRect/>
          </a:stretch>
        </p:blipFill>
        <p:spPr>
          <a:xfrm>
            <a:off x="3581973" y="2253920"/>
            <a:ext cx="2908205" cy="833043"/>
          </a:xfrm>
          <a:prstGeom prst="rect">
            <a:avLst/>
          </a:prstGeom>
        </p:spPr>
      </p:pic>
      <p:pic>
        <p:nvPicPr>
          <p:cNvPr id="10" name="Grafik 9" descr="İki Kez Dokunma Hareketi düz dolguyla">
            <a:extLst>
              <a:ext uri="{FF2B5EF4-FFF2-40B4-BE49-F238E27FC236}">
                <a16:creationId xmlns:a16="http://schemas.microsoft.com/office/drawing/2014/main" id="{FF15B050-A358-4890-3F53-2D30AFC075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2574749" y="1818727"/>
            <a:ext cx="659795" cy="659795"/>
          </a:xfrm>
          <a:prstGeom prst="rect">
            <a:avLst/>
          </a:prstGeom>
        </p:spPr>
      </p:pic>
      <p:pic>
        <p:nvPicPr>
          <p:cNvPr id="11" name="Grafik 10" descr="Ok: Sağa döndür düz dolguyla">
            <a:extLst>
              <a:ext uri="{FF2B5EF4-FFF2-40B4-BE49-F238E27FC236}">
                <a16:creationId xmlns:a16="http://schemas.microsoft.com/office/drawing/2014/main" id="{74721BB6-0D97-1BDF-B8A0-306D2627D7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055320">
            <a:off x="4735128" y="697059"/>
            <a:ext cx="1404523" cy="1351011"/>
          </a:xfrm>
          <a:prstGeom prst="rect">
            <a:avLst/>
          </a:prstGeom>
        </p:spPr>
      </p:pic>
      <p:pic>
        <p:nvPicPr>
          <p:cNvPr id="12" name="Grafik 11" descr="İki Kez Dokunma Hareketi düz dolguyla">
            <a:extLst>
              <a:ext uri="{FF2B5EF4-FFF2-40B4-BE49-F238E27FC236}">
                <a16:creationId xmlns:a16="http://schemas.microsoft.com/office/drawing/2014/main" id="{7D46E925-6FB3-2670-AB4C-CAB68F38D9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1615780" y="1357451"/>
            <a:ext cx="659795" cy="659795"/>
          </a:xfrm>
          <a:prstGeom prst="rect">
            <a:avLst/>
          </a:prstGeom>
        </p:spPr>
      </p:pic>
      <p:pic>
        <p:nvPicPr>
          <p:cNvPr id="13" name="Grafik 12" descr="İki Kez Dokunma Hareketi düz dolguyla">
            <a:extLst>
              <a:ext uri="{FF2B5EF4-FFF2-40B4-BE49-F238E27FC236}">
                <a16:creationId xmlns:a16="http://schemas.microsoft.com/office/drawing/2014/main" id="{6BEB8B6A-67EF-7ACC-B77E-42540BD44B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4342659" y="1879269"/>
            <a:ext cx="659795" cy="659795"/>
          </a:xfrm>
          <a:prstGeom prst="rect">
            <a:avLst/>
          </a:prstGeom>
        </p:spPr>
      </p:pic>
      <p:pic>
        <p:nvPicPr>
          <p:cNvPr id="14" name="Grafik 13" descr="İki Kez Dokunma Hareketi düz dolguyla">
            <a:extLst>
              <a:ext uri="{FF2B5EF4-FFF2-40B4-BE49-F238E27FC236}">
                <a16:creationId xmlns:a16="http://schemas.microsoft.com/office/drawing/2014/main" id="{C625EAEF-2124-4CCF-EA4A-E9EE703EC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5635697" y="1747289"/>
            <a:ext cx="659795" cy="659795"/>
          </a:xfrm>
          <a:prstGeom prst="rect">
            <a:avLst/>
          </a:prstGeom>
        </p:spPr>
      </p:pic>
      <p:pic>
        <p:nvPicPr>
          <p:cNvPr id="15" name="Grafik 14" descr="İki Kez Dokunma Hareketi düz dolguyla">
            <a:extLst>
              <a:ext uri="{FF2B5EF4-FFF2-40B4-BE49-F238E27FC236}">
                <a16:creationId xmlns:a16="http://schemas.microsoft.com/office/drawing/2014/main" id="{A6899158-9D13-0CEF-70EF-1B44295C86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82780">
            <a:off x="8352541" y="4306005"/>
            <a:ext cx="659795" cy="659795"/>
          </a:xfrm>
          <a:prstGeom prst="rect">
            <a:avLst/>
          </a:prstGeom>
        </p:spPr>
      </p:pic>
      <p:sp>
        <p:nvSpPr>
          <p:cNvPr id="3" name="Slayt Numarası Yer Tutucusu 5">
            <a:extLst>
              <a:ext uri="{FF2B5EF4-FFF2-40B4-BE49-F238E27FC236}">
                <a16:creationId xmlns:a16="http://schemas.microsoft.com/office/drawing/2014/main" id="{AE4034BC-F824-72E8-DB83-9540DEA791F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108</a:t>
            </a:fld>
            <a:endParaRPr lang="tr-TR" dirty="0"/>
          </a:p>
        </p:txBody>
      </p:sp>
    </p:spTree>
    <p:extLst>
      <p:ext uri="{BB962C8B-B14F-4D97-AF65-F5344CB8AC3E}">
        <p14:creationId xmlns:p14="http://schemas.microsoft.com/office/powerpoint/2010/main" val="21029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CE9652-1451-B268-6EE9-659204DA9960}"/>
              </a:ext>
            </a:extLst>
          </p:cNvPr>
          <p:cNvSpPr>
            <a:spLocks noGrp="1"/>
          </p:cNvSpPr>
          <p:nvPr>
            <p:ph type="title"/>
          </p:nvPr>
        </p:nvSpPr>
        <p:spPr/>
        <p:txBody>
          <a:bodyPr/>
          <a:lstStyle/>
          <a:p>
            <a:r>
              <a:rPr lang="tr-TR" dirty="0" err="1"/>
              <a:t>Anova</a:t>
            </a:r>
            <a:r>
              <a:rPr lang="tr-TR" dirty="0"/>
              <a:t> çözüm</a:t>
            </a:r>
            <a:endParaRPr lang="en-GB" dirty="0"/>
          </a:p>
        </p:txBody>
      </p:sp>
      <p:sp>
        <p:nvSpPr>
          <p:cNvPr id="3" name="İçerik Yer Tutucusu 2">
            <a:extLst>
              <a:ext uri="{FF2B5EF4-FFF2-40B4-BE49-F238E27FC236}">
                <a16:creationId xmlns:a16="http://schemas.microsoft.com/office/drawing/2014/main" id="{1D436D0E-043A-78E8-B18C-B16C74936BD5}"/>
              </a:ext>
            </a:extLst>
          </p:cNvPr>
          <p:cNvSpPr>
            <a:spLocks noGrp="1"/>
          </p:cNvSpPr>
          <p:nvPr>
            <p:ph idx="1"/>
          </p:nvPr>
        </p:nvSpPr>
        <p:spPr/>
        <p:txBody>
          <a:bodyPr>
            <a:normAutofit fontScale="70000" lnSpcReduction="20000"/>
          </a:bodyPr>
          <a:lstStyle/>
          <a:p>
            <a:pPr algn="l"/>
            <a:r>
              <a:rPr lang="en-GB" sz="4000" b="1" i="0" u="none" strike="noStrike" baseline="0" dirty="0">
                <a:solidFill>
                  <a:srgbClr val="056EB2"/>
                </a:solidFill>
                <a:latin typeface="+mj-lt"/>
              </a:rPr>
              <a:t>Method</a:t>
            </a:r>
          </a:p>
          <a:p>
            <a:pPr algn="l"/>
            <a:r>
              <a:rPr lang="en-GB" sz="2400" b="0" i="0" u="none" strike="noStrike" baseline="0" dirty="0">
                <a:solidFill>
                  <a:srgbClr val="000000"/>
                </a:solidFill>
                <a:latin typeface="+mj-lt"/>
              </a:rPr>
              <a:t>Null hypothesis	All means are equal	</a:t>
            </a:r>
          </a:p>
          <a:p>
            <a:pPr algn="l"/>
            <a:r>
              <a:rPr lang="en-GB" sz="2400" b="0" i="0" u="none" strike="noStrike" baseline="0" dirty="0">
                <a:solidFill>
                  <a:srgbClr val="000000"/>
                </a:solidFill>
                <a:latin typeface="+mj-lt"/>
              </a:rPr>
              <a:t>Alternative hypothesis	Not all means are equal	</a:t>
            </a:r>
          </a:p>
          <a:p>
            <a:pPr algn="l"/>
            <a:r>
              <a:rPr lang="en-GB" sz="2400" b="0" i="0" u="none" strike="noStrike" baseline="0" dirty="0">
                <a:solidFill>
                  <a:srgbClr val="000000"/>
                </a:solidFill>
                <a:latin typeface="+mj-lt"/>
              </a:rPr>
              <a:t>Significance level	</a:t>
            </a:r>
            <a:r>
              <a:rPr lang="el-GR" sz="2400" b="0" i="0" u="none" strike="noStrike" baseline="0" dirty="0">
                <a:solidFill>
                  <a:srgbClr val="000000"/>
                </a:solidFill>
                <a:latin typeface="+mj-lt"/>
              </a:rPr>
              <a:t>α = 0,05	</a:t>
            </a:r>
          </a:p>
          <a:p>
            <a:pPr algn="l" rtl="0"/>
            <a:r>
              <a:rPr lang="en-GB" sz="2000" b="0" i="1" u="none" strike="noStrike" baseline="0" dirty="0">
                <a:solidFill>
                  <a:srgbClr val="000000"/>
                </a:solidFill>
                <a:latin typeface="+mj-lt"/>
              </a:rPr>
              <a:t>Equal variances were assumed for the analysis.</a:t>
            </a:r>
          </a:p>
          <a:p>
            <a:pPr algn="l"/>
            <a:endParaRPr lang="tr-TR" sz="4000" b="1" i="0" u="none" strike="noStrike" baseline="0" dirty="0">
              <a:solidFill>
                <a:srgbClr val="056EB2"/>
              </a:solidFill>
              <a:latin typeface="+mj-lt"/>
            </a:endParaRPr>
          </a:p>
          <a:p>
            <a:pPr algn="l"/>
            <a:r>
              <a:rPr lang="en-GB" sz="4000" b="1" i="0" u="none" strike="noStrike" baseline="0" dirty="0">
                <a:solidFill>
                  <a:srgbClr val="056EB2"/>
                </a:solidFill>
                <a:latin typeface="+mj-lt"/>
              </a:rPr>
              <a:t>Factor Information</a:t>
            </a:r>
          </a:p>
          <a:p>
            <a:pPr algn="l"/>
            <a:r>
              <a:rPr lang="en-GB" sz="2400" b="1" i="0" u="none" strike="noStrike" baseline="0" dirty="0">
                <a:solidFill>
                  <a:srgbClr val="000000"/>
                </a:solidFill>
                <a:latin typeface="+mj-lt"/>
              </a:rPr>
              <a:t>Factor	Levels	Values	</a:t>
            </a:r>
            <a:endParaRPr lang="en-GB" sz="2400" b="0" i="0" u="none" strike="noStrike" baseline="0" dirty="0">
              <a:solidFill>
                <a:srgbClr val="000000"/>
              </a:solidFill>
              <a:latin typeface="+mj-lt"/>
            </a:endParaRPr>
          </a:p>
          <a:p>
            <a:pPr algn="l"/>
            <a:r>
              <a:rPr lang="sv-SE" sz="2400" b="0" i="0" u="none" strike="noStrike" baseline="0" dirty="0">
                <a:solidFill>
                  <a:srgbClr val="000000"/>
                </a:solidFill>
                <a:latin typeface="+mj-lt"/>
              </a:rPr>
              <a:t>Factor	4	Marka_A; Marka_B; Marka_C; Marka_D	</a:t>
            </a:r>
          </a:p>
          <a:p>
            <a:pPr algn="l"/>
            <a:endParaRPr lang="tr-TR" sz="4000" b="1" i="0" u="none" strike="noStrike" baseline="0" dirty="0">
              <a:solidFill>
                <a:srgbClr val="056EB2"/>
              </a:solidFill>
              <a:latin typeface="+mj-lt"/>
            </a:endParaRPr>
          </a:p>
          <a:p>
            <a:pPr algn="l"/>
            <a:r>
              <a:rPr lang="en-GB" sz="4000" b="1" i="0" u="none" strike="noStrike" baseline="0" dirty="0">
                <a:solidFill>
                  <a:srgbClr val="056EB2"/>
                </a:solidFill>
                <a:latin typeface="+mj-lt"/>
              </a:rPr>
              <a:t>Analysis of Variance</a:t>
            </a:r>
          </a:p>
          <a:p>
            <a:pPr algn="l"/>
            <a:r>
              <a:rPr lang="en-GB" sz="2400" b="1" i="0" u="none" strike="noStrike" baseline="0" dirty="0">
                <a:solidFill>
                  <a:srgbClr val="000000"/>
                </a:solidFill>
                <a:latin typeface="+mj-lt"/>
              </a:rPr>
              <a:t>Source	</a:t>
            </a:r>
            <a:r>
              <a:rPr lang="tr-TR" sz="2400" b="1" i="0" u="none" strike="noStrike" baseline="0" dirty="0">
                <a:solidFill>
                  <a:srgbClr val="000000"/>
                </a:solidFill>
                <a:latin typeface="+mj-lt"/>
              </a:rPr>
              <a:t>	</a:t>
            </a:r>
            <a:r>
              <a:rPr lang="en-GB" sz="2400" b="1" i="0" u="none" strike="noStrike" baseline="0" dirty="0">
                <a:solidFill>
                  <a:srgbClr val="000000"/>
                </a:solidFill>
                <a:latin typeface="+mj-lt"/>
              </a:rPr>
              <a:t>DF	</a:t>
            </a:r>
            <a:r>
              <a:rPr lang="en-GB" sz="2400" b="1" i="0" u="none" strike="noStrike" baseline="0" dirty="0" err="1">
                <a:solidFill>
                  <a:srgbClr val="000000"/>
                </a:solidFill>
                <a:latin typeface="+mj-lt"/>
              </a:rPr>
              <a:t>Adj</a:t>
            </a:r>
            <a:r>
              <a:rPr lang="en-GB" sz="2400" b="1" i="0" u="none" strike="noStrike" baseline="0" dirty="0">
                <a:solidFill>
                  <a:srgbClr val="000000"/>
                </a:solidFill>
                <a:latin typeface="+mj-lt"/>
              </a:rPr>
              <a:t> SS	</a:t>
            </a:r>
            <a:r>
              <a:rPr lang="en-GB" sz="2400" b="1" i="0" u="none" strike="noStrike" baseline="0" dirty="0" err="1">
                <a:solidFill>
                  <a:srgbClr val="000000"/>
                </a:solidFill>
                <a:latin typeface="+mj-lt"/>
              </a:rPr>
              <a:t>Adj</a:t>
            </a:r>
            <a:r>
              <a:rPr lang="en-GB" sz="2400" b="1" i="0" u="none" strike="noStrike" baseline="0" dirty="0">
                <a:solidFill>
                  <a:srgbClr val="000000"/>
                </a:solidFill>
                <a:latin typeface="+mj-lt"/>
              </a:rPr>
              <a:t> MS	</a:t>
            </a:r>
            <a:r>
              <a:rPr lang="tr-TR" sz="2400" b="1" i="0" u="none" strike="noStrike" baseline="0" dirty="0">
                <a:solidFill>
                  <a:srgbClr val="000000"/>
                </a:solidFill>
                <a:latin typeface="+mj-lt"/>
              </a:rPr>
              <a:t>	</a:t>
            </a:r>
            <a:r>
              <a:rPr lang="en-GB" sz="2400" b="1" i="0" u="none" strike="noStrike" baseline="0" dirty="0">
                <a:solidFill>
                  <a:srgbClr val="000000"/>
                </a:solidFill>
                <a:latin typeface="+mj-lt"/>
              </a:rPr>
              <a:t>F-Value	</a:t>
            </a:r>
            <a:r>
              <a:rPr lang="tr-TR" sz="2400" b="1" i="0" u="none" strike="noStrike" baseline="0" dirty="0">
                <a:solidFill>
                  <a:srgbClr val="000000"/>
                </a:solidFill>
                <a:latin typeface="+mj-lt"/>
              </a:rPr>
              <a:t>	</a:t>
            </a:r>
            <a:r>
              <a:rPr lang="en-GB" sz="2400" b="1" i="0" u="none" strike="noStrike" baseline="0" dirty="0">
                <a:solidFill>
                  <a:srgbClr val="000000"/>
                </a:solidFill>
                <a:latin typeface="+mj-lt"/>
              </a:rPr>
              <a:t>P-Value	</a:t>
            </a:r>
            <a:endParaRPr lang="en-GB" sz="2400" b="0" i="0" u="none" strike="noStrike" baseline="0" dirty="0">
              <a:solidFill>
                <a:srgbClr val="000000"/>
              </a:solidFill>
              <a:latin typeface="+mj-lt"/>
            </a:endParaRPr>
          </a:p>
          <a:p>
            <a:pPr algn="l"/>
            <a:r>
              <a:rPr lang="pt-BR" sz="2400" b="0" i="0" u="none" strike="noStrike" baseline="0" dirty="0">
                <a:solidFill>
                  <a:srgbClr val="000000"/>
                </a:solidFill>
                <a:latin typeface="+mj-lt"/>
              </a:rPr>
              <a:t>Factor	</a:t>
            </a:r>
            <a:r>
              <a:rPr lang="tr-TR" sz="2400" b="0" i="0" u="none" strike="noStrike" baseline="0" dirty="0">
                <a:solidFill>
                  <a:srgbClr val="000000"/>
                </a:solidFill>
                <a:latin typeface="+mj-lt"/>
              </a:rPr>
              <a:t>	</a:t>
            </a:r>
            <a:r>
              <a:rPr lang="pt-BR" sz="2400" b="0" i="0" u="none" strike="noStrike" baseline="0" dirty="0">
                <a:solidFill>
                  <a:srgbClr val="000000"/>
                </a:solidFill>
                <a:latin typeface="+mj-lt"/>
              </a:rPr>
              <a:t>3	4,555	1,5182	</a:t>
            </a:r>
            <a:r>
              <a:rPr lang="tr-TR" sz="2400" b="0" i="0" u="none" strike="noStrike" baseline="0" dirty="0">
                <a:solidFill>
                  <a:srgbClr val="000000"/>
                </a:solidFill>
                <a:latin typeface="+mj-lt"/>
              </a:rPr>
              <a:t>	</a:t>
            </a:r>
            <a:r>
              <a:rPr lang="pt-BR" sz="2400" b="0" i="0" u="none" strike="noStrike" baseline="0" dirty="0">
                <a:solidFill>
                  <a:srgbClr val="000000"/>
                </a:solidFill>
                <a:latin typeface="+mj-lt"/>
              </a:rPr>
              <a:t>10,05	</a:t>
            </a:r>
            <a:r>
              <a:rPr lang="tr-TR" sz="2400" b="0" i="0" u="none" strike="noStrike" baseline="0" dirty="0">
                <a:solidFill>
                  <a:srgbClr val="000000"/>
                </a:solidFill>
                <a:latin typeface="+mj-lt"/>
              </a:rPr>
              <a:t>	  </a:t>
            </a:r>
            <a:r>
              <a:rPr lang="pt-BR" sz="2400" b="0" i="0" u="none" strike="noStrike" baseline="0" dirty="0">
                <a:solidFill>
                  <a:srgbClr val="000000"/>
                </a:solidFill>
                <a:latin typeface="+mj-lt"/>
              </a:rPr>
              <a:t>0,000	</a:t>
            </a:r>
          </a:p>
          <a:p>
            <a:pPr algn="l"/>
            <a:r>
              <a:rPr lang="en-GB" sz="2400" b="0" i="0" u="none" strike="noStrike" baseline="0" dirty="0">
                <a:solidFill>
                  <a:srgbClr val="000000"/>
                </a:solidFill>
                <a:latin typeface="+mj-lt"/>
              </a:rPr>
              <a:t>Error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35	5,289	0,1511	 	 	</a:t>
            </a:r>
          </a:p>
          <a:p>
            <a:pPr algn="l"/>
            <a:r>
              <a:rPr lang="en-GB" sz="2400" b="0" i="0" u="none" strike="noStrike" baseline="0" dirty="0">
                <a:solidFill>
                  <a:srgbClr val="000000"/>
                </a:solidFill>
                <a:latin typeface="+mj-lt"/>
              </a:rPr>
              <a:t>Total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38	9,844	 	 	 	</a:t>
            </a:r>
          </a:p>
          <a:p>
            <a:pPr algn="l"/>
            <a:endParaRPr lang="en-GB" sz="2400" b="0" i="0" u="none" strike="noStrike" baseline="0" dirty="0">
              <a:solidFill>
                <a:srgbClr val="000000"/>
              </a:solidFill>
              <a:latin typeface="+mj-lt"/>
            </a:endParaRPr>
          </a:p>
          <a:p>
            <a:endParaRPr lang="en-GB" dirty="0">
              <a:latin typeface="+mj-lt"/>
            </a:endParaRPr>
          </a:p>
        </p:txBody>
      </p:sp>
      <p:pic>
        <p:nvPicPr>
          <p:cNvPr id="5" name="Resim 4">
            <a:extLst>
              <a:ext uri="{FF2B5EF4-FFF2-40B4-BE49-F238E27FC236}">
                <a16:creationId xmlns:a16="http://schemas.microsoft.com/office/drawing/2014/main" id="{69C122EB-3B6A-17DD-6596-C6F88B2700FC}"/>
              </a:ext>
            </a:extLst>
          </p:cNvPr>
          <p:cNvPicPr>
            <a:picLocks noChangeAspect="1"/>
          </p:cNvPicPr>
          <p:nvPr/>
        </p:nvPicPr>
        <p:blipFill>
          <a:blip r:embed="rId2"/>
          <a:stretch>
            <a:fillRect/>
          </a:stretch>
        </p:blipFill>
        <p:spPr>
          <a:xfrm>
            <a:off x="6598228" y="867187"/>
            <a:ext cx="5486400" cy="3657600"/>
          </a:xfrm>
          <a:prstGeom prst="rect">
            <a:avLst/>
          </a:prstGeom>
        </p:spPr>
      </p:pic>
      <p:sp>
        <p:nvSpPr>
          <p:cNvPr id="6" name="Dikdörtgen 5">
            <a:extLst>
              <a:ext uri="{FF2B5EF4-FFF2-40B4-BE49-F238E27FC236}">
                <a16:creationId xmlns:a16="http://schemas.microsoft.com/office/drawing/2014/main" id="{C47C50CB-8069-A56B-8859-275E86C84052}"/>
              </a:ext>
            </a:extLst>
          </p:cNvPr>
          <p:cNvSpPr/>
          <p:nvPr/>
        </p:nvSpPr>
        <p:spPr>
          <a:xfrm>
            <a:off x="6421426" y="5186059"/>
            <a:ext cx="815839" cy="415445"/>
          </a:xfrm>
          <a:prstGeom prst="rect">
            <a:avLst/>
          </a:prstGeom>
          <a:solidFill>
            <a:schemeClr val="accent4">
              <a:alpha val="42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dirty="0"/>
          </a:p>
        </p:txBody>
      </p:sp>
      <p:sp>
        <p:nvSpPr>
          <p:cNvPr id="7" name="Metin kutusu 6">
            <a:extLst>
              <a:ext uri="{FF2B5EF4-FFF2-40B4-BE49-F238E27FC236}">
                <a16:creationId xmlns:a16="http://schemas.microsoft.com/office/drawing/2014/main" id="{ACF7CC23-4E32-5E44-F61D-9B82867D978E}"/>
              </a:ext>
            </a:extLst>
          </p:cNvPr>
          <p:cNvSpPr txBox="1"/>
          <p:nvPr/>
        </p:nvSpPr>
        <p:spPr>
          <a:xfrm>
            <a:off x="7782713" y="5046388"/>
            <a:ext cx="3042376" cy="16312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tr-TR" sz="2000" dirty="0">
                <a:solidFill>
                  <a:schemeClr val="accent5"/>
                </a:solidFill>
                <a:latin typeface="+mj-lt"/>
              </a:rPr>
              <a:t>P&lt;0,05 veriler göstermektedir ki en az otobüs markalarından biri diğerlerinden farklı arıza süresine sahip </a:t>
            </a:r>
            <a:endParaRPr lang="en-GB" sz="2000" dirty="0">
              <a:solidFill>
                <a:schemeClr val="accent5"/>
              </a:solidFill>
              <a:latin typeface="+mj-lt"/>
            </a:endParaRPr>
          </a:p>
        </p:txBody>
      </p:sp>
      <p:pic>
        <p:nvPicPr>
          <p:cNvPr id="8" name="Grafik 7" descr="Ok: Sağa döndür düz dolguyla">
            <a:extLst>
              <a:ext uri="{FF2B5EF4-FFF2-40B4-BE49-F238E27FC236}">
                <a16:creationId xmlns:a16="http://schemas.microsoft.com/office/drawing/2014/main" id="{36CB9D63-FC28-9EE9-903C-3976DB478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868509" flipH="1">
            <a:off x="6535003" y="5415936"/>
            <a:ext cx="1404523" cy="1351011"/>
          </a:xfrm>
          <a:prstGeom prst="rect">
            <a:avLst/>
          </a:prstGeom>
        </p:spPr>
      </p:pic>
      <p:sp>
        <p:nvSpPr>
          <p:cNvPr id="4" name="Slayt Numarası Yer Tutucusu 5">
            <a:extLst>
              <a:ext uri="{FF2B5EF4-FFF2-40B4-BE49-F238E27FC236}">
                <a16:creationId xmlns:a16="http://schemas.microsoft.com/office/drawing/2014/main" id="{A3020BBA-5CAC-04FB-7E54-CA6D12D5A2A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109</a:t>
            </a:fld>
            <a:endParaRPr lang="tr-TR" dirty="0"/>
          </a:p>
        </p:txBody>
      </p:sp>
    </p:spTree>
    <p:extLst>
      <p:ext uri="{BB962C8B-B14F-4D97-AF65-F5344CB8AC3E}">
        <p14:creationId xmlns:p14="http://schemas.microsoft.com/office/powerpoint/2010/main" val="270779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34265 Clip Art Graphic Of An Orange Guy Character Doing Pushups With His Legs Propped Up On A Yoga Fitness Ball by Jester Art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688765" y="5099746"/>
            <a:ext cx="2123806" cy="1299656"/>
          </a:xfrm>
          <a:prstGeom prst="rect">
            <a:avLst/>
          </a:prstGeom>
          <a:noFill/>
          <a:ln>
            <a:noFill/>
          </a:ln>
        </p:spPr>
      </p:pic>
      <p:sp>
        <p:nvSpPr>
          <p:cNvPr id="39939" name="Başlık 2"/>
          <p:cNvSpPr>
            <a:spLocks noGrp="1"/>
          </p:cNvSpPr>
          <p:nvPr>
            <p:ph type="title"/>
          </p:nvPr>
        </p:nvSpPr>
        <p:spPr/>
        <p:txBody>
          <a:bodyPr/>
          <a:lstStyle/>
          <a:p>
            <a:r>
              <a:rPr dirty="0"/>
              <a:t>SE </a:t>
            </a:r>
            <a:r>
              <a:rPr dirty="0" err="1"/>
              <a:t>Mean</a:t>
            </a:r>
            <a:endParaRPr dirty="0"/>
          </a:p>
        </p:txBody>
      </p:sp>
      <p:sp>
        <p:nvSpPr>
          <p:cNvPr id="4" name="Veri Yer Tutucusu 3">
            <a:extLst>
              <a:ext uri="{FF2B5EF4-FFF2-40B4-BE49-F238E27FC236}">
                <a16:creationId xmlns:a16="http://schemas.microsoft.com/office/drawing/2014/main" id="{17A0DABF-6B73-3ACE-BD51-E347A4EA0E68}"/>
              </a:ext>
            </a:extLst>
          </p:cNvPr>
          <p:cNvSpPr>
            <a:spLocks noGrp="1"/>
          </p:cNvSpPr>
          <p:nvPr>
            <p:ph type="dt" sz="half" idx="10"/>
          </p:nvPr>
        </p:nvSpPr>
        <p:spPr/>
        <p:txBody>
          <a:bodyPr/>
          <a:lstStyle/>
          <a:p>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p:txBody>
              <a:bodyPr/>
              <a:lstStyle/>
              <a:p>
                <a:r>
                  <a:rPr lang="tr-TR" b="0" dirty="0"/>
                  <a:t>SE </a:t>
                </a:r>
                <a:r>
                  <a:rPr lang="tr-TR" b="0" dirty="0" err="1"/>
                  <a:t>Mean</a:t>
                </a:r>
                <a:r>
                  <a:rPr lang="tr-TR" b="0" dirty="0"/>
                  <a:t> (Ortalamanın Standart Hatası):</a:t>
                </a:r>
              </a:p>
              <a:p>
                <a:r>
                  <a:rPr lang="tr-TR" b="0" dirty="0"/>
                  <a:t>Verilerin değişkenliği hakkında bilgi verir. </a:t>
                </a:r>
              </a:p>
              <a:p>
                <a:r>
                  <a:rPr lang="tr-TR" sz="2951" b="0" dirty="0"/>
                  <a:t>	SE </a:t>
                </a:r>
                <a:r>
                  <a:rPr lang="tr-TR" sz="2951" b="0" dirty="0" err="1"/>
                  <a:t>mean</a:t>
                </a:r>
                <a:r>
                  <a:rPr lang="tr-TR" sz="2951" b="0" dirty="0"/>
                  <a:t>= s/</a:t>
                </a:r>
                <a14:m>
                  <m:oMath xmlns:m="http://schemas.openxmlformats.org/officeDocument/2006/math">
                    <m:rad>
                      <m:radPr>
                        <m:degHide m:val="on"/>
                        <m:ctrlPr>
                          <a:rPr lang="tr-TR" sz="2951" b="0" i="1">
                            <a:latin typeface="Cambria Math" panose="02040503050406030204" pitchFamily="18" charset="0"/>
                          </a:rPr>
                        </m:ctrlPr>
                      </m:radPr>
                      <m:deg/>
                      <m:e>
                        <m:r>
                          <a:rPr lang="tr-TR" sz="2951" b="0" i="1" smtClean="0">
                            <a:latin typeface="Cambria Math"/>
                          </a:rPr>
                          <m:t>𝑛</m:t>
                        </m:r>
                      </m:e>
                    </m:rad>
                  </m:oMath>
                </a14:m>
                <a:endParaRPr lang="tr-TR" sz="2951" b="0" dirty="0"/>
              </a:p>
              <a:p>
                <a:r>
                  <a:rPr lang="tr-TR" b="0" dirty="0"/>
                  <a:t>SE </a:t>
                </a:r>
                <a:r>
                  <a:rPr lang="tr-TR" b="0" dirty="0" err="1"/>
                  <a:t>Mean</a:t>
                </a:r>
                <a:r>
                  <a:rPr lang="tr-TR" b="0" dirty="0"/>
                  <a:t> ne kadar 0’ a yakın ise verilerin değişkenliği o kadar azdır. </a:t>
                </a:r>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blipFill>
                <a:blip r:embed="rId6"/>
                <a:stretch>
                  <a:fillRect l="-833" t="-998"/>
                </a:stretch>
              </a:blipFill>
            </p:spPr>
            <p:txBody>
              <a:bodyPr/>
              <a:lstStyle/>
              <a:p>
                <a:r>
                  <a:rPr lang="en-GB">
                    <a:noFill/>
                  </a:rPr>
                  <a:t> </a:t>
                </a:r>
              </a:p>
            </p:txBody>
          </p:sp>
        </mc:Fallback>
      </mc:AlternateContent>
      <p:sp>
        <p:nvSpPr>
          <p:cNvPr id="6" name="Slayt Numarası Yer Tutucusu 5">
            <a:extLst>
              <a:ext uri="{FF2B5EF4-FFF2-40B4-BE49-F238E27FC236}">
                <a16:creationId xmlns:a16="http://schemas.microsoft.com/office/drawing/2014/main" id="{D07D9079-5A32-A6BC-B7BC-54E9D7D970D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a:t>
            </a:fld>
            <a:endParaRPr lang="tr-TR"/>
          </a:p>
        </p:txBody>
      </p:sp>
      <p:pic>
        <p:nvPicPr>
          <p:cNvPr id="5122" name="Picture 2" descr="C:\Users\EA\Desktop\norm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9202" y="4009232"/>
            <a:ext cx="243873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EA\Desktop\norm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1306" y="3191128"/>
            <a:ext cx="4401595" cy="1498742"/>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773005" y="3817724"/>
            <a:ext cx="275099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6216" tIns="48108" rIns="96216" bIns="48108" rtlCol="0" anchor="ctr"/>
          <a:lstStyle/>
          <a:p>
            <a:pPr algn="ctr">
              <a:buNone/>
            </a:pPr>
            <a:r>
              <a:rPr lang="tr-TR" sz="1610" dirty="0">
                <a:solidFill>
                  <a:schemeClr val="tx1"/>
                </a:solidFill>
              </a:rPr>
              <a:t>SE </a:t>
            </a:r>
            <a:r>
              <a:rPr lang="tr-TR" sz="1610" dirty="0" err="1">
                <a:solidFill>
                  <a:schemeClr val="tx1"/>
                </a:solidFill>
              </a:rPr>
              <a:t>Mean</a:t>
            </a:r>
            <a:r>
              <a:rPr lang="tr-TR" sz="1610" dirty="0">
                <a:solidFill>
                  <a:schemeClr val="tx1"/>
                </a:solidFill>
              </a:rPr>
              <a:t> = 1,5</a:t>
            </a:r>
          </a:p>
        </p:txBody>
      </p:sp>
      <p:sp>
        <p:nvSpPr>
          <p:cNvPr id="10" name="Dikdörtgen 9"/>
          <p:cNvSpPr/>
          <p:nvPr/>
        </p:nvSpPr>
        <p:spPr>
          <a:xfrm>
            <a:off x="5349302" y="5372599"/>
            <a:ext cx="275099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6216" tIns="48108" rIns="96216" bIns="48108" rtlCol="0" anchor="ctr"/>
          <a:lstStyle/>
          <a:p>
            <a:pPr algn="ctr">
              <a:buNone/>
            </a:pPr>
            <a:r>
              <a:rPr lang="tr-TR" sz="1610" dirty="0">
                <a:solidFill>
                  <a:schemeClr val="tx1"/>
                </a:solidFill>
              </a:rPr>
              <a:t>SE </a:t>
            </a:r>
            <a:r>
              <a:rPr lang="tr-TR" sz="1610" dirty="0" err="1">
                <a:solidFill>
                  <a:schemeClr val="tx1"/>
                </a:solidFill>
              </a:rPr>
              <a:t>Mean</a:t>
            </a:r>
            <a:r>
              <a:rPr lang="tr-TR" sz="1610" dirty="0">
                <a:solidFill>
                  <a:schemeClr val="tx1"/>
                </a:solidFill>
              </a:rPr>
              <a:t> = 0,1</a:t>
            </a:r>
          </a:p>
        </p:txBody>
      </p:sp>
      <p:sp>
        <p:nvSpPr>
          <p:cNvPr id="11" name="Serbest Form: Şekil 10">
            <a:extLst>
              <a:ext uri="{FF2B5EF4-FFF2-40B4-BE49-F238E27FC236}">
                <a16:creationId xmlns:a16="http://schemas.microsoft.com/office/drawing/2014/main" id="{50D15384-81FC-FC8E-97AB-E49039ADAC22}"/>
              </a:ext>
            </a:extLst>
          </p:cNvPr>
          <p:cNvSpPr/>
          <p:nvPr/>
        </p:nvSpPr>
        <p:spPr>
          <a:xfrm>
            <a:off x="3561347" y="4737005"/>
            <a:ext cx="2495694" cy="990027"/>
          </a:xfrm>
          <a:custGeom>
            <a:avLst/>
            <a:gdLst>
              <a:gd name="connsiteX0" fmla="*/ 0 w 2495694"/>
              <a:gd name="connsiteY0" fmla="*/ 0 h 990027"/>
              <a:gd name="connsiteX1" fmla="*/ 708145 w 2495694"/>
              <a:gd name="connsiteY1" fmla="*/ 666893 h 990027"/>
              <a:gd name="connsiteX2" fmla="*/ 2495694 w 2495694"/>
              <a:gd name="connsiteY2" fmla="*/ 990027 h 990027"/>
            </a:gdLst>
            <a:ahLst/>
            <a:cxnLst>
              <a:cxn ang="0">
                <a:pos x="connsiteX0" y="connsiteY0"/>
              </a:cxn>
              <a:cxn ang="0">
                <a:pos x="connsiteX1" y="connsiteY1"/>
              </a:cxn>
              <a:cxn ang="0">
                <a:pos x="connsiteX2" y="connsiteY2"/>
              </a:cxn>
            </a:cxnLst>
            <a:rect l="l" t="t" r="r" b="b"/>
            <a:pathLst>
              <a:path w="2495694" h="990027">
                <a:moveTo>
                  <a:pt x="0" y="0"/>
                </a:moveTo>
                <a:cubicBezTo>
                  <a:pt x="146098" y="250944"/>
                  <a:pt x="292196" y="501889"/>
                  <a:pt x="708145" y="666893"/>
                </a:cubicBezTo>
                <a:cubicBezTo>
                  <a:pt x="1124094" y="831897"/>
                  <a:pt x="1809894" y="910962"/>
                  <a:pt x="2495694" y="990027"/>
                </a:cubicBezTo>
              </a:path>
            </a:pathLst>
          </a:custGeom>
          <a:noFill/>
          <a:ln w="76200">
            <a:solidFill>
              <a:srgbClr val="831240"/>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7237602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115" name="Rectangle 3"/>
          <p:cNvSpPr>
            <a:spLocks noGrp="1" noChangeArrowheads="1"/>
          </p:cNvSpPr>
          <p:nvPr>
            <p:ph idx="1"/>
          </p:nvPr>
        </p:nvSpPr>
        <p:spPr/>
        <p:txBody>
          <a:bodyPr>
            <a:normAutofit fontScale="92500" lnSpcReduction="10000"/>
          </a:bodyPr>
          <a:lstStyle/>
          <a:p>
            <a:r>
              <a:rPr lang="tr-TR" b="0" noProof="0" dirty="0"/>
              <a:t>Korelasyon</a:t>
            </a:r>
          </a:p>
          <a:p>
            <a:r>
              <a:rPr lang="tr-TR" b="0" dirty="0"/>
              <a:t>	İ</a:t>
            </a:r>
            <a:r>
              <a:rPr lang="tr-TR" b="0" noProof="0" dirty="0"/>
              <a:t>ki degişken arasında doğrusal ilişkinin kuvvetini </a:t>
            </a:r>
            <a:r>
              <a:rPr lang="tr-TR" b="0" dirty="0"/>
              <a:t>ölçer.</a:t>
            </a:r>
          </a:p>
          <a:p>
            <a:r>
              <a:rPr lang="tr-TR" b="0" dirty="0"/>
              <a:t>	İleri</a:t>
            </a:r>
            <a:r>
              <a:rPr lang="tr-TR" b="0" noProof="0" dirty="0"/>
              <a:t> derecede doğrusal olmayan ilişkileri çözemez.</a:t>
            </a:r>
          </a:p>
          <a:p>
            <a:r>
              <a:rPr lang="tr-TR" b="0" noProof="0" dirty="0"/>
              <a:t>     Sebep ve sonucu ölçme.</a:t>
            </a:r>
          </a:p>
          <a:p>
            <a:r>
              <a:rPr lang="tr-TR" b="0" noProof="0" dirty="0"/>
              <a:t>     Regresyon için ilk adım olarak kullanılabilir.</a:t>
            </a:r>
          </a:p>
          <a:p>
            <a:r>
              <a:rPr lang="tr-TR" b="0" noProof="0" dirty="0"/>
              <a:t>     Grafik tekniklerle birlikte kullanılmalıdır.</a:t>
            </a:r>
          </a:p>
          <a:p>
            <a:endParaRPr lang="tr-TR" b="0" noProof="0" dirty="0"/>
          </a:p>
          <a:p>
            <a:r>
              <a:rPr lang="tr-TR" b="0" noProof="0" dirty="0"/>
              <a:t>Pratik anlamı;  Günün herhangi bir saat dilimi ile yoğunluk arasında bağıntı var mı? </a:t>
            </a:r>
            <a:r>
              <a:rPr lang="tr-TR" b="0" noProof="0" dirty="0" err="1"/>
              <a:t>Korelesyon</a:t>
            </a:r>
            <a:r>
              <a:rPr lang="tr-TR" b="0" noProof="0" dirty="0"/>
              <a:t> ile bakılır. Ve yorumlanır.</a:t>
            </a:r>
          </a:p>
          <a:p>
            <a:r>
              <a:rPr lang="tr-TR" b="0" noProof="0" dirty="0"/>
              <a:t>(Hat uzunlukları </a:t>
            </a:r>
            <a:r>
              <a:rPr lang="tr-TR" b="0" noProof="0" dirty="0" err="1"/>
              <a:t>vs</a:t>
            </a:r>
            <a:r>
              <a:rPr lang="tr-TR" b="0" noProof="0" dirty="0"/>
              <a:t> arıza süresi / Araçlara yapılan temizlik </a:t>
            </a:r>
            <a:r>
              <a:rPr lang="tr-TR" b="0" noProof="0" dirty="0" err="1"/>
              <a:t>vs</a:t>
            </a:r>
            <a:r>
              <a:rPr lang="tr-TR" b="0" noProof="0" dirty="0"/>
              <a:t> vatandaş memnuniyeti) </a:t>
            </a:r>
          </a:p>
          <a:p>
            <a:endParaRPr lang="tr-TR" b="0" noProof="0" dirty="0"/>
          </a:p>
          <a:p>
            <a:r>
              <a:rPr lang="tr-TR" b="0" noProof="0" dirty="0"/>
              <a:t>Korelasyon analizinde ki doğrusal ilişkinin kuvvetinin ölçüsü ‘’r’’ </a:t>
            </a:r>
            <a:r>
              <a:rPr lang="tr-TR" b="0" noProof="0" dirty="0" err="1"/>
              <a:t>dir</a:t>
            </a:r>
            <a:r>
              <a:rPr lang="tr-TR" b="0" noProof="0" dirty="0"/>
              <a:t>.</a:t>
            </a:r>
          </a:p>
        </p:txBody>
      </p:sp>
      <p:pic>
        <p:nvPicPr>
          <p:cNvPr id="4" name="Resim 3" descr="#35481 Clip Art Graphic Of An Orange Guy Character Standing And Reading A Memo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5234" y="1286326"/>
            <a:ext cx="1872469" cy="2630456"/>
          </a:xfrm>
          <a:prstGeom prst="rect">
            <a:avLst/>
          </a:prstGeom>
          <a:noFill/>
          <a:ln>
            <a:noFill/>
          </a:ln>
        </p:spPr>
      </p:pic>
      <p:sp>
        <p:nvSpPr>
          <p:cNvPr id="2650114" name="Rectangle 2"/>
          <p:cNvSpPr>
            <a:spLocks noGrp="1" noChangeArrowheads="1"/>
          </p:cNvSpPr>
          <p:nvPr>
            <p:ph type="title"/>
          </p:nvPr>
        </p:nvSpPr>
        <p:spPr/>
        <p:txBody>
          <a:bodyPr/>
          <a:lstStyle/>
          <a:p>
            <a:r>
              <a:rPr lang="tr-TR"/>
              <a:t>Korelasyon</a:t>
            </a:r>
          </a:p>
        </p:txBody>
      </p:sp>
      <p:sp>
        <p:nvSpPr>
          <p:cNvPr id="2" name="Veri Yer Tutucusu 1">
            <a:extLst>
              <a:ext uri="{FF2B5EF4-FFF2-40B4-BE49-F238E27FC236}">
                <a16:creationId xmlns:a16="http://schemas.microsoft.com/office/drawing/2014/main" id="{18B527A3-64D1-C6BC-0077-3E309EA843C1}"/>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780AC073-1E0E-038E-69C5-19268DA7F592}"/>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110</a:t>
            </a:fld>
            <a:endParaRPr lang="tr-TR"/>
          </a:p>
        </p:txBody>
      </p:sp>
    </p:spTree>
    <p:extLst>
      <p:ext uri="{BB962C8B-B14F-4D97-AF65-F5344CB8AC3E}">
        <p14:creationId xmlns:p14="http://schemas.microsoft.com/office/powerpoint/2010/main" val="34100860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1138" name="Rectangle 2"/>
          <p:cNvSpPr>
            <a:spLocks noGrp="1" noChangeArrowheads="1"/>
          </p:cNvSpPr>
          <p:nvPr>
            <p:ph type="title"/>
          </p:nvPr>
        </p:nvSpPr>
        <p:spPr/>
        <p:txBody>
          <a:bodyPr/>
          <a:lstStyle/>
          <a:p>
            <a:r>
              <a:rPr lang="tr-TR" cap="none" dirty="0"/>
              <a:t>" r</a:t>
            </a:r>
            <a:r>
              <a:rPr lang="tr-TR" dirty="0"/>
              <a:t> </a:t>
            </a:r>
            <a:r>
              <a:rPr lang="tr-TR" cap="none" dirty="0"/>
              <a:t>"  </a:t>
            </a:r>
            <a:r>
              <a:rPr lang="tr-TR" dirty="0" err="1"/>
              <a:t>nin</a:t>
            </a:r>
            <a:r>
              <a:rPr lang="tr-TR" dirty="0"/>
              <a:t> özellikleri</a:t>
            </a:r>
          </a:p>
        </p:txBody>
      </p:sp>
      <p:sp>
        <p:nvSpPr>
          <p:cNvPr id="2" name="Veri Yer Tutucusu 1">
            <a:extLst>
              <a:ext uri="{FF2B5EF4-FFF2-40B4-BE49-F238E27FC236}">
                <a16:creationId xmlns:a16="http://schemas.microsoft.com/office/drawing/2014/main" id="{4839CBFC-408C-EEFA-7100-4B07422FBB53}"/>
              </a:ext>
            </a:extLst>
          </p:cNvPr>
          <p:cNvSpPr>
            <a:spLocks noGrp="1"/>
          </p:cNvSpPr>
          <p:nvPr>
            <p:ph type="dt" sz="half" idx="10"/>
          </p:nvPr>
        </p:nvSpPr>
        <p:spPr/>
        <p:txBody>
          <a:bodyPr/>
          <a:lstStyle/>
          <a:p>
            <a:endParaRPr lang="tr-TR" dirty="0"/>
          </a:p>
        </p:txBody>
      </p:sp>
      <p:sp>
        <p:nvSpPr>
          <p:cNvPr id="2651139" name="Rectangle 3"/>
          <p:cNvSpPr>
            <a:spLocks noGrp="1" noChangeArrowheads="1"/>
          </p:cNvSpPr>
          <p:nvPr>
            <p:ph idx="1"/>
          </p:nvPr>
        </p:nvSpPr>
        <p:spPr/>
        <p:txBody>
          <a:bodyPr/>
          <a:lstStyle/>
          <a:p>
            <a:pPr algn="r"/>
            <a:r>
              <a:rPr lang="tr-TR" b="0" dirty="0"/>
              <a:t>-1&lt; r &lt;1</a:t>
            </a:r>
          </a:p>
          <a:p>
            <a:pPr algn="r">
              <a:buFont typeface="Wingdings" pitchFamily="2" charset="2"/>
              <a:buNone/>
            </a:pPr>
            <a:r>
              <a:rPr lang="tr-TR" b="0" dirty="0"/>
              <a:t>     r&gt;1 pozitifi doğrusal ilişki</a:t>
            </a:r>
          </a:p>
          <a:p>
            <a:pPr algn="r">
              <a:buFont typeface="Wingdings" pitchFamily="2" charset="2"/>
              <a:buNone/>
            </a:pPr>
            <a:r>
              <a:rPr lang="tr-TR" b="0" dirty="0"/>
              <a:t>     r&lt;1 negatif doğrusal ilişki</a:t>
            </a:r>
          </a:p>
          <a:p>
            <a:pPr algn="r">
              <a:buFont typeface="Wingdings" pitchFamily="2" charset="2"/>
              <a:buNone/>
            </a:pPr>
            <a:r>
              <a:rPr lang="tr-TR" b="0" dirty="0"/>
              <a:t>Korelasyon katsayıları toplanamaz.</a:t>
            </a:r>
          </a:p>
          <a:p>
            <a:pPr>
              <a:buFont typeface="Wingdings" pitchFamily="2" charset="2"/>
              <a:buNone/>
            </a:pPr>
            <a:endParaRPr lang="tr-TR" b="0" dirty="0"/>
          </a:p>
        </p:txBody>
      </p:sp>
      <p:sp>
        <p:nvSpPr>
          <p:cNvPr id="4" name="Slayt Numarası Yer Tutucusu 3">
            <a:extLst>
              <a:ext uri="{FF2B5EF4-FFF2-40B4-BE49-F238E27FC236}">
                <a16:creationId xmlns:a16="http://schemas.microsoft.com/office/drawing/2014/main" id="{61032A8B-A928-C077-CDC2-DF3EDD7F93D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111</a:t>
            </a:fld>
            <a:endParaRPr lang="tr-TR"/>
          </a:p>
        </p:txBody>
      </p:sp>
      <p:sp>
        <p:nvSpPr>
          <p:cNvPr id="5" name="Rectangle 4"/>
          <p:cNvSpPr>
            <a:spLocks noChangeArrowheads="1"/>
          </p:cNvSpPr>
          <p:nvPr/>
        </p:nvSpPr>
        <p:spPr bwMode="auto">
          <a:xfrm>
            <a:off x="2161324" y="4667351"/>
            <a:ext cx="7662559" cy="136525"/>
          </a:xfrm>
          <a:prstGeom prst="rect">
            <a:avLst/>
          </a:prstGeom>
          <a:gradFill rotWithShape="0">
            <a:gsLst>
              <a:gs pos="0">
                <a:srgbClr val="77933C"/>
              </a:gs>
              <a:gs pos="50000">
                <a:schemeClr val="accent5"/>
              </a:gs>
              <a:gs pos="100000">
                <a:srgbClr val="77933C"/>
              </a:gs>
            </a:gsLst>
            <a:lin ang="0" scaled="1"/>
          </a:gradFill>
          <a:ln w="12700">
            <a:solidFill>
              <a:schemeClr val="tx1"/>
            </a:solidFill>
            <a:miter lim="800000"/>
            <a:headEnd/>
            <a:tailEnd/>
          </a:ln>
        </p:spPr>
        <p:txBody>
          <a:bodyPr wrap="none" lIns="96216" tIns="48108" rIns="96216" bIns="48108" anchor="ctr"/>
          <a:lstStyle/>
          <a:p>
            <a:pPr>
              <a:buNone/>
            </a:pPr>
            <a:endParaRPr lang="tr-TR" sz="1610"/>
          </a:p>
        </p:txBody>
      </p:sp>
      <p:sp>
        <p:nvSpPr>
          <p:cNvPr id="6" name="Line 5"/>
          <p:cNvSpPr>
            <a:spLocks noChangeShapeType="1"/>
          </p:cNvSpPr>
          <p:nvPr/>
        </p:nvSpPr>
        <p:spPr bwMode="auto">
          <a:xfrm>
            <a:off x="2164789" y="458797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7" name="Line 6"/>
          <p:cNvSpPr>
            <a:spLocks noChangeShapeType="1"/>
          </p:cNvSpPr>
          <p:nvPr/>
        </p:nvSpPr>
        <p:spPr bwMode="auto">
          <a:xfrm>
            <a:off x="2881747" y="458797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8" name="Line 7"/>
          <p:cNvSpPr>
            <a:spLocks noChangeShapeType="1"/>
          </p:cNvSpPr>
          <p:nvPr/>
        </p:nvSpPr>
        <p:spPr bwMode="auto">
          <a:xfrm>
            <a:off x="9155486" y="4574484"/>
            <a:ext cx="0" cy="355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9" name="Line 8"/>
          <p:cNvSpPr>
            <a:spLocks noChangeShapeType="1"/>
          </p:cNvSpPr>
          <p:nvPr/>
        </p:nvSpPr>
        <p:spPr bwMode="auto">
          <a:xfrm>
            <a:off x="9820417" y="458797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0" name="Rectangle 9"/>
          <p:cNvSpPr>
            <a:spLocks noChangeArrowheads="1"/>
          </p:cNvSpPr>
          <p:nvPr/>
        </p:nvSpPr>
        <p:spPr bwMode="auto">
          <a:xfrm>
            <a:off x="1793250" y="4937226"/>
            <a:ext cx="643402"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a:solidFill>
                  <a:schemeClr val="tx2"/>
                </a:solidFill>
                <a:latin typeface="Futura Book" pitchFamily="34" charset="0"/>
              </a:rPr>
              <a:t>-1.0</a:t>
            </a:r>
          </a:p>
        </p:txBody>
      </p:sp>
      <p:sp>
        <p:nvSpPr>
          <p:cNvPr id="11" name="Rectangle 10"/>
          <p:cNvSpPr>
            <a:spLocks noChangeArrowheads="1"/>
          </p:cNvSpPr>
          <p:nvPr/>
        </p:nvSpPr>
        <p:spPr bwMode="auto">
          <a:xfrm>
            <a:off x="9492421" y="4935638"/>
            <a:ext cx="686683"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a:solidFill>
                  <a:schemeClr val="tx2"/>
                </a:solidFill>
                <a:latin typeface="Futura Book" pitchFamily="34" charset="0"/>
              </a:rPr>
              <a:t>+1.0</a:t>
            </a:r>
          </a:p>
        </p:txBody>
      </p:sp>
      <p:sp>
        <p:nvSpPr>
          <p:cNvPr id="12" name="Line 11"/>
          <p:cNvSpPr>
            <a:spLocks noChangeShapeType="1"/>
          </p:cNvSpPr>
          <p:nvPr/>
        </p:nvSpPr>
        <p:spPr bwMode="auto">
          <a:xfrm>
            <a:off x="5992603" y="4629253"/>
            <a:ext cx="0" cy="2873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3" name="Rectangle 12"/>
          <p:cNvSpPr>
            <a:spLocks noChangeArrowheads="1"/>
          </p:cNvSpPr>
          <p:nvPr/>
        </p:nvSpPr>
        <p:spPr bwMode="auto">
          <a:xfrm>
            <a:off x="5822192" y="4940401"/>
            <a:ext cx="340434"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a:solidFill>
                  <a:schemeClr val="tx2"/>
                </a:solidFill>
                <a:latin typeface="Futura Book" pitchFamily="34" charset="0"/>
              </a:rPr>
              <a:t>0</a:t>
            </a:r>
          </a:p>
        </p:txBody>
      </p:sp>
      <p:sp>
        <p:nvSpPr>
          <p:cNvPr id="14" name="Rectangle 13"/>
          <p:cNvSpPr>
            <a:spLocks noChangeArrowheads="1"/>
          </p:cNvSpPr>
          <p:nvPr/>
        </p:nvSpPr>
        <p:spPr bwMode="auto">
          <a:xfrm>
            <a:off x="2058347" y="3758576"/>
            <a:ext cx="1397537" cy="76514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lIns="101896" tIns="51783" rIns="101896" bIns="51783">
            <a:spAutoFit/>
          </a:bodyPr>
          <a:lstStyle/>
          <a:p>
            <a:pPr algn="ctr" defTabSz="1072381" eaLnBrk="0" hangingPunct="0">
              <a:defRPr/>
            </a:pPr>
            <a:r>
              <a:rPr lang="tr-TR" sz="1431" b="1" dirty="0">
                <a:solidFill>
                  <a:schemeClr val="bg1"/>
                </a:solidFill>
                <a:latin typeface="Futura Book" pitchFamily="34" charset="0"/>
              </a:rPr>
              <a:t>Negatif doğrusal bir ilişki var </a:t>
            </a:r>
            <a:endParaRPr lang="en-AU" sz="1431" b="1" dirty="0">
              <a:solidFill>
                <a:schemeClr val="bg1"/>
              </a:solidFill>
              <a:latin typeface="Futura Book" pitchFamily="34" charset="0"/>
            </a:endParaRPr>
          </a:p>
        </p:txBody>
      </p:sp>
      <p:sp>
        <p:nvSpPr>
          <p:cNvPr id="15" name="Rectangle 14"/>
          <p:cNvSpPr>
            <a:spLocks noChangeArrowheads="1"/>
          </p:cNvSpPr>
          <p:nvPr/>
        </p:nvSpPr>
        <p:spPr bwMode="auto">
          <a:xfrm>
            <a:off x="8478548" y="3758576"/>
            <a:ext cx="1477629" cy="76514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lIns="101896" tIns="51783" rIns="101896" bIns="51783">
            <a:spAutoFit/>
          </a:bodyPr>
          <a:lstStyle/>
          <a:p>
            <a:pPr algn="ctr" defTabSz="1072381" eaLnBrk="0" hangingPunct="0">
              <a:defRPr/>
            </a:pPr>
            <a:r>
              <a:rPr lang="tr-TR" sz="1431" b="1" dirty="0">
                <a:solidFill>
                  <a:schemeClr val="bg1"/>
                </a:solidFill>
                <a:latin typeface="Futura Book" pitchFamily="34" charset="0"/>
              </a:rPr>
              <a:t>Pozitif doğrusal bir ilişki var </a:t>
            </a:r>
            <a:endParaRPr lang="en-AU" sz="1431" b="1" dirty="0">
              <a:solidFill>
                <a:schemeClr val="bg1"/>
              </a:solidFill>
              <a:latin typeface="Futura Book" pitchFamily="34" charset="0"/>
            </a:endParaRPr>
          </a:p>
        </p:txBody>
      </p:sp>
      <p:sp>
        <p:nvSpPr>
          <p:cNvPr id="16" name="Rectangle 15"/>
          <p:cNvSpPr>
            <a:spLocks noChangeArrowheads="1"/>
          </p:cNvSpPr>
          <p:nvPr/>
        </p:nvSpPr>
        <p:spPr bwMode="auto">
          <a:xfrm>
            <a:off x="4936926" y="4138713"/>
            <a:ext cx="2054045" cy="32476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lIns="101896" tIns="51783" rIns="101896" bIns="51783">
            <a:spAutoFit/>
          </a:bodyPr>
          <a:lstStyle/>
          <a:p>
            <a:pPr defTabSz="1072381" eaLnBrk="0" hangingPunct="0">
              <a:spcBef>
                <a:spcPct val="50000"/>
              </a:spcBef>
            </a:pPr>
            <a:r>
              <a:rPr lang="tr-TR" sz="1431" b="1" dirty="0">
                <a:solidFill>
                  <a:schemeClr val="bg1"/>
                </a:solidFill>
                <a:latin typeface="Futura Book" pitchFamily="34" charset="0"/>
              </a:rPr>
              <a:t>Doğrusal bir ilişki yok</a:t>
            </a:r>
            <a:endParaRPr lang="en-AU" sz="1431" b="1" dirty="0">
              <a:solidFill>
                <a:schemeClr val="bg1"/>
              </a:solidFill>
              <a:latin typeface="Futura Book" pitchFamily="34" charset="0"/>
            </a:endParaRPr>
          </a:p>
        </p:txBody>
      </p:sp>
      <p:sp>
        <p:nvSpPr>
          <p:cNvPr id="17" name="Line 16"/>
          <p:cNvSpPr>
            <a:spLocks noChangeShapeType="1"/>
          </p:cNvSpPr>
          <p:nvPr/>
        </p:nvSpPr>
        <p:spPr bwMode="auto">
          <a:xfrm>
            <a:off x="4425420" y="458797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8" name="Line 17"/>
          <p:cNvSpPr>
            <a:spLocks noChangeShapeType="1"/>
          </p:cNvSpPr>
          <p:nvPr/>
        </p:nvSpPr>
        <p:spPr bwMode="auto">
          <a:xfrm>
            <a:off x="7818976" y="458797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dirty="0"/>
          </a:p>
        </p:txBody>
      </p:sp>
      <p:sp>
        <p:nvSpPr>
          <p:cNvPr id="19" name="Rectangle 18"/>
          <p:cNvSpPr>
            <a:spLocks noChangeArrowheads="1"/>
          </p:cNvSpPr>
          <p:nvPr/>
        </p:nvSpPr>
        <p:spPr bwMode="auto">
          <a:xfrm>
            <a:off x="2589342" y="4943578"/>
            <a:ext cx="643402"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a:t>
            </a:r>
            <a:r>
              <a:rPr lang="tr-TR" sz="1878" b="1" dirty="0">
                <a:solidFill>
                  <a:schemeClr val="tx2"/>
                </a:solidFill>
                <a:latin typeface="Futura Book" pitchFamily="34" charset="0"/>
              </a:rPr>
              <a:t>9</a:t>
            </a:r>
            <a:endParaRPr lang="en-AU" sz="1878" b="1" dirty="0">
              <a:solidFill>
                <a:schemeClr val="tx2"/>
              </a:solidFill>
              <a:latin typeface="Futura Book" pitchFamily="34" charset="0"/>
            </a:endParaRPr>
          </a:p>
        </p:txBody>
      </p:sp>
      <p:sp>
        <p:nvSpPr>
          <p:cNvPr id="20" name="Rectangle 19"/>
          <p:cNvSpPr>
            <a:spLocks noChangeArrowheads="1"/>
          </p:cNvSpPr>
          <p:nvPr/>
        </p:nvSpPr>
        <p:spPr bwMode="auto">
          <a:xfrm>
            <a:off x="4125127" y="4943578"/>
            <a:ext cx="643402"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a:t>
            </a:r>
            <a:r>
              <a:rPr lang="tr-TR" sz="1878" b="1" dirty="0">
                <a:solidFill>
                  <a:schemeClr val="tx2"/>
                </a:solidFill>
                <a:latin typeface="Futura Book" pitchFamily="34" charset="0"/>
              </a:rPr>
              <a:t>5</a:t>
            </a:r>
            <a:endParaRPr lang="en-AU" sz="1878" b="1" dirty="0">
              <a:solidFill>
                <a:schemeClr val="tx2"/>
              </a:solidFill>
              <a:latin typeface="Futura Book" pitchFamily="34" charset="0"/>
            </a:endParaRPr>
          </a:p>
        </p:txBody>
      </p:sp>
      <p:sp>
        <p:nvSpPr>
          <p:cNvPr id="21" name="Rectangle 20"/>
          <p:cNvSpPr>
            <a:spLocks noChangeArrowheads="1"/>
          </p:cNvSpPr>
          <p:nvPr/>
        </p:nvSpPr>
        <p:spPr bwMode="auto">
          <a:xfrm>
            <a:off x="7542615" y="4948643"/>
            <a:ext cx="542413"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a:t>
            </a:r>
            <a:r>
              <a:rPr lang="tr-TR" sz="1878" b="1" dirty="0">
                <a:solidFill>
                  <a:schemeClr val="tx2"/>
                </a:solidFill>
                <a:latin typeface="Futura Book" pitchFamily="34" charset="0"/>
              </a:rPr>
              <a:t>5</a:t>
            </a:r>
            <a:endParaRPr lang="en-AU" sz="1878" b="1" dirty="0">
              <a:solidFill>
                <a:schemeClr val="tx2"/>
              </a:solidFill>
              <a:latin typeface="Futura Book" pitchFamily="34" charset="0"/>
            </a:endParaRPr>
          </a:p>
        </p:txBody>
      </p:sp>
      <p:sp>
        <p:nvSpPr>
          <p:cNvPr id="22" name="Rectangle 21"/>
          <p:cNvSpPr>
            <a:spLocks noChangeArrowheads="1"/>
          </p:cNvSpPr>
          <p:nvPr/>
        </p:nvSpPr>
        <p:spPr bwMode="auto">
          <a:xfrm>
            <a:off x="8884279" y="4937226"/>
            <a:ext cx="542413"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a:t>
            </a:r>
            <a:r>
              <a:rPr lang="tr-TR" sz="1878" b="1" dirty="0">
                <a:solidFill>
                  <a:schemeClr val="tx2"/>
                </a:solidFill>
                <a:latin typeface="Futura Book" pitchFamily="34" charset="0"/>
              </a:rPr>
              <a:t>9</a:t>
            </a:r>
            <a:endParaRPr lang="en-AU" sz="1878" b="1" dirty="0">
              <a:solidFill>
                <a:schemeClr val="tx2"/>
              </a:solidFill>
              <a:latin typeface="Futura Book" pitchFamily="34" charset="0"/>
            </a:endParaRPr>
          </a:p>
        </p:txBody>
      </p:sp>
      <p:pic>
        <p:nvPicPr>
          <p:cNvPr id="23" name="Resim 22" descr="#34347 Clip Art Graphic Of An Orange Guy Albert Einstein Character Pointing To A Drawing Of A Ufo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114951" y="1485768"/>
            <a:ext cx="2535854" cy="2253759"/>
          </a:xfrm>
          <a:prstGeom prst="rect">
            <a:avLst/>
          </a:prstGeom>
          <a:noFill/>
          <a:ln>
            <a:noFill/>
          </a:ln>
        </p:spPr>
      </p:pic>
    </p:spTree>
    <p:extLst>
      <p:ext uri="{BB962C8B-B14F-4D97-AF65-F5344CB8AC3E}">
        <p14:creationId xmlns:p14="http://schemas.microsoft.com/office/powerpoint/2010/main" val="2501775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3186" name="Rectangle 2"/>
          <p:cNvSpPr>
            <a:spLocks noGrp="1" noChangeArrowheads="1"/>
          </p:cNvSpPr>
          <p:nvPr>
            <p:ph type="title"/>
          </p:nvPr>
        </p:nvSpPr>
        <p:spPr/>
        <p:txBody>
          <a:bodyPr/>
          <a:lstStyle/>
          <a:p>
            <a:r>
              <a:rPr lang="tr-TR"/>
              <a:t>Korelasyon tipleri ve Şiddetleri</a:t>
            </a:r>
          </a:p>
        </p:txBody>
      </p:sp>
      <p:sp>
        <p:nvSpPr>
          <p:cNvPr id="2" name="Veri Yer Tutucusu 1">
            <a:extLst>
              <a:ext uri="{FF2B5EF4-FFF2-40B4-BE49-F238E27FC236}">
                <a16:creationId xmlns:a16="http://schemas.microsoft.com/office/drawing/2014/main" id="{CB22F105-0EDC-6008-2336-B27F4BC7ED7A}"/>
              </a:ext>
            </a:extLst>
          </p:cNvPr>
          <p:cNvSpPr>
            <a:spLocks noGrp="1"/>
          </p:cNvSpPr>
          <p:nvPr>
            <p:ph type="dt" sz="half" idx="10"/>
          </p:nvPr>
        </p:nvSpPr>
        <p:spPr/>
        <p:txBody>
          <a:bodyPr/>
          <a:lstStyle/>
          <a:p>
            <a:endParaRPr lang="tr-TR" dirty="0"/>
          </a:p>
        </p:txBody>
      </p:sp>
      <p:graphicFrame>
        <p:nvGraphicFramePr>
          <p:cNvPr id="2653187" name="Object 3"/>
          <p:cNvGraphicFramePr>
            <a:graphicFrameLocks noGrp="1" noChangeAspect="1"/>
          </p:cNvGraphicFramePr>
          <p:nvPr>
            <p:ph idx="1"/>
            <p:extLst>
              <p:ext uri="{D42A27DB-BD31-4B8C-83A1-F6EECF244321}">
                <p14:modId xmlns:p14="http://schemas.microsoft.com/office/powerpoint/2010/main" val="198207353"/>
              </p:ext>
            </p:extLst>
          </p:nvPr>
        </p:nvGraphicFramePr>
        <p:xfrm>
          <a:off x="742197" y="1262472"/>
          <a:ext cx="3240000" cy="2160000"/>
        </p:xfrm>
        <a:graphic>
          <a:graphicData uri="http://schemas.openxmlformats.org/presentationml/2006/ole">
            <mc:AlternateContent xmlns:mc="http://schemas.openxmlformats.org/markup-compatibility/2006">
              <mc:Choice xmlns:v="urn:schemas-microsoft-com:vml" Requires="v">
                <p:oleObj name="Graph" r:id="rId2" imgW="5486400" imgH="3657600" progId="MtbGraph.Document.15">
                  <p:embed/>
                </p:oleObj>
              </mc:Choice>
              <mc:Fallback>
                <p:oleObj name="Graph" r:id="rId2" imgW="5486400" imgH="3657600" progId="MtbGraph.Document.15">
                  <p:embed/>
                  <p:pic>
                    <p:nvPicPr>
                      <p:cNvPr id="265318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White">
                      <a:xfrm>
                        <a:off x="742197" y="1262472"/>
                        <a:ext cx="3240000" cy="2160000"/>
                      </a:xfrm>
                      <a:prstGeom prst="rect">
                        <a:avLst/>
                      </a:prstGeom>
                      <a:noFill/>
                      <a:ln>
                        <a:noFill/>
                      </a:ln>
                      <a:effectLst/>
                    </p:spPr>
                  </p:pic>
                </p:oleObj>
              </mc:Fallback>
            </mc:AlternateContent>
          </a:graphicData>
        </a:graphic>
      </p:graphicFrame>
      <p:sp>
        <p:nvSpPr>
          <p:cNvPr id="5" name="Slayt Numarası Yer Tutucusu 4">
            <a:extLst>
              <a:ext uri="{FF2B5EF4-FFF2-40B4-BE49-F238E27FC236}">
                <a16:creationId xmlns:a16="http://schemas.microsoft.com/office/drawing/2014/main" id="{2AD6A882-5037-2D24-A269-C5D1DE1CF4F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112</a:t>
            </a:fld>
            <a:endParaRPr lang="tr-TR"/>
          </a:p>
        </p:txBody>
      </p:sp>
      <p:graphicFrame>
        <p:nvGraphicFramePr>
          <p:cNvPr id="2653188" name="Object 4"/>
          <p:cNvGraphicFramePr>
            <a:graphicFrameLocks noGrp="1" noChangeAspect="1"/>
          </p:cNvGraphicFramePr>
          <p:nvPr>
            <p:ph sz="quarter" idx="4294967295"/>
            <p:extLst>
              <p:ext uri="{D42A27DB-BD31-4B8C-83A1-F6EECF244321}">
                <p14:modId xmlns:p14="http://schemas.microsoft.com/office/powerpoint/2010/main" val="2482300887"/>
              </p:ext>
            </p:extLst>
          </p:nvPr>
        </p:nvGraphicFramePr>
        <p:xfrm>
          <a:off x="740401" y="3811859"/>
          <a:ext cx="3243593" cy="2160000"/>
        </p:xfrm>
        <a:graphic>
          <a:graphicData uri="http://schemas.openxmlformats.org/presentationml/2006/ole">
            <mc:AlternateContent xmlns:mc="http://schemas.openxmlformats.org/markup-compatibility/2006">
              <mc:Choice xmlns:v="urn:schemas-microsoft-com:vml" Requires="v">
                <p:oleObj name="Graph" r:id="rId4" imgW="5486400" imgH="3657600" progId="MtbGraph.Document.15">
                  <p:embed/>
                </p:oleObj>
              </mc:Choice>
              <mc:Fallback>
                <p:oleObj name="Graph" r:id="rId4" imgW="5486400" imgH="3657600" progId="MtbGraph.Document.15">
                  <p:embed/>
                  <p:pic>
                    <p:nvPicPr>
                      <p:cNvPr id="2653188"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White">
                      <a:xfrm>
                        <a:off x="740401" y="3811859"/>
                        <a:ext cx="3243593" cy="2160000"/>
                      </a:xfrm>
                      <a:prstGeom prst="rect">
                        <a:avLst/>
                      </a:prstGeom>
                      <a:noFill/>
                      <a:ln>
                        <a:noFill/>
                      </a:ln>
                      <a:effectLst/>
                    </p:spPr>
                  </p:pic>
                </p:oleObj>
              </mc:Fallback>
            </mc:AlternateContent>
          </a:graphicData>
        </a:graphic>
      </p:graphicFrame>
      <p:graphicFrame>
        <p:nvGraphicFramePr>
          <p:cNvPr id="2653189" name="Object 5"/>
          <p:cNvGraphicFramePr>
            <a:graphicFrameLocks noGrp="1" noChangeAspect="1"/>
          </p:cNvGraphicFramePr>
          <p:nvPr>
            <p:ph sz="quarter" idx="4294967295"/>
            <p:extLst>
              <p:ext uri="{D42A27DB-BD31-4B8C-83A1-F6EECF244321}">
                <p14:modId xmlns:p14="http://schemas.microsoft.com/office/powerpoint/2010/main" val="3876386499"/>
              </p:ext>
            </p:extLst>
          </p:nvPr>
        </p:nvGraphicFramePr>
        <p:xfrm>
          <a:off x="7679068" y="3778891"/>
          <a:ext cx="3241798" cy="2160000"/>
        </p:xfrm>
        <a:graphic>
          <a:graphicData uri="http://schemas.openxmlformats.org/presentationml/2006/ole">
            <mc:AlternateContent xmlns:mc="http://schemas.openxmlformats.org/markup-compatibility/2006">
              <mc:Choice xmlns:v="urn:schemas-microsoft-com:vml" Requires="v">
                <p:oleObj name="Graph" r:id="rId6" imgW="5486400" imgH="3657600" progId="MtbGraph.Document.15">
                  <p:embed/>
                </p:oleObj>
              </mc:Choice>
              <mc:Fallback>
                <p:oleObj name="Graph" r:id="rId6" imgW="5486400" imgH="3657600" progId="MtbGraph.Document.15">
                  <p:embed/>
                  <p:pic>
                    <p:nvPicPr>
                      <p:cNvPr id="265318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White">
                      <a:xfrm>
                        <a:off x="7679068" y="3778891"/>
                        <a:ext cx="3241798" cy="2160000"/>
                      </a:xfrm>
                      <a:prstGeom prst="rect">
                        <a:avLst/>
                      </a:prstGeom>
                      <a:noFill/>
                      <a:ln>
                        <a:noFill/>
                      </a:ln>
                      <a:effectLst/>
                    </p:spPr>
                  </p:pic>
                </p:oleObj>
              </mc:Fallback>
            </mc:AlternateContent>
          </a:graphicData>
        </a:graphic>
      </p:graphicFrame>
      <p:graphicFrame>
        <p:nvGraphicFramePr>
          <p:cNvPr id="2653190" name="Object 6"/>
          <p:cNvGraphicFramePr>
            <a:graphicFrameLocks noGrp="1" noChangeAspect="1"/>
          </p:cNvGraphicFramePr>
          <p:nvPr>
            <p:ph sz="quarter" idx="4294967295"/>
            <p:extLst>
              <p:ext uri="{D42A27DB-BD31-4B8C-83A1-F6EECF244321}">
                <p14:modId xmlns:p14="http://schemas.microsoft.com/office/powerpoint/2010/main" val="2015492648"/>
              </p:ext>
            </p:extLst>
          </p:nvPr>
        </p:nvGraphicFramePr>
        <p:xfrm>
          <a:off x="4291801" y="3821186"/>
          <a:ext cx="3243593" cy="2160000"/>
        </p:xfrm>
        <a:graphic>
          <a:graphicData uri="http://schemas.openxmlformats.org/presentationml/2006/ole">
            <mc:AlternateContent xmlns:mc="http://schemas.openxmlformats.org/markup-compatibility/2006">
              <mc:Choice xmlns:v="urn:schemas-microsoft-com:vml" Requires="v">
                <p:oleObj name="Graph" r:id="rId8" imgW="5486400" imgH="3657600" progId="MtbGraph.Document.15">
                  <p:embed/>
                </p:oleObj>
              </mc:Choice>
              <mc:Fallback>
                <p:oleObj name="Graph" r:id="rId8" imgW="5486400" imgH="3657600" progId="MtbGraph.Document.15">
                  <p:embed/>
                  <p:pic>
                    <p:nvPicPr>
                      <p:cNvPr id="265319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blackWhite">
                      <a:xfrm>
                        <a:off x="4291801" y="3821186"/>
                        <a:ext cx="3243593" cy="2160000"/>
                      </a:xfrm>
                      <a:prstGeom prst="rect">
                        <a:avLst/>
                      </a:prstGeom>
                      <a:noFill/>
                      <a:ln>
                        <a:noFill/>
                      </a:ln>
                      <a:effectLst/>
                    </p:spPr>
                  </p:pic>
                </p:oleObj>
              </mc:Fallback>
            </mc:AlternateContent>
          </a:graphicData>
        </a:graphic>
      </p:graphicFrame>
      <p:graphicFrame>
        <p:nvGraphicFramePr>
          <p:cNvPr id="2653191" name="Object 7"/>
          <p:cNvGraphicFramePr>
            <a:graphicFrameLocks noChangeAspect="1"/>
          </p:cNvGraphicFramePr>
          <p:nvPr>
            <p:extLst>
              <p:ext uri="{D42A27DB-BD31-4B8C-83A1-F6EECF244321}">
                <p14:modId xmlns:p14="http://schemas.microsoft.com/office/powerpoint/2010/main" val="763687124"/>
              </p:ext>
            </p:extLst>
          </p:nvPr>
        </p:nvGraphicFramePr>
        <p:xfrm>
          <a:off x="4564721" y="1186845"/>
          <a:ext cx="2697752" cy="2160000"/>
        </p:xfrm>
        <a:graphic>
          <a:graphicData uri="http://schemas.openxmlformats.org/presentationml/2006/ole">
            <mc:AlternateContent xmlns:mc="http://schemas.openxmlformats.org/markup-compatibility/2006">
              <mc:Choice xmlns:v="urn:schemas-microsoft-com:vml" Requires="v">
                <p:oleObj name="Graph" r:id="rId10" imgW="5486400" imgH="3657600" progId="MtbGraph.Document.15">
                  <p:embed/>
                </p:oleObj>
              </mc:Choice>
              <mc:Fallback>
                <p:oleObj name="Graph" r:id="rId10" imgW="5486400" imgH="3657600" progId="MtbGraph.Document.15">
                  <p:embed/>
                  <p:pic>
                    <p:nvPicPr>
                      <p:cNvPr id="2653191"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blackWhite">
                      <a:xfrm>
                        <a:off x="4564721" y="1186845"/>
                        <a:ext cx="2697752"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3192" name="Object 8"/>
          <p:cNvGraphicFramePr>
            <a:graphicFrameLocks noChangeAspect="1"/>
          </p:cNvGraphicFramePr>
          <p:nvPr>
            <p:extLst>
              <p:ext uri="{D42A27DB-BD31-4B8C-83A1-F6EECF244321}">
                <p14:modId xmlns:p14="http://schemas.microsoft.com/office/powerpoint/2010/main" val="1427855978"/>
              </p:ext>
            </p:extLst>
          </p:nvPr>
        </p:nvGraphicFramePr>
        <p:xfrm>
          <a:off x="8015739" y="1235904"/>
          <a:ext cx="2568456" cy="2160000"/>
        </p:xfrm>
        <a:graphic>
          <a:graphicData uri="http://schemas.openxmlformats.org/presentationml/2006/ole">
            <mc:AlternateContent xmlns:mc="http://schemas.openxmlformats.org/markup-compatibility/2006">
              <mc:Choice xmlns:v="urn:schemas-microsoft-com:vml" Requires="v">
                <p:oleObj name="Graph" r:id="rId12" imgW="5486400" imgH="3657600" progId="MtbGraph.Document.15">
                  <p:embed/>
                </p:oleObj>
              </mc:Choice>
              <mc:Fallback>
                <p:oleObj name="Graph" r:id="rId12" imgW="5486400" imgH="3657600" progId="MtbGraph.Document.15">
                  <p:embed/>
                  <p:pic>
                    <p:nvPicPr>
                      <p:cNvPr id="2653192"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White">
                      <a:xfrm>
                        <a:off x="8015739" y="1235904"/>
                        <a:ext cx="2568456"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Metin kutusu 2"/>
          <p:cNvSpPr txBox="1"/>
          <p:nvPr/>
        </p:nvSpPr>
        <p:spPr>
          <a:xfrm>
            <a:off x="2075099" y="3447119"/>
            <a:ext cx="574196" cy="340093"/>
          </a:xfrm>
          <a:prstGeom prst="rect">
            <a:avLst/>
          </a:prstGeom>
          <a:noFill/>
        </p:spPr>
        <p:txBody>
          <a:bodyPr wrap="none" rtlCol="0">
            <a:spAutoFit/>
          </a:bodyPr>
          <a:lstStyle/>
          <a:p>
            <a:pPr>
              <a:buNone/>
            </a:pPr>
            <a:r>
              <a:rPr lang="tr-TR" sz="1610" dirty="0"/>
              <a:t>r = 1</a:t>
            </a:r>
          </a:p>
        </p:txBody>
      </p:sp>
      <p:sp>
        <p:nvSpPr>
          <p:cNvPr id="11" name="Metin kutusu 10"/>
          <p:cNvSpPr txBox="1"/>
          <p:nvPr/>
        </p:nvSpPr>
        <p:spPr>
          <a:xfrm>
            <a:off x="5549555" y="3400710"/>
            <a:ext cx="728084" cy="340093"/>
          </a:xfrm>
          <a:prstGeom prst="rect">
            <a:avLst/>
          </a:prstGeom>
          <a:noFill/>
        </p:spPr>
        <p:txBody>
          <a:bodyPr wrap="none" rtlCol="0">
            <a:spAutoFit/>
          </a:bodyPr>
          <a:lstStyle/>
          <a:p>
            <a:pPr>
              <a:buNone/>
            </a:pPr>
            <a:r>
              <a:rPr lang="tr-TR" sz="1610" dirty="0"/>
              <a:t>r = 0.9</a:t>
            </a:r>
          </a:p>
        </p:txBody>
      </p:sp>
      <p:sp>
        <p:nvSpPr>
          <p:cNvPr id="12" name="Metin kutusu 11"/>
          <p:cNvSpPr txBox="1"/>
          <p:nvPr/>
        </p:nvSpPr>
        <p:spPr>
          <a:xfrm>
            <a:off x="9012869" y="3438798"/>
            <a:ext cx="574196" cy="340093"/>
          </a:xfrm>
          <a:prstGeom prst="rect">
            <a:avLst/>
          </a:prstGeom>
          <a:noFill/>
        </p:spPr>
        <p:txBody>
          <a:bodyPr wrap="none" rtlCol="0">
            <a:spAutoFit/>
          </a:bodyPr>
          <a:lstStyle/>
          <a:p>
            <a:pPr>
              <a:buNone/>
            </a:pPr>
            <a:r>
              <a:rPr lang="tr-TR" sz="1610" dirty="0"/>
              <a:t>r = 0</a:t>
            </a:r>
          </a:p>
        </p:txBody>
      </p:sp>
      <p:sp>
        <p:nvSpPr>
          <p:cNvPr id="13" name="Metin kutusu 12"/>
          <p:cNvSpPr txBox="1"/>
          <p:nvPr/>
        </p:nvSpPr>
        <p:spPr>
          <a:xfrm>
            <a:off x="2040635" y="5996506"/>
            <a:ext cx="643125" cy="340093"/>
          </a:xfrm>
          <a:prstGeom prst="rect">
            <a:avLst/>
          </a:prstGeom>
          <a:noFill/>
        </p:spPr>
        <p:txBody>
          <a:bodyPr wrap="none" rtlCol="0">
            <a:spAutoFit/>
          </a:bodyPr>
          <a:lstStyle/>
          <a:p>
            <a:pPr>
              <a:buNone/>
            </a:pPr>
            <a:r>
              <a:rPr lang="tr-TR" sz="1610" dirty="0"/>
              <a:t>r = -1</a:t>
            </a:r>
          </a:p>
        </p:txBody>
      </p:sp>
      <p:sp>
        <p:nvSpPr>
          <p:cNvPr id="14" name="Metin kutusu 13"/>
          <p:cNvSpPr txBox="1"/>
          <p:nvPr/>
        </p:nvSpPr>
        <p:spPr>
          <a:xfrm>
            <a:off x="5549555" y="5943697"/>
            <a:ext cx="728084" cy="340093"/>
          </a:xfrm>
          <a:prstGeom prst="rect">
            <a:avLst/>
          </a:prstGeom>
          <a:noFill/>
        </p:spPr>
        <p:txBody>
          <a:bodyPr wrap="none" rtlCol="0">
            <a:spAutoFit/>
          </a:bodyPr>
          <a:lstStyle/>
          <a:p>
            <a:pPr>
              <a:buNone/>
            </a:pPr>
            <a:r>
              <a:rPr lang="tr-TR" sz="1610" dirty="0"/>
              <a:t>r = 0.9</a:t>
            </a:r>
          </a:p>
        </p:txBody>
      </p:sp>
      <p:sp>
        <p:nvSpPr>
          <p:cNvPr id="15" name="Metin kutusu 14"/>
          <p:cNvSpPr txBox="1"/>
          <p:nvPr/>
        </p:nvSpPr>
        <p:spPr>
          <a:xfrm>
            <a:off x="9012869" y="5981785"/>
            <a:ext cx="574196" cy="340093"/>
          </a:xfrm>
          <a:prstGeom prst="rect">
            <a:avLst/>
          </a:prstGeom>
          <a:noFill/>
        </p:spPr>
        <p:txBody>
          <a:bodyPr wrap="none" rtlCol="0">
            <a:spAutoFit/>
          </a:bodyPr>
          <a:lstStyle/>
          <a:p>
            <a:pPr>
              <a:buNone/>
            </a:pPr>
            <a:r>
              <a:rPr lang="tr-TR" sz="1610" dirty="0"/>
              <a:t>r = 0</a:t>
            </a:r>
          </a:p>
        </p:txBody>
      </p:sp>
      <p:pic>
        <p:nvPicPr>
          <p:cNvPr id="16" name="Resim 15" descr="#35486 Clip Art Graphic Of An Orange Guy Character Searching Through A Magnifying Glass by Jester Arts">
            <a:hlinkClick r:id="rId14"/>
          </p:cNvPr>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195" y="2160462"/>
            <a:ext cx="1268538" cy="1268538"/>
          </a:xfrm>
          <a:prstGeom prst="rect">
            <a:avLst/>
          </a:prstGeom>
          <a:noFill/>
          <a:ln>
            <a:noFill/>
          </a:ln>
        </p:spPr>
      </p:pic>
    </p:spTree>
    <p:extLst>
      <p:ext uri="{BB962C8B-B14F-4D97-AF65-F5344CB8AC3E}">
        <p14:creationId xmlns:p14="http://schemas.microsoft.com/office/powerpoint/2010/main" val="25943118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B0CD73-0DD0-76AB-1695-7B11D31CA7C7}"/>
              </a:ext>
            </a:extLst>
          </p:cNvPr>
          <p:cNvSpPr>
            <a:spLocks noGrp="1"/>
          </p:cNvSpPr>
          <p:nvPr>
            <p:ph type="title"/>
          </p:nvPr>
        </p:nvSpPr>
        <p:spPr>
          <a:xfrm>
            <a:off x="1575193" y="339277"/>
            <a:ext cx="10972800" cy="638317"/>
          </a:xfrm>
        </p:spPr>
        <p:txBody>
          <a:bodyPr/>
          <a:lstStyle/>
          <a:p>
            <a:r>
              <a:rPr lang="tr-TR" dirty="0"/>
              <a:t>Korelasyon </a:t>
            </a:r>
            <a:endParaRPr lang="en-GB" dirty="0"/>
          </a:p>
        </p:txBody>
      </p:sp>
      <p:pic>
        <p:nvPicPr>
          <p:cNvPr id="5" name="Resim 4">
            <a:extLst>
              <a:ext uri="{FF2B5EF4-FFF2-40B4-BE49-F238E27FC236}">
                <a16:creationId xmlns:a16="http://schemas.microsoft.com/office/drawing/2014/main" id="{46521417-6840-E8DC-B242-D57A737DD285}"/>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676134" y="1141281"/>
            <a:ext cx="6837223" cy="4989555"/>
          </a:xfrm>
          <a:prstGeom prst="rect">
            <a:avLst/>
          </a:prstGeom>
        </p:spPr>
      </p:pic>
      <p:pic>
        <p:nvPicPr>
          <p:cNvPr id="6" name="Resim 5">
            <a:extLst>
              <a:ext uri="{FF2B5EF4-FFF2-40B4-BE49-F238E27FC236}">
                <a16:creationId xmlns:a16="http://schemas.microsoft.com/office/drawing/2014/main" id="{C386816C-DB79-5E1E-89BD-089DBBCFC8F0}"/>
              </a:ext>
            </a:extLst>
          </p:cNvPr>
          <p:cNvPicPr>
            <a:picLocks noChangeAspect="1"/>
          </p:cNvPicPr>
          <p:nvPr/>
        </p:nvPicPr>
        <p:blipFill>
          <a:blip r:embed="rId4"/>
          <a:srcRect l="19054" t="3559" r="6535" b="18588"/>
          <a:stretch>
            <a:fillRect/>
          </a:stretch>
        </p:blipFill>
        <p:spPr>
          <a:xfrm>
            <a:off x="2014430" y="1347536"/>
            <a:ext cx="5087639" cy="3884482"/>
          </a:xfrm>
          <a:prstGeom prst="rect">
            <a:avLst/>
          </a:prstGeom>
        </p:spPr>
      </p:pic>
      <p:pic>
        <p:nvPicPr>
          <p:cNvPr id="10" name="Resim 9">
            <a:extLst>
              <a:ext uri="{FF2B5EF4-FFF2-40B4-BE49-F238E27FC236}">
                <a16:creationId xmlns:a16="http://schemas.microsoft.com/office/drawing/2014/main" id="{E04F8F8B-4223-A82C-0CBE-B73C81E31F8E}"/>
              </a:ext>
            </a:extLst>
          </p:cNvPr>
          <p:cNvPicPr>
            <a:picLocks noChangeAspect="1"/>
          </p:cNvPicPr>
          <p:nvPr/>
        </p:nvPicPr>
        <p:blipFill>
          <a:blip r:embed="rId5"/>
          <a:stretch>
            <a:fillRect/>
          </a:stretch>
        </p:blipFill>
        <p:spPr>
          <a:xfrm>
            <a:off x="5458763" y="1758356"/>
            <a:ext cx="3721895" cy="2588508"/>
          </a:xfrm>
          <a:prstGeom prst="rect">
            <a:avLst/>
          </a:prstGeom>
        </p:spPr>
      </p:pic>
      <p:sp>
        <p:nvSpPr>
          <p:cNvPr id="12" name="İçerik Yer Tutucusu 11">
            <a:extLst>
              <a:ext uri="{FF2B5EF4-FFF2-40B4-BE49-F238E27FC236}">
                <a16:creationId xmlns:a16="http://schemas.microsoft.com/office/drawing/2014/main" id="{B8BDC336-8AE7-8051-FE5A-83B63E676D60}"/>
              </a:ext>
            </a:extLst>
          </p:cNvPr>
          <p:cNvSpPr>
            <a:spLocks noGrp="1"/>
          </p:cNvSpPr>
          <p:nvPr>
            <p:ph idx="1"/>
          </p:nvPr>
        </p:nvSpPr>
        <p:spPr>
          <a:xfrm>
            <a:off x="9180658" y="1526758"/>
            <a:ext cx="2533543" cy="998299"/>
          </a:xfrm>
        </p:spPr>
        <p:txBody>
          <a:bodyPr>
            <a:normAutofit fontScale="70000" lnSpcReduction="20000"/>
          </a:bodyPr>
          <a:lstStyle/>
          <a:p>
            <a:pPr algn="l"/>
            <a:r>
              <a:rPr lang="en-GB" sz="3600" b="0" i="0" u="none" strike="noStrike" baseline="0" dirty="0">
                <a:solidFill>
                  <a:srgbClr val="056EB2"/>
                </a:solidFill>
                <a:latin typeface="segoe ui" panose="020B0502040204020203" pitchFamily="34" charset="0"/>
              </a:rPr>
              <a:t>Correlations</a:t>
            </a:r>
          </a:p>
          <a:p>
            <a:pPr algn="l"/>
            <a:r>
              <a:rPr lang="en-GB" sz="2000" b="0" i="0" u="none" strike="noStrike" baseline="0" dirty="0">
                <a:solidFill>
                  <a:srgbClr val="000000"/>
                </a:solidFill>
                <a:latin typeface="segoe ui" panose="020B0502040204020203" pitchFamily="34" charset="0"/>
              </a:rPr>
              <a:t>	</a:t>
            </a:r>
            <a:r>
              <a:rPr lang="tr-TR" sz="2000" b="0" i="0" u="none" strike="noStrike" baseline="0" dirty="0">
                <a:solidFill>
                  <a:srgbClr val="000000"/>
                </a:solidFill>
                <a:latin typeface="segoe ui" panose="020B0502040204020203" pitchFamily="34" charset="0"/>
              </a:rPr>
              <a:t>		</a:t>
            </a:r>
            <a:r>
              <a:rPr lang="en-GB" sz="2000" b="0" i="0" u="none" strike="noStrike" baseline="0" dirty="0">
                <a:solidFill>
                  <a:srgbClr val="000000"/>
                </a:solidFill>
                <a:latin typeface="segoe ui" panose="020B0502040204020203" pitchFamily="34" charset="0"/>
              </a:rPr>
              <a:t>Hat</a:t>
            </a:r>
            <a:r>
              <a:rPr lang="tr-TR" sz="2000" b="0" i="0" u="none" strike="noStrike" baseline="0" dirty="0">
                <a:solidFill>
                  <a:srgbClr val="000000"/>
                </a:solidFill>
                <a:latin typeface="segoe ui" panose="020B0502040204020203" pitchFamily="34" charset="0"/>
              </a:rPr>
              <a:t> </a:t>
            </a:r>
            <a:r>
              <a:rPr lang="en-GB" sz="2000" b="0" i="0" u="none" strike="noStrike" baseline="0" dirty="0" err="1">
                <a:solidFill>
                  <a:srgbClr val="000000"/>
                </a:solidFill>
                <a:latin typeface="segoe ui" panose="020B0502040204020203" pitchFamily="34" charset="0"/>
              </a:rPr>
              <a:t>Uzunluğu</a:t>
            </a:r>
            <a:r>
              <a:rPr lang="en-GB" sz="2000" b="0" i="0" u="none" strike="noStrike" baseline="0" dirty="0">
                <a:solidFill>
                  <a:srgbClr val="000000"/>
                </a:solidFill>
                <a:latin typeface="segoe ui" panose="020B0502040204020203" pitchFamily="34" charset="0"/>
              </a:rPr>
              <a:t>(km)</a:t>
            </a:r>
            <a:endParaRPr lang="en-GB" sz="2000" b="0" i="0" u="none" strike="noStrike" baseline="0" dirty="0">
              <a:solidFill>
                <a:srgbClr val="000000"/>
              </a:solidFill>
              <a:latin typeface="system-ui"/>
            </a:endParaRPr>
          </a:p>
          <a:p>
            <a:pPr algn="l"/>
            <a:r>
              <a:rPr lang="en-GB" sz="2000" b="0" i="0" u="none" strike="noStrike" baseline="0" dirty="0" err="1">
                <a:solidFill>
                  <a:srgbClr val="000000"/>
                </a:solidFill>
                <a:latin typeface="system-ui"/>
              </a:rPr>
              <a:t>Arıza</a:t>
            </a:r>
            <a:r>
              <a:rPr lang="en-GB" sz="2000" b="0" i="0" u="none" strike="noStrike" baseline="0" dirty="0">
                <a:solidFill>
                  <a:srgbClr val="000000"/>
                </a:solidFill>
                <a:latin typeface="system-ui"/>
              </a:rPr>
              <a:t> </a:t>
            </a:r>
            <a:r>
              <a:rPr lang="en-GB" sz="2000" b="0" i="0" u="none" strike="noStrike" baseline="0" dirty="0" err="1">
                <a:solidFill>
                  <a:srgbClr val="000000"/>
                </a:solidFill>
                <a:latin typeface="system-ui"/>
              </a:rPr>
              <a:t>Süresi</a:t>
            </a:r>
            <a:r>
              <a:rPr lang="en-GB" sz="2000" b="0" i="0" u="none" strike="noStrike" baseline="0" dirty="0">
                <a:solidFill>
                  <a:srgbClr val="000000"/>
                </a:solidFill>
                <a:latin typeface="system-ui"/>
              </a:rPr>
              <a:t> (</a:t>
            </a:r>
            <a:r>
              <a:rPr lang="en-GB" sz="2000" b="0" i="0" u="none" strike="noStrike" baseline="0" dirty="0" err="1">
                <a:solidFill>
                  <a:srgbClr val="000000"/>
                </a:solidFill>
                <a:latin typeface="system-ui"/>
              </a:rPr>
              <a:t>saat</a:t>
            </a:r>
            <a:r>
              <a:rPr lang="en-GB" sz="2000" b="0" i="0" u="none" strike="noStrike" baseline="0" dirty="0">
                <a:solidFill>
                  <a:srgbClr val="000000"/>
                </a:solidFill>
                <a:latin typeface="system-ui"/>
              </a:rPr>
              <a:t>)	-0,998	</a:t>
            </a:r>
          </a:p>
          <a:p>
            <a:pPr algn="l"/>
            <a:endParaRPr lang="en-GB" sz="2000" b="0" i="0" u="none" strike="noStrike" baseline="0" dirty="0">
              <a:solidFill>
                <a:srgbClr val="000000"/>
              </a:solidFill>
              <a:latin typeface="system-ui"/>
            </a:endParaRPr>
          </a:p>
          <a:p>
            <a:endParaRPr lang="en-GB" sz="2000" b="0" dirty="0"/>
          </a:p>
        </p:txBody>
      </p:sp>
      <p:pic>
        <p:nvPicPr>
          <p:cNvPr id="14" name="Resim 13">
            <a:extLst>
              <a:ext uri="{FF2B5EF4-FFF2-40B4-BE49-F238E27FC236}">
                <a16:creationId xmlns:a16="http://schemas.microsoft.com/office/drawing/2014/main" id="{9D750168-FE3E-3825-2A8A-D7C5511AE1E1}"/>
              </a:ext>
            </a:extLst>
          </p:cNvPr>
          <p:cNvPicPr>
            <a:picLocks noChangeAspect="1"/>
          </p:cNvPicPr>
          <p:nvPr/>
        </p:nvPicPr>
        <p:blipFill>
          <a:blip r:embed="rId6"/>
          <a:stretch>
            <a:fillRect/>
          </a:stretch>
        </p:blipFill>
        <p:spPr>
          <a:xfrm>
            <a:off x="8329254" y="2760388"/>
            <a:ext cx="3895940" cy="2597293"/>
          </a:xfrm>
          <a:prstGeom prst="rect">
            <a:avLst/>
          </a:prstGeom>
        </p:spPr>
      </p:pic>
      <p:pic>
        <p:nvPicPr>
          <p:cNvPr id="15" name="Grafik 14" descr="Ok: Sağa döndür düz dolguyla">
            <a:extLst>
              <a:ext uri="{FF2B5EF4-FFF2-40B4-BE49-F238E27FC236}">
                <a16:creationId xmlns:a16="http://schemas.microsoft.com/office/drawing/2014/main" id="{D9646998-C405-E522-70F7-FC3FE31967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653105">
            <a:off x="4906746" y="3193022"/>
            <a:ext cx="1404523" cy="1351011"/>
          </a:xfrm>
          <a:prstGeom prst="rect">
            <a:avLst/>
          </a:prstGeom>
        </p:spPr>
      </p:pic>
      <p:pic>
        <p:nvPicPr>
          <p:cNvPr id="16" name="Grafik 15" descr="İki Kez Dokunma Hareketi düz dolguyla">
            <a:extLst>
              <a:ext uri="{FF2B5EF4-FFF2-40B4-BE49-F238E27FC236}">
                <a16:creationId xmlns:a16="http://schemas.microsoft.com/office/drawing/2014/main" id="{8320F052-BF0D-E732-5378-7D1FE294A8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1730991" y="1556988"/>
            <a:ext cx="659795" cy="659795"/>
          </a:xfrm>
          <a:prstGeom prst="rect">
            <a:avLst/>
          </a:prstGeom>
        </p:spPr>
      </p:pic>
      <p:pic>
        <p:nvPicPr>
          <p:cNvPr id="17" name="Grafik 16" descr="İki Kez Dokunma Hareketi düz dolguyla">
            <a:extLst>
              <a:ext uri="{FF2B5EF4-FFF2-40B4-BE49-F238E27FC236}">
                <a16:creationId xmlns:a16="http://schemas.microsoft.com/office/drawing/2014/main" id="{A584663D-C882-CECF-E9F6-8BCEDDE9C3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5283397" y="2191266"/>
            <a:ext cx="659795" cy="659795"/>
          </a:xfrm>
          <a:prstGeom prst="rect">
            <a:avLst/>
          </a:prstGeom>
        </p:spPr>
      </p:pic>
      <p:pic>
        <p:nvPicPr>
          <p:cNvPr id="18" name="Grafik 17" descr="İki Kez Dokunma Hareketi düz dolguyla">
            <a:extLst>
              <a:ext uri="{FF2B5EF4-FFF2-40B4-BE49-F238E27FC236}">
                <a16:creationId xmlns:a16="http://schemas.microsoft.com/office/drawing/2014/main" id="{0C50CD8C-76C8-A037-53A6-01D5741C47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7218832" y="3922632"/>
            <a:ext cx="659795" cy="659795"/>
          </a:xfrm>
          <a:prstGeom prst="rect">
            <a:avLst/>
          </a:prstGeom>
        </p:spPr>
      </p:pic>
      <p:sp>
        <p:nvSpPr>
          <p:cNvPr id="19" name="Dikdörtgen 18">
            <a:extLst>
              <a:ext uri="{FF2B5EF4-FFF2-40B4-BE49-F238E27FC236}">
                <a16:creationId xmlns:a16="http://schemas.microsoft.com/office/drawing/2014/main" id="{D8C4535E-A78B-8B3E-A263-ECE52AC72CA6}"/>
              </a:ext>
            </a:extLst>
          </p:cNvPr>
          <p:cNvSpPr/>
          <p:nvPr/>
        </p:nvSpPr>
        <p:spPr>
          <a:xfrm>
            <a:off x="10615217" y="2172559"/>
            <a:ext cx="900650" cy="359658"/>
          </a:xfrm>
          <a:prstGeom prst="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20" name="Metin kutusu 19">
            <a:extLst>
              <a:ext uri="{FF2B5EF4-FFF2-40B4-BE49-F238E27FC236}">
                <a16:creationId xmlns:a16="http://schemas.microsoft.com/office/drawing/2014/main" id="{13991AE2-005C-E78B-CD3E-6BACDAA57D7A}"/>
              </a:ext>
            </a:extLst>
          </p:cNvPr>
          <p:cNvSpPr txBox="1"/>
          <p:nvPr/>
        </p:nvSpPr>
        <p:spPr>
          <a:xfrm>
            <a:off x="898757" y="5702679"/>
            <a:ext cx="9441526" cy="923330"/>
          </a:xfrm>
          <a:prstGeom prst="rect">
            <a:avLst/>
          </a:prstGeom>
          <a:solidFill>
            <a:schemeClr val="bg2"/>
          </a:solidFill>
        </p:spPr>
        <p:txBody>
          <a:bodyPr wrap="square" rtlCol="0">
            <a:spAutoFit/>
          </a:bodyPr>
          <a:lstStyle/>
          <a:p>
            <a:r>
              <a:rPr lang="tr-TR" dirty="0">
                <a:latin typeface="+mj-lt"/>
              </a:rPr>
              <a:t>r= -0,998 bu katsayı bize hat uzunluğu ile arıza süresi arasında negatif doğrusal bir ilişki olduğunu gösteriyor.</a:t>
            </a:r>
          </a:p>
          <a:p>
            <a:r>
              <a:rPr lang="tr-TR" dirty="0">
                <a:latin typeface="+mj-lt"/>
              </a:rPr>
              <a:t>Bir faktör azalırken diğer faktör artıyor. Uzun hatlarda arıza süresi az denilebilir. </a:t>
            </a:r>
            <a:endParaRPr lang="en-GB" dirty="0">
              <a:latin typeface="+mj-lt"/>
            </a:endParaRPr>
          </a:p>
        </p:txBody>
      </p:sp>
      <p:sp>
        <p:nvSpPr>
          <p:cNvPr id="21" name="Ok: Aşağı 20">
            <a:extLst>
              <a:ext uri="{FF2B5EF4-FFF2-40B4-BE49-F238E27FC236}">
                <a16:creationId xmlns:a16="http://schemas.microsoft.com/office/drawing/2014/main" id="{F7ADFECF-53F0-7001-897E-26198E22C1FF}"/>
              </a:ext>
            </a:extLst>
          </p:cNvPr>
          <p:cNvSpPr/>
          <p:nvPr/>
        </p:nvSpPr>
        <p:spPr>
          <a:xfrm>
            <a:off x="11077857" y="3674490"/>
            <a:ext cx="216000" cy="540000"/>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22" name="Ok: Yukarı 21">
            <a:extLst>
              <a:ext uri="{FF2B5EF4-FFF2-40B4-BE49-F238E27FC236}">
                <a16:creationId xmlns:a16="http://schemas.microsoft.com/office/drawing/2014/main" id="{DDE9F874-BB83-1A5F-AADE-C10480E192DF}"/>
              </a:ext>
            </a:extLst>
          </p:cNvPr>
          <p:cNvSpPr/>
          <p:nvPr/>
        </p:nvSpPr>
        <p:spPr>
          <a:xfrm>
            <a:off x="11299866" y="3660170"/>
            <a:ext cx="216000" cy="540000"/>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pic>
        <p:nvPicPr>
          <p:cNvPr id="23" name="Resim 22" descr="#34328 Clip Art Graphic Of An Orange Guy Character Swinging Past On A Strong Vine by Jester Arts">
            <a:hlinkClick r:id="rId11"/>
          </p:cNvPr>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48" y="3194909"/>
            <a:ext cx="2508448" cy="2200490"/>
          </a:xfrm>
          <a:prstGeom prst="rect">
            <a:avLst/>
          </a:prstGeom>
          <a:noFill/>
          <a:ln>
            <a:noFill/>
          </a:ln>
        </p:spPr>
      </p:pic>
      <p:sp>
        <p:nvSpPr>
          <p:cNvPr id="24" name="Metin kutusu 23">
            <a:extLst>
              <a:ext uri="{FF2B5EF4-FFF2-40B4-BE49-F238E27FC236}">
                <a16:creationId xmlns:a16="http://schemas.microsoft.com/office/drawing/2014/main" id="{0283C29E-0F14-B882-4232-0D0830F4AA55}"/>
              </a:ext>
            </a:extLst>
          </p:cNvPr>
          <p:cNvSpPr txBox="1"/>
          <p:nvPr/>
        </p:nvSpPr>
        <p:spPr>
          <a:xfrm>
            <a:off x="6967654" y="1021405"/>
            <a:ext cx="4830168"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UITP </a:t>
            </a:r>
            <a:r>
              <a:rPr lang="tr-TR" dirty="0" err="1">
                <a:latin typeface="+mj-lt"/>
              </a:rPr>
              <a:t>koresayon</a:t>
            </a:r>
            <a:r>
              <a:rPr lang="tr-TR" dirty="0">
                <a:latin typeface="+mj-lt"/>
              </a:rPr>
              <a:t> </a:t>
            </a:r>
            <a:r>
              <a:rPr lang="tr-TR" dirty="0" err="1">
                <a:latin typeface="+mj-lt"/>
              </a:rPr>
              <a:t>eğitim.mpx</a:t>
            </a:r>
            <a:r>
              <a:rPr lang="tr-TR" dirty="0">
                <a:latin typeface="+mj-lt"/>
              </a:rPr>
              <a:t> dosyasını açın </a:t>
            </a:r>
            <a:endParaRPr lang="en-GB" dirty="0">
              <a:latin typeface="+mj-lt"/>
            </a:endParaRPr>
          </a:p>
        </p:txBody>
      </p:sp>
      <p:sp>
        <p:nvSpPr>
          <p:cNvPr id="3" name="Slayt Numarası Yer Tutucusu 5">
            <a:extLst>
              <a:ext uri="{FF2B5EF4-FFF2-40B4-BE49-F238E27FC236}">
                <a16:creationId xmlns:a16="http://schemas.microsoft.com/office/drawing/2014/main" id="{A6A7A1D4-8A19-6C51-B33E-73672699023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113</a:t>
            </a:fld>
            <a:endParaRPr lang="tr-TR" dirty="0"/>
          </a:p>
        </p:txBody>
      </p:sp>
    </p:spTree>
    <p:extLst>
      <p:ext uri="{BB962C8B-B14F-4D97-AF65-F5344CB8AC3E}">
        <p14:creationId xmlns:p14="http://schemas.microsoft.com/office/powerpoint/2010/main" val="37735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35485 Clip Art Graphic Of An Orange Guy Character Holding A Curvy Question Mark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82032" y="1840967"/>
            <a:ext cx="2109968" cy="2493285"/>
          </a:xfrm>
          <a:prstGeom prst="rect">
            <a:avLst/>
          </a:prstGeom>
          <a:noFill/>
          <a:ln>
            <a:noFill/>
          </a:ln>
        </p:spPr>
      </p:pic>
      <p:sp>
        <p:nvSpPr>
          <p:cNvPr id="2613250" name="Rectangle 2"/>
          <p:cNvSpPr>
            <a:spLocks noGrp="1" noChangeArrowheads="1"/>
          </p:cNvSpPr>
          <p:nvPr>
            <p:ph type="title"/>
          </p:nvPr>
        </p:nvSpPr>
        <p:spPr/>
        <p:txBody>
          <a:bodyPr/>
          <a:lstStyle/>
          <a:p>
            <a:r>
              <a:rPr lang="tr-TR" dirty="0"/>
              <a:t>Regresyon</a:t>
            </a:r>
          </a:p>
        </p:txBody>
      </p:sp>
      <p:sp>
        <p:nvSpPr>
          <p:cNvPr id="2" name="Veri Yer Tutucusu 1">
            <a:extLst>
              <a:ext uri="{FF2B5EF4-FFF2-40B4-BE49-F238E27FC236}">
                <a16:creationId xmlns:a16="http://schemas.microsoft.com/office/drawing/2014/main" id="{1A37B8AA-D2A7-4E06-23C0-25E79F8591EF}"/>
              </a:ext>
            </a:extLst>
          </p:cNvPr>
          <p:cNvSpPr>
            <a:spLocks noGrp="1"/>
          </p:cNvSpPr>
          <p:nvPr>
            <p:ph type="dt" sz="half" idx="10"/>
          </p:nvPr>
        </p:nvSpPr>
        <p:spPr/>
        <p:txBody>
          <a:bodyPr/>
          <a:lstStyle/>
          <a:p>
            <a:endParaRPr lang="tr-TR" dirty="0"/>
          </a:p>
        </p:txBody>
      </p:sp>
      <p:sp>
        <p:nvSpPr>
          <p:cNvPr id="2613251" name="Rectangle 3"/>
          <p:cNvSpPr>
            <a:spLocks noGrp="1" noChangeArrowheads="1"/>
          </p:cNvSpPr>
          <p:nvPr>
            <p:ph idx="1"/>
          </p:nvPr>
        </p:nvSpPr>
        <p:spPr/>
        <p:txBody>
          <a:bodyPr>
            <a:normAutofit/>
          </a:bodyPr>
          <a:lstStyle/>
          <a:p>
            <a:r>
              <a:rPr lang="tr-TR" b="0" dirty="0"/>
              <a:t>Sürekli veriler için kullanılır. Optimizasyon bir iyileştirme </a:t>
            </a:r>
            <a:r>
              <a:rPr lang="tr-TR" b="0" dirty="0" err="1"/>
              <a:t>araçı</a:t>
            </a:r>
            <a:r>
              <a:rPr lang="tr-TR" b="0" dirty="0"/>
              <a:t> olarak kullanılır. </a:t>
            </a:r>
          </a:p>
          <a:p>
            <a:r>
              <a:rPr lang="tr-TR" b="0" dirty="0" err="1"/>
              <a:t>Alizlerle</a:t>
            </a:r>
            <a:r>
              <a:rPr lang="tr-TR" b="0" dirty="0"/>
              <a:t> ortaya konulan sebeplerin optimum noktalarını ortaya konulmasında etkili bir araçtır. </a:t>
            </a:r>
          </a:p>
          <a:p>
            <a:r>
              <a:rPr lang="tr-TR" b="0" dirty="0"/>
              <a:t>R² ile ifade edilir.</a:t>
            </a:r>
          </a:p>
          <a:p>
            <a:endParaRPr lang="tr-TR" b="0" dirty="0"/>
          </a:p>
          <a:p>
            <a:endParaRPr lang="tr-TR" b="0" dirty="0"/>
          </a:p>
          <a:p>
            <a:pPr>
              <a:buFont typeface="Wingdings" pitchFamily="2" charset="2"/>
              <a:buNone/>
            </a:pPr>
            <a:r>
              <a:rPr lang="tr-TR" b="0" dirty="0"/>
              <a:t>Regresyonun amacı: X in bir değerinden Y </a:t>
            </a:r>
            <a:r>
              <a:rPr lang="tr-TR" b="0" dirty="0" err="1"/>
              <a:t>yi</a:t>
            </a:r>
            <a:r>
              <a:rPr lang="tr-TR" b="0" dirty="0"/>
              <a:t> öngörebilmek</a:t>
            </a:r>
          </a:p>
          <a:p>
            <a:pPr>
              <a:buFont typeface="Wingdings" pitchFamily="2" charset="2"/>
              <a:buNone/>
            </a:pPr>
            <a:r>
              <a:rPr lang="tr-TR" b="0" dirty="0"/>
              <a:t>   Örnekler;</a:t>
            </a:r>
          </a:p>
          <a:p>
            <a:r>
              <a:rPr lang="tr-TR" b="0" dirty="0"/>
              <a:t>Hat uzunluğu ve Arıza süresi arasındaki ilişkiyi  Y=f(x) </a:t>
            </a:r>
            <a:r>
              <a:rPr lang="tr-TR" b="0" dirty="0" err="1"/>
              <a:t>fonsiyonu</a:t>
            </a:r>
            <a:r>
              <a:rPr lang="tr-TR" b="0" dirty="0"/>
              <a:t> şeklinde açıklar </a:t>
            </a:r>
          </a:p>
        </p:txBody>
      </p:sp>
      <p:sp>
        <p:nvSpPr>
          <p:cNvPr id="5" name="Slayt Numarası Yer Tutucusu 4">
            <a:extLst>
              <a:ext uri="{FF2B5EF4-FFF2-40B4-BE49-F238E27FC236}">
                <a16:creationId xmlns:a16="http://schemas.microsoft.com/office/drawing/2014/main" id="{7AE2EC8D-4C39-EA18-B42E-C451AA4C3F2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114</a:t>
            </a:fld>
            <a:endParaRPr lang="tr-TR"/>
          </a:p>
        </p:txBody>
      </p:sp>
    </p:spTree>
    <p:extLst>
      <p:ext uri="{BB962C8B-B14F-4D97-AF65-F5344CB8AC3E}">
        <p14:creationId xmlns:p14="http://schemas.microsoft.com/office/powerpoint/2010/main" val="27125980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1">
            <a:extLst>
              <a:ext uri="{FF2B5EF4-FFF2-40B4-BE49-F238E27FC236}">
                <a16:creationId xmlns:a16="http://schemas.microsoft.com/office/drawing/2014/main" id="{42DF29F8-A60F-BD58-00CE-D8644DC3E248}"/>
              </a:ext>
            </a:extLst>
          </p:cNvPr>
          <p:cNvSpPr/>
          <p:nvPr/>
        </p:nvSpPr>
        <p:spPr>
          <a:xfrm>
            <a:off x="1547694" y="1498791"/>
            <a:ext cx="1590712" cy="18000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2" name="Başlık 1">
            <a:extLst>
              <a:ext uri="{FF2B5EF4-FFF2-40B4-BE49-F238E27FC236}">
                <a16:creationId xmlns:a16="http://schemas.microsoft.com/office/drawing/2014/main" id="{7D122C38-1DF8-34C2-A201-8FE93C336531}"/>
              </a:ext>
            </a:extLst>
          </p:cNvPr>
          <p:cNvSpPr>
            <a:spLocks noGrp="1"/>
          </p:cNvSpPr>
          <p:nvPr>
            <p:ph type="title"/>
          </p:nvPr>
        </p:nvSpPr>
        <p:spPr/>
        <p:txBody>
          <a:bodyPr/>
          <a:lstStyle/>
          <a:p>
            <a:r>
              <a:rPr lang="tr-TR" dirty="0"/>
              <a:t>Regresyon </a:t>
            </a:r>
            <a:endParaRPr lang="en-GB" dirty="0"/>
          </a:p>
        </p:txBody>
      </p:sp>
      <p:sp>
        <p:nvSpPr>
          <p:cNvPr id="6" name="Dikdörtgen: Köşeleri Yuvarlatılmış 5">
            <a:extLst>
              <a:ext uri="{FF2B5EF4-FFF2-40B4-BE49-F238E27FC236}">
                <a16:creationId xmlns:a16="http://schemas.microsoft.com/office/drawing/2014/main" id="{D8797B67-40BD-5D5F-DE7D-67AE6F3D1E44}"/>
              </a:ext>
            </a:extLst>
          </p:cNvPr>
          <p:cNvSpPr/>
          <p:nvPr/>
        </p:nvSpPr>
        <p:spPr>
          <a:xfrm>
            <a:off x="1134406" y="4757630"/>
            <a:ext cx="8174599" cy="192505"/>
          </a:xfrm>
          <a:prstGeom prst="roundRect">
            <a:avLst/>
          </a:prstGeom>
          <a:gradFill flip="none" rotWithShape="1">
            <a:gsLst>
              <a:gs pos="0">
                <a:schemeClr val="accent4">
                  <a:lumMod val="50000"/>
                </a:schemeClr>
              </a:gs>
              <a:gs pos="0">
                <a:srgbClr val="77933C"/>
              </a:gs>
              <a:gs pos="100000">
                <a:schemeClr val="accent5"/>
              </a:gs>
            </a:gsLst>
            <a:lin ang="0" scaled="1"/>
            <a:tileRect/>
          </a:gra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7" name="Rectangle 10">
            <a:extLst>
              <a:ext uri="{FF2B5EF4-FFF2-40B4-BE49-F238E27FC236}">
                <a16:creationId xmlns:a16="http://schemas.microsoft.com/office/drawing/2014/main" id="{A10D9187-D1A1-CBC9-ED1A-00360250D646}"/>
              </a:ext>
            </a:extLst>
          </p:cNvPr>
          <p:cNvSpPr>
            <a:spLocks noChangeArrowheads="1"/>
          </p:cNvSpPr>
          <p:nvPr/>
        </p:nvSpPr>
        <p:spPr bwMode="auto">
          <a:xfrm>
            <a:off x="775296" y="4951770"/>
            <a:ext cx="686683"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+1.0</a:t>
            </a:r>
          </a:p>
        </p:txBody>
      </p:sp>
      <p:sp>
        <p:nvSpPr>
          <p:cNvPr id="8" name="Rectangle 12">
            <a:extLst>
              <a:ext uri="{FF2B5EF4-FFF2-40B4-BE49-F238E27FC236}">
                <a16:creationId xmlns:a16="http://schemas.microsoft.com/office/drawing/2014/main" id="{B2618AE0-56DC-E28F-DBA2-59DB858CD915}"/>
              </a:ext>
            </a:extLst>
          </p:cNvPr>
          <p:cNvSpPr>
            <a:spLocks noChangeArrowheads="1"/>
          </p:cNvSpPr>
          <p:nvPr/>
        </p:nvSpPr>
        <p:spPr bwMode="auto">
          <a:xfrm>
            <a:off x="9124072" y="4957467"/>
            <a:ext cx="340434"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a:t>
            </a:r>
          </a:p>
        </p:txBody>
      </p:sp>
      <p:sp>
        <p:nvSpPr>
          <p:cNvPr id="9" name="Rectangle 20">
            <a:extLst>
              <a:ext uri="{FF2B5EF4-FFF2-40B4-BE49-F238E27FC236}">
                <a16:creationId xmlns:a16="http://schemas.microsoft.com/office/drawing/2014/main" id="{B549E7DC-84EF-4D58-4682-354BD8B70EDC}"/>
              </a:ext>
            </a:extLst>
          </p:cNvPr>
          <p:cNvSpPr>
            <a:spLocks noChangeArrowheads="1"/>
          </p:cNvSpPr>
          <p:nvPr/>
        </p:nvSpPr>
        <p:spPr bwMode="auto">
          <a:xfrm>
            <a:off x="4772263" y="4978664"/>
            <a:ext cx="542413"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a:t>
            </a:r>
            <a:r>
              <a:rPr lang="tr-TR" sz="1878" b="1" dirty="0">
                <a:solidFill>
                  <a:schemeClr val="tx2"/>
                </a:solidFill>
                <a:latin typeface="Futura Book" pitchFamily="34" charset="0"/>
              </a:rPr>
              <a:t>5</a:t>
            </a:r>
            <a:endParaRPr lang="en-AU" sz="1878" b="1" dirty="0">
              <a:solidFill>
                <a:schemeClr val="tx2"/>
              </a:solidFill>
              <a:latin typeface="Futura Book" pitchFamily="34" charset="0"/>
            </a:endParaRPr>
          </a:p>
        </p:txBody>
      </p:sp>
      <p:sp>
        <p:nvSpPr>
          <p:cNvPr id="10" name="Rectangle 21">
            <a:extLst>
              <a:ext uri="{FF2B5EF4-FFF2-40B4-BE49-F238E27FC236}">
                <a16:creationId xmlns:a16="http://schemas.microsoft.com/office/drawing/2014/main" id="{39E750A2-6C8E-6208-509E-3248EC3EB07F}"/>
              </a:ext>
            </a:extLst>
          </p:cNvPr>
          <p:cNvSpPr>
            <a:spLocks noChangeArrowheads="1"/>
          </p:cNvSpPr>
          <p:nvPr/>
        </p:nvSpPr>
        <p:spPr bwMode="auto">
          <a:xfrm>
            <a:off x="2235727" y="4978665"/>
            <a:ext cx="542413" cy="39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96" tIns="51783" rIns="101896" bIns="51783">
            <a:spAutoFit/>
          </a:bodyPr>
          <a:lstStyle/>
          <a:p>
            <a:pPr defTabSz="1072381" eaLnBrk="0" hangingPunct="0">
              <a:spcBef>
                <a:spcPct val="50000"/>
              </a:spcBef>
            </a:pPr>
            <a:r>
              <a:rPr lang="en-AU" sz="1878" b="1" dirty="0">
                <a:solidFill>
                  <a:schemeClr val="tx2"/>
                </a:solidFill>
                <a:latin typeface="Futura Book" pitchFamily="34" charset="0"/>
              </a:rPr>
              <a:t>0.8</a:t>
            </a:r>
          </a:p>
        </p:txBody>
      </p:sp>
      <p:sp>
        <p:nvSpPr>
          <p:cNvPr id="12" name="Line 16">
            <a:extLst>
              <a:ext uri="{FF2B5EF4-FFF2-40B4-BE49-F238E27FC236}">
                <a16:creationId xmlns:a16="http://schemas.microsoft.com/office/drawing/2014/main" id="{9FAC5634-0572-2B7C-D7FF-263EA958EFD5}"/>
              </a:ext>
            </a:extLst>
          </p:cNvPr>
          <p:cNvSpPr>
            <a:spLocks noChangeShapeType="1"/>
          </p:cNvSpPr>
          <p:nvPr/>
        </p:nvSpPr>
        <p:spPr bwMode="auto">
          <a:xfrm>
            <a:off x="2467137" y="468766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3" name="Line 16">
            <a:extLst>
              <a:ext uri="{FF2B5EF4-FFF2-40B4-BE49-F238E27FC236}">
                <a16:creationId xmlns:a16="http://schemas.microsoft.com/office/drawing/2014/main" id="{546F894F-0AA6-04A5-F844-4F7C519C26C1}"/>
              </a:ext>
            </a:extLst>
          </p:cNvPr>
          <p:cNvSpPr>
            <a:spLocks noChangeShapeType="1"/>
          </p:cNvSpPr>
          <p:nvPr/>
        </p:nvSpPr>
        <p:spPr bwMode="auto">
          <a:xfrm>
            <a:off x="1161998" y="468766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4" name="Line 16">
            <a:extLst>
              <a:ext uri="{FF2B5EF4-FFF2-40B4-BE49-F238E27FC236}">
                <a16:creationId xmlns:a16="http://schemas.microsoft.com/office/drawing/2014/main" id="{F24805F5-163C-5D0A-2B5C-8DF91C7DCDB2}"/>
              </a:ext>
            </a:extLst>
          </p:cNvPr>
          <p:cNvSpPr>
            <a:spLocks noChangeShapeType="1"/>
          </p:cNvSpPr>
          <p:nvPr/>
        </p:nvSpPr>
        <p:spPr bwMode="auto">
          <a:xfrm>
            <a:off x="4958247" y="468766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5" name="Line 16">
            <a:extLst>
              <a:ext uri="{FF2B5EF4-FFF2-40B4-BE49-F238E27FC236}">
                <a16:creationId xmlns:a16="http://schemas.microsoft.com/office/drawing/2014/main" id="{9BF1DE01-90CF-3B11-C069-E244EA4E04E6}"/>
              </a:ext>
            </a:extLst>
          </p:cNvPr>
          <p:cNvSpPr>
            <a:spLocks noChangeShapeType="1"/>
          </p:cNvSpPr>
          <p:nvPr/>
        </p:nvSpPr>
        <p:spPr bwMode="auto">
          <a:xfrm>
            <a:off x="9309005" y="468766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6" name="Rectangle 13">
            <a:extLst>
              <a:ext uri="{FF2B5EF4-FFF2-40B4-BE49-F238E27FC236}">
                <a16:creationId xmlns:a16="http://schemas.microsoft.com/office/drawing/2014/main" id="{C88CCAB8-F8F8-14E6-618F-C5F78F68056C}"/>
              </a:ext>
            </a:extLst>
          </p:cNvPr>
          <p:cNvSpPr>
            <a:spLocks noChangeArrowheads="1"/>
          </p:cNvSpPr>
          <p:nvPr/>
        </p:nvSpPr>
        <p:spPr bwMode="auto">
          <a:xfrm>
            <a:off x="1161998" y="3854168"/>
            <a:ext cx="1397537" cy="544954"/>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lIns="101896" tIns="51783" rIns="101896" bIns="51783">
            <a:spAutoFit/>
          </a:bodyPr>
          <a:lstStyle/>
          <a:p>
            <a:pPr algn="ctr" defTabSz="1072381" eaLnBrk="0" hangingPunct="0">
              <a:defRPr/>
            </a:pPr>
            <a:r>
              <a:rPr lang="tr-TR" sz="1431" b="1" dirty="0">
                <a:solidFill>
                  <a:schemeClr val="bg1"/>
                </a:solidFill>
                <a:latin typeface="Futura Book" pitchFamily="34" charset="0"/>
              </a:rPr>
              <a:t>Kuvvetli bağıntı</a:t>
            </a:r>
            <a:endParaRPr lang="en-AU" sz="1431" b="1" dirty="0">
              <a:solidFill>
                <a:schemeClr val="bg1"/>
              </a:solidFill>
              <a:latin typeface="Futura Book" pitchFamily="34" charset="0"/>
            </a:endParaRPr>
          </a:p>
        </p:txBody>
      </p:sp>
      <p:sp>
        <p:nvSpPr>
          <p:cNvPr id="18" name="Line 16">
            <a:extLst>
              <a:ext uri="{FF2B5EF4-FFF2-40B4-BE49-F238E27FC236}">
                <a16:creationId xmlns:a16="http://schemas.microsoft.com/office/drawing/2014/main" id="{C603F636-0A32-A267-0F3F-22CECC45D00E}"/>
              </a:ext>
            </a:extLst>
          </p:cNvPr>
          <p:cNvSpPr>
            <a:spLocks noChangeShapeType="1"/>
          </p:cNvSpPr>
          <p:nvPr/>
        </p:nvSpPr>
        <p:spPr bwMode="auto">
          <a:xfrm>
            <a:off x="3165905" y="4687668"/>
            <a:ext cx="0" cy="3286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216" tIns="48108" rIns="96216" bIns="48108" anchor="ctr"/>
          <a:lstStyle/>
          <a:p>
            <a:pPr>
              <a:buNone/>
            </a:pPr>
            <a:endParaRPr lang="tr-TR" sz="1610"/>
          </a:p>
        </p:txBody>
      </p:sp>
      <p:sp>
        <p:nvSpPr>
          <p:cNvPr id="19" name="Rectangle 13">
            <a:extLst>
              <a:ext uri="{FF2B5EF4-FFF2-40B4-BE49-F238E27FC236}">
                <a16:creationId xmlns:a16="http://schemas.microsoft.com/office/drawing/2014/main" id="{CE1EBF98-AC98-C5E4-6EC3-8DB564C62330}"/>
              </a:ext>
            </a:extLst>
          </p:cNvPr>
          <p:cNvSpPr>
            <a:spLocks noChangeArrowheads="1"/>
          </p:cNvSpPr>
          <p:nvPr/>
        </p:nvSpPr>
        <p:spPr bwMode="auto">
          <a:xfrm>
            <a:off x="2778140" y="3854168"/>
            <a:ext cx="1397537" cy="5449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1896" tIns="51783" rIns="101896" bIns="51783">
            <a:spAutoFit/>
          </a:bodyPr>
          <a:lstStyle/>
          <a:p>
            <a:pPr algn="ctr" defTabSz="1072381" eaLnBrk="0" hangingPunct="0">
              <a:defRPr/>
            </a:pPr>
            <a:r>
              <a:rPr lang="tr-TR" sz="1431" b="1" dirty="0">
                <a:solidFill>
                  <a:schemeClr val="bg1"/>
                </a:solidFill>
                <a:latin typeface="Futura Book" pitchFamily="34" charset="0"/>
              </a:rPr>
              <a:t>Zayıf</a:t>
            </a:r>
          </a:p>
          <a:p>
            <a:pPr algn="ctr" defTabSz="1072381" eaLnBrk="0" hangingPunct="0">
              <a:defRPr/>
            </a:pPr>
            <a:r>
              <a:rPr lang="tr-TR" sz="1431" b="1" dirty="0">
                <a:solidFill>
                  <a:schemeClr val="bg1"/>
                </a:solidFill>
                <a:latin typeface="Futura Book" pitchFamily="34" charset="0"/>
              </a:rPr>
              <a:t>bağıntı</a:t>
            </a:r>
            <a:endParaRPr lang="en-AU" sz="1431" b="1" dirty="0">
              <a:solidFill>
                <a:schemeClr val="bg1"/>
              </a:solidFill>
              <a:latin typeface="Futura Book" pitchFamily="34" charset="0"/>
            </a:endParaRPr>
          </a:p>
        </p:txBody>
      </p:sp>
      <p:sp>
        <p:nvSpPr>
          <p:cNvPr id="20" name="Rectangle 13">
            <a:extLst>
              <a:ext uri="{FF2B5EF4-FFF2-40B4-BE49-F238E27FC236}">
                <a16:creationId xmlns:a16="http://schemas.microsoft.com/office/drawing/2014/main" id="{1182A1CE-F3D3-2EA9-3D9B-6876B6F43D91}"/>
              </a:ext>
            </a:extLst>
          </p:cNvPr>
          <p:cNvSpPr>
            <a:spLocks noChangeArrowheads="1"/>
          </p:cNvSpPr>
          <p:nvPr/>
        </p:nvSpPr>
        <p:spPr bwMode="auto">
          <a:xfrm>
            <a:off x="6362824" y="4045359"/>
            <a:ext cx="1397537" cy="32476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lIns="101896" tIns="51783" rIns="101896" bIns="51783">
            <a:spAutoFit/>
          </a:bodyPr>
          <a:lstStyle/>
          <a:p>
            <a:pPr algn="ctr" defTabSz="1072381" eaLnBrk="0" hangingPunct="0">
              <a:defRPr/>
            </a:pPr>
            <a:r>
              <a:rPr lang="tr-TR" sz="1431" b="1" dirty="0">
                <a:solidFill>
                  <a:schemeClr val="bg1"/>
                </a:solidFill>
                <a:latin typeface="Futura Book" pitchFamily="34" charset="0"/>
              </a:rPr>
              <a:t>İlişkisizlik </a:t>
            </a:r>
            <a:endParaRPr lang="en-AU" sz="1431" b="1" dirty="0">
              <a:solidFill>
                <a:schemeClr val="bg1"/>
              </a:solidFill>
              <a:latin typeface="Futura Book" pitchFamily="34" charset="0"/>
            </a:endParaRPr>
          </a:p>
        </p:txBody>
      </p:sp>
      <p:sp>
        <p:nvSpPr>
          <p:cNvPr id="21" name="Metin kutusu 20">
            <a:extLst>
              <a:ext uri="{FF2B5EF4-FFF2-40B4-BE49-F238E27FC236}">
                <a16:creationId xmlns:a16="http://schemas.microsoft.com/office/drawing/2014/main" id="{5AB5F87B-5798-FBCD-75C4-7CFCC17F3222}"/>
              </a:ext>
            </a:extLst>
          </p:cNvPr>
          <p:cNvSpPr txBox="1"/>
          <p:nvPr/>
        </p:nvSpPr>
        <p:spPr>
          <a:xfrm>
            <a:off x="3135084" y="1498791"/>
            <a:ext cx="9050204" cy="1800000"/>
          </a:xfrm>
          <a:prstGeom prst="rect">
            <a:avLst/>
          </a:prstGeom>
          <a:solidFill>
            <a:schemeClr val="accent1"/>
          </a:solidFill>
          <a:ln>
            <a:noFill/>
          </a:ln>
        </p:spPr>
        <p:txBody>
          <a:bodyPr wrap="square" rtlCol="0">
            <a:spAutoFit/>
          </a:bodyPr>
          <a:lstStyle/>
          <a:p>
            <a:r>
              <a:rPr lang="tr-TR" dirty="0">
                <a:latin typeface="+mj-lt"/>
              </a:rPr>
              <a:t>Korelasyon ve Regresyon arasındaki fark, </a:t>
            </a:r>
          </a:p>
          <a:p>
            <a:r>
              <a:rPr lang="tr-TR" dirty="0">
                <a:latin typeface="+mj-lt"/>
              </a:rPr>
              <a:t>r= -0,998 bu katsayı bize hat uzunluğu ile arıza süresi arasında negatif doğrusal bir ilişki olduğunu gösteriyor. (KORELASYON)</a:t>
            </a:r>
          </a:p>
          <a:p>
            <a:endParaRPr lang="tr-TR" dirty="0">
              <a:latin typeface="+mj-lt"/>
            </a:endParaRPr>
          </a:p>
          <a:p>
            <a:r>
              <a:rPr lang="tr-TR" dirty="0">
                <a:latin typeface="+mj-lt"/>
              </a:rPr>
              <a:t>%R² = 90 ise hat uzunluğundaki bir birimlik değişimine karşılık gelen arıza süresi % 95 güvenirlikte %90 bağıntı ile bilinebiliyor demektir. (REGRESYON)</a:t>
            </a:r>
          </a:p>
        </p:txBody>
      </p:sp>
      <p:pic>
        <p:nvPicPr>
          <p:cNvPr id="5" name="Resim 4" descr="#34347 Clip Art Graphic Of An Orange Guy Albert Einstein Character Pointing To A Drawing Of A Ufo by Jester Arts">
            <a:extLst>
              <a:ext uri="{FF2B5EF4-FFF2-40B4-BE49-F238E27FC236}">
                <a16:creationId xmlns:a16="http://schemas.microsoft.com/office/drawing/2014/main" id="{26CC8FA0-328F-A268-A7CC-6ED12589A1AA}"/>
              </a:ext>
            </a:extLst>
          </p:cNvPr>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51" y="1649906"/>
            <a:ext cx="2535854" cy="2253759"/>
          </a:xfrm>
          <a:prstGeom prst="rect">
            <a:avLst/>
          </a:prstGeom>
          <a:noFill/>
          <a:ln>
            <a:noFill/>
          </a:ln>
        </p:spPr>
      </p:pic>
      <p:sp>
        <p:nvSpPr>
          <p:cNvPr id="23" name="Metin kutusu 22">
            <a:extLst>
              <a:ext uri="{FF2B5EF4-FFF2-40B4-BE49-F238E27FC236}">
                <a16:creationId xmlns:a16="http://schemas.microsoft.com/office/drawing/2014/main" id="{C5A22EE7-D5BF-0DF9-C313-60B412DCAF37}"/>
              </a:ext>
            </a:extLst>
          </p:cNvPr>
          <p:cNvSpPr txBox="1"/>
          <p:nvPr/>
        </p:nvSpPr>
        <p:spPr>
          <a:xfrm>
            <a:off x="1118637" y="5695053"/>
            <a:ext cx="4830168"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UITP </a:t>
            </a:r>
            <a:r>
              <a:rPr lang="tr-TR" dirty="0" err="1">
                <a:latin typeface="+mj-lt"/>
              </a:rPr>
              <a:t>koresayon</a:t>
            </a:r>
            <a:r>
              <a:rPr lang="tr-TR" dirty="0">
                <a:latin typeface="+mj-lt"/>
              </a:rPr>
              <a:t> </a:t>
            </a:r>
            <a:r>
              <a:rPr lang="tr-TR" dirty="0" err="1">
                <a:latin typeface="+mj-lt"/>
              </a:rPr>
              <a:t>eğitim.mpx</a:t>
            </a:r>
            <a:r>
              <a:rPr lang="tr-TR" dirty="0">
                <a:latin typeface="+mj-lt"/>
              </a:rPr>
              <a:t> dosyasını açın </a:t>
            </a:r>
            <a:endParaRPr lang="en-GB" dirty="0">
              <a:latin typeface="+mj-lt"/>
            </a:endParaRPr>
          </a:p>
        </p:txBody>
      </p:sp>
      <p:sp>
        <p:nvSpPr>
          <p:cNvPr id="3" name="Slayt Numarası Yer Tutucusu 5">
            <a:extLst>
              <a:ext uri="{FF2B5EF4-FFF2-40B4-BE49-F238E27FC236}">
                <a16:creationId xmlns:a16="http://schemas.microsoft.com/office/drawing/2014/main" id="{E2F3E3E9-F0E8-BED8-8A88-2127E9C0E8E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115</a:t>
            </a:fld>
            <a:endParaRPr lang="tr-TR" dirty="0"/>
          </a:p>
        </p:txBody>
      </p:sp>
    </p:spTree>
    <p:extLst>
      <p:ext uri="{BB962C8B-B14F-4D97-AF65-F5344CB8AC3E}">
        <p14:creationId xmlns:p14="http://schemas.microsoft.com/office/powerpoint/2010/main" val="16651838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FA441152-729B-EE88-E9DD-41967B807F74}"/>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679475" y="1159896"/>
            <a:ext cx="7339431" cy="5622371"/>
          </a:xfrm>
          <a:prstGeom prst="rect">
            <a:avLst/>
          </a:prstGeom>
        </p:spPr>
      </p:pic>
      <p:sp>
        <p:nvSpPr>
          <p:cNvPr id="2617483" name="Rectangle 139"/>
          <p:cNvSpPr>
            <a:spLocks noGrp="1" noChangeArrowheads="1"/>
          </p:cNvSpPr>
          <p:nvPr>
            <p:ph type="title"/>
          </p:nvPr>
        </p:nvSpPr>
        <p:spPr/>
        <p:txBody>
          <a:bodyPr/>
          <a:lstStyle/>
          <a:p>
            <a:r>
              <a:rPr lang="tr-TR" dirty="0"/>
              <a:t> Basit Regresyon analizi</a:t>
            </a:r>
          </a:p>
        </p:txBody>
      </p:sp>
      <p:sp>
        <p:nvSpPr>
          <p:cNvPr id="7" name="Veri Yer Tutucusu 6">
            <a:extLst>
              <a:ext uri="{FF2B5EF4-FFF2-40B4-BE49-F238E27FC236}">
                <a16:creationId xmlns:a16="http://schemas.microsoft.com/office/drawing/2014/main" id="{9877BEE1-4BCA-4691-D9D5-C3F15869333D}"/>
              </a:ext>
            </a:extLst>
          </p:cNvPr>
          <p:cNvSpPr>
            <a:spLocks noGrp="1"/>
          </p:cNvSpPr>
          <p:nvPr>
            <p:ph type="dt" sz="half" idx="10"/>
          </p:nvPr>
        </p:nvSpPr>
        <p:spPr/>
        <p:txBody>
          <a:bodyPr/>
          <a:lstStyle/>
          <a:p>
            <a:endParaRPr lang="tr-TR" dirty="0"/>
          </a:p>
        </p:txBody>
      </p:sp>
      <p:sp>
        <p:nvSpPr>
          <p:cNvPr id="2" name="İçerik Yer Tutucusu 1"/>
          <p:cNvSpPr>
            <a:spLocks noGrp="1"/>
          </p:cNvSpPr>
          <p:nvPr>
            <p:ph idx="1"/>
          </p:nvPr>
        </p:nvSpPr>
        <p:spPr/>
        <p:txBody>
          <a:bodyPr>
            <a:normAutofit/>
          </a:bodyPr>
          <a:lstStyle/>
          <a:p>
            <a:r>
              <a:rPr lang="tr-TR" dirty="0"/>
              <a:t>Regresyon dosyası </a:t>
            </a:r>
          </a:p>
        </p:txBody>
      </p:sp>
      <p:sp>
        <p:nvSpPr>
          <p:cNvPr id="9" name="Slayt Numarası Yer Tutucusu 8">
            <a:extLst>
              <a:ext uri="{FF2B5EF4-FFF2-40B4-BE49-F238E27FC236}">
                <a16:creationId xmlns:a16="http://schemas.microsoft.com/office/drawing/2014/main" id="{391AE532-4D13-E742-C87B-C4884AAEC4B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116</a:t>
            </a:fld>
            <a:endParaRPr lang="tr-TR"/>
          </a:p>
        </p:txBody>
      </p:sp>
      <p:sp>
        <p:nvSpPr>
          <p:cNvPr id="2617494" name="Rectangle 150"/>
          <p:cNvSpPr>
            <a:spLocks noChangeArrowheads="1"/>
          </p:cNvSpPr>
          <p:nvPr/>
        </p:nvSpPr>
        <p:spPr bwMode="blackWhite">
          <a:xfrm>
            <a:off x="1521338" y="1371602"/>
            <a:ext cx="6071824" cy="487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pic>
        <p:nvPicPr>
          <p:cNvPr id="10" name="Resim 9" descr="#35469 Clip Art Graphic Of An Orange Guy Character Holding A Giant White Envelope by Jester Art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85847" y="3553713"/>
            <a:ext cx="1470982" cy="2084459"/>
          </a:xfrm>
          <a:prstGeom prst="rect">
            <a:avLst/>
          </a:prstGeom>
          <a:noFill/>
          <a:ln>
            <a:noFill/>
          </a:ln>
        </p:spPr>
      </p:pic>
      <p:pic>
        <p:nvPicPr>
          <p:cNvPr id="14" name="Resim 13">
            <a:extLst>
              <a:ext uri="{FF2B5EF4-FFF2-40B4-BE49-F238E27FC236}">
                <a16:creationId xmlns:a16="http://schemas.microsoft.com/office/drawing/2014/main" id="{C83512B3-46DE-3BAB-7EB2-9FBE0905C6BD}"/>
              </a:ext>
            </a:extLst>
          </p:cNvPr>
          <p:cNvPicPr>
            <a:picLocks noChangeAspect="1"/>
          </p:cNvPicPr>
          <p:nvPr/>
        </p:nvPicPr>
        <p:blipFill>
          <a:blip r:embed="rId6"/>
          <a:srcRect l="16691" r="22795" b="49339"/>
          <a:stretch>
            <a:fillRect/>
          </a:stretch>
        </p:blipFill>
        <p:spPr>
          <a:xfrm>
            <a:off x="1904427" y="1166771"/>
            <a:ext cx="4441371" cy="2848339"/>
          </a:xfrm>
          <a:prstGeom prst="rect">
            <a:avLst/>
          </a:prstGeom>
        </p:spPr>
      </p:pic>
      <p:sp>
        <p:nvSpPr>
          <p:cNvPr id="15" name="Metin kutusu 14">
            <a:extLst>
              <a:ext uri="{FF2B5EF4-FFF2-40B4-BE49-F238E27FC236}">
                <a16:creationId xmlns:a16="http://schemas.microsoft.com/office/drawing/2014/main" id="{9B096E52-C2F0-F700-E2D2-DBB3C0D17A8E}"/>
              </a:ext>
            </a:extLst>
          </p:cNvPr>
          <p:cNvSpPr txBox="1"/>
          <p:nvPr/>
        </p:nvSpPr>
        <p:spPr>
          <a:xfrm>
            <a:off x="6967654" y="1021405"/>
            <a:ext cx="4881465"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UITP </a:t>
            </a:r>
            <a:r>
              <a:rPr lang="tr-TR" dirty="0" err="1">
                <a:latin typeface="+mj-lt"/>
              </a:rPr>
              <a:t>koresayon_egitim.mpx</a:t>
            </a:r>
            <a:r>
              <a:rPr lang="tr-TR" dirty="0">
                <a:latin typeface="+mj-lt"/>
              </a:rPr>
              <a:t> dosyasını açın </a:t>
            </a:r>
            <a:endParaRPr lang="en-GB" dirty="0">
              <a:latin typeface="+mj-lt"/>
            </a:endParaRPr>
          </a:p>
        </p:txBody>
      </p:sp>
      <p:pic>
        <p:nvPicPr>
          <p:cNvPr id="17" name="Resim 16">
            <a:extLst>
              <a:ext uri="{FF2B5EF4-FFF2-40B4-BE49-F238E27FC236}">
                <a16:creationId xmlns:a16="http://schemas.microsoft.com/office/drawing/2014/main" id="{2F7703B2-E3B5-5C6D-3C14-3702AB879711}"/>
              </a:ext>
            </a:extLst>
          </p:cNvPr>
          <p:cNvPicPr>
            <a:picLocks noChangeAspect="1"/>
          </p:cNvPicPr>
          <p:nvPr/>
        </p:nvPicPr>
        <p:blipFill>
          <a:blip r:embed="rId7"/>
          <a:stretch>
            <a:fillRect/>
          </a:stretch>
        </p:blipFill>
        <p:spPr>
          <a:xfrm>
            <a:off x="5416410" y="2712732"/>
            <a:ext cx="4172532" cy="2210108"/>
          </a:xfrm>
          <a:prstGeom prst="rect">
            <a:avLst/>
          </a:prstGeom>
        </p:spPr>
      </p:pic>
      <p:pic>
        <p:nvPicPr>
          <p:cNvPr id="19" name="Resim 18" descr="metin, ekran görüntüsü, ekran, görüntüleme, yazı tipi içeren bir resim&#10;&#10;Yapay zeka tarafından oluşturulmuş içerik yanlış olabilir.">
            <a:extLst>
              <a:ext uri="{FF2B5EF4-FFF2-40B4-BE49-F238E27FC236}">
                <a16:creationId xmlns:a16="http://schemas.microsoft.com/office/drawing/2014/main" id="{D042FEA4-4DAE-A297-9002-A2643BA19977}"/>
              </a:ext>
            </a:extLst>
          </p:cNvPr>
          <p:cNvPicPr>
            <a:picLocks noChangeAspect="1"/>
          </p:cNvPicPr>
          <p:nvPr/>
        </p:nvPicPr>
        <p:blipFill>
          <a:blip r:embed="rId8"/>
          <a:stretch>
            <a:fillRect/>
          </a:stretch>
        </p:blipFill>
        <p:spPr>
          <a:xfrm>
            <a:off x="8903866" y="2125288"/>
            <a:ext cx="2868240" cy="1889822"/>
          </a:xfrm>
          <a:prstGeom prst="rect">
            <a:avLst/>
          </a:prstGeom>
        </p:spPr>
      </p:pic>
      <p:pic>
        <p:nvPicPr>
          <p:cNvPr id="20" name="Grafik 19" descr="Ok: Sağa döndür düz dolguyla">
            <a:extLst>
              <a:ext uri="{FF2B5EF4-FFF2-40B4-BE49-F238E27FC236}">
                <a16:creationId xmlns:a16="http://schemas.microsoft.com/office/drawing/2014/main" id="{421E0F75-3F65-3684-5629-A6A779CD8B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7497" y="946491"/>
            <a:ext cx="2207825" cy="2123707"/>
          </a:xfrm>
          <a:prstGeom prst="rect">
            <a:avLst/>
          </a:prstGeom>
        </p:spPr>
      </p:pic>
      <p:pic>
        <p:nvPicPr>
          <p:cNvPr id="21" name="Grafik 20" descr="İki Kez Dokunma Hareketi düz dolguyla">
            <a:extLst>
              <a:ext uri="{FF2B5EF4-FFF2-40B4-BE49-F238E27FC236}">
                <a16:creationId xmlns:a16="http://schemas.microsoft.com/office/drawing/2014/main" id="{F384B5E8-4538-14A7-50C2-FD6C115CCB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92730">
            <a:off x="1644976" y="1507501"/>
            <a:ext cx="659795" cy="659795"/>
          </a:xfrm>
          <a:prstGeom prst="rect">
            <a:avLst/>
          </a:prstGeom>
        </p:spPr>
      </p:pic>
      <p:pic>
        <p:nvPicPr>
          <p:cNvPr id="22" name="Grafik 21" descr="İki Kez Dokunma Hareketi düz dolguyla">
            <a:extLst>
              <a:ext uri="{FF2B5EF4-FFF2-40B4-BE49-F238E27FC236}">
                <a16:creationId xmlns:a16="http://schemas.microsoft.com/office/drawing/2014/main" id="{7C94BE3B-3211-D139-BAE6-57343587C3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92730">
            <a:off x="7776300" y="4360083"/>
            <a:ext cx="659795" cy="659795"/>
          </a:xfrm>
          <a:prstGeom prst="rect">
            <a:avLst/>
          </a:prstGeom>
        </p:spPr>
      </p:pic>
      <p:pic>
        <p:nvPicPr>
          <p:cNvPr id="23" name="Grafik 22" descr="Ok: Sağa döndür düz dolguyla">
            <a:extLst>
              <a:ext uri="{FF2B5EF4-FFF2-40B4-BE49-F238E27FC236}">
                <a16:creationId xmlns:a16="http://schemas.microsoft.com/office/drawing/2014/main" id="{483566E5-FAD7-EE42-1AC0-725E5DCF79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8527828" y="3336962"/>
            <a:ext cx="2207825" cy="2123707"/>
          </a:xfrm>
          <a:prstGeom prst="rect">
            <a:avLst/>
          </a:prstGeom>
        </p:spPr>
      </p:pic>
      <p:pic>
        <p:nvPicPr>
          <p:cNvPr id="24" name="Grafik 23" descr="İki Kez Dokunma Hareketi düz dolguyla">
            <a:extLst>
              <a:ext uri="{FF2B5EF4-FFF2-40B4-BE49-F238E27FC236}">
                <a16:creationId xmlns:a16="http://schemas.microsoft.com/office/drawing/2014/main" id="{F23398C9-2B79-AD1A-278E-786EF0DAA2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92730">
            <a:off x="8457963" y="2816623"/>
            <a:ext cx="659795" cy="659795"/>
          </a:xfrm>
          <a:prstGeom prst="rect">
            <a:avLst/>
          </a:prstGeom>
        </p:spPr>
      </p:pic>
      <p:pic>
        <p:nvPicPr>
          <p:cNvPr id="25" name="Grafik 24" descr="İki Kez Dokunma Hareketi düz dolguyla">
            <a:extLst>
              <a:ext uri="{FF2B5EF4-FFF2-40B4-BE49-F238E27FC236}">
                <a16:creationId xmlns:a16="http://schemas.microsoft.com/office/drawing/2014/main" id="{F9372D7A-7C68-8C3B-4FBC-69FC68A755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92730">
            <a:off x="10268374" y="3819383"/>
            <a:ext cx="659795" cy="659795"/>
          </a:xfrm>
          <a:prstGeom prst="rect">
            <a:avLst/>
          </a:prstGeom>
        </p:spPr>
      </p:pic>
    </p:spTree>
    <p:extLst>
      <p:ext uri="{BB962C8B-B14F-4D97-AF65-F5344CB8AC3E}">
        <p14:creationId xmlns:p14="http://schemas.microsoft.com/office/powerpoint/2010/main" val="308927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 15">
            <a:extLst>
              <a:ext uri="{FF2B5EF4-FFF2-40B4-BE49-F238E27FC236}">
                <a16:creationId xmlns:a16="http://schemas.microsoft.com/office/drawing/2014/main" id="{796622EC-9A70-6B7A-2327-6D291EAF95AC}"/>
              </a:ext>
            </a:extLst>
          </p:cNvPr>
          <p:cNvGrpSpPr/>
          <p:nvPr/>
        </p:nvGrpSpPr>
        <p:grpSpPr>
          <a:xfrm>
            <a:off x="733667" y="5407510"/>
            <a:ext cx="10362886" cy="1199546"/>
            <a:chOff x="733667" y="5407510"/>
            <a:chExt cx="10362886" cy="1199546"/>
          </a:xfrm>
        </p:grpSpPr>
        <p:sp>
          <p:nvSpPr>
            <p:cNvPr id="14" name="Dikdörtgen 13">
              <a:extLst>
                <a:ext uri="{FF2B5EF4-FFF2-40B4-BE49-F238E27FC236}">
                  <a16:creationId xmlns:a16="http://schemas.microsoft.com/office/drawing/2014/main" id="{DFA43932-26E4-4C30-494A-856D4715D7EA}"/>
                </a:ext>
              </a:extLst>
            </p:cNvPr>
            <p:cNvSpPr/>
            <p:nvPr/>
          </p:nvSpPr>
          <p:spPr>
            <a:xfrm>
              <a:off x="824172" y="5539909"/>
              <a:ext cx="10272381" cy="1067147"/>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5" name="Dikdörtgen 14">
              <a:extLst>
                <a:ext uri="{FF2B5EF4-FFF2-40B4-BE49-F238E27FC236}">
                  <a16:creationId xmlns:a16="http://schemas.microsoft.com/office/drawing/2014/main" id="{9925F7AB-1FE6-4496-AAEB-A1417C8C983A}"/>
                </a:ext>
              </a:extLst>
            </p:cNvPr>
            <p:cNvSpPr/>
            <p:nvPr/>
          </p:nvSpPr>
          <p:spPr>
            <a:xfrm>
              <a:off x="733667" y="5407510"/>
              <a:ext cx="10272381" cy="1067147"/>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grpSp>
      <p:sp>
        <p:nvSpPr>
          <p:cNvPr id="8" name="Dikdörtgen 7">
            <a:extLst>
              <a:ext uri="{FF2B5EF4-FFF2-40B4-BE49-F238E27FC236}">
                <a16:creationId xmlns:a16="http://schemas.microsoft.com/office/drawing/2014/main" id="{773BCB7E-AF44-B430-D6E7-C90629FE48E9}"/>
              </a:ext>
            </a:extLst>
          </p:cNvPr>
          <p:cNvSpPr/>
          <p:nvPr/>
        </p:nvSpPr>
        <p:spPr>
          <a:xfrm>
            <a:off x="884903" y="2062555"/>
            <a:ext cx="4984512" cy="324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9" name="Dikdörtgen 8">
            <a:extLst>
              <a:ext uri="{FF2B5EF4-FFF2-40B4-BE49-F238E27FC236}">
                <a16:creationId xmlns:a16="http://schemas.microsoft.com/office/drawing/2014/main" id="{7A4DF0D0-4935-FCC3-E476-0EB26BB531DA}"/>
              </a:ext>
            </a:extLst>
          </p:cNvPr>
          <p:cNvSpPr/>
          <p:nvPr/>
        </p:nvSpPr>
        <p:spPr>
          <a:xfrm>
            <a:off x="824172" y="2007555"/>
            <a:ext cx="4984512" cy="324000"/>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2" name="Başlık 1">
            <a:extLst>
              <a:ext uri="{FF2B5EF4-FFF2-40B4-BE49-F238E27FC236}">
                <a16:creationId xmlns:a16="http://schemas.microsoft.com/office/drawing/2014/main" id="{7A57752A-A383-F097-A249-15AAB6B9CD01}"/>
              </a:ext>
            </a:extLst>
          </p:cNvPr>
          <p:cNvSpPr>
            <a:spLocks noGrp="1"/>
          </p:cNvSpPr>
          <p:nvPr>
            <p:ph type="title"/>
          </p:nvPr>
        </p:nvSpPr>
        <p:spPr/>
        <p:txBody>
          <a:bodyPr/>
          <a:lstStyle/>
          <a:p>
            <a:r>
              <a:rPr lang="tr-TR" dirty="0"/>
              <a:t>Yorumlama</a:t>
            </a:r>
            <a:endParaRPr lang="en-GB" dirty="0"/>
          </a:p>
        </p:txBody>
      </p:sp>
      <p:sp>
        <p:nvSpPr>
          <p:cNvPr id="3" name="İçerik Yer Tutucusu 2">
            <a:extLst>
              <a:ext uri="{FF2B5EF4-FFF2-40B4-BE49-F238E27FC236}">
                <a16:creationId xmlns:a16="http://schemas.microsoft.com/office/drawing/2014/main" id="{E5AD3E71-D749-750B-943F-8E9BA6E86FB3}"/>
              </a:ext>
            </a:extLst>
          </p:cNvPr>
          <p:cNvSpPr>
            <a:spLocks noGrp="1"/>
          </p:cNvSpPr>
          <p:nvPr>
            <p:ph idx="1"/>
          </p:nvPr>
        </p:nvSpPr>
        <p:spPr/>
        <p:txBody>
          <a:bodyPr>
            <a:normAutofit/>
          </a:bodyPr>
          <a:lstStyle/>
          <a:p>
            <a:endParaRPr lang="tr-TR" sz="1800" b="0" dirty="0">
              <a:solidFill>
                <a:srgbClr val="000000"/>
              </a:solidFill>
              <a:latin typeface="system-ui"/>
            </a:endParaRPr>
          </a:p>
          <a:p>
            <a:r>
              <a:rPr lang="en-GB" sz="1800" b="0" dirty="0">
                <a:solidFill>
                  <a:srgbClr val="000000"/>
                </a:solidFill>
                <a:latin typeface="system-ui"/>
              </a:rPr>
              <a:t>The regression equation is</a:t>
            </a:r>
            <a:br>
              <a:rPr lang="en-GB" sz="2000" b="0" dirty="0">
                <a:solidFill>
                  <a:srgbClr val="000000"/>
                </a:solidFill>
                <a:latin typeface="Times New Roman" panose="02020603050405020304" pitchFamily="18" charset="0"/>
              </a:rPr>
            </a:br>
            <a:r>
              <a:rPr lang="en-GB" sz="1800" b="0" dirty="0" err="1">
                <a:solidFill>
                  <a:srgbClr val="000000"/>
                </a:solidFill>
                <a:effectLst>
                  <a:outerShdw blurRad="38100" dist="38100" dir="2700000" algn="tl">
                    <a:srgbClr val="000000">
                      <a:alpha val="43137"/>
                    </a:srgbClr>
                  </a:outerShdw>
                </a:effectLst>
                <a:latin typeface="system-ui"/>
              </a:rPr>
              <a:t>Ariza_Suresi_dk</a:t>
            </a:r>
            <a:r>
              <a:rPr lang="en-GB" sz="1800" b="0" dirty="0">
                <a:solidFill>
                  <a:srgbClr val="000000"/>
                </a:solidFill>
                <a:effectLst>
                  <a:outerShdw blurRad="38100" dist="38100" dir="2700000" algn="tl">
                    <a:srgbClr val="000000">
                      <a:alpha val="43137"/>
                    </a:srgbClr>
                  </a:outerShdw>
                </a:effectLst>
                <a:latin typeface="system-ui"/>
              </a:rPr>
              <a:t> = 3,287 + 3,446 </a:t>
            </a:r>
            <a:r>
              <a:rPr lang="en-GB" sz="1800" b="0" dirty="0" err="1">
                <a:solidFill>
                  <a:srgbClr val="000000"/>
                </a:solidFill>
                <a:effectLst>
                  <a:outerShdw blurRad="38100" dist="38100" dir="2700000" algn="tl">
                    <a:srgbClr val="000000">
                      <a:alpha val="43137"/>
                    </a:srgbClr>
                  </a:outerShdw>
                </a:effectLst>
                <a:latin typeface="system-ui"/>
              </a:rPr>
              <a:t>Hat_Uzunlugu_km</a:t>
            </a:r>
            <a:endParaRPr lang="tr-TR" sz="1800" b="0" dirty="0">
              <a:solidFill>
                <a:srgbClr val="000000"/>
              </a:solidFill>
              <a:effectLst>
                <a:outerShdw blurRad="38100" dist="38100" dir="2700000" algn="tl">
                  <a:srgbClr val="000000">
                    <a:alpha val="43137"/>
                  </a:srgbClr>
                </a:outerShdw>
              </a:effectLst>
              <a:latin typeface="system-ui"/>
            </a:endParaRPr>
          </a:p>
          <a:p>
            <a:endParaRPr lang="tr-TR" b="1" i="0" u="none" strike="noStrike" baseline="0" dirty="0">
              <a:solidFill>
                <a:srgbClr val="056EB2"/>
              </a:solidFill>
              <a:latin typeface="segoe ui" panose="020B0502040204020203" pitchFamily="34" charset="0"/>
            </a:endParaRPr>
          </a:p>
          <a:p>
            <a:pPr algn="l"/>
            <a:r>
              <a:rPr lang="en-GB" b="1" i="0" u="none" strike="noStrike" baseline="0" dirty="0">
                <a:solidFill>
                  <a:srgbClr val="056EB2"/>
                </a:solidFill>
                <a:latin typeface="segoe ui" panose="020B0502040204020203" pitchFamily="34" charset="0"/>
              </a:rPr>
              <a:t>Model Summary</a:t>
            </a:r>
          </a:p>
          <a:p>
            <a:pPr algn="l"/>
            <a:r>
              <a:rPr lang="en-GB" sz="1400" b="1" i="0" u="none" strike="noStrike" baseline="0" dirty="0">
                <a:solidFill>
                  <a:srgbClr val="000000"/>
                </a:solidFill>
                <a:latin typeface="segoe ui" panose="020B0502040204020203" pitchFamily="34" charset="0"/>
              </a:rPr>
              <a:t>S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R-</a:t>
            </a:r>
            <a:r>
              <a:rPr lang="en-GB" sz="1400" b="1" i="0" u="none" strike="noStrike" baseline="0" dirty="0" err="1">
                <a:solidFill>
                  <a:srgbClr val="000000"/>
                </a:solidFill>
                <a:latin typeface="segoe ui" panose="020B0502040204020203" pitchFamily="34" charset="0"/>
              </a:rPr>
              <a:t>sq</a:t>
            </a:r>
            <a:r>
              <a:rPr lang="en-GB" sz="1400" b="1" i="0" u="none" strike="noStrike" baseline="0" dirty="0">
                <a:solidFill>
                  <a:srgbClr val="000000"/>
                </a:solidFill>
                <a:latin typeface="segoe ui" panose="020B0502040204020203" pitchFamily="34" charset="0"/>
              </a:rPr>
              <a:t>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R-</a:t>
            </a:r>
            <a:r>
              <a:rPr lang="en-GB" sz="1400" b="1" i="0" u="none" strike="noStrike" baseline="0" dirty="0" err="1">
                <a:solidFill>
                  <a:srgbClr val="000000"/>
                </a:solidFill>
                <a:latin typeface="segoe ui" panose="020B0502040204020203" pitchFamily="34" charset="0"/>
              </a:rPr>
              <a:t>sq</a:t>
            </a:r>
            <a:r>
              <a:rPr lang="en-GB" sz="1400" b="1" i="0" u="none" strike="noStrike" baseline="0" dirty="0">
                <a:solidFill>
                  <a:srgbClr val="000000"/>
                </a:solidFill>
                <a:latin typeface="segoe ui" panose="020B0502040204020203" pitchFamily="34" charset="0"/>
              </a:rPr>
              <a:t>(</a:t>
            </a:r>
            <a:r>
              <a:rPr lang="en-GB" sz="1400" b="1" i="0" u="none" strike="noStrike" baseline="0" dirty="0" err="1">
                <a:solidFill>
                  <a:srgbClr val="000000"/>
                </a:solidFill>
                <a:latin typeface="segoe ui" panose="020B0502040204020203" pitchFamily="34" charset="0"/>
              </a:rPr>
              <a:t>adj</a:t>
            </a:r>
            <a:r>
              <a:rPr lang="en-GB" sz="1400" b="1" i="0" u="none" strike="noStrike" baseline="0" dirty="0">
                <a:solidFill>
                  <a:srgbClr val="000000"/>
                </a:solidFill>
                <a:latin typeface="segoe ui" panose="020B0502040204020203" pitchFamily="34" charset="0"/>
              </a:rPr>
              <a:t>)	</a:t>
            </a:r>
            <a:endParaRPr lang="en-GB" sz="1400" b="0" i="0" u="none" strike="noStrike" baseline="0" dirty="0">
              <a:solidFill>
                <a:srgbClr val="000000"/>
              </a:solidFill>
              <a:latin typeface="system-ui"/>
            </a:endParaRPr>
          </a:p>
          <a:p>
            <a:pPr algn="l"/>
            <a:r>
              <a:rPr lang="en-GB" sz="1400" b="0" i="0" u="none" strike="noStrike" baseline="0" dirty="0">
                <a:solidFill>
                  <a:srgbClr val="000000"/>
                </a:solidFill>
                <a:latin typeface="system-ui"/>
              </a:rPr>
              <a:t>23,7461	90,84%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90,79%	</a:t>
            </a:r>
          </a:p>
          <a:p>
            <a:pPr algn="l"/>
            <a:endParaRPr lang="en-GB" sz="1400" b="0" i="0" u="none" strike="noStrike" baseline="0" dirty="0">
              <a:solidFill>
                <a:srgbClr val="000000"/>
              </a:solidFill>
              <a:latin typeface="system-ui"/>
            </a:endParaRPr>
          </a:p>
          <a:p>
            <a:pPr algn="l"/>
            <a:r>
              <a:rPr lang="en-GB" b="1" i="0" u="none" strike="noStrike" baseline="0" dirty="0">
                <a:solidFill>
                  <a:srgbClr val="056EB2"/>
                </a:solidFill>
                <a:latin typeface="segoe ui" panose="020B0502040204020203" pitchFamily="34" charset="0"/>
              </a:rPr>
              <a:t>Analysis of Variance</a:t>
            </a:r>
          </a:p>
          <a:p>
            <a:pPr algn="l"/>
            <a:r>
              <a:rPr lang="en-GB" sz="1400" b="1" i="0" u="none" strike="noStrike" baseline="0" dirty="0">
                <a:solidFill>
                  <a:srgbClr val="000000"/>
                </a:solidFill>
                <a:latin typeface="segoe ui" panose="020B0502040204020203" pitchFamily="34" charset="0"/>
              </a:rPr>
              <a:t>Source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DF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SS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MS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F	</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P</a:t>
            </a:r>
            <a:r>
              <a:rPr lang="tr-TR" sz="1400" b="1" i="0" u="none" strike="noStrike" baseline="0" dirty="0">
                <a:solidFill>
                  <a:srgbClr val="000000"/>
                </a:solidFill>
                <a:latin typeface="segoe ui" panose="020B0502040204020203" pitchFamily="34" charset="0"/>
              </a:rPr>
              <a:t>	</a:t>
            </a:r>
            <a:r>
              <a:rPr lang="en-GB" sz="1400" b="1" i="0" u="none" strike="noStrike" baseline="0" dirty="0">
                <a:solidFill>
                  <a:srgbClr val="000000"/>
                </a:solidFill>
                <a:latin typeface="segoe ui" panose="020B0502040204020203" pitchFamily="34" charset="0"/>
              </a:rPr>
              <a:t>	</a:t>
            </a:r>
            <a:endParaRPr lang="en-GB" sz="1400" b="0" i="0" u="none" strike="noStrike" baseline="0" dirty="0">
              <a:solidFill>
                <a:srgbClr val="000000"/>
              </a:solidFill>
              <a:latin typeface="system-ui"/>
            </a:endParaRPr>
          </a:p>
          <a:p>
            <a:pPr algn="l"/>
            <a:r>
              <a:rPr lang="en-GB" sz="1400" b="0" i="0" u="none" strike="noStrike" baseline="0" dirty="0">
                <a:solidFill>
                  <a:srgbClr val="000000"/>
                </a:solidFill>
                <a:latin typeface="system-ui"/>
              </a:rPr>
              <a:t>Regression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1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961622	961622	1705,38	0,000	</a:t>
            </a:r>
          </a:p>
          <a:p>
            <a:pPr algn="l"/>
            <a:r>
              <a:rPr lang="en-GB" sz="1400" b="0" i="0" u="none" strike="noStrike" baseline="0" dirty="0">
                <a:solidFill>
                  <a:srgbClr val="000000"/>
                </a:solidFill>
                <a:latin typeface="system-ui"/>
              </a:rPr>
              <a:t>Error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172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96987	564	 	 	</a:t>
            </a:r>
          </a:p>
          <a:p>
            <a:pPr algn="l"/>
            <a:r>
              <a:rPr lang="en-GB" sz="1400" b="0" i="0" u="none" strike="noStrike" baseline="0" dirty="0">
                <a:solidFill>
                  <a:srgbClr val="000000"/>
                </a:solidFill>
                <a:latin typeface="system-ui"/>
              </a:rPr>
              <a:t>Total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173	</a:t>
            </a:r>
            <a:r>
              <a:rPr lang="tr-TR" sz="1400" b="0" i="0" u="none" strike="noStrike" baseline="0" dirty="0">
                <a:solidFill>
                  <a:srgbClr val="000000"/>
                </a:solidFill>
                <a:latin typeface="system-ui"/>
              </a:rPr>
              <a:t>	</a:t>
            </a:r>
            <a:r>
              <a:rPr lang="en-GB" sz="1400" b="0" i="0" u="none" strike="noStrike" baseline="0" dirty="0">
                <a:solidFill>
                  <a:srgbClr val="000000"/>
                </a:solidFill>
                <a:latin typeface="system-ui"/>
              </a:rPr>
              <a:t>1058608	 	 	 	</a:t>
            </a:r>
          </a:p>
          <a:p>
            <a:pPr algn="l"/>
            <a:endParaRPr lang="en-GB" sz="1400" b="0" i="0" u="none" strike="noStrike" baseline="0" dirty="0">
              <a:solidFill>
                <a:srgbClr val="000000"/>
              </a:solidFill>
              <a:latin typeface="system-ui"/>
            </a:endParaRPr>
          </a:p>
          <a:p>
            <a:endParaRPr lang="en-GB" sz="1400" dirty="0"/>
          </a:p>
        </p:txBody>
      </p:sp>
      <p:pic>
        <p:nvPicPr>
          <p:cNvPr id="5" name="Resim 4">
            <a:extLst>
              <a:ext uri="{FF2B5EF4-FFF2-40B4-BE49-F238E27FC236}">
                <a16:creationId xmlns:a16="http://schemas.microsoft.com/office/drawing/2014/main" id="{2EAE814F-ADD4-054E-2302-989C5C61BCE6}"/>
              </a:ext>
            </a:extLst>
          </p:cNvPr>
          <p:cNvPicPr>
            <a:picLocks noChangeAspect="1"/>
          </p:cNvPicPr>
          <p:nvPr/>
        </p:nvPicPr>
        <p:blipFill>
          <a:blip r:embed="rId2"/>
          <a:stretch>
            <a:fillRect/>
          </a:stretch>
        </p:blipFill>
        <p:spPr>
          <a:xfrm>
            <a:off x="6246829" y="595223"/>
            <a:ext cx="5486400" cy="3657600"/>
          </a:xfrm>
          <a:prstGeom prst="rect">
            <a:avLst/>
          </a:prstGeom>
          <a:ln>
            <a:noFill/>
          </a:ln>
          <a:effectLst>
            <a:outerShdw blurRad="292100" dist="139700" dir="2700000" algn="tl" rotWithShape="0">
              <a:srgbClr val="333333">
                <a:alpha val="65000"/>
              </a:srgbClr>
            </a:outerShdw>
          </a:effectLst>
        </p:spPr>
      </p:pic>
      <p:sp>
        <p:nvSpPr>
          <p:cNvPr id="10" name="Dikdörtgen 9">
            <a:extLst>
              <a:ext uri="{FF2B5EF4-FFF2-40B4-BE49-F238E27FC236}">
                <a16:creationId xmlns:a16="http://schemas.microsoft.com/office/drawing/2014/main" id="{F7EFD69F-1066-FE16-602D-650B72FA948D}"/>
              </a:ext>
            </a:extLst>
          </p:cNvPr>
          <p:cNvSpPr/>
          <p:nvPr/>
        </p:nvSpPr>
        <p:spPr>
          <a:xfrm>
            <a:off x="1842551" y="3422125"/>
            <a:ext cx="1801299" cy="324000"/>
          </a:xfrm>
          <a:prstGeom prst="rect">
            <a:avLst/>
          </a:prstGeom>
          <a:solidFill>
            <a:srgbClr val="F9B20D">
              <a:alpha val="4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1" name="Dikdörtgen 10">
            <a:extLst>
              <a:ext uri="{FF2B5EF4-FFF2-40B4-BE49-F238E27FC236}">
                <a16:creationId xmlns:a16="http://schemas.microsoft.com/office/drawing/2014/main" id="{8644E99C-4D89-0115-D9A7-2EDD804B15CA}"/>
              </a:ext>
            </a:extLst>
          </p:cNvPr>
          <p:cNvSpPr/>
          <p:nvPr/>
        </p:nvSpPr>
        <p:spPr>
          <a:xfrm>
            <a:off x="5869416" y="4648025"/>
            <a:ext cx="696390" cy="324000"/>
          </a:xfrm>
          <a:prstGeom prst="rect">
            <a:avLst/>
          </a:prstGeom>
          <a:solidFill>
            <a:srgbClr val="F9B20D">
              <a:alpha val="4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3" name="Resim 12" descr="#35475 Clip Art Graphic Of An Orange Guy Character On Cloud 9 Drinking A Blue Martini by Jester Arts">
            <a:hlinkClick r:id="rId3"/>
            <a:extLst>
              <a:ext uri="{FF2B5EF4-FFF2-40B4-BE49-F238E27FC236}">
                <a16:creationId xmlns:a16="http://schemas.microsoft.com/office/drawing/2014/main" id="{DBE086AF-BB86-ECD9-8755-6590EEBD176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30515" y="4539535"/>
            <a:ext cx="2115311" cy="1402844"/>
          </a:xfrm>
          <a:prstGeom prst="rect">
            <a:avLst/>
          </a:prstGeom>
          <a:ln>
            <a:noFill/>
          </a:ln>
          <a:effectLst>
            <a:softEdge rad="112500"/>
          </a:effectLst>
        </p:spPr>
      </p:pic>
      <p:sp>
        <p:nvSpPr>
          <p:cNvPr id="12" name="Dikdörtgen 11">
            <a:extLst>
              <a:ext uri="{FF2B5EF4-FFF2-40B4-BE49-F238E27FC236}">
                <a16:creationId xmlns:a16="http://schemas.microsoft.com/office/drawing/2014/main" id="{2F90CD6E-BC7A-D9D6-CFA5-9A6F24BB83D4}"/>
              </a:ext>
            </a:extLst>
          </p:cNvPr>
          <p:cNvSpPr/>
          <p:nvPr/>
        </p:nvSpPr>
        <p:spPr>
          <a:xfrm>
            <a:off x="824172" y="5539909"/>
            <a:ext cx="10100501" cy="97438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solidFill>
                  <a:schemeClr val="accent5"/>
                </a:solidFill>
                <a:latin typeface="+mj-lt"/>
              </a:rPr>
              <a:t>R² = 90,84% </a:t>
            </a:r>
            <a:r>
              <a:rPr lang="tr-TR" dirty="0">
                <a:solidFill>
                  <a:schemeClr val="accent5"/>
                </a:solidFill>
                <a:latin typeface="+mj-lt"/>
                <a:sym typeface="Wingdings" panose="05000000000000000000" pitchFamily="2" charset="2"/>
              </a:rPr>
              <a:t> </a:t>
            </a:r>
            <a:r>
              <a:rPr lang="tr-TR" dirty="0">
                <a:solidFill>
                  <a:schemeClr val="accent5"/>
                </a:solidFill>
                <a:latin typeface="+mj-lt"/>
              </a:rPr>
              <a:t>R² &gt; 80 % durumunda sonuç " Y" sebep " x" tarafından açıklanabiliyor demektir. Y x bağımlıdır. Bizim örneğimizde aracın hat uzunluğundaki 1 km artış Arıza süresinde 6,733dk artışa neden olmakta. </a:t>
            </a:r>
            <a:endParaRPr lang="en-GB" dirty="0">
              <a:solidFill>
                <a:schemeClr val="accent5"/>
              </a:solidFill>
              <a:latin typeface="+mj-lt"/>
            </a:endParaRPr>
          </a:p>
        </p:txBody>
      </p:sp>
      <p:sp>
        <p:nvSpPr>
          <p:cNvPr id="4" name="Slayt Numarası Yer Tutucusu 5">
            <a:extLst>
              <a:ext uri="{FF2B5EF4-FFF2-40B4-BE49-F238E27FC236}">
                <a16:creationId xmlns:a16="http://schemas.microsoft.com/office/drawing/2014/main" id="{9E2DA6B3-006F-165A-3CEB-20E9A071967F}"/>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117</a:t>
            </a:fld>
            <a:endParaRPr lang="tr-TR" dirty="0"/>
          </a:p>
        </p:txBody>
      </p:sp>
    </p:spTree>
    <p:extLst>
      <p:ext uri="{BB962C8B-B14F-4D97-AF65-F5344CB8AC3E}">
        <p14:creationId xmlns:p14="http://schemas.microsoft.com/office/powerpoint/2010/main" val="22481233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34430 Clip Art Graphic Of An Orange Character School Children Waiting At The Bus Stop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65695" y="2063915"/>
            <a:ext cx="1728952" cy="1857739"/>
          </a:xfrm>
          <a:prstGeom prst="rect">
            <a:avLst/>
          </a:prstGeom>
          <a:noFill/>
          <a:ln>
            <a:noFill/>
          </a:ln>
        </p:spPr>
      </p:pic>
      <p:sp>
        <p:nvSpPr>
          <p:cNvPr id="2628610" name="Rectangle 2"/>
          <p:cNvSpPr>
            <a:spLocks noGrp="1" noChangeArrowheads="1"/>
          </p:cNvSpPr>
          <p:nvPr>
            <p:ph type="title"/>
          </p:nvPr>
        </p:nvSpPr>
        <p:spPr/>
        <p:txBody>
          <a:bodyPr>
            <a:normAutofit fontScale="90000"/>
          </a:bodyPr>
          <a:lstStyle/>
          <a:p>
            <a:r>
              <a:rPr lang="tr-TR"/>
              <a:t>Güven ve Tahmin Aralıkları ( CI ve PI)</a:t>
            </a:r>
          </a:p>
        </p:txBody>
      </p:sp>
      <p:sp>
        <p:nvSpPr>
          <p:cNvPr id="2" name="Veri Yer Tutucusu 1">
            <a:extLst>
              <a:ext uri="{FF2B5EF4-FFF2-40B4-BE49-F238E27FC236}">
                <a16:creationId xmlns:a16="http://schemas.microsoft.com/office/drawing/2014/main" id="{118086CD-379E-7E4C-F70F-1B44EC96365D}"/>
              </a:ext>
            </a:extLst>
          </p:cNvPr>
          <p:cNvSpPr>
            <a:spLocks noGrp="1"/>
          </p:cNvSpPr>
          <p:nvPr>
            <p:ph type="dt" sz="half" idx="10"/>
          </p:nvPr>
        </p:nvSpPr>
        <p:spPr/>
        <p:txBody>
          <a:bodyPr/>
          <a:lstStyle/>
          <a:p>
            <a:endParaRPr lang="tr-TR" dirty="0"/>
          </a:p>
        </p:txBody>
      </p:sp>
      <p:sp>
        <p:nvSpPr>
          <p:cNvPr id="2628611" name="Rectangle 3"/>
          <p:cNvSpPr>
            <a:spLocks noGrp="1" noChangeArrowheads="1"/>
          </p:cNvSpPr>
          <p:nvPr>
            <p:ph idx="1"/>
          </p:nvPr>
        </p:nvSpPr>
        <p:spPr>
          <a:xfrm>
            <a:off x="799306" y="1333900"/>
            <a:ext cx="10972800" cy="4889981"/>
          </a:xfrm>
        </p:spPr>
        <p:txBody>
          <a:bodyPr>
            <a:normAutofit/>
          </a:bodyPr>
          <a:lstStyle/>
          <a:p>
            <a:r>
              <a:rPr lang="tr-TR" sz="2000" dirty="0"/>
              <a:t>Güven bandı (CI)</a:t>
            </a:r>
          </a:p>
          <a:p>
            <a:pPr>
              <a:buFont typeface="Wingdings" pitchFamily="2" charset="2"/>
              <a:buNone/>
            </a:pPr>
            <a:r>
              <a:rPr lang="tr-TR" sz="2000" b="0" dirty="0"/>
              <a:t>    Güven batları çok sayıda x ten y </a:t>
            </a:r>
            <a:r>
              <a:rPr lang="tr-TR" sz="2000" b="0" dirty="0" err="1"/>
              <a:t>nin</a:t>
            </a:r>
            <a:r>
              <a:rPr lang="tr-TR" sz="2000" b="0" dirty="0"/>
              <a:t> ortalama değerini tahmin etmede kullanılır.</a:t>
            </a:r>
          </a:p>
          <a:p>
            <a:pPr>
              <a:buFont typeface="Wingdings" pitchFamily="2" charset="2"/>
              <a:buNone/>
            </a:pPr>
            <a:r>
              <a:rPr lang="tr-TR" sz="2000" b="0" dirty="0"/>
              <a:t>    Güven </a:t>
            </a:r>
            <a:r>
              <a:rPr lang="tr-TR" sz="2000" b="0" dirty="0" err="1"/>
              <a:t>bandları</a:t>
            </a:r>
            <a:r>
              <a:rPr lang="tr-TR" sz="2000" b="0" dirty="0"/>
              <a:t> model katsayılarında ki güven aralıklarının bir sonucudur.</a:t>
            </a:r>
          </a:p>
          <a:p>
            <a:pPr>
              <a:buFont typeface="Wingdings" pitchFamily="2" charset="2"/>
              <a:buNone/>
            </a:pPr>
            <a:r>
              <a:rPr lang="tr-TR" sz="2000" dirty="0"/>
              <a:t>Pratik anlamı </a:t>
            </a:r>
          </a:p>
          <a:p>
            <a:pPr>
              <a:buFont typeface="Wingdings" pitchFamily="2" charset="2"/>
              <a:buNone/>
            </a:pPr>
            <a:r>
              <a:rPr lang="tr-TR" sz="2000" b="0" dirty="0"/>
              <a:t>İncelenen (gerçekleşmiş) veriler için elde edilen sonuçların değişim aralığı</a:t>
            </a:r>
          </a:p>
          <a:p>
            <a:pPr>
              <a:buFont typeface="Wingdings" pitchFamily="2" charset="2"/>
              <a:buNone/>
            </a:pPr>
            <a:endParaRPr lang="tr-TR" sz="2000" b="0" dirty="0"/>
          </a:p>
          <a:p>
            <a:pPr>
              <a:buFont typeface="Wingdings" pitchFamily="2" charset="2"/>
              <a:buNone/>
            </a:pPr>
            <a:r>
              <a:rPr lang="tr-TR" sz="2000" dirty="0"/>
              <a:t>Tahmin bandı (PI)</a:t>
            </a:r>
          </a:p>
          <a:p>
            <a:pPr>
              <a:buFont typeface="Wingdings" pitchFamily="2" charset="2"/>
              <a:buNone/>
            </a:pPr>
            <a:r>
              <a:rPr lang="tr-TR" sz="2000" b="0" dirty="0"/>
              <a:t>    Herhangi bir x değeri için, y </a:t>
            </a:r>
            <a:r>
              <a:rPr lang="tr-TR" sz="2000" b="0" dirty="0" err="1"/>
              <a:t>nin</a:t>
            </a:r>
            <a:r>
              <a:rPr lang="tr-TR" sz="2000" b="0" dirty="0"/>
              <a:t> gerçek değerini tahmin etmekle ilgilidir. Bir sonra ki ölçümün gerçek değeri,95% olasılıkla tahmin bandı içinde olacaktır.</a:t>
            </a:r>
          </a:p>
          <a:p>
            <a:endParaRPr lang="tr-TR" sz="2000" dirty="0"/>
          </a:p>
          <a:p>
            <a:r>
              <a:rPr lang="tr-TR" sz="2000" dirty="0"/>
              <a:t>Pratik anlamı</a:t>
            </a:r>
            <a:endParaRPr lang="tr-TR" sz="2000" b="0" dirty="0"/>
          </a:p>
          <a:p>
            <a:pPr>
              <a:buFont typeface="Wingdings" pitchFamily="2" charset="2"/>
              <a:buNone/>
            </a:pPr>
            <a:r>
              <a:rPr lang="tr-TR" sz="2000" b="0" dirty="0"/>
              <a:t>Olabilecek (henüz denenmemiş) tüm veriler için %95 güvenilirlikte elde edilecek sonuçların aralığıdır.  </a:t>
            </a:r>
          </a:p>
          <a:p>
            <a:pPr>
              <a:buFont typeface="Wingdings" pitchFamily="2" charset="2"/>
              <a:buNone/>
            </a:pPr>
            <a:endParaRPr lang="tr-TR" sz="2000" b="0" dirty="0"/>
          </a:p>
        </p:txBody>
      </p:sp>
      <p:sp>
        <p:nvSpPr>
          <p:cNvPr id="5" name="Slayt Numarası Yer Tutucusu 4">
            <a:extLst>
              <a:ext uri="{FF2B5EF4-FFF2-40B4-BE49-F238E27FC236}">
                <a16:creationId xmlns:a16="http://schemas.microsoft.com/office/drawing/2014/main" id="{C75C88F6-C988-13BD-6F4D-9EF27735087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118</a:t>
            </a:fld>
            <a:endParaRPr lang="tr-TR"/>
          </a:p>
        </p:txBody>
      </p:sp>
      <p:sp>
        <p:nvSpPr>
          <p:cNvPr id="7" name="Metin kutusu 6">
            <a:extLst>
              <a:ext uri="{FF2B5EF4-FFF2-40B4-BE49-F238E27FC236}">
                <a16:creationId xmlns:a16="http://schemas.microsoft.com/office/drawing/2014/main" id="{7D0713FE-0AB4-7FE5-5CFC-4B7596FAA0F4}"/>
              </a:ext>
            </a:extLst>
          </p:cNvPr>
          <p:cNvSpPr txBox="1"/>
          <p:nvPr/>
        </p:nvSpPr>
        <p:spPr>
          <a:xfrm>
            <a:off x="2617728" y="6185535"/>
            <a:ext cx="8246788" cy="341632"/>
          </a:xfrm>
          <a:prstGeom prst="rect">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90000"/>
              </a:lnSpc>
            </a:pPr>
            <a:r>
              <a:rPr lang="tr-TR" b="0" dirty="0">
                <a:solidFill>
                  <a:schemeClr val="bg1"/>
                </a:solidFill>
                <a:latin typeface="+mj-lt"/>
              </a:rPr>
              <a:t>‘’</a:t>
            </a:r>
            <a:r>
              <a:rPr lang="tr-TR" b="0" dirty="0" err="1">
                <a:solidFill>
                  <a:schemeClr val="bg1"/>
                </a:solidFill>
                <a:latin typeface="+mj-lt"/>
              </a:rPr>
              <a:t>Residual</a:t>
            </a:r>
            <a:r>
              <a:rPr lang="tr-TR" b="0" dirty="0">
                <a:solidFill>
                  <a:schemeClr val="bg1"/>
                </a:solidFill>
                <a:latin typeface="+mj-lt"/>
              </a:rPr>
              <a:t>’’ ( artık) ve ‘’Fit’’ ( hesaplanan) değerleri saklayın.</a:t>
            </a:r>
          </a:p>
        </p:txBody>
      </p:sp>
    </p:spTree>
    <p:extLst>
      <p:ext uri="{BB962C8B-B14F-4D97-AF65-F5344CB8AC3E}">
        <p14:creationId xmlns:p14="http://schemas.microsoft.com/office/powerpoint/2010/main" val="1089389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34449 Clip Art Graphic Of An Orange Guy Character Shooting Arrows At A Target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989256" y="2557713"/>
            <a:ext cx="2540047" cy="1953774"/>
          </a:xfrm>
          <a:prstGeom prst="rect">
            <a:avLst/>
          </a:prstGeom>
          <a:noFill/>
          <a:ln>
            <a:noFill/>
          </a:ln>
        </p:spPr>
      </p:pic>
      <p:sp>
        <p:nvSpPr>
          <p:cNvPr id="2650114" name="Rectangle 2"/>
          <p:cNvSpPr>
            <a:spLocks noGrp="1" noChangeArrowheads="1"/>
          </p:cNvSpPr>
          <p:nvPr>
            <p:ph type="title"/>
          </p:nvPr>
        </p:nvSpPr>
        <p:spPr/>
        <p:txBody>
          <a:bodyPr/>
          <a:lstStyle/>
          <a:p>
            <a:r>
              <a:rPr lang="tr-TR" dirty="0"/>
              <a:t>Çoklu regresyon</a:t>
            </a:r>
          </a:p>
        </p:txBody>
      </p:sp>
      <p:sp>
        <p:nvSpPr>
          <p:cNvPr id="3" name="Veri Yer Tutucusu 2">
            <a:extLst>
              <a:ext uri="{FF2B5EF4-FFF2-40B4-BE49-F238E27FC236}">
                <a16:creationId xmlns:a16="http://schemas.microsoft.com/office/drawing/2014/main" id="{85468E2A-9DD5-7AD2-F21B-1B967E6DE405}"/>
              </a:ext>
            </a:extLst>
          </p:cNvPr>
          <p:cNvSpPr>
            <a:spLocks noGrp="1"/>
          </p:cNvSpPr>
          <p:nvPr>
            <p:ph type="dt" sz="half" idx="10"/>
          </p:nvPr>
        </p:nvSpPr>
        <p:spPr/>
        <p:txBody>
          <a:bodyPr/>
          <a:lstStyle/>
          <a:p>
            <a:endParaRPr lang="tr-TR" dirty="0"/>
          </a:p>
        </p:txBody>
      </p:sp>
      <p:sp>
        <p:nvSpPr>
          <p:cNvPr id="2" name="İçerik Yer Tutucusu 1"/>
          <p:cNvSpPr>
            <a:spLocks noGrp="1"/>
          </p:cNvSpPr>
          <p:nvPr>
            <p:ph idx="1"/>
          </p:nvPr>
        </p:nvSpPr>
        <p:spPr/>
        <p:txBody>
          <a:bodyPr>
            <a:normAutofit/>
          </a:bodyPr>
          <a:lstStyle/>
          <a:p>
            <a:pPr>
              <a:spcBef>
                <a:spcPts val="1073"/>
              </a:spcBef>
            </a:pPr>
            <a:r>
              <a:rPr lang="tr-TR" sz="2504" b="0" dirty="0"/>
              <a:t>Basit regresyona çok benzer. Çoklu regresyon denkleminde birden fazla tahmin değişkeni vardır. </a:t>
            </a:r>
          </a:p>
          <a:p>
            <a:pPr>
              <a:spcBef>
                <a:spcPts val="1073"/>
              </a:spcBef>
            </a:pPr>
            <a:r>
              <a:rPr lang="tr-TR" sz="2504" b="0" dirty="0"/>
              <a:t>Formül </a:t>
            </a:r>
          </a:p>
          <a:p>
            <a:pPr>
              <a:spcBef>
                <a:spcPts val="1073"/>
              </a:spcBef>
            </a:pPr>
            <a:r>
              <a:rPr lang="tr-TR" sz="3577" b="0" dirty="0"/>
              <a:t>	</a:t>
            </a:r>
            <a:r>
              <a:rPr lang="tr-TR" sz="3577" b="0" i="1" dirty="0" err="1">
                <a:solidFill>
                  <a:srgbClr val="FF3300"/>
                </a:solidFill>
              </a:rPr>
              <a:t>Y</a:t>
            </a:r>
            <a:r>
              <a:rPr lang="tr-TR" sz="3577" b="0" i="1" baseline="-25000" dirty="0" err="1">
                <a:solidFill>
                  <a:srgbClr val="FF3300"/>
                </a:solidFill>
              </a:rPr>
              <a:t>i</a:t>
            </a:r>
            <a:r>
              <a:rPr lang="tr-TR" sz="3577" b="0" i="1" dirty="0">
                <a:solidFill>
                  <a:srgbClr val="FF3300"/>
                </a:solidFill>
              </a:rPr>
              <a:t> = (b</a:t>
            </a:r>
            <a:r>
              <a:rPr lang="tr-TR" sz="3577" b="0" i="1" baseline="-25000" dirty="0">
                <a:solidFill>
                  <a:srgbClr val="FF3300"/>
                </a:solidFill>
              </a:rPr>
              <a:t>0</a:t>
            </a:r>
            <a:r>
              <a:rPr lang="tr-TR" sz="3577" b="0" i="1" dirty="0">
                <a:solidFill>
                  <a:srgbClr val="FF3300"/>
                </a:solidFill>
              </a:rPr>
              <a:t> + b</a:t>
            </a:r>
            <a:r>
              <a:rPr lang="tr-TR" sz="3577" b="0" i="1" baseline="-25000" dirty="0">
                <a:solidFill>
                  <a:srgbClr val="FF3300"/>
                </a:solidFill>
              </a:rPr>
              <a:t>1</a:t>
            </a:r>
            <a:r>
              <a:rPr lang="tr-TR" sz="3577" b="0" i="1" dirty="0">
                <a:solidFill>
                  <a:srgbClr val="FF3300"/>
                </a:solidFill>
              </a:rPr>
              <a:t>X</a:t>
            </a:r>
            <a:r>
              <a:rPr lang="tr-TR" sz="3577" b="0" i="1" baseline="-25000" dirty="0">
                <a:solidFill>
                  <a:srgbClr val="FF3300"/>
                </a:solidFill>
              </a:rPr>
              <a:t>1</a:t>
            </a:r>
            <a:r>
              <a:rPr lang="tr-TR" sz="3577" b="0" i="1" dirty="0">
                <a:solidFill>
                  <a:srgbClr val="FF3300"/>
                </a:solidFill>
              </a:rPr>
              <a:t> + b</a:t>
            </a:r>
            <a:r>
              <a:rPr lang="tr-TR" sz="3577" b="0" i="1" baseline="-25000" dirty="0">
                <a:solidFill>
                  <a:srgbClr val="FF3300"/>
                </a:solidFill>
              </a:rPr>
              <a:t>2</a:t>
            </a:r>
            <a:r>
              <a:rPr lang="tr-TR" sz="3577" b="0" i="1" dirty="0">
                <a:solidFill>
                  <a:srgbClr val="FF3300"/>
                </a:solidFill>
              </a:rPr>
              <a:t>X</a:t>
            </a:r>
            <a:r>
              <a:rPr lang="tr-TR" sz="3577" b="0" i="1" baseline="-25000" dirty="0">
                <a:solidFill>
                  <a:srgbClr val="FF3300"/>
                </a:solidFill>
              </a:rPr>
              <a:t>2</a:t>
            </a:r>
            <a:r>
              <a:rPr lang="tr-TR" sz="3577" b="0" i="1" dirty="0">
                <a:solidFill>
                  <a:srgbClr val="FF3300"/>
                </a:solidFill>
              </a:rPr>
              <a:t>+…</a:t>
            </a:r>
            <a:r>
              <a:rPr lang="tr-TR" sz="3577" b="0" i="1" dirty="0" err="1">
                <a:solidFill>
                  <a:srgbClr val="FF3300"/>
                </a:solidFill>
              </a:rPr>
              <a:t>b</a:t>
            </a:r>
            <a:r>
              <a:rPr lang="tr-TR" sz="3577" b="0" i="1" baseline="-25000" dirty="0" err="1">
                <a:solidFill>
                  <a:srgbClr val="FF3300"/>
                </a:solidFill>
              </a:rPr>
              <a:t>n</a:t>
            </a:r>
            <a:r>
              <a:rPr lang="tr-TR" sz="3577" b="0" i="1" dirty="0" err="1">
                <a:solidFill>
                  <a:srgbClr val="FF3300"/>
                </a:solidFill>
              </a:rPr>
              <a:t>X</a:t>
            </a:r>
            <a:r>
              <a:rPr lang="tr-TR" sz="3577" b="0" i="1" baseline="-25000" dirty="0" err="1">
                <a:solidFill>
                  <a:srgbClr val="FF3300"/>
                </a:solidFill>
              </a:rPr>
              <a:t>n</a:t>
            </a:r>
            <a:r>
              <a:rPr lang="tr-TR" sz="3577" b="0" i="1" dirty="0">
                <a:solidFill>
                  <a:srgbClr val="FF3300"/>
                </a:solidFill>
              </a:rPr>
              <a:t>)+ </a:t>
            </a:r>
            <a:r>
              <a:rPr lang="tr-TR" sz="3577" b="0" i="1" dirty="0" err="1">
                <a:solidFill>
                  <a:srgbClr val="FF3300"/>
                </a:solidFill>
              </a:rPr>
              <a:t>e</a:t>
            </a:r>
            <a:r>
              <a:rPr lang="tr-TR" sz="3577" b="0" i="1" baseline="-25000" dirty="0" err="1">
                <a:solidFill>
                  <a:srgbClr val="FF3300"/>
                </a:solidFill>
              </a:rPr>
              <a:t>i</a:t>
            </a:r>
            <a:r>
              <a:rPr lang="tr-TR" sz="2504" b="0" dirty="0">
                <a:solidFill>
                  <a:srgbClr val="FF3300"/>
                </a:solidFill>
              </a:rPr>
              <a:t> </a:t>
            </a:r>
          </a:p>
          <a:p>
            <a:pPr>
              <a:spcBef>
                <a:spcPts val="1073"/>
              </a:spcBef>
            </a:pPr>
            <a:r>
              <a:rPr lang="tr-TR" sz="2504" b="0" dirty="0"/>
              <a:t>	biçimini alır.</a:t>
            </a:r>
          </a:p>
        </p:txBody>
      </p:sp>
      <p:sp>
        <p:nvSpPr>
          <p:cNvPr id="6" name="Slayt Numarası Yer Tutucusu 5">
            <a:extLst>
              <a:ext uri="{FF2B5EF4-FFF2-40B4-BE49-F238E27FC236}">
                <a16:creationId xmlns:a16="http://schemas.microsoft.com/office/drawing/2014/main" id="{7747D2D7-0744-DEB3-FB11-4E6874FD9A5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119</a:t>
            </a:fld>
            <a:endParaRPr lang="tr-TR"/>
          </a:p>
        </p:txBody>
      </p:sp>
      <p:sp>
        <p:nvSpPr>
          <p:cNvPr id="7" name="Metin kutusu 6">
            <a:extLst>
              <a:ext uri="{FF2B5EF4-FFF2-40B4-BE49-F238E27FC236}">
                <a16:creationId xmlns:a16="http://schemas.microsoft.com/office/drawing/2014/main" id="{FC1889ED-779D-4FDF-B5E8-B0F5EB6A7A49}"/>
              </a:ext>
            </a:extLst>
          </p:cNvPr>
          <p:cNvSpPr txBox="1"/>
          <p:nvPr/>
        </p:nvSpPr>
        <p:spPr>
          <a:xfrm>
            <a:off x="6113265" y="4225579"/>
            <a:ext cx="4023858"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UITP </a:t>
            </a:r>
            <a:r>
              <a:rPr lang="tr-TR" dirty="0" err="1">
                <a:latin typeface="+mj-lt"/>
              </a:rPr>
              <a:t>regresyon.mpx</a:t>
            </a:r>
            <a:r>
              <a:rPr lang="tr-TR" dirty="0">
                <a:latin typeface="+mj-lt"/>
              </a:rPr>
              <a:t> dosyasını açın </a:t>
            </a:r>
            <a:endParaRPr lang="en-GB" dirty="0">
              <a:latin typeface="+mj-lt"/>
            </a:endParaRPr>
          </a:p>
        </p:txBody>
      </p:sp>
    </p:spTree>
    <p:extLst>
      <p:ext uri="{BB962C8B-B14F-4D97-AF65-F5344CB8AC3E}">
        <p14:creationId xmlns:p14="http://schemas.microsoft.com/office/powerpoint/2010/main" val="223237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Başlık"/>
          <p:cNvSpPr>
            <a:spLocks noGrp="1"/>
          </p:cNvSpPr>
          <p:nvPr>
            <p:ph type="title"/>
          </p:nvPr>
        </p:nvSpPr>
        <p:spPr/>
        <p:txBody>
          <a:bodyPr/>
          <a:lstStyle/>
          <a:p>
            <a:r>
              <a:t>Temel istatistik</a:t>
            </a:r>
          </a:p>
        </p:txBody>
      </p:sp>
      <p:sp>
        <p:nvSpPr>
          <p:cNvPr id="2" name="Veri Yer Tutucusu 1">
            <a:extLst>
              <a:ext uri="{FF2B5EF4-FFF2-40B4-BE49-F238E27FC236}">
                <a16:creationId xmlns:a16="http://schemas.microsoft.com/office/drawing/2014/main" id="{4E5FBCAF-9DCF-8A59-6813-F7953C3581E2}"/>
              </a:ext>
            </a:extLst>
          </p:cNvPr>
          <p:cNvSpPr>
            <a:spLocks noGrp="1"/>
          </p:cNvSpPr>
          <p:nvPr>
            <p:ph type="dt" sz="half" idx="10"/>
          </p:nvPr>
        </p:nvSpPr>
        <p:spPr/>
        <p:txBody>
          <a:bodyPr/>
          <a:lstStyle/>
          <a:p>
            <a:endParaRPr lang="tr-TR" dirty="0"/>
          </a:p>
        </p:txBody>
      </p:sp>
      <p:sp>
        <p:nvSpPr>
          <p:cNvPr id="40963" name="2 İçerik Yer Tutucusu"/>
          <p:cNvSpPr>
            <a:spLocks noGrp="1"/>
          </p:cNvSpPr>
          <p:nvPr>
            <p:ph idx="1"/>
          </p:nvPr>
        </p:nvSpPr>
        <p:spPr/>
        <p:txBody>
          <a:bodyPr>
            <a:normAutofit/>
          </a:bodyPr>
          <a:lstStyle/>
          <a:p>
            <a:endParaRPr lang="tr-TR" b="0" dirty="0"/>
          </a:p>
          <a:p>
            <a:r>
              <a:rPr lang="tr-TR" dirty="0"/>
              <a:t>Dağılım aralığı: </a:t>
            </a:r>
            <a:r>
              <a:rPr lang="tr-TR" b="0" dirty="0"/>
              <a:t>“R” ile gösterilir, </a:t>
            </a:r>
          </a:p>
          <a:p>
            <a:r>
              <a:rPr lang="tr-TR" b="0" dirty="0"/>
              <a:t>R=x(en büyük değer)-x(en küçük değer)</a:t>
            </a:r>
          </a:p>
          <a:p>
            <a:endParaRPr lang="tr-TR" b="0" dirty="0"/>
          </a:p>
          <a:p>
            <a:endParaRPr lang="tr-TR" b="0" dirty="0"/>
          </a:p>
          <a:p>
            <a:endParaRPr lang="tr-TR" b="0" dirty="0"/>
          </a:p>
          <a:p>
            <a:r>
              <a:rPr lang="tr-TR" dirty="0"/>
              <a:t>Standart sapma </a:t>
            </a:r>
          </a:p>
          <a:p>
            <a:endParaRPr lang="tr-TR" b="0" dirty="0"/>
          </a:p>
          <a:p>
            <a:r>
              <a:rPr lang="tr-TR" dirty="0" err="1"/>
              <a:t>Varyans</a:t>
            </a:r>
            <a:r>
              <a:rPr lang="tr-TR" dirty="0"/>
              <a:t>: </a:t>
            </a:r>
            <a:r>
              <a:rPr lang="tr-TR" b="0" dirty="0"/>
              <a:t>Standart sapmanın karesi S</a:t>
            </a:r>
            <a:r>
              <a:rPr lang="tr-TR" b="0" baseline="30000" dirty="0"/>
              <a:t>2</a:t>
            </a:r>
            <a:endParaRPr lang="tr-TR" b="0" dirty="0"/>
          </a:p>
          <a:p>
            <a:r>
              <a:rPr lang="tr-TR" dirty="0"/>
              <a:t>Ortalamanın Standart hatası: </a:t>
            </a:r>
            <a:r>
              <a:rPr lang="tr-TR" b="0" dirty="0"/>
              <a:t>(S</a:t>
            </a:r>
            <a:r>
              <a:rPr lang="tr-TR" b="0" baseline="-25000" dirty="0"/>
              <a:t>e</a:t>
            </a:r>
            <a:r>
              <a:rPr lang="tr-TR" b="0" dirty="0"/>
              <a:t> ) Standart sapma değerinin denek sayısının kareköküne bölünmesi ile elde edilen değerdir.</a:t>
            </a:r>
          </a:p>
        </p:txBody>
      </p:sp>
      <p:sp>
        <p:nvSpPr>
          <p:cNvPr id="4" name="Slayt Numarası Yer Tutucusu 3">
            <a:extLst>
              <a:ext uri="{FF2B5EF4-FFF2-40B4-BE49-F238E27FC236}">
                <a16:creationId xmlns:a16="http://schemas.microsoft.com/office/drawing/2014/main" id="{1A411498-5D61-A3C9-7884-52D1A93196C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12</a:t>
            </a:fld>
            <a:endParaRPr lang="tr-TR"/>
          </a:p>
        </p:txBody>
      </p:sp>
      <p:graphicFrame>
        <p:nvGraphicFramePr>
          <p:cNvPr id="40964" name="Object 4"/>
          <p:cNvGraphicFramePr>
            <a:graphicFrameLocks noChangeAspect="1"/>
          </p:cNvGraphicFramePr>
          <p:nvPr>
            <p:extLst>
              <p:ext uri="{D42A27DB-BD31-4B8C-83A1-F6EECF244321}">
                <p14:modId xmlns:p14="http://schemas.microsoft.com/office/powerpoint/2010/main" val="1891814968"/>
              </p:ext>
            </p:extLst>
          </p:nvPr>
        </p:nvGraphicFramePr>
        <p:xfrm>
          <a:off x="3634683" y="3207556"/>
          <a:ext cx="4307806" cy="1465263"/>
        </p:xfrm>
        <a:graphic>
          <a:graphicData uri="http://schemas.openxmlformats.org/presentationml/2006/ole">
            <mc:AlternateContent xmlns:mc="http://schemas.openxmlformats.org/markup-compatibility/2006">
              <mc:Choice xmlns:v="urn:schemas-microsoft-com:vml" Requires="v">
                <p:oleObj name="Denklem" r:id="rId4" imgW="914400" imgH="609600" progId="Equation.3">
                  <p:embed/>
                </p:oleObj>
              </mc:Choice>
              <mc:Fallback>
                <p:oleObj name="Denklem" r:id="rId4" imgW="914400" imgH="609600" progId="Equation.3">
                  <p:embed/>
                  <p:pic>
                    <p:nvPicPr>
                      <p:cNvPr id="409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4683" y="3207556"/>
                        <a:ext cx="4307806"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6" name="6 Metin kutusu"/>
          <p:cNvSpPr txBox="1">
            <a:spLocks noChangeArrowheads="1"/>
          </p:cNvSpPr>
          <p:nvPr/>
        </p:nvSpPr>
        <p:spPr bwMode="auto">
          <a:xfrm>
            <a:off x="2069481" y="950347"/>
            <a:ext cx="2847282" cy="48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216" tIns="48108" rIns="96216" bIns="48108">
            <a:spAutoFit/>
          </a:bodyPr>
          <a:lstStyle>
            <a:lvl1pPr marL="342900" indent="-342900"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marL="0" indent="0" eaLnBrk="1" hangingPunct="1"/>
            <a:r>
              <a:rPr lang="tr-TR" sz="2504" b="1" dirty="0">
                <a:solidFill>
                  <a:srgbClr val="92D050"/>
                </a:solidFill>
                <a:latin typeface="Tahoma" pitchFamily="34" charset="0"/>
                <a:ea typeface="Tahoma" pitchFamily="34" charset="0"/>
                <a:cs typeface="Tahoma" pitchFamily="34" charset="0"/>
              </a:rPr>
              <a:t>Dağılım ölçütleri</a:t>
            </a:r>
          </a:p>
        </p:txBody>
      </p:sp>
    </p:spTree>
    <p:custDataLst>
      <p:tags r:id="rId1"/>
    </p:custDataLst>
    <p:extLst>
      <p:ext uri="{BB962C8B-B14F-4D97-AF65-F5344CB8AC3E}">
        <p14:creationId xmlns:p14="http://schemas.microsoft.com/office/powerpoint/2010/main" val="17517249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a:t>Regresyon analizi</a:t>
            </a:r>
          </a:p>
        </p:txBody>
      </p:sp>
      <p:sp>
        <p:nvSpPr>
          <p:cNvPr id="6" name="Veri Yer Tutucusu 5">
            <a:extLst>
              <a:ext uri="{FF2B5EF4-FFF2-40B4-BE49-F238E27FC236}">
                <a16:creationId xmlns:a16="http://schemas.microsoft.com/office/drawing/2014/main" id="{90106707-3858-2BB5-C53D-2F19878C16C8}"/>
              </a:ext>
            </a:extLst>
          </p:cNvPr>
          <p:cNvSpPr>
            <a:spLocks noGrp="1"/>
          </p:cNvSpPr>
          <p:nvPr>
            <p:ph type="dt" sz="half" idx="10"/>
          </p:nvPr>
        </p:nvSpPr>
        <p:spPr/>
        <p:txBody>
          <a:bodyPr/>
          <a:lstStyle/>
          <a:p>
            <a:endParaRPr lang="tr-TR" dirty="0"/>
          </a:p>
        </p:txBody>
      </p:sp>
      <p:sp>
        <p:nvSpPr>
          <p:cNvPr id="9" name="Slayt Numarası Yer Tutucusu 8">
            <a:extLst>
              <a:ext uri="{FF2B5EF4-FFF2-40B4-BE49-F238E27FC236}">
                <a16:creationId xmlns:a16="http://schemas.microsoft.com/office/drawing/2014/main" id="{D83A5FE4-AEDB-9953-5F52-38C870A8A608}"/>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120</a:t>
            </a:fld>
            <a:endParaRPr lang="tr-TR"/>
          </a:p>
        </p:txBody>
      </p:sp>
      <p:pic>
        <p:nvPicPr>
          <p:cNvPr id="12" name="Resim 11">
            <a:extLst>
              <a:ext uri="{FF2B5EF4-FFF2-40B4-BE49-F238E27FC236}">
                <a16:creationId xmlns:a16="http://schemas.microsoft.com/office/drawing/2014/main" id="{CCDBCED2-7305-A1CA-DC70-C6D67E7BFCB9}"/>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585018" y="1165025"/>
            <a:ext cx="11104956" cy="4981393"/>
          </a:xfrm>
          <a:prstGeom prst="rect">
            <a:avLst/>
          </a:prstGeom>
        </p:spPr>
      </p:pic>
      <p:pic>
        <p:nvPicPr>
          <p:cNvPr id="13" name="Resim 12">
            <a:extLst>
              <a:ext uri="{FF2B5EF4-FFF2-40B4-BE49-F238E27FC236}">
                <a16:creationId xmlns:a16="http://schemas.microsoft.com/office/drawing/2014/main" id="{004E135D-78D7-7D0A-C558-DB4DAE20A1C9}"/>
              </a:ext>
            </a:extLst>
          </p:cNvPr>
          <p:cNvPicPr>
            <a:picLocks noChangeAspect="1"/>
          </p:cNvPicPr>
          <p:nvPr/>
        </p:nvPicPr>
        <p:blipFill>
          <a:blip r:embed="rId4"/>
          <a:srcRect l="13605" r="14641" b="31491"/>
          <a:stretch>
            <a:fillRect/>
          </a:stretch>
        </p:blipFill>
        <p:spPr>
          <a:xfrm>
            <a:off x="2111828" y="1166201"/>
            <a:ext cx="7968343" cy="3412704"/>
          </a:xfrm>
          <a:prstGeom prst="rect">
            <a:avLst/>
          </a:prstGeom>
        </p:spPr>
      </p:pic>
      <p:pic>
        <p:nvPicPr>
          <p:cNvPr id="8" name="Resim 7" descr="#34435 Clip Art Graphic Of An Orange Guy Character Growing From A Baby To A Man by Jester Arts">
            <a:hlinkClick r:id="rId5"/>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7009" y="262684"/>
            <a:ext cx="1978578" cy="1996187"/>
          </a:xfrm>
          <a:prstGeom prst="rect">
            <a:avLst/>
          </a:prstGeom>
          <a:noFill/>
          <a:ln>
            <a:noFill/>
          </a:ln>
        </p:spPr>
      </p:pic>
      <p:pic>
        <p:nvPicPr>
          <p:cNvPr id="15" name="Resim 14">
            <a:extLst>
              <a:ext uri="{FF2B5EF4-FFF2-40B4-BE49-F238E27FC236}">
                <a16:creationId xmlns:a16="http://schemas.microsoft.com/office/drawing/2014/main" id="{3AA2999E-BE48-B9AB-B0E6-E44486EBA9AD}"/>
              </a:ext>
            </a:extLst>
          </p:cNvPr>
          <p:cNvPicPr>
            <a:picLocks noChangeAspect="1"/>
          </p:cNvPicPr>
          <p:nvPr/>
        </p:nvPicPr>
        <p:blipFill>
          <a:blip r:embed="rId7"/>
          <a:stretch>
            <a:fillRect/>
          </a:stretch>
        </p:blipFill>
        <p:spPr>
          <a:xfrm>
            <a:off x="7882205" y="3412763"/>
            <a:ext cx="3623382" cy="2733655"/>
          </a:xfrm>
          <a:prstGeom prst="rect">
            <a:avLst/>
          </a:prstGeom>
        </p:spPr>
      </p:pic>
      <p:pic>
        <p:nvPicPr>
          <p:cNvPr id="16" name="Grafik 15" descr="Ok: Sağa döndür düz dolguyla">
            <a:extLst>
              <a:ext uri="{FF2B5EF4-FFF2-40B4-BE49-F238E27FC236}">
                <a16:creationId xmlns:a16="http://schemas.microsoft.com/office/drawing/2014/main" id="{46E4A7AE-0B7F-C5E9-1E7C-638E9ACE9E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36172">
            <a:off x="7708440" y="1571275"/>
            <a:ext cx="3623382" cy="2123707"/>
          </a:xfrm>
          <a:prstGeom prst="rect">
            <a:avLst/>
          </a:prstGeom>
        </p:spPr>
      </p:pic>
      <p:pic>
        <p:nvPicPr>
          <p:cNvPr id="17" name="Grafik 16" descr="İki Kez Dokunma Hareketi düz dolguyla">
            <a:extLst>
              <a:ext uri="{FF2B5EF4-FFF2-40B4-BE49-F238E27FC236}">
                <a16:creationId xmlns:a16="http://schemas.microsoft.com/office/drawing/2014/main" id="{DEA1C823-B870-1E18-A586-20332C7A25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1781931" y="1558905"/>
            <a:ext cx="659795" cy="659795"/>
          </a:xfrm>
          <a:prstGeom prst="rect">
            <a:avLst/>
          </a:prstGeom>
        </p:spPr>
      </p:pic>
      <p:pic>
        <p:nvPicPr>
          <p:cNvPr id="19" name="Grafik 18" descr="İki Kez Dokunma Hareketi düz dolguyla">
            <a:extLst>
              <a:ext uri="{FF2B5EF4-FFF2-40B4-BE49-F238E27FC236}">
                <a16:creationId xmlns:a16="http://schemas.microsoft.com/office/drawing/2014/main" id="{B2351243-CB52-D6A8-45EC-8E17B7A880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7814582" y="3900016"/>
            <a:ext cx="659795" cy="659795"/>
          </a:xfrm>
          <a:prstGeom prst="rect">
            <a:avLst/>
          </a:prstGeom>
        </p:spPr>
      </p:pic>
      <p:pic>
        <p:nvPicPr>
          <p:cNvPr id="20" name="Grafik 19" descr="İki Kez Dokunma Hareketi düz dolguyla">
            <a:extLst>
              <a:ext uri="{FF2B5EF4-FFF2-40B4-BE49-F238E27FC236}">
                <a16:creationId xmlns:a16="http://schemas.microsoft.com/office/drawing/2014/main" id="{C699D114-B496-3E9B-3D23-DD364F45B8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10166815" y="5944916"/>
            <a:ext cx="659795" cy="659795"/>
          </a:xfrm>
          <a:prstGeom prst="rect">
            <a:avLst/>
          </a:prstGeom>
        </p:spPr>
      </p:pic>
      <p:pic>
        <p:nvPicPr>
          <p:cNvPr id="23" name="Resim 22">
            <a:extLst>
              <a:ext uri="{FF2B5EF4-FFF2-40B4-BE49-F238E27FC236}">
                <a16:creationId xmlns:a16="http://schemas.microsoft.com/office/drawing/2014/main" id="{5F30B479-C37F-E472-FE62-FF7CD3534EAA}"/>
              </a:ext>
            </a:extLst>
          </p:cNvPr>
          <p:cNvPicPr>
            <a:picLocks noChangeAspect="1"/>
          </p:cNvPicPr>
          <p:nvPr/>
        </p:nvPicPr>
        <p:blipFill>
          <a:blip r:embed="rId12"/>
          <a:stretch>
            <a:fillRect/>
          </a:stretch>
        </p:blipFill>
        <p:spPr>
          <a:xfrm>
            <a:off x="5630779" y="4530523"/>
            <a:ext cx="2089560" cy="2122878"/>
          </a:xfrm>
          <a:prstGeom prst="rect">
            <a:avLst/>
          </a:prstGeom>
        </p:spPr>
      </p:pic>
      <p:sp>
        <p:nvSpPr>
          <p:cNvPr id="24" name="Ok: Bükülü 23">
            <a:extLst>
              <a:ext uri="{FF2B5EF4-FFF2-40B4-BE49-F238E27FC236}">
                <a16:creationId xmlns:a16="http://schemas.microsoft.com/office/drawing/2014/main" id="{BC456923-71FF-C7D9-5B31-E9425770DA92}"/>
              </a:ext>
            </a:extLst>
          </p:cNvPr>
          <p:cNvSpPr/>
          <p:nvPr/>
        </p:nvSpPr>
        <p:spPr>
          <a:xfrm rot="10800000">
            <a:off x="7720339" y="5790112"/>
            <a:ext cx="2381706" cy="969402"/>
          </a:xfrm>
          <a:prstGeom prst="bentArrow">
            <a:avLst>
              <a:gd name="adj1" fmla="val 25000"/>
              <a:gd name="adj2" fmla="val 17553"/>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solidFill>
                <a:schemeClr val="tx1"/>
              </a:solidFill>
            </a:endParaRPr>
          </a:p>
        </p:txBody>
      </p:sp>
      <p:pic>
        <p:nvPicPr>
          <p:cNvPr id="21" name="Grafik 20" descr="İki Kez Dokunma Hareketi düz dolguyla">
            <a:extLst>
              <a:ext uri="{FF2B5EF4-FFF2-40B4-BE49-F238E27FC236}">
                <a16:creationId xmlns:a16="http://schemas.microsoft.com/office/drawing/2014/main" id="{74AA6CDB-738A-6F30-9443-31A0979B16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9420215" y="5609283"/>
            <a:ext cx="659795" cy="659795"/>
          </a:xfrm>
          <a:prstGeom prst="rect">
            <a:avLst/>
          </a:prstGeom>
        </p:spPr>
      </p:pic>
    </p:spTree>
    <p:extLst>
      <p:ext uri="{BB962C8B-B14F-4D97-AF65-F5344CB8AC3E}">
        <p14:creationId xmlns:p14="http://schemas.microsoft.com/office/powerpoint/2010/main" val="41197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4C9B0294-00DB-C3A3-2BE2-F3C2487E5D59}"/>
              </a:ext>
            </a:extLst>
          </p:cNvPr>
          <p:cNvSpPr/>
          <p:nvPr/>
        </p:nvSpPr>
        <p:spPr>
          <a:xfrm>
            <a:off x="680647" y="3705724"/>
            <a:ext cx="3437594" cy="233759"/>
          </a:xfrm>
          <a:prstGeom prst="rect">
            <a:avLst/>
          </a:prstGeom>
          <a:solidFill>
            <a:srgbClr val="F9B20D">
              <a:alpha val="4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2" name="Başlık 1">
            <a:extLst>
              <a:ext uri="{FF2B5EF4-FFF2-40B4-BE49-F238E27FC236}">
                <a16:creationId xmlns:a16="http://schemas.microsoft.com/office/drawing/2014/main" id="{0C13600A-FB08-AF7C-D3B0-497B19E9658B}"/>
              </a:ext>
            </a:extLst>
          </p:cNvPr>
          <p:cNvSpPr>
            <a:spLocks noGrp="1"/>
          </p:cNvSpPr>
          <p:nvPr>
            <p:ph type="title"/>
          </p:nvPr>
        </p:nvSpPr>
        <p:spPr>
          <a:xfrm>
            <a:off x="1575193" y="339277"/>
            <a:ext cx="10495344" cy="638317"/>
          </a:xfrm>
        </p:spPr>
        <p:txBody>
          <a:bodyPr/>
          <a:lstStyle/>
          <a:p>
            <a:r>
              <a:rPr lang="tr-TR" dirty="0" err="1"/>
              <a:t>Regrasyon</a:t>
            </a:r>
            <a:r>
              <a:rPr lang="tr-TR" dirty="0"/>
              <a:t> çözüm</a:t>
            </a:r>
            <a:endParaRPr lang="en-GB" dirty="0"/>
          </a:p>
        </p:txBody>
      </p:sp>
      <p:sp>
        <p:nvSpPr>
          <p:cNvPr id="3" name="İçerik Yer Tutucusu 2">
            <a:extLst>
              <a:ext uri="{FF2B5EF4-FFF2-40B4-BE49-F238E27FC236}">
                <a16:creationId xmlns:a16="http://schemas.microsoft.com/office/drawing/2014/main" id="{E539E204-CE7A-78CD-9A1A-809659B3DA55}"/>
              </a:ext>
            </a:extLst>
          </p:cNvPr>
          <p:cNvSpPr>
            <a:spLocks noGrp="1"/>
          </p:cNvSpPr>
          <p:nvPr>
            <p:ph idx="1"/>
          </p:nvPr>
        </p:nvSpPr>
        <p:spPr>
          <a:xfrm>
            <a:off x="644272" y="1304044"/>
            <a:ext cx="9462255" cy="5145927"/>
          </a:xfrm>
        </p:spPr>
        <p:txBody>
          <a:bodyPr>
            <a:normAutofit/>
          </a:bodyPr>
          <a:lstStyle/>
          <a:p>
            <a:pPr algn="l"/>
            <a:r>
              <a:rPr lang="en-GB" sz="1800" b="1" i="0" u="none" strike="noStrike" baseline="0" dirty="0">
                <a:solidFill>
                  <a:srgbClr val="056EB2"/>
                </a:solidFill>
                <a:latin typeface="segoe ui" panose="020B0502040204020203" pitchFamily="34" charset="0"/>
              </a:rPr>
              <a:t>Regression Equation</a:t>
            </a:r>
          </a:p>
          <a:p>
            <a:pPr algn="l"/>
            <a:r>
              <a:rPr lang="en-GB" sz="1100" b="0" i="0" u="none" strike="noStrike" baseline="0" dirty="0" err="1">
                <a:solidFill>
                  <a:srgbClr val="000000"/>
                </a:solidFill>
                <a:latin typeface="system-ui"/>
              </a:rPr>
              <a:t>Customer_Satisfaction</a:t>
            </a:r>
            <a:r>
              <a:rPr lang="tr-TR" sz="1100" b="0" dirty="0">
                <a:solidFill>
                  <a:srgbClr val="000000"/>
                </a:solidFill>
                <a:latin typeface="system-ui"/>
              </a:rPr>
              <a:t> </a:t>
            </a:r>
            <a:r>
              <a:rPr lang="en-GB" sz="1100" b="0" i="0" u="none" strike="noStrike" baseline="0" dirty="0">
                <a:solidFill>
                  <a:srgbClr val="000000"/>
                </a:solidFill>
                <a:latin typeface="system-ui"/>
              </a:rPr>
              <a:t>=</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39,68 + 3,1182 </a:t>
            </a:r>
            <a:r>
              <a:rPr lang="en-GB" sz="1100" b="0" i="0" u="none" strike="noStrike" baseline="0" dirty="0" err="1">
                <a:solidFill>
                  <a:srgbClr val="000000"/>
                </a:solidFill>
                <a:latin typeface="system-ui"/>
              </a:rPr>
              <a:t>Training_Quality</a:t>
            </a:r>
            <a:r>
              <a:rPr lang="en-GB" sz="1100" b="0" i="0" u="none" strike="noStrike" baseline="0" dirty="0">
                <a:solidFill>
                  <a:srgbClr val="000000"/>
                </a:solidFill>
                <a:latin typeface="system-ui"/>
              </a:rPr>
              <a:t> - 0,5882 </a:t>
            </a:r>
            <a:r>
              <a:rPr lang="en-GB" sz="1100" b="0" i="0" u="none" strike="noStrike" baseline="0" dirty="0" err="1">
                <a:solidFill>
                  <a:srgbClr val="000000"/>
                </a:solidFill>
                <a:latin typeface="system-ui"/>
              </a:rPr>
              <a:t>Response_Time_Hours</a:t>
            </a:r>
            <a:r>
              <a:rPr lang="tr-TR" sz="1100" b="0" dirty="0">
                <a:solidFill>
                  <a:srgbClr val="000000"/>
                </a:solidFill>
                <a:latin typeface="system-ui"/>
              </a:rPr>
              <a:t> </a:t>
            </a:r>
            <a:r>
              <a:rPr lang="en-GB" sz="1100" b="0" i="0" u="none" strike="noStrike" baseline="0" dirty="0">
                <a:solidFill>
                  <a:srgbClr val="000000"/>
                </a:solidFill>
                <a:latin typeface="system-ui"/>
              </a:rPr>
              <a:t>+ 0,3582 </a:t>
            </a:r>
            <a:r>
              <a:rPr lang="en-GB" sz="1100" b="0" i="0" u="none" strike="noStrike" baseline="0" dirty="0" err="1">
                <a:solidFill>
                  <a:srgbClr val="000000"/>
                </a:solidFill>
                <a:latin typeface="system-ui"/>
              </a:rPr>
              <a:t>CRM_Accuracy</a:t>
            </a:r>
            <a:r>
              <a:rPr lang="en-GB" sz="1100" b="0" i="0" u="none" strike="noStrike" baseline="0" dirty="0">
                <a:solidFill>
                  <a:srgbClr val="000000"/>
                </a:solidFill>
                <a:latin typeface="system-ui"/>
              </a:rPr>
              <a:t>	</a:t>
            </a:r>
          </a:p>
          <a:p>
            <a:pPr algn="l"/>
            <a:r>
              <a:rPr lang="en-GB" sz="1800" b="1" i="0" u="none" strike="noStrike" baseline="0" dirty="0">
                <a:solidFill>
                  <a:srgbClr val="056EB2"/>
                </a:solidFill>
                <a:latin typeface="segoe ui" panose="020B0502040204020203" pitchFamily="34" charset="0"/>
              </a:rPr>
              <a:t>Coefficients</a:t>
            </a:r>
          </a:p>
          <a:p>
            <a:pPr algn="l"/>
            <a:r>
              <a:rPr lang="en-GB" sz="1100" b="1" i="0" u="none" strike="noStrike" baseline="0" dirty="0">
                <a:solidFill>
                  <a:srgbClr val="000000"/>
                </a:solidFill>
                <a:latin typeface="segoe ui" panose="020B0502040204020203" pitchFamily="34" charset="0"/>
              </a:rPr>
              <a:t>Term	</a:t>
            </a:r>
            <a:r>
              <a:rPr lang="tr-TR" sz="1100" b="1" i="0" u="none" strike="noStrike" baseline="0" dirty="0">
                <a:solidFill>
                  <a:srgbClr val="000000"/>
                </a:solidFill>
                <a:latin typeface="segoe ui" panose="020B0502040204020203" pitchFamily="34" charset="0"/>
              </a:rPr>
              <a:t>			</a:t>
            </a:r>
            <a:r>
              <a:rPr lang="en-GB" sz="1100" b="1" i="0" u="none" strike="noStrike" baseline="0" dirty="0" err="1">
                <a:solidFill>
                  <a:srgbClr val="000000"/>
                </a:solidFill>
                <a:latin typeface="segoe ui" panose="020B0502040204020203" pitchFamily="34" charset="0"/>
              </a:rPr>
              <a:t>Coef</a:t>
            </a:r>
            <a:r>
              <a:rPr lang="en-GB" sz="1100" b="1" i="0" u="none" strike="noStrike" baseline="0" dirty="0">
                <a:solidFill>
                  <a:srgbClr val="000000"/>
                </a:solidFill>
                <a:latin typeface="segoe ui" panose="020B0502040204020203" pitchFamily="34" charset="0"/>
              </a:rPr>
              <a:t>	</a:t>
            </a:r>
            <a:r>
              <a:rPr lang="tr-TR" sz="1100" b="1" i="0" u="none" strike="noStrike" baseline="0" dirty="0">
                <a:solidFill>
                  <a:srgbClr val="000000"/>
                </a:solidFill>
                <a:latin typeface="segoe ui" panose="020B0502040204020203" pitchFamily="34" charset="0"/>
              </a:rPr>
              <a:t>	</a:t>
            </a:r>
            <a:r>
              <a:rPr lang="en-GB" sz="1100" b="1" i="0" u="none" strike="noStrike" baseline="0" dirty="0">
                <a:solidFill>
                  <a:srgbClr val="000000"/>
                </a:solidFill>
                <a:latin typeface="segoe ui" panose="020B0502040204020203" pitchFamily="34" charset="0"/>
              </a:rPr>
              <a:t>SE </a:t>
            </a:r>
            <a:r>
              <a:rPr lang="en-GB" sz="1100" b="1" i="0" u="none" strike="noStrike" baseline="0" dirty="0" err="1">
                <a:solidFill>
                  <a:srgbClr val="000000"/>
                </a:solidFill>
                <a:latin typeface="segoe ui" panose="020B0502040204020203" pitchFamily="34" charset="0"/>
              </a:rPr>
              <a:t>Coef</a:t>
            </a:r>
            <a:r>
              <a:rPr lang="en-GB" sz="1100" b="1" i="0" u="none" strike="noStrike" baseline="0" dirty="0">
                <a:solidFill>
                  <a:srgbClr val="000000"/>
                </a:solidFill>
                <a:latin typeface="segoe ui" panose="020B0502040204020203" pitchFamily="34" charset="0"/>
              </a:rPr>
              <a:t>	T-Value	P-Value	</a:t>
            </a:r>
            <a:r>
              <a:rPr lang="tr-TR" sz="1100" b="1" i="0" u="none" strike="noStrike" baseline="0" dirty="0">
                <a:solidFill>
                  <a:srgbClr val="000000"/>
                </a:solidFill>
                <a:latin typeface="segoe ui" panose="020B0502040204020203" pitchFamily="34" charset="0"/>
              </a:rPr>
              <a:t> </a:t>
            </a:r>
            <a:r>
              <a:rPr lang="en-GB" sz="1100" b="1" i="0" u="none" strike="noStrike" baseline="0" dirty="0">
                <a:solidFill>
                  <a:srgbClr val="000000"/>
                </a:solidFill>
                <a:latin typeface="segoe ui" panose="020B0502040204020203" pitchFamily="34" charset="0"/>
              </a:rPr>
              <a:t>VIF	</a:t>
            </a:r>
            <a:endParaRPr lang="en-GB" sz="1100" b="0" i="0" u="none" strike="noStrike" baseline="0" dirty="0">
              <a:solidFill>
                <a:srgbClr val="000000"/>
              </a:solidFill>
              <a:latin typeface="system-ui"/>
            </a:endParaRPr>
          </a:p>
          <a:p>
            <a:pPr algn="l"/>
            <a:r>
              <a:rPr lang="fr-FR" sz="1100" b="0" i="0" u="none" strike="noStrike" baseline="0" dirty="0">
                <a:solidFill>
                  <a:srgbClr val="000000"/>
                </a:solidFill>
                <a:latin typeface="system-ui"/>
              </a:rPr>
              <a:t>Constant	</a:t>
            </a:r>
            <a:r>
              <a:rPr lang="tr-TR" sz="1100" b="0" i="0" u="none" strike="noStrike" baseline="0" dirty="0">
                <a:solidFill>
                  <a:srgbClr val="000000"/>
                </a:solidFill>
                <a:latin typeface="system-ui"/>
              </a:rPr>
              <a:t>		</a:t>
            </a:r>
            <a:r>
              <a:rPr lang="fr-FR" sz="1100" b="0" i="0" u="none" strike="noStrike" baseline="0" dirty="0">
                <a:solidFill>
                  <a:srgbClr val="000000"/>
                </a:solidFill>
                <a:latin typeface="system-ui"/>
              </a:rPr>
              <a:t>39,68	</a:t>
            </a:r>
            <a:r>
              <a:rPr lang="tr-TR" sz="1100" b="0" i="0" u="none" strike="noStrike" baseline="0" dirty="0">
                <a:solidFill>
                  <a:srgbClr val="000000"/>
                </a:solidFill>
                <a:latin typeface="system-ui"/>
              </a:rPr>
              <a:t>			</a:t>
            </a:r>
            <a:r>
              <a:rPr lang="fr-FR" sz="1100" b="0" i="0" u="none" strike="noStrike" baseline="0" dirty="0">
                <a:solidFill>
                  <a:srgbClr val="000000"/>
                </a:solidFill>
                <a:latin typeface="system-ui"/>
              </a:rPr>
              <a:t>1,48	</a:t>
            </a:r>
            <a:r>
              <a:rPr lang="tr-TR" sz="1100" b="0" i="0" u="none" strike="noStrike" baseline="0" dirty="0">
                <a:solidFill>
                  <a:srgbClr val="000000"/>
                </a:solidFill>
                <a:latin typeface="system-ui"/>
              </a:rPr>
              <a:t>	</a:t>
            </a:r>
            <a:r>
              <a:rPr lang="fr-FR" sz="1100" b="0" i="0" u="none" strike="noStrike" baseline="0" dirty="0">
                <a:solidFill>
                  <a:srgbClr val="000000"/>
                </a:solidFill>
                <a:latin typeface="system-ui"/>
              </a:rPr>
              <a:t>26,78	</a:t>
            </a:r>
            <a:r>
              <a:rPr lang="tr-TR" sz="1100" b="0" i="0" u="none" strike="noStrike" baseline="0" dirty="0">
                <a:solidFill>
                  <a:srgbClr val="000000"/>
                </a:solidFill>
                <a:latin typeface="system-ui"/>
              </a:rPr>
              <a:t>	</a:t>
            </a:r>
            <a:r>
              <a:rPr lang="fr-FR" sz="1100" b="0" i="0" u="none" strike="noStrike" baseline="0" dirty="0">
                <a:solidFill>
                  <a:srgbClr val="000000"/>
                </a:solidFill>
                <a:latin typeface="system-ui"/>
              </a:rPr>
              <a:t>0,000	 	</a:t>
            </a:r>
          </a:p>
          <a:p>
            <a:pPr algn="l"/>
            <a:r>
              <a:rPr lang="en-GB" sz="1100" b="0" i="0" u="none" strike="noStrike" baseline="0" dirty="0" err="1">
                <a:solidFill>
                  <a:srgbClr val="000000"/>
                </a:solidFill>
                <a:latin typeface="system-ui"/>
              </a:rPr>
              <a:t>Training_Quality</a:t>
            </a:r>
            <a:r>
              <a:rPr lang="en-GB" sz="1100" b="0" i="0" u="none" strike="noStrike" baseline="0" dirty="0">
                <a:solidFill>
                  <a:srgbClr val="000000"/>
                </a:solidFill>
                <a:latin typeface="system-ui"/>
              </a:rPr>
              <a:t>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3,1182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0,0777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40,12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0,000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1,00	</a:t>
            </a:r>
          </a:p>
          <a:p>
            <a:pPr algn="l"/>
            <a:r>
              <a:rPr lang="en-GB" sz="1100" b="0" i="0" u="none" strike="noStrike" baseline="0" dirty="0" err="1">
                <a:solidFill>
                  <a:srgbClr val="000000"/>
                </a:solidFill>
                <a:latin typeface="system-ui"/>
              </a:rPr>
              <a:t>Response_Time_Hours</a:t>
            </a:r>
            <a:r>
              <a:rPr lang="en-GB" sz="1100" b="0" i="0" u="none" strike="noStrike" baseline="0" dirty="0">
                <a:solidFill>
                  <a:srgbClr val="000000"/>
                </a:solidFill>
                <a:latin typeface="system-ui"/>
              </a:rPr>
              <a:t>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-0,5882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0,0281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-20,91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0,000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1,01	</a:t>
            </a:r>
          </a:p>
          <a:p>
            <a:pPr algn="l"/>
            <a:r>
              <a:rPr lang="en-GB" sz="1100" b="0" i="0" u="none" strike="noStrike" baseline="0" dirty="0" err="1">
                <a:solidFill>
                  <a:srgbClr val="000000"/>
                </a:solidFill>
                <a:latin typeface="system-ui"/>
              </a:rPr>
              <a:t>CRM_Accuracy</a:t>
            </a:r>
            <a:r>
              <a:rPr lang="en-GB" sz="1100" b="0" i="0" u="none" strike="noStrike" baseline="0" dirty="0">
                <a:solidFill>
                  <a:srgbClr val="000000"/>
                </a:solidFill>
                <a:latin typeface="system-ui"/>
              </a:rPr>
              <a:t>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0,3582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0,0138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25,86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0,000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1,01	</a:t>
            </a:r>
            <a:endParaRPr lang="tr-TR" sz="1100" b="0" i="0" u="none" strike="noStrike" baseline="0" dirty="0">
              <a:solidFill>
                <a:srgbClr val="000000"/>
              </a:solidFill>
              <a:latin typeface="system-ui"/>
            </a:endParaRPr>
          </a:p>
          <a:p>
            <a:pPr algn="l"/>
            <a:r>
              <a:rPr lang="en-GB" sz="1800" b="1" i="0" u="none" strike="noStrike" baseline="0" dirty="0">
                <a:solidFill>
                  <a:srgbClr val="056EB2"/>
                </a:solidFill>
                <a:latin typeface="segoe ui" panose="020B0502040204020203" pitchFamily="34" charset="0"/>
              </a:rPr>
              <a:t>Model Summary</a:t>
            </a:r>
          </a:p>
          <a:p>
            <a:pPr algn="l"/>
            <a:r>
              <a:rPr lang="pt-BR" sz="1100" b="1" i="0" u="none" strike="noStrike" baseline="0" dirty="0">
                <a:solidFill>
                  <a:srgbClr val="000000"/>
                </a:solidFill>
                <a:latin typeface="segoe ui" panose="020B0502040204020203" pitchFamily="34" charset="0"/>
              </a:rPr>
              <a:t>S	</a:t>
            </a:r>
            <a:r>
              <a:rPr lang="tr-TR" sz="1100" b="1" i="0" u="none" strike="noStrike" baseline="0" dirty="0">
                <a:solidFill>
                  <a:srgbClr val="000000"/>
                </a:solidFill>
                <a:latin typeface="segoe ui" panose="020B0502040204020203" pitchFamily="34" charset="0"/>
              </a:rPr>
              <a:t>	</a:t>
            </a:r>
            <a:r>
              <a:rPr lang="pt-BR" sz="1100" b="1" i="0" u="none" strike="noStrike" baseline="0" dirty="0">
                <a:solidFill>
                  <a:srgbClr val="000000"/>
                </a:solidFill>
                <a:latin typeface="segoe ui" panose="020B0502040204020203" pitchFamily="34" charset="0"/>
              </a:rPr>
              <a:t>R-sq	</a:t>
            </a:r>
            <a:r>
              <a:rPr lang="tr-TR" sz="1100" b="1" i="0" u="none" strike="noStrike" baseline="0" dirty="0">
                <a:solidFill>
                  <a:srgbClr val="000000"/>
                </a:solidFill>
                <a:latin typeface="segoe ui" panose="020B0502040204020203" pitchFamily="34" charset="0"/>
              </a:rPr>
              <a:t>	</a:t>
            </a:r>
            <a:r>
              <a:rPr lang="pt-BR" sz="1100" b="1" i="0" u="none" strike="noStrike" baseline="0" dirty="0">
                <a:solidFill>
                  <a:srgbClr val="000000"/>
                </a:solidFill>
                <a:latin typeface="segoe ui" panose="020B0502040204020203" pitchFamily="34" charset="0"/>
              </a:rPr>
              <a:t>R-sq(adj)	R-sq(pred)	</a:t>
            </a:r>
            <a:endParaRPr lang="en-GB" sz="1100" b="0" i="0" u="none" strike="noStrike" baseline="0" dirty="0">
              <a:solidFill>
                <a:srgbClr val="000000"/>
              </a:solidFill>
              <a:latin typeface="system-ui"/>
            </a:endParaRPr>
          </a:p>
          <a:p>
            <a:pPr algn="l"/>
            <a:r>
              <a:rPr lang="en-GB" sz="1100" b="0" i="0" u="none" strike="noStrike" baseline="0" dirty="0">
                <a:solidFill>
                  <a:srgbClr val="000000"/>
                </a:solidFill>
                <a:latin typeface="system-ui"/>
              </a:rPr>
              <a:t>1,09713	96,80%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96,70%	</a:t>
            </a:r>
            <a:r>
              <a:rPr lang="tr-TR" sz="1100" b="0" i="0" u="none" strike="noStrike" baseline="0" dirty="0">
                <a:solidFill>
                  <a:srgbClr val="000000"/>
                </a:solidFill>
                <a:latin typeface="system-ui"/>
              </a:rPr>
              <a:t>  	   </a:t>
            </a:r>
            <a:r>
              <a:rPr lang="en-GB" sz="1100" b="0" i="0" u="none" strike="noStrike" baseline="0" dirty="0">
                <a:solidFill>
                  <a:srgbClr val="000000"/>
                </a:solidFill>
                <a:latin typeface="system-ui"/>
              </a:rPr>
              <a:t>96,50%	</a:t>
            </a:r>
          </a:p>
          <a:p>
            <a:r>
              <a:rPr lang="en-GB" sz="1800" dirty="0">
                <a:solidFill>
                  <a:srgbClr val="056EB2"/>
                </a:solidFill>
                <a:latin typeface="segoe ui" panose="020B0502040204020203" pitchFamily="34" charset="0"/>
              </a:rPr>
              <a:t>Analysis of Variance</a:t>
            </a:r>
          </a:p>
          <a:p>
            <a:r>
              <a:rPr lang="en-GB" sz="1100" dirty="0">
                <a:solidFill>
                  <a:srgbClr val="000000"/>
                </a:solidFill>
                <a:latin typeface="segoe ui" panose="020B0502040204020203" pitchFamily="34" charset="0"/>
              </a:rPr>
              <a:t>Source	</a:t>
            </a:r>
            <a:r>
              <a:rPr lang="tr-TR" sz="1100" dirty="0">
                <a:solidFill>
                  <a:srgbClr val="000000"/>
                </a:solidFill>
                <a:latin typeface="segoe ui" panose="020B0502040204020203" pitchFamily="34" charset="0"/>
              </a:rPr>
              <a:t>			</a:t>
            </a:r>
            <a:r>
              <a:rPr lang="en-GB" sz="1100" dirty="0">
                <a:solidFill>
                  <a:srgbClr val="000000"/>
                </a:solidFill>
                <a:latin typeface="segoe ui" panose="020B0502040204020203" pitchFamily="34" charset="0"/>
              </a:rPr>
              <a:t>DF	</a:t>
            </a:r>
            <a:r>
              <a:rPr lang="en-GB" sz="1100" dirty="0" err="1">
                <a:solidFill>
                  <a:srgbClr val="000000"/>
                </a:solidFill>
                <a:latin typeface="segoe ui" panose="020B0502040204020203" pitchFamily="34" charset="0"/>
              </a:rPr>
              <a:t>Adj</a:t>
            </a:r>
            <a:r>
              <a:rPr lang="en-GB" sz="1100" dirty="0">
                <a:solidFill>
                  <a:srgbClr val="000000"/>
                </a:solidFill>
                <a:latin typeface="segoe ui" panose="020B0502040204020203" pitchFamily="34" charset="0"/>
              </a:rPr>
              <a:t> SS	</a:t>
            </a:r>
            <a:r>
              <a:rPr lang="tr-TR" sz="1100" dirty="0">
                <a:solidFill>
                  <a:srgbClr val="000000"/>
                </a:solidFill>
                <a:latin typeface="segoe ui" panose="020B0502040204020203" pitchFamily="34" charset="0"/>
              </a:rPr>
              <a:t>	</a:t>
            </a:r>
            <a:r>
              <a:rPr lang="en-GB" sz="1100" dirty="0" err="1">
                <a:solidFill>
                  <a:srgbClr val="000000"/>
                </a:solidFill>
                <a:latin typeface="segoe ui" panose="020B0502040204020203" pitchFamily="34" charset="0"/>
              </a:rPr>
              <a:t>Adj</a:t>
            </a:r>
            <a:r>
              <a:rPr lang="en-GB" sz="1100" dirty="0">
                <a:solidFill>
                  <a:srgbClr val="000000"/>
                </a:solidFill>
                <a:latin typeface="segoe ui" panose="020B0502040204020203" pitchFamily="34" charset="0"/>
              </a:rPr>
              <a:t> MS	F-Value</a:t>
            </a:r>
            <a:r>
              <a:rPr lang="tr-TR" sz="1100" dirty="0">
                <a:solidFill>
                  <a:srgbClr val="000000"/>
                </a:solidFill>
                <a:latin typeface="segoe ui" panose="020B0502040204020203" pitchFamily="34" charset="0"/>
              </a:rPr>
              <a:t>      </a:t>
            </a:r>
            <a:r>
              <a:rPr lang="en-GB" sz="1100" dirty="0">
                <a:solidFill>
                  <a:srgbClr val="000000"/>
                </a:solidFill>
                <a:latin typeface="segoe ui" panose="020B0502040204020203" pitchFamily="34" charset="0"/>
              </a:rPr>
              <a:t>P-Value	</a:t>
            </a:r>
            <a:endParaRPr lang="en-GB" sz="1100" b="0" dirty="0">
              <a:solidFill>
                <a:srgbClr val="000000"/>
              </a:solidFill>
              <a:latin typeface="system-ui"/>
            </a:endParaRPr>
          </a:p>
          <a:p>
            <a:r>
              <a:rPr lang="en-GB" sz="1100" b="0" dirty="0">
                <a:solidFill>
                  <a:srgbClr val="000000"/>
                </a:solidFill>
                <a:latin typeface="system-ui"/>
              </a:rPr>
              <a:t>Regression	</a:t>
            </a:r>
            <a:r>
              <a:rPr lang="tr-TR" sz="1100" b="0" dirty="0">
                <a:solidFill>
                  <a:srgbClr val="000000"/>
                </a:solidFill>
                <a:latin typeface="system-ui"/>
              </a:rPr>
              <a:t>		</a:t>
            </a:r>
            <a:r>
              <a:rPr lang="en-GB" sz="1100" b="0" dirty="0">
                <a:solidFill>
                  <a:srgbClr val="000000"/>
                </a:solidFill>
                <a:latin typeface="system-ui"/>
              </a:rPr>
              <a:t>3	3495,0	</a:t>
            </a:r>
            <a:r>
              <a:rPr lang="tr-TR" sz="1100" b="0" dirty="0">
                <a:solidFill>
                  <a:srgbClr val="000000"/>
                </a:solidFill>
                <a:latin typeface="system-ui"/>
              </a:rPr>
              <a:t>	</a:t>
            </a:r>
            <a:r>
              <a:rPr lang="en-GB" sz="1100" b="0" dirty="0">
                <a:solidFill>
                  <a:srgbClr val="000000"/>
                </a:solidFill>
                <a:latin typeface="system-ui"/>
              </a:rPr>
              <a:t>1165,00	967,85	</a:t>
            </a:r>
            <a:r>
              <a:rPr lang="tr-TR" sz="1100" b="0" dirty="0">
                <a:solidFill>
                  <a:srgbClr val="000000"/>
                </a:solidFill>
                <a:latin typeface="system-ui"/>
              </a:rPr>
              <a:t>	</a:t>
            </a:r>
            <a:r>
              <a:rPr lang="en-GB" sz="1100" b="0" dirty="0">
                <a:solidFill>
                  <a:srgbClr val="000000"/>
                </a:solidFill>
                <a:latin typeface="system-ui"/>
              </a:rPr>
              <a:t>0,000	</a:t>
            </a:r>
          </a:p>
          <a:p>
            <a:r>
              <a:rPr lang="en-GB" sz="1100" b="0" dirty="0">
                <a:solidFill>
                  <a:srgbClr val="000000"/>
                </a:solidFill>
                <a:latin typeface="system-ui"/>
              </a:rPr>
              <a:t>  </a:t>
            </a:r>
            <a:r>
              <a:rPr lang="en-GB" sz="1100" b="0" dirty="0" err="1">
                <a:solidFill>
                  <a:srgbClr val="000000"/>
                </a:solidFill>
                <a:latin typeface="system-ui"/>
              </a:rPr>
              <a:t>Training_Quality</a:t>
            </a:r>
            <a:r>
              <a:rPr lang="en-GB" sz="1100" b="0" dirty="0">
                <a:solidFill>
                  <a:srgbClr val="000000"/>
                </a:solidFill>
                <a:latin typeface="system-ui"/>
              </a:rPr>
              <a:t>	</a:t>
            </a:r>
            <a:r>
              <a:rPr lang="tr-TR" sz="1100" b="0" dirty="0">
                <a:solidFill>
                  <a:srgbClr val="000000"/>
                </a:solidFill>
                <a:latin typeface="system-ui"/>
              </a:rPr>
              <a:t>	</a:t>
            </a:r>
            <a:r>
              <a:rPr lang="en-GB" sz="1100" b="0" dirty="0">
                <a:solidFill>
                  <a:srgbClr val="000000"/>
                </a:solidFill>
                <a:latin typeface="system-ui"/>
              </a:rPr>
              <a:t>1	1937,2	</a:t>
            </a:r>
            <a:r>
              <a:rPr lang="tr-TR" sz="1100" b="0" dirty="0">
                <a:solidFill>
                  <a:srgbClr val="000000"/>
                </a:solidFill>
                <a:latin typeface="system-ui"/>
              </a:rPr>
              <a:t>	</a:t>
            </a:r>
            <a:r>
              <a:rPr lang="en-GB" sz="1100" b="0" dirty="0">
                <a:solidFill>
                  <a:srgbClr val="000000"/>
                </a:solidFill>
                <a:latin typeface="system-ui"/>
              </a:rPr>
              <a:t>1937,21	1609,38	0,000	</a:t>
            </a:r>
          </a:p>
          <a:p>
            <a:r>
              <a:rPr lang="en-GB" sz="1100" b="0" dirty="0">
                <a:solidFill>
                  <a:srgbClr val="000000"/>
                </a:solidFill>
                <a:latin typeface="system-ui"/>
              </a:rPr>
              <a:t>  </a:t>
            </a:r>
            <a:r>
              <a:rPr lang="en-GB" sz="1100" b="0" dirty="0" err="1">
                <a:solidFill>
                  <a:srgbClr val="000000"/>
                </a:solidFill>
                <a:latin typeface="system-ui"/>
              </a:rPr>
              <a:t>Response_Time_Hours</a:t>
            </a:r>
            <a:r>
              <a:rPr lang="tr-TR" sz="1100" b="0" dirty="0">
                <a:solidFill>
                  <a:srgbClr val="000000"/>
                </a:solidFill>
                <a:latin typeface="system-ui"/>
              </a:rPr>
              <a:t>	</a:t>
            </a:r>
            <a:r>
              <a:rPr lang="en-GB" sz="1100" b="0" dirty="0">
                <a:solidFill>
                  <a:srgbClr val="000000"/>
                </a:solidFill>
                <a:latin typeface="system-ui"/>
              </a:rPr>
              <a:t>	1	526,5	</a:t>
            </a:r>
            <a:r>
              <a:rPr lang="tr-TR" sz="1100" b="0" dirty="0">
                <a:solidFill>
                  <a:srgbClr val="000000"/>
                </a:solidFill>
                <a:latin typeface="system-ui"/>
              </a:rPr>
              <a:t>	  </a:t>
            </a:r>
            <a:r>
              <a:rPr lang="en-GB" sz="1100" b="0" dirty="0">
                <a:solidFill>
                  <a:srgbClr val="000000"/>
                </a:solidFill>
                <a:latin typeface="system-ui"/>
              </a:rPr>
              <a:t>526,53</a:t>
            </a:r>
            <a:r>
              <a:rPr lang="tr-TR" sz="1100" b="0" dirty="0">
                <a:solidFill>
                  <a:srgbClr val="000000"/>
                </a:solidFill>
                <a:latin typeface="system-ui"/>
              </a:rPr>
              <a:t>	</a:t>
            </a:r>
            <a:r>
              <a:rPr lang="en-GB" sz="1100" b="0" dirty="0">
                <a:solidFill>
                  <a:srgbClr val="000000"/>
                </a:solidFill>
                <a:latin typeface="system-ui"/>
              </a:rPr>
              <a:t>	437,43	</a:t>
            </a:r>
            <a:r>
              <a:rPr lang="tr-TR" sz="1100" b="0" dirty="0">
                <a:solidFill>
                  <a:srgbClr val="000000"/>
                </a:solidFill>
                <a:latin typeface="system-ui"/>
              </a:rPr>
              <a:t>	</a:t>
            </a:r>
            <a:r>
              <a:rPr lang="en-GB" sz="1100" b="0" dirty="0">
                <a:solidFill>
                  <a:srgbClr val="000000"/>
                </a:solidFill>
                <a:latin typeface="system-ui"/>
              </a:rPr>
              <a:t>0,000	</a:t>
            </a:r>
          </a:p>
          <a:p>
            <a:r>
              <a:rPr lang="en-GB" sz="1100" b="0" dirty="0">
                <a:solidFill>
                  <a:srgbClr val="000000"/>
                </a:solidFill>
                <a:latin typeface="system-ui"/>
              </a:rPr>
              <a:t>  </a:t>
            </a:r>
            <a:r>
              <a:rPr lang="en-GB" sz="1100" b="0" dirty="0" err="1">
                <a:solidFill>
                  <a:srgbClr val="000000"/>
                </a:solidFill>
                <a:latin typeface="system-ui"/>
              </a:rPr>
              <a:t>CRM_Accuracy</a:t>
            </a:r>
            <a:r>
              <a:rPr lang="en-GB" sz="1100" b="0" dirty="0">
                <a:solidFill>
                  <a:srgbClr val="000000"/>
                </a:solidFill>
                <a:latin typeface="system-ui"/>
              </a:rPr>
              <a:t>	</a:t>
            </a:r>
            <a:r>
              <a:rPr lang="tr-TR" sz="1100" b="0" dirty="0">
                <a:solidFill>
                  <a:srgbClr val="000000"/>
                </a:solidFill>
                <a:latin typeface="system-ui"/>
              </a:rPr>
              <a:t>		</a:t>
            </a:r>
            <a:r>
              <a:rPr lang="en-GB" sz="1100" b="0" dirty="0">
                <a:solidFill>
                  <a:srgbClr val="000000"/>
                </a:solidFill>
                <a:latin typeface="system-ui"/>
              </a:rPr>
              <a:t>1	805,0	</a:t>
            </a:r>
            <a:r>
              <a:rPr lang="tr-TR" sz="1100" b="0" dirty="0">
                <a:solidFill>
                  <a:srgbClr val="000000"/>
                </a:solidFill>
                <a:latin typeface="system-ui"/>
              </a:rPr>
              <a:t>	  </a:t>
            </a:r>
            <a:r>
              <a:rPr lang="en-GB" sz="1100" b="0" dirty="0">
                <a:solidFill>
                  <a:srgbClr val="000000"/>
                </a:solidFill>
                <a:latin typeface="system-ui"/>
              </a:rPr>
              <a:t>804,98</a:t>
            </a:r>
            <a:r>
              <a:rPr lang="tr-TR" sz="1100" b="0" dirty="0">
                <a:solidFill>
                  <a:srgbClr val="000000"/>
                </a:solidFill>
                <a:latin typeface="system-ui"/>
              </a:rPr>
              <a:t>	</a:t>
            </a:r>
            <a:r>
              <a:rPr lang="en-GB" sz="1100" b="0" dirty="0">
                <a:solidFill>
                  <a:srgbClr val="000000"/>
                </a:solidFill>
                <a:latin typeface="system-ui"/>
              </a:rPr>
              <a:t>	668,76	</a:t>
            </a:r>
            <a:r>
              <a:rPr lang="tr-TR" sz="1100" b="0" dirty="0">
                <a:solidFill>
                  <a:srgbClr val="000000"/>
                </a:solidFill>
                <a:latin typeface="system-ui"/>
              </a:rPr>
              <a:t>	</a:t>
            </a:r>
            <a:r>
              <a:rPr lang="en-GB" sz="1100" b="0" dirty="0">
                <a:solidFill>
                  <a:srgbClr val="000000"/>
                </a:solidFill>
                <a:latin typeface="system-ui"/>
              </a:rPr>
              <a:t>0,000	</a:t>
            </a:r>
          </a:p>
          <a:p>
            <a:r>
              <a:rPr lang="en-GB" sz="1100" b="0" dirty="0">
                <a:solidFill>
                  <a:srgbClr val="000000"/>
                </a:solidFill>
                <a:latin typeface="system-ui"/>
              </a:rPr>
              <a:t>Error	</a:t>
            </a:r>
            <a:r>
              <a:rPr lang="tr-TR" sz="1100" b="0" dirty="0">
                <a:solidFill>
                  <a:srgbClr val="000000"/>
                </a:solidFill>
                <a:latin typeface="system-ui"/>
              </a:rPr>
              <a:t>			</a:t>
            </a:r>
            <a:r>
              <a:rPr lang="en-GB" sz="1100" b="0" dirty="0">
                <a:solidFill>
                  <a:srgbClr val="000000"/>
                </a:solidFill>
                <a:latin typeface="system-ui"/>
              </a:rPr>
              <a:t>96	115,6	</a:t>
            </a:r>
            <a:r>
              <a:rPr lang="tr-TR" sz="1100" b="0" dirty="0">
                <a:solidFill>
                  <a:srgbClr val="000000"/>
                </a:solidFill>
                <a:latin typeface="system-ui"/>
              </a:rPr>
              <a:t>	      </a:t>
            </a:r>
            <a:r>
              <a:rPr lang="en-GB" sz="1100" b="0" dirty="0">
                <a:solidFill>
                  <a:srgbClr val="000000"/>
                </a:solidFill>
                <a:latin typeface="system-ui"/>
              </a:rPr>
              <a:t>1,20	 	 	</a:t>
            </a:r>
          </a:p>
          <a:p>
            <a:r>
              <a:rPr lang="en-GB" sz="1100" b="0" dirty="0">
                <a:solidFill>
                  <a:srgbClr val="000000"/>
                </a:solidFill>
                <a:latin typeface="system-ui"/>
              </a:rPr>
              <a:t>Total	</a:t>
            </a:r>
            <a:r>
              <a:rPr lang="tr-TR" sz="1100" b="0" dirty="0">
                <a:solidFill>
                  <a:srgbClr val="000000"/>
                </a:solidFill>
                <a:latin typeface="system-ui"/>
              </a:rPr>
              <a:t>			</a:t>
            </a:r>
            <a:r>
              <a:rPr lang="en-GB" sz="1100" b="0" dirty="0">
                <a:solidFill>
                  <a:srgbClr val="000000"/>
                </a:solidFill>
                <a:latin typeface="system-ui"/>
              </a:rPr>
              <a:t>99	36</a:t>
            </a:r>
            <a:r>
              <a:rPr lang="tr-TR" sz="1100" b="0" dirty="0">
                <a:solidFill>
                  <a:srgbClr val="000000"/>
                </a:solidFill>
                <a:latin typeface="system-ui"/>
              </a:rPr>
              <a:t>		    </a:t>
            </a:r>
            <a:r>
              <a:rPr lang="en-GB" sz="1100" b="0" dirty="0">
                <a:solidFill>
                  <a:srgbClr val="000000"/>
                </a:solidFill>
                <a:latin typeface="system-ui"/>
              </a:rPr>
              <a:t>10,6	 	 	 	</a:t>
            </a:r>
          </a:p>
          <a:p>
            <a:endParaRPr lang="en-GB" sz="1100" dirty="0"/>
          </a:p>
        </p:txBody>
      </p:sp>
      <p:pic>
        <p:nvPicPr>
          <p:cNvPr id="5" name="Resim 4">
            <a:extLst>
              <a:ext uri="{FF2B5EF4-FFF2-40B4-BE49-F238E27FC236}">
                <a16:creationId xmlns:a16="http://schemas.microsoft.com/office/drawing/2014/main" id="{15E70B7C-FCC2-CA94-79FC-0B79695DFE0B}"/>
              </a:ext>
            </a:extLst>
          </p:cNvPr>
          <p:cNvPicPr>
            <a:picLocks noChangeAspect="1"/>
          </p:cNvPicPr>
          <p:nvPr/>
        </p:nvPicPr>
        <p:blipFill>
          <a:blip r:embed="rId2"/>
          <a:stretch>
            <a:fillRect/>
          </a:stretch>
        </p:blipFill>
        <p:spPr>
          <a:xfrm>
            <a:off x="6584137" y="1958232"/>
            <a:ext cx="5486400" cy="3657600"/>
          </a:xfrm>
          <a:prstGeom prst="rect">
            <a:avLst/>
          </a:prstGeom>
          <a:ln>
            <a:noFill/>
          </a:ln>
          <a:effectLst>
            <a:outerShdw blurRad="292100" dist="139700" dir="2700000" algn="tl" rotWithShape="0">
              <a:srgbClr val="333333">
                <a:alpha val="65000"/>
              </a:srgbClr>
            </a:outerShdw>
          </a:effectLst>
        </p:spPr>
      </p:pic>
      <p:sp>
        <p:nvSpPr>
          <p:cNvPr id="6" name="Dikdörtgen 5">
            <a:extLst>
              <a:ext uri="{FF2B5EF4-FFF2-40B4-BE49-F238E27FC236}">
                <a16:creationId xmlns:a16="http://schemas.microsoft.com/office/drawing/2014/main" id="{CEE3BC64-0C1B-57B7-0FB2-8371FDEBE15B}"/>
              </a:ext>
            </a:extLst>
          </p:cNvPr>
          <p:cNvSpPr/>
          <p:nvPr/>
        </p:nvSpPr>
        <p:spPr>
          <a:xfrm>
            <a:off x="5183892" y="2316939"/>
            <a:ext cx="646267" cy="950928"/>
          </a:xfrm>
          <a:prstGeom prst="rect">
            <a:avLst/>
          </a:prstGeom>
          <a:solidFill>
            <a:srgbClr val="F9B20D">
              <a:alpha val="4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8" name="Dikdörtgen 7">
            <a:extLst>
              <a:ext uri="{FF2B5EF4-FFF2-40B4-BE49-F238E27FC236}">
                <a16:creationId xmlns:a16="http://schemas.microsoft.com/office/drawing/2014/main" id="{8184F473-1FFD-2686-7560-36DCD6374413}"/>
              </a:ext>
            </a:extLst>
          </p:cNvPr>
          <p:cNvSpPr/>
          <p:nvPr/>
        </p:nvSpPr>
        <p:spPr>
          <a:xfrm>
            <a:off x="5560881" y="4456269"/>
            <a:ext cx="646267" cy="950928"/>
          </a:xfrm>
          <a:prstGeom prst="rect">
            <a:avLst/>
          </a:prstGeom>
          <a:solidFill>
            <a:srgbClr val="F9B20D">
              <a:alpha val="4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1" name="Resim 10" descr="#42204 Clip Art Graphic Of A Blue Futuristic Robot Being Controlled By An Orange Guy by Jester Arts">
            <a:extLst>
              <a:ext uri="{FF2B5EF4-FFF2-40B4-BE49-F238E27FC236}">
                <a16:creationId xmlns:a16="http://schemas.microsoft.com/office/drawing/2014/main" id="{B7E9B3BC-ABD3-10C1-BBD3-992E1B820682}"/>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9014" y="516315"/>
            <a:ext cx="1812378" cy="1575457"/>
          </a:xfrm>
          <a:prstGeom prst="rect">
            <a:avLst/>
          </a:prstGeom>
          <a:noFill/>
          <a:ln>
            <a:noFill/>
          </a:ln>
        </p:spPr>
      </p:pic>
      <p:sp>
        <p:nvSpPr>
          <p:cNvPr id="4" name="Slayt Numarası Yer Tutucusu 5">
            <a:extLst>
              <a:ext uri="{FF2B5EF4-FFF2-40B4-BE49-F238E27FC236}">
                <a16:creationId xmlns:a16="http://schemas.microsoft.com/office/drawing/2014/main" id="{7452B2F6-082C-72FD-A09E-A285C9FD005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121</a:t>
            </a:fld>
            <a:endParaRPr lang="tr-TR" dirty="0"/>
          </a:p>
        </p:txBody>
      </p:sp>
    </p:spTree>
    <p:extLst>
      <p:ext uri="{BB962C8B-B14F-4D97-AF65-F5344CB8AC3E}">
        <p14:creationId xmlns:p14="http://schemas.microsoft.com/office/powerpoint/2010/main" val="29079136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59684" y="2998254"/>
            <a:ext cx="6273800" cy="1635876"/>
          </a:xfrm>
        </p:spPr>
        <p:txBody>
          <a:bodyPr>
            <a:normAutofit/>
          </a:bodyPr>
          <a:lstStyle/>
          <a:p>
            <a:r>
              <a:rPr lang="en-US" dirty="0"/>
              <a:t>QUESTIONS?</a:t>
            </a:r>
          </a:p>
        </p:txBody>
      </p:sp>
      <p:sp>
        <p:nvSpPr>
          <p:cNvPr id="3" name="Metin kutusu 2">
            <a:extLst>
              <a:ext uri="{FF2B5EF4-FFF2-40B4-BE49-F238E27FC236}">
                <a16:creationId xmlns:a16="http://schemas.microsoft.com/office/drawing/2014/main" id="{94357C0D-574D-CD0B-E1E1-4945014DD9E1}"/>
              </a:ext>
            </a:extLst>
          </p:cNvPr>
          <p:cNvSpPr txBox="1"/>
          <p:nvPr/>
        </p:nvSpPr>
        <p:spPr>
          <a:xfrm>
            <a:off x="4245660" y="5265477"/>
            <a:ext cx="3744936" cy="697755"/>
          </a:xfrm>
          <a:prstGeom prst="rect">
            <a:avLst/>
          </a:prstGeom>
          <a:noFill/>
        </p:spPr>
        <p:txBody>
          <a:bodyPr wrap="none" rtlCol="0">
            <a:spAutoFit/>
          </a:bodyPr>
          <a:lstStyle/>
          <a:p>
            <a:pPr algn="ctr">
              <a:buNone/>
            </a:pPr>
            <a:r>
              <a:rPr lang="tr-TR" sz="3934" dirty="0">
                <a:latin typeface="+mj-lt"/>
              </a:rPr>
              <a:t>2. Günün Sonu</a:t>
            </a:r>
            <a:endParaRPr lang="en-GB" sz="3934" dirty="0">
              <a:latin typeface="+mj-lt"/>
            </a:endParaRPr>
          </a:p>
        </p:txBody>
      </p:sp>
      <p:pic>
        <p:nvPicPr>
          <p:cNvPr id="10" name="Grafik 9" descr="Kronometre 75% düz dolguyla">
            <a:extLst>
              <a:ext uri="{FF2B5EF4-FFF2-40B4-BE49-F238E27FC236}">
                <a16:creationId xmlns:a16="http://schemas.microsoft.com/office/drawing/2014/main" id="{578CF509-8979-DAE8-8070-A3E0C5FCD0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00282" y="4483954"/>
            <a:ext cx="817679" cy="817679"/>
          </a:xfrm>
          <a:prstGeom prst="rect">
            <a:avLst/>
          </a:prstGeom>
        </p:spPr>
      </p:pic>
      <p:pic>
        <p:nvPicPr>
          <p:cNvPr id="4" name="Grafik 3" descr="Yorum Eğik Çizgi Sessizlik düz dolguyla">
            <a:extLst>
              <a:ext uri="{FF2B5EF4-FFF2-40B4-BE49-F238E27FC236}">
                <a16:creationId xmlns:a16="http://schemas.microsoft.com/office/drawing/2014/main" id="{7A67B443-9E77-C3BA-2FBE-7958870E0D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3526" y="4055683"/>
            <a:ext cx="2234328" cy="2234328"/>
          </a:xfrm>
          <a:prstGeom prst="rect">
            <a:avLst/>
          </a:prstGeom>
        </p:spPr>
      </p:pic>
    </p:spTree>
    <p:extLst>
      <p:ext uri="{BB962C8B-B14F-4D97-AF65-F5344CB8AC3E}">
        <p14:creationId xmlns:p14="http://schemas.microsoft.com/office/powerpoint/2010/main" val="3244686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THANK YOU!</a:t>
            </a:r>
          </a:p>
        </p:txBody>
      </p:sp>
      <p:pic>
        <p:nvPicPr>
          <p:cNvPr id="6" name="Picture 8">
            <a:extLst>
              <a:ext uri="{FF2B5EF4-FFF2-40B4-BE49-F238E27FC236}">
                <a16:creationId xmlns:a16="http://schemas.microsoft.com/office/drawing/2014/main" id="{5955F41A-839B-B6AB-9218-465DBC38C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103" y="4191882"/>
            <a:ext cx="399288" cy="399288"/>
          </a:xfrm>
          <a:prstGeom prst="rect">
            <a:avLst/>
          </a:prstGeom>
        </p:spPr>
      </p:pic>
      <p:pic>
        <p:nvPicPr>
          <p:cNvPr id="7" name="Picture 10">
            <a:extLst>
              <a:ext uri="{FF2B5EF4-FFF2-40B4-BE49-F238E27FC236}">
                <a16:creationId xmlns:a16="http://schemas.microsoft.com/office/drawing/2014/main" id="{37FD9E51-CCE6-0FCF-B97F-E521E8621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103" y="4920916"/>
            <a:ext cx="399288" cy="399288"/>
          </a:xfrm>
          <a:prstGeom prst="rect">
            <a:avLst/>
          </a:prstGeom>
        </p:spPr>
      </p:pic>
      <p:sp>
        <p:nvSpPr>
          <p:cNvPr id="8" name="Text Placeholder 2">
            <a:extLst>
              <a:ext uri="{FF2B5EF4-FFF2-40B4-BE49-F238E27FC236}">
                <a16:creationId xmlns:a16="http://schemas.microsoft.com/office/drawing/2014/main" id="{BB221D82-2774-545E-E486-E524A3A0AE80}"/>
              </a:ext>
            </a:extLst>
          </p:cNvPr>
          <p:cNvSpPr txBox="1">
            <a:spLocks/>
          </p:cNvSpPr>
          <p:nvPr/>
        </p:nvSpPr>
        <p:spPr>
          <a:xfrm>
            <a:off x="2003052" y="4920916"/>
            <a:ext cx="3865562" cy="399288"/>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panose="020B0604020202020204" pitchFamily="34" charset="0"/>
              <a:buNone/>
              <a:defRPr sz="2400" b="1" kern="1200">
                <a:solidFill>
                  <a:srgbClr val="004047"/>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b="0">
                <a:hlinkClick r:id="rId4"/>
              </a:rPr>
              <a:t>www.hisa.tr</a:t>
            </a:r>
            <a:r>
              <a:rPr lang="tr-TR" b="0"/>
              <a:t> </a:t>
            </a:r>
            <a:endParaRPr lang="en-GB" b="0" dirty="0"/>
          </a:p>
        </p:txBody>
      </p:sp>
      <p:sp>
        <p:nvSpPr>
          <p:cNvPr id="14" name="Text Placeholder 3">
            <a:extLst>
              <a:ext uri="{FF2B5EF4-FFF2-40B4-BE49-F238E27FC236}">
                <a16:creationId xmlns:a16="http://schemas.microsoft.com/office/drawing/2014/main" id="{E4D0275B-FEA8-8C80-D341-7A0166A9CEB9}"/>
              </a:ext>
            </a:extLst>
          </p:cNvPr>
          <p:cNvSpPr txBox="1">
            <a:spLocks/>
          </p:cNvSpPr>
          <p:nvPr/>
        </p:nvSpPr>
        <p:spPr>
          <a:xfrm>
            <a:off x="2003051" y="4191882"/>
            <a:ext cx="6288425" cy="39928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panose="020B0604020202020204" pitchFamily="34" charset="0"/>
              <a:buNone/>
              <a:defRPr sz="2400" b="1" kern="1200">
                <a:solidFill>
                  <a:srgbClr val="004047"/>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0">
                <a:solidFill>
                  <a:srgbClr val="68BFAC"/>
                </a:solidFill>
                <a:hlinkClick r:id="rId5">
                  <a:extLst>
                    <a:ext uri="{A12FA001-AC4F-418D-AE19-62706E023703}">
                      <ahyp:hlinkClr xmlns:ahyp="http://schemas.microsoft.com/office/drawing/2018/hyperlinkcolor" val="tx"/>
                    </a:ext>
                  </a:extLst>
                </a:hlinkClick>
              </a:rPr>
              <a:t>https://www.linkedin.com/in/baris-oguz-4478025a/</a:t>
            </a:r>
            <a:r>
              <a:rPr lang="tr-TR" sz="1800" b="0">
                <a:solidFill>
                  <a:srgbClr val="68BFAC"/>
                </a:solidFill>
              </a:rPr>
              <a:t> </a:t>
            </a:r>
            <a:endParaRPr lang="en-GB" sz="1800" b="0" dirty="0">
              <a:solidFill>
                <a:srgbClr val="68BFAC"/>
              </a:solidFill>
            </a:endParaRPr>
          </a:p>
        </p:txBody>
      </p:sp>
      <p:sp>
        <p:nvSpPr>
          <p:cNvPr id="15" name="Text Placeholder 4">
            <a:extLst>
              <a:ext uri="{FF2B5EF4-FFF2-40B4-BE49-F238E27FC236}">
                <a16:creationId xmlns:a16="http://schemas.microsoft.com/office/drawing/2014/main" id="{7594C401-5206-70D7-E056-ED80FE2E77D4}"/>
              </a:ext>
            </a:extLst>
          </p:cNvPr>
          <p:cNvSpPr>
            <a:spLocks noGrp="1"/>
          </p:cNvSpPr>
          <p:nvPr>
            <p:ph type="body" sz="quarter" idx="12"/>
          </p:nvPr>
        </p:nvSpPr>
        <p:spPr>
          <a:xfrm>
            <a:off x="2003052" y="3462848"/>
            <a:ext cx="3865562" cy="399288"/>
          </a:xfrm>
        </p:spPr>
        <p:txBody>
          <a:bodyPr>
            <a:normAutofit fontScale="92500" lnSpcReduction="10000"/>
          </a:bodyPr>
          <a:lstStyle/>
          <a:p>
            <a:r>
              <a:rPr lang="tr-TR" b="0" dirty="0">
                <a:hlinkClick r:id="rId6"/>
              </a:rPr>
              <a:t>baris@hisakalite.com</a:t>
            </a:r>
            <a:r>
              <a:rPr lang="tr-TR" b="0" dirty="0"/>
              <a:t> </a:t>
            </a:r>
            <a:endParaRPr lang="en-GB" b="0" dirty="0"/>
          </a:p>
        </p:txBody>
      </p:sp>
      <p:pic>
        <p:nvPicPr>
          <p:cNvPr id="16" name="Grafik 15" descr="E-posta düz dolguyla">
            <a:extLst>
              <a:ext uri="{FF2B5EF4-FFF2-40B4-BE49-F238E27FC236}">
                <a16:creationId xmlns:a16="http://schemas.microsoft.com/office/drawing/2014/main" id="{F0958B77-84FE-53B0-0076-AD418A88EA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1064" y="3320809"/>
            <a:ext cx="548202" cy="548202"/>
          </a:xfrm>
          <a:prstGeom prst="rect">
            <a:avLst/>
          </a:prstGeom>
        </p:spPr>
      </p:pic>
    </p:spTree>
    <p:extLst>
      <p:ext uri="{BB962C8B-B14F-4D97-AF65-F5344CB8AC3E}">
        <p14:creationId xmlns:p14="http://schemas.microsoft.com/office/powerpoint/2010/main" val="315065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Standart Sapma</a:t>
            </a:r>
            <a:endParaRPr lang="tr-TR" dirty="0"/>
          </a:p>
        </p:txBody>
      </p:sp>
      <p:sp>
        <p:nvSpPr>
          <p:cNvPr id="3" name="Veri Yer Tutucusu 2">
            <a:extLst>
              <a:ext uri="{FF2B5EF4-FFF2-40B4-BE49-F238E27FC236}">
                <a16:creationId xmlns:a16="http://schemas.microsoft.com/office/drawing/2014/main" id="{98F4AC96-9835-1ECA-DE01-99219ED19382}"/>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86552879-429D-E4AE-04AC-370E79ACACEA}"/>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13</a:t>
            </a:fld>
            <a:endParaRPr lang="tr-TR"/>
          </a:p>
        </p:txBody>
      </p:sp>
      <p:sp>
        <p:nvSpPr>
          <p:cNvPr id="7" name="6 Metin kutusu"/>
          <p:cNvSpPr txBox="1"/>
          <p:nvPr/>
        </p:nvSpPr>
        <p:spPr bwMode="auto">
          <a:xfrm>
            <a:off x="1549069" y="1226140"/>
            <a:ext cx="2043003" cy="3972498"/>
          </a:xfrm>
          <a:prstGeom prst="rect">
            <a:avLst/>
          </a:prstGeom>
          <a:noFill/>
        </p:spPr>
        <p:txBody>
          <a:bodyPr>
            <a:spAutoFit/>
          </a:bodyPr>
          <a:lstStyle/>
          <a:p>
            <a:pPr algn="l">
              <a:spcBef>
                <a:spcPct val="0"/>
              </a:spcBef>
              <a:buClrTx/>
              <a:buFontTx/>
              <a:buNone/>
              <a:defRPr/>
            </a:pPr>
            <a:r>
              <a:rPr lang="tr-TR" sz="2146" b="1" dirty="0">
                <a:solidFill>
                  <a:srgbClr val="831240"/>
                </a:solidFill>
                <a:latin typeface="+mj-lt"/>
                <a:cs typeface="Arial" pitchFamily="34" charset="0"/>
              </a:rPr>
              <a:t>İsim		Yaş</a:t>
            </a:r>
          </a:p>
          <a:p>
            <a:pPr algn="l">
              <a:spcBef>
                <a:spcPct val="0"/>
              </a:spcBef>
              <a:buClrTx/>
              <a:buFontTx/>
              <a:buNone/>
              <a:defRPr/>
            </a:pPr>
            <a:r>
              <a:rPr lang="tr-TR" sz="2146" dirty="0">
                <a:solidFill>
                  <a:prstClr val="black"/>
                </a:solidFill>
                <a:latin typeface="+mj-lt"/>
                <a:cs typeface="Arial" pitchFamily="34" charset="0"/>
              </a:rPr>
              <a:t>Ali			52</a:t>
            </a:r>
          </a:p>
          <a:p>
            <a:pPr algn="l">
              <a:spcBef>
                <a:spcPct val="0"/>
              </a:spcBef>
              <a:buClrTx/>
              <a:buFontTx/>
              <a:buNone/>
              <a:defRPr/>
            </a:pPr>
            <a:r>
              <a:rPr lang="tr-TR" sz="2146" dirty="0">
                <a:solidFill>
                  <a:prstClr val="black"/>
                </a:solidFill>
                <a:latin typeface="+mj-lt"/>
                <a:cs typeface="Arial" pitchFamily="34" charset="0"/>
              </a:rPr>
              <a:t>Bahar		47</a:t>
            </a:r>
          </a:p>
          <a:p>
            <a:pPr algn="l">
              <a:spcBef>
                <a:spcPct val="0"/>
              </a:spcBef>
              <a:buClrTx/>
              <a:buFontTx/>
              <a:buNone/>
              <a:defRPr/>
            </a:pPr>
            <a:r>
              <a:rPr lang="tr-TR" sz="2146" dirty="0">
                <a:solidFill>
                  <a:prstClr val="black"/>
                </a:solidFill>
                <a:latin typeface="+mj-lt"/>
                <a:cs typeface="Arial" pitchFamily="34" charset="0"/>
              </a:rPr>
              <a:t>Ceyda	44</a:t>
            </a:r>
          </a:p>
          <a:p>
            <a:pPr algn="l">
              <a:spcBef>
                <a:spcPct val="0"/>
              </a:spcBef>
              <a:buClrTx/>
              <a:buFontTx/>
              <a:buNone/>
              <a:defRPr/>
            </a:pPr>
            <a:r>
              <a:rPr lang="tr-TR" sz="2146" dirty="0">
                <a:solidFill>
                  <a:prstClr val="black"/>
                </a:solidFill>
                <a:latin typeface="+mj-lt"/>
                <a:cs typeface="Arial" pitchFamily="34" charset="0"/>
              </a:rPr>
              <a:t>Demir		36</a:t>
            </a:r>
          </a:p>
          <a:p>
            <a:pPr algn="l">
              <a:spcBef>
                <a:spcPct val="0"/>
              </a:spcBef>
              <a:buClrTx/>
              <a:buFontTx/>
              <a:buNone/>
              <a:defRPr/>
            </a:pPr>
            <a:r>
              <a:rPr lang="tr-TR" sz="2146" dirty="0">
                <a:solidFill>
                  <a:prstClr val="black"/>
                </a:solidFill>
                <a:latin typeface="+mj-lt"/>
                <a:cs typeface="Arial" pitchFamily="34" charset="0"/>
              </a:rPr>
              <a:t>Efe			33</a:t>
            </a:r>
          </a:p>
          <a:p>
            <a:pPr algn="l">
              <a:spcBef>
                <a:spcPct val="0"/>
              </a:spcBef>
              <a:buClrTx/>
              <a:buFontTx/>
              <a:buNone/>
              <a:defRPr/>
            </a:pPr>
            <a:r>
              <a:rPr lang="tr-TR" sz="2146" dirty="0">
                <a:solidFill>
                  <a:prstClr val="black"/>
                </a:solidFill>
                <a:latin typeface="+mj-lt"/>
                <a:cs typeface="Arial" pitchFamily="34" charset="0"/>
              </a:rPr>
              <a:t>Figen		28</a:t>
            </a:r>
          </a:p>
          <a:p>
            <a:pPr algn="l">
              <a:spcBef>
                <a:spcPct val="0"/>
              </a:spcBef>
              <a:buClrTx/>
              <a:buFontTx/>
              <a:buNone/>
              <a:defRPr/>
            </a:pPr>
            <a:r>
              <a:rPr lang="tr-TR" sz="2146" dirty="0">
                <a:solidFill>
                  <a:prstClr val="black"/>
                </a:solidFill>
                <a:latin typeface="+mj-lt"/>
                <a:cs typeface="Arial" pitchFamily="34" charset="0"/>
              </a:rPr>
              <a:t>Giray		26</a:t>
            </a:r>
          </a:p>
          <a:p>
            <a:pPr algn="l">
              <a:spcBef>
                <a:spcPct val="0"/>
              </a:spcBef>
              <a:buClrTx/>
              <a:buFontTx/>
              <a:buNone/>
              <a:defRPr/>
            </a:pPr>
            <a:r>
              <a:rPr lang="tr-TR" sz="2146" dirty="0">
                <a:solidFill>
                  <a:prstClr val="black"/>
                </a:solidFill>
                <a:latin typeface="+mj-lt"/>
                <a:cs typeface="Arial" pitchFamily="34" charset="0"/>
              </a:rPr>
              <a:t>Halit		26</a:t>
            </a:r>
          </a:p>
          <a:p>
            <a:pPr algn="l">
              <a:spcBef>
                <a:spcPct val="0"/>
              </a:spcBef>
              <a:buClrTx/>
              <a:buFontTx/>
              <a:buNone/>
              <a:defRPr/>
            </a:pPr>
            <a:r>
              <a:rPr lang="tr-TR" sz="2146" dirty="0">
                <a:solidFill>
                  <a:prstClr val="black"/>
                </a:solidFill>
                <a:latin typeface="+mj-lt"/>
                <a:cs typeface="Arial" pitchFamily="34" charset="0"/>
              </a:rPr>
              <a:t>İsmet		26</a:t>
            </a:r>
          </a:p>
          <a:p>
            <a:pPr algn="l">
              <a:spcBef>
                <a:spcPct val="0"/>
              </a:spcBef>
              <a:buClrTx/>
              <a:buFontTx/>
              <a:buNone/>
              <a:defRPr/>
            </a:pPr>
            <a:r>
              <a:rPr lang="tr-TR" sz="2146" dirty="0">
                <a:solidFill>
                  <a:prstClr val="black"/>
                </a:solidFill>
                <a:latin typeface="+mj-lt"/>
                <a:cs typeface="Arial" pitchFamily="34" charset="0"/>
              </a:rPr>
              <a:t>Jale		22</a:t>
            </a:r>
          </a:p>
          <a:p>
            <a:pPr algn="l">
              <a:spcBef>
                <a:spcPct val="0"/>
              </a:spcBef>
              <a:buClrTx/>
              <a:buFontTx/>
              <a:buNone/>
              <a:defRPr/>
            </a:pPr>
            <a:r>
              <a:rPr lang="tr-TR" sz="1610" dirty="0">
                <a:solidFill>
                  <a:prstClr val="black"/>
                </a:solidFill>
                <a:latin typeface="+mj-lt"/>
                <a:cs typeface="Arial" pitchFamily="34" charset="0"/>
              </a:rPr>
              <a:t>	</a:t>
            </a:r>
          </a:p>
        </p:txBody>
      </p:sp>
      <p:sp>
        <p:nvSpPr>
          <p:cNvPr id="8" name="7 Metin kutusu"/>
          <p:cNvSpPr txBox="1"/>
          <p:nvPr/>
        </p:nvSpPr>
        <p:spPr bwMode="auto">
          <a:xfrm>
            <a:off x="6131484" y="1223755"/>
            <a:ext cx="3139755" cy="3724738"/>
          </a:xfrm>
          <a:prstGeom prst="rect">
            <a:avLst/>
          </a:prstGeom>
          <a:noFill/>
        </p:spPr>
        <p:txBody>
          <a:bodyPr wrap="square">
            <a:spAutoFit/>
          </a:bodyPr>
          <a:lstStyle/>
          <a:p>
            <a:pPr algn="l">
              <a:spcBef>
                <a:spcPct val="0"/>
              </a:spcBef>
              <a:buClrTx/>
              <a:buFontTx/>
              <a:buNone/>
              <a:defRPr/>
            </a:pPr>
            <a:r>
              <a:rPr lang="tr-TR" sz="2146" b="1" dirty="0" err="1">
                <a:solidFill>
                  <a:srgbClr val="831240"/>
                </a:solidFill>
                <a:latin typeface="+mj-lt"/>
                <a:cs typeface="Arial" pitchFamily="34" charset="0"/>
              </a:rPr>
              <a:t>ort</a:t>
            </a:r>
            <a:r>
              <a:rPr lang="tr-TR" sz="2146" b="1" dirty="0">
                <a:solidFill>
                  <a:srgbClr val="831240"/>
                </a:solidFill>
                <a:latin typeface="+mj-lt"/>
                <a:cs typeface="Arial" pitchFamily="34" charset="0"/>
              </a:rPr>
              <a:t>-yaş       (</a:t>
            </a:r>
            <a:r>
              <a:rPr lang="tr-TR" sz="2146" b="1" dirty="0" err="1">
                <a:solidFill>
                  <a:srgbClr val="831240"/>
                </a:solidFill>
                <a:latin typeface="+mj-lt"/>
                <a:cs typeface="Arial" pitchFamily="34" charset="0"/>
              </a:rPr>
              <a:t>ort</a:t>
            </a:r>
            <a:r>
              <a:rPr lang="tr-TR" sz="2146" b="1" dirty="0">
                <a:solidFill>
                  <a:srgbClr val="831240"/>
                </a:solidFill>
                <a:latin typeface="+mj-lt"/>
                <a:cs typeface="Arial" pitchFamily="34" charset="0"/>
              </a:rPr>
              <a:t>-yaş)</a:t>
            </a:r>
          </a:p>
          <a:p>
            <a:pPr algn="l">
              <a:spcBef>
                <a:spcPct val="0"/>
              </a:spcBef>
              <a:buClrTx/>
              <a:buFontTx/>
              <a:buNone/>
              <a:defRPr/>
            </a:pPr>
            <a:r>
              <a:rPr lang="tr-TR" sz="2146" dirty="0">
                <a:solidFill>
                  <a:prstClr val="black"/>
                </a:solidFill>
                <a:latin typeface="+mj-lt"/>
                <a:cs typeface="Arial" pitchFamily="34" charset="0"/>
              </a:rPr>
              <a:t>   -18			324</a:t>
            </a:r>
          </a:p>
          <a:p>
            <a:pPr algn="l">
              <a:spcBef>
                <a:spcPct val="0"/>
              </a:spcBef>
              <a:buClrTx/>
              <a:buFontTx/>
              <a:buNone/>
              <a:defRPr/>
            </a:pPr>
            <a:r>
              <a:rPr lang="tr-TR" sz="2146" dirty="0">
                <a:solidFill>
                  <a:prstClr val="black"/>
                </a:solidFill>
                <a:latin typeface="+mj-lt"/>
                <a:cs typeface="Arial" pitchFamily="34" charset="0"/>
              </a:rPr>
              <a:t>   -13			169</a:t>
            </a:r>
          </a:p>
          <a:p>
            <a:pPr algn="l">
              <a:spcBef>
                <a:spcPct val="0"/>
              </a:spcBef>
              <a:buClrTx/>
              <a:buFontTx/>
              <a:buNone/>
              <a:defRPr/>
            </a:pPr>
            <a:r>
              <a:rPr lang="tr-TR" sz="2146" dirty="0">
                <a:solidFill>
                  <a:prstClr val="black"/>
                </a:solidFill>
                <a:latin typeface="+mj-lt"/>
                <a:cs typeface="Arial" pitchFamily="34" charset="0"/>
              </a:rPr>
              <a:t>   -10		 	100</a:t>
            </a:r>
          </a:p>
          <a:p>
            <a:pPr algn="l">
              <a:spcBef>
                <a:spcPct val="0"/>
              </a:spcBef>
              <a:buClrTx/>
              <a:buFontTx/>
              <a:buNone/>
              <a:defRPr/>
            </a:pPr>
            <a:r>
              <a:rPr lang="tr-TR" sz="2146" dirty="0">
                <a:solidFill>
                  <a:prstClr val="black"/>
                </a:solidFill>
                <a:latin typeface="+mj-lt"/>
                <a:cs typeface="Arial" pitchFamily="34" charset="0"/>
              </a:rPr>
              <a:t>   - 2		    	   4</a:t>
            </a:r>
          </a:p>
          <a:p>
            <a:pPr algn="l">
              <a:spcBef>
                <a:spcPct val="0"/>
              </a:spcBef>
              <a:buClrTx/>
              <a:buFontTx/>
              <a:buNone/>
              <a:defRPr/>
            </a:pPr>
            <a:r>
              <a:rPr lang="tr-TR" sz="2146" dirty="0">
                <a:solidFill>
                  <a:prstClr val="black"/>
                </a:solidFill>
                <a:latin typeface="+mj-lt"/>
                <a:cs typeface="Arial" pitchFamily="34" charset="0"/>
              </a:rPr>
              <a:t>     1		    	   1</a:t>
            </a:r>
          </a:p>
          <a:p>
            <a:pPr algn="l">
              <a:spcBef>
                <a:spcPct val="0"/>
              </a:spcBef>
              <a:buClrTx/>
              <a:buFontTx/>
              <a:buNone/>
              <a:defRPr/>
            </a:pPr>
            <a:r>
              <a:rPr lang="tr-TR" sz="2146" dirty="0">
                <a:solidFill>
                  <a:prstClr val="black"/>
                </a:solidFill>
                <a:latin typeface="+mj-lt"/>
                <a:cs typeface="Arial" pitchFamily="34" charset="0"/>
              </a:rPr>
              <a:t>     6		   	 36</a:t>
            </a:r>
          </a:p>
          <a:p>
            <a:pPr algn="l">
              <a:spcBef>
                <a:spcPct val="0"/>
              </a:spcBef>
              <a:buClrTx/>
              <a:buFontTx/>
              <a:buNone/>
              <a:defRPr/>
            </a:pPr>
            <a:r>
              <a:rPr lang="tr-TR" sz="2146" dirty="0">
                <a:solidFill>
                  <a:prstClr val="black"/>
                </a:solidFill>
                <a:latin typeface="+mj-lt"/>
                <a:cs typeface="Arial" pitchFamily="34" charset="0"/>
              </a:rPr>
              <a:t>     8		    	 64</a:t>
            </a:r>
          </a:p>
          <a:p>
            <a:pPr algn="l">
              <a:spcBef>
                <a:spcPct val="0"/>
              </a:spcBef>
              <a:buClrTx/>
              <a:buFontTx/>
              <a:buNone/>
              <a:defRPr/>
            </a:pPr>
            <a:r>
              <a:rPr lang="tr-TR" sz="2146" dirty="0">
                <a:solidFill>
                  <a:prstClr val="black"/>
                </a:solidFill>
                <a:latin typeface="+mj-lt"/>
                <a:cs typeface="Arial" pitchFamily="34" charset="0"/>
              </a:rPr>
              <a:t>     8               	 64</a:t>
            </a:r>
          </a:p>
          <a:p>
            <a:pPr algn="l">
              <a:spcBef>
                <a:spcPct val="0"/>
              </a:spcBef>
              <a:buClrTx/>
              <a:buFontTx/>
              <a:buNone/>
              <a:defRPr/>
            </a:pPr>
            <a:r>
              <a:rPr lang="tr-TR" sz="2146" dirty="0">
                <a:solidFill>
                  <a:prstClr val="black"/>
                </a:solidFill>
                <a:latin typeface="+mj-lt"/>
                <a:cs typeface="Arial" pitchFamily="34" charset="0"/>
              </a:rPr>
              <a:t>     8               	 64</a:t>
            </a:r>
          </a:p>
          <a:p>
            <a:pPr algn="l">
              <a:spcBef>
                <a:spcPct val="0"/>
              </a:spcBef>
              <a:buClrTx/>
              <a:buFontTx/>
              <a:buNone/>
              <a:defRPr/>
            </a:pPr>
            <a:r>
              <a:rPr lang="tr-TR" sz="2146" dirty="0">
                <a:solidFill>
                  <a:prstClr val="black"/>
                </a:solidFill>
                <a:latin typeface="+mj-lt"/>
                <a:cs typeface="Arial" pitchFamily="34" charset="0"/>
              </a:rPr>
              <a:t>    12		     144 </a:t>
            </a:r>
          </a:p>
        </p:txBody>
      </p:sp>
      <p:sp>
        <p:nvSpPr>
          <p:cNvPr id="20489" name="8 Metin kutusu"/>
          <p:cNvSpPr txBox="1">
            <a:spLocks noChangeArrowheads="1"/>
          </p:cNvSpPr>
          <p:nvPr/>
        </p:nvSpPr>
        <p:spPr bwMode="auto">
          <a:xfrm>
            <a:off x="1603222" y="5051118"/>
            <a:ext cx="2672329" cy="422552"/>
          </a:xfrm>
          <a:prstGeom prst="rect">
            <a:avLst/>
          </a:prstGeom>
          <a:noFill/>
          <a:ln w="9525">
            <a:noFill/>
            <a:miter lim="800000"/>
            <a:headEnd/>
            <a:tailEnd/>
          </a:ln>
        </p:spPr>
        <p:txBody>
          <a:bodyPr>
            <a:spAutoFit/>
          </a:bodyPr>
          <a:lstStyle/>
          <a:p>
            <a:pPr algn="l">
              <a:spcBef>
                <a:spcPct val="0"/>
              </a:spcBef>
              <a:buClrTx/>
              <a:buFontTx/>
              <a:buNone/>
            </a:pPr>
            <a:r>
              <a:rPr lang="tr-TR" sz="2146" b="1" dirty="0">
                <a:solidFill>
                  <a:prstClr val="black"/>
                </a:solidFill>
                <a:latin typeface="+mj-lt"/>
                <a:cs typeface="Arial" pitchFamily="34" charset="0"/>
              </a:rPr>
              <a:t>Toplam</a:t>
            </a:r>
            <a:r>
              <a:rPr lang="tr-TR" sz="1610" b="1" dirty="0">
                <a:solidFill>
                  <a:prstClr val="black"/>
                </a:solidFill>
                <a:latin typeface="+mj-lt"/>
                <a:cs typeface="Arial" pitchFamily="34" charset="0"/>
              </a:rPr>
              <a:t> </a:t>
            </a:r>
            <a:r>
              <a:rPr lang="tr-TR" sz="1610" dirty="0">
                <a:solidFill>
                  <a:prstClr val="black"/>
                </a:solidFill>
                <a:latin typeface="+mj-lt"/>
                <a:cs typeface="Arial" pitchFamily="34" charset="0"/>
              </a:rPr>
              <a:t>= </a:t>
            </a:r>
            <a:r>
              <a:rPr lang="tr-TR" sz="2146" b="1" dirty="0">
                <a:solidFill>
                  <a:prstClr val="black"/>
                </a:solidFill>
                <a:latin typeface="+mj-lt"/>
                <a:cs typeface="Arial" pitchFamily="34" charset="0"/>
              </a:rPr>
              <a:t>340</a:t>
            </a:r>
            <a:r>
              <a:rPr lang="tr-TR" sz="1610" dirty="0">
                <a:solidFill>
                  <a:prstClr val="black"/>
                </a:solidFill>
                <a:latin typeface="+mj-lt"/>
                <a:cs typeface="Arial" pitchFamily="34" charset="0"/>
              </a:rPr>
              <a:t>  </a:t>
            </a:r>
          </a:p>
        </p:txBody>
      </p:sp>
      <p:cxnSp>
        <p:nvCxnSpPr>
          <p:cNvPr id="11" name="10 Düz Bağlayıcı"/>
          <p:cNvCxnSpPr/>
          <p:nvPr/>
        </p:nvCxnSpPr>
        <p:spPr bwMode="auto">
          <a:xfrm>
            <a:off x="2777346" y="5008887"/>
            <a:ext cx="629017"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491" name="11 Metin kutusu"/>
          <p:cNvSpPr txBox="1">
            <a:spLocks noChangeArrowheads="1"/>
          </p:cNvSpPr>
          <p:nvPr/>
        </p:nvSpPr>
        <p:spPr bwMode="auto">
          <a:xfrm>
            <a:off x="1399856" y="5438948"/>
            <a:ext cx="2672329" cy="422552"/>
          </a:xfrm>
          <a:prstGeom prst="rect">
            <a:avLst/>
          </a:prstGeom>
          <a:noFill/>
          <a:ln w="9525">
            <a:noFill/>
            <a:miter lim="800000"/>
            <a:headEnd/>
            <a:tailEnd/>
          </a:ln>
        </p:spPr>
        <p:txBody>
          <a:bodyPr>
            <a:spAutoFit/>
          </a:bodyPr>
          <a:lstStyle/>
          <a:p>
            <a:pPr algn="l">
              <a:spcBef>
                <a:spcPct val="0"/>
              </a:spcBef>
              <a:buClrTx/>
              <a:buFontTx/>
              <a:buNone/>
            </a:pPr>
            <a:r>
              <a:rPr lang="tr-TR" sz="2146" b="1" dirty="0">
                <a:solidFill>
                  <a:prstClr val="black"/>
                </a:solidFill>
                <a:latin typeface="+mj-lt"/>
                <a:cs typeface="Arial" pitchFamily="34" charset="0"/>
              </a:rPr>
              <a:t>Ortalama</a:t>
            </a:r>
            <a:r>
              <a:rPr lang="tr-TR" sz="1610" dirty="0">
                <a:solidFill>
                  <a:prstClr val="black"/>
                </a:solidFill>
                <a:latin typeface="+mj-lt"/>
                <a:cs typeface="Arial" pitchFamily="34" charset="0"/>
              </a:rPr>
              <a:t> =  </a:t>
            </a:r>
            <a:r>
              <a:rPr lang="tr-TR" sz="2146" b="1" dirty="0">
                <a:solidFill>
                  <a:prstClr val="black"/>
                </a:solidFill>
                <a:latin typeface="+mj-lt"/>
                <a:cs typeface="Arial" pitchFamily="34" charset="0"/>
              </a:rPr>
              <a:t>34</a:t>
            </a:r>
          </a:p>
        </p:txBody>
      </p:sp>
      <p:grpSp>
        <p:nvGrpSpPr>
          <p:cNvPr id="20492" name="33 Grup"/>
          <p:cNvGrpSpPr>
            <a:grpSpLocks/>
          </p:cNvGrpSpPr>
          <p:nvPr/>
        </p:nvGrpSpPr>
        <p:grpSpPr bwMode="auto">
          <a:xfrm>
            <a:off x="3788741" y="1616355"/>
            <a:ext cx="2172047" cy="312521"/>
            <a:chOff x="2627050" y="1772816"/>
            <a:chExt cx="1224870" cy="312474"/>
          </a:xfrm>
        </p:grpSpPr>
        <p:cxnSp>
          <p:nvCxnSpPr>
            <p:cNvPr id="15" name="14 Düz Ok Bağlayıcısı"/>
            <p:cNvCxnSpPr/>
            <p:nvPr/>
          </p:nvCxnSpPr>
          <p:spPr>
            <a:xfrm>
              <a:off x="2627050" y="1917794"/>
              <a:ext cx="431811" cy="0"/>
            </a:xfrm>
            <a:prstGeom prst="straightConnector1">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510" name="15 Metin kutusu"/>
            <p:cNvSpPr txBox="1">
              <a:spLocks noChangeArrowheads="1"/>
            </p:cNvSpPr>
            <p:nvPr/>
          </p:nvSpPr>
          <p:spPr bwMode="auto">
            <a:xfrm>
              <a:off x="3131840" y="1772816"/>
              <a:ext cx="720080" cy="312474"/>
            </a:xfrm>
            <a:prstGeom prst="rect">
              <a:avLst/>
            </a:prstGeom>
            <a:noFill/>
            <a:ln w="9525">
              <a:noFill/>
              <a:miter lim="800000"/>
              <a:headEnd/>
              <a:tailEnd/>
            </a:ln>
          </p:spPr>
          <p:txBody>
            <a:bodyPr>
              <a:spAutoFit/>
            </a:bodyPr>
            <a:lstStyle/>
            <a:p>
              <a:pPr algn="l">
                <a:spcBef>
                  <a:spcPct val="0"/>
                </a:spcBef>
                <a:buClrTx/>
                <a:buFontTx/>
                <a:buNone/>
              </a:pPr>
              <a:r>
                <a:rPr lang="tr-TR" sz="1431" b="1" dirty="0" err="1">
                  <a:solidFill>
                    <a:prstClr val="black"/>
                  </a:solidFill>
                  <a:latin typeface="+mj-lt"/>
                  <a:cs typeface="Arial" pitchFamily="34" charset="0"/>
                </a:rPr>
                <a:t>Max</a:t>
              </a:r>
              <a:endParaRPr lang="tr-TR" sz="1431" b="1" dirty="0">
                <a:solidFill>
                  <a:prstClr val="black"/>
                </a:solidFill>
                <a:latin typeface="+mj-lt"/>
                <a:cs typeface="Arial" pitchFamily="34" charset="0"/>
              </a:endParaRPr>
            </a:p>
          </p:txBody>
        </p:sp>
      </p:grpSp>
      <p:grpSp>
        <p:nvGrpSpPr>
          <p:cNvPr id="20493" name="35 Grup"/>
          <p:cNvGrpSpPr>
            <a:grpSpLocks/>
          </p:cNvGrpSpPr>
          <p:nvPr/>
        </p:nvGrpSpPr>
        <p:grpSpPr bwMode="auto">
          <a:xfrm>
            <a:off x="5027418" y="2014082"/>
            <a:ext cx="1100577" cy="2449512"/>
            <a:chOff x="3563699" y="2060647"/>
            <a:chExt cx="1008301" cy="2449143"/>
          </a:xfrm>
        </p:grpSpPr>
        <p:cxnSp>
          <p:nvCxnSpPr>
            <p:cNvPr id="20" name="19 Düz Ok Bağlayıcısı"/>
            <p:cNvCxnSpPr/>
            <p:nvPr/>
          </p:nvCxnSpPr>
          <p:spPr>
            <a:xfrm>
              <a:off x="3563699" y="2060647"/>
              <a:ext cx="0" cy="2449143"/>
            </a:xfrm>
            <a:prstGeom prst="straightConnector1">
              <a:avLst/>
            </a:prstGeom>
            <a:ln w="19050">
              <a:solidFill>
                <a:schemeClr val="bg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508" name="20 Metin kutusu"/>
            <p:cNvSpPr txBox="1">
              <a:spLocks noChangeArrowheads="1"/>
            </p:cNvSpPr>
            <p:nvPr/>
          </p:nvSpPr>
          <p:spPr bwMode="auto">
            <a:xfrm>
              <a:off x="3563888" y="3121223"/>
              <a:ext cx="1008112" cy="532630"/>
            </a:xfrm>
            <a:prstGeom prst="rect">
              <a:avLst/>
            </a:prstGeom>
            <a:noFill/>
            <a:ln w="9525">
              <a:noFill/>
              <a:miter lim="800000"/>
              <a:headEnd/>
              <a:tailEnd/>
            </a:ln>
          </p:spPr>
          <p:txBody>
            <a:bodyPr>
              <a:spAutoFit/>
            </a:bodyPr>
            <a:lstStyle/>
            <a:p>
              <a:pPr algn="l">
                <a:spcBef>
                  <a:spcPct val="0"/>
                </a:spcBef>
                <a:buClrTx/>
                <a:buFontTx/>
                <a:buNone/>
              </a:pPr>
              <a:r>
                <a:rPr lang="tr-TR" sz="1431" b="1" dirty="0" err="1">
                  <a:solidFill>
                    <a:prstClr val="black"/>
                  </a:solidFill>
                  <a:latin typeface="+mj-lt"/>
                  <a:cs typeface="Arial" pitchFamily="34" charset="0"/>
                </a:rPr>
                <a:t>Range</a:t>
              </a:r>
              <a:endParaRPr lang="tr-TR" sz="1431" b="1" dirty="0">
                <a:solidFill>
                  <a:prstClr val="black"/>
                </a:solidFill>
                <a:latin typeface="+mj-lt"/>
                <a:cs typeface="Arial" pitchFamily="34" charset="0"/>
              </a:endParaRPr>
            </a:p>
            <a:p>
              <a:pPr algn="l">
                <a:spcBef>
                  <a:spcPct val="0"/>
                </a:spcBef>
                <a:buClrTx/>
                <a:buFontTx/>
                <a:buNone/>
              </a:pPr>
              <a:r>
                <a:rPr lang="tr-TR" sz="1431" dirty="0">
                  <a:solidFill>
                    <a:prstClr val="black"/>
                  </a:solidFill>
                  <a:latin typeface="+mj-lt"/>
                  <a:cs typeface="Arial" pitchFamily="34" charset="0"/>
                </a:rPr>
                <a:t>Aralık</a:t>
              </a:r>
            </a:p>
          </p:txBody>
        </p:sp>
      </p:grpSp>
      <p:grpSp>
        <p:nvGrpSpPr>
          <p:cNvPr id="20494" name="34 Grup"/>
          <p:cNvGrpSpPr>
            <a:grpSpLocks/>
          </p:cNvGrpSpPr>
          <p:nvPr/>
        </p:nvGrpSpPr>
        <p:grpSpPr bwMode="auto">
          <a:xfrm>
            <a:off x="3710295" y="4529764"/>
            <a:ext cx="2350209" cy="312521"/>
            <a:chOff x="2905501" y="4474459"/>
            <a:chExt cx="1256825" cy="312474"/>
          </a:xfrm>
        </p:grpSpPr>
        <p:sp>
          <p:nvSpPr>
            <p:cNvPr id="20505" name="16 Metin kutusu"/>
            <p:cNvSpPr txBox="1">
              <a:spLocks noChangeArrowheads="1"/>
            </p:cNvSpPr>
            <p:nvPr/>
          </p:nvSpPr>
          <p:spPr bwMode="auto">
            <a:xfrm>
              <a:off x="3442246" y="4474459"/>
              <a:ext cx="720080" cy="312474"/>
            </a:xfrm>
            <a:prstGeom prst="rect">
              <a:avLst/>
            </a:prstGeom>
            <a:noFill/>
            <a:ln w="9525">
              <a:noFill/>
              <a:miter lim="800000"/>
              <a:headEnd/>
              <a:tailEnd/>
            </a:ln>
          </p:spPr>
          <p:txBody>
            <a:bodyPr>
              <a:spAutoFit/>
            </a:bodyPr>
            <a:lstStyle/>
            <a:p>
              <a:pPr algn="l">
                <a:spcBef>
                  <a:spcPct val="0"/>
                </a:spcBef>
                <a:buClrTx/>
                <a:buFontTx/>
                <a:buNone/>
              </a:pPr>
              <a:r>
                <a:rPr lang="tr-TR" sz="1431" b="1" dirty="0" err="1">
                  <a:solidFill>
                    <a:prstClr val="black"/>
                  </a:solidFill>
                  <a:latin typeface="+mj-lt"/>
                  <a:cs typeface="Arial" pitchFamily="34" charset="0"/>
                </a:rPr>
                <a:t>Min</a:t>
              </a:r>
              <a:endParaRPr lang="tr-TR" sz="1431" b="1" dirty="0">
                <a:solidFill>
                  <a:prstClr val="black"/>
                </a:solidFill>
                <a:latin typeface="+mj-lt"/>
                <a:cs typeface="Arial" pitchFamily="34" charset="0"/>
              </a:endParaRPr>
            </a:p>
          </p:txBody>
        </p:sp>
        <p:cxnSp>
          <p:nvCxnSpPr>
            <p:cNvPr id="26" name="25 Düz Ok Bağlayıcısı"/>
            <p:cNvCxnSpPr/>
            <p:nvPr/>
          </p:nvCxnSpPr>
          <p:spPr>
            <a:xfrm>
              <a:off x="2905501" y="4671739"/>
              <a:ext cx="431811" cy="0"/>
            </a:xfrm>
            <a:prstGeom prst="straightConnector1">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0495" name="32 Grup"/>
          <p:cNvGrpSpPr>
            <a:grpSpLocks/>
          </p:cNvGrpSpPr>
          <p:nvPr/>
        </p:nvGrpSpPr>
        <p:grpSpPr bwMode="auto">
          <a:xfrm>
            <a:off x="3474194" y="3767367"/>
            <a:ext cx="1100421" cy="576263"/>
            <a:chOff x="2339705" y="3789174"/>
            <a:chExt cx="1008159" cy="576176"/>
          </a:xfrm>
        </p:grpSpPr>
        <p:cxnSp>
          <p:nvCxnSpPr>
            <p:cNvPr id="18" name="17 Düz Ok Bağlayıcısı"/>
            <p:cNvCxnSpPr/>
            <p:nvPr/>
          </p:nvCxnSpPr>
          <p:spPr>
            <a:xfrm>
              <a:off x="2339705" y="4078055"/>
              <a:ext cx="287345" cy="0"/>
            </a:xfrm>
            <a:prstGeom prst="straightConnector1">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502" name="23 Metin kutusu"/>
            <p:cNvSpPr txBox="1">
              <a:spLocks noChangeArrowheads="1"/>
            </p:cNvSpPr>
            <p:nvPr/>
          </p:nvSpPr>
          <p:spPr bwMode="auto">
            <a:xfrm>
              <a:off x="2627784" y="3913311"/>
              <a:ext cx="720080" cy="312474"/>
            </a:xfrm>
            <a:prstGeom prst="rect">
              <a:avLst/>
            </a:prstGeom>
            <a:noFill/>
            <a:ln w="9525">
              <a:noFill/>
              <a:miter lim="800000"/>
              <a:headEnd/>
              <a:tailEnd/>
            </a:ln>
          </p:spPr>
          <p:txBody>
            <a:bodyPr>
              <a:spAutoFit/>
            </a:bodyPr>
            <a:lstStyle/>
            <a:p>
              <a:pPr algn="l">
                <a:spcBef>
                  <a:spcPct val="0"/>
                </a:spcBef>
                <a:buClrTx/>
                <a:buFontTx/>
                <a:buNone/>
              </a:pPr>
              <a:r>
                <a:rPr lang="tr-TR" sz="1431" b="1">
                  <a:solidFill>
                    <a:prstClr val="black"/>
                  </a:solidFill>
                  <a:latin typeface="+mj-lt"/>
                  <a:cs typeface="Arial" pitchFamily="34" charset="0"/>
                </a:rPr>
                <a:t>Mod</a:t>
              </a:r>
            </a:p>
          </p:txBody>
        </p:sp>
        <p:cxnSp>
          <p:nvCxnSpPr>
            <p:cNvPr id="27" name="26 Düz Ok Bağlayıcısı"/>
            <p:cNvCxnSpPr/>
            <p:nvPr/>
          </p:nvCxnSpPr>
          <p:spPr>
            <a:xfrm flipV="1">
              <a:off x="2339705" y="4149483"/>
              <a:ext cx="287345" cy="215867"/>
            </a:xfrm>
            <a:prstGeom prst="straightConnector1">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27 Düz Ok Bağlayıcısı"/>
            <p:cNvCxnSpPr/>
            <p:nvPr/>
          </p:nvCxnSpPr>
          <p:spPr>
            <a:xfrm>
              <a:off x="2339705" y="3789174"/>
              <a:ext cx="287345" cy="206344"/>
            </a:xfrm>
            <a:prstGeom prst="straightConnector1">
              <a:avLst/>
            </a:prstGeom>
            <a:ln w="2222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0" name="39 Metin kutusu"/>
          <p:cNvSpPr txBox="1"/>
          <p:nvPr/>
        </p:nvSpPr>
        <p:spPr bwMode="auto">
          <a:xfrm>
            <a:off x="8697683" y="1127179"/>
            <a:ext cx="235665" cy="285014"/>
          </a:xfrm>
          <a:prstGeom prst="rect">
            <a:avLst/>
          </a:prstGeom>
          <a:noFill/>
        </p:spPr>
        <p:txBody>
          <a:bodyPr>
            <a:spAutoFit/>
          </a:bodyPr>
          <a:lstStyle/>
          <a:p>
            <a:pPr algn="l">
              <a:spcBef>
                <a:spcPct val="0"/>
              </a:spcBef>
              <a:buClrTx/>
              <a:buFontTx/>
              <a:buNone/>
              <a:defRPr/>
            </a:pPr>
            <a:r>
              <a:rPr lang="tr-TR" sz="1252" b="1" dirty="0">
                <a:solidFill>
                  <a:srgbClr val="831240"/>
                </a:solidFill>
                <a:latin typeface="+mj-lt"/>
                <a:cs typeface="Arial" pitchFamily="34" charset="0"/>
              </a:rPr>
              <a:t>2</a:t>
            </a:r>
          </a:p>
        </p:txBody>
      </p:sp>
      <p:grpSp>
        <p:nvGrpSpPr>
          <p:cNvPr id="9" name="Grup 8">
            <a:extLst>
              <a:ext uri="{FF2B5EF4-FFF2-40B4-BE49-F238E27FC236}">
                <a16:creationId xmlns:a16="http://schemas.microsoft.com/office/drawing/2014/main" id="{C6BD0B6A-F021-7573-26DA-8D3EB37747B9}"/>
              </a:ext>
            </a:extLst>
          </p:cNvPr>
          <p:cNvGrpSpPr/>
          <p:nvPr/>
        </p:nvGrpSpPr>
        <p:grpSpPr>
          <a:xfrm>
            <a:off x="3855027" y="4986919"/>
            <a:ext cx="5416212" cy="1248719"/>
            <a:chOff x="3592072" y="5170894"/>
            <a:chExt cx="5416212" cy="1248719"/>
          </a:xfrm>
        </p:grpSpPr>
        <p:cxnSp>
          <p:nvCxnSpPr>
            <p:cNvPr id="37" name="36 Düz Bağlayıcı"/>
            <p:cNvCxnSpPr/>
            <p:nvPr/>
          </p:nvCxnSpPr>
          <p:spPr bwMode="auto">
            <a:xfrm>
              <a:off x="7594711" y="5170894"/>
              <a:ext cx="629016"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498" name="40 Metin kutusu"/>
            <p:cNvSpPr txBox="1">
              <a:spLocks noChangeArrowheads="1"/>
            </p:cNvSpPr>
            <p:nvPr/>
          </p:nvSpPr>
          <p:spPr bwMode="auto">
            <a:xfrm>
              <a:off x="5270406" y="5198638"/>
              <a:ext cx="3221971" cy="422552"/>
            </a:xfrm>
            <a:prstGeom prst="rect">
              <a:avLst/>
            </a:prstGeom>
            <a:noFill/>
            <a:ln w="9525">
              <a:noFill/>
              <a:miter lim="800000"/>
              <a:headEnd/>
              <a:tailEnd/>
            </a:ln>
          </p:spPr>
          <p:txBody>
            <a:bodyPr wrap="square">
              <a:spAutoFit/>
            </a:bodyPr>
            <a:lstStyle/>
            <a:p>
              <a:pPr algn="l">
                <a:spcBef>
                  <a:spcPct val="0"/>
                </a:spcBef>
                <a:buClrTx/>
                <a:buFontTx/>
                <a:buNone/>
              </a:pPr>
              <a:r>
                <a:rPr lang="tr-TR" sz="2146" b="1" dirty="0">
                  <a:solidFill>
                    <a:prstClr val="black"/>
                  </a:solidFill>
                  <a:latin typeface="+mj-lt"/>
                  <a:cs typeface="Arial" pitchFamily="34" charset="0"/>
                </a:rPr>
                <a:t>SS </a:t>
              </a:r>
              <a:r>
                <a:rPr lang="tr-TR" sz="1431" dirty="0">
                  <a:solidFill>
                    <a:prstClr val="black"/>
                  </a:solidFill>
                  <a:latin typeface="+mj-lt"/>
                  <a:cs typeface="Arial" pitchFamily="34" charset="0"/>
                </a:rPr>
                <a:t>(</a:t>
              </a:r>
              <a:r>
                <a:rPr lang="tr-TR" sz="1431" dirty="0">
                  <a:solidFill>
                    <a:srgbClr val="820000"/>
                  </a:solidFill>
                  <a:latin typeface="+mj-lt"/>
                  <a:cs typeface="Arial" pitchFamily="34" charset="0"/>
                </a:rPr>
                <a:t>fark karesi toplamı</a:t>
              </a:r>
              <a:r>
                <a:rPr lang="tr-TR" sz="1431" dirty="0">
                  <a:solidFill>
                    <a:prstClr val="black"/>
                  </a:solidFill>
                  <a:latin typeface="+mj-lt"/>
                  <a:cs typeface="Arial" pitchFamily="34" charset="0"/>
                </a:rPr>
                <a:t>) </a:t>
              </a:r>
              <a:r>
                <a:rPr lang="tr-TR" sz="2146" dirty="0">
                  <a:solidFill>
                    <a:prstClr val="black"/>
                  </a:solidFill>
                  <a:latin typeface="+mj-lt"/>
                  <a:cs typeface="Arial" pitchFamily="34" charset="0"/>
                </a:rPr>
                <a:t>=</a:t>
              </a:r>
              <a:r>
                <a:rPr lang="tr-TR" sz="1431" dirty="0">
                  <a:solidFill>
                    <a:prstClr val="black"/>
                  </a:solidFill>
                  <a:latin typeface="+mj-lt"/>
                  <a:cs typeface="Arial" pitchFamily="34" charset="0"/>
                </a:rPr>
                <a:t> </a:t>
              </a:r>
              <a:r>
                <a:rPr lang="tr-TR" sz="2146" b="1" dirty="0">
                  <a:solidFill>
                    <a:prstClr val="black"/>
                  </a:solidFill>
                  <a:latin typeface="+mj-lt"/>
                  <a:cs typeface="Arial" pitchFamily="34" charset="0"/>
                </a:rPr>
                <a:t>970</a:t>
              </a:r>
              <a:r>
                <a:rPr lang="tr-TR" sz="2146" dirty="0">
                  <a:solidFill>
                    <a:prstClr val="black"/>
                  </a:solidFill>
                  <a:latin typeface="+mj-lt"/>
                  <a:cs typeface="Arial" pitchFamily="34" charset="0"/>
                </a:rPr>
                <a:t>  </a:t>
              </a:r>
            </a:p>
          </p:txBody>
        </p:sp>
        <p:sp>
          <p:nvSpPr>
            <p:cNvPr id="20499" name="41 Metin kutusu"/>
            <p:cNvSpPr txBox="1">
              <a:spLocks noChangeArrowheads="1"/>
            </p:cNvSpPr>
            <p:nvPr/>
          </p:nvSpPr>
          <p:spPr bwMode="auto">
            <a:xfrm>
              <a:off x="5865040" y="5611279"/>
              <a:ext cx="3143244" cy="422552"/>
            </a:xfrm>
            <a:prstGeom prst="rect">
              <a:avLst/>
            </a:prstGeom>
            <a:noFill/>
            <a:ln w="9525">
              <a:noFill/>
              <a:miter lim="800000"/>
              <a:headEnd/>
              <a:tailEnd/>
            </a:ln>
          </p:spPr>
          <p:txBody>
            <a:bodyPr wrap="square">
              <a:spAutoFit/>
            </a:bodyPr>
            <a:lstStyle/>
            <a:p>
              <a:pPr algn="l">
                <a:spcBef>
                  <a:spcPct val="0"/>
                </a:spcBef>
                <a:buClrTx/>
                <a:buFontTx/>
                <a:buNone/>
              </a:pPr>
              <a:r>
                <a:rPr lang="tr-TR" sz="2146" b="1" dirty="0">
                  <a:solidFill>
                    <a:prstClr val="black"/>
                  </a:solidFill>
                  <a:latin typeface="+mj-lt"/>
                  <a:cs typeface="Arial" pitchFamily="34" charset="0"/>
                </a:rPr>
                <a:t>Varyans </a:t>
              </a:r>
              <a:r>
                <a:rPr lang="tr-TR" sz="1431" dirty="0">
                  <a:solidFill>
                    <a:prstClr val="black"/>
                  </a:solidFill>
                  <a:latin typeface="+mj-lt"/>
                  <a:cs typeface="Arial" pitchFamily="34" charset="0"/>
                </a:rPr>
                <a:t>(SS) </a:t>
              </a:r>
              <a:r>
                <a:rPr lang="tr-TR" sz="2146" dirty="0">
                  <a:solidFill>
                    <a:prstClr val="black"/>
                  </a:solidFill>
                  <a:latin typeface="+mj-lt"/>
                  <a:cs typeface="Arial" pitchFamily="34" charset="0"/>
                </a:rPr>
                <a:t>= </a:t>
              </a:r>
              <a:r>
                <a:rPr lang="tr-TR" sz="2146" b="1" dirty="0">
                  <a:solidFill>
                    <a:prstClr val="black"/>
                  </a:solidFill>
                  <a:latin typeface="+mj-lt"/>
                  <a:cs typeface="Arial" pitchFamily="34" charset="0"/>
                </a:rPr>
                <a:t>970 </a:t>
              </a:r>
              <a:r>
                <a:rPr lang="tr-TR" sz="2146" dirty="0">
                  <a:solidFill>
                    <a:prstClr val="black"/>
                  </a:solidFill>
                  <a:latin typeface="+mj-lt"/>
                  <a:cs typeface="Arial" pitchFamily="34" charset="0"/>
                </a:rPr>
                <a:t> </a:t>
              </a:r>
            </a:p>
          </p:txBody>
        </p:sp>
        <p:sp>
          <p:nvSpPr>
            <p:cNvPr id="20500" name="42 Metin kutusu"/>
            <p:cNvSpPr txBox="1">
              <a:spLocks noChangeArrowheads="1"/>
            </p:cNvSpPr>
            <p:nvPr/>
          </p:nvSpPr>
          <p:spPr bwMode="auto">
            <a:xfrm>
              <a:off x="3592072" y="5997061"/>
              <a:ext cx="5119297" cy="422552"/>
            </a:xfrm>
            <a:prstGeom prst="rect">
              <a:avLst/>
            </a:prstGeom>
            <a:noFill/>
            <a:ln w="9525">
              <a:noFill/>
              <a:miter lim="800000"/>
              <a:headEnd/>
              <a:tailEnd/>
            </a:ln>
          </p:spPr>
          <p:txBody>
            <a:bodyPr wrap="square">
              <a:spAutoFit/>
            </a:bodyPr>
            <a:lstStyle/>
            <a:p>
              <a:pPr algn="l">
                <a:spcBef>
                  <a:spcPct val="0"/>
                </a:spcBef>
                <a:buClrTx/>
                <a:buFontTx/>
                <a:buNone/>
              </a:pPr>
              <a:r>
                <a:rPr lang="tr-TR" sz="2146" b="1" dirty="0">
                  <a:solidFill>
                    <a:prstClr val="black"/>
                  </a:solidFill>
                  <a:latin typeface="+mj-lt"/>
                  <a:cs typeface="Arial" pitchFamily="34" charset="0"/>
                </a:rPr>
                <a:t>Standart Sapma </a:t>
              </a:r>
              <a:r>
                <a:rPr lang="tr-TR" sz="2146" dirty="0">
                  <a:solidFill>
                    <a:prstClr val="black"/>
                  </a:solidFill>
                  <a:latin typeface="+mj-lt"/>
                  <a:cs typeface="Arial" pitchFamily="34" charset="0"/>
                </a:rPr>
                <a:t>(√ </a:t>
              </a:r>
              <a:r>
                <a:rPr lang="tr-TR" sz="2146" dirty="0" err="1">
                  <a:solidFill>
                    <a:prstClr val="black"/>
                  </a:solidFill>
                  <a:latin typeface="+mj-lt"/>
                  <a:cs typeface="Arial" pitchFamily="34" charset="0"/>
                </a:rPr>
                <a:t>Varyans</a:t>
              </a:r>
              <a:r>
                <a:rPr lang="tr-TR" sz="2146" dirty="0">
                  <a:solidFill>
                    <a:prstClr val="black"/>
                  </a:solidFill>
                  <a:latin typeface="+mj-lt"/>
                  <a:cs typeface="Arial" pitchFamily="34" charset="0"/>
                </a:rPr>
                <a:t>) =  </a:t>
              </a:r>
              <a:r>
                <a:rPr lang="tr-TR" sz="2146" b="1" dirty="0">
                  <a:solidFill>
                    <a:prstClr val="black"/>
                  </a:solidFill>
                  <a:latin typeface="+mj-lt"/>
                  <a:cs typeface="Arial" pitchFamily="34" charset="0"/>
                </a:rPr>
                <a:t>31.1 </a:t>
              </a:r>
              <a:r>
                <a:rPr lang="tr-TR" sz="2146" dirty="0">
                  <a:solidFill>
                    <a:prstClr val="black"/>
                  </a:solidFill>
                  <a:latin typeface="+mj-lt"/>
                  <a:cs typeface="Arial" pitchFamily="34" charset="0"/>
                </a:rPr>
                <a:t> </a:t>
              </a:r>
            </a:p>
          </p:txBody>
        </p:sp>
      </p:grpSp>
    </p:spTree>
    <p:extLst>
      <p:ext uri="{BB962C8B-B14F-4D97-AF65-F5344CB8AC3E}">
        <p14:creationId xmlns:p14="http://schemas.microsoft.com/office/powerpoint/2010/main" val="2337530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Başlık"/>
          <p:cNvSpPr>
            <a:spLocks noGrp="1"/>
          </p:cNvSpPr>
          <p:nvPr>
            <p:ph type="title"/>
          </p:nvPr>
        </p:nvSpPr>
        <p:spPr/>
        <p:txBody>
          <a:bodyPr/>
          <a:lstStyle/>
          <a:p>
            <a:r>
              <a:t>Temel istatistik</a:t>
            </a:r>
          </a:p>
        </p:txBody>
      </p:sp>
      <p:sp>
        <p:nvSpPr>
          <p:cNvPr id="2" name="Veri Yer Tutucusu 1">
            <a:extLst>
              <a:ext uri="{FF2B5EF4-FFF2-40B4-BE49-F238E27FC236}">
                <a16:creationId xmlns:a16="http://schemas.microsoft.com/office/drawing/2014/main" id="{3D40AF72-C586-D82A-4986-177E1B4C59BE}"/>
              </a:ext>
            </a:extLst>
          </p:cNvPr>
          <p:cNvSpPr>
            <a:spLocks noGrp="1"/>
          </p:cNvSpPr>
          <p:nvPr>
            <p:ph type="dt" sz="half" idx="10"/>
          </p:nvPr>
        </p:nvSpPr>
        <p:spPr/>
        <p:txBody>
          <a:bodyPr/>
          <a:lstStyle/>
          <a:p>
            <a:endParaRPr lang="tr-TR" dirty="0"/>
          </a:p>
        </p:txBody>
      </p:sp>
      <p:sp>
        <p:nvSpPr>
          <p:cNvPr id="4" name="Slayt Numarası Yer Tutucusu 3">
            <a:extLst>
              <a:ext uri="{FF2B5EF4-FFF2-40B4-BE49-F238E27FC236}">
                <a16:creationId xmlns:a16="http://schemas.microsoft.com/office/drawing/2014/main" id="{74E03A19-6A1C-D68A-B231-B0AAEAA95CF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14</a:t>
            </a:fld>
            <a:endParaRPr lang="tr-TR"/>
          </a:p>
        </p:txBody>
      </p:sp>
      <p:sp>
        <p:nvSpPr>
          <p:cNvPr id="34820" name="6 Metin kutusu"/>
          <p:cNvSpPr txBox="1">
            <a:spLocks noChangeArrowheads="1"/>
          </p:cNvSpPr>
          <p:nvPr/>
        </p:nvSpPr>
        <p:spPr bwMode="auto">
          <a:xfrm>
            <a:off x="638485" y="1183984"/>
            <a:ext cx="3643974" cy="48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216" tIns="48108" rIns="96216" bIns="48108">
            <a:spAutoFit/>
          </a:bodyPr>
          <a:lstStyle>
            <a:lvl1pPr marL="342900" indent="-342900"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marL="0" indent="0" eaLnBrk="1" hangingPunct="1"/>
            <a:r>
              <a:rPr lang="en-US" sz="2504" dirty="0">
                <a:latin typeface="+mj-lt"/>
                <a:ea typeface="Tahoma" pitchFamily="34" charset="0"/>
                <a:cs typeface="Tahoma" pitchFamily="34" charset="0"/>
              </a:rPr>
              <a:t>Basic Statistic </a:t>
            </a:r>
            <a:r>
              <a:rPr lang="en-US" sz="2504" dirty="0" err="1">
                <a:latin typeface="+mj-lt"/>
                <a:ea typeface="Tahoma" pitchFamily="34" charset="0"/>
                <a:cs typeface="Tahoma" pitchFamily="34" charset="0"/>
              </a:rPr>
              <a:t>Sekmesi</a:t>
            </a:r>
            <a:endParaRPr lang="en-US" sz="2504" dirty="0">
              <a:latin typeface="+mj-lt"/>
              <a:ea typeface="Tahoma" pitchFamily="34" charset="0"/>
              <a:cs typeface="Tahoma" pitchFamily="34" charset="0"/>
            </a:endParaRPr>
          </a:p>
        </p:txBody>
      </p:sp>
      <p:pic>
        <p:nvPicPr>
          <p:cNvPr id="7" name="Resim 6">
            <a:extLst>
              <a:ext uri="{FF2B5EF4-FFF2-40B4-BE49-F238E27FC236}">
                <a16:creationId xmlns:a16="http://schemas.microsoft.com/office/drawing/2014/main" id="{D6D8DCDB-7947-DB50-69C5-EA6A086DA487}"/>
              </a:ext>
            </a:extLst>
          </p:cNvPr>
          <p:cNvPicPr>
            <a:picLocks noChangeAspect="1"/>
          </p:cNvPicPr>
          <p:nvPr/>
        </p:nvPicPr>
        <p:blipFill>
          <a:blip r:embed="rId4"/>
          <a:stretch>
            <a:fillRect/>
          </a:stretch>
        </p:blipFill>
        <p:spPr>
          <a:xfrm>
            <a:off x="693487" y="1666502"/>
            <a:ext cx="9402487" cy="5029902"/>
          </a:xfrm>
          <a:prstGeom prst="rect">
            <a:avLst/>
          </a:prstGeom>
        </p:spPr>
      </p:pic>
      <p:pic>
        <p:nvPicPr>
          <p:cNvPr id="10" name="Grafik 9" descr="Ok: Sağa döndür düz dolguyla">
            <a:extLst>
              <a:ext uri="{FF2B5EF4-FFF2-40B4-BE49-F238E27FC236}">
                <a16:creationId xmlns:a16="http://schemas.microsoft.com/office/drawing/2014/main" id="{F8F0F3B6-74F2-79F7-70D0-6DB5991C8A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0774" y="1895306"/>
            <a:ext cx="784246" cy="784246"/>
          </a:xfrm>
          <a:prstGeom prst="rect">
            <a:avLst/>
          </a:prstGeom>
        </p:spPr>
      </p:pic>
      <p:pic>
        <p:nvPicPr>
          <p:cNvPr id="12" name="Grafik 11" descr="İki Kez Dokunma Hareketi düz dolguyla">
            <a:extLst>
              <a:ext uri="{FF2B5EF4-FFF2-40B4-BE49-F238E27FC236}">
                <a16:creationId xmlns:a16="http://schemas.microsoft.com/office/drawing/2014/main" id="{814B24C7-9381-96C2-96B4-C0851DF1E8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732429" y="1997913"/>
            <a:ext cx="914400" cy="914400"/>
          </a:xfrm>
          <a:prstGeom prst="rect">
            <a:avLst/>
          </a:prstGeom>
        </p:spPr>
      </p:pic>
      <p:sp>
        <p:nvSpPr>
          <p:cNvPr id="34823" name="Metin kutusu 1"/>
          <p:cNvSpPr txBox="1">
            <a:spLocks noChangeArrowheads="1"/>
          </p:cNvSpPr>
          <p:nvPr/>
        </p:nvSpPr>
        <p:spPr bwMode="auto">
          <a:xfrm>
            <a:off x="6964141" y="1333307"/>
            <a:ext cx="5131560" cy="404932"/>
          </a:xfrm>
          <a:prstGeom prst="rect">
            <a:avLst/>
          </a:prstGeom>
          <a:solidFill>
            <a:srgbClr val="831240"/>
          </a:solidFill>
          <a:ln w="9525">
            <a:noFill/>
            <a:miter lim="800000"/>
            <a:headEnd/>
            <a:tailEnd/>
          </a:ln>
        </p:spPr>
        <p:txBody>
          <a:bodyPr wrap="none" lIns="96216" tIns="48108" rIns="96216" bIns="48108">
            <a:spAutoFit/>
          </a:bodyPr>
          <a:lstStyle>
            <a:lvl1pPr marL="342900" indent="-342900"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marL="0" indent="0" eaLnBrk="1" hangingPunct="1"/>
            <a:r>
              <a:rPr lang="tr-TR" sz="2000" dirty="0">
                <a:solidFill>
                  <a:schemeClr val="bg1"/>
                </a:solidFill>
                <a:latin typeface="+mj-lt"/>
                <a:ea typeface="Tahoma" pitchFamily="34" charset="0"/>
                <a:cs typeface="Tahoma" pitchFamily="34" charset="0"/>
              </a:rPr>
              <a:t>Stat&gt;Basic </a:t>
            </a:r>
            <a:r>
              <a:rPr lang="tr-TR" sz="2000" dirty="0" err="1">
                <a:solidFill>
                  <a:schemeClr val="bg1"/>
                </a:solidFill>
                <a:latin typeface="+mj-lt"/>
                <a:ea typeface="Tahoma" pitchFamily="34" charset="0"/>
                <a:cs typeface="Tahoma" pitchFamily="34" charset="0"/>
              </a:rPr>
              <a:t>Statistik</a:t>
            </a:r>
            <a:r>
              <a:rPr lang="tr-TR" sz="2000" dirty="0">
                <a:solidFill>
                  <a:schemeClr val="bg1"/>
                </a:solidFill>
                <a:latin typeface="+mj-lt"/>
                <a:ea typeface="Tahoma" pitchFamily="34" charset="0"/>
                <a:cs typeface="Tahoma" pitchFamily="34" charset="0"/>
              </a:rPr>
              <a:t>&gt;</a:t>
            </a:r>
            <a:r>
              <a:rPr lang="tr-TR" sz="2000" dirty="0" err="1">
                <a:solidFill>
                  <a:schemeClr val="bg1"/>
                </a:solidFill>
                <a:latin typeface="+mj-lt"/>
                <a:ea typeface="Tahoma" pitchFamily="34" charset="0"/>
                <a:cs typeface="Tahoma" pitchFamily="34" charset="0"/>
              </a:rPr>
              <a:t>Graphical</a:t>
            </a:r>
            <a:r>
              <a:rPr lang="tr-TR" sz="2000" dirty="0">
                <a:solidFill>
                  <a:schemeClr val="bg1"/>
                </a:solidFill>
                <a:latin typeface="+mj-lt"/>
                <a:ea typeface="Tahoma" pitchFamily="34" charset="0"/>
                <a:cs typeface="Tahoma" pitchFamily="34" charset="0"/>
              </a:rPr>
              <a:t> </a:t>
            </a:r>
            <a:r>
              <a:rPr lang="tr-TR" sz="2000" dirty="0" err="1">
                <a:solidFill>
                  <a:schemeClr val="bg1"/>
                </a:solidFill>
                <a:latin typeface="+mj-lt"/>
                <a:ea typeface="Tahoma" pitchFamily="34" charset="0"/>
                <a:cs typeface="Tahoma" pitchFamily="34" charset="0"/>
              </a:rPr>
              <a:t>Summary</a:t>
            </a:r>
            <a:r>
              <a:rPr lang="tr-TR" sz="2000" dirty="0">
                <a:solidFill>
                  <a:schemeClr val="bg1"/>
                </a:solidFill>
                <a:latin typeface="+mj-lt"/>
                <a:ea typeface="Tahoma" pitchFamily="34" charset="0"/>
                <a:cs typeface="Tahoma" pitchFamily="34" charset="0"/>
              </a:rPr>
              <a:t> </a:t>
            </a:r>
          </a:p>
        </p:txBody>
      </p:sp>
      <p:pic>
        <p:nvPicPr>
          <p:cNvPr id="14" name="Resim 13">
            <a:extLst>
              <a:ext uri="{FF2B5EF4-FFF2-40B4-BE49-F238E27FC236}">
                <a16:creationId xmlns:a16="http://schemas.microsoft.com/office/drawing/2014/main" id="{8B55B9F0-1404-6498-048E-35C4890A7671}"/>
              </a:ext>
            </a:extLst>
          </p:cNvPr>
          <p:cNvPicPr>
            <a:picLocks noChangeAspect="1"/>
          </p:cNvPicPr>
          <p:nvPr/>
        </p:nvPicPr>
        <p:blipFill>
          <a:blip r:embed="rId9"/>
          <a:stretch>
            <a:fillRect/>
          </a:stretch>
        </p:blipFill>
        <p:spPr>
          <a:xfrm>
            <a:off x="9020247" y="1895306"/>
            <a:ext cx="3028879" cy="3276523"/>
          </a:xfrm>
          <a:prstGeom prst="rect">
            <a:avLst/>
          </a:prstGeom>
        </p:spPr>
      </p:pic>
      <p:pic>
        <p:nvPicPr>
          <p:cNvPr id="9" name="Resim 8" descr="#34388 Clip Art Graphic Of Orange Guy Characters Working At Different Tables One With A Laptop One With A Desktop Computer by Jester Art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371260" y="3068227"/>
            <a:ext cx="1474489" cy="1238043"/>
          </a:xfrm>
          <a:prstGeom prst="rect">
            <a:avLst/>
          </a:prstGeom>
          <a:noFill/>
          <a:ln>
            <a:noFill/>
          </a:ln>
        </p:spPr>
      </p:pic>
      <p:pic>
        <p:nvPicPr>
          <p:cNvPr id="15" name="Grafik 14" descr="İki Kez Dokunma Hareketi düz dolguyla">
            <a:extLst>
              <a:ext uri="{FF2B5EF4-FFF2-40B4-BE49-F238E27FC236}">
                <a16:creationId xmlns:a16="http://schemas.microsoft.com/office/drawing/2014/main" id="{E30E353B-E1EA-F017-889F-776F521ED6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9961000" y="4934765"/>
            <a:ext cx="914400" cy="914400"/>
          </a:xfrm>
          <a:prstGeom prst="rect">
            <a:avLst/>
          </a:prstGeom>
        </p:spPr>
      </p:pic>
      <p:sp>
        <p:nvSpPr>
          <p:cNvPr id="16" name="Dikdörtgen 15">
            <a:extLst>
              <a:ext uri="{FF2B5EF4-FFF2-40B4-BE49-F238E27FC236}">
                <a16:creationId xmlns:a16="http://schemas.microsoft.com/office/drawing/2014/main" id="{7D946DA6-C27E-0DC7-5AB7-5C23F7D2ACA5}"/>
              </a:ext>
            </a:extLst>
          </p:cNvPr>
          <p:cNvSpPr/>
          <p:nvPr/>
        </p:nvSpPr>
        <p:spPr>
          <a:xfrm>
            <a:off x="9020247" y="2362298"/>
            <a:ext cx="1075727" cy="185630"/>
          </a:xfrm>
          <a:prstGeom prst="rect">
            <a:avLst/>
          </a:prstGeom>
          <a:solidFill>
            <a:srgbClr val="F9B20D">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7" name="Grafik 16" descr="Ok: Sağa döndür düz dolguyla">
            <a:extLst>
              <a:ext uri="{FF2B5EF4-FFF2-40B4-BE49-F238E27FC236}">
                <a16:creationId xmlns:a16="http://schemas.microsoft.com/office/drawing/2014/main" id="{384677E1-2C22-0AA9-48D2-E00B163B88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430798" y="3687248"/>
            <a:ext cx="784246" cy="784246"/>
          </a:xfrm>
          <a:prstGeom prst="rect">
            <a:avLst/>
          </a:prstGeom>
        </p:spPr>
      </p:pic>
      <p:sp>
        <p:nvSpPr>
          <p:cNvPr id="18" name="Metin kutusu 17">
            <a:extLst>
              <a:ext uri="{FF2B5EF4-FFF2-40B4-BE49-F238E27FC236}">
                <a16:creationId xmlns:a16="http://schemas.microsoft.com/office/drawing/2014/main" id="{CA902C2A-0084-7E39-8597-76740C098E83}"/>
              </a:ext>
            </a:extLst>
          </p:cNvPr>
          <p:cNvSpPr txBox="1"/>
          <p:nvPr/>
        </p:nvSpPr>
        <p:spPr>
          <a:xfrm>
            <a:off x="6973071" y="954769"/>
            <a:ext cx="3785011" cy="369332"/>
          </a:xfrm>
          <a:prstGeom prst="rect">
            <a:avLst/>
          </a:prstGeom>
          <a:solidFill>
            <a:srgbClr val="73BA59"/>
          </a:solidFill>
        </p:spPr>
        <p:txBody>
          <a:bodyPr wrap="none" rtlCol="0">
            <a:spAutoFit/>
          </a:bodyPr>
          <a:lstStyle/>
          <a:p>
            <a:r>
              <a:rPr lang="en-GB" dirty="0">
                <a:latin typeface="+mj-lt"/>
              </a:rPr>
              <a:t>UTIP </a:t>
            </a:r>
            <a:r>
              <a:rPr lang="en-GB" dirty="0" err="1">
                <a:latin typeface="+mj-lt"/>
              </a:rPr>
              <a:t>veriler</a:t>
            </a:r>
            <a:r>
              <a:rPr lang="en-GB" dirty="0">
                <a:latin typeface="+mj-lt"/>
              </a:rPr>
              <a:t> Y</a:t>
            </a:r>
            <a:r>
              <a:rPr lang="tr-TR" dirty="0">
                <a:latin typeface="+mj-lt"/>
              </a:rPr>
              <a:t>.</a:t>
            </a:r>
            <a:r>
              <a:rPr lang="tr-TR" dirty="0" err="1">
                <a:latin typeface="+mj-lt"/>
              </a:rPr>
              <a:t>mpx</a:t>
            </a:r>
            <a:r>
              <a:rPr lang="tr-TR" dirty="0">
                <a:latin typeface="+mj-lt"/>
              </a:rPr>
              <a:t> dosyasını açın </a:t>
            </a:r>
            <a:endParaRPr lang="en-GB" dirty="0">
              <a:latin typeface="+mj-lt"/>
            </a:endParaRPr>
          </a:p>
        </p:txBody>
      </p:sp>
      <p:sp>
        <p:nvSpPr>
          <p:cNvPr id="19" name="Metin kutusu 18">
            <a:extLst>
              <a:ext uri="{FF2B5EF4-FFF2-40B4-BE49-F238E27FC236}">
                <a16:creationId xmlns:a16="http://schemas.microsoft.com/office/drawing/2014/main" id="{6FB91CB6-1EB4-1FBB-E033-9272DAA52B69}"/>
              </a:ext>
            </a:extLst>
          </p:cNvPr>
          <p:cNvSpPr txBox="1"/>
          <p:nvPr/>
        </p:nvSpPr>
        <p:spPr>
          <a:xfrm>
            <a:off x="6467805" y="5145817"/>
            <a:ext cx="3605797" cy="1077218"/>
          </a:xfrm>
          <a:prstGeom prst="rect">
            <a:avLst/>
          </a:prstGeom>
          <a:noFill/>
        </p:spPr>
        <p:txBody>
          <a:bodyPr wrap="square" rtlCol="0">
            <a:spAutoFit/>
          </a:bodyPr>
          <a:lstStyle/>
          <a:p>
            <a:r>
              <a:rPr lang="tr-TR" sz="1600" dirty="0">
                <a:latin typeface="+mj-lt"/>
              </a:rPr>
              <a:t>Proje 3 sayfasında haftalık vatandaş memnuniyeti ölçüm sonuçları yer almakta bu sonuçları inceleyeceğiz</a:t>
            </a:r>
            <a:endParaRPr lang="en-GB" sz="1600" dirty="0">
              <a:latin typeface="+mj-lt"/>
            </a:endParaRPr>
          </a:p>
        </p:txBody>
      </p:sp>
    </p:spTree>
    <p:custDataLst>
      <p:tags r:id="rId1"/>
    </p:custDataLst>
    <p:extLst>
      <p:ext uri="{BB962C8B-B14F-4D97-AF65-F5344CB8AC3E}">
        <p14:creationId xmlns:p14="http://schemas.microsoft.com/office/powerpoint/2010/main" val="210671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barn(inVertical)">
                                      <p:cBhvr>
                                        <p:cTn id="7"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Başlık"/>
          <p:cNvSpPr>
            <a:spLocks noGrp="1"/>
          </p:cNvSpPr>
          <p:nvPr>
            <p:ph type="title"/>
          </p:nvPr>
        </p:nvSpPr>
        <p:spPr/>
        <p:txBody>
          <a:bodyPr/>
          <a:lstStyle/>
          <a:p>
            <a:r>
              <a:t>Temel istatistik</a:t>
            </a:r>
          </a:p>
        </p:txBody>
      </p:sp>
      <p:sp>
        <p:nvSpPr>
          <p:cNvPr id="2" name="Veri Yer Tutucusu 1">
            <a:extLst>
              <a:ext uri="{FF2B5EF4-FFF2-40B4-BE49-F238E27FC236}">
                <a16:creationId xmlns:a16="http://schemas.microsoft.com/office/drawing/2014/main" id="{0C408DBA-7DE4-A5DB-2D35-D628E5F268A1}"/>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7AA028B4-493D-CDB9-D348-783C482B3BF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15</a:t>
            </a:fld>
            <a:endParaRPr lang="tr-TR"/>
          </a:p>
        </p:txBody>
      </p:sp>
      <p:pic>
        <p:nvPicPr>
          <p:cNvPr id="7" name="Resim 6">
            <a:extLst>
              <a:ext uri="{FF2B5EF4-FFF2-40B4-BE49-F238E27FC236}">
                <a16:creationId xmlns:a16="http://schemas.microsoft.com/office/drawing/2014/main" id="{079ED5E9-0DE2-072C-C3EB-9827B4EC33E0}"/>
              </a:ext>
            </a:extLst>
          </p:cNvPr>
          <p:cNvPicPr>
            <a:picLocks noChangeAspect="1"/>
          </p:cNvPicPr>
          <p:nvPr/>
        </p:nvPicPr>
        <p:blipFill>
          <a:blip r:embed="rId4"/>
          <a:stretch>
            <a:fillRect/>
          </a:stretch>
        </p:blipFill>
        <p:spPr>
          <a:xfrm>
            <a:off x="1041734" y="1667680"/>
            <a:ext cx="6369719" cy="4777289"/>
          </a:xfrm>
          <a:prstGeom prst="rect">
            <a:avLst/>
          </a:prstGeom>
        </p:spPr>
      </p:pic>
      <p:sp>
        <p:nvSpPr>
          <p:cNvPr id="9" name="İçerik Yer Tutucusu 8">
            <a:extLst>
              <a:ext uri="{FF2B5EF4-FFF2-40B4-BE49-F238E27FC236}">
                <a16:creationId xmlns:a16="http://schemas.microsoft.com/office/drawing/2014/main" id="{6BE32051-8A2D-B42F-A353-A9428E306197}"/>
              </a:ext>
            </a:extLst>
          </p:cNvPr>
          <p:cNvSpPr>
            <a:spLocks noGrp="1"/>
          </p:cNvSpPr>
          <p:nvPr>
            <p:ph idx="1"/>
          </p:nvPr>
        </p:nvSpPr>
        <p:spPr>
          <a:xfrm>
            <a:off x="799306" y="1152790"/>
            <a:ext cx="10972800" cy="4889981"/>
          </a:xfrm>
        </p:spPr>
        <p:txBody>
          <a:bodyPr/>
          <a:lstStyle/>
          <a:p>
            <a:r>
              <a:rPr lang="en-US" b="0" dirty="0">
                <a:solidFill>
                  <a:schemeClr val="tx1"/>
                </a:solidFill>
                <a:latin typeface="+mj-lt"/>
                <a:ea typeface="Tahoma" pitchFamily="34" charset="0"/>
                <a:cs typeface="Tahoma" pitchFamily="34" charset="0"/>
              </a:rPr>
              <a:t>Graphical</a:t>
            </a:r>
            <a:r>
              <a:rPr lang="tr-TR" b="0" dirty="0">
                <a:solidFill>
                  <a:schemeClr val="tx1"/>
                </a:solidFill>
                <a:latin typeface="+mj-lt"/>
                <a:ea typeface="Tahoma" pitchFamily="34" charset="0"/>
                <a:cs typeface="Tahoma" pitchFamily="34" charset="0"/>
              </a:rPr>
              <a:t> </a:t>
            </a:r>
            <a:r>
              <a:rPr lang="en-US" b="0" dirty="0">
                <a:solidFill>
                  <a:schemeClr val="tx1"/>
                </a:solidFill>
                <a:latin typeface="+mj-lt"/>
                <a:ea typeface="Tahoma" pitchFamily="34" charset="0"/>
                <a:cs typeface="Tahoma" pitchFamily="34" charset="0"/>
              </a:rPr>
              <a:t>Summary</a:t>
            </a:r>
            <a:r>
              <a:rPr lang="tr-TR" b="0" dirty="0">
                <a:solidFill>
                  <a:schemeClr val="tx1"/>
                </a:solidFill>
                <a:latin typeface="+mj-lt"/>
                <a:ea typeface="Tahoma" pitchFamily="34" charset="0"/>
                <a:cs typeface="Tahoma" pitchFamily="34" charset="0"/>
              </a:rPr>
              <a:t> </a:t>
            </a:r>
          </a:p>
          <a:p>
            <a:endParaRPr lang="en-GB" b="0" dirty="0">
              <a:solidFill>
                <a:schemeClr val="tx1"/>
              </a:solidFill>
              <a:latin typeface="+mj-lt"/>
            </a:endParaRPr>
          </a:p>
        </p:txBody>
      </p:sp>
      <p:sp>
        <p:nvSpPr>
          <p:cNvPr id="10" name="Dikdörtgen 9">
            <a:extLst>
              <a:ext uri="{FF2B5EF4-FFF2-40B4-BE49-F238E27FC236}">
                <a16:creationId xmlns:a16="http://schemas.microsoft.com/office/drawing/2014/main" id="{2EDED7ED-BD57-F41A-E494-329178FF6D7F}"/>
              </a:ext>
            </a:extLst>
          </p:cNvPr>
          <p:cNvSpPr/>
          <p:nvPr/>
        </p:nvSpPr>
        <p:spPr>
          <a:xfrm>
            <a:off x="5683348" y="2570705"/>
            <a:ext cx="1289599" cy="185630"/>
          </a:xfrm>
          <a:prstGeom prst="rect">
            <a:avLst/>
          </a:prstGeom>
          <a:solidFill>
            <a:srgbClr val="F9B20D">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1" name="Dikdörtgen 10">
            <a:extLst>
              <a:ext uri="{FF2B5EF4-FFF2-40B4-BE49-F238E27FC236}">
                <a16:creationId xmlns:a16="http://schemas.microsoft.com/office/drawing/2014/main" id="{ED662E59-FAA5-DA06-808E-49F32E656BF9}"/>
              </a:ext>
            </a:extLst>
          </p:cNvPr>
          <p:cNvSpPr/>
          <p:nvPr/>
        </p:nvSpPr>
        <p:spPr>
          <a:xfrm>
            <a:off x="7917767" y="989403"/>
            <a:ext cx="3434446" cy="958972"/>
          </a:xfrm>
          <a:prstGeom prst="rect">
            <a:avLst/>
          </a:prstGeom>
          <a:solidFill>
            <a:srgbClr val="F9B20D">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err="1">
                <a:solidFill>
                  <a:schemeClr val="tx1"/>
                </a:solidFill>
                <a:latin typeface="+mj-lt"/>
              </a:rPr>
              <a:t>Pdeğeri</a:t>
            </a:r>
            <a:r>
              <a:rPr lang="tr-TR" dirty="0">
                <a:solidFill>
                  <a:schemeClr val="tx1"/>
                </a:solidFill>
                <a:latin typeface="+mj-lt"/>
              </a:rPr>
              <a:t>&gt;0,05 ise dağılımın normal dağılıma uyduğu anlamına gelir</a:t>
            </a:r>
            <a:endParaRPr lang="en-GB" dirty="0">
              <a:solidFill>
                <a:schemeClr val="tx1"/>
              </a:solidFill>
              <a:latin typeface="+mj-lt"/>
            </a:endParaRPr>
          </a:p>
        </p:txBody>
      </p:sp>
      <p:sp>
        <p:nvSpPr>
          <p:cNvPr id="12" name="Dikdörtgen 11">
            <a:extLst>
              <a:ext uri="{FF2B5EF4-FFF2-40B4-BE49-F238E27FC236}">
                <a16:creationId xmlns:a16="http://schemas.microsoft.com/office/drawing/2014/main" id="{EE122002-653F-8A32-7B5B-72EA47F64E9C}"/>
              </a:ext>
            </a:extLst>
          </p:cNvPr>
          <p:cNvSpPr/>
          <p:nvPr/>
        </p:nvSpPr>
        <p:spPr>
          <a:xfrm>
            <a:off x="5723204" y="2758275"/>
            <a:ext cx="1289599" cy="185630"/>
          </a:xfrm>
          <a:prstGeom prst="rect">
            <a:avLst/>
          </a:prstGeom>
          <a:solidFill>
            <a:srgbClr val="831240">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4" name="Dikdörtgen 13">
            <a:extLst>
              <a:ext uri="{FF2B5EF4-FFF2-40B4-BE49-F238E27FC236}">
                <a16:creationId xmlns:a16="http://schemas.microsoft.com/office/drawing/2014/main" id="{7CCC4BB6-37D9-8391-0B7D-1EE414BB95DE}"/>
              </a:ext>
            </a:extLst>
          </p:cNvPr>
          <p:cNvSpPr/>
          <p:nvPr/>
        </p:nvSpPr>
        <p:spPr>
          <a:xfrm>
            <a:off x="7917766" y="2083626"/>
            <a:ext cx="3434445" cy="1060503"/>
          </a:xfrm>
          <a:prstGeom prst="rect">
            <a:avLst/>
          </a:prstGeom>
          <a:solidFill>
            <a:srgbClr val="831240">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solidFill>
                  <a:schemeClr val="tx1"/>
                </a:solidFill>
                <a:latin typeface="+mj-lt"/>
              </a:rPr>
              <a:t>Ortalama müşteri memnuniyetinin 81,246 olduğu bilgisi</a:t>
            </a:r>
            <a:endParaRPr lang="en-GB" dirty="0">
              <a:solidFill>
                <a:schemeClr val="tx1"/>
              </a:solidFill>
              <a:latin typeface="+mj-lt"/>
            </a:endParaRPr>
          </a:p>
        </p:txBody>
      </p:sp>
      <p:sp>
        <p:nvSpPr>
          <p:cNvPr id="15" name="Dikdörtgen 14">
            <a:extLst>
              <a:ext uri="{FF2B5EF4-FFF2-40B4-BE49-F238E27FC236}">
                <a16:creationId xmlns:a16="http://schemas.microsoft.com/office/drawing/2014/main" id="{FD04DDB3-E9CB-CB96-0B75-C6FBF304CB5F}"/>
              </a:ext>
            </a:extLst>
          </p:cNvPr>
          <p:cNvSpPr/>
          <p:nvPr/>
        </p:nvSpPr>
        <p:spPr>
          <a:xfrm>
            <a:off x="5720860" y="2917709"/>
            <a:ext cx="1289599" cy="185630"/>
          </a:xfrm>
          <a:prstGeom prst="rect">
            <a:avLst/>
          </a:prstGeom>
          <a:solidFill>
            <a:schemeClr val="tx2">
              <a:alpha val="30196"/>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6" name="Dikdörtgen 15">
            <a:extLst>
              <a:ext uri="{FF2B5EF4-FFF2-40B4-BE49-F238E27FC236}">
                <a16:creationId xmlns:a16="http://schemas.microsoft.com/office/drawing/2014/main" id="{D59FD412-BA85-F79D-E9BC-3474E9D4EE51}"/>
              </a:ext>
            </a:extLst>
          </p:cNvPr>
          <p:cNvSpPr/>
          <p:nvPr/>
        </p:nvSpPr>
        <p:spPr>
          <a:xfrm>
            <a:off x="7917766" y="3212066"/>
            <a:ext cx="3474928" cy="642482"/>
          </a:xfrm>
          <a:prstGeom prst="rect">
            <a:avLst/>
          </a:prstGeom>
          <a:solidFill>
            <a:schemeClr val="tx2">
              <a:alpha val="30196"/>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t>Standart sapmanın 4,2 olduğu bilgisi </a:t>
            </a:r>
            <a:endParaRPr lang="en-GB" dirty="0"/>
          </a:p>
        </p:txBody>
      </p:sp>
      <p:sp>
        <p:nvSpPr>
          <p:cNvPr id="17" name="Dikdörtgen 16">
            <a:extLst>
              <a:ext uri="{FF2B5EF4-FFF2-40B4-BE49-F238E27FC236}">
                <a16:creationId xmlns:a16="http://schemas.microsoft.com/office/drawing/2014/main" id="{85E4E31D-5B64-1DBF-3E68-A130152B905B}"/>
              </a:ext>
            </a:extLst>
          </p:cNvPr>
          <p:cNvSpPr/>
          <p:nvPr/>
        </p:nvSpPr>
        <p:spPr>
          <a:xfrm>
            <a:off x="5666761" y="3212065"/>
            <a:ext cx="1289599" cy="314905"/>
          </a:xfrm>
          <a:prstGeom prst="rect">
            <a:avLst/>
          </a:prstGeom>
          <a:solidFill>
            <a:srgbClr val="F9B20D">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9" name="Dikdörtgen 18">
            <a:extLst>
              <a:ext uri="{FF2B5EF4-FFF2-40B4-BE49-F238E27FC236}">
                <a16:creationId xmlns:a16="http://schemas.microsoft.com/office/drawing/2014/main" id="{AD3771A6-52E3-3BA4-9F6C-3D9B4B6376AE}"/>
              </a:ext>
            </a:extLst>
          </p:cNvPr>
          <p:cNvSpPr/>
          <p:nvPr/>
        </p:nvSpPr>
        <p:spPr>
          <a:xfrm>
            <a:off x="7917765" y="3989686"/>
            <a:ext cx="3434446" cy="1579215"/>
          </a:xfrm>
          <a:prstGeom prst="rect">
            <a:avLst/>
          </a:prstGeom>
          <a:solidFill>
            <a:srgbClr val="F9B20D">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tr-TR" sz="1400" dirty="0" err="1">
                <a:solidFill>
                  <a:schemeClr val="tx1"/>
                </a:solidFill>
                <a:latin typeface="+mj-lt"/>
              </a:rPr>
              <a:t>Skewness</a:t>
            </a:r>
            <a:r>
              <a:rPr lang="tr-TR" sz="1400" dirty="0">
                <a:solidFill>
                  <a:schemeClr val="tx1"/>
                </a:solidFill>
                <a:latin typeface="+mj-lt"/>
              </a:rPr>
              <a:t> (eğiklik) «0» ideal değerdir. Negatif sağa pozitif ise sola yatık bir eğri demektir.</a:t>
            </a:r>
          </a:p>
          <a:p>
            <a:pPr algn="ctr"/>
            <a:r>
              <a:rPr lang="tr-TR" sz="1400" dirty="0">
                <a:solidFill>
                  <a:schemeClr val="tx1"/>
                </a:solidFill>
                <a:latin typeface="+mj-lt"/>
              </a:rPr>
              <a:t>Kurtosis Basıklık göstergesidir. İdeal değeri «3» dür düşük değerler basık yüksek değerler ise sivri olduğunu gösterir</a:t>
            </a:r>
            <a:endParaRPr lang="en-GB" sz="1400" dirty="0">
              <a:solidFill>
                <a:schemeClr val="tx1"/>
              </a:solidFill>
              <a:latin typeface="+mj-lt"/>
            </a:endParaRPr>
          </a:p>
        </p:txBody>
      </p:sp>
    </p:spTree>
    <p:custDataLst>
      <p:tags r:id="rId1"/>
    </p:custDataLst>
    <p:extLst>
      <p:ext uri="{BB962C8B-B14F-4D97-AF65-F5344CB8AC3E}">
        <p14:creationId xmlns:p14="http://schemas.microsoft.com/office/powerpoint/2010/main" val="242241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descr="#34233 Clip Art Graphic Of An by Jester Art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0176335" y="4328922"/>
            <a:ext cx="1595771" cy="1381418"/>
          </a:xfrm>
          <a:prstGeom prst="rect">
            <a:avLst/>
          </a:prstGeom>
          <a:noFill/>
          <a:ln>
            <a:noFill/>
          </a:ln>
        </p:spPr>
      </p:pic>
      <p:sp>
        <p:nvSpPr>
          <p:cNvPr id="41986" name="1 Başlık"/>
          <p:cNvSpPr>
            <a:spLocks noGrp="1"/>
          </p:cNvSpPr>
          <p:nvPr>
            <p:ph type="title"/>
          </p:nvPr>
        </p:nvSpPr>
        <p:spPr/>
        <p:txBody>
          <a:bodyPr/>
          <a:lstStyle/>
          <a:p>
            <a:r>
              <a:t>Temel istatistik</a:t>
            </a:r>
          </a:p>
        </p:txBody>
      </p:sp>
      <p:sp>
        <p:nvSpPr>
          <p:cNvPr id="2" name="Veri Yer Tutucusu 1">
            <a:extLst>
              <a:ext uri="{FF2B5EF4-FFF2-40B4-BE49-F238E27FC236}">
                <a16:creationId xmlns:a16="http://schemas.microsoft.com/office/drawing/2014/main" id="{DF33B318-8D0B-0781-7DB3-248C49A35C4D}"/>
              </a:ext>
            </a:extLst>
          </p:cNvPr>
          <p:cNvSpPr>
            <a:spLocks noGrp="1"/>
          </p:cNvSpPr>
          <p:nvPr>
            <p:ph type="dt" sz="half" idx="10"/>
          </p:nvPr>
        </p:nvSpPr>
        <p:spPr/>
        <p:txBody>
          <a:bodyPr/>
          <a:lstStyle/>
          <a:p>
            <a:endParaRPr lang="tr-TR" dirty="0"/>
          </a:p>
        </p:txBody>
      </p:sp>
      <p:sp>
        <p:nvSpPr>
          <p:cNvPr id="41987" name="1 Metin kutusu"/>
          <p:cNvSpPr>
            <a:spLocks noGrp="1" noChangeArrowheads="1"/>
          </p:cNvSpPr>
          <p:nvPr>
            <p:ph idx="1"/>
          </p:nvPr>
        </p:nvSpPr>
        <p:spPr>
          <a:xfrm>
            <a:off x="884903" y="1372796"/>
            <a:ext cx="10972800" cy="830997"/>
          </a:xfrm>
        </p:spPr>
        <p:txBody>
          <a:bodyPr>
            <a:spAutoFit/>
          </a:bodyPr>
          <a:lstStyle/>
          <a:p>
            <a:pPr>
              <a:buSzPct val="150000"/>
            </a:pPr>
            <a:r>
              <a:rPr lang="tr-TR" dirty="0" err="1">
                <a:cs typeface="Times New Roman" pitchFamily="18" charset="0"/>
              </a:rPr>
              <a:t>Skewness</a:t>
            </a:r>
            <a:r>
              <a:rPr lang="tr-TR" dirty="0">
                <a:cs typeface="Times New Roman" pitchFamily="18" charset="0"/>
              </a:rPr>
              <a:t>; </a:t>
            </a:r>
            <a:r>
              <a:rPr lang="tr-TR" b="0" dirty="0">
                <a:cs typeface="Times New Roman" pitchFamily="18" charset="0"/>
              </a:rPr>
              <a:t>simetriden uzaklaşma ölçütüdür. </a:t>
            </a:r>
            <a:r>
              <a:rPr lang="tr-TR" b="0" dirty="0" err="1">
                <a:cs typeface="Times New Roman" pitchFamily="18" charset="0"/>
              </a:rPr>
              <a:t>Skewness</a:t>
            </a:r>
            <a:r>
              <a:rPr lang="tr-TR" b="0" dirty="0">
                <a:cs typeface="Times New Roman" pitchFamily="18" charset="0"/>
              </a:rPr>
              <a:t> sıfırdan küçükse dağılım sola çarpık, sıfırdan büyükse dağılım sağa çarpıktır.</a:t>
            </a:r>
          </a:p>
        </p:txBody>
      </p:sp>
      <p:sp>
        <p:nvSpPr>
          <p:cNvPr id="5" name="Slayt Numarası Yer Tutucusu 4">
            <a:extLst>
              <a:ext uri="{FF2B5EF4-FFF2-40B4-BE49-F238E27FC236}">
                <a16:creationId xmlns:a16="http://schemas.microsoft.com/office/drawing/2014/main" id="{58844EF1-CCCD-9246-DF4E-C4250E2C60B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16</a:t>
            </a:fld>
            <a:endParaRPr lang="tr-TR"/>
          </a:p>
        </p:txBody>
      </p:sp>
      <p:sp>
        <p:nvSpPr>
          <p:cNvPr id="4" name="1 Metin kutusu"/>
          <p:cNvSpPr txBox="1">
            <a:spLocks noChangeArrowheads="1"/>
          </p:cNvSpPr>
          <p:nvPr/>
        </p:nvSpPr>
        <p:spPr bwMode="auto">
          <a:xfrm>
            <a:off x="884904" y="4074434"/>
            <a:ext cx="9654224" cy="835819"/>
          </a:xfrm>
          <a:prstGeom prst="rect">
            <a:avLst/>
          </a:prstGeom>
        </p:spPr>
        <p:txBody>
          <a:bodyPr vert="horz" wrap="square" lIns="96216" tIns="48108" rIns="96216" bIns="48108" rtlCol="0">
            <a:spAutoFit/>
          </a:bodyPr>
          <a:lstStyle>
            <a:lvl1pPr marL="0" indent="0" defTabSz="914400" eaLnBrk="1" latinLnBrk="0" hangingPunct="1">
              <a:spcBef>
                <a:spcPts val="0"/>
              </a:spcBef>
              <a:spcAft>
                <a:spcPts val="1200"/>
              </a:spcAft>
              <a:buSzPct val="150000"/>
              <a:buFont typeface="Arial" pitchFamily="34" charset="0"/>
              <a:buNone/>
              <a:defRPr sz="2200" b="1">
                <a:latin typeface="Tahoma" pitchFamily="34" charset="0"/>
                <a:ea typeface="Tahoma" pitchFamily="34" charset="0"/>
                <a:cs typeface="Times New Roman" pitchFamily="18" charset="0"/>
              </a:defRPr>
            </a:lvl1pPr>
            <a:lvl2pPr marL="742950" indent="-285750" defTabSz="914400" eaLnBrk="1" latinLnBrk="0" hangingPunct="1">
              <a:spcBef>
                <a:spcPts val="0"/>
              </a:spcBef>
              <a:spcAft>
                <a:spcPts val="1200"/>
              </a:spcAft>
              <a:buFont typeface="Wingdings" pitchFamily="2" charset="2"/>
              <a:buChar char="Ø"/>
              <a:defRPr sz="2400">
                <a:latin typeface="Tahoma" pitchFamily="34" charset="0"/>
                <a:ea typeface="Tahoma" pitchFamily="34" charset="0"/>
                <a:cs typeface="Tahoma" pitchFamily="34" charset="0"/>
              </a:defRPr>
            </a:lvl2pPr>
            <a:lvl3pPr marL="1143000" indent="-228600" defTabSz="914400" eaLnBrk="1" latinLnBrk="0" hangingPunct="1">
              <a:spcBef>
                <a:spcPts val="0"/>
              </a:spcBef>
              <a:spcAft>
                <a:spcPts val="1200"/>
              </a:spcAft>
              <a:buFont typeface="Arial" pitchFamily="34" charset="0"/>
              <a:buChar char="•"/>
              <a:defRPr sz="2200">
                <a:latin typeface="Tahoma" pitchFamily="34" charset="0"/>
                <a:ea typeface="Tahoma" pitchFamily="34" charset="0"/>
                <a:cs typeface="Tahoma" pitchFamily="34" charset="0"/>
              </a:defRPr>
            </a:lvl3pPr>
            <a:lvl4pPr marL="1600200" indent="-228600" defTabSz="914400" eaLnBrk="1" latinLnBrk="0" hangingPunct="1">
              <a:spcBef>
                <a:spcPct val="20000"/>
              </a:spcBef>
              <a:buFont typeface="Arial" pitchFamily="34" charset="0"/>
              <a:buNone/>
              <a:defRPr>
                <a:latin typeface="Tahoma" pitchFamily="34" charset="0"/>
                <a:ea typeface="Tahoma" pitchFamily="34" charset="0"/>
                <a:cs typeface="Tahoma" pitchFamily="34" charset="0"/>
              </a:defRPr>
            </a:lvl4pPr>
            <a:lvl5pPr marL="2057400" indent="-228600" defTabSz="914400" eaLnBrk="1" latinLnBrk="0" hangingPunct="1">
              <a:spcBef>
                <a:spcPct val="20000"/>
              </a:spcBef>
              <a:buFont typeface="Arial" pitchFamily="34" charset="0"/>
              <a:buNone/>
              <a:defRPr>
                <a:latin typeface="Tahoma" pitchFamily="34" charset="0"/>
                <a:ea typeface="Tahoma" pitchFamily="34" charset="0"/>
                <a:cs typeface="Tahom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tr-TR" sz="2400" dirty="0" err="1">
                <a:latin typeface="+mj-lt"/>
              </a:rPr>
              <a:t>Kurtosis</a:t>
            </a:r>
            <a:r>
              <a:rPr lang="tr-TR" sz="2400" dirty="0">
                <a:latin typeface="+mj-lt"/>
              </a:rPr>
              <a:t>; </a:t>
            </a:r>
            <a:r>
              <a:rPr lang="tr-TR" sz="2400" b="0" dirty="0">
                <a:latin typeface="+mj-lt"/>
              </a:rPr>
              <a:t>basıklık ölçütüdür. Normal dağılımın </a:t>
            </a:r>
            <a:r>
              <a:rPr lang="tr-TR" sz="2400" b="0" dirty="0" err="1">
                <a:latin typeface="+mj-lt"/>
              </a:rPr>
              <a:t>kurtosis</a:t>
            </a:r>
            <a:r>
              <a:rPr lang="tr-TR" sz="2400" b="0" dirty="0">
                <a:latin typeface="+mj-lt"/>
              </a:rPr>
              <a:t> değeri 3’ tür. Dağılım;  </a:t>
            </a:r>
            <a:r>
              <a:rPr lang="tr-TR" sz="2400" b="0" dirty="0" err="1">
                <a:latin typeface="+mj-lt"/>
              </a:rPr>
              <a:t>kurtosis</a:t>
            </a:r>
            <a:r>
              <a:rPr lang="tr-TR" sz="2400" b="0" dirty="0">
                <a:latin typeface="+mj-lt"/>
              </a:rPr>
              <a:t> 3’ ten küçükse sivri, 3’ ten büyükse basıktır. </a:t>
            </a:r>
          </a:p>
        </p:txBody>
      </p:sp>
      <p:pic>
        <p:nvPicPr>
          <p:cNvPr id="41989" name="Picture 5"/>
          <p:cNvPicPr>
            <a:picLocks noChangeAspect="1" noChangeArrowheads="1"/>
          </p:cNvPicPr>
          <p:nvPr/>
        </p:nvPicPr>
        <p:blipFill>
          <a:blip r:embed="rId6">
            <a:extLst>
              <a:ext uri="{28A0092B-C50C-407E-A947-70E740481C1C}">
                <a14:useLocalDpi xmlns:a14="http://schemas.microsoft.com/office/drawing/2010/main" val="0"/>
              </a:ext>
            </a:extLst>
          </a:blip>
          <a:srcRect r="60315" b="71359"/>
          <a:stretch>
            <a:fillRect/>
          </a:stretch>
        </p:blipFill>
        <p:spPr bwMode="auto">
          <a:xfrm>
            <a:off x="1796444" y="2637114"/>
            <a:ext cx="2739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41990" name="Picture 5"/>
          <p:cNvPicPr>
            <a:picLocks noChangeAspect="1" noChangeArrowheads="1"/>
          </p:cNvPicPr>
          <p:nvPr/>
        </p:nvPicPr>
        <p:blipFill>
          <a:blip r:embed="rId6">
            <a:extLst>
              <a:ext uri="{28A0092B-C50C-407E-A947-70E740481C1C}">
                <a14:useLocalDpi xmlns:a14="http://schemas.microsoft.com/office/drawing/2010/main" val="0"/>
              </a:ext>
            </a:extLst>
          </a:blip>
          <a:srcRect l="50375" b="69273"/>
          <a:stretch>
            <a:fillRect/>
          </a:stretch>
        </p:blipFill>
        <p:spPr bwMode="auto">
          <a:xfrm>
            <a:off x="7371562" y="2557906"/>
            <a:ext cx="317469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41991" name="Picture 5"/>
          <p:cNvPicPr>
            <a:picLocks noChangeAspect="1" noChangeArrowheads="1"/>
          </p:cNvPicPr>
          <p:nvPr/>
        </p:nvPicPr>
        <p:blipFill>
          <a:blip r:embed="rId6">
            <a:extLst>
              <a:ext uri="{28A0092B-C50C-407E-A947-70E740481C1C}">
                <a14:useLocalDpi xmlns:a14="http://schemas.microsoft.com/office/drawing/2010/main" val="0"/>
              </a:ext>
            </a:extLst>
          </a:blip>
          <a:srcRect l="32271" t="52666" r="31586"/>
          <a:stretch>
            <a:fillRect/>
          </a:stretch>
        </p:blipFill>
        <p:spPr bwMode="auto">
          <a:xfrm>
            <a:off x="4591909" y="2282304"/>
            <a:ext cx="2710141"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41992" name="8 Metin kutusu"/>
          <p:cNvSpPr txBox="1">
            <a:spLocks noChangeArrowheads="1"/>
          </p:cNvSpPr>
          <p:nvPr/>
        </p:nvSpPr>
        <p:spPr bwMode="auto">
          <a:xfrm>
            <a:off x="2758579" y="2953818"/>
            <a:ext cx="819628" cy="7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eaLnBrk="1" hangingPunct="1">
              <a:buNone/>
            </a:pPr>
            <a:r>
              <a:rPr lang="tr-TR" sz="4203" dirty="0">
                <a:latin typeface="Times" pitchFamily="18" charset="0"/>
              </a:rPr>
              <a:t>(-)</a:t>
            </a:r>
          </a:p>
        </p:txBody>
      </p:sp>
      <p:sp>
        <p:nvSpPr>
          <p:cNvPr id="41993" name="9 Metin kutusu"/>
          <p:cNvSpPr txBox="1">
            <a:spLocks noChangeArrowheads="1"/>
          </p:cNvSpPr>
          <p:nvPr/>
        </p:nvSpPr>
        <p:spPr bwMode="auto">
          <a:xfrm>
            <a:off x="5383811" y="3041130"/>
            <a:ext cx="976448" cy="7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216" tIns="48108" rIns="96216" bIns="48108">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eaLnBrk="1" hangingPunct="1">
              <a:buNone/>
            </a:pPr>
            <a:r>
              <a:rPr lang="tr-TR" sz="4203" dirty="0">
                <a:latin typeface="Times" pitchFamily="18" charset="0"/>
              </a:rPr>
              <a:t>(0)</a:t>
            </a:r>
          </a:p>
        </p:txBody>
      </p:sp>
      <p:sp>
        <p:nvSpPr>
          <p:cNvPr id="41994" name="10 Metin kutusu"/>
          <p:cNvSpPr txBox="1">
            <a:spLocks noChangeArrowheads="1"/>
          </p:cNvSpPr>
          <p:nvPr/>
        </p:nvSpPr>
        <p:spPr bwMode="auto">
          <a:xfrm>
            <a:off x="8097416" y="3041131"/>
            <a:ext cx="1126337" cy="7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eaLnBrk="1" hangingPunct="1">
              <a:buNone/>
            </a:pPr>
            <a:r>
              <a:rPr lang="tr-TR" sz="4203">
                <a:latin typeface="Times" pitchFamily="18" charset="0"/>
              </a:rPr>
              <a:t>(+) </a:t>
            </a:r>
          </a:p>
        </p:txBody>
      </p:sp>
      <p:pic>
        <p:nvPicPr>
          <p:cNvPr id="41995" name="Picture 7"/>
          <p:cNvPicPr>
            <a:picLocks noChangeAspect="1" noChangeArrowheads="1"/>
          </p:cNvPicPr>
          <p:nvPr/>
        </p:nvPicPr>
        <p:blipFill>
          <a:blip r:embed="rId7">
            <a:extLst>
              <a:ext uri="{28A0092B-C50C-407E-A947-70E740481C1C}">
                <a14:useLocalDpi xmlns:a14="http://schemas.microsoft.com/office/drawing/2010/main" val="0"/>
              </a:ext>
            </a:extLst>
          </a:blip>
          <a:srcRect r="47411" b="70230"/>
          <a:stretch>
            <a:fillRect/>
          </a:stretch>
        </p:blipFill>
        <p:spPr bwMode="auto">
          <a:xfrm>
            <a:off x="1796444" y="5308603"/>
            <a:ext cx="25611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41996" name="Picture 7"/>
          <p:cNvPicPr>
            <a:picLocks noChangeAspect="1" noChangeArrowheads="1"/>
          </p:cNvPicPr>
          <p:nvPr/>
        </p:nvPicPr>
        <p:blipFill>
          <a:blip r:embed="rId7">
            <a:extLst>
              <a:ext uri="{28A0092B-C50C-407E-A947-70E740481C1C}">
                <a14:useLocalDpi xmlns:a14="http://schemas.microsoft.com/office/drawing/2010/main" val="0"/>
              </a:ext>
            </a:extLst>
          </a:blip>
          <a:srcRect l="82451" b="29811"/>
          <a:stretch>
            <a:fillRect/>
          </a:stretch>
        </p:blipFill>
        <p:spPr bwMode="auto">
          <a:xfrm>
            <a:off x="9236704" y="4725145"/>
            <a:ext cx="726053" cy="173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41997" name="Picture 7"/>
          <p:cNvPicPr>
            <a:picLocks noChangeAspect="1" noChangeArrowheads="1"/>
          </p:cNvPicPr>
          <p:nvPr/>
        </p:nvPicPr>
        <p:blipFill>
          <a:blip r:embed="rId7">
            <a:extLst>
              <a:ext uri="{28A0092B-C50C-407E-A947-70E740481C1C}">
                <a14:useLocalDpi xmlns:a14="http://schemas.microsoft.com/office/drawing/2010/main" val="0"/>
              </a:ext>
            </a:extLst>
          </a:blip>
          <a:srcRect l="42017" t="60825" r="32388"/>
          <a:stretch>
            <a:fillRect/>
          </a:stretch>
        </p:blipFill>
        <p:spPr bwMode="auto">
          <a:xfrm>
            <a:off x="5247757" y="5053556"/>
            <a:ext cx="1398445" cy="103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41998" name="15 Metin kutusu"/>
          <p:cNvSpPr txBox="1">
            <a:spLocks noChangeArrowheads="1"/>
          </p:cNvSpPr>
          <p:nvPr/>
        </p:nvSpPr>
        <p:spPr bwMode="auto">
          <a:xfrm>
            <a:off x="2431939" y="5536295"/>
            <a:ext cx="1472903" cy="7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eaLnBrk="1" hangingPunct="1">
              <a:buNone/>
            </a:pPr>
            <a:r>
              <a:rPr lang="tr-TR" sz="4203" dirty="0">
                <a:latin typeface="Times" pitchFamily="18" charset="0"/>
              </a:rPr>
              <a:t>(&lt;3)</a:t>
            </a:r>
          </a:p>
        </p:txBody>
      </p:sp>
      <p:sp>
        <p:nvSpPr>
          <p:cNvPr id="41999" name="16 Metin kutusu"/>
          <p:cNvSpPr txBox="1">
            <a:spLocks noChangeArrowheads="1"/>
          </p:cNvSpPr>
          <p:nvPr/>
        </p:nvSpPr>
        <p:spPr bwMode="auto">
          <a:xfrm>
            <a:off x="5492760" y="5536295"/>
            <a:ext cx="908434" cy="7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216" tIns="48108" rIns="96216" bIns="48108">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eaLnBrk="1" hangingPunct="1">
              <a:buNone/>
            </a:pPr>
            <a:r>
              <a:rPr lang="tr-TR" sz="4203" dirty="0">
                <a:latin typeface="Times" pitchFamily="18" charset="0"/>
              </a:rPr>
              <a:t>(3)</a:t>
            </a:r>
          </a:p>
        </p:txBody>
      </p:sp>
      <p:sp>
        <p:nvSpPr>
          <p:cNvPr id="42000" name="17 Metin kutusu"/>
          <p:cNvSpPr txBox="1">
            <a:spLocks noChangeArrowheads="1"/>
          </p:cNvSpPr>
          <p:nvPr/>
        </p:nvSpPr>
        <p:spPr bwMode="auto">
          <a:xfrm>
            <a:off x="7934692" y="5640458"/>
            <a:ext cx="1542216" cy="7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eaLnBrk="1" hangingPunct="1">
              <a:buNone/>
            </a:pPr>
            <a:r>
              <a:rPr lang="tr-TR" sz="4203" dirty="0">
                <a:latin typeface="Times" pitchFamily="18" charset="0"/>
              </a:rPr>
              <a:t>(&gt;3)</a:t>
            </a:r>
          </a:p>
        </p:txBody>
      </p:sp>
      <p:sp>
        <p:nvSpPr>
          <p:cNvPr id="42001" name="18 Metin kutusu"/>
          <p:cNvSpPr txBox="1">
            <a:spLocks noChangeArrowheads="1"/>
          </p:cNvSpPr>
          <p:nvPr/>
        </p:nvSpPr>
        <p:spPr bwMode="auto">
          <a:xfrm>
            <a:off x="1877530" y="805717"/>
            <a:ext cx="2395235" cy="48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216" tIns="48108" rIns="96216" bIns="48108">
            <a:spAutoFit/>
          </a:bodyPr>
          <a:lstStyle>
            <a:lvl1pPr marL="342900" indent="-342900"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6pPr>
            <a:lvl7pPr marL="29718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7pPr>
            <a:lvl8pPr marL="34290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8pPr>
            <a:lvl9pPr marL="3886200" indent="-228600" algn="just" eaLnBrk="0" fontAlgn="base" hangingPunct="0">
              <a:spcBef>
                <a:spcPct val="20000"/>
              </a:spcBef>
              <a:spcAft>
                <a:spcPct val="0"/>
              </a:spcAft>
              <a:buClr>
                <a:schemeClr val="tx1"/>
              </a:buClr>
              <a:buFont typeface="Wingdings" pitchFamily="2" charset="2"/>
              <a:buChar char="n"/>
              <a:defRPr sz="2800">
                <a:solidFill>
                  <a:schemeClr val="tx1"/>
                </a:solidFill>
                <a:latin typeface="Times New Roman" pitchFamily="18" charset="0"/>
              </a:defRPr>
            </a:lvl9pPr>
          </a:lstStyle>
          <a:p>
            <a:pPr marL="0" indent="0" eaLnBrk="1" hangingPunct="1"/>
            <a:r>
              <a:rPr lang="tr-TR" sz="2504" b="1" dirty="0">
                <a:solidFill>
                  <a:srgbClr val="92D050"/>
                </a:solidFill>
                <a:latin typeface="Tahoma" pitchFamily="34" charset="0"/>
                <a:ea typeface="Tahoma" pitchFamily="34" charset="0"/>
                <a:cs typeface="Tahoma" pitchFamily="34" charset="0"/>
              </a:rPr>
              <a:t>Şekil ölçütleri</a:t>
            </a:r>
          </a:p>
        </p:txBody>
      </p:sp>
    </p:spTree>
    <p:custDataLst>
      <p:tags r:id="rId1"/>
    </p:custDataLst>
    <p:extLst>
      <p:ext uri="{BB962C8B-B14F-4D97-AF65-F5344CB8AC3E}">
        <p14:creationId xmlns:p14="http://schemas.microsoft.com/office/powerpoint/2010/main" val="183983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Yığılma - Yayılma </a:t>
            </a:r>
            <a:endParaRPr lang="tr-TR" dirty="0"/>
          </a:p>
        </p:txBody>
      </p:sp>
      <p:sp>
        <p:nvSpPr>
          <p:cNvPr id="3" name="Veri Yer Tutucusu 2">
            <a:extLst>
              <a:ext uri="{FF2B5EF4-FFF2-40B4-BE49-F238E27FC236}">
                <a16:creationId xmlns:a16="http://schemas.microsoft.com/office/drawing/2014/main" id="{1A81550D-9DD1-32D2-608A-E38F2042CC6E}"/>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A5B753E1-B435-94A5-0989-545471B344E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17</a:t>
            </a:fld>
            <a:endParaRPr lang="tr-TR"/>
          </a:p>
        </p:txBody>
      </p:sp>
      <p:grpSp>
        <p:nvGrpSpPr>
          <p:cNvPr id="21510" name="38 Grup"/>
          <p:cNvGrpSpPr>
            <a:grpSpLocks/>
          </p:cNvGrpSpPr>
          <p:nvPr/>
        </p:nvGrpSpPr>
        <p:grpSpPr bwMode="auto">
          <a:xfrm>
            <a:off x="1990068" y="1020072"/>
            <a:ext cx="9072109" cy="5537826"/>
            <a:chOff x="1619672" y="483675"/>
            <a:chExt cx="8312549" cy="5537613"/>
          </a:xfrm>
        </p:grpSpPr>
        <p:grpSp>
          <p:nvGrpSpPr>
            <p:cNvPr id="21511" name="Group 731"/>
            <p:cNvGrpSpPr>
              <a:grpSpLocks/>
            </p:cNvGrpSpPr>
            <p:nvPr/>
          </p:nvGrpSpPr>
          <p:grpSpPr bwMode="auto">
            <a:xfrm>
              <a:off x="1619672" y="836712"/>
              <a:ext cx="4680520" cy="2487489"/>
              <a:chOff x="859" y="2241"/>
              <a:chExt cx="3949" cy="1478"/>
            </a:xfrm>
          </p:grpSpPr>
          <p:sp>
            <p:nvSpPr>
              <p:cNvPr id="21525" name="Line 720"/>
              <p:cNvSpPr>
                <a:spLocks noChangeShapeType="1"/>
              </p:cNvSpPr>
              <p:nvPr/>
            </p:nvSpPr>
            <p:spPr bwMode="auto">
              <a:xfrm flipV="1">
                <a:off x="1353" y="3707"/>
                <a:ext cx="3012" cy="12"/>
              </a:xfrm>
              <a:prstGeom prst="line">
                <a:avLst/>
              </a:prstGeom>
              <a:noFill/>
              <a:ln w="57150">
                <a:solidFill>
                  <a:schemeClr val="tx1"/>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6" name="Freeform 721"/>
              <p:cNvSpPr>
                <a:spLocks/>
              </p:cNvSpPr>
              <p:nvPr/>
            </p:nvSpPr>
            <p:spPr bwMode="auto">
              <a:xfrm>
                <a:off x="2093" y="2419"/>
                <a:ext cx="1481" cy="1284"/>
              </a:xfrm>
              <a:custGeom>
                <a:avLst/>
                <a:gdLst>
                  <a:gd name="T0" fmla="*/ 2 w 1861"/>
                  <a:gd name="T1" fmla="*/ 231 h 1553"/>
                  <a:gd name="T2" fmla="*/ 7 w 1861"/>
                  <a:gd name="T3" fmla="*/ 231 h 1553"/>
                  <a:gd name="T4" fmla="*/ 11 w 1861"/>
                  <a:gd name="T5" fmla="*/ 231 h 1553"/>
                  <a:gd name="T6" fmla="*/ 17 w 1861"/>
                  <a:gd name="T7" fmla="*/ 231 h 1553"/>
                  <a:gd name="T8" fmla="*/ 21 w 1861"/>
                  <a:gd name="T9" fmla="*/ 231 h 1553"/>
                  <a:gd name="T10" fmla="*/ 26 w 1861"/>
                  <a:gd name="T11" fmla="*/ 228 h 1553"/>
                  <a:gd name="T12" fmla="*/ 31 w 1861"/>
                  <a:gd name="T13" fmla="*/ 227 h 1553"/>
                  <a:gd name="T14" fmla="*/ 36 w 1861"/>
                  <a:gd name="T15" fmla="*/ 222 h 1553"/>
                  <a:gd name="T16" fmla="*/ 41 w 1861"/>
                  <a:gd name="T17" fmla="*/ 217 h 1553"/>
                  <a:gd name="T18" fmla="*/ 45 w 1861"/>
                  <a:gd name="T19" fmla="*/ 207 h 1553"/>
                  <a:gd name="T20" fmla="*/ 49 w 1861"/>
                  <a:gd name="T21" fmla="*/ 193 h 1553"/>
                  <a:gd name="T22" fmla="*/ 54 w 1861"/>
                  <a:gd name="T23" fmla="*/ 178 h 1553"/>
                  <a:gd name="T24" fmla="*/ 58 w 1861"/>
                  <a:gd name="T25" fmla="*/ 157 h 1553"/>
                  <a:gd name="T26" fmla="*/ 64 w 1861"/>
                  <a:gd name="T27" fmla="*/ 133 h 1553"/>
                  <a:gd name="T28" fmla="*/ 69 w 1861"/>
                  <a:gd name="T29" fmla="*/ 106 h 1553"/>
                  <a:gd name="T30" fmla="*/ 73 w 1861"/>
                  <a:gd name="T31" fmla="*/ 77 h 1553"/>
                  <a:gd name="T32" fmla="*/ 78 w 1861"/>
                  <a:gd name="T33" fmla="*/ 50 h 1553"/>
                  <a:gd name="T34" fmla="*/ 83 w 1861"/>
                  <a:gd name="T35" fmla="*/ 28 h 1553"/>
                  <a:gd name="T36" fmla="*/ 88 w 1861"/>
                  <a:gd name="T37" fmla="*/ 10 h 1553"/>
                  <a:gd name="T38" fmla="*/ 92 w 1861"/>
                  <a:gd name="T39" fmla="*/ 2 h 1553"/>
                  <a:gd name="T40" fmla="*/ 98 w 1861"/>
                  <a:gd name="T41" fmla="*/ 2 h 1553"/>
                  <a:gd name="T42" fmla="*/ 103 w 1861"/>
                  <a:gd name="T43" fmla="*/ 10 h 1553"/>
                  <a:gd name="T44" fmla="*/ 107 w 1861"/>
                  <a:gd name="T45" fmla="*/ 28 h 1553"/>
                  <a:gd name="T46" fmla="*/ 111 w 1861"/>
                  <a:gd name="T47" fmla="*/ 50 h 1553"/>
                  <a:gd name="T48" fmla="*/ 116 w 1861"/>
                  <a:gd name="T49" fmla="*/ 77 h 1553"/>
                  <a:gd name="T50" fmla="*/ 121 w 1861"/>
                  <a:gd name="T51" fmla="*/ 106 h 1553"/>
                  <a:gd name="T52" fmla="*/ 125 w 1861"/>
                  <a:gd name="T53" fmla="*/ 133 h 1553"/>
                  <a:gd name="T54" fmla="*/ 131 w 1861"/>
                  <a:gd name="T55" fmla="*/ 157 h 1553"/>
                  <a:gd name="T56" fmla="*/ 135 w 1861"/>
                  <a:gd name="T57" fmla="*/ 178 h 1553"/>
                  <a:gd name="T58" fmla="*/ 140 w 1861"/>
                  <a:gd name="T59" fmla="*/ 193 h 1553"/>
                  <a:gd name="T60" fmla="*/ 144 w 1861"/>
                  <a:gd name="T61" fmla="*/ 207 h 1553"/>
                  <a:gd name="T62" fmla="*/ 150 w 1861"/>
                  <a:gd name="T63" fmla="*/ 217 h 1553"/>
                  <a:gd name="T64" fmla="*/ 154 w 1861"/>
                  <a:gd name="T65" fmla="*/ 222 h 1553"/>
                  <a:gd name="T66" fmla="*/ 159 w 1861"/>
                  <a:gd name="T67" fmla="*/ 227 h 1553"/>
                  <a:gd name="T68" fmla="*/ 164 w 1861"/>
                  <a:gd name="T69" fmla="*/ 228 h 1553"/>
                  <a:gd name="T70" fmla="*/ 169 w 1861"/>
                  <a:gd name="T71" fmla="*/ 231 h 1553"/>
                  <a:gd name="T72" fmla="*/ 174 w 1861"/>
                  <a:gd name="T73" fmla="*/ 231 h 1553"/>
                  <a:gd name="T74" fmla="*/ 178 w 1861"/>
                  <a:gd name="T75" fmla="*/ 231 h 1553"/>
                  <a:gd name="T76" fmla="*/ 182 w 1861"/>
                  <a:gd name="T77" fmla="*/ 231 h 1553"/>
                  <a:gd name="T78" fmla="*/ 188 w 1861"/>
                  <a:gd name="T79" fmla="*/ 231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831240"/>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7" name="Line 722"/>
              <p:cNvSpPr>
                <a:spLocks noChangeShapeType="1"/>
              </p:cNvSpPr>
              <p:nvPr/>
            </p:nvSpPr>
            <p:spPr bwMode="auto">
              <a:xfrm>
                <a:off x="2834" y="2241"/>
                <a:ext cx="1" cy="1478"/>
              </a:xfrm>
              <a:prstGeom prst="line">
                <a:avLst/>
              </a:prstGeom>
              <a:noFill/>
              <a:ln w="28575" cap="rnd">
                <a:solidFill>
                  <a:schemeClr val="tx1"/>
                </a:solidFill>
                <a:prstDash val="sysDot"/>
                <a:round/>
                <a:headEnd type="none" w="sm" len="sm"/>
                <a:tailEnd type="none" w="sm" len="sm"/>
              </a:ln>
            </p:spPr>
            <p:txBody>
              <a:bodyPr wrap="none" lIns="82336" tIns="41168" rIns="82336" bIns="41168"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8" name="Freeform 726"/>
              <p:cNvSpPr>
                <a:spLocks/>
              </p:cNvSpPr>
              <p:nvPr/>
            </p:nvSpPr>
            <p:spPr bwMode="auto">
              <a:xfrm>
                <a:off x="1614" y="2862"/>
                <a:ext cx="2443" cy="825"/>
              </a:xfrm>
              <a:custGeom>
                <a:avLst/>
                <a:gdLst>
                  <a:gd name="T0" fmla="*/ 340 w 1861"/>
                  <a:gd name="T1" fmla="*/ 3 h 1553"/>
                  <a:gd name="T2" fmla="*/ 1048 w 1861"/>
                  <a:gd name="T3" fmla="*/ 3 h 1553"/>
                  <a:gd name="T4" fmla="*/ 1737 w 1861"/>
                  <a:gd name="T5" fmla="*/ 3 h 1553"/>
                  <a:gd name="T6" fmla="*/ 2431 w 1861"/>
                  <a:gd name="T7" fmla="*/ 3 h 1553"/>
                  <a:gd name="T8" fmla="*/ 3112 w 1861"/>
                  <a:gd name="T9" fmla="*/ 3 h 1553"/>
                  <a:gd name="T10" fmla="*/ 3810 w 1861"/>
                  <a:gd name="T11" fmla="*/ 3 h 1553"/>
                  <a:gd name="T12" fmla="*/ 4622 w 1861"/>
                  <a:gd name="T13" fmla="*/ 3 h 1553"/>
                  <a:gd name="T14" fmla="*/ 5301 w 1861"/>
                  <a:gd name="T15" fmla="*/ 3 h 1553"/>
                  <a:gd name="T16" fmla="*/ 6010 w 1861"/>
                  <a:gd name="T17" fmla="*/ 3 h 1553"/>
                  <a:gd name="T18" fmla="*/ 6691 w 1861"/>
                  <a:gd name="T19" fmla="*/ 2 h 1553"/>
                  <a:gd name="T20" fmla="*/ 7391 w 1861"/>
                  <a:gd name="T21" fmla="*/ 2 h 1553"/>
                  <a:gd name="T22" fmla="*/ 8073 w 1861"/>
                  <a:gd name="T23" fmla="*/ 2 h 1553"/>
                  <a:gd name="T24" fmla="*/ 8766 w 1861"/>
                  <a:gd name="T25" fmla="*/ 2 h 1553"/>
                  <a:gd name="T26" fmla="*/ 9578 w 1861"/>
                  <a:gd name="T27" fmla="*/ 2 h 1553"/>
                  <a:gd name="T28" fmla="*/ 10264 w 1861"/>
                  <a:gd name="T29" fmla="*/ 1 h 1553"/>
                  <a:gd name="T30" fmla="*/ 10950 w 1861"/>
                  <a:gd name="T31" fmla="*/ 1 h 1553"/>
                  <a:gd name="T32" fmla="*/ 11654 w 1861"/>
                  <a:gd name="T33" fmla="*/ 1 h 1553"/>
                  <a:gd name="T34" fmla="*/ 12338 w 1861"/>
                  <a:gd name="T35" fmla="*/ 1 h 1553"/>
                  <a:gd name="T36" fmla="*/ 13037 w 1861"/>
                  <a:gd name="T37" fmla="*/ 1 h 1553"/>
                  <a:gd name="T38" fmla="*/ 13725 w 1861"/>
                  <a:gd name="T39" fmla="*/ 1 h 1553"/>
                  <a:gd name="T40" fmla="*/ 14546 w 1861"/>
                  <a:gd name="T41" fmla="*/ 1 h 1553"/>
                  <a:gd name="T42" fmla="*/ 15221 w 1861"/>
                  <a:gd name="T43" fmla="*/ 1 h 1553"/>
                  <a:gd name="T44" fmla="*/ 15926 w 1861"/>
                  <a:gd name="T45" fmla="*/ 1 h 1553"/>
                  <a:gd name="T46" fmla="*/ 16610 w 1861"/>
                  <a:gd name="T47" fmla="*/ 1 h 1553"/>
                  <a:gd name="T48" fmla="*/ 17312 w 1861"/>
                  <a:gd name="T49" fmla="*/ 1 h 1553"/>
                  <a:gd name="T50" fmla="*/ 17996 w 1861"/>
                  <a:gd name="T51" fmla="*/ 1 h 1553"/>
                  <a:gd name="T52" fmla="*/ 18695 w 1861"/>
                  <a:gd name="T53" fmla="*/ 2 h 1553"/>
                  <a:gd name="T54" fmla="*/ 19497 w 1861"/>
                  <a:gd name="T55" fmla="*/ 2 h 1553"/>
                  <a:gd name="T56" fmla="*/ 20179 w 1861"/>
                  <a:gd name="T57" fmla="*/ 2 h 1553"/>
                  <a:gd name="T58" fmla="*/ 20883 w 1861"/>
                  <a:gd name="T59" fmla="*/ 2 h 1553"/>
                  <a:gd name="T60" fmla="*/ 21580 w 1861"/>
                  <a:gd name="T61" fmla="*/ 2 h 1553"/>
                  <a:gd name="T62" fmla="*/ 22277 w 1861"/>
                  <a:gd name="T63" fmla="*/ 3 h 1553"/>
                  <a:gd name="T64" fmla="*/ 22961 w 1861"/>
                  <a:gd name="T65" fmla="*/ 3 h 1553"/>
                  <a:gd name="T66" fmla="*/ 23661 w 1861"/>
                  <a:gd name="T67" fmla="*/ 3 h 1553"/>
                  <a:gd name="T68" fmla="*/ 24472 w 1861"/>
                  <a:gd name="T69" fmla="*/ 3 h 1553"/>
                  <a:gd name="T70" fmla="*/ 25172 w 1861"/>
                  <a:gd name="T71" fmla="*/ 3 h 1553"/>
                  <a:gd name="T72" fmla="*/ 25850 w 1861"/>
                  <a:gd name="T73" fmla="*/ 3 h 1553"/>
                  <a:gd name="T74" fmla="*/ 26542 w 1861"/>
                  <a:gd name="T75" fmla="*/ 3 h 1553"/>
                  <a:gd name="T76" fmla="*/ 27234 w 1861"/>
                  <a:gd name="T77" fmla="*/ 3 h 1553"/>
                  <a:gd name="T78" fmla="*/ 27944 w 1861"/>
                  <a:gd name="T79" fmla="*/ 3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F9B20D"/>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9" name="Freeform 727"/>
              <p:cNvSpPr>
                <a:spLocks/>
              </p:cNvSpPr>
              <p:nvPr/>
            </p:nvSpPr>
            <p:spPr bwMode="auto">
              <a:xfrm>
                <a:off x="859" y="3229"/>
                <a:ext cx="3949" cy="467"/>
              </a:xfrm>
              <a:custGeom>
                <a:avLst/>
                <a:gdLst>
                  <a:gd name="T0" fmla="*/ 41075 w 1861"/>
                  <a:gd name="T1" fmla="*/ 0 h 1553"/>
                  <a:gd name="T2" fmla="*/ 127433 w 1861"/>
                  <a:gd name="T3" fmla="*/ 0 h 1553"/>
                  <a:gd name="T4" fmla="*/ 211326 w 1861"/>
                  <a:gd name="T5" fmla="*/ 0 h 1553"/>
                  <a:gd name="T6" fmla="*/ 296419 w 1861"/>
                  <a:gd name="T7" fmla="*/ 0 h 1553"/>
                  <a:gd name="T8" fmla="*/ 379509 w 1861"/>
                  <a:gd name="T9" fmla="*/ 0 h 1553"/>
                  <a:gd name="T10" fmla="*/ 464949 w 1861"/>
                  <a:gd name="T11" fmla="*/ 0 h 1553"/>
                  <a:gd name="T12" fmla="*/ 562732 w 1861"/>
                  <a:gd name="T13" fmla="*/ 0 h 1553"/>
                  <a:gd name="T14" fmla="*/ 646248 w 1861"/>
                  <a:gd name="T15" fmla="*/ 0 h 1553"/>
                  <a:gd name="T16" fmla="*/ 730915 w 1861"/>
                  <a:gd name="T17" fmla="*/ 0 h 1553"/>
                  <a:gd name="T18" fmla="*/ 814816 w 1861"/>
                  <a:gd name="T19" fmla="*/ 0 h 1553"/>
                  <a:gd name="T20" fmla="*/ 899440 w 1861"/>
                  <a:gd name="T21" fmla="*/ 0 h 1553"/>
                  <a:gd name="T22" fmla="*/ 984882 w 1861"/>
                  <a:gd name="T23" fmla="*/ 0 h 1553"/>
                  <a:gd name="T24" fmla="*/ 1067588 w 1861"/>
                  <a:gd name="T25" fmla="*/ 0 h 1553"/>
                  <a:gd name="T26" fmla="*/ 1166186 w 1861"/>
                  <a:gd name="T27" fmla="*/ 0 h 1553"/>
                  <a:gd name="T28" fmla="*/ 1250897 w 1861"/>
                  <a:gd name="T29" fmla="*/ 0 h 1553"/>
                  <a:gd name="T30" fmla="*/ 1334713 w 1861"/>
                  <a:gd name="T31" fmla="*/ 0 h 1553"/>
                  <a:gd name="T32" fmla="*/ 1420153 w 1861"/>
                  <a:gd name="T33" fmla="*/ 0 h 1553"/>
                  <a:gd name="T34" fmla="*/ 1502895 w 1861"/>
                  <a:gd name="T35" fmla="*/ 0 h 1553"/>
                  <a:gd name="T36" fmla="*/ 1588336 w 1861"/>
                  <a:gd name="T37" fmla="*/ 0 h 1553"/>
                  <a:gd name="T38" fmla="*/ 1671412 w 1861"/>
                  <a:gd name="T39" fmla="*/ 0 h 1553"/>
                  <a:gd name="T40" fmla="*/ 1771826 w 1861"/>
                  <a:gd name="T41" fmla="*/ 0 h 1553"/>
                  <a:gd name="T42" fmla="*/ 1854379 w 1861"/>
                  <a:gd name="T43" fmla="*/ 0 h 1553"/>
                  <a:gd name="T44" fmla="*/ 1939922 w 1861"/>
                  <a:gd name="T45" fmla="*/ 0 h 1553"/>
                  <a:gd name="T46" fmla="*/ 2022909 w 1861"/>
                  <a:gd name="T47" fmla="*/ 0 h 1553"/>
                  <a:gd name="T48" fmla="*/ 2108530 w 1861"/>
                  <a:gd name="T49" fmla="*/ 0 h 1553"/>
                  <a:gd name="T50" fmla="*/ 2191052 w 1861"/>
                  <a:gd name="T51" fmla="*/ 0 h 1553"/>
                  <a:gd name="T52" fmla="*/ 2276628 w 1861"/>
                  <a:gd name="T53" fmla="*/ 0 h 1553"/>
                  <a:gd name="T54" fmla="*/ 2374497 w 1861"/>
                  <a:gd name="T55" fmla="*/ 0 h 1553"/>
                  <a:gd name="T56" fmla="*/ 2458178 w 1861"/>
                  <a:gd name="T57" fmla="*/ 0 h 1553"/>
                  <a:gd name="T58" fmla="*/ 2543838 w 1861"/>
                  <a:gd name="T59" fmla="*/ 0 h 1553"/>
                  <a:gd name="T60" fmla="*/ 2628462 w 1861"/>
                  <a:gd name="T61" fmla="*/ 0 h 1553"/>
                  <a:gd name="T62" fmla="*/ 2713562 w 1861"/>
                  <a:gd name="T63" fmla="*/ 0 h 1553"/>
                  <a:gd name="T64" fmla="*/ 2796646 w 1861"/>
                  <a:gd name="T65" fmla="*/ 0 h 1553"/>
                  <a:gd name="T66" fmla="*/ 2882087 w 1861"/>
                  <a:gd name="T67" fmla="*/ 0 h 1553"/>
                  <a:gd name="T68" fmla="*/ 2979834 w 1861"/>
                  <a:gd name="T69" fmla="*/ 0 h 1553"/>
                  <a:gd name="T70" fmla="*/ 3065489 w 1861"/>
                  <a:gd name="T71" fmla="*/ 0 h 1553"/>
                  <a:gd name="T72" fmla="*/ 3148017 w 1861"/>
                  <a:gd name="T73" fmla="*/ 0 h 1553"/>
                  <a:gd name="T74" fmla="*/ 3233457 w 1861"/>
                  <a:gd name="T75" fmla="*/ 0 h 1553"/>
                  <a:gd name="T76" fmla="*/ 3317358 w 1861"/>
                  <a:gd name="T77" fmla="*/ 0 h 1553"/>
                  <a:gd name="T78" fmla="*/ 3401982 w 1861"/>
                  <a:gd name="T79" fmla="*/ 0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77933C"/>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21512" name="34 Grup"/>
            <p:cNvGrpSpPr>
              <a:grpSpLocks/>
            </p:cNvGrpSpPr>
            <p:nvPr/>
          </p:nvGrpSpPr>
          <p:grpSpPr bwMode="auto">
            <a:xfrm>
              <a:off x="1619672" y="3533799"/>
              <a:ext cx="4680520" cy="2487489"/>
              <a:chOff x="1619672" y="3533799"/>
              <a:chExt cx="4680520" cy="2487489"/>
            </a:xfrm>
          </p:grpSpPr>
          <p:grpSp>
            <p:nvGrpSpPr>
              <p:cNvPr id="21516" name="Group 731"/>
              <p:cNvGrpSpPr>
                <a:grpSpLocks/>
              </p:cNvGrpSpPr>
              <p:nvPr/>
            </p:nvGrpSpPr>
            <p:grpSpPr bwMode="auto">
              <a:xfrm>
                <a:off x="1619672" y="3533799"/>
                <a:ext cx="4680520" cy="2487489"/>
                <a:chOff x="859" y="2241"/>
                <a:chExt cx="3949" cy="1478"/>
              </a:xfrm>
            </p:grpSpPr>
            <p:sp>
              <p:nvSpPr>
                <p:cNvPr id="21520" name="Line 720"/>
                <p:cNvSpPr>
                  <a:spLocks noChangeShapeType="1"/>
                </p:cNvSpPr>
                <p:nvPr/>
              </p:nvSpPr>
              <p:spPr bwMode="auto">
                <a:xfrm flipV="1">
                  <a:off x="1353" y="3707"/>
                  <a:ext cx="3012" cy="12"/>
                </a:xfrm>
                <a:prstGeom prst="line">
                  <a:avLst/>
                </a:prstGeom>
                <a:noFill/>
                <a:ln w="57150">
                  <a:solidFill>
                    <a:schemeClr val="tx1"/>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1" name="Freeform 721"/>
                <p:cNvSpPr>
                  <a:spLocks/>
                </p:cNvSpPr>
                <p:nvPr/>
              </p:nvSpPr>
              <p:spPr bwMode="auto">
                <a:xfrm>
                  <a:off x="2719" y="2419"/>
                  <a:ext cx="1481" cy="1284"/>
                </a:xfrm>
                <a:custGeom>
                  <a:avLst/>
                  <a:gdLst>
                    <a:gd name="T0" fmla="*/ 2 w 1861"/>
                    <a:gd name="T1" fmla="*/ 231 h 1553"/>
                    <a:gd name="T2" fmla="*/ 7 w 1861"/>
                    <a:gd name="T3" fmla="*/ 231 h 1553"/>
                    <a:gd name="T4" fmla="*/ 11 w 1861"/>
                    <a:gd name="T5" fmla="*/ 231 h 1553"/>
                    <a:gd name="T6" fmla="*/ 17 w 1861"/>
                    <a:gd name="T7" fmla="*/ 231 h 1553"/>
                    <a:gd name="T8" fmla="*/ 21 w 1861"/>
                    <a:gd name="T9" fmla="*/ 231 h 1553"/>
                    <a:gd name="T10" fmla="*/ 26 w 1861"/>
                    <a:gd name="T11" fmla="*/ 228 h 1553"/>
                    <a:gd name="T12" fmla="*/ 31 w 1861"/>
                    <a:gd name="T13" fmla="*/ 227 h 1553"/>
                    <a:gd name="T14" fmla="*/ 36 w 1861"/>
                    <a:gd name="T15" fmla="*/ 222 h 1553"/>
                    <a:gd name="T16" fmla="*/ 41 w 1861"/>
                    <a:gd name="T17" fmla="*/ 217 h 1553"/>
                    <a:gd name="T18" fmla="*/ 45 w 1861"/>
                    <a:gd name="T19" fmla="*/ 207 h 1553"/>
                    <a:gd name="T20" fmla="*/ 49 w 1861"/>
                    <a:gd name="T21" fmla="*/ 193 h 1553"/>
                    <a:gd name="T22" fmla="*/ 54 w 1861"/>
                    <a:gd name="T23" fmla="*/ 178 h 1553"/>
                    <a:gd name="T24" fmla="*/ 58 w 1861"/>
                    <a:gd name="T25" fmla="*/ 157 h 1553"/>
                    <a:gd name="T26" fmla="*/ 64 w 1861"/>
                    <a:gd name="T27" fmla="*/ 133 h 1553"/>
                    <a:gd name="T28" fmla="*/ 69 w 1861"/>
                    <a:gd name="T29" fmla="*/ 106 h 1553"/>
                    <a:gd name="T30" fmla="*/ 73 w 1861"/>
                    <a:gd name="T31" fmla="*/ 77 h 1553"/>
                    <a:gd name="T32" fmla="*/ 78 w 1861"/>
                    <a:gd name="T33" fmla="*/ 50 h 1553"/>
                    <a:gd name="T34" fmla="*/ 83 w 1861"/>
                    <a:gd name="T35" fmla="*/ 28 h 1553"/>
                    <a:gd name="T36" fmla="*/ 88 w 1861"/>
                    <a:gd name="T37" fmla="*/ 10 h 1553"/>
                    <a:gd name="T38" fmla="*/ 92 w 1861"/>
                    <a:gd name="T39" fmla="*/ 2 h 1553"/>
                    <a:gd name="T40" fmla="*/ 98 w 1861"/>
                    <a:gd name="T41" fmla="*/ 2 h 1553"/>
                    <a:gd name="T42" fmla="*/ 103 w 1861"/>
                    <a:gd name="T43" fmla="*/ 10 h 1553"/>
                    <a:gd name="T44" fmla="*/ 107 w 1861"/>
                    <a:gd name="T45" fmla="*/ 28 h 1553"/>
                    <a:gd name="T46" fmla="*/ 111 w 1861"/>
                    <a:gd name="T47" fmla="*/ 50 h 1553"/>
                    <a:gd name="T48" fmla="*/ 116 w 1861"/>
                    <a:gd name="T49" fmla="*/ 77 h 1553"/>
                    <a:gd name="T50" fmla="*/ 121 w 1861"/>
                    <a:gd name="T51" fmla="*/ 106 h 1553"/>
                    <a:gd name="T52" fmla="*/ 125 w 1861"/>
                    <a:gd name="T53" fmla="*/ 133 h 1553"/>
                    <a:gd name="T54" fmla="*/ 131 w 1861"/>
                    <a:gd name="T55" fmla="*/ 157 h 1553"/>
                    <a:gd name="T56" fmla="*/ 135 w 1861"/>
                    <a:gd name="T57" fmla="*/ 178 h 1553"/>
                    <a:gd name="T58" fmla="*/ 140 w 1861"/>
                    <a:gd name="T59" fmla="*/ 193 h 1553"/>
                    <a:gd name="T60" fmla="*/ 144 w 1861"/>
                    <a:gd name="T61" fmla="*/ 207 h 1553"/>
                    <a:gd name="T62" fmla="*/ 150 w 1861"/>
                    <a:gd name="T63" fmla="*/ 217 h 1553"/>
                    <a:gd name="T64" fmla="*/ 154 w 1861"/>
                    <a:gd name="T65" fmla="*/ 222 h 1553"/>
                    <a:gd name="T66" fmla="*/ 159 w 1861"/>
                    <a:gd name="T67" fmla="*/ 227 h 1553"/>
                    <a:gd name="T68" fmla="*/ 164 w 1861"/>
                    <a:gd name="T69" fmla="*/ 228 h 1553"/>
                    <a:gd name="T70" fmla="*/ 169 w 1861"/>
                    <a:gd name="T71" fmla="*/ 231 h 1553"/>
                    <a:gd name="T72" fmla="*/ 174 w 1861"/>
                    <a:gd name="T73" fmla="*/ 231 h 1553"/>
                    <a:gd name="T74" fmla="*/ 178 w 1861"/>
                    <a:gd name="T75" fmla="*/ 231 h 1553"/>
                    <a:gd name="T76" fmla="*/ 182 w 1861"/>
                    <a:gd name="T77" fmla="*/ 231 h 1553"/>
                    <a:gd name="T78" fmla="*/ 188 w 1861"/>
                    <a:gd name="T79" fmla="*/ 231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831240"/>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2" name="Line 722"/>
                <p:cNvSpPr>
                  <a:spLocks noChangeShapeType="1"/>
                </p:cNvSpPr>
                <p:nvPr/>
              </p:nvSpPr>
              <p:spPr bwMode="auto">
                <a:xfrm>
                  <a:off x="2834" y="2241"/>
                  <a:ext cx="1" cy="1478"/>
                </a:xfrm>
                <a:prstGeom prst="line">
                  <a:avLst/>
                </a:prstGeom>
                <a:noFill/>
                <a:ln w="28575" cap="rnd">
                  <a:solidFill>
                    <a:schemeClr val="tx1"/>
                  </a:solidFill>
                  <a:prstDash val="sysDot"/>
                  <a:round/>
                  <a:headEnd type="none" w="sm" len="sm"/>
                  <a:tailEnd type="none" w="sm" len="sm"/>
                </a:ln>
              </p:spPr>
              <p:txBody>
                <a:bodyPr wrap="none" lIns="82336" tIns="41168" rIns="82336" bIns="41168"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21524" name="Freeform 727"/>
                <p:cNvSpPr>
                  <a:spLocks/>
                </p:cNvSpPr>
                <p:nvPr/>
              </p:nvSpPr>
              <p:spPr bwMode="auto">
                <a:xfrm>
                  <a:off x="859" y="3229"/>
                  <a:ext cx="3949" cy="467"/>
                </a:xfrm>
                <a:custGeom>
                  <a:avLst/>
                  <a:gdLst>
                    <a:gd name="T0" fmla="*/ 41075 w 1861"/>
                    <a:gd name="T1" fmla="*/ 0 h 1553"/>
                    <a:gd name="T2" fmla="*/ 127433 w 1861"/>
                    <a:gd name="T3" fmla="*/ 0 h 1553"/>
                    <a:gd name="T4" fmla="*/ 211326 w 1861"/>
                    <a:gd name="T5" fmla="*/ 0 h 1553"/>
                    <a:gd name="T6" fmla="*/ 296419 w 1861"/>
                    <a:gd name="T7" fmla="*/ 0 h 1553"/>
                    <a:gd name="T8" fmla="*/ 379509 w 1861"/>
                    <a:gd name="T9" fmla="*/ 0 h 1553"/>
                    <a:gd name="T10" fmla="*/ 464949 w 1861"/>
                    <a:gd name="T11" fmla="*/ 0 h 1553"/>
                    <a:gd name="T12" fmla="*/ 562732 w 1861"/>
                    <a:gd name="T13" fmla="*/ 0 h 1553"/>
                    <a:gd name="T14" fmla="*/ 646248 w 1861"/>
                    <a:gd name="T15" fmla="*/ 0 h 1553"/>
                    <a:gd name="T16" fmla="*/ 730915 w 1861"/>
                    <a:gd name="T17" fmla="*/ 0 h 1553"/>
                    <a:gd name="T18" fmla="*/ 814816 w 1861"/>
                    <a:gd name="T19" fmla="*/ 0 h 1553"/>
                    <a:gd name="T20" fmla="*/ 899440 w 1861"/>
                    <a:gd name="T21" fmla="*/ 0 h 1553"/>
                    <a:gd name="T22" fmla="*/ 984882 w 1861"/>
                    <a:gd name="T23" fmla="*/ 0 h 1553"/>
                    <a:gd name="T24" fmla="*/ 1067588 w 1861"/>
                    <a:gd name="T25" fmla="*/ 0 h 1553"/>
                    <a:gd name="T26" fmla="*/ 1166186 w 1861"/>
                    <a:gd name="T27" fmla="*/ 0 h 1553"/>
                    <a:gd name="T28" fmla="*/ 1250897 w 1861"/>
                    <a:gd name="T29" fmla="*/ 0 h 1553"/>
                    <a:gd name="T30" fmla="*/ 1334713 w 1861"/>
                    <a:gd name="T31" fmla="*/ 0 h 1553"/>
                    <a:gd name="T32" fmla="*/ 1420153 w 1861"/>
                    <a:gd name="T33" fmla="*/ 0 h 1553"/>
                    <a:gd name="T34" fmla="*/ 1502895 w 1861"/>
                    <a:gd name="T35" fmla="*/ 0 h 1553"/>
                    <a:gd name="T36" fmla="*/ 1588336 w 1861"/>
                    <a:gd name="T37" fmla="*/ 0 h 1553"/>
                    <a:gd name="T38" fmla="*/ 1671412 w 1861"/>
                    <a:gd name="T39" fmla="*/ 0 h 1553"/>
                    <a:gd name="T40" fmla="*/ 1771826 w 1861"/>
                    <a:gd name="T41" fmla="*/ 0 h 1553"/>
                    <a:gd name="T42" fmla="*/ 1854379 w 1861"/>
                    <a:gd name="T43" fmla="*/ 0 h 1553"/>
                    <a:gd name="T44" fmla="*/ 1939922 w 1861"/>
                    <a:gd name="T45" fmla="*/ 0 h 1553"/>
                    <a:gd name="T46" fmla="*/ 2022909 w 1861"/>
                    <a:gd name="T47" fmla="*/ 0 h 1553"/>
                    <a:gd name="T48" fmla="*/ 2108530 w 1861"/>
                    <a:gd name="T49" fmla="*/ 0 h 1553"/>
                    <a:gd name="T50" fmla="*/ 2191052 w 1861"/>
                    <a:gd name="T51" fmla="*/ 0 h 1553"/>
                    <a:gd name="T52" fmla="*/ 2276628 w 1861"/>
                    <a:gd name="T53" fmla="*/ 0 h 1553"/>
                    <a:gd name="T54" fmla="*/ 2374497 w 1861"/>
                    <a:gd name="T55" fmla="*/ 0 h 1553"/>
                    <a:gd name="T56" fmla="*/ 2458178 w 1861"/>
                    <a:gd name="T57" fmla="*/ 0 h 1553"/>
                    <a:gd name="T58" fmla="*/ 2543838 w 1861"/>
                    <a:gd name="T59" fmla="*/ 0 h 1553"/>
                    <a:gd name="T60" fmla="*/ 2628462 w 1861"/>
                    <a:gd name="T61" fmla="*/ 0 h 1553"/>
                    <a:gd name="T62" fmla="*/ 2713562 w 1861"/>
                    <a:gd name="T63" fmla="*/ 0 h 1553"/>
                    <a:gd name="T64" fmla="*/ 2796646 w 1861"/>
                    <a:gd name="T65" fmla="*/ 0 h 1553"/>
                    <a:gd name="T66" fmla="*/ 2882087 w 1861"/>
                    <a:gd name="T67" fmla="*/ 0 h 1553"/>
                    <a:gd name="T68" fmla="*/ 2979834 w 1861"/>
                    <a:gd name="T69" fmla="*/ 0 h 1553"/>
                    <a:gd name="T70" fmla="*/ 3065489 w 1861"/>
                    <a:gd name="T71" fmla="*/ 0 h 1553"/>
                    <a:gd name="T72" fmla="*/ 3148017 w 1861"/>
                    <a:gd name="T73" fmla="*/ 0 h 1553"/>
                    <a:gd name="T74" fmla="*/ 3233457 w 1861"/>
                    <a:gd name="T75" fmla="*/ 0 h 1553"/>
                    <a:gd name="T76" fmla="*/ 3317358 w 1861"/>
                    <a:gd name="T77" fmla="*/ 0 h 1553"/>
                    <a:gd name="T78" fmla="*/ 3401982 w 1861"/>
                    <a:gd name="T79" fmla="*/ 0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77933C"/>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grpSp>
          <p:cxnSp>
            <p:nvCxnSpPr>
              <p:cNvPr id="20" name="19 Düz Bağlayıcı"/>
              <p:cNvCxnSpPr/>
              <p:nvPr/>
            </p:nvCxnSpPr>
            <p:spPr>
              <a:xfrm>
                <a:off x="4715777" y="3860783"/>
                <a:ext cx="0" cy="2089070"/>
              </a:xfrm>
              <a:prstGeom prst="line">
                <a:avLst/>
              </a:prstGeom>
              <a:ln w="12700">
                <a:solidFill>
                  <a:srgbClr val="831240"/>
                </a:solidFill>
              </a:ln>
            </p:spPr>
            <p:style>
              <a:lnRef idx="1">
                <a:schemeClr val="accent1"/>
              </a:lnRef>
              <a:fillRef idx="0">
                <a:schemeClr val="accent1"/>
              </a:fillRef>
              <a:effectRef idx="0">
                <a:schemeClr val="accent1"/>
              </a:effectRef>
              <a:fontRef idx="minor">
                <a:schemeClr val="tx1"/>
              </a:fontRef>
            </p:style>
          </p:cxnSp>
          <p:cxnSp>
            <p:nvCxnSpPr>
              <p:cNvPr id="22" name="21 Düz Bağlayıcı"/>
              <p:cNvCxnSpPr/>
              <p:nvPr/>
            </p:nvCxnSpPr>
            <p:spPr>
              <a:xfrm>
                <a:off x="3996527" y="5229155"/>
                <a:ext cx="0" cy="720697"/>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35 Metin kutusu"/>
            <p:cNvSpPr txBox="1"/>
            <p:nvPr/>
          </p:nvSpPr>
          <p:spPr>
            <a:xfrm>
              <a:off x="5872288" y="2791481"/>
              <a:ext cx="4059933" cy="422536"/>
            </a:xfrm>
            <a:prstGeom prst="rect">
              <a:avLst/>
            </a:prstGeom>
            <a:noFill/>
          </p:spPr>
          <p:txBody>
            <a:bodyPr wrap="square">
              <a:spAutoFit/>
            </a:bodyPr>
            <a:lstStyle/>
            <a:p>
              <a:pPr algn="l">
                <a:spcBef>
                  <a:spcPct val="0"/>
                </a:spcBef>
                <a:buClrTx/>
                <a:buFontTx/>
                <a:buNone/>
                <a:defRPr/>
              </a:pPr>
              <a:r>
                <a:rPr lang="tr-TR" sz="2146" b="1" dirty="0">
                  <a:solidFill>
                    <a:srgbClr val="9BBB59">
                      <a:lumMod val="75000"/>
                    </a:srgbClr>
                  </a:solidFill>
                  <a:latin typeface="Tahoma" pitchFamily="34" charset="0"/>
                  <a:cs typeface="Arial" pitchFamily="34" charset="0"/>
                </a:rPr>
                <a:t>En yayılmış (</a:t>
              </a:r>
              <a:r>
                <a:rPr lang="tr-TR" sz="2146" b="1" dirty="0" err="1">
                  <a:solidFill>
                    <a:srgbClr val="9BBB59">
                      <a:lumMod val="75000"/>
                    </a:srgbClr>
                  </a:solidFill>
                  <a:latin typeface="Tahoma" pitchFamily="34" charset="0"/>
                  <a:cs typeface="Arial" pitchFamily="34" charset="0"/>
                </a:rPr>
                <a:t>hedefden</a:t>
              </a:r>
              <a:r>
                <a:rPr lang="tr-TR" sz="2146" b="1" dirty="0">
                  <a:solidFill>
                    <a:srgbClr val="9BBB59">
                      <a:lumMod val="75000"/>
                    </a:srgbClr>
                  </a:solidFill>
                  <a:latin typeface="Tahoma" pitchFamily="34" charset="0"/>
                  <a:cs typeface="Arial" pitchFamily="34" charset="0"/>
                </a:rPr>
                <a:t> Sapma)</a:t>
              </a:r>
            </a:p>
          </p:txBody>
        </p:sp>
        <p:sp>
          <p:nvSpPr>
            <p:cNvPr id="21514" name="36 Metin kutusu"/>
            <p:cNvSpPr txBox="1">
              <a:spLocks noChangeArrowheads="1"/>
            </p:cNvSpPr>
            <p:nvPr/>
          </p:nvSpPr>
          <p:spPr bwMode="auto">
            <a:xfrm>
              <a:off x="3355458" y="483675"/>
              <a:ext cx="3471078" cy="422536"/>
            </a:xfrm>
            <a:prstGeom prst="rect">
              <a:avLst/>
            </a:prstGeom>
            <a:noFill/>
            <a:ln w="9525">
              <a:noFill/>
              <a:miter lim="800000"/>
              <a:headEnd/>
              <a:tailEnd/>
            </a:ln>
          </p:spPr>
          <p:txBody>
            <a:bodyPr wrap="square">
              <a:spAutoFit/>
            </a:bodyPr>
            <a:lstStyle/>
            <a:p>
              <a:pPr algn="l">
                <a:spcBef>
                  <a:spcPct val="0"/>
                </a:spcBef>
                <a:buClrTx/>
                <a:buFontTx/>
                <a:buNone/>
              </a:pPr>
              <a:r>
                <a:rPr lang="tr-TR" sz="2146" b="1" dirty="0">
                  <a:solidFill>
                    <a:srgbClr val="820000"/>
                  </a:solidFill>
                  <a:latin typeface="Tahoma" pitchFamily="34" charset="0"/>
                  <a:cs typeface="Arial" pitchFamily="34" charset="0"/>
                </a:rPr>
                <a:t>En yığılmış (Merkezleme)</a:t>
              </a:r>
            </a:p>
          </p:txBody>
        </p:sp>
        <p:sp>
          <p:nvSpPr>
            <p:cNvPr id="38" name="37 Metin kutusu"/>
            <p:cNvSpPr txBox="1"/>
            <p:nvPr/>
          </p:nvSpPr>
          <p:spPr>
            <a:xfrm>
              <a:off x="5939928" y="4725938"/>
              <a:ext cx="3204072" cy="752741"/>
            </a:xfrm>
            <a:prstGeom prst="rect">
              <a:avLst/>
            </a:prstGeom>
            <a:noFill/>
          </p:spPr>
          <p:txBody>
            <a:bodyPr>
              <a:spAutoFit/>
            </a:bodyPr>
            <a:lstStyle/>
            <a:p>
              <a:pPr algn="l">
                <a:spcBef>
                  <a:spcPct val="0"/>
                </a:spcBef>
                <a:buClrTx/>
                <a:buFontTx/>
                <a:buNone/>
                <a:defRPr/>
              </a:pPr>
              <a:r>
                <a:rPr lang="tr-TR" sz="2146" b="1" dirty="0">
                  <a:solidFill>
                    <a:prstClr val="black">
                      <a:lumMod val="65000"/>
                      <a:lumOff val="35000"/>
                    </a:prstClr>
                  </a:solidFill>
                  <a:latin typeface="Tahoma" pitchFamily="34" charset="0"/>
                  <a:cs typeface="Arial" pitchFamily="34" charset="0"/>
                </a:rPr>
                <a:t>Yayılmalar aynı, ortalamalar kaymış</a:t>
              </a:r>
            </a:p>
          </p:txBody>
        </p:sp>
      </p:grpSp>
      <p:pic>
        <p:nvPicPr>
          <p:cNvPr id="27" name="Resim 26" descr="#34291 Clip Art Graphic Of An Orange Guy Characters Holding Target Bullseye Points In Different Positions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551416" y="1488763"/>
            <a:ext cx="2097172" cy="1403727"/>
          </a:xfrm>
          <a:prstGeom prst="rect">
            <a:avLst/>
          </a:prstGeom>
          <a:noFill/>
          <a:ln>
            <a:noFill/>
          </a:ln>
        </p:spPr>
      </p:pic>
      <p:sp>
        <p:nvSpPr>
          <p:cNvPr id="7" name="Freeform 721">
            <a:extLst>
              <a:ext uri="{FF2B5EF4-FFF2-40B4-BE49-F238E27FC236}">
                <a16:creationId xmlns:a16="http://schemas.microsoft.com/office/drawing/2014/main" id="{13E18307-96A6-BB60-907E-B8D223CC8245}"/>
              </a:ext>
            </a:extLst>
          </p:cNvPr>
          <p:cNvSpPr>
            <a:spLocks/>
          </p:cNvSpPr>
          <p:nvPr/>
        </p:nvSpPr>
        <p:spPr bwMode="auto">
          <a:xfrm>
            <a:off x="3586300" y="4369900"/>
            <a:ext cx="1915738" cy="2161068"/>
          </a:xfrm>
          <a:custGeom>
            <a:avLst/>
            <a:gdLst>
              <a:gd name="T0" fmla="*/ 2 w 1861"/>
              <a:gd name="T1" fmla="*/ 231 h 1553"/>
              <a:gd name="T2" fmla="*/ 7 w 1861"/>
              <a:gd name="T3" fmla="*/ 231 h 1553"/>
              <a:gd name="T4" fmla="*/ 11 w 1861"/>
              <a:gd name="T5" fmla="*/ 231 h 1553"/>
              <a:gd name="T6" fmla="*/ 17 w 1861"/>
              <a:gd name="T7" fmla="*/ 231 h 1553"/>
              <a:gd name="T8" fmla="*/ 21 w 1861"/>
              <a:gd name="T9" fmla="*/ 231 h 1553"/>
              <a:gd name="T10" fmla="*/ 26 w 1861"/>
              <a:gd name="T11" fmla="*/ 228 h 1553"/>
              <a:gd name="T12" fmla="*/ 31 w 1861"/>
              <a:gd name="T13" fmla="*/ 227 h 1553"/>
              <a:gd name="T14" fmla="*/ 36 w 1861"/>
              <a:gd name="T15" fmla="*/ 222 h 1553"/>
              <a:gd name="T16" fmla="*/ 41 w 1861"/>
              <a:gd name="T17" fmla="*/ 217 h 1553"/>
              <a:gd name="T18" fmla="*/ 45 w 1861"/>
              <a:gd name="T19" fmla="*/ 207 h 1553"/>
              <a:gd name="T20" fmla="*/ 49 w 1861"/>
              <a:gd name="T21" fmla="*/ 193 h 1553"/>
              <a:gd name="T22" fmla="*/ 54 w 1861"/>
              <a:gd name="T23" fmla="*/ 178 h 1553"/>
              <a:gd name="T24" fmla="*/ 58 w 1861"/>
              <a:gd name="T25" fmla="*/ 157 h 1553"/>
              <a:gd name="T26" fmla="*/ 64 w 1861"/>
              <a:gd name="T27" fmla="*/ 133 h 1553"/>
              <a:gd name="T28" fmla="*/ 69 w 1861"/>
              <a:gd name="T29" fmla="*/ 106 h 1553"/>
              <a:gd name="T30" fmla="*/ 73 w 1861"/>
              <a:gd name="T31" fmla="*/ 77 h 1553"/>
              <a:gd name="T32" fmla="*/ 78 w 1861"/>
              <a:gd name="T33" fmla="*/ 50 h 1553"/>
              <a:gd name="T34" fmla="*/ 83 w 1861"/>
              <a:gd name="T35" fmla="*/ 28 h 1553"/>
              <a:gd name="T36" fmla="*/ 88 w 1861"/>
              <a:gd name="T37" fmla="*/ 10 h 1553"/>
              <a:gd name="T38" fmla="*/ 92 w 1861"/>
              <a:gd name="T39" fmla="*/ 2 h 1553"/>
              <a:gd name="T40" fmla="*/ 98 w 1861"/>
              <a:gd name="T41" fmla="*/ 2 h 1553"/>
              <a:gd name="T42" fmla="*/ 103 w 1861"/>
              <a:gd name="T43" fmla="*/ 10 h 1553"/>
              <a:gd name="T44" fmla="*/ 107 w 1861"/>
              <a:gd name="T45" fmla="*/ 28 h 1553"/>
              <a:gd name="T46" fmla="*/ 111 w 1861"/>
              <a:gd name="T47" fmla="*/ 50 h 1553"/>
              <a:gd name="T48" fmla="*/ 116 w 1861"/>
              <a:gd name="T49" fmla="*/ 77 h 1553"/>
              <a:gd name="T50" fmla="*/ 121 w 1861"/>
              <a:gd name="T51" fmla="*/ 106 h 1553"/>
              <a:gd name="T52" fmla="*/ 125 w 1861"/>
              <a:gd name="T53" fmla="*/ 133 h 1553"/>
              <a:gd name="T54" fmla="*/ 131 w 1861"/>
              <a:gd name="T55" fmla="*/ 157 h 1553"/>
              <a:gd name="T56" fmla="*/ 135 w 1861"/>
              <a:gd name="T57" fmla="*/ 178 h 1553"/>
              <a:gd name="T58" fmla="*/ 140 w 1861"/>
              <a:gd name="T59" fmla="*/ 193 h 1553"/>
              <a:gd name="T60" fmla="*/ 144 w 1861"/>
              <a:gd name="T61" fmla="*/ 207 h 1553"/>
              <a:gd name="T62" fmla="*/ 150 w 1861"/>
              <a:gd name="T63" fmla="*/ 217 h 1553"/>
              <a:gd name="T64" fmla="*/ 154 w 1861"/>
              <a:gd name="T65" fmla="*/ 222 h 1553"/>
              <a:gd name="T66" fmla="*/ 159 w 1861"/>
              <a:gd name="T67" fmla="*/ 227 h 1553"/>
              <a:gd name="T68" fmla="*/ 164 w 1861"/>
              <a:gd name="T69" fmla="*/ 228 h 1553"/>
              <a:gd name="T70" fmla="*/ 169 w 1861"/>
              <a:gd name="T71" fmla="*/ 231 h 1553"/>
              <a:gd name="T72" fmla="*/ 174 w 1861"/>
              <a:gd name="T73" fmla="*/ 231 h 1553"/>
              <a:gd name="T74" fmla="*/ 178 w 1861"/>
              <a:gd name="T75" fmla="*/ 231 h 1553"/>
              <a:gd name="T76" fmla="*/ 182 w 1861"/>
              <a:gd name="T77" fmla="*/ 231 h 1553"/>
              <a:gd name="T78" fmla="*/ 188 w 1861"/>
              <a:gd name="T79" fmla="*/ 231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831240"/>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cxnSp>
        <p:nvCxnSpPr>
          <p:cNvPr id="8" name="19 Düz Bağlayıcı">
            <a:extLst>
              <a:ext uri="{FF2B5EF4-FFF2-40B4-BE49-F238E27FC236}">
                <a16:creationId xmlns:a16="http://schemas.microsoft.com/office/drawing/2014/main" id="{16DC4D77-F3AE-3D1E-3814-E965CFC4F97B}"/>
              </a:ext>
            </a:extLst>
          </p:cNvPr>
          <p:cNvCxnSpPr/>
          <p:nvPr/>
        </p:nvCxnSpPr>
        <p:spPr bwMode="auto">
          <a:xfrm>
            <a:off x="4544816" y="4491037"/>
            <a:ext cx="0" cy="2089151"/>
          </a:xfrm>
          <a:prstGeom prst="line">
            <a:avLst/>
          </a:prstGeom>
          <a:ln w="12700">
            <a:solidFill>
              <a:srgbClr val="831240"/>
            </a:solidFill>
          </a:ln>
        </p:spPr>
        <p:style>
          <a:lnRef idx="1">
            <a:schemeClr val="accent1"/>
          </a:lnRef>
          <a:fillRef idx="0">
            <a:schemeClr val="accent1"/>
          </a:fillRef>
          <a:effectRef idx="0">
            <a:schemeClr val="accent1"/>
          </a:effectRef>
          <a:fontRef idx="minor">
            <a:schemeClr val="tx1"/>
          </a:fontRef>
        </p:style>
      </p:cxnSp>
      <p:sp>
        <p:nvSpPr>
          <p:cNvPr id="9" name="Freeform 721">
            <a:extLst>
              <a:ext uri="{FF2B5EF4-FFF2-40B4-BE49-F238E27FC236}">
                <a16:creationId xmlns:a16="http://schemas.microsoft.com/office/drawing/2014/main" id="{30268166-AF44-7FA5-9ED7-C9BE61ACE518}"/>
              </a:ext>
            </a:extLst>
          </p:cNvPr>
          <p:cNvSpPr>
            <a:spLocks/>
          </p:cNvSpPr>
          <p:nvPr/>
        </p:nvSpPr>
        <p:spPr bwMode="auto">
          <a:xfrm>
            <a:off x="2663026" y="4373948"/>
            <a:ext cx="1915738" cy="2161068"/>
          </a:xfrm>
          <a:custGeom>
            <a:avLst/>
            <a:gdLst>
              <a:gd name="T0" fmla="*/ 2 w 1861"/>
              <a:gd name="T1" fmla="*/ 231 h 1553"/>
              <a:gd name="T2" fmla="*/ 7 w 1861"/>
              <a:gd name="T3" fmla="*/ 231 h 1553"/>
              <a:gd name="T4" fmla="*/ 11 w 1861"/>
              <a:gd name="T5" fmla="*/ 231 h 1553"/>
              <a:gd name="T6" fmla="*/ 17 w 1861"/>
              <a:gd name="T7" fmla="*/ 231 h 1553"/>
              <a:gd name="T8" fmla="*/ 21 w 1861"/>
              <a:gd name="T9" fmla="*/ 231 h 1553"/>
              <a:gd name="T10" fmla="*/ 26 w 1861"/>
              <a:gd name="T11" fmla="*/ 228 h 1553"/>
              <a:gd name="T12" fmla="*/ 31 w 1861"/>
              <a:gd name="T13" fmla="*/ 227 h 1553"/>
              <a:gd name="T14" fmla="*/ 36 w 1861"/>
              <a:gd name="T15" fmla="*/ 222 h 1553"/>
              <a:gd name="T16" fmla="*/ 41 w 1861"/>
              <a:gd name="T17" fmla="*/ 217 h 1553"/>
              <a:gd name="T18" fmla="*/ 45 w 1861"/>
              <a:gd name="T19" fmla="*/ 207 h 1553"/>
              <a:gd name="T20" fmla="*/ 49 w 1861"/>
              <a:gd name="T21" fmla="*/ 193 h 1553"/>
              <a:gd name="T22" fmla="*/ 54 w 1861"/>
              <a:gd name="T23" fmla="*/ 178 h 1553"/>
              <a:gd name="T24" fmla="*/ 58 w 1861"/>
              <a:gd name="T25" fmla="*/ 157 h 1553"/>
              <a:gd name="T26" fmla="*/ 64 w 1861"/>
              <a:gd name="T27" fmla="*/ 133 h 1553"/>
              <a:gd name="T28" fmla="*/ 69 w 1861"/>
              <a:gd name="T29" fmla="*/ 106 h 1553"/>
              <a:gd name="T30" fmla="*/ 73 w 1861"/>
              <a:gd name="T31" fmla="*/ 77 h 1553"/>
              <a:gd name="T32" fmla="*/ 78 w 1861"/>
              <a:gd name="T33" fmla="*/ 50 h 1553"/>
              <a:gd name="T34" fmla="*/ 83 w 1861"/>
              <a:gd name="T35" fmla="*/ 28 h 1553"/>
              <a:gd name="T36" fmla="*/ 88 w 1861"/>
              <a:gd name="T37" fmla="*/ 10 h 1553"/>
              <a:gd name="T38" fmla="*/ 92 w 1861"/>
              <a:gd name="T39" fmla="*/ 2 h 1553"/>
              <a:gd name="T40" fmla="*/ 98 w 1861"/>
              <a:gd name="T41" fmla="*/ 2 h 1553"/>
              <a:gd name="T42" fmla="*/ 103 w 1861"/>
              <a:gd name="T43" fmla="*/ 10 h 1553"/>
              <a:gd name="T44" fmla="*/ 107 w 1861"/>
              <a:gd name="T45" fmla="*/ 28 h 1553"/>
              <a:gd name="T46" fmla="*/ 111 w 1861"/>
              <a:gd name="T47" fmla="*/ 50 h 1553"/>
              <a:gd name="T48" fmla="*/ 116 w 1861"/>
              <a:gd name="T49" fmla="*/ 77 h 1553"/>
              <a:gd name="T50" fmla="*/ 121 w 1861"/>
              <a:gd name="T51" fmla="*/ 106 h 1553"/>
              <a:gd name="T52" fmla="*/ 125 w 1861"/>
              <a:gd name="T53" fmla="*/ 133 h 1553"/>
              <a:gd name="T54" fmla="*/ 131 w 1861"/>
              <a:gd name="T55" fmla="*/ 157 h 1553"/>
              <a:gd name="T56" fmla="*/ 135 w 1861"/>
              <a:gd name="T57" fmla="*/ 178 h 1553"/>
              <a:gd name="T58" fmla="*/ 140 w 1861"/>
              <a:gd name="T59" fmla="*/ 193 h 1553"/>
              <a:gd name="T60" fmla="*/ 144 w 1861"/>
              <a:gd name="T61" fmla="*/ 207 h 1553"/>
              <a:gd name="T62" fmla="*/ 150 w 1861"/>
              <a:gd name="T63" fmla="*/ 217 h 1553"/>
              <a:gd name="T64" fmla="*/ 154 w 1861"/>
              <a:gd name="T65" fmla="*/ 222 h 1553"/>
              <a:gd name="T66" fmla="*/ 159 w 1861"/>
              <a:gd name="T67" fmla="*/ 227 h 1553"/>
              <a:gd name="T68" fmla="*/ 164 w 1861"/>
              <a:gd name="T69" fmla="*/ 228 h 1553"/>
              <a:gd name="T70" fmla="*/ 169 w 1861"/>
              <a:gd name="T71" fmla="*/ 231 h 1553"/>
              <a:gd name="T72" fmla="*/ 174 w 1861"/>
              <a:gd name="T73" fmla="*/ 231 h 1553"/>
              <a:gd name="T74" fmla="*/ 178 w 1861"/>
              <a:gd name="T75" fmla="*/ 231 h 1553"/>
              <a:gd name="T76" fmla="*/ 182 w 1861"/>
              <a:gd name="T77" fmla="*/ 231 h 1553"/>
              <a:gd name="T78" fmla="*/ 188 w 1861"/>
              <a:gd name="T79" fmla="*/ 231 h 15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1"/>
              <a:gd name="T121" fmla="*/ 0 h 1553"/>
              <a:gd name="T122" fmla="*/ 1861 w 1861"/>
              <a:gd name="T123" fmla="*/ 1553 h 15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1" h="1553">
                <a:moveTo>
                  <a:pt x="0" y="1552"/>
                </a:moveTo>
                <a:lnTo>
                  <a:pt x="22" y="1552"/>
                </a:lnTo>
                <a:lnTo>
                  <a:pt x="46" y="1552"/>
                </a:lnTo>
                <a:lnTo>
                  <a:pt x="69" y="1552"/>
                </a:lnTo>
                <a:lnTo>
                  <a:pt x="91" y="1552"/>
                </a:lnTo>
                <a:lnTo>
                  <a:pt x="114" y="1552"/>
                </a:lnTo>
                <a:lnTo>
                  <a:pt x="137" y="1552"/>
                </a:lnTo>
                <a:lnTo>
                  <a:pt x="160" y="1552"/>
                </a:lnTo>
                <a:lnTo>
                  <a:pt x="182" y="1543"/>
                </a:lnTo>
                <a:lnTo>
                  <a:pt x="205" y="1543"/>
                </a:lnTo>
                <a:lnTo>
                  <a:pt x="228" y="1543"/>
                </a:lnTo>
                <a:lnTo>
                  <a:pt x="251" y="1534"/>
                </a:lnTo>
                <a:lnTo>
                  <a:pt x="273" y="1524"/>
                </a:lnTo>
                <a:lnTo>
                  <a:pt x="304" y="1515"/>
                </a:lnTo>
                <a:lnTo>
                  <a:pt x="326" y="1505"/>
                </a:lnTo>
                <a:lnTo>
                  <a:pt x="349" y="1486"/>
                </a:lnTo>
                <a:lnTo>
                  <a:pt x="372" y="1468"/>
                </a:lnTo>
                <a:lnTo>
                  <a:pt x="395" y="1448"/>
                </a:lnTo>
                <a:lnTo>
                  <a:pt x="417" y="1420"/>
                </a:lnTo>
                <a:lnTo>
                  <a:pt x="440" y="1382"/>
                </a:lnTo>
                <a:lnTo>
                  <a:pt x="463" y="1344"/>
                </a:lnTo>
                <a:lnTo>
                  <a:pt x="486" y="1297"/>
                </a:lnTo>
                <a:lnTo>
                  <a:pt x="508" y="1250"/>
                </a:lnTo>
                <a:lnTo>
                  <a:pt x="532" y="1193"/>
                </a:lnTo>
                <a:lnTo>
                  <a:pt x="554" y="1126"/>
                </a:lnTo>
                <a:lnTo>
                  <a:pt x="577" y="1051"/>
                </a:lnTo>
                <a:lnTo>
                  <a:pt x="600" y="975"/>
                </a:lnTo>
                <a:lnTo>
                  <a:pt x="630" y="890"/>
                </a:lnTo>
                <a:lnTo>
                  <a:pt x="653" y="804"/>
                </a:lnTo>
                <a:lnTo>
                  <a:pt x="676" y="710"/>
                </a:lnTo>
                <a:lnTo>
                  <a:pt x="698" y="615"/>
                </a:lnTo>
                <a:lnTo>
                  <a:pt x="721" y="521"/>
                </a:lnTo>
                <a:lnTo>
                  <a:pt x="744" y="426"/>
                </a:lnTo>
                <a:lnTo>
                  <a:pt x="767" y="341"/>
                </a:lnTo>
                <a:lnTo>
                  <a:pt x="790" y="256"/>
                </a:lnTo>
                <a:lnTo>
                  <a:pt x="812" y="190"/>
                </a:lnTo>
                <a:lnTo>
                  <a:pt x="835" y="124"/>
                </a:lnTo>
                <a:lnTo>
                  <a:pt x="858" y="66"/>
                </a:lnTo>
                <a:lnTo>
                  <a:pt x="881" y="38"/>
                </a:lnTo>
                <a:lnTo>
                  <a:pt x="903" y="10"/>
                </a:lnTo>
                <a:lnTo>
                  <a:pt x="934" y="0"/>
                </a:lnTo>
                <a:lnTo>
                  <a:pt x="957" y="10"/>
                </a:lnTo>
                <a:lnTo>
                  <a:pt x="980" y="38"/>
                </a:lnTo>
                <a:lnTo>
                  <a:pt x="1002" y="66"/>
                </a:lnTo>
                <a:lnTo>
                  <a:pt x="1025" y="124"/>
                </a:lnTo>
                <a:lnTo>
                  <a:pt x="1048" y="190"/>
                </a:lnTo>
                <a:lnTo>
                  <a:pt x="1071" y="256"/>
                </a:lnTo>
                <a:lnTo>
                  <a:pt x="1093" y="341"/>
                </a:lnTo>
                <a:lnTo>
                  <a:pt x="1116" y="426"/>
                </a:lnTo>
                <a:lnTo>
                  <a:pt x="1139" y="521"/>
                </a:lnTo>
                <a:lnTo>
                  <a:pt x="1162" y="615"/>
                </a:lnTo>
                <a:lnTo>
                  <a:pt x="1184" y="710"/>
                </a:lnTo>
                <a:lnTo>
                  <a:pt x="1207" y="804"/>
                </a:lnTo>
                <a:lnTo>
                  <a:pt x="1230" y="890"/>
                </a:lnTo>
                <a:lnTo>
                  <a:pt x="1261" y="975"/>
                </a:lnTo>
                <a:lnTo>
                  <a:pt x="1283" y="1051"/>
                </a:lnTo>
                <a:lnTo>
                  <a:pt x="1306" y="1126"/>
                </a:lnTo>
                <a:lnTo>
                  <a:pt x="1328" y="1193"/>
                </a:lnTo>
                <a:lnTo>
                  <a:pt x="1352" y="1250"/>
                </a:lnTo>
                <a:lnTo>
                  <a:pt x="1374" y="1297"/>
                </a:lnTo>
                <a:lnTo>
                  <a:pt x="1397" y="1344"/>
                </a:lnTo>
                <a:lnTo>
                  <a:pt x="1420" y="1382"/>
                </a:lnTo>
                <a:lnTo>
                  <a:pt x="1443" y="1420"/>
                </a:lnTo>
                <a:lnTo>
                  <a:pt x="1466" y="1448"/>
                </a:lnTo>
                <a:lnTo>
                  <a:pt x="1488" y="1468"/>
                </a:lnTo>
                <a:lnTo>
                  <a:pt x="1511" y="1486"/>
                </a:lnTo>
                <a:lnTo>
                  <a:pt x="1534" y="1505"/>
                </a:lnTo>
                <a:lnTo>
                  <a:pt x="1557" y="1515"/>
                </a:lnTo>
                <a:lnTo>
                  <a:pt x="1587" y="1524"/>
                </a:lnTo>
                <a:lnTo>
                  <a:pt x="1610" y="1534"/>
                </a:lnTo>
                <a:lnTo>
                  <a:pt x="1632" y="1543"/>
                </a:lnTo>
                <a:lnTo>
                  <a:pt x="1656" y="1543"/>
                </a:lnTo>
                <a:lnTo>
                  <a:pt x="1678" y="1543"/>
                </a:lnTo>
                <a:lnTo>
                  <a:pt x="1701" y="1552"/>
                </a:lnTo>
                <a:lnTo>
                  <a:pt x="1723" y="1552"/>
                </a:lnTo>
                <a:lnTo>
                  <a:pt x="1747" y="1552"/>
                </a:lnTo>
                <a:lnTo>
                  <a:pt x="1769" y="1552"/>
                </a:lnTo>
                <a:lnTo>
                  <a:pt x="1792" y="1552"/>
                </a:lnTo>
                <a:lnTo>
                  <a:pt x="1814" y="1552"/>
                </a:lnTo>
                <a:lnTo>
                  <a:pt x="1838" y="1552"/>
                </a:lnTo>
                <a:lnTo>
                  <a:pt x="1860" y="1552"/>
                </a:lnTo>
              </a:path>
            </a:pathLst>
          </a:custGeom>
          <a:noFill/>
          <a:ln w="57150" cap="rnd">
            <a:solidFill>
              <a:srgbClr val="831240"/>
            </a:solidFill>
            <a:round/>
            <a:headEnd/>
            <a:tailEnd/>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cxnSp>
        <p:nvCxnSpPr>
          <p:cNvPr id="10" name="19 Düz Bağlayıcı">
            <a:extLst>
              <a:ext uri="{FF2B5EF4-FFF2-40B4-BE49-F238E27FC236}">
                <a16:creationId xmlns:a16="http://schemas.microsoft.com/office/drawing/2014/main" id="{A675E56A-2FD4-6047-26C8-C94DF19C1D79}"/>
              </a:ext>
            </a:extLst>
          </p:cNvPr>
          <p:cNvCxnSpPr/>
          <p:nvPr/>
        </p:nvCxnSpPr>
        <p:spPr bwMode="auto">
          <a:xfrm>
            <a:off x="3636047" y="4401358"/>
            <a:ext cx="0" cy="2089151"/>
          </a:xfrm>
          <a:prstGeom prst="line">
            <a:avLst/>
          </a:prstGeom>
          <a:ln w="12700">
            <a:solidFill>
              <a:srgbClr val="8312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88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vert="horz" wrap="square" lIns="96201" tIns="48100" rIns="96201" bIns="48100" numCol="1" rtlCol="0" anchor="t" anchorCtr="0" compatLnSpc="1">
            <a:prstTxWarp prst="textNoShape">
              <a:avLst/>
            </a:prstTxWarp>
            <a:normAutofit fontScale="90000"/>
          </a:bodyPr>
          <a:lstStyle/>
          <a:p>
            <a:r>
              <a:rPr dirty="0">
                <a:effectLst>
                  <a:outerShdw blurRad="38100" dist="38100" dir="2700000" algn="tl">
                    <a:srgbClr val="C0C0C0"/>
                  </a:outerShdw>
                </a:effectLst>
              </a:rPr>
              <a:t>Yığılma ? Yayılma ?</a:t>
            </a:r>
          </a:p>
        </p:txBody>
      </p:sp>
      <p:sp>
        <p:nvSpPr>
          <p:cNvPr id="3" name="Veri Yer Tutucusu 2">
            <a:extLst>
              <a:ext uri="{FF2B5EF4-FFF2-40B4-BE49-F238E27FC236}">
                <a16:creationId xmlns:a16="http://schemas.microsoft.com/office/drawing/2014/main" id="{79F458C5-86F2-2431-C0AE-778D4EE8BEF8}"/>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B6C6E95A-101D-F7C3-E6CB-2038B014A62C}"/>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18</a:t>
            </a:fld>
            <a:endParaRPr lang="tr-TR"/>
          </a:p>
        </p:txBody>
      </p:sp>
      <p:sp>
        <p:nvSpPr>
          <p:cNvPr id="22534" name="6 Metin kutusu"/>
          <p:cNvSpPr txBox="1">
            <a:spLocks noChangeArrowheads="1"/>
          </p:cNvSpPr>
          <p:nvPr/>
        </p:nvSpPr>
        <p:spPr bwMode="auto">
          <a:xfrm>
            <a:off x="1910449" y="1644527"/>
            <a:ext cx="4217164" cy="592531"/>
          </a:xfrm>
          <a:prstGeom prst="rect">
            <a:avLst/>
          </a:prstGeom>
          <a:noFill/>
          <a:ln w="9525">
            <a:noFill/>
            <a:miter lim="800000"/>
            <a:headEnd/>
            <a:tailEnd/>
          </a:ln>
        </p:spPr>
        <p:txBody>
          <a:bodyPr wrap="square" lIns="96201" tIns="48100" rIns="96201" bIns="48100">
            <a:spAutoFit/>
          </a:bodyPr>
          <a:lstStyle/>
          <a:p>
            <a:pPr algn="l">
              <a:spcBef>
                <a:spcPct val="0"/>
              </a:spcBef>
              <a:buClrTx/>
              <a:buFontTx/>
              <a:buNone/>
            </a:pPr>
            <a:r>
              <a:rPr lang="tr-TR" sz="3219" dirty="0">
                <a:solidFill>
                  <a:prstClr val="black"/>
                </a:solidFill>
                <a:latin typeface="Tahoma" pitchFamily="34" charset="0"/>
                <a:cs typeface="Arial" pitchFamily="34" charset="0"/>
              </a:rPr>
              <a:t>Ortalama</a:t>
            </a:r>
          </a:p>
        </p:txBody>
      </p:sp>
      <p:sp>
        <p:nvSpPr>
          <p:cNvPr id="22535" name="7 Metin kutusu"/>
          <p:cNvSpPr txBox="1">
            <a:spLocks noChangeArrowheads="1"/>
          </p:cNvSpPr>
          <p:nvPr/>
        </p:nvSpPr>
        <p:spPr bwMode="auto">
          <a:xfrm>
            <a:off x="1910449" y="2506944"/>
            <a:ext cx="4217164" cy="592531"/>
          </a:xfrm>
          <a:prstGeom prst="rect">
            <a:avLst/>
          </a:prstGeom>
          <a:noFill/>
          <a:ln w="9525">
            <a:noFill/>
            <a:miter lim="800000"/>
            <a:headEnd/>
            <a:tailEnd/>
          </a:ln>
        </p:spPr>
        <p:txBody>
          <a:bodyPr wrap="square" lIns="96201" tIns="48100" rIns="96201" bIns="48100">
            <a:spAutoFit/>
          </a:bodyPr>
          <a:lstStyle/>
          <a:p>
            <a:pPr algn="l">
              <a:spcBef>
                <a:spcPct val="0"/>
              </a:spcBef>
              <a:buClrTx/>
              <a:buFontTx/>
              <a:buNone/>
            </a:pPr>
            <a:r>
              <a:rPr lang="tr-TR" sz="3219" dirty="0">
                <a:solidFill>
                  <a:prstClr val="black"/>
                </a:solidFill>
                <a:latin typeface="Tahoma" pitchFamily="34" charset="0"/>
                <a:cs typeface="Arial" pitchFamily="34" charset="0"/>
              </a:rPr>
              <a:t>Medyan</a:t>
            </a:r>
          </a:p>
        </p:txBody>
      </p:sp>
      <p:sp>
        <p:nvSpPr>
          <p:cNvPr id="22536" name="9 Metin kutusu"/>
          <p:cNvSpPr txBox="1">
            <a:spLocks noChangeArrowheads="1"/>
          </p:cNvSpPr>
          <p:nvPr/>
        </p:nvSpPr>
        <p:spPr bwMode="auto">
          <a:xfrm>
            <a:off x="1910447" y="3279662"/>
            <a:ext cx="4217164" cy="592531"/>
          </a:xfrm>
          <a:prstGeom prst="rect">
            <a:avLst/>
          </a:prstGeom>
          <a:noFill/>
          <a:ln w="9525">
            <a:noFill/>
            <a:miter lim="800000"/>
            <a:headEnd/>
            <a:tailEnd/>
          </a:ln>
        </p:spPr>
        <p:txBody>
          <a:bodyPr wrap="square" lIns="96201" tIns="48100" rIns="96201" bIns="48100">
            <a:spAutoFit/>
          </a:bodyPr>
          <a:lstStyle/>
          <a:p>
            <a:pPr algn="l">
              <a:spcBef>
                <a:spcPct val="0"/>
              </a:spcBef>
              <a:buClrTx/>
              <a:buFontTx/>
              <a:buNone/>
            </a:pPr>
            <a:r>
              <a:rPr lang="tr-TR" sz="3219" dirty="0" err="1">
                <a:solidFill>
                  <a:prstClr val="black"/>
                </a:solidFill>
                <a:latin typeface="Tahoma" pitchFamily="34" charset="0"/>
                <a:cs typeface="Arial" pitchFamily="34" charset="0"/>
              </a:rPr>
              <a:t>Varyans</a:t>
            </a:r>
            <a:endParaRPr lang="tr-TR" sz="3219" dirty="0">
              <a:solidFill>
                <a:prstClr val="black"/>
              </a:solidFill>
              <a:latin typeface="Tahoma" pitchFamily="34" charset="0"/>
              <a:cs typeface="Arial" pitchFamily="34" charset="0"/>
            </a:endParaRPr>
          </a:p>
        </p:txBody>
      </p:sp>
      <p:sp>
        <p:nvSpPr>
          <p:cNvPr id="22537" name="10 Metin kutusu"/>
          <p:cNvSpPr txBox="1">
            <a:spLocks noChangeArrowheads="1"/>
          </p:cNvSpPr>
          <p:nvPr/>
        </p:nvSpPr>
        <p:spPr bwMode="auto">
          <a:xfrm>
            <a:off x="1910447" y="4052379"/>
            <a:ext cx="4217164" cy="592531"/>
          </a:xfrm>
          <a:prstGeom prst="rect">
            <a:avLst/>
          </a:prstGeom>
          <a:noFill/>
          <a:ln w="9525">
            <a:noFill/>
            <a:miter lim="800000"/>
            <a:headEnd/>
            <a:tailEnd/>
          </a:ln>
        </p:spPr>
        <p:txBody>
          <a:bodyPr wrap="square" lIns="96201" tIns="48100" rIns="96201" bIns="48100">
            <a:spAutoFit/>
          </a:bodyPr>
          <a:lstStyle/>
          <a:p>
            <a:pPr algn="l">
              <a:spcBef>
                <a:spcPct val="0"/>
              </a:spcBef>
              <a:buClrTx/>
              <a:buFontTx/>
              <a:buNone/>
            </a:pPr>
            <a:r>
              <a:rPr lang="tr-TR" sz="3219" dirty="0">
                <a:solidFill>
                  <a:prstClr val="black"/>
                </a:solidFill>
                <a:latin typeface="Tahoma" pitchFamily="34" charset="0"/>
                <a:cs typeface="Arial" pitchFamily="34" charset="0"/>
              </a:rPr>
              <a:t>SE (</a:t>
            </a:r>
            <a:r>
              <a:rPr lang="tr-TR" sz="3219" dirty="0" err="1">
                <a:solidFill>
                  <a:prstClr val="black"/>
                </a:solidFill>
                <a:latin typeface="Tahoma" pitchFamily="34" charset="0"/>
                <a:cs typeface="Arial" pitchFamily="34" charset="0"/>
              </a:rPr>
              <a:t>Mean</a:t>
            </a:r>
            <a:r>
              <a:rPr lang="tr-TR" sz="3219" dirty="0">
                <a:solidFill>
                  <a:prstClr val="black"/>
                </a:solidFill>
                <a:latin typeface="Tahoma" pitchFamily="34" charset="0"/>
                <a:cs typeface="Arial" pitchFamily="34" charset="0"/>
              </a:rPr>
              <a:t>)</a:t>
            </a:r>
          </a:p>
        </p:txBody>
      </p:sp>
      <p:sp>
        <p:nvSpPr>
          <p:cNvPr id="22538" name="11 Metin kutusu"/>
          <p:cNvSpPr txBox="1">
            <a:spLocks noChangeArrowheads="1"/>
          </p:cNvSpPr>
          <p:nvPr/>
        </p:nvSpPr>
        <p:spPr bwMode="auto">
          <a:xfrm>
            <a:off x="1910449" y="4760704"/>
            <a:ext cx="4217164" cy="592531"/>
          </a:xfrm>
          <a:prstGeom prst="rect">
            <a:avLst/>
          </a:prstGeom>
          <a:noFill/>
          <a:ln w="9525">
            <a:noFill/>
            <a:miter lim="800000"/>
            <a:headEnd/>
            <a:tailEnd/>
          </a:ln>
        </p:spPr>
        <p:txBody>
          <a:bodyPr wrap="square" lIns="96201" tIns="48100" rIns="96201" bIns="48100">
            <a:spAutoFit/>
          </a:bodyPr>
          <a:lstStyle/>
          <a:p>
            <a:pPr algn="l">
              <a:spcBef>
                <a:spcPct val="0"/>
              </a:spcBef>
              <a:buClrTx/>
              <a:buFontTx/>
              <a:buNone/>
            </a:pPr>
            <a:r>
              <a:rPr lang="tr-TR" sz="3219" dirty="0" err="1">
                <a:solidFill>
                  <a:prstClr val="black"/>
                </a:solidFill>
                <a:latin typeface="Tahoma" pitchFamily="34" charset="0"/>
                <a:cs typeface="Arial" pitchFamily="34" charset="0"/>
              </a:rPr>
              <a:t>Mod</a:t>
            </a:r>
            <a:endParaRPr lang="tr-TR" sz="3219" dirty="0">
              <a:solidFill>
                <a:prstClr val="black"/>
              </a:solidFill>
              <a:latin typeface="Tahoma" pitchFamily="34" charset="0"/>
              <a:cs typeface="Arial" pitchFamily="34" charset="0"/>
            </a:endParaRPr>
          </a:p>
        </p:txBody>
      </p:sp>
      <p:sp>
        <p:nvSpPr>
          <p:cNvPr id="22539" name="12 Metin kutusu"/>
          <p:cNvSpPr txBox="1">
            <a:spLocks noChangeArrowheads="1"/>
          </p:cNvSpPr>
          <p:nvPr/>
        </p:nvSpPr>
        <p:spPr bwMode="auto">
          <a:xfrm>
            <a:off x="1910449" y="5533421"/>
            <a:ext cx="4217164" cy="592531"/>
          </a:xfrm>
          <a:prstGeom prst="rect">
            <a:avLst/>
          </a:prstGeom>
          <a:noFill/>
          <a:ln w="9525">
            <a:noFill/>
            <a:miter lim="800000"/>
            <a:headEnd/>
            <a:tailEnd/>
          </a:ln>
        </p:spPr>
        <p:txBody>
          <a:bodyPr wrap="square" lIns="96201" tIns="48100" rIns="96201" bIns="48100">
            <a:spAutoFit/>
          </a:bodyPr>
          <a:lstStyle/>
          <a:p>
            <a:pPr algn="l">
              <a:spcBef>
                <a:spcPct val="0"/>
              </a:spcBef>
              <a:buClrTx/>
              <a:buFontTx/>
              <a:buNone/>
            </a:pPr>
            <a:r>
              <a:rPr lang="tr-TR" sz="3219" dirty="0">
                <a:solidFill>
                  <a:prstClr val="black"/>
                </a:solidFill>
                <a:latin typeface="Tahoma" pitchFamily="34" charset="0"/>
                <a:cs typeface="Arial" pitchFamily="34" charset="0"/>
              </a:rPr>
              <a:t>Standart sapma</a:t>
            </a:r>
          </a:p>
        </p:txBody>
      </p:sp>
      <p:sp>
        <p:nvSpPr>
          <p:cNvPr id="22540" name="19 Metin kutusu"/>
          <p:cNvSpPr txBox="1">
            <a:spLocks noChangeArrowheads="1"/>
          </p:cNvSpPr>
          <p:nvPr/>
        </p:nvSpPr>
        <p:spPr bwMode="auto">
          <a:xfrm>
            <a:off x="6096000" y="1038903"/>
            <a:ext cx="2189062" cy="592531"/>
          </a:xfrm>
          <a:prstGeom prst="rect">
            <a:avLst/>
          </a:prstGeom>
          <a:noFill/>
          <a:ln w="9525">
            <a:noFill/>
            <a:miter lim="800000"/>
            <a:headEnd/>
            <a:tailEnd/>
          </a:ln>
        </p:spPr>
        <p:txBody>
          <a:bodyPr lIns="96201" tIns="48100" rIns="96201" bIns="48100">
            <a:spAutoFit/>
          </a:bodyPr>
          <a:lstStyle/>
          <a:p>
            <a:pPr algn="l">
              <a:spcBef>
                <a:spcPct val="0"/>
              </a:spcBef>
              <a:buClrTx/>
              <a:buFontTx/>
              <a:buNone/>
            </a:pPr>
            <a:r>
              <a:rPr lang="tr-TR" sz="3219" dirty="0">
                <a:solidFill>
                  <a:prstClr val="black"/>
                </a:solidFill>
                <a:latin typeface="Tahoma" pitchFamily="34" charset="0"/>
                <a:cs typeface="Arial" pitchFamily="34" charset="0"/>
              </a:rPr>
              <a:t>Yığılma</a:t>
            </a:r>
          </a:p>
        </p:txBody>
      </p:sp>
      <p:sp>
        <p:nvSpPr>
          <p:cNvPr id="22541" name="20 Metin kutusu"/>
          <p:cNvSpPr txBox="1">
            <a:spLocks noChangeArrowheads="1"/>
          </p:cNvSpPr>
          <p:nvPr/>
        </p:nvSpPr>
        <p:spPr bwMode="auto">
          <a:xfrm>
            <a:off x="8285671" y="1038903"/>
            <a:ext cx="2189062" cy="592531"/>
          </a:xfrm>
          <a:prstGeom prst="rect">
            <a:avLst/>
          </a:prstGeom>
          <a:noFill/>
          <a:ln w="9525">
            <a:noFill/>
            <a:miter lim="800000"/>
            <a:headEnd/>
            <a:tailEnd/>
          </a:ln>
        </p:spPr>
        <p:txBody>
          <a:bodyPr lIns="96201" tIns="48100" rIns="96201" bIns="48100">
            <a:spAutoFit/>
          </a:bodyPr>
          <a:lstStyle/>
          <a:p>
            <a:pPr algn="l">
              <a:spcBef>
                <a:spcPct val="0"/>
              </a:spcBef>
              <a:buClrTx/>
              <a:buFontTx/>
              <a:buNone/>
            </a:pPr>
            <a:r>
              <a:rPr lang="tr-TR" sz="3219" dirty="0">
                <a:solidFill>
                  <a:prstClr val="black"/>
                </a:solidFill>
                <a:latin typeface="Tahoma" pitchFamily="34" charset="0"/>
                <a:cs typeface="Arial" pitchFamily="34" charset="0"/>
              </a:rPr>
              <a:t>Yayılma</a:t>
            </a:r>
          </a:p>
        </p:txBody>
      </p:sp>
      <p:cxnSp>
        <p:nvCxnSpPr>
          <p:cNvPr id="7" name="Düz Bağlayıcı 6"/>
          <p:cNvCxnSpPr/>
          <p:nvPr/>
        </p:nvCxnSpPr>
        <p:spPr>
          <a:xfrm>
            <a:off x="2039233" y="2455552"/>
            <a:ext cx="753399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2039233" y="3292663"/>
            <a:ext cx="753399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2039233" y="4000988"/>
            <a:ext cx="753399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Düz Bağlayıcı 36"/>
          <p:cNvCxnSpPr/>
          <p:nvPr/>
        </p:nvCxnSpPr>
        <p:spPr>
          <a:xfrm>
            <a:off x="2039233" y="4773705"/>
            <a:ext cx="753399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a:off x="2039233" y="5546423"/>
            <a:ext cx="7533994" cy="1"/>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Resim 38" descr="#34306 Clip Art Graphic Of An Orange Guy Character Displaying A Golden Trophy Cup Above His Head by Jester Art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6752" y="1636547"/>
            <a:ext cx="579458" cy="836994"/>
          </a:xfrm>
          <a:prstGeom prst="rect">
            <a:avLst/>
          </a:prstGeom>
          <a:noFill/>
          <a:ln>
            <a:noFill/>
          </a:ln>
        </p:spPr>
      </p:pic>
      <p:pic>
        <p:nvPicPr>
          <p:cNvPr id="40" name="Resim 39" descr="#34306 Clip Art Graphic Of An Orange Guy Character Displaying A Golden Trophy Cup Above His Head by Jester Art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6832" y="2531176"/>
            <a:ext cx="579458" cy="836994"/>
          </a:xfrm>
          <a:prstGeom prst="rect">
            <a:avLst/>
          </a:prstGeom>
          <a:noFill/>
          <a:ln>
            <a:noFill/>
          </a:ln>
        </p:spPr>
      </p:pic>
      <p:pic>
        <p:nvPicPr>
          <p:cNvPr id="41" name="Resim 40" descr="#34306 Clip Art Graphic Of An Orange Guy Character Displaying A Golden Trophy Cup Above His Head by Jester Art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9297" y="4083602"/>
            <a:ext cx="579458" cy="836994"/>
          </a:xfrm>
          <a:prstGeom prst="rect">
            <a:avLst/>
          </a:prstGeom>
          <a:noFill/>
          <a:ln>
            <a:noFill/>
          </a:ln>
        </p:spPr>
      </p:pic>
      <p:pic>
        <p:nvPicPr>
          <p:cNvPr id="42" name="Resim 41" descr="#34306 Clip Art Graphic Of An Orange Guy Character Displaying A Golden Trophy Cup Above His Head by Jester Art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6832" y="4791810"/>
            <a:ext cx="579458" cy="836994"/>
          </a:xfrm>
          <a:prstGeom prst="rect">
            <a:avLst/>
          </a:prstGeom>
          <a:noFill/>
          <a:ln>
            <a:noFill/>
          </a:ln>
        </p:spPr>
      </p:pic>
      <p:pic>
        <p:nvPicPr>
          <p:cNvPr id="43" name="Resim 42" descr="#34306 Clip Art Graphic Of An Orange Guy Character Displaying A Golden Trophy Cup Above His Head by Jester Art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9297" y="5435742"/>
            <a:ext cx="579458" cy="836994"/>
          </a:xfrm>
          <a:prstGeom prst="rect">
            <a:avLst/>
          </a:prstGeom>
          <a:noFill/>
          <a:ln>
            <a:noFill/>
          </a:ln>
        </p:spPr>
      </p:pic>
      <p:pic>
        <p:nvPicPr>
          <p:cNvPr id="44" name="Resim 43" descr="#34306 Clip Art Graphic Of An Orange Guy Character Displaying A Golden Trophy Cup Above His Head by Jester Art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9297" y="3246375"/>
            <a:ext cx="579458" cy="836994"/>
          </a:xfrm>
          <a:prstGeom prst="rect">
            <a:avLst/>
          </a:prstGeom>
          <a:noFill/>
          <a:ln>
            <a:noFill/>
          </a:ln>
        </p:spPr>
      </p:pic>
    </p:spTree>
    <p:extLst>
      <p:ext uri="{BB962C8B-B14F-4D97-AF65-F5344CB8AC3E}">
        <p14:creationId xmlns:p14="http://schemas.microsoft.com/office/powerpoint/2010/main" val="35457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D55C-C558-1DAF-591F-53000F18293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C9D0A39-4E03-8343-3AB1-18148BE5B431}"/>
              </a:ext>
            </a:extLst>
          </p:cNvPr>
          <p:cNvSpPr>
            <a:spLocks noGrp="1"/>
          </p:cNvSpPr>
          <p:nvPr>
            <p:ph type="title"/>
          </p:nvPr>
        </p:nvSpPr>
        <p:spPr/>
        <p:txBody>
          <a:bodyPr/>
          <a:lstStyle/>
          <a:p>
            <a:r>
              <a:rPr lang="tr-TR" dirty="0"/>
              <a:t>Çalışma (GRUP)</a:t>
            </a:r>
            <a:br>
              <a:rPr lang="en-GB" dirty="0"/>
            </a:br>
            <a:endParaRPr lang="en-GB" dirty="0"/>
          </a:p>
        </p:txBody>
      </p:sp>
      <p:sp>
        <p:nvSpPr>
          <p:cNvPr id="3" name="İçerik Yer Tutucusu 2">
            <a:extLst>
              <a:ext uri="{FF2B5EF4-FFF2-40B4-BE49-F238E27FC236}">
                <a16:creationId xmlns:a16="http://schemas.microsoft.com/office/drawing/2014/main" id="{0FCB1AA2-BEAA-798D-565F-4D9672B39E28}"/>
              </a:ext>
            </a:extLst>
          </p:cNvPr>
          <p:cNvSpPr>
            <a:spLocks noGrp="1"/>
          </p:cNvSpPr>
          <p:nvPr>
            <p:ph idx="1"/>
          </p:nvPr>
        </p:nvSpPr>
        <p:spPr/>
        <p:txBody>
          <a:bodyPr/>
          <a:lstStyle/>
          <a:p>
            <a:r>
              <a:rPr lang="tr-TR" b="0" dirty="0"/>
              <a:t>Bir çalışma takımı oluşturun </a:t>
            </a:r>
          </a:p>
          <a:p>
            <a:r>
              <a:rPr lang="en-GB" b="0" dirty="0" err="1"/>
              <a:t>Proje</a:t>
            </a:r>
            <a:r>
              <a:rPr lang="en-GB" b="0" dirty="0"/>
              <a:t> </a:t>
            </a:r>
            <a:r>
              <a:rPr lang="en-GB" b="0" dirty="0" err="1"/>
              <a:t>kitapçıklarından</a:t>
            </a:r>
            <a:r>
              <a:rPr lang="en-GB" b="0" dirty="0"/>
              <a:t> </a:t>
            </a:r>
            <a:r>
              <a:rPr lang="en-GB" b="0" dirty="0" err="1"/>
              <a:t>ilgili</a:t>
            </a:r>
            <a:r>
              <a:rPr lang="en-GB" b="0" dirty="0"/>
              <a:t> </a:t>
            </a:r>
            <a:r>
              <a:rPr lang="en-GB" b="0" dirty="0" err="1"/>
              <a:t>kitapçığı</a:t>
            </a:r>
            <a:r>
              <a:rPr lang="en-GB" b="0" dirty="0"/>
              <a:t> </a:t>
            </a:r>
            <a:r>
              <a:rPr lang="en-GB" b="0" dirty="0" err="1"/>
              <a:t>açarak</a:t>
            </a:r>
            <a:r>
              <a:rPr lang="en-GB" b="0" dirty="0"/>
              <a:t> </a:t>
            </a:r>
            <a:r>
              <a:rPr lang="en-GB" b="0" dirty="0" err="1"/>
              <a:t>burada</a:t>
            </a:r>
            <a:r>
              <a:rPr lang="en-GB" b="0" dirty="0"/>
              <a:t> </a:t>
            </a:r>
            <a:r>
              <a:rPr lang="en-GB" b="0" dirty="0" err="1"/>
              <a:t>yer</a:t>
            </a:r>
            <a:r>
              <a:rPr lang="en-GB" b="0" dirty="0"/>
              <a:t> </a:t>
            </a:r>
            <a:r>
              <a:rPr lang="tr-TR" b="0" dirty="0"/>
              <a:t>alan bilgilerden yararlanarak Form 16</a:t>
            </a:r>
            <a:endParaRPr lang="en-GB" b="0" dirty="0"/>
          </a:p>
          <a:p>
            <a:r>
              <a:rPr lang="tr-TR" b="0" dirty="0"/>
              <a:t>- </a:t>
            </a:r>
            <a:r>
              <a:rPr lang="en-GB" b="0" dirty="0" err="1"/>
              <a:t>inceleyin</a:t>
            </a:r>
            <a:r>
              <a:rPr lang="en-GB" b="0" dirty="0"/>
              <a:t> </a:t>
            </a:r>
          </a:p>
        </p:txBody>
      </p:sp>
      <p:pic>
        <p:nvPicPr>
          <p:cNvPr id="6" name="Grafik 5" descr="Kronometre 75% düz dolguyla">
            <a:extLst>
              <a:ext uri="{FF2B5EF4-FFF2-40B4-BE49-F238E27FC236}">
                <a16:creationId xmlns:a16="http://schemas.microsoft.com/office/drawing/2014/main" id="{51B4BC35-9998-E304-FBB1-1D92D7CF33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2787" y="3464454"/>
            <a:ext cx="450752" cy="450752"/>
          </a:xfrm>
          <a:prstGeom prst="rect">
            <a:avLst/>
          </a:prstGeom>
        </p:spPr>
      </p:pic>
      <p:sp>
        <p:nvSpPr>
          <p:cNvPr id="7" name="Metin kutusu 6">
            <a:extLst>
              <a:ext uri="{FF2B5EF4-FFF2-40B4-BE49-F238E27FC236}">
                <a16:creationId xmlns:a16="http://schemas.microsoft.com/office/drawing/2014/main" id="{358C0B92-3EF6-E3F4-6152-5ECAE970D2DA}"/>
              </a:ext>
            </a:extLst>
          </p:cNvPr>
          <p:cNvSpPr txBox="1"/>
          <p:nvPr/>
        </p:nvSpPr>
        <p:spPr>
          <a:xfrm>
            <a:off x="916347" y="3926119"/>
            <a:ext cx="2499969" cy="461665"/>
          </a:xfrm>
          <a:prstGeom prst="rect">
            <a:avLst/>
          </a:prstGeom>
        </p:spPr>
        <p:txBody>
          <a:bodyPr vert="horz" lIns="91440" tIns="45720" rIns="91440" bIns="45720" rtlCol="0">
            <a:normAutofit/>
          </a:bodyPr>
          <a:lstStyle>
            <a:lvl1pPr indent="0">
              <a:spcBef>
                <a:spcPct val="20000"/>
              </a:spcBef>
              <a:buClr>
                <a:schemeClr val="accent3"/>
              </a:buClr>
              <a:buFont typeface="Arial" panose="020B0604020202020204" pitchFamily="34" charset="0"/>
              <a:buNone/>
              <a:defRPr sz="2400" b="1">
                <a:solidFill>
                  <a:srgbClr val="004047"/>
                </a:solidFill>
                <a:latin typeface="Century Gothic"/>
                <a:cs typeface="Century Gothic"/>
              </a:defRPr>
            </a:lvl1pPr>
            <a:lvl2pPr marL="742950" indent="-285750">
              <a:spcBef>
                <a:spcPct val="20000"/>
              </a:spcBef>
              <a:buClr>
                <a:schemeClr val="accent3"/>
              </a:buClr>
              <a:buSzPct val="100000"/>
              <a:buFont typeface="Arial" panose="020B0604020202020204" pitchFamily="34" charset="0"/>
              <a:buChar char="•"/>
              <a:defRPr sz="2400" b="0" i="0" baseline="0">
                <a:solidFill>
                  <a:srgbClr val="004047"/>
                </a:solidFill>
                <a:latin typeface="Century Gothic"/>
                <a:cs typeface="Century Gothic"/>
              </a:defRPr>
            </a:lvl2pPr>
            <a:lvl3pPr marL="1143000" indent="-228600">
              <a:spcBef>
                <a:spcPct val="20000"/>
              </a:spcBef>
              <a:buClr>
                <a:schemeClr val="accent3"/>
              </a:buClr>
              <a:buSzPct val="50000"/>
              <a:buFont typeface="Courier New" panose="02070309020205020404" pitchFamily="49" charset="0"/>
              <a:buChar char="o"/>
              <a:defRPr sz="2000" b="0" i="0">
                <a:solidFill>
                  <a:srgbClr val="004047"/>
                </a:solidFill>
                <a:latin typeface="Century Gothic"/>
                <a:cs typeface="Century Gothic"/>
              </a:defRPr>
            </a:lvl3pPr>
            <a:lvl4pPr marL="1600200" indent="-228600">
              <a:spcBef>
                <a:spcPct val="20000"/>
              </a:spcBef>
              <a:buClr>
                <a:schemeClr val="accent1"/>
              </a:buClr>
              <a:buSzPct val="100000"/>
              <a:buFont typeface="Arial" panose="020B0604020202020204" pitchFamily="34" charset="0"/>
              <a:buChar char="•"/>
              <a:defRPr b="0" i="0">
                <a:latin typeface="Century Gothic"/>
                <a:cs typeface="Century Gothic"/>
              </a:defRPr>
            </a:lvl4pPr>
            <a:lvl5pPr marL="2057400" indent="-228600">
              <a:spcBef>
                <a:spcPct val="20000"/>
              </a:spcBef>
              <a:buSzPct val="100000"/>
              <a:buFontTx/>
              <a:buBlip>
                <a:blip r:embed="rId4"/>
              </a:buBlip>
              <a:defRPr sz="1600" b="0" i="0" baseline="0">
                <a:latin typeface="Century Gothic"/>
                <a:cs typeface="Century Gothic"/>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tr-TR" dirty="0"/>
              <a:t>Süre 1</a:t>
            </a:r>
            <a:r>
              <a:rPr lang="en-GB" dirty="0"/>
              <a:t>0</a:t>
            </a:r>
            <a:r>
              <a:rPr lang="tr-TR" dirty="0"/>
              <a:t> dakika</a:t>
            </a:r>
            <a:endParaRPr lang="en-GB" dirty="0"/>
          </a:p>
        </p:txBody>
      </p:sp>
      <p:pic>
        <p:nvPicPr>
          <p:cNvPr id="8" name="Resim 7">
            <a:extLst>
              <a:ext uri="{FF2B5EF4-FFF2-40B4-BE49-F238E27FC236}">
                <a16:creationId xmlns:a16="http://schemas.microsoft.com/office/drawing/2014/main" id="{D8AB6C87-35C8-B021-E3C5-EE5CDFD9C45A}"/>
              </a:ext>
            </a:extLst>
          </p:cNvPr>
          <p:cNvPicPr>
            <a:picLocks noChangeAspect="1"/>
          </p:cNvPicPr>
          <p:nvPr/>
        </p:nvPicPr>
        <p:blipFill>
          <a:blip r:embed="rId5"/>
          <a:stretch>
            <a:fillRect/>
          </a:stretch>
        </p:blipFill>
        <p:spPr>
          <a:xfrm>
            <a:off x="3756660" y="2753799"/>
            <a:ext cx="8046720" cy="3162389"/>
          </a:xfrm>
          <a:prstGeom prst="rect">
            <a:avLst/>
          </a:prstGeom>
        </p:spPr>
      </p:pic>
      <p:sp>
        <p:nvSpPr>
          <p:cNvPr id="4" name="Slayt Numarası Yer Tutucusu 5">
            <a:extLst>
              <a:ext uri="{FF2B5EF4-FFF2-40B4-BE49-F238E27FC236}">
                <a16:creationId xmlns:a16="http://schemas.microsoft.com/office/drawing/2014/main" id="{D2FC0544-28D8-5D3F-A675-48839E1D7D0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19</a:t>
            </a:fld>
            <a:endParaRPr lang="tr-TR" dirty="0"/>
          </a:p>
        </p:txBody>
      </p:sp>
    </p:spTree>
    <p:extLst>
      <p:ext uri="{BB962C8B-B14F-4D97-AF65-F5344CB8AC3E}">
        <p14:creationId xmlns:p14="http://schemas.microsoft.com/office/powerpoint/2010/main" val="19191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377577" y="304748"/>
            <a:ext cx="1578636" cy="542925"/>
          </a:xfrm>
        </p:spPr>
        <p:txBody>
          <a:bodyPr>
            <a:normAutofit fontScale="77500" lnSpcReduction="20000"/>
          </a:bodyPr>
          <a:lstStyle/>
          <a:p>
            <a:r>
              <a:rPr lang="en-US" dirty="0" err="1"/>
              <a:t>Dd</a:t>
            </a:r>
            <a:r>
              <a:rPr lang="en-US" dirty="0"/>
              <a:t>/mm/</a:t>
            </a:r>
            <a:r>
              <a:rPr lang="en-US" dirty="0" err="1"/>
              <a:t>yyyy</a:t>
            </a:r>
            <a:endParaRPr lang="en-US" dirty="0"/>
          </a:p>
        </p:txBody>
      </p:sp>
      <p:sp>
        <p:nvSpPr>
          <p:cNvPr id="4" name="Text Placeholder 3"/>
          <p:cNvSpPr>
            <a:spLocks noGrp="1"/>
          </p:cNvSpPr>
          <p:nvPr>
            <p:ph type="body" sz="quarter" idx="17"/>
          </p:nvPr>
        </p:nvSpPr>
        <p:spPr>
          <a:xfrm>
            <a:off x="1815151" y="2863970"/>
            <a:ext cx="8181105" cy="3013043"/>
          </a:xfrm>
        </p:spPr>
        <p:txBody>
          <a:bodyPr>
            <a:normAutofit/>
          </a:bodyPr>
          <a:lstStyle/>
          <a:p>
            <a:r>
              <a:rPr lang="tr-TR" dirty="0"/>
              <a:t>07. Oturum Temel İstatistik</a:t>
            </a:r>
          </a:p>
          <a:p>
            <a:r>
              <a:rPr lang="tr-TR" dirty="0"/>
              <a:t>08. Oturum  Verilerin görselleştirilmesi</a:t>
            </a:r>
          </a:p>
          <a:p>
            <a:r>
              <a:rPr lang="tr-TR" dirty="0"/>
              <a:t>09. Oturum Veri analizine giriş</a:t>
            </a:r>
          </a:p>
          <a:p>
            <a:r>
              <a:rPr lang="tr-TR" dirty="0"/>
              <a:t>10. Oturum Veri analizi </a:t>
            </a:r>
          </a:p>
          <a:p>
            <a:r>
              <a:rPr lang="tr-TR" dirty="0"/>
              <a:t>11. Oturum Hipotez-Test Veri analizi </a:t>
            </a:r>
          </a:p>
          <a:p>
            <a:r>
              <a:rPr lang="tr-TR" dirty="0"/>
              <a:t>12. Oturum ileri Veri Analizi</a:t>
            </a:r>
          </a:p>
        </p:txBody>
      </p:sp>
      <p:sp>
        <p:nvSpPr>
          <p:cNvPr id="6" name="Text Placeholder 5"/>
          <p:cNvSpPr>
            <a:spLocks noGrp="1"/>
          </p:cNvSpPr>
          <p:nvPr>
            <p:ph type="body" sz="quarter" idx="11"/>
          </p:nvPr>
        </p:nvSpPr>
        <p:spPr/>
        <p:txBody>
          <a:bodyPr/>
          <a:lstStyle/>
          <a:p>
            <a:r>
              <a:rPr lang="en-US" dirty="0"/>
              <a:t>MEETING AGENDA</a:t>
            </a:r>
          </a:p>
        </p:txBody>
      </p:sp>
      <p:pic>
        <p:nvPicPr>
          <p:cNvPr id="2" name="Resim 1">
            <a:extLst>
              <a:ext uri="{FF2B5EF4-FFF2-40B4-BE49-F238E27FC236}">
                <a16:creationId xmlns:a16="http://schemas.microsoft.com/office/drawing/2014/main" id="{008F27D6-22C7-4902-DC2C-E4F406E869A1}"/>
              </a:ext>
            </a:extLst>
          </p:cNvPr>
          <p:cNvPicPr>
            <a:picLocks noChangeAspect="1"/>
          </p:cNvPicPr>
          <p:nvPr/>
        </p:nvPicPr>
        <p:blipFill>
          <a:blip r:embed="rId2"/>
          <a:srcRect b="7666"/>
          <a:stretch>
            <a:fillRect/>
          </a:stretch>
        </p:blipFill>
        <p:spPr>
          <a:xfrm>
            <a:off x="8865328" y="2845379"/>
            <a:ext cx="2261856" cy="2297303"/>
          </a:xfrm>
          <a:prstGeom prst="rect">
            <a:avLst/>
          </a:prstGeom>
        </p:spPr>
      </p:pic>
    </p:spTree>
    <p:extLst>
      <p:ext uri="{BB962C8B-B14F-4D97-AF65-F5344CB8AC3E}">
        <p14:creationId xmlns:p14="http://schemas.microsoft.com/office/powerpoint/2010/main" val="2708957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Başlık"/>
          <p:cNvSpPr>
            <a:spLocks noGrp="1"/>
          </p:cNvSpPr>
          <p:nvPr>
            <p:ph type="title"/>
          </p:nvPr>
        </p:nvSpPr>
        <p:spPr/>
        <p:txBody>
          <a:bodyPr/>
          <a:lstStyle/>
          <a:p>
            <a:r>
              <a:rPr lang="tr-TR" dirty="0"/>
              <a:t>NE GÖRÜYORSUNUZ?</a:t>
            </a:r>
          </a:p>
        </p:txBody>
      </p:sp>
      <p:sp>
        <p:nvSpPr>
          <p:cNvPr id="2" name="Veri Yer Tutucusu 1">
            <a:extLst>
              <a:ext uri="{FF2B5EF4-FFF2-40B4-BE49-F238E27FC236}">
                <a16:creationId xmlns:a16="http://schemas.microsoft.com/office/drawing/2014/main" id="{0BB29A1C-77F0-E6CC-EBA5-64498620A8B5}"/>
              </a:ext>
            </a:extLst>
          </p:cNvPr>
          <p:cNvSpPr>
            <a:spLocks noGrp="1"/>
          </p:cNvSpPr>
          <p:nvPr>
            <p:ph type="dt" sz="half" idx="10"/>
          </p:nvPr>
        </p:nvSpPr>
        <p:spPr/>
        <p:txBody>
          <a:bodyPr/>
          <a:lstStyle/>
          <a:p>
            <a:endParaRPr lang="tr-TR" dirty="0"/>
          </a:p>
        </p:txBody>
      </p:sp>
      <p:sp>
        <p:nvSpPr>
          <p:cNvPr id="6" name="İçerik Yer Tutucusu 5">
            <a:extLst>
              <a:ext uri="{FF2B5EF4-FFF2-40B4-BE49-F238E27FC236}">
                <a16:creationId xmlns:a16="http://schemas.microsoft.com/office/drawing/2014/main" id="{8DB75947-6099-B390-07C5-919E710B9289}"/>
              </a:ext>
            </a:extLst>
          </p:cNvPr>
          <p:cNvSpPr>
            <a:spLocks noGrp="1"/>
          </p:cNvSpPr>
          <p:nvPr>
            <p:ph idx="1"/>
          </p:nvPr>
        </p:nvSpPr>
        <p:spPr/>
        <p:txBody>
          <a:bodyPr/>
          <a:lstStyle/>
          <a:p>
            <a:endParaRPr lang="en-GB"/>
          </a:p>
        </p:txBody>
      </p:sp>
      <p:sp>
        <p:nvSpPr>
          <p:cNvPr id="4" name="Slayt Numarası Yer Tutucusu 3">
            <a:extLst>
              <a:ext uri="{FF2B5EF4-FFF2-40B4-BE49-F238E27FC236}">
                <a16:creationId xmlns:a16="http://schemas.microsoft.com/office/drawing/2014/main" id="{95FC67E3-EF25-C080-FE3D-47D7ABE8F9E9}"/>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20</a:t>
            </a:fld>
            <a:endParaRPr lang="tr-TR"/>
          </a:p>
        </p:txBody>
      </p:sp>
      <p:pic>
        <p:nvPicPr>
          <p:cNvPr id="15365" name="Picture 2" descr="BULTEN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120230"/>
            <a:ext cx="6729412"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6 Metin kutusu"/>
          <p:cNvSpPr txBox="1">
            <a:spLocks noChangeArrowheads="1"/>
          </p:cNvSpPr>
          <p:nvPr/>
        </p:nvSpPr>
        <p:spPr bwMode="auto">
          <a:xfrm>
            <a:off x="8781909" y="3571875"/>
            <a:ext cx="1596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eaLnBrk="1" hangingPunct="1">
              <a:buNone/>
            </a:pPr>
            <a:r>
              <a:rPr lang="tr-TR" sz="2800" b="0" dirty="0"/>
              <a:t>PİCASSO</a:t>
            </a:r>
          </a:p>
        </p:txBody>
      </p:sp>
    </p:spTree>
    <p:extLst>
      <p:ext uri="{BB962C8B-B14F-4D97-AF65-F5344CB8AC3E}">
        <p14:creationId xmlns:p14="http://schemas.microsoft.com/office/powerpoint/2010/main" val="95449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Başlık"/>
          <p:cNvSpPr>
            <a:spLocks noGrp="1"/>
          </p:cNvSpPr>
          <p:nvPr>
            <p:ph type="title"/>
          </p:nvPr>
        </p:nvSpPr>
        <p:spPr/>
        <p:txBody>
          <a:bodyPr/>
          <a:lstStyle/>
          <a:p>
            <a:pPr eaLnBrk="1" hangingPunct="1"/>
            <a:r>
              <a:rPr lang="tr-TR" dirty="0"/>
              <a:t>Ne Görüyorsunuz</a:t>
            </a:r>
          </a:p>
        </p:txBody>
      </p:sp>
      <p:sp>
        <p:nvSpPr>
          <p:cNvPr id="7" name="İçerik Yer Tutucusu 6">
            <a:extLst>
              <a:ext uri="{FF2B5EF4-FFF2-40B4-BE49-F238E27FC236}">
                <a16:creationId xmlns:a16="http://schemas.microsoft.com/office/drawing/2014/main" id="{C17978AE-D6FB-3043-3234-1F07F534A1E4}"/>
              </a:ext>
            </a:extLst>
          </p:cNvPr>
          <p:cNvSpPr>
            <a:spLocks noGrp="1"/>
          </p:cNvSpPr>
          <p:nvPr>
            <p:ph idx="1"/>
          </p:nvPr>
        </p:nvSpPr>
        <p:spPr/>
        <p:txBody>
          <a:bodyPr/>
          <a:lstStyle/>
          <a:p>
            <a:endParaRPr lang="en-GB"/>
          </a:p>
        </p:txBody>
      </p:sp>
      <p:sp>
        <p:nvSpPr>
          <p:cNvPr id="4" name="Slayt Numarası Yer Tutucusu 3">
            <a:extLst>
              <a:ext uri="{FF2B5EF4-FFF2-40B4-BE49-F238E27FC236}">
                <a16:creationId xmlns:a16="http://schemas.microsoft.com/office/drawing/2014/main" id="{18805345-A53A-6796-99A6-54550A33569A}"/>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21</a:t>
            </a:fld>
            <a:endParaRPr lang="tr-TR"/>
          </a:p>
        </p:txBody>
      </p:sp>
      <p:pic>
        <p:nvPicPr>
          <p:cNvPr id="16389" name="Picture 2" descr="BULTEN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30" y="1071565"/>
            <a:ext cx="612068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6 Metin kutusu"/>
          <p:cNvSpPr txBox="1">
            <a:spLocks noChangeArrowheads="1"/>
          </p:cNvSpPr>
          <p:nvPr/>
        </p:nvSpPr>
        <p:spPr bwMode="auto">
          <a:xfrm>
            <a:off x="8544272" y="306896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eaLnBrk="1" hangingPunct="1">
              <a:buNone/>
            </a:pPr>
            <a:r>
              <a:rPr lang="tr-TR" sz="2800" b="0" dirty="0"/>
              <a:t>MENİNAS</a:t>
            </a:r>
          </a:p>
        </p:txBody>
      </p:sp>
    </p:spTree>
    <p:extLst>
      <p:ext uri="{BB962C8B-B14F-4D97-AF65-F5344CB8AC3E}">
        <p14:creationId xmlns:p14="http://schemas.microsoft.com/office/powerpoint/2010/main" val="1493648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pPr eaLnBrk="1" hangingPunct="1"/>
            <a:r>
              <a:rPr lang="tr-TR" dirty="0"/>
              <a:t>Grafikler</a:t>
            </a:r>
          </a:p>
        </p:txBody>
      </p:sp>
      <p:sp>
        <p:nvSpPr>
          <p:cNvPr id="2" name="Veri Yer Tutucusu 1">
            <a:extLst>
              <a:ext uri="{FF2B5EF4-FFF2-40B4-BE49-F238E27FC236}">
                <a16:creationId xmlns:a16="http://schemas.microsoft.com/office/drawing/2014/main" id="{EF274499-F878-B1D3-A4AD-BB7106BCFF78}"/>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E6DF9499-6A97-9EE5-6361-4F2273D3279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22</a:t>
            </a:fld>
            <a:endParaRPr lang="tr-T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649" y="1748987"/>
            <a:ext cx="3139351" cy="3740651"/>
          </a:xfrm>
          <a:prstGeom prst="rect">
            <a:avLst/>
          </a:prstGeom>
        </p:spPr>
      </p:pic>
      <p:sp>
        <p:nvSpPr>
          <p:cNvPr id="545796" name="Text Box 4"/>
          <p:cNvSpPr txBox="1">
            <a:spLocks noChangeArrowheads="1"/>
          </p:cNvSpPr>
          <p:nvPr/>
        </p:nvSpPr>
        <p:spPr bwMode="auto">
          <a:xfrm>
            <a:off x="682256" y="1254188"/>
            <a:ext cx="8100461"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l" eaLnBrk="1" hangingPunct="1">
              <a:lnSpc>
                <a:spcPct val="150000"/>
              </a:lnSpc>
              <a:buClr>
                <a:schemeClr val="folHlink"/>
              </a:buClr>
              <a:buSzPct val="100000"/>
            </a:pPr>
            <a:r>
              <a:rPr lang="tr-TR" sz="2400" dirty="0">
                <a:latin typeface="+mj-lt"/>
                <a:ea typeface="Tahoma" pitchFamily="34" charset="0"/>
                <a:cs typeface="Tahoma" pitchFamily="34" charset="0"/>
              </a:rPr>
              <a:t>AMAÇ</a:t>
            </a:r>
          </a:p>
          <a:p>
            <a:pPr algn="l" eaLnBrk="1" hangingPunct="1">
              <a:lnSpc>
                <a:spcPct val="150000"/>
              </a:lnSpc>
              <a:buClr>
                <a:schemeClr val="folHlink"/>
              </a:buClr>
              <a:buSzPct val="100000"/>
              <a:buBlip>
                <a:blip r:embed="rId4"/>
              </a:buBlip>
            </a:pPr>
            <a:r>
              <a:rPr lang="tr-TR" sz="2400" b="0" dirty="0">
                <a:latin typeface="+mj-lt"/>
                <a:ea typeface="Tahoma" pitchFamily="34" charset="0"/>
                <a:cs typeface="Tahoma" pitchFamily="34" charset="0"/>
              </a:rPr>
              <a:t>En yaygın kullanılan grafiklerin tiplerini tanımak. </a:t>
            </a:r>
          </a:p>
          <a:p>
            <a:pPr algn="l" eaLnBrk="1" hangingPunct="1">
              <a:lnSpc>
                <a:spcPct val="150000"/>
              </a:lnSpc>
              <a:buClr>
                <a:schemeClr val="folHlink"/>
              </a:buClr>
              <a:buSzPct val="100000"/>
              <a:buBlip>
                <a:blip r:embed="rId4"/>
              </a:buBlip>
            </a:pPr>
            <a:r>
              <a:rPr lang="tr-TR" sz="2400" b="0" dirty="0">
                <a:latin typeface="+mj-lt"/>
                <a:ea typeface="Tahoma" pitchFamily="34" charset="0"/>
                <a:cs typeface="Tahoma" pitchFamily="34" charset="0"/>
              </a:rPr>
              <a:t>Verilerini niteliklerine uygun doğru grafik seçme</a:t>
            </a:r>
          </a:p>
          <a:p>
            <a:pPr algn="l" eaLnBrk="1" hangingPunct="1">
              <a:lnSpc>
                <a:spcPct val="150000"/>
              </a:lnSpc>
              <a:buClr>
                <a:schemeClr val="folHlink"/>
              </a:buClr>
              <a:buSzPct val="100000"/>
              <a:buBlip>
                <a:blip r:embed="rId4"/>
              </a:buBlip>
            </a:pPr>
            <a:r>
              <a:rPr lang="tr-TR" sz="2400" b="0" dirty="0">
                <a:latin typeface="+mj-lt"/>
                <a:ea typeface="Tahoma" pitchFamily="34" charset="0"/>
                <a:cs typeface="Tahoma" pitchFamily="34" charset="0"/>
              </a:rPr>
              <a:t>Uygulamalarla, Grafik çizmek </a:t>
            </a:r>
          </a:p>
          <a:p>
            <a:pPr algn="l" eaLnBrk="1" hangingPunct="1">
              <a:lnSpc>
                <a:spcPct val="150000"/>
              </a:lnSpc>
              <a:buClr>
                <a:schemeClr val="folHlink"/>
              </a:buClr>
              <a:buSzPct val="100000"/>
              <a:buBlip>
                <a:blip r:embed="rId4"/>
              </a:buBlip>
            </a:pPr>
            <a:r>
              <a:rPr lang="tr-TR" sz="2400" b="0" dirty="0">
                <a:latin typeface="+mj-lt"/>
                <a:ea typeface="Tahoma" pitchFamily="34" charset="0"/>
                <a:cs typeface="Tahoma" pitchFamily="34" charset="0"/>
              </a:rPr>
              <a:t>Verileri Grafiklerle ifade edebilme alışkanlığını kazandırmak. </a:t>
            </a:r>
          </a:p>
          <a:p>
            <a:pPr algn="l" eaLnBrk="1" hangingPunct="1">
              <a:lnSpc>
                <a:spcPct val="150000"/>
              </a:lnSpc>
              <a:buClr>
                <a:schemeClr val="folHlink"/>
              </a:buClr>
              <a:buSzPct val="100000"/>
              <a:buBlip>
                <a:blip r:embed="rId4"/>
              </a:buBlip>
            </a:pPr>
            <a:r>
              <a:rPr lang="tr-TR" sz="2400" b="0" dirty="0">
                <a:latin typeface="+mj-lt"/>
                <a:ea typeface="Tahoma" pitchFamily="34" charset="0"/>
                <a:cs typeface="Tahoma" pitchFamily="34" charset="0"/>
              </a:rPr>
              <a:t>Grafiklerde yer olabilecek anormallikleri tespit etme </a:t>
            </a:r>
          </a:p>
          <a:p>
            <a:pPr algn="l" eaLnBrk="1" hangingPunct="1">
              <a:lnSpc>
                <a:spcPct val="150000"/>
              </a:lnSpc>
              <a:buClr>
                <a:schemeClr val="folHlink"/>
              </a:buClr>
              <a:buSzPct val="100000"/>
              <a:buBlip>
                <a:blip r:embed="rId4"/>
              </a:buBlip>
            </a:pPr>
            <a:r>
              <a:rPr lang="tr-TR" sz="2400" b="0" dirty="0">
                <a:latin typeface="+mj-lt"/>
                <a:ea typeface="Tahoma" pitchFamily="34" charset="0"/>
                <a:cs typeface="Tahoma" pitchFamily="34" charset="0"/>
              </a:rPr>
              <a:t>Anormalliklerin Yorumlanması.</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34464 Clip Art Graphic Of An Orange Fish Jumping On A Fishing Line">
            <a:extLst>
              <a:ext uri="{FF2B5EF4-FFF2-40B4-BE49-F238E27FC236}">
                <a16:creationId xmlns:a16="http://schemas.microsoft.com/office/drawing/2014/main" id="{07CE54DD-CBC7-CD05-A479-0D068E16F7F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9305"/>
          <a:stretch>
            <a:fillRect/>
          </a:stretch>
        </p:blipFill>
        <p:spPr bwMode="auto">
          <a:xfrm>
            <a:off x="8916360" y="2787896"/>
            <a:ext cx="1428750" cy="142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73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5796"/>
                                        </p:tgtEl>
                                        <p:attrNameLst>
                                          <p:attrName>style.visibility</p:attrName>
                                        </p:attrNameLst>
                                      </p:cBhvr>
                                      <p:to>
                                        <p:strVal val="visible"/>
                                      </p:to>
                                    </p:set>
                                    <p:animEffect transition="in" filter="blinds(horizontal)">
                                      <p:cBhvr>
                                        <p:cTn id="7" dur="500"/>
                                        <p:tgtEl>
                                          <p:spTgt spid="54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pPr eaLnBrk="1" hangingPunct="1"/>
            <a:r>
              <a:rPr lang="tr-TR"/>
              <a:t>Yaygın grafik tipleri</a:t>
            </a:r>
          </a:p>
        </p:txBody>
      </p:sp>
      <p:sp>
        <p:nvSpPr>
          <p:cNvPr id="2" name="Veri Yer Tutucusu 1">
            <a:extLst>
              <a:ext uri="{FF2B5EF4-FFF2-40B4-BE49-F238E27FC236}">
                <a16:creationId xmlns:a16="http://schemas.microsoft.com/office/drawing/2014/main" id="{FCDF270A-D5DE-DCD1-1BF3-E4C9A7633196}"/>
              </a:ext>
            </a:extLst>
          </p:cNvPr>
          <p:cNvSpPr>
            <a:spLocks noGrp="1"/>
          </p:cNvSpPr>
          <p:nvPr>
            <p:ph type="dt" sz="half" idx="10"/>
          </p:nvPr>
        </p:nvSpPr>
        <p:spPr/>
        <p:txBody>
          <a:bodyPr/>
          <a:lstStyle/>
          <a:p>
            <a:endParaRPr lang="tr-TR" dirty="0"/>
          </a:p>
        </p:txBody>
      </p:sp>
      <p:sp>
        <p:nvSpPr>
          <p:cNvPr id="4" name="Slayt Numarası Yer Tutucusu 3">
            <a:extLst>
              <a:ext uri="{FF2B5EF4-FFF2-40B4-BE49-F238E27FC236}">
                <a16:creationId xmlns:a16="http://schemas.microsoft.com/office/drawing/2014/main" id="{33055C49-61C8-CC1B-292B-25818CF6B71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23</a:t>
            </a:fld>
            <a:endParaRPr lang="tr-TR"/>
          </a:p>
        </p:txBody>
      </p:sp>
      <p:sp>
        <p:nvSpPr>
          <p:cNvPr id="1127437" name="Text Box 13"/>
          <p:cNvSpPr txBox="1">
            <a:spLocks noChangeArrowheads="1"/>
          </p:cNvSpPr>
          <p:nvPr/>
        </p:nvSpPr>
        <p:spPr bwMode="auto">
          <a:xfrm>
            <a:off x="1767290" y="4720524"/>
            <a:ext cx="2232025" cy="366712"/>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dirty="0">
                <a:latin typeface="+mj-lt"/>
                <a:ea typeface="Tahoma" pitchFamily="34" charset="0"/>
                <a:cs typeface="Tahoma" pitchFamily="34" charset="0"/>
              </a:rPr>
              <a:t>Kutu grafiği</a:t>
            </a:r>
          </a:p>
        </p:txBody>
      </p:sp>
      <p:sp>
        <p:nvSpPr>
          <p:cNvPr id="1127439" name="Text Box 15"/>
          <p:cNvSpPr txBox="1">
            <a:spLocks noChangeArrowheads="1"/>
          </p:cNvSpPr>
          <p:nvPr/>
        </p:nvSpPr>
        <p:spPr bwMode="auto">
          <a:xfrm>
            <a:off x="1265010" y="5622078"/>
            <a:ext cx="3454671" cy="366713"/>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dirty="0">
                <a:latin typeface="+mj-lt"/>
                <a:ea typeface="Tahoma" pitchFamily="34" charset="0"/>
                <a:cs typeface="Tahoma" pitchFamily="34" charset="0"/>
              </a:rPr>
              <a:t>Çok Değişken  grafiği</a:t>
            </a:r>
          </a:p>
        </p:txBody>
      </p:sp>
      <p:sp>
        <p:nvSpPr>
          <p:cNvPr id="1127440" name="Text Box 16"/>
          <p:cNvSpPr txBox="1">
            <a:spLocks noChangeArrowheads="1"/>
          </p:cNvSpPr>
          <p:nvPr/>
        </p:nvSpPr>
        <p:spPr bwMode="auto">
          <a:xfrm>
            <a:off x="1766873" y="4364280"/>
            <a:ext cx="2813050" cy="356244"/>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dirty="0" err="1">
                <a:latin typeface="+mj-lt"/>
                <a:ea typeface="Tahoma" pitchFamily="34" charset="0"/>
                <a:cs typeface="Tahoma" pitchFamily="34" charset="0"/>
              </a:rPr>
              <a:t>Histogram</a:t>
            </a:r>
            <a:r>
              <a:rPr lang="tr-TR" sz="2400" b="0" dirty="0">
                <a:latin typeface="+mj-lt"/>
                <a:ea typeface="Tahoma" pitchFamily="34" charset="0"/>
                <a:cs typeface="Tahoma" pitchFamily="34" charset="0"/>
              </a:rPr>
              <a:t>  grafiği</a:t>
            </a:r>
          </a:p>
        </p:txBody>
      </p:sp>
      <p:grpSp>
        <p:nvGrpSpPr>
          <p:cNvPr id="6" name="Grup 5">
            <a:extLst>
              <a:ext uri="{FF2B5EF4-FFF2-40B4-BE49-F238E27FC236}">
                <a16:creationId xmlns:a16="http://schemas.microsoft.com/office/drawing/2014/main" id="{CAD5654C-84A1-35DB-3FEC-2FF9DA2BFBB7}"/>
              </a:ext>
            </a:extLst>
          </p:cNvPr>
          <p:cNvGrpSpPr/>
          <p:nvPr/>
        </p:nvGrpSpPr>
        <p:grpSpPr>
          <a:xfrm>
            <a:off x="2195496" y="1148220"/>
            <a:ext cx="2581267" cy="1446550"/>
            <a:chOff x="2195496" y="1148220"/>
            <a:chExt cx="2581267" cy="1446550"/>
          </a:xfrm>
        </p:grpSpPr>
        <p:sp>
          <p:nvSpPr>
            <p:cNvPr id="1127432" name="Text Box 8"/>
            <p:cNvSpPr txBox="1">
              <a:spLocks noChangeArrowheads="1"/>
            </p:cNvSpPr>
            <p:nvPr/>
          </p:nvSpPr>
          <p:spPr bwMode="auto">
            <a:xfrm>
              <a:off x="2195496" y="1630124"/>
              <a:ext cx="2239963" cy="366713"/>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dirty="0" err="1">
                  <a:latin typeface="+mj-lt"/>
                  <a:ea typeface="Tahoma" pitchFamily="34" charset="0"/>
                  <a:cs typeface="Tahoma" pitchFamily="34" charset="0"/>
                </a:rPr>
                <a:t>Pareto</a:t>
              </a:r>
              <a:r>
                <a:rPr lang="tr-TR" sz="2400" b="0" dirty="0">
                  <a:latin typeface="+mj-lt"/>
                  <a:ea typeface="Tahoma" pitchFamily="34" charset="0"/>
                  <a:cs typeface="Tahoma" pitchFamily="34" charset="0"/>
                </a:rPr>
                <a:t> grafiği</a:t>
              </a:r>
            </a:p>
          </p:txBody>
        </p:sp>
        <p:sp>
          <p:nvSpPr>
            <p:cNvPr id="1127433" name="Text Box 9"/>
            <p:cNvSpPr txBox="1">
              <a:spLocks noChangeArrowheads="1"/>
            </p:cNvSpPr>
            <p:nvPr/>
          </p:nvSpPr>
          <p:spPr bwMode="auto">
            <a:xfrm>
              <a:off x="2205548" y="2032580"/>
              <a:ext cx="2232025" cy="366712"/>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dirty="0">
                  <a:latin typeface="+mj-lt"/>
                  <a:ea typeface="Tahoma" pitchFamily="34" charset="0"/>
                  <a:cs typeface="Tahoma" pitchFamily="34" charset="0"/>
                </a:rPr>
                <a:t>Pasta grafiği</a:t>
              </a:r>
            </a:p>
          </p:txBody>
        </p:sp>
        <p:sp>
          <p:nvSpPr>
            <p:cNvPr id="1127441" name="Text Box 17"/>
            <p:cNvSpPr txBox="1">
              <a:spLocks noChangeArrowheads="1"/>
            </p:cNvSpPr>
            <p:nvPr/>
          </p:nvSpPr>
          <p:spPr bwMode="auto">
            <a:xfrm>
              <a:off x="4196155" y="1148220"/>
              <a:ext cx="580608" cy="1446550"/>
            </a:xfrm>
            <a:prstGeom prst="rect">
              <a:avLst/>
            </a:prstGeom>
            <a:noFill/>
            <a:ln w="9525" algn="ctr">
              <a:noFill/>
              <a:miter lim="800000"/>
              <a:headEnd/>
              <a:tailEnd/>
            </a:ln>
            <a:effectLst/>
          </p:spPr>
          <p:txBody>
            <a:bodyPr wrap="none">
              <a:spAutoFit/>
            </a:bodyPr>
            <a:lstStyle/>
            <a:p>
              <a:pPr>
                <a:buNone/>
                <a:defRPr/>
              </a:pPr>
              <a:r>
                <a:rPr lang="tr-TR" sz="8800" dirty="0">
                  <a:latin typeface="+mj-lt"/>
                  <a:ea typeface="Tahoma" pitchFamily="34" charset="0"/>
                  <a:cs typeface="Tahoma" pitchFamily="34" charset="0"/>
                </a:rPr>
                <a:t>}</a:t>
              </a:r>
            </a:p>
          </p:txBody>
        </p:sp>
      </p:grpSp>
      <p:grpSp>
        <p:nvGrpSpPr>
          <p:cNvPr id="7" name="Grup 6">
            <a:extLst>
              <a:ext uri="{FF2B5EF4-FFF2-40B4-BE49-F238E27FC236}">
                <a16:creationId xmlns:a16="http://schemas.microsoft.com/office/drawing/2014/main" id="{4E127D80-E2C6-06D9-E283-231E889879FC}"/>
              </a:ext>
            </a:extLst>
          </p:cNvPr>
          <p:cNvGrpSpPr/>
          <p:nvPr/>
        </p:nvGrpSpPr>
        <p:grpSpPr>
          <a:xfrm>
            <a:off x="2198672" y="2576934"/>
            <a:ext cx="2656700" cy="1569660"/>
            <a:chOff x="2198672" y="2576934"/>
            <a:chExt cx="2656700" cy="1569660"/>
          </a:xfrm>
        </p:grpSpPr>
        <p:sp>
          <p:nvSpPr>
            <p:cNvPr id="1127434" name="Text Box 10"/>
            <p:cNvSpPr txBox="1">
              <a:spLocks noChangeArrowheads="1"/>
            </p:cNvSpPr>
            <p:nvPr/>
          </p:nvSpPr>
          <p:spPr bwMode="auto">
            <a:xfrm>
              <a:off x="2205547" y="2864825"/>
              <a:ext cx="2232025" cy="366712"/>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a:latin typeface="+mj-lt"/>
                  <a:ea typeface="Tahoma" pitchFamily="34" charset="0"/>
                  <a:cs typeface="Tahoma" pitchFamily="34" charset="0"/>
                </a:rPr>
                <a:t>Yayılım grafiği</a:t>
              </a:r>
            </a:p>
          </p:txBody>
        </p:sp>
        <p:sp>
          <p:nvSpPr>
            <p:cNvPr id="1127435" name="Text Box 11"/>
            <p:cNvSpPr txBox="1">
              <a:spLocks noChangeArrowheads="1"/>
            </p:cNvSpPr>
            <p:nvPr/>
          </p:nvSpPr>
          <p:spPr bwMode="auto">
            <a:xfrm>
              <a:off x="2198672" y="3724152"/>
              <a:ext cx="2232025" cy="366713"/>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dirty="0">
                  <a:latin typeface="+mj-lt"/>
                  <a:ea typeface="Tahoma" pitchFamily="34" charset="0"/>
                  <a:cs typeface="Tahoma" pitchFamily="34" charset="0"/>
                </a:rPr>
                <a:t>Çubuk grafiği</a:t>
              </a:r>
            </a:p>
          </p:txBody>
        </p:sp>
        <p:sp>
          <p:nvSpPr>
            <p:cNvPr id="1127436" name="Text Box 12"/>
            <p:cNvSpPr txBox="1">
              <a:spLocks noChangeArrowheads="1"/>
            </p:cNvSpPr>
            <p:nvPr/>
          </p:nvSpPr>
          <p:spPr bwMode="auto">
            <a:xfrm>
              <a:off x="2198672" y="3270615"/>
              <a:ext cx="2232025" cy="366713"/>
            </a:xfrm>
            <a:prstGeom prst="rect">
              <a:avLst/>
            </a:prstGeom>
            <a:noFill/>
            <a:ln>
              <a:no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eaLnBrk="1" hangingPunct="1">
                <a:buClr>
                  <a:schemeClr val="folHlink"/>
                </a:buClr>
                <a:buSzPct val="60000"/>
              </a:pPr>
              <a:r>
                <a:rPr lang="tr-TR" sz="2400" b="0">
                  <a:latin typeface="+mj-lt"/>
                  <a:ea typeface="Tahoma" pitchFamily="34" charset="0"/>
                  <a:cs typeface="Tahoma" pitchFamily="34" charset="0"/>
                </a:rPr>
                <a:t>Çizgi grafiği</a:t>
              </a:r>
            </a:p>
          </p:txBody>
        </p:sp>
        <p:sp>
          <p:nvSpPr>
            <p:cNvPr id="1127442" name="Text Box 18"/>
            <p:cNvSpPr txBox="1">
              <a:spLocks noChangeArrowheads="1"/>
            </p:cNvSpPr>
            <p:nvPr/>
          </p:nvSpPr>
          <p:spPr bwMode="auto">
            <a:xfrm>
              <a:off x="4231485" y="2576934"/>
              <a:ext cx="623887" cy="1569660"/>
            </a:xfrm>
            <a:prstGeom prst="rect">
              <a:avLst/>
            </a:prstGeom>
            <a:noFill/>
            <a:ln w="9525" algn="ctr">
              <a:noFill/>
              <a:miter lim="800000"/>
              <a:headEnd/>
              <a:tailEnd/>
            </a:ln>
            <a:effectLst/>
          </p:spPr>
          <p:txBody>
            <a:bodyPr>
              <a:spAutoFit/>
            </a:bodyPr>
            <a:lstStyle/>
            <a:p>
              <a:pPr>
                <a:buNone/>
                <a:defRPr/>
              </a:pPr>
              <a:r>
                <a:rPr lang="tr-TR" sz="9600" dirty="0">
                  <a:latin typeface="+mj-lt"/>
                  <a:ea typeface="Tahoma" pitchFamily="34" charset="0"/>
                  <a:cs typeface="Tahoma" pitchFamily="34" charset="0"/>
                </a:rPr>
                <a:t>}</a:t>
              </a:r>
            </a:p>
          </p:txBody>
        </p:sp>
      </p:grpSp>
      <p:sp>
        <p:nvSpPr>
          <p:cNvPr id="1127444" name="Text Box 20"/>
          <p:cNvSpPr txBox="1">
            <a:spLocks noChangeArrowheads="1"/>
          </p:cNvSpPr>
          <p:nvPr/>
        </p:nvSpPr>
        <p:spPr bwMode="auto">
          <a:xfrm>
            <a:off x="4339312" y="5155782"/>
            <a:ext cx="481222" cy="1107996"/>
          </a:xfrm>
          <a:prstGeom prst="rect">
            <a:avLst/>
          </a:prstGeom>
          <a:noFill/>
          <a:ln w="9525" algn="ctr">
            <a:noFill/>
            <a:miter lim="800000"/>
            <a:headEnd/>
            <a:tailEnd/>
          </a:ln>
          <a:effectLst/>
        </p:spPr>
        <p:txBody>
          <a:bodyPr wrap="none">
            <a:spAutoFit/>
          </a:bodyPr>
          <a:lstStyle/>
          <a:p>
            <a:pPr>
              <a:buNone/>
              <a:defRPr/>
            </a:pPr>
            <a:r>
              <a:rPr lang="tr-TR" sz="6600" dirty="0">
                <a:latin typeface="+mj-lt"/>
                <a:ea typeface="Tahoma" pitchFamily="34" charset="0"/>
                <a:cs typeface="Tahoma" pitchFamily="34" charset="0"/>
              </a:rPr>
              <a:t>}</a:t>
            </a:r>
          </a:p>
        </p:txBody>
      </p:sp>
      <p:sp>
        <p:nvSpPr>
          <p:cNvPr id="1127445" name="Text Box 21"/>
          <p:cNvSpPr txBox="1">
            <a:spLocks noChangeArrowheads="1"/>
          </p:cNvSpPr>
          <p:nvPr/>
        </p:nvSpPr>
        <p:spPr bwMode="auto">
          <a:xfrm>
            <a:off x="4928391" y="5574601"/>
            <a:ext cx="3853940" cy="461665"/>
          </a:xfrm>
          <a:prstGeom prst="rect">
            <a:avLst/>
          </a:prstGeom>
          <a:noFill/>
          <a:ln w="9525" algn="ctr">
            <a:noFill/>
            <a:miter lim="800000"/>
            <a:headEnd/>
            <a:tailEnd/>
          </a:ln>
          <a:effectLst/>
        </p:spPr>
        <p:txBody>
          <a:bodyPr wrap="none">
            <a:spAutoFit/>
          </a:bodyPr>
          <a:lstStyle/>
          <a:p>
            <a:pPr>
              <a:buNone/>
              <a:defRPr/>
            </a:pPr>
            <a:r>
              <a:rPr lang="tr-TR" sz="2400" dirty="0">
                <a:latin typeface="+mj-lt"/>
                <a:ea typeface="Tahoma" pitchFamily="34" charset="0"/>
                <a:cs typeface="Tahoma" pitchFamily="34" charset="0"/>
              </a:rPr>
              <a:t>Etkileşimlerin incelenmesi</a:t>
            </a:r>
          </a:p>
        </p:txBody>
      </p:sp>
      <p:sp>
        <p:nvSpPr>
          <p:cNvPr id="1127446" name="Text Box 22"/>
          <p:cNvSpPr txBox="1">
            <a:spLocks noChangeArrowheads="1"/>
          </p:cNvSpPr>
          <p:nvPr/>
        </p:nvSpPr>
        <p:spPr bwMode="auto">
          <a:xfrm>
            <a:off x="4928391" y="4517022"/>
            <a:ext cx="3765774" cy="461665"/>
          </a:xfrm>
          <a:prstGeom prst="rect">
            <a:avLst/>
          </a:prstGeom>
          <a:noFill/>
          <a:ln w="9525" algn="ctr">
            <a:noFill/>
            <a:miter lim="800000"/>
            <a:headEnd/>
            <a:tailEnd/>
          </a:ln>
          <a:effectLst/>
        </p:spPr>
        <p:txBody>
          <a:bodyPr wrap="none">
            <a:spAutoFit/>
          </a:bodyPr>
          <a:lstStyle/>
          <a:p>
            <a:pPr>
              <a:buNone/>
              <a:defRPr/>
            </a:pPr>
            <a:r>
              <a:rPr lang="tr-TR" sz="2400" dirty="0">
                <a:latin typeface="+mj-lt"/>
                <a:ea typeface="Tahoma" pitchFamily="34" charset="0"/>
                <a:cs typeface="Tahoma" pitchFamily="34" charset="0"/>
              </a:rPr>
              <a:t>Dağılımların incelenmesi</a:t>
            </a:r>
          </a:p>
        </p:txBody>
      </p:sp>
      <p:sp>
        <p:nvSpPr>
          <p:cNvPr id="1127447" name="Text Box 23"/>
          <p:cNvSpPr txBox="1">
            <a:spLocks noChangeArrowheads="1"/>
          </p:cNvSpPr>
          <p:nvPr/>
        </p:nvSpPr>
        <p:spPr bwMode="auto">
          <a:xfrm>
            <a:off x="4928391" y="3295709"/>
            <a:ext cx="5194051" cy="461665"/>
          </a:xfrm>
          <a:prstGeom prst="rect">
            <a:avLst/>
          </a:prstGeom>
          <a:noFill/>
          <a:ln w="9525" algn="ctr">
            <a:noFill/>
            <a:miter lim="800000"/>
            <a:headEnd/>
            <a:tailEnd/>
          </a:ln>
          <a:effectLst/>
        </p:spPr>
        <p:txBody>
          <a:bodyPr wrap="none">
            <a:spAutoFit/>
          </a:bodyPr>
          <a:lstStyle/>
          <a:p>
            <a:pPr>
              <a:buNone/>
              <a:defRPr/>
            </a:pPr>
            <a:r>
              <a:rPr lang="tr-TR" sz="2400" dirty="0">
                <a:latin typeface="+mj-lt"/>
                <a:ea typeface="Tahoma" pitchFamily="34" charset="0"/>
                <a:cs typeface="Tahoma" pitchFamily="34" charset="0"/>
              </a:rPr>
              <a:t>Farkların ve trendlerin incelenmesi</a:t>
            </a:r>
          </a:p>
        </p:txBody>
      </p:sp>
      <p:sp>
        <p:nvSpPr>
          <p:cNvPr id="1127448" name="Text Box 24"/>
          <p:cNvSpPr txBox="1">
            <a:spLocks noChangeArrowheads="1"/>
          </p:cNvSpPr>
          <p:nvPr/>
        </p:nvSpPr>
        <p:spPr bwMode="auto">
          <a:xfrm>
            <a:off x="4928391" y="1808451"/>
            <a:ext cx="3996607" cy="461665"/>
          </a:xfrm>
          <a:prstGeom prst="rect">
            <a:avLst/>
          </a:prstGeom>
          <a:noFill/>
          <a:ln w="9525" algn="ctr">
            <a:noFill/>
            <a:miter lim="800000"/>
            <a:headEnd/>
            <a:tailEnd/>
          </a:ln>
          <a:effectLst/>
        </p:spPr>
        <p:txBody>
          <a:bodyPr wrap="none">
            <a:spAutoFit/>
          </a:bodyPr>
          <a:lstStyle/>
          <a:p>
            <a:pPr>
              <a:buNone/>
              <a:defRPr/>
            </a:pPr>
            <a:r>
              <a:rPr lang="tr-TR" sz="2400" dirty="0">
                <a:latin typeface="+mj-lt"/>
                <a:ea typeface="Tahoma" pitchFamily="34" charset="0"/>
                <a:cs typeface="Tahoma" pitchFamily="34" charset="0"/>
              </a:rPr>
              <a:t>Büyüklüklerin incelenmesi</a:t>
            </a: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7">
            <a:extLst>
              <a:ext uri="{FF2B5EF4-FFF2-40B4-BE49-F238E27FC236}">
                <a16:creationId xmlns:a16="http://schemas.microsoft.com/office/drawing/2014/main" id="{58565285-47EC-FC08-7995-528A6AB8CA68}"/>
              </a:ext>
            </a:extLst>
          </p:cNvPr>
          <p:cNvSpPr txBox="1">
            <a:spLocks noChangeArrowheads="1"/>
          </p:cNvSpPr>
          <p:nvPr/>
        </p:nvSpPr>
        <p:spPr bwMode="auto">
          <a:xfrm>
            <a:off x="4253076" y="3907508"/>
            <a:ext cx="580608" cy="1446550"/>
          </a:xfrm>
          <a:prstGeom prst="rect">
            <a:avLst/>
          </a:prstGeom>
          <a:noFill/>
          <a:ln w="9525" algn="ctr">
            <a:noFill/>
            <a:miter lim="800000"/>
            <a:headEnd/>
            <a:tailEnd/>
          </a:ln>
          <a:effectLst/>
        </p:spPr>
        <p:txBody>
          <a:bodyPr wrap="none">
            <a:spAutoFit/>
          </a:bodyPr>
          <a:lstStyle/>
          <a:p>
            <a:pPr>
              <a:buNone/>
              <a:defRPr/>
            </a:pPr>
            <a:r>
              <a:rPr lang="tr-TR" sz="8800" dirty="0">
                <a:latin typeface="+mj-lt"/>
                <a:ea typeface="Tahoma" pitchFamily="34" charset="0"/>
                <a:cs typeface="Tahoma" pitchFamily="34" charset="0"/>
              </a:rPr>
              <a:t>}</a:t>
            </a:r>
          </a:p>
        </p:txBody>
      </p:sp>
      <p:pic>
        <p:nvPicPr>
          <p:cNvPr id="15" name="Grafik 14" descr="Rozet Tick1 düz dolguyla">
            <a:extLst>
              <a:ext uri="{FF2B5EF4-FFF2-40B4-BE49-F238E27FC236}">
                <a16:creationId xmlns:a16="http://schemas.microsoft.com/office/drawing/2014/main" id="{21042ED6-5C1B-C89C-D64A-3E870F27F4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6873" y="1485130"/>
            <a:ext cx="580608" cy="580608"/>
          </a:xfrm>
          <a:prstGeom prst="rect">
            <a:avLst/>
          </a:prstGeom>
        </p:spPr>
      </p:pic>
      <p:pic>
        <p:nvPicPr>
          <p:cNvPr id="16" name="Grafik 15" descr="Rozet Tick1 düz dolguyla">
            <a:extLst>
              <a:ext uri="{FF2B5EF4-FFF2-40B4-BE49-F238E27FC236}">
                <a16:creationId xmlns:a16="http://schemas.microsoft.com/office/drawing/2014/main" id="{5CFD2C8F-B922-F0C6-5112-22EB0172A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6873" y="1927834"/>
            <a:ext cx="580608" cy="580608"/>
          </a:xfrm>
          <a:prstGeom prst="rect">
            <a:avLst/>
          </a:prstGeom>
        </p:spPr>
      </p:pic>
      <p:pic>
        <p:nvPicPr>
          <p:cNvPr id="17" name="Grafik 16" descr="Rozet Tick1 düz dolguyla">
            <a:extLst>
              <a:ext uri="{FF2B5EF4-FFF2-40B4-BE49-F238E27FC236}">
                <a16:creationId xmlns:a16="http://schemas.microsoft.com/office/drawing/2014/main" id="{85349F9F-647A-6360-84A4-293348BA44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7877" y="2776128"/>
            <a:ext cx="580608" cy="580608"/>
          </a:xfrm>
          <a:prstGeom prst="rect">
            <a:avLst/>
          </a:prstGeom>
        </p:spPr>
      </p:pic>
      <p:pic>
        <p:nvPicPr>
          <p:cNvPr id="18" name="Grafik 17" descr="Rozet Tick1 düz dolguyla">
            <a:extLst>
              <a:ext uri="{FF2B5EF4-FFF2-40B4-BE49-F238E27FC236}">
                <a16:creationId xmlns:a16="http://schemas.microsoft.com/office/drawing/2014/main" id="{632A1EE6-2FB1-6E71-4A1A-5B6F7091C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7877" y="3242510"/>
            <a:ext cx="580608" cy="580608"/>
          </a:xfrm>
          <a:prstGeom prst="rect">
            <a:avLst/>
          </a:prstGeom>
        </p:spPr>
      </p:pic>
      <p:pic>
        <p:nvPicPr>
          <p:cNvPr id="19" name="Grafik 18" descr="Rozet Tick1 düz dolguyla">
            <a:extLst>
              <a:ext uri="{FF2B5EF4-FFF2-40B4-BE49-F238E27FC236}">
                <a16:creationId xmlns:a16="http://schemas.microsoft.com/office/drawing/2014/main" id="{056E37E2-6FD0-52F7-EB60-E6E5FDFD3C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5541" y="4571859"/>
            <a:ext cx="580608" cy="580608"/>
          </a:xfrm>
          <a:prstGeom prst="rect">
            <a:avLst/>
          </a:prstGeom>
        </p:spPr>
      </p:pic>
      <p:pic>
        <p:nvPicPr>
          <p:cNvPr id="20" name="Grafik 19" descr="Rozet Tick1 düz dolguyla">
            <a:extLst>
              <a:ext uri="{FF2B5EF4-FFF2-40B4-BE49-F238E27FC236}">
                <a16:creationId xmlns:a16="http://schemas.microsoft.com/office/drawing/2014/main" id="{D14DE5EC-BDF5-BF5F-B0D5-690CC05EC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6385" y="4177766"/>
            <a:ext cx="580608" cy="580608"/>
          </a:xfrm>
          <a:prstGeom prst="rect">
            <a:avLst/>
          </a:prstGeom>
        </p:spPr>
      </p:pic>
      <p:pic>
        <p:nvPicPr>
          <p:cNvPr id="2050" name="Picture 2" descr="#35490 Clip Art Graphic Of An Orange Guy Character Looking Down At An Arrow On A Bar Graph">
            <a:extLst>
              <a:ext uri="{FF2B5EF4-FFF2-40B4-BE49-F238E27FC236}">
                <a16:creationId xmlns:a16="http://schemas.microsoft.com/office/drawing/2014/main" id="{9A5697AD-F23C-634A-F275-84489783D8D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7958"/>
          <a:stretch>
            <a:fillRect/>
          </a:stretch>
        </p:blipFill>
        <p:spPr bwMode="auto">
          <a:xfrm>
            <a:off x="8958139" y="973934"/>
            <a:ext cx="2199925" cy="222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68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440"/>
                                        </p:tgtEl>
                                        <p:attrNameLst>
                                          <p:attrName>style.visibility</p:attrName>
                                        </p:attrNameLst>
                                      </p:cBhvr>
                                      <p:to>
                                        <p:strVal val="visible"/>
                                      </p:to>
                                    </p:set>
                                    <p:animEffect transition="in" filter="fade">
                                      <p:cBhvr>
                                        <p:cTn id="7" dur="2000"/>
                                        <p:tgtEl>
                                          <p:spTgt spid="11274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7437"/>
                                        </p:tgtEl>
                                        <p:attrNameLst>
                                          <p:attrName>style.visibility</p:attrName>
                                        </p:attrNameLst>
                                      </p:cBhvr>
                                      <p:to>
                                        <p:strVal val="visible"/>
                                      </p:to>
                                    </p:set>
                                    <p:animEffect transition="in" filter="fade">
                                      <p:cBhvr>
                                        <p:cTn id="12" dur="2000"/>
                                        <p:tgtEl>
                                          <p:spTgt spid="1127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7439"/>
                                        </p:tgtEl>
                                        <p:attrNameLst>
                                          <p:attrName>style.visibility</p:attrName>
                                        </p:attrNameLst>
                                      </p:cBhvr>
                                      <p:to>
                                        <p:strVal val="visible"/>
                                      </p:to>
                                    </p:set>
                                    <p:animEffect transition="in" filter="fade">
                                      <p:cBhvr>
                                        <p:cTn id="17" dur="2000"/>
                                        <p:tgtEl>
                                          <p:spTgt spid="1127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37" grpId="0"/>
      <p:bldP spid="1127439" grpId="0"/>
      <p:bldP spid="11274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tr-TR"/>
              <a:t>Neden grafik analizlerini kullanırız.</a:t>
            </a:r>
          </a:p>
        </p:txBody>
      </p:sp>
      <p:sp>
        <p:nvSpPr>
          <p:cNvPr id="2" name="Veri Yer Tutucusu 1">
            <a:extLst>
              <a:ext uri="{FF2B5EF4-FFF2-40B4-BE49-F238E27FC236}">
                <a16:creationId xmlns:a16="http://schemas.microsoft.com/office/drawing/2014/main" id="{4D0C597B-DB85-AF64-07B8-1517B8B51DFF}"/>
              </a:ext>
            </a:extLst>
          </p:cNvPr>
          <p:cNvSpPr>
            <a:spLocks noGrp="1"/>
          </p:cNvSpPr>
          <p:nvPr>
            <p:ph type="dt" sz="half" idx="10"/>
          </p:nvPr>
        </p:nvSpPr>
        <p:spPr/>
        <p:txBody>
          <a:bodyPr/>
          <a:lstStyle/>
          <a:p>
            <a:endParaRPr lang="tr-TR" dirty="0"/>
          </a:p>
        </p:txBody>
      </p:sp>
      <p:sp>
        <p:nvSpPr>
          <p:cNvPr id="546819" name="Rectangle 3"/>
          <p:cNvSpPr>
            <a:spLocks noGrp="1" noChangeArrowheads="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ormAutofit/>
          </a:bodyPr>
          <a:lstStyle/>
          <a:p>
            <a:pPr marL="342894" indent="-342894" fontAlgn="base">
              <a:lnSpc>
                <a:spcPct val="150000"/>
              </a:lnSpc>
              <a:spcBef>
                <a:spcPct val="0"/>
              </a:spcBef>
              <a:spcAft>
                <a:spcPct val="0"/>
              </a:spcAft>
              <a:buClr>
                <a:schemeClr val="folHlink"/>
              </a:buClr>
              <a:buSzPct val="100000"/>
              <a:buBlip>
                <a:blip r:embed="rId3"/>
              </a:buBlip>
            </a:pPr>
            <a:r>
              <a:rPr lang="tr-TR" sz="2400" dirty="0">
                <a:latin typeface="+mj-lt"/>
              </a:rPr>
              <a:t>Veriler</a:t>
            </a:r>
          </a:p>
          <a:p>
            <a:pPr marL="914386" lvl="2" indent="-342894" fontAlgn="base">
              <a:spcBef>
                <a:spcPct val="0"/>
              </a:spcBef>
              <a:spcAft>
                <a:spcPct val="0"/>
              </a:spcAft>
              <a:buBlip>
                <a:blip r:embed="rId3"/>
              </a:buBlip>
            </a:pPr>
            <a:r>
              <a:rPr lang="tr-TR" dirty="0">
                <a:latin typeface="+mj-lt"/>
                <a:cs typeface="+mn-cs"/>
              </a:rPr>
              <a:t>Basit,</a:t>
            </a:r>
          </a:p>
          <a:p>
            <a:pPr marL="914386" lvl="2" indent="-342894" fontAlgn="base">
              <a:spcBef>
                <a:spcPct val="0"/>
              </a:spcBef>
              <a:spcAft>
                <a:spcPct val="0"/>
              </a:spcAft>
              <a:buBlip>
                <a:blip r:embed="rId3"/>
              </a:buBlip>
            </a:pPr>
            <a:r>
              <a:rPr lang="tr-TR" dirty="0">
                <a:latin typeface="+mj-lt"/>
                <a:cs typeface="+mn-cs"/>
              </a:rPr>
              <a:t>Hızlı,</a:t>
            </a:r>
          </a:p>
          <a:p>
            <a:pPr marL="914386" lvl="2" indent="-342894" fontAlgn="base">
              <a:spcBef>
                <a:spcPct val="0"/>
              </a:spcBef>
              <a:spcAft>
                <a:spcPct val="0"/>
              </a:spcAft>
              <a:buBlip>
                <a:blip r:embed="rId3"/>
              </a:buBlip>
            </a:pPr>
            <a:r>
              <a:rPr lang="tr-TR" dirty="0">
                <a:latin typeface="+mj-lt"/>
                <a:cs typeface="+mn-cs"/>
              </a:rPr>
              <a:t>Zaman ve fark boyutu olan, </a:t>
            </a:r>
          </a:p>
          <a:p>
            <a:pPr marL="914386" lvl="2" indent="-342894" fontAlgn="base">
              <a:spcBef>
                <a:spcPct val="0"/>
              </a:spcBef>
              <a:spcAft>
                <a:spcPct val="0"/>
              </a:spcAft>
              <a:buBlip>
                <a:blip r:embed="rId3"/>
              </a:buBlip>
            </a:pPr>
            <a:r>
              <a:rPr lang="tr-TR" dirty="0">
                <a:latin typeface="+mj-lt"/>
                <a:cs typeface="+mn-cs"/>
              </a:rPr>
              <a:t>Güvenilir bilgi sağlar. </a:t>
            </a:r>
          </a:p>
        </p:txBody>
      </p:sp>
      <p:sp>
        <p:nvSpPr>
          <p:cNvPr id="4" name="Slayt Numarası Yer Tutucusu 3">
            <a:extLst>
              <a:ext uri="{FF2B5EF4-FFF2-40B4-BE49-F238E27FC236}">
                <a16:creationId xmlns:a16="http://schemas.microsoft.com/office/drawing/2014/main" id="{37BBE05F-5779-14B8-EA2B-D267C9286C7E}"/>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24</a:t>
            </a:fld>
            <a:endParaRPr lang="tr-TR"/>
          </a:p>
        </p:txBody>
      </p:sp>
      <p:sp>
        <p:nvSpPr>
          <p:cNvPr id="546820" name="Rectangle 4"/>
          <p:cNvSpPr>
            <a:spLocks noChangeArrowheads="1"/>
          </p:cNvSpPr>
          <p:nvPr/>
        </p:nvSpPr>
        <p:spPr bwMode="auto">
          <a:xfrm>
            <a:off x="884904" y="3429000"/>
            <a:ext cx="11249804"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894" indent="-342894">
              <a:lnSpc>
                <a:spcPct val="150000"/>
              </a:lnSpc>
              <a:buClr>
                <a:schemeClr val="folHlink"/>
              </a:buClr>
              <a:buSzPct val="100000"/>
              <a:buBlip>
                <a:blip r:embed="rId3"/>
              </a:buBlip>
            </a:pPr>
            <a:r>
              <a:rPr lang="tr-TR" sz="2000" dirty="0">
                <a:latin typeface="+mj-lt"/>
                <a:ea typeface="Tahoma" pitchFamily="34" charset="0"/>
                <a:cs typeface="Tahoma" pitchFamily="34" charset="0"/>
              </a:rPr>
              <a:t>Bir veri kümesinin düzenlenmesi. </a:t>
            </a:r>
          </a:p>
          <a:p>
            <a:pPr marL="342894" indent="-342894">
              <a:lnSpc>
                <a:spcPct val="150000"/>
              </a:lnSpc>
              <a:buClr>
                <a:schemeClr val="folHlink"/>
              </a:buClr>
              <a:buSzPct val="100000"/>
              <a:buBlip>
                <a:blip r:embed="rId3"/>
              </a:buBlip>
            </a:pPr>
            <a:r>
              <a:rPr lang="tr-TR" sz="2000" dirty="0">
                <a:latin typeface="+mj-lt"/>
                <a:ea typeface="Tahoma" pitchFamily="34" charset="0"/>
                <a:cs typeface="Tahoma" pitchFamily="34" charset="0"/>
              </a:rPr>
              <a:t>Veri kümesinin bir ölçütle veya başka veri kümesi yada kümeleri ile karşılaştırılması. </a:t>
            </a:r>
          </a:p>
          <a:p>
            <a:pPr marL="342894" indent="-342894">
              <a:lnSpc>
                <a:spcPct val="150000"/>
              </a:lnSpc>
              <a:buClr>
                <a:schemeClr val="folHlink"/>
              </a:buClr>
              <a:buSzPct val="100000"/>
              <a:buBlip>
                <a:blip r:embed="rId3"/>
              </a:buBlip>
            </a:pPr>
            <a:r>
              <a:rPr lang="tr-TR" sz="2000" dirty="0">
                <a:latin typeface="+mj-lt"/>
                <a:ea typeface="Tahoma" pitchFamily="34" charset="0"/>
                <a:cs typeface="Tahoma" pitchFamily="34" charset="0"/>
              </a:rPr>
              <a:t>Verilerin daha yakından ve derinlemesine incelenmesi </a:t>
            </a:r>
          </a:p>
          <a:p>
            <a:pPr marL="342894" indent="-342894">
              <a:lnSpc>
                <a:spcPct val="150000"/>
              </a:lnSpc>
              <a:buClr>
                <a:schemeClr val="folHlink"/>
              </a:buClr>
              <a:buSzPct val="100000"/>
              <a:buBlip>
                <a:blip r:embed="rId3"/>
              </a:buBlip>
            </a:pPr>
            <a:r>
              <a:rPr lang="tr-TR" sz="2000" dirty="0">
                <a:latin typeface="+mj-lt"/>
                <a:ea typeface="Tahoma" pitchFamily="34" charset="0"/>
                <a:cs typeface="Tahoma" pitchFamily="34" charset="0"/>
              </a:rPr>
              <a:t>Verileri görselleştirerek verilerin karşılaştırılmasını ve veriler arasındaki ilişkilerin kavranması</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35469 Clip Art Graphic Of An Orange Guy Character Holding A Giant White Envelope">
            <a:extLst>
              <a:ext uri="{FF2B5EF4-FFF2-40B4-BE49-F238E27FC236}">
                <a16:creationId xmlns:a16="http://schemas.microsoft.com/office/drawing/2014/main" id="{350E2D78-9F29-0F43-3349-8F55EF0A17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093"/>
          <a:stretch>
            <a:fillRect/>
          </a:stretch>
        </p:blipFill>
        <p:spPr bwMode="auto">
          <a:xfrm>
            <a:off x="8757139" y="1545909"/>
            <a:ext cx="1914818" cy="193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180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6820"/>
                                        </p:tgtEl>
                                        <p:attrNameLst>
                                          <p:attrName>style.visibility</p:attrName>
                                        </p:attrNameLst>
                                      </p:cBhvr>
                                      <p:to>
                                        <p:strVal val="visible"/>
                                      </p:to>
                                    </p:set>
                                    <p:animEffect transition="in" filter="blinds(horizontal)">
                                      <p:cBhvr>
                                        <p:cTn id="7" dur="500"/>
                                        <p:tgtEl>
                                          <p:spTgt spid="546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6819">
                                            <p:txEl>
                                              <p:pRg st="0" end="0"/>
                                            </p:txEl>
                                          </p:spTgt>
                                        </p:tgtEl>
                                        <p:attrNameLst>
                                          <p:attrName>style.visibility</p:attrName>
                                        </p:attrNameLst>
                                      </p:cBhvr>
                                      <p:to>
                                        <p:strVal val="visible"/>
                                      </p:to>
                                    </p:set>
                                    <p:animEffect transition="in" filter="blinds(horizontal)">
                                      <p:cBhvr>
                                        <p:cTn id="12" dur="500"/>
                                        <p:tgtEl>
                                          <p:spTgt spid="546819">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46819">
                                            <p:txEl>
                                              <p:pRg st="1" end="1"/>
                                            </p:txEl>
                                          </p:spTgt>
                                        </p:tgtEl>
                                        <p:attrNameLst>
                                          <p:attrName>style.visibility</p:attrName>
                                        </p:attrNameLst>
                                      </p:cBhvr>
                                      <p:to>
                                        <p:strVal val="visible"/>
                                      </p:to>
                                    </p:set>
                                    <p:animEffect transition="in" filter="blinds(horizontal)">
                                      <p:cBhvr>
                                        <p:cTn id="15" dur="500"/>
                                        <p:tgtEl>
                                          <p:spTgt spid="546819">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46819">
                                            <p:txEl>
                                              <p:pRg st="2" end="2"/>
                                            </p:txEl>
                                          </p:spTgt>
                                        </p:tgtEl>
                                        <p:attrNameLst>
                                          <p:attrName>style.visibility</p:attrName>
                                        </p:attrNameLst>
                                      </p:cBhvr>
                                      <p:to>
                                        <p:strVal val="visible"/>
                                      </p:to>
                                    </p:set>
                                    <p:animEffect transition="in" filter="blinds(horizontal)">
                                      <p:cBhvr>
                                        <p:cTn id="18" dur="500"/>
                                        <p:tgtEl>
                                          <p:spTgt spid="546819">
                                            <p:txEl>
                                              <p:pRg st="2" end="2"/>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46819">
                                            <p:txEl>
                                              <p:pRg st="3" end="3"/>
                                            </p:txEl>
                                          </p:spTgt>
                                        </p:tgtEl>
                                        <p:attrNameLst>
                                          <p:attrName>style.visibility</p:attrName>
                                        </p:attrNameLst>
                                      </p:cBhvr>
                                      <p:to>
                                        <p:strVal val="visible"/>
                                      </p:to>
                                    </p:set>
                                    <p:animEffect transition="in" filter="blinds(horizontal)">
                                      <p:cBhvr>
                                        <p:cTn id="21" dur="500"/>
                                        <p:tgtEl>
                                          <p:spTgt spid="546819">
                                            <p:txEl>
                                              <p:pRg st="3" end="3"/>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6819">
                                            <p:txEl>
                                              <p:pRg st="4" end="4"/>
                                            </p:txEl>
                                          </p:spTgt>
                                        </p:tgtEl>
                                        <p:attrNameLst>
                                          <p:attrName>style.visibility</p:attrName>
                                        </p:attrNameLst>
                                      </p:cBhvr>
                                      <p:to>
                                        <p:strVal val="visible"/>
                                      </p:to>
                                    </p:set>
                                    <p:animEffect transition="in" filter="blinds(horizontal)">
                                      <p:cBhvr>
                                        <p:cTn id="24" dur="500"/>
                                        <p:tgtEl>
                                          <p:spTgt spid="546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p:bldP spid="5468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3E2E8-6A90-3B15-6CD9-6A96EA46A0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0A6255-2A08-9DEE-FD36-EC9556AF21FC}"/>
              </a:ext>
            </a:extLst>
          </p:cNvPr>
          <p:cNvSpPr>
            <a:spLocks noGrp="1"/>
          </p:cNvSpPr>
          <p:nvPr>
            <p:ph type="body" sz="quarter" idx="11"/>
          </p:nvPr>
        </p:nvSpPr>
        <p:spPr>
          <a:xfrm>
            <a:off x="4355933" y="2882592"/>
            <a:ext cx="3905250" cy="962025"/>
          </a:xfrm>
        </p:spPr>
        <p:txBody>
          <a:bodyPr>
            <a:normAutofit fontScale="92500" lnSpcReduction="10000"/>
          </a:bodyPr>
          <a:lstStyle/>
          <a:p>
            <a:r>
              <a:rPr lang="en-US" dirty="0"/>
              <a:t>COFFEE?</a:t>
            </a:r>
          </a:p>
        </p:txBody>
      </p:sp>
      <p:pic>
        <p:nvPicPr>
          <p:cNvPr id="3" name="Grafik 2" descr="Kahve düz dolguyla">
            <a:extLst>
              <a:ext uri="{FF2B5EF4-FFF2-40B4-BE49-F238E27FC236}">
                <a16:creationId xmlns:a16="http://schemas.microsoft.com/office/drawing/2014/main" id="{8B8C26B4-AFFC-2667-80F0-D9471EDAB2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1073" y="134228"/>
            <a:ext cx="2669524" cy="2669524"/>
          </a:xfrm>
          <a:prstGeom prst="rect">
            <a:avLst/>
          </a:prstGeom>
        </p:spPr>
      </p:pic>
      <p:pic>
        <p:nvPicPr>
          <p:cNvPr id="4" name="Grafik 3" descr="Tabak Çevirme ana hat">
            <a:extLst>
              <a:ext uri="{FF2B5EF4-FFF2-40B4-BE49-F238E27FC236}">
                <a16:creationId xmlns:a16="http://schemas.microsoft.com/office/drawing/2014/main" id="{DD773051-7664-08C8-3208-2D7B4D69FF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538" y="4344980"/>
            <a:ext cx="1048040" cy="1048040"/>
          </a:xfrm>
          <a:prstGeom prst="rect">
            <a:avLst/>
          </a:prstGeom>
        </p:spPr>
      </p:pic>
      <p:pic>
        <p:nvPicPr>
          <p:cNvPr id="5" name="Grafik 4" descr="Kronometre 75% düz dolguyla">
            <a:extLst>
              <a:ext uri="{FF2B5EF4-FFF2-40B4-BE49-F238E27FC236}">
                <a16:creationId xmlns:a16="http://schemas.microsoft.com/office/drawing/2014/main" id="{38F45C4C-3898-2A49-EC60-2C6E11CC8D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3438" y="1133366"/>
            <a:ext cx="817679" cy="817679"/>
          </a:xfrm>
          <a:prstGeom prst="rect">
            <a:avLst/>
          </a:prstGeom>
        </p:spPr>
      </p:pic>
      <p:sp>
        <p:nvSpPr>
          <p:cNvPr id="6" name="Metin Yer Tutucusu 2">
            <a:extLst>
              <a:ext uri="{FF2B5EF4-FFF2-40B4-BE49-F238E27FC236}">
                <a16:creationId xmlns:a16="http://schemas.microsoft.com/office/drawing/2014/main" id="{19DC68C8-104A-9FA4-50CE-3077C455C25E}"/>
              </a:ext>
            </a:extLst>
          </p:cNvPr>
          <p:cNvSpPr txBox="1">
            <a:spLocks/>
          </p:cNvSpPr>
          <p:nvPr/>
        </p:nvSpPr>
        <p:spPr>
          <a:xfrm>
            <a:off x="4060217" y="2108726"/>
            <a:ext cx="4324122" cy="1003478"/>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Font typeface="Arial" panose="020B0604020202020204" pitchFamily="34" charset="0"/>
              <a:buNone/>
              <a:defRPr sz="6600" b="1" kern="1200">
                <a:solidFill>
                  <a:schemeClr val="bg1"/>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a:t>15 dakika ARA</a:t>
            </a:r>
            <a:endParaRPr lang="en-GB" dirty="0"/>
          </a:p>
        </p:txBody>
      </p:sp>
    </p:spTree>
    <p:extLst>
      <p:ext uri="{BB962C8B-B14F-4D97-AF65-F5344CB8AC3E}">
        <p14:creationId xmlns:p14="http://schemas.microsoft.com/office/powerpoint/2010/main" val="953853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0CC37-9EB4-43C9-2140-51A0965BD0F6}"/>
            </a:ext>
          </a:extLst>
        </p:cNvPr>
        <p:cNvGrpSpPr/>
        <p:nvPr/>
      </p:nvGrpSpPr>
      <p:grpSpPr>
        <a:xfrm>
          <a:off x="0" y="0"/>
          <a:ext cx="0" cy="0"/>
          <a:chOff x="0" y="0"/>
          <a:chExt cx="0" cy="0"/>
        </a:xfrm>
      </p:grpSpPr>
      <p:sp>
        <p:nvSpPr>
          <p:cNvPr id="5" name="Veri Yer Tutucusu 4">
            <a:extLst>
              <a:ext uri="{FF2B5EF4-FFF2-40B4-BE49-F238E27FC236}">
                <a16:creationId xmlns:a16="http://schemas.microsoft.com/office/drawing/2014/main" id="{39884233-9DD2-274B-DFBD-A5969A91D994}"/>
              </a:ext>
            </a:extLst>
          </p:cNvPr>
          <p:cNvSpPr>
            <a:spLocks noGrp="1"/>
          </p:cNvSpPr>
          <p:nvPr>
            <p:ph type="dt" sz="half" idx="10"/>
          </p:nvPr>
        </p:nvSpPr>
        <p:spPr/>
        <p:txBody>
          <a:bodyPr/>
          <a:lstStyle/>
          <a:p>
            <a:endParaRPr lang="tr-TR" dirty="0"/>
          </a:p>
        </p:txBody>
      </p:sp>
      <p:sp>
        <p:nvSpPr>
          <p:cNvPr id="3" name="Metin Yer Tutucusu 2">
            <a:extLst>
              <a:ext uri="{FF2B5EF4-FFF2-40B4-BE49-F238E27FC236}">
                <a16:creationId xmlns:a16="http://schemas.microsoft.com/office/drawing/2014/main" id="{8935A164-00DF-AA46-C78B-AAE6CF2EA164}"/>
              </a:ext>
            </a:extLst>
          </p:cNvPr>
          <p:cNvSpPr>
            <a:spLocks noGrp="1"/>
          </p:cNvSpPr>
          <p:nvPr>
            <p:ph type="body" sz="quarter" idx="11"/>
          </p:nvPr>
        </p:nvSpPr>
        <p:spPr/>
        <p:txBody>
          <a:bodyPr>
            <a:normAutofit/>
          </a:bodyPr>
          <a:lstStyle/>
          <a:p>
            <a:r>
              <a:rPr lang="tr-TR" dirty="0"/>
              <a:t>8.Oturum</a:t>
            </a:r>
          </a:p>
          <a:p>
            <a:endParaRPr lang="tr-TR" dirty="0"/>
          </a:p>
        </p:txBody>
      </p:sp>
      <p:sp>
        <p:nvSpPr>
          <p:cNvPr id="2" name="Metin Yer Tutucusu 1">
            <a:extLst>
              <a:ext uri="{FF2B5EF4-FFF2-40B4-BE49-F238E27FC236}">
                <a16:creationId xmlns:a16="http://schemas.microsoft.com/office/drawing/2014/main" id="{F8DDCD33-8442-5DEE-96BC-7A669CF0B929}"/>
              </a:ext>
            </a:extLst>
          </p:cNvPr>
          <p:cNvSpPr>
            <a:spLocks noGrp="1"/>
          </p:cNvSpPr>
          <p:nvPr>
            <p:ph type="body" sz="quarter" idx="12"/>
          </p:nvPr>
        </p:nvSpPr>
        <p:spPr>
          <a:xfrm>
            <a:off x="2189850" y="2121734"/>
            <a:ext cx="5789613" cy="1501490"/>
          </a:xfrm>
        </p:spPr>
        <p:txBody>
          <a:bodyPr>
            <a:normAutofit fontScale="85000" lnSpcReduction="20000"/>
          </a:bodyPr>
          <a:lstStyle/>
          <a:p>
            <a:pPr marL="457200" indent="-457200">
              <a:buFont typeface="+mj-lt"/>
              <a:buAutoNum type="arabicPeriod"/>
            </a:pPr>
            <a:r>
              <a:rPr lang="en-GB" b="0" dirty="0" err="1"/>
              <a:t>Verilerin</a:t>
            </a:r>
            <a:r>
              <a:rPr lang="en-GB" b="0" dirty="0"/>
              <a:t> </a:t>
            </a:r>
            <a:r>
              <a:rPr lang="en-GB" b="0" dirty="0" err="1"/>
              <a:t>görsel</a:t>
            </a:r>
            <a:r>
              <a:rPr lang="en-GB" b="0" dirty="0"/>
              <a:t> </a:t>
            </a:r>
            <a:r>
              <a:rPr lang="en-GB" b="0" dirty="0" err="1"/>
              <a:t>gösterimi</a:t>
            </a:r>
            <a:r>
              <a:rPr lang="en-GB" b="0" dirty="0"/>
              <a:t>: </a:t>
            </a:r>
            <a:r>
              <a:rPr lang="en-GB" b="0" dirty="0" err="1"/>
              <a:t>Çubuk</a:t>
            </a:r>
            <a:r>
              <a:rPr lang="en-GB" b="0" dirty="0"/>
              <a:t> histogram; kutu </a:t>
            </a:r>
            <a:r>
              <a:rPr lang="en-GB" b="0" dirty="0" err="1"/>
              <a:t>grafiği</a:t>
            </a:r>
            <a:r>
              <a:rPr lang="en-GB" b="0" dirty="0"/>
              <a:t> </a:t>
            </a:r>
          </a:p>
          <a:p>
            <a:pPr marL="457200" indent="-457200">
              <a:buFont typeface="+mj-lt"/>
              <a:buAutoNum type="arabicPeriod"/>
            </a:pPr>
            <a:r>
              <a:rPr lang="en-GB" b="0" dirty="0" err="1"/>
              <a:t>Normalde</a:t>
            </a:r>
            <a:r>
              <a:rPr lang="en-GB" b="0" dirty="0"/>
              <a:t> </a:t>
            </a:r>
            <a:r>
              <a:rPr lang="en-GB" b="0" dirty="0" err="1"/>
              <a:t>testler</a:t>
            </a:r>
            <a:r>
              <a:rPr lang="en-GB" b="0" dirty="0"/>
              <a:t> </a:t>
            </a:r>
            <a:r>
              <a:rPr lang="en-GB" b="0" dirty="0" err="1"/>
              <a:t>ve</a:t>
            </a:r>
            <a:r>
              <a:rPr lang="en-GB" b="0" dirty="0"/>
              <a:t> normal </a:t>
            </a:r>
            <a:r>
              <a:rPr lang="en-GB" b="0" dirty="0" err="1"/>
              <a:t>olmayan</a:t>
            </a:r>
            <a:r>
              <a:rPr lang="en-GB" b="0" dirty="0"/>
              <a:t> </a:t>
            </a:r>
            <a:r>
              <a:rPr lang="en-GB" b="0" dirty="0" err="1"/>
              <a:t>dağılımların</a:t>
            </a:r>
            <a:r>
              <a:rPr lang="en-GB" b="0" dirty="0"/>
              <a:t> </a:t>
            </a:r>
            <a:r>
              <a:rPr lang="en-GB" b="0" dirty="0" err="1"/>
              <a:t>dönüşümü</a:t>
            </a:r>
            <a:r>
              <a:rPr lang="en-GB" b="0" dirty="0"/>
              <a:t> </a:t>
            </a:r>
          </a:p>
          <a:p>
            <a:pPr marL="457200" indent="-457200">
              <a:buFont typeface="+mj-lt"/>
              <a:buAutoNum type="arabicPeriod"/>
            </a:pPr>
            <a:r>
              <a:rPr lang="en-GB" b="0" dirty="0"/>
              <a:t>Güven </a:t>
            </a:r>
            <a:r>
              <a:rPr lang="en-GB" b="0" dirty="0" err="1"/>
              <a:t>aralığı</a:t>
            </a:r>
            <a:r>
              <a:rPr lang="en-GB" b="0" dirty="0"/>
              <a:t> </a:t>
            </a:r>
            <a:r>
              <a:rPr lang="en-GB" b="0" dirty="0" err="1"/>
              <a:t>veri</a:t>
            </a:r>
            <a:r>
              <a:rPr lang="en-GB" b="0" dirty="0"/>
              <a:t> </a:t>
            </a:r>
            <a:r>
              <a:rPr lang="en-GB" b="0" dirty="0" err="1"/>
              <a:t>analiz</a:t>
            </a:r>
            <a:r>
              <a:rPr lang="en-GB" b="0" dirty="0"/>
              <a:t> </a:t>
            </a:r>
            <a:r>
              <a:rPr lang="en-GB" b="0" dirty="0" err="1"/>
              <a:t>yaklaşımı</a:t>
            </a:r>
            <a:endParaRPr lang="en-GB" b="0" dirty="0"/>
          </a:p>
        </p:txBody>
      </p:sp>
      <p:sp>
        <p:nvSpPr>
          <p:cNvPr id="4" name="Başlık 3">
            <a:extLst>
              <a:ext uri="{FF2B5EF4-FFF2-40B4-BE49-F238E27FC236}">
                <a16:creationId xmlns:a16="http://schemas.microsoft.com/office/drawing/2014/main" id="{D80F79BC-4FC5-E028-2DA9-382F8F1176E6}"/>
              </a:ext>
            </a:extLst>
          </p:cNvPr>
          <p:cNvSpPr>
            <a:spLocks noGrp="1"/>
          </p:cNvSpPr>
          <p:nvPr>
            <p:ph type="title" idx="4294967295"/>
          </p:nvPr>
        </p:nvSpPr>
        <p:spPr>
          <a:xfrm>
            <a:off x="5848493" y="3554186"/>
            <a:ext cx="6096000" cy="642938"/>
          </a:xfrm>
        </p:spPr>
        <p:txBody>
          <a:bodyPr/>
          <a:lstStyle/>
          <a:p>
            <a:pPr defTabSz="817656">
              <a:spcBef>
                <a:spcPts val="0"/>
              </a:spcBef>
              <a:defRPr/>
            </a:pPr>
            <a:r>
              <a:rPr lang="tr-TR" kern="100" dirty="0">
                <a:solidFill>
                  <a:schemeClr val="dk1"/>
                </a:solidFill>
                <a:latin typeface="Tahoma" panose="020B0604030504040204" pitchFamily="34" charset="0"/>
                <a:ea typeface="Tahoma" panose="020B0604030504040204" pitchFamily="34" charset="0"/>
                <a:cs typeface="Tahoma" panose="020B0604030504040204" pitchFamily="34" charset="0"/>
              </a:rPr>
              <a:t>Verilerin görselleştirilmesi</a:t>
            </a:r>
            <a:br>
              <a:rPr lang="tr-TR" kern="100" dirty="0">
                <a:solidFill>
                  <a:schemeClr val="dk1"/>
                </a:solidFill>
                <a:latin typeface="Tahoma" panose="020B0604030504040204" pitchFamily="34" charset="0"/>
                <a:ea typeface="Tahoma" panose="020B0604030504040204" pitchFamily="34" charset="0"/>
                <a:cs typeface="Tahoma" panose="020B0604030504040204" pitchFamily="34" charset="0"/>
              </a:rPr>
            </a:br>
            <a:br>
              <a:rPr lang="en-GB" dirty="0"/>
            </a:br>
            <a:endParaRPr lang="en-GB" dirty="0"/>
          </a:p>
        </p:txBody>
      </p:sp>
      <p:sp>
        <p:nvSpPr>
          <p:cNvPr id="7" name="Slayt Numarası Yer Tutucusu 6">
            <a:extLst>
              <a:ext uri="{FF2B5EF4-FFF2-40B4-BE49-F238E27FC236}">
                <a16:creationId xmlns:a16="http://schemas.microsoft.com/office/drawing/2014/main" id="{BEBDD0BC-AE46-9EE8-CC1B-7A0209800E5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26</a:t>
            </a:fld>
            <a:endParaRPr lang="tr-TR"/>
          </a:p>
        </p:txBody>
      </p:sp>
    </p:spTree>
    <p:extLst>
      <p:ext uri="{BB962C8B-B14F-4D97-AF65-F5344CB8AC3E}">
        <p14:creationId xmlns:p14="http://schemas.microsoft.com/office/powerpoint/2010/main" val="1155340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439688" y="4367762"/>
            <a:ext cx="4896543" cy="1384995"/>
          </a:xfrm>
          <a:prstGeom prst="rect">
            <a:avLst/>
          </a:prstGeom>
          <a:solidFill>
            <a:srgbClr val="831240"/>
          </a:solidFill>
        </p:spPr>
        <p:txBody>
          <a:bodyPr wrap="square" rtlCol="0">
            <a:spAutoFit/>
          </a:bodyPr>
          <a:lstStyle/>
          <a:p>
            <a:pPr algn="ctr">
              <a:buNone/>
            </a:pPr>
            <a:r>
              <a:rPr lang="tr-TR" sz="2800" u="sng" dirty="0">
                <a:solidFill>
                  <a:schemeClr val="bg1"/>
                </a:solidFill>
                <a:latin typeface="+mj-lt"/>
              </a:rPr>
              <a:t>Unutmayı </a:t>
            </a:r>
          </a:p>
          <a:p>
            <a:pPr algn="ctr">
              <a:buNone/>
            </a:pPr>
            <a:r>
              <a:rPr lang="tr-TR" sz="2800" u="sng" dirty="0">
                <a:solidFill>
                  <a:schemeClr val="bg1"/>
                </a:solidFill>
                <a:latin typeface="+mj-lt"/>
              </a:rPr>
              <a:t>Grafik çizmek ve yorumlamak farklı şeylerdir.</a:t>
            </a:r>
            <a:endParaRPr lang="en-US" sz="2800" u="sng" dirty="0">
              <a:solidFill>
                <a:schemeClr val="bg1"/>
              </a:solidFill>
              <a:latin typeface="+mj-lt"/>
            </a:endParaRPr>
          </a:p>
        </p:txBody>
      </p:sp>
      <p:pic>
        <p:nvPicPr>
          <p:cNvPr id="4098" name="Picture 2" descr="#35478 Clip Art Graphic Of Orange Guy Characters Playing Drums And Flutes In A Band">
            <a:extLst>
              <a:ext uri="{FF2B5EF4-FFF2-40B4-BE49-F238E27FC236}">
                <a16:creationId xmlns:a16="http://schemas.microsoft.com/office/drawing/2014/main" id="{876C0F2F-4EA1-5813-7045-E2369FFABDA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094"/>
          <a:stretch>
            <a:fillRect/>
          </a:stretch>
        </p:blipFill>
        <p:spPr bwMode="auto">
          <a:xfrm>
            <a:off x="5519939" y="3043187"/>
            <a:ext cx="1833702" cy="1732795"/>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a:extLst>
              <a:ext uri="{FF2B5EF4-FFF2-40B4-BE49-F238E27FC236}">
                <a16:creationId xmlns:a16="http://schemas.microsoft.com/office/drawing/2014/main" id="{B337F150-FD0C-DC4A-993A-BDF80B9D1B89}"/>
              </a:ext>
            </a:extLst>
          </p:cNvPr>
          <p:cNvSpPr>
            <a:spLocks noGrp="1"/>
          </p:cNvSpPr>
          <p:nvPr>
            <p:ph type="dt" sz="half" idx="10"/>
          </p:nvPr>
        </p:nvSpPr>
        <p:spPr/>
        <p:txBody>
          <a:bodyPr/>
          <a:lstStyle/>
          <a:p>
            <a:endParaRPr lang="tr-TR" dirty="0"/>
          </a:p>
        </p:txBody>
      </p:sp>
      <p:sp>
        <p:nvSpPr>
          <p:cNvPr id="20484" name="Rectangle 2"/>
          <p:cNvSpPr>
            <a:spLocks noGrp="1" noChangeArrowheads="1"/>
          </p:cNvSpPr>
          <p:nvPr>
            <p:ph type="title"/>
          </p:nvPr>
        </p:nvSpPr>
        <p:spPr/>
        <p:txBody>
          <a:bodyPr/>
          <a:lstStyle/>
          <a:p>
            <a:pPr eaLnBrk="1" hangingPunct="1"/>
            <a:r>
              <a:rPr lang="tr-TR"/>
              <a:t>Grafiklerin sağladıkları</a:t>
            </a:r>
          </a:p>
        </p:txBody>
      </p:sp>
      <p:sp>
        <p:nvSpPr>
          <p:cNvPr id="1128451" name="Rectangle 3"/>
          <p:cNvSpPr>
            <a:spLocks noGrp="1" noChangeArrowheads="1"/>
          </p:cNvSpPr>
          <p:nvPr>
            <p:ph idx="1"/>
          </p:nvPr>
        </p:nvSpPr>
        <p:spPr>
          <a:xfrm>
            <a:off x="884903" y="2096932"/>
            <a:ext cx="10972800" cy="4165845"/>
          </a:xfrm>
        </p:spPr>
        <p:txBody>
          <a:bodyPr/>
          <a:lstStyle/>
          <a:p>
            <a:pPr marL="457193" indent="-457193">
              <a:buBlip>
                <a:blip r:embed="rId4"/>
              </a:buBlip>
            </a:pPr>
            <a:r>
              <a:rPr lang="tr-TR" b="0" dirty="0"/>
              <a:t>Kök nedenlerin ortaya çıkmasına yardımcı olur.</a:t>
            </a:r>
          </a:p>
          <a:p>
            <a:pPr marL="457193" indent="-457193">
              <a:buBlip>
                <a:blip r:embed="rId4"/>
              </a:buBlip>
            </a:pPr>
            <a:r>
              <a:rPr lang="tr-TR" b="0" dirty="0"/>
              <a:t>İyileştirme fırsatlarının yakalanmasına yardımcı olur.</a:t>
            </a:r>
          </a:p>
          <a:p>
            <a:pPr marL="457193" indent="-457193">
              <a:buBlip>
                <a:blip r:embed="rId4"/>
              </a:buBlip>
            </a:pPr>
            <a:r>
              <a:rPr lang="tr-TR" b="0" dirty="0"/>
              <a:t>Değişkenliği işaret eder. </a:t>
            </a:r>
          </a:p>
        </p:txBody>
      </p:sp>
      <p:sp>
        <p:nvSpPr>
          <p:cNvPr id="5" name="Slayt Numarası Yer Tutucusu 4">
            <a:extLst>
              <a:ext uri="{FF2B5EF4-FFF2-40B4-BE49-F238E27FC236}">
                <a16:creationId xmlns:a16="http://schemas.microsoft.com/office/drawing/2014/main" id="{F8B8ED41-23CD-DB64-BFEE-26955F47ABF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27</a:t>
            </a:fld>
            <a:endParaRPr lang="tr-T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2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8451">
                                            <p:txEl>
                                              <p:pRg st="0" end="0"/>
                                            </p:txEl>
                                          </p:spTgt>
                                        </p:tgtEl>
                                        <p:attrNameLst>
                                          <p:attrName>style.visibility</p:attrName>
                                        </p:attrNameLst>
                                      </p:cBhvr>
                                      <p:to>
                                        <p:strVal val="visible"/>
                                      </p:to>
                                    </p:set>
                                    <p:animEffect transition="in" filter="blinds(horizontal)">
                                      <p:cBhvr>
                                        <p:cTn id="7" dur="500"/>
                                        <p:tgtEl>
                                          <p:spTgt spid="1128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8451">
                                            <p:txEl>
                                              <p:pRg st="1" end="1"/>
                                            </p:txEl>
                                          </p:spTgt>
                                        </p:tgtEl>
                                        <p:attrNameLst>
                                          <p:attrName>style.visibility</p:attrName>
                                        </p:attrNameLst>
                                      </p:cBhvr>
                                      <p:to>
                                        <p:strVal val="visible"/>
                                      </p:to>
                                    </p:set>
                                    <p:animEffect transition="in" filter="blinds(horizontal)">
                                      <p:cBhvr>
                                        <p:cTn id="12" dur="500"/>
                                        <p:tgtEl>
                                          <p:spTgt spid="11284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8451">
                                            <p:txEl>
                                              <p:pRg st="2" end="2"/>
                                            </p:txEl>
                                          </p:spTgt>
                                        </p:tgtEl>
                                        <p:attrNameLst>
                                          <p:attrName>style.visibility</p:attrName>
                                        </p:attrNameLst>
                                      </p:cBhvr>
                                      <p:to>
                                        <p:strVal val="visible"/>
                                      </p:to>
                                    </p:set>
                                    <p:animEffect transition="in" filter="blinds(horizontal)">
                                      <p:cBhvr>
                                        <p:cTn id="17" dur="500"/>
                                        <p:tgtEl>
                                          <p:spTgt spid="1128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5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Text Box 2"/>
          <p:cNvSpPr txBox="1">
            <a:spLocks noChangeArrowheads="1"/>
          </p:cNvSpPr>
          <p:nvPr/>
        </p:nvSpPr>
        <p:spPr bwMode="auto">
          <a:xfrm>
            <a:off x="1844677" y="1196975"/>
            <a:ext cx="8534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eaLnBrk="1" hangingPunct="1">
              <a:spcBef>
                <a:spcPct val="20000"/>
              </a:spcBef>
              <a:buClr>
                <a:schemeClr val="folHlink"/>
              </a:buClr>
              <a:buSzPct val="60000"/>
              <a:buFont typeface="Wingdings" pitchFamily="2" charset="2"/>
              <a:buChar char="n"/>
            </a:pPr>
            <a:endParaRPr lang="tr-TR" sz="2400" b="0" dirty="0">
              <a:latin typeface="Times New Roman" pitchFamily="18" charset="0"/>
            </a:endParaRPr>
          </a:p>
        </p:txBody>
      </p:sp>
      <p:sp>
        <p:nvSpPr>
          <p:cNvPr id="4" name="Veri Yer Tutucusu 3">
            <a:extLst>
              <a:ext uri="{FF2B5EF4-FFF2-40B4-BE49-F238E27FC236}">
                <a16:creationId xmlns:a16="http://schemas.microsoft.com/office/drawing/2014/main" id="{47897B61-59F5-9850-0F17-1927CCE3BCE4}"/>
              </a:ext>
            </a:extLst>
          </p:cNvPr>
          <p:cNvSpPr>
            <a:spLocks noGrp="1"/>
          </p:cNvSpPr>
          <p:nvPr>
            <p:ph type="dt" sz="half" idx="10"/>
          </p:nvPr>
        </p:nvSpPr>
        <p:spPr/>
        <p:txBody>
          <a:bodyPr/>
          <a:lstStyle/>
          <a:p>
            <a:endParaRPr lang="tr-TR" dirty="0"/>
          </a:p>
        </p:txBody>
      </p:sp>
      <p:sp>
        <p:nvSpPr>
          <p:cNvPr id="2" name="Başlık 1"/>
          <p:cNvSpPr>
            <a:spLocks noGrp="1"/>
          </p:cNvSpPr>
          <p:nvPr>
            <p:ph type="title"/>
          </p:nvPr>
        </p:nvSpPr>
        <p:spPr/>
        <p:txBody>
          <a:bodyPr/>
          <a:lstStyle/>
          <a:p>
            <a:r>
              <a:rPr lang="tr-TR" dirty="0"/>
              <a:t>Grafiklerin seçilmesi</a:t>
            </a:r>
            <a:br>
              <a:rPr lang="tr-TR" dirty="0">
                <a:latin typeface="Times New Roman" pitchFamily="18" charset="0"/>
              </a:rPr>
            </a:br>
            <a:endParaRPr lang="en-US" dirty="0"/>
          </a:p>
        </p:txBody>
      </p:sp>
      <p:sp>
        <p:nvSpPr>
          <p:cNvPr id="3" name="İçerik Yer Tutucusu 2"/>
          <p:cNvSpPr>
            <a:spLocks noGrp="1"/>
          </p:cNvSpPr>
          <p:nvPr>
            <p:ph idx="1"/>
          </p:nvPr>
        </p:nvSpPr>
        <p:spPr>
          <a:xfrm>
            <a:off x="884903" y="1372797"/>
            <a:ext cx="10972800" cy="3301416"/>
          </a:xfrm>
        </p:spPr>
        <p:txBody>
          <a:bodyPr>
            <a:normAutofit/>
          </a:bodyPr>
          <a:lstStyle/>
          <a:p>
            <a:pPr marL="457193" indent="-457193">
              <a:spcBef>
                <a:spcPct val="20000"/>
              </a:spcBef>
              <a:buClr>
                <a:schemeClr val="folHlink"/>
              </a:buClr>
              <a:buSzPct val="100000"/>
              <a:buBlip>
                <a:blip r:embed="rId3"/>
              </a:buBlip>
            </a:pPr>
            <a:r>
              <a:rPr lang="tr-TR" sz="2400" b="0" dirty="0"/>
              <a:t>Pasta (dilim) ve halka grafikleri “</a:t>
            </a:r>
            <a:r>
              <a:rPr lang="tr-TR" sz="2400" b="0" dirty="0">
                <a:solidFill>
                  <a:srgbClr val="FF0000"/>
                </a:solidFill>
              </a:rPr>
              <a:t>ne kadar</a:t>
            </a:r>
            <a:r>
              <a:rPr lang="tr-TR" sz="2400" b="0" dirty="0"/>
              <a:t>” olduğunu, </a:t>
            </a:r>
          </a:p>
          <a:p>
            <a:pPr marL="457193" indent="-457193">
              <a:spcBef>
                <a:spcPct val="20000"/>
              </a:spcBef>
              <a:buClr>
                <a:schemeClr val="folHlink"/>
              </a:buClr>
              <a:buSzPct val="100000"/>
              <a:buBlip>
                <a:blip r:embed="rId3"/>
              </a:buBlip>
            </a:pPr>
            <a:r>
              <a:rPr lang="tr-TR" sz="2400" b="0" dirty="0"/>
              <a:t>Çizgi grafikleri verideki “</a:t>
            </a:r>
            <a:r>
              <a:rPr lang="tr-TR" sz="2400" b="0" dirty="0">
                <a:solidFill>
                  <a:srgbClr val="FF0000"/>
                </a:solidFill>
              </a:rPr>
              <a:t>eğilimler</a:t>
            </a:r>
            <a:r>
              <a:rPr lang="tr-TR" sz="2400" b="0" dirty="0"/>
              <a:t>” ve “</a:t>
            </a:r>
            <a:r>
              <a:rPr lang="tr-TR" sz="2400" b="0" dirty="0" err="1">
                <a:solidFill>
                  <a:srgbClr val="FF0000"/>
                </a:solidFill>
              </a:rPr>
              <a:t>dalgalanmalar</a:t>
            </a:r>
            <a:r>
              <a:rPr lang="tr-TR" sz="2400" b="0" dirty="0" err="1"/>
              <a:t>”ı</a:t>
            </a:r>
            <a:r>
              <a:rPr lang="tr-TR" sz="2400" b="0" dirty="0"/>
              <a:t> gösterir. </a:t>
            </a:r>
          </a:p>
          <a:p>
            <a:pPr marL="457193" indent="-457193">
              <a:spcBef>
                <a:spcPct val="20000"/>
              </a:spcBef>
              <a:buClr>
                <a:schemeClr val="folHlink"/>
              </a:buClr>
              <a:buSzPct val="100000"/>
              <a:buBlip>
                <a:blip r:embed="rId3"/>
              </a:buBlip>
            </a:pPr>
            <a:r>
              <a:rPr lang="tr-TR" sz="2400" b="0" dirty="0"/>
              <a:t>Sütun ve çubuk grafikleri (resimli grafikler) ise öğeler arasındaki “</a:t>
            </a:r>
            <a:r>
              <a:rPr lang="tr-TR" sz="2400" b="0" dirty="0">
                <a:solidFill>
                  <a:srgbClr val="FF0000"/>
                </a:solidFill>
              </a:rPr>
              <a:t>karşılaştırmalar</a:t>
            </a:r>
            <a:r>
              <a:rPr lang="tr-TR" sz="2400" b="0" dirty="0"/>
              <a:t>” için kullanılır.</a:t>
            </a:r>
          </a:p>
          <a:p>
            <a:pPr marL="457193" indent="-457193">
              <a:spcBef>
                <a:spcPct val="20000"/>
              </a:spcBef>
              <a:buClr>
                <a:schemeClr val="folHlink"/>
              </a:buClr>
              <a:buSzPct val="100000"/>
              <a:buBlip>
                <a:blip r:embed="rId3"/>
              </a:buBlip>
            </a:pPr>
            <a:r>
              <a:rPr lang="tr-TR" sz="2400" b="0" dirty="0" err="1"/>
              <a:t>Histogram</a:t>
            </a:r>
            <a:r>
              <a:rPr lang="tr-TR" sz="2400" b="0" dirty="0"/>
              <a:t> ve </a:t>
            </a:r>
            <a:r>
              <a:rPr lang="tr-TR" sz="2400" b="0" dirty="0" err="1"/>
              <a:t>box</a:t>
            </a:r>
            <a:r>
              <a:rPr lang="tr-TR" sz="2400" b="0" dirty="0"/>
              <a:t> </a:t>
            </a:r>
            <a:r>
              <a:rPr lang="tr-TR" sz="2400" b="0" dirty="0" err="1"/>
              <a:t>plot</a:t>
            </a:r>
            <a:r>
              <a:rPr lang="tr-TR" sz="2400" b="0" dirty="0"/>
              <a:t> grafikleri </a:t>
            </a:r>
            <a:r>
              <a:rPr lang="tr-TR" sz="2400" b="0" dirty="0">
                <a:solidFill>
                  <a:srgbClr val="FF0000"/>
                </a:solidFill>
              </a:rPr>
              <a:t>“dağılım” </a:t>
            </a:r>
            <a:r>
              <a:rPr lang="tr-TR" sz="2400" b="0" dirty="0"/>
              <a:t>ve </a:t>
            </a:r>
            <a:r>
              <a:rPr lang="tr-TR" sz="2400" b="0" dirty="0">
                <a:solidFill>
                  <a:srgbClr val="FF0000"/>
                </a:solidFill>
              </a:rPr>
              <a:t>“değişkenliği”</a:t>
            </a:r>
            <a:r>
              <a:rPr lang="tr-TR" sz="2400" b="0" dirty="0"/>
              <a:t> gösterir.</a:t>
            </a:r>
          </a:p>
          <a:p>
            <a:pPr marL="457193" indent="-457193">
              <a:spcBef>
                <a:spcPct val="20000"/>
              </a:spcBef>
              <a:buClr>
                <a:schemeClr val="folHlink"/>
              </a:buClr>
              <a:buSzPct val="100000"/>
              <a:buBlip>
                <a:blip r:embed="rId3"/>
              </a:buBlip>
            </a:pPr>
            <a:r>
              <a:rPr lang="tr-TR" sz="2400" b="0" dirty="0"/>
              <a:t>Çoklu değişken ve ana etki grafikleri </a:t>
            </a:r>
            <a:r>
              <a:rPr lang="tr-TR" sz="2400" b="0" dirty="0">
                <a:solidFill>
                  <a:srgbClr val="FF0000"/>
                </a:solidFill>
              </a:rPr>
              <a:t>“sonucun yorumlanmasına”</a:t>
            </a:r>
            <a:r>
              <a:rPr lang="tr-TR" sz="2400" b="0" dirty="0"/>
              <a:t>  yönelik yorumlar verir.</a:t>
            </a:r>
          </a:p>
        </p:txBody>
      </p:sp>
      <p:sp>
        <p:nvSpPr>
          <p:cNvPr id="6" name="Slayt Numarası Yer Tutucusu 5">
            <a:extLst>
              <a:ext uri="{FF2B5EF4-FFF2-40B4-BE49-F238E27FC236}">
                <a16:creationId xmlns:a16="http://schemas.microsoft.com/office/drawing/2014/main" id="{5CC3BF34-E620-C201-76E1-43D2006FB96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28</a:t>
            </a:fld>
            <a:endParaRPr lang="tr-T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34329 Clip Art Graphic Of An Orange Guy Character Reading Through A Book With A Magnifying Glass">
            <a:extLst>
              <a:ext uri="{FF2B5EF4-FFF2-40B4-BE49-F238E27FC236}">
                <a16:creationId xmlns:a16="http://schemas.microsoft.com/office/drawing/2014/main" id="{C4673F08-A458-7C1A-2699-B770D82AEC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845"/>
          <a:stretch>
            <a:fillRect/>
          </a:stretch>
        </p:blipFill>
        <p:spPr bwMode="auto">
          <a:xfrm>
            <a:off x="7294831" y="4275556"/>
            <a:ext cx="1428750" cy="138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86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843778"/>
                                        </p:tgtEl>
                                        <p:attrNameLst>
                                          <p:attrName>style.visibility</p:attrName>
                                        </p:attrNameLst>
                                      </p:cBhvr>
                                      <p:to>
                                        <p:strVal val="visible"/>
                                      </p:to>
                                    </p:set>
                                    <p:animEffect transition="in" filter="blinds(horizontal)">
                                      <p:cBhvr>
                                        <p:cTn id="7" dur="500"/>
                                        <p:tgtEl>
                                          <p:spTgt spid="84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AB1DBB8-1216-4FCB-203B-6D948DB49BB5}"/>
              </a:ext>
            </a:extLst>
          </p:cNvPr>
          <p:cNvSpPr>
            <a:spLocks noGrp="1"/>
          </p:cNvSpPr>
          <p:nvPr>
            <p:ph type="dt" sz="half" idx="10"/>
          </p:nvPr>
        </p:nvSpPr>
        <p:spPr/>
        <p:txBody>
          <a:bodyPr/>
          <a:lstStyle/>
          <a:p>
            <a:endParaRPr lang="tr-TR" dirty="0"/>
          </a:p>
        </p:txBody>
      </p:sp>
      <p:sp>
        <p:nvSpPr>
          <p:cNvPr id="23560" name="Rectangle 2"/>
          <p:cNvSpPr>
            <a:spLocks noGrp="1" noChangeArrowheads="1"/>
          </p:cNvSpPr>
          <p:nvPr>
            <p:ph type="title"/>
          </p:nvPr>
        </p:nvSpPr>
        <p:spPr/>
        <p:txBody>
          <a:bodyPr/>
          <a:lstStyle/>
          <a:p>
            <a:pPr eaLnBrk="1" hangingPunct="1"/>
            <a:r>
              <a:rPr lang="tr-TR"/>
              <a:t>Grafik çeşitleri</a:t>
            </a:r>
          </a:p>
        </p:txBody>
      </p:sp>
      <p:sp>
        <p:nvSpPr>
          <p:cNvPr id="4" name="Slayt Numarası Yer Tutucusu 3">
            <a:extLst>
              <a:ext uri="{FF2B5EF4-FFF2-40B4-BE49-F238E27FC236}">
                <a16:creationId xmlns:a16="http://schemas.microsoft.com/office/drawing/2014/main" id="{5CE093C4-4ED0-47E4-2517-52F8B424771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29</a:t>
            </a:fld>
            <a:endParaRPr lang="tr-TR"/>
          </a:p>
        </p:txBody>
      </p:sp>
      <p:sp>
        <p:nvSpPr>
          <p:cNvPr id="547844" name="Text Box 4"/>
          <p:cNvSpPr txBox="1">
            <a:spLocks noChangeArrowheads="1"/>
          </p:cNvSpPr>
          <p:nvPr/>
        </p:nvSpPr>
        <p:spPr bwMode="auto">
          <a:xfrm>
            <a:off x="1628773" y="1848484"/>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Pareto grafiği</a:t>
            </a:r>
          </a:p>
        </p:txBody>
      </p:sp>
      <p:sp>
        <p:nvSpPr>
          <p:cNvPr id="547873" name="Text Box 33"/>
          <p:cNvSpPr txBox="1">
            <a:spLocks noChangeArrowheads="1"/>
          </p:cNvSpPr>
          <p:nvPr/>
        </p:nvSpPr>
        <p:spPr bwMode="auto">
          <a:xfrm>
            <a:off x="1628773" y="2354893"/>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Pasta grafiği</a:t>
            </a:r>
          </a:p>
        </p:txBody>
      </p:sp>
      <p:sp>
        <p:nvSpPr>
          <p:cNvPr id="547875" name="Text Box 35"/>
          <p:cNvSpPr txBox="1">
            <a:spLocks noChangeArrowheads="1"/>
          </p:cNvSpPr>
          <p:nvPr/>
        </p:nvSpPr>
        <p:spPr bwMode="auto">
          <a:xfrm>
            <a:off x="1628773" y="2862893"/>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Yayılım grafiği</a:t>
            </a:r>
          </a:p>
        </p:txBody>
      </p:sp>
      <p:sp>
        <p:nvSpPr>
          <p:cNvPr id="547880" name="Text Box 40"/>
          <p:cNvSpPr txBox="1">
            <a:spLocks noChangeArrowheads="1"/>
          </p:cNvSpPr>
          <p:nvPr/>
        </p:nvSpPr>
        <p:spPr bwMode="auto">
          <a:xfrm>
            <a:off x="1628773" y="3877308"/>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Çubuk grafiği</a:t>
            </a:r>
          </a:p>
        </p:txBody>
      </p:sp>
      <p:sp>
        <p:nvSpPr>
          <p:cNvPr id="547881" name="Text Box 41"/>
          <p:cNvSpPr txBox="1">
            <a:spLocks noChangeArrowheads="1"/>
          </p:cNvSpPr>
          <p:nvPr/>
        </p:nvSpPr>
        <p:spPr bwMode="auto">
          <a:xfrm>
            <a:off x="1628773" y="3369308"/>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Çizgi grafiği</a:t>
            </a:r>
          </a:p>
        </p:txBody>
      </p:sp>
      <p:sp>
        <p:nvSpPr>
          <p:cNvPr id="547883" name="Text Box 43"/>
          <p:cNvSpPr txBox="1">
            <a:spLocks noChangeArrowheads="1"/>
          </p:cNvSpPr>
          <p:nvPr/>
        </p:nvSpPr>
        <p:spPr bwMode="auto">
          <a:xfrm>
            <a:off x="1628773" y="4891719"/>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Kutu grafiği</a:t>
            </a:r>
          </a:p>
        </p:txBody>
      </p:sp>
      <p:sp>
        <p:nvSpPr>
          <p:cNvPr id="547887" name="Text Box 47"/>
          <p:cNvSpPr txBox="1">
            <a:spLocks noChangeArrowheads="1"/>
          </p:cNvSpPr>
          <p:nvPr/>
        </p:nvSpPr>
        <p:spPr bwMode="auto">
          <a:xfrm>
            <a:off x="1628773" y="4383719"/>
            <a:ext cx="2772000" cy="432000"/>
          </a:xfrm>
          <a:prstGeom prst="rect">
            <a:avLst/>
          </a:prstGeom>
          <a:noFill/>
          <a:ln>
            <a:solidFill>
              <a:srgbClr val="77933C"/>
            </a:solidFill>
          </a:ln>
        </p:spPr>
        <p:txBody>
          <a:bodyPr anchor="ctr"/>
          <a:lstStyle>
            <a:lvl1pPr marL="342900" indent="-342900"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marL="0" indent="0" algn="ctr" eaLnBrk="1" hangingPunct="1">
              <a:buClr>
                <a:schemeClr val="folHlink"/>
              </a:buClr>
              <a:buSzPct val="60000"/>
            </a:pPr>
            <a:r>
              <a:rPr lang="tr-TR" sz="2400" b="0">
                <a:latin typeface="+mj-lt"/>
                <a:ea typeface="Tahoma" pitchFamily="34" charset="0"/>
                <a:cs typeface="Tahoma" pitchFamily="34" charset="0"/>
              </a:rPr>
              <a:t>Histogram  grafiği</a:t>
            </a:r>
          </a:p>
        </p:txBody>
      </p:sp>
      <p:sp>
        <p:nvSpPr>
          <p:cNvPr id="547924" name="Rectangle 84"/>
          <p:cNvSpPr>
            <a:spLocks noChangeArrowheads="1"/>
          </p:cNvSpPr>
          <p:nvPr/>
        </p:nvSpPr>
        <p:spPr bwMode="auto">
          <a:xfrm>
            <a:off x="4511823" y="1937273"/>
            <a:ext cx="7382251" cy="370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57193" indent="-457193">
              <a:lnSpc>
                <a:spcPct val="150000"/>
              </a:lnSpc>
              <a:buClr>
                <a:schemeClr val="folHlink"/>
              </a:buClr>
              <a:buSzPct val="100000"/>
              <a:buBlip>
                <a:blip r:embed="rId3"/>
              </a:buBlip>
            </a:pPr>
            <a:r>
              <a:rPr lang="tr-TR" sz="2400" dirty="0">
                <a:latin typeface="+mj-lt"/>
                <a:ea typeface="Tahoma" pitchFamily="34" charset="0"/>
                <a:cs typeface="Tahoma" pitchFamily="34" charset="0"/>
              </a:rPr>
              <a:t> Bulgular  ve veriler üzerinde </a:t>
            </a:r>
            <a:r>
              <a:rPr lang="tr-TR" sz="2400" i="1" dirty="0">
                <a:solidFill>
                  <a:schemeClr val="hlink"/>
                </a:solidFill>
                <a:latin typeface="+mj-lt"/>
                <a:ea typeface="Tahoma" pitchFamily="34" charset="0"/>
                <a:cs typeface="Tahoma" pitchFamily="34" charset="0"/>
              </a:rPr>
              <a:t>HEMFİKİR OLUN.</a:t>
            </a:r>
            <a:endParaRPr lang="tr-TR" sz="2400" dirty="0">
              <a:latin typeface="+mj-lt"/>
              <a:ea typeface="Tahoma" pitchFamily="34" charset="0"/>
              <a:cs typeface="Tahoma" pitchFamily="34" charset="0"/>
            </a:endParaRPr>
          </a:p>
          <a:p>
            <a:pPr marL="457193" indent="-457193">
              <a:lnSpc>
                <a:spcPct val="150000"/>
              </a:lnSpc>
              <a:buClr>
                <a:schemeClr val="folHlink"/>
              </a:buClr>
              <a:buSzPct val="100000"/>
              <a:buBlip>
                <a:blip r:embed="rId3"/>
              </a:buBlip>
            </a:pPr>
            <a:r>
              <a:rPr lang="tr-TR" sz="2400" dirty="0">
                <a:latin typeface="+mj-lt"/>
                <a:ea typeface="Tahoma" pitchFamily="34" charset="0"/>
                <a:cs typeface="Tahoma" pitchFamily="34" charset="0"/>
              </a:rPr>
              <a:t> Çıkarımları doğrulama aşamasına dek teori olduklarını </a:t>
            </a:r>
            <a:r>
              <a:rPr lang="tr-TR" sz="2400" i="1" dirty="0">
                <a:solidFill>
                  <a:schemeClr val="hlink"/>
                </a:solidFill>
                <a:latin typeface="+mj-lt"/>
                <a:ea typeface="Tahoma" pitchFamily="34" charset="0"/>
                <a:cs typeface="Tahoma" pitchFamily="34" charset="0"/>
              </a:rPr>
              <a:t>UNUTMAYIN</a:t>
            </a:r>
            <a:r>
              <a:rPr lang="tr-TR" sz="2400" dirty="0">
                <a:latin typeface="+mj-lt"/>
                <a:ea typeface="Tahoma" pitchFamily="34" charset="0"/>
                <a:cs typeface="Tahoma" pitchFamily="34" charset="0"/>
              </a:rPr>
              <a:t>.</a:t>
            </a:r>
          </a:p>
          <a:p>
            <a:pPr marL="457193" indent="-457193">
              <a:lnSpc>
                <a:spcPct val="150000"/>
              </a:lnSpc>
              <a:buClr>
                <a:schemeClr val="folHlink"/>
              </a:buClr>
              <a:buSzPct val="100000"/>
              <a:buBlip>
                <a:blip r:embed="rId3"/>
              </a:buBlip>
            </a:pPr>
            <a:r>
              <a:rPr lang="tr-TR" sz="2400" dirty="0">
                <a:latin typeface="+mj-lt"/>
                <a:ea typeface="Tahoma" pitchFamily="34" charset="0"/>
                <a:cs typeface="Tahoma" pitchFamily="34" charset="0"/>
              </a:rPr>
              <a:t> Teoriler doğrulanmasında ve çözüm için  </a:t>
            </a:r>
            <a:r>
              <a:rPr lang="tr-TR" sz="2400" i="1" dirty="0">
                <a:solidFill>
                  <a:schemeClr val="hlink"/>
                </a:solidFill>
                <a:latin typeface="+mj-lt"/>
                <a:ea typeface="Tahoma" pitchFamily="34" charset="0"/>
                <a:cs typeface="Tahoma" pitchFamily="34" charset="0"/>
              </a:rPr>
              <a:t>OLMASI GEREKEN</a:t>
            </a:r>
            <a:r>
              <a:rPr lang="tr-TR" sz="2400" dirty="0">
                <a:latin typeface="+mj-lt"/>
                <a:ea typeface="Tahoma" pitchFamily="34" charset="0"/>
                <a:cs typeface="Tahoma" pitchFamily="34" charset="0"/>
              </a:rPr>
              <a:t> grafiği belirleyin.  </a:t>
            </a:r>
          </a:p>
          <a:p>
            <a:pPr marL="457193" indent="-457193">
              <a:lnSpc>
                <a:spcPct val="150000"/>
              </a:lnSpc>
              <a:buClr>
                <a:schemeClr val="folHlink"/>
              </a:buClr>
              <a:buSzPct val="100000"/>
              <a:buBlip>
                <a:blip r:embed="rId3"/>
              </a:buBlip>
            </a:pPr>
            <a:r>
              <a:rPr lang="tr-TR" sz="2400" dirty="0">
                <a:latin typeface="+mj-lt"/>
                <a:ea typeface="Tahoma" pitchFamily="34" charset="0"/>
                <a:cs typeface="Tahoma" pitchFamily="34" charset="0"/>
              </a:rPr>
              <a:t> Verileri birden fazla grafikle </a:t>
            </a:r>
            <a:r>
              <a:rPr lang="tr-TR" sz="2400" i="1" dirty="0">
                <a:solidFill>
                  <a:schemeClr val="hlink"/>
                </a:solidFill>
                <a:latin typeface="+mj-lt"/>
                <a:ea typeface="Tahoma" pitchFamily="34" charset="0"/>
                <a:cs typeface="Tahoma" pitchFamily="34" charset="0"/>
              </a:rPr>
              <a:t>RESMEDİN. </a:t>
            </a:r>
          </a:p>
        </p:txBody>
      </p:sp>
      <p:sp>
        <p:nvSpPr>
          <p:cNvPr id="547925" name="Text Box 85"/>
          <p:cNvSpPr txBox="1">
            <a:spLocks noChangeArrowheads="1"/>
          </p:cNvSpPr>
          <p:nvPr/>
        </p:nvSpPr>
        <p:spPr bwMode="auto">
          <a:xfrm>
            <a:off x="4584451" y="1520181"/>
            <a:ext cx="1225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eaLnBrk="1" hangingPunct="1"/>
            <a:r>
              <a:rPr lang="tr-TR" sz="2400" i="1" dirty="0">
                <a:solidFill>
                  <a:schemeClr val="hlink"/>
                </a:solidFill>
                <a:latin typeface="+mj-lt"/>
                <a:ea typeface="Tahoma" pitchFamily="34" charset="0"/>
                <a:cs typeface="Tahoma" pitchFamily="34" charset="0"/>
              </a:rPr>
              <a:t>DİKKAT</a:t>
            </a: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621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7844"/>
                                        </p:tgtEl>
                                        <p:attrNameLst>
                                          <p:attrName>style.visibility</p:attrName>
                                        </p:attrNameLst>
                                      </p:cBhvr>
                                      <p:to>
                                        <p:strVal val="visible"/>
                                      </p:to>
                                    </p:set>
                                    <p:animEffect transition="in" filter="fade">
                                      <p:cBhvr>
                                        <p:cTn id="7" dur="2000"/>
                                        <p:tgtEl>
                                          <p:spTgt spid="547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7873"/>
                                        </p:tgtEl>
                                        <p:attrNameLst>
                                          <p:attrName>style.visibility</p:attrName>
                                        </p:attrNameLst>
                                      </p:cBhvr>
                                      <p:to>
                                        <p:strVal val="visible"/>
                                      </p:to>
                                    </p:set>
                                    <p:animEffect transition="in" filter="fade">
                                      <p:cBhvr>
                                        <p:cTn id="12" dur="2000"/>
                                        <p:tgtEl>
                                          <p:spTgt spid="5478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7875"/>
                                        </p:tgtEl>
                                        <p:attrNameLst>
                                          <p:attrName>style.visibility</p:attrName>
                                        </p:attrNameLst>
                                      </p:cBhvr>
                                      <p:to>
                                        <p:strVal val="visible"/>
                                      </p:to>
                                    </p:set>
                                    <p:animEffect transition="in" filter="fade">
                                      <p:cBhvr>
                                        <p:cTn id="17" dur="2000"/>
                                        <p:tgtEl>
                                          <p:spTgt spid="5478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7881"/>
                                        </p:tgtEl>
                                        <p:attrNameLst>
                                          <p:attrName>style.visibility</p:attrName>
                                        </p:attrNameLst>
                                      </p:cBhvr>
                                      <p:to>
                                        <p:strVal val="visible"/>
                                      </p:to>
                                    </p:set>
                                    <p:animEffect transition="in" filter="fade">
                                      <p:cBhvr>
                                        <p:cTn id="22" dur="2000"/>
                                        <p:tgtEl>
                                          <p:spTgt spid="5478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7880"/>
                                        </p:tgtEl>
                                        <p:attrNameLst>
                                          <p:attrName>style.visibility</p:attrName>
                                        </p:attrNameLst>
                                      </p:cBhvr>
                                      <p:to>
                                        <p:strVal val="visible"/>
                                      </p:to>
                                    </p:set>
                                    <p:animEffect transition="in" filter="fade">
                                      <p:cBhvr>
                                        <p:cTn id="27" dur="2000"/>
                                        <p:tgtEl>
                                          <p:spTgt spid="5478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7887"/>
                                        </p:tgtEl>
                                        <p:attrNameLst>
                                          <p:attrName>style.visibility</p:attrName>
                                        </p:attrNameLst>
                                      </p:cBhvr>
                                      <p:to>
                                        <p:strVal val="visible"/>
                                      </p:to>
                                    </p:set>
                                    <p:animEffect transition="in" filter="fade">
                                      <p:cBhvr>
                                        <p:cTn id="32" dur="2000"/>
                                        <p:tgtEl>
                                          <p:spTgt spid="54788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7883"/>
                                        </p:tgtEl>
                                        <p:attrNameLst>
                                          <p:attrName>style.visibility</p:attrName>
                                        </p:attrNameLst>
                                      </p:cBhvr>
                                      <p:to>
                                        <p:strVal val="visible"/>
                                      </p:to>
                                    </p:set>
                                    <p:animEffect transition="in" filter="fade">
                                      <p:cBhvr>
                                        <p:cTn id="37" dur="2000"/>
                                        <p:tgtEl>
                                          <p:spTgt spid="54788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547925"/>
                                        </p:tgtEl>
                                        <p:attrNameLst>
                                          <p:attrName>style.visibility</p:attrName>
                                        </p:attrNameLst>
                                      </p:cBhvr>
                                      <p:to>
                                        <p:strVal val="visible"/>
                                      </p:to>
                                    </p:set>
                                    <p:anim calcmode="lin" valueType="num">
                                      <p:cBhvr>
                                        <p:cTn id="42" dur="500" fill="hold"/>
                                        <p:tgtEl>
                                          <p:spTgt spid="547925"/>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47925"/>
                                        </p:tgtEl>
                                        <p:attrNameLst>
                                          <p:attrName>ppt_y</p:attrName>
                                        </p:attrNameLst>
                                      </p:cBhvr>
                                      <p:tavLst>
                                        <p:tav tm="0">
                                          <p:val>
                                            <p:strVal val="#ppt_y"/>
                                          </p:val>
                                        </p:tav>
                                        <p:tav tm="100000">
                                          <p:val>
                                            <p:strVal val="#ppt_y"/>
                                          </p:val>
                                        </p:tav>
                                      </p:tavLst>
                                    </p:anim>
                                    <p:anim calcmode="lin" valueType="num">
                                      <p:cBhvr>
                                        <p:cTn id="44" dur="500" fill="hold"/>
                                        <p:tgtEl>
                                          <p:spTgt spid="547925"/>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4792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4792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1" presetClass="entr" presetSubtype="0" fill="hold" grpId="0" nodeType="clickEffect">
                                  <p:stCondLst>
                                    <p:cond delay="0"/>
                                  </p:stCondLst>
                                  <p:iterate type="lt">
                                    <p:tmPct val="10000"/>
                                  </p:iterate>
                                  <p:childTnLst>
                                    <p:set>
                                      <p:cBhvr>
                                        <p:cTn id="50" dur="1" fill="hold">
                                          <p:stCondLst>
                                            <p:cond delay="0"/>
                                          </p:stCondLst>
                                        </p:cTn>
                                        <p:tgtEl>
                                          <p:spTgt spid="547924"/>
                                        </p:tgtEl>
                                        <p:attrNameLst>
                                          <p:attrName>style.visibility</p:attrName>
                                        </p:attrNameLst>
                                      </p:cBhvr>
                                      <p:to>
                                        <p:strVal val="visible"/>
                                      </p:to>
                                    </p:set>
                                    <p:anim calcmode="lin" valueType="num">
                                      <p:cBhvr>
                                        <p:cTn id="51" dur="500" fill="hold"/>
                                        <p:tgtEl>
                                          <p:spTgt spid="547924"/>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547924"/>
                                        </p:tgtEl>
                                        <p:attrNameLst>
                                          <p:attrName>ppt_y</p:attrName>
                                        </p:attrNameLst>
                                      </p:cBhvr>
                                      <p:tavLst>
                                        <p:tav tm="0">
                                          <p:val>
                                            <p:strVal val="#ppt_y"/>
                                          </p:val>
                                        </p:tav>
                                        <p:tav tm="100000">
                                          <p:val>
                                            <p:strVal val="#ppt_y"/>
                                          </p:val>
                                        </p:tav>
                                      </p:tavLst>
                                    </p:anim>
                                    <p:anim calcmode="lin" valueType="num">
                                      <p:cBhvr>
                                        <p:cTn id="53" dur="500" fill="hold"/>
                                        <p:tgtEl>
                                          <p:spTgt spid="547924"/>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547924"/>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54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4" grpId="0" animBg="1"/>
      <p:bldP spid="547873" grpId="0" animBg="1"/>
      <p:bldP spid="547875" grpId="0" animBg="1"/>
      <p:bldP spid="547880" grpId="0" animBg="1"/>
      <p:bldP spid="547881" grpId="0" animBg="1"/>
      <p:bldP spid="547883" grpId="0" animBg="1"/>
      <p:bldP spid="547887" grpId="0" animBg="1"/>
      <p:bldP spid="547924" grpId="0"/>
      <p:bldP spid="5479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5B0A3512-4341-41AE-431B-E73893E4DCEA}"/>
              </a:ext>
            </a:extLst>
          </p:cNvPr>
          <p:cNvGraphicFramePr>
            <a:graphicFrameLocks noGrp="1"/>
          </p:cNvGraphicFramePr>
          <p:nvPr>
            <p:extLst>
              <p:ext uri="{D42A27DB-BD31-4B8C-83A1-F6EECF244321}">
                <p14:modId xmlns:p14="http://schemas.microsoft.com/office/powerpoint/2010/main" val="4018958804"/>
              </p:ext>
            </p:extLst>
          </p:nvPr>
        </p:nvGraphicFramePr>
        <p:xfrm>
          <a:off x="639392" y="1119383"/>
          <a:ext cx="10639438" cy="4829483"/>
        </p:xfrm>
        <a:graphic>
          <a:graphicData uri="http://schemas.openxmlformats.org/drawingml/2006/table">
            <a:tbl>
              <a:tblPr firstRow="1" bandRow="1">
                <a:tableStyleId>{68D230F3-CF80-4859-8CE7-A43EE81993B5}</a:tableStyleId>
              </a:tblPr>
              <a:tblGrid>
                <a:gridCol w="1553793">
                  <a:extLst>
                    <a:ext uri="{9D8B030D-6E8A-4147-A177-3AD203B41FA5}">
                      <a16:colId xmlns:a16="http://schemas.microsoft.com/office/drawing/2014/main" val="1537317344"/>
                    </a:ext>
                  </a:extLst>
                </a:gridCol>
                <a:gridCol w="4929510">
                  <a:extLst>
                    <a:ext uri="{9D8B030D-6E8A-4147-A177-3AD203B41FA5}">
                      <a16:colId xmlns:a16="http://schemas.microsoft.com/office/drawing/2014/main" val="4213039964"/>
                    </a:ext>
                  </a:extLst>
                </a:gridCol>
                <a:gridCol w="2275687">
                  <a:extLst>
                    <a:ext uri="{9D8B030D-6E8A-4147-A177-3AD203B41FA5}">
                      <a16:colId xmlns:a16="http://schemas.microsoft.com/office/drawing/2014/main" val="3488780977"/>
                    </a:ext>
                  </a:extLst>
                </a:gridCol>
                <a:gridCol w="1051904">
                  <a:extLst>
                    <a:ext uri="{9D8B030D-6E8A-4147-A177-3AD203B41FA5}">
                      <a16:colId xmlns:a16="http://schemas.microsoft.com/office/drawing/2014/main" val="2063849399"/>
                    </a:ext>
                  </a:extLst>
                </a:gridCol>
                <a:gridCol w="828544">
                  <a:extLst>
                    <a:ext uri="{9D8B030D-6E8A-4147-A177-3AD203B41FA5}">
                      <a16:colId xmlns:a16="http://schemas.microsoft.com/office/drawing/2014/main" val="2496548730"/>
                    </a:ext>
                  </a:extLst>
                </a:gridCol>
              </a:tblGrid>
              <a:tr h="571715">
                <a:tc>
                  <a:txBody>
                    <a:bodyPr/>
                    <a:lstStyle/>
                    <a:p>
                      <a:pPr algn="ctr"/>
                      <a:r>
                        <a:rPr lang="tr-TR" sz="1600" dirty="0">
                          <a:latin typeface="+mj-lt"/>
                        </a:rPr>
                        <a:t>Oturum </a:t>
                      </a:r>
                      <a:endParaRPr lang="en-GB" sz="16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600" dirty="0">
                          <a:latin typeface="+mj-lt"/>
                        </a:rPr>
                        <a:t>Konu Başlıkları </a:t>
                      </a:r>
                      <a:endParaRPr lang="en-GB" sz="16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600" dirty="0">
                          <a:latin typeface="+mj-lt"/>
                        </a:rPr>
                        <a:t>Açıklama &amp; Atölye</a:t>
                      </a:r>
                      <a:endParaRPr lang="en-GB" sz="16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600" dirty="0">
                          <a:latin typeface="+mj-lt"/>
                        </a:rPr>
                        <a:t>Başlama</a:t>
                      </a:r>
                      <a:endParaRPr lang="en-GB" sz="16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600" dirty="0">
                          <a:latin typeface="+mj-lt"/>
                        </a:rPr>
                        <a:t>Bitiş</a:t>
                      </a:r>
                      <a:endParaRPr lang="en-GB" sz="16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196953396"/>
                  </a:ext>
                </a:extLst>
              </a:tr>
              <a:tr h="1053159">
                <a:tc>
                  <a:txBody>
                    <a:bodyPr/>
                    <a:lstStyle/>
                    <a:p>
                      <a:pPr algn="ctr"/>
                      <a:r>
                        <a:rPr lang="tr-TR" sz="1400" kern="100" dirty="0">
                          <a:effectLst/>
                          <a:latin typeface="+mj-lt"/>
                        </a:rPr>
                        <a:t>7. Oturum</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kern="100" dirty="0">
                          <a:effectLst/>
                          <a:latin typeface="+mj-lt"/>
                        </a:rPr>
                        <a:t>Temel İstatistik</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342900" indent="-342900" algn="l">
                        <a:buFont typeface="+mj-lt"/>
                        <a:buAutoNum type="arabicPeriod"/>
                      </a:pPr>
                      <a:r>
                        <a:rPr lang="tr-TR" sz="1300" kern="1200" dirty="0">
                          <a:solidFill>
                            <a:schemeClr val="dk1"/>
                          </a:solidFill>
                          <a:latin typeface="+mj-lt"/>
                        </a:rPr>
                        <a:t>Temel (Betimleyici İstatistik) / Kavramlar </a:t>
                      </a:r>
                    </a:p>
                    <a:p>
                      <a:pPr marL="342900" indent="-342900" algn="l">
                        <a:buFont typeface="+mj-lt"/>
                        <a:buAutoNum type="arabicPeriod"/>
                      </a:pPr>
                      <a:r>
                        <a:rPr lang="tr-TR" sz="1300" kern="1200" dirty="0">
                          <a:solidFill>
                            <a:schemeClr val="dk1"/>
                          </a:solidFill>
                          <a:latin typeface="+mj-lt"/>
                        </a:rPr>
                        <a:t>Verilerin görsel gösterimi: </a:t>
                      </a:r>
                      <a:r>
                        <a:rPr lang="tr-TR" sz="1300" kern="1200" dirty="0" err="1">
                          <a:solidFill>
                            <a:schemeClr val="dk1"/>
                          </a:solidFill>
                          <a:latin typeface="+mj-lt"/>
                        </a:rPr>
                        <a:t>Pareto</a:t>
                      </a:r>
                      <a:r>
                        <a:rPr lang="tr-TR" sz="1300" kern="1200" dirty="0">
                          <a:solidFill>
                            <a:schemeClr val="dk1"/>
                          </a:solidFill>
                          <a:latin typeface="+mj-lt"/>
                        </a:rPr>
                        <a:t> şeması; Pasta Grafiği, Çizgi Grafiği </a:t>
                      </a:r>
                      <a:endParaRPr lang="tr-TR"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kern="1200" dirty="0">
                          <a:solidFill>
                            <a:schemeClr val="dk1"/>
                          </a:solidFill>
                          <a:latin typeface="+mj-lt"/>
                        </a:rPr>
                        <a:t>ISO 13053 -2 Bilgi Formu 16</a:t>
                      </a:r>
                      <a:endParaRPr lang="en-GB"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8:45</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09:30</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3486124827"/>
                  </a:ext>
                </a:extLst>
              </a:tr>
              <a:tr h="366097">
                <a:tc>
                  <a:txBody>
                    <a:bodyPr/>
                    <a:lstStyle/>
                    <a:p>
                      <a:pPr algn="ctr"/>
                      <a:r>
                        <a:rPr lang="tr-TR" sz="1400" dirty="0">
                          <a:latin typeface="+mj-lt"/>
                        </a:rPr>
                        <a:t>Ara</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l"/>
                      <a:r>
                        <a:rPr lang="tr-TR" sz="1400" dirty="0">
                          <a:latin typeface="+mj-lt"/>
                        </a:rPr>
                        <a:t>Kahve arası MOLA</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endParaRPr lang="en-GB"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09:30</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09:45</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3784820993"/>
                  </a:ext>
                </a:extLst>
              </a:tr>
              <a:tr h="1053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kern="100" dirty="0">
                          <a:solidFill>
                            <a:schemeClr val="dk1"/>
                          </a:solidFill>
                          <a:effectLst/>
                          <a:latin typeface="+mj-lt"/>
                        </a:rPr>
                        <a:t>8. Oturum  Verilerin görselleştirilmesi</a:t>
                      </a:r>
                    </a:p>
                    <a:p>
                      <a:pPr marL="0" algn="ctr" defTabSz="914400" rtl="0" eaLnBrk="1" latinLnBrk="0" hangingPunct="1"/>
                      <a:endParaRPr lang="en-GB" sz="14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Verilerin görsel gösterimi: </a:t>
                      </a:r>
                      <a:r>
                        <a:rPr lang="tr-TR" sz="1300" kern="1200" dirty="0" err="1">
                          <a:solidFill>
                            <a:schemeClr val="dk1"/>
                          </a:solidFill>
                          <a:latin typeface="+mj-lt"/>
                        </a:rPr>
                        <a:t>Pareto</a:t>
                      </a:r>
                      <a:r>
                        <a:rPr lang="tr-TR" sz="1300" kern="1200" dirty="0">
                          <a:solidFill>
                            <a:schemeClr val="dk1"/>
                          </a:solidFill>
                          <a:latin typeface="+mj-lt"/>
                        </a:rPr>
                        <a:t> şeması; Pasta Grafiği, yayılım, Çizgi Grafiği  </a:t>
                      </a:r>
                      <a:endParaRPr lang="tr-TR"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kern="1200" dirty="0">
                          <a:solidFill>
                            <a:schemeClr val="dk1"/>
                          </a:solidFill>
                          <a:latin typeface="+mj-lt"/>
                        </a:rPr>
                        <a:t>ISO 13053 -2 Bilgi Formu 19</a:t>
                      </a:r>
                      <a:endParaRPr lang="en-GB"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algn="ctr" defTabSz="914400" rtl="0" eaLnBrk="1" latinLnBrk="0" hangingPunct="1"/>
                      <a:r>
                        <a:rPr lang="tr-TR" sz="1400" kern="100" dirty="0">
                          <a:solidFill>
                            <a:schemeClr val="dk1"/>
                          </a:solidFill>
                          <a:effectLst/>
                          <a:latin typeface="+mj-lt"/>
                        </a:rPr>
                        <a:t>09:45</a:t>
                      </a:r>
                      <a:endParaRPr lang="en-GB" sz="14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algn="ctr" defTabSz="914400" rtl="0" eaLnBrk="1" latinLnBrk="0" hangingPunct="1"/>
                      <a:r>
                        <a:rPr lang="tr-TR" sz="1400" kern="100" dirty="0">
                          <a:solidFill>
                            <a:schemeClr val="dk1"/>
                          </a:solidFill>
                          <a:effectLst/>
                          <a:latin typeface="+mj-lt"/>
                        </a:rPr>
                        <a:t>11:15</a:t>
                      </a:r>
                      <a:endParaRPr lang="en-GB" sz="14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1240319039"/>
                  </a:ext>
                </a:extLst>
              </a:tr>
              <a:tr h="366097">
                <a:tc>
                  <a:txBody>
                    <a:bodyPr/>
                    <a:lstStyle/>
                    <a:p>
                      <a:pPr algn="ctr"/>
                      <a:r>
                        <a:rPr lang="tr-TR" sz="1400" dirty="0">
                          <a:latin typeface="+mj-lt"/>
                        </a:rPr>
                        <a:t>Ara</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l"/>
                      <a:r>
                        <a:rPr lang="tr-TR" sz="1400" dirty="0">
                          <a:latin typeface="+mj-lt"/>
                        </a:rPr>
                        <a:t>Kahve arası MOLA</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11:15</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11:30</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256180456"/>
                  </a:ext>
                </a:extLst>
              </a:tr>
              <a:tr h="1053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kern="100" dirty="0">
                          <a:effectLst/>
                          <a:latin typeface="+mj-lt"/>
                        </a:rPr>
                        <a:t>9. Oturum Veri analizine giriş</a:t>
                      </a:r>
                    </a:p>
                    <a:p>
                      <a:pPr algn="ct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Dağılım grafikleri Histogram , kutu,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Binom ve Normal dağılım </a:t>
                      </a:r>
                      <a:endParaRPr lang="tr-TR"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en-GB" sz="1300" dirty="0">
                          <a:latin typeface="+mj-lt"/>
                        </a:rPr>
                        <a:t>ISO 13053 -2 Bilgi </a:t>
                      </a:r>
                      <a:r>
                        <a:rPr lang="en-GB" sz="1300" dirty="0" err="1">
                          <a:latin typeface="+mj-lt"/>
                        </a:rPr>
                        <a:t>Formu</a:t>
                      </a:r>
                      <a:r>
                        <a:rPr lang="en-GB" sz="1300" dirty="0">
                          <a:latin typeface="+mj-lt"/>
                        </a:rPr>
                        <a:t> </a:t>
                      </a:r>
                      <a:r>
                        <a:rPr lang="tr-TR" sz="1300" dirty="0">
                          <a:latin typeface="+mj-lt"/>
                        </a:rPr>
                        <a:t>18</a:t>
                      </a:r>
                    </a:p>
                    <a:p>
                      <a:pPr algn="ctr"/>
                      <a:r>
                        <a:rPr lang="en-GB" sz="1300" dirty="0">
                          <a:latin typeface="+mj-lt"/>
                        </a:rPr>
                        <a:t>ISO 13053 -2 Bilgi </a:t>
                      </a:r>
                      <a:r>
                        <a:rPr lang="en-GB" sz="1300" dirty="0" err="1">
                          <a:latin typeface="+mj-lt"/>
                        </a:rPr>
                        <a:t>Formu</a:t>
                      </a:r>
                      <a:r>
                        <a:rPr lang="en-GB" sz="1300" dirty="0">
                          <a:latin typeface="+mj-lt"/>
                        </a:rPr>
                        <a:t> </a:t>
                      </a:r>
                      <a:r>
                        <a:rPr lang="tr-TR" sz="1300" dirty="0">
                          <a:latin typeface="+mj-lt"/>
                        </a:rPr>
                        <a:t>19</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11:30</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12:30</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3410370848"/>
                  </a:ext>
                </a:extLst>
              </a:tr>
              <a:tr h="366097">
                <a:tc>
                  <a:txBody>
                    <a:bodyPr/>
                    <a:lstStyle/>
                    <a:p>
                      <a:pPr algn="ctr"/>
                      <a:r>
                        <a:rPr lang="tr-TR" sz="1400" dirty="0">
                          <a:latin typeface="+mj-lt"/>
                        </a:rPr>
                        <a:t>Ara</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Öğle Yemeği</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12:30</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13:25</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580290106"/>
                  </a:ext>
                </a:extLst>
              </a:tr>
            </a:tbl>
          </a:graphicData>
        </a:graphic>
      </p:graphicFrame>
      <p:sp>
        <p:nvSpPr>
          <p:cNvPr id="2" name="Title 1"/>
          <p:cNvSpPr>
            <a:spLocks noGrp="1"/>
          </p:cNvSpPr>
          <p:nvPr>
            <p:ph type="title"/>
          </p:nvPr>
        </p:nvSpPr>
        <p:spPr/>
        <p:txBody>
          <a:bodyPr/>
          <a:lstStyle/>
          <a:p>
            <a:r>
              <a:rPr lang="tr-TR" dirty="0"/>
              <a:t>2 Gün Programı- </a:t>
            </a:r>
            <a:r>
              <a:rPr lang="tr-TR" sz="2400" dirty="0"/>
              <a:t>Öğleden Önce</a:t>
            </a:r>
            <a:endParaRPr lang="tr-TR" dirty="0"/>
          </a:p>
        </p:txBody>
      </p:sp>
      <p:sp>
        <p:nvSpPr>
          <p:cNvPr id="4" name="Veri Yer Tutucusu 3">
            <a:extLst>
              <a:ext uri="{FF2B5EF4-FFF2-40B4-BE49-F238E27FC236}">
                <a16:creationId xmlns:a16="http://schemas.microsoft.com/office/drawing/2014/main" id="{30B64635-F38A-7145-B8FB-F70E6F2D4E42}"/>
              </a:ext>
            </a:extLst>
          </p:cNvPr>
          <p:cNvSpPr>
            <a:spLocks noGrp="1"/>
          </p:cNvSpPr>
          <p:nvPr>
            <p:ph type="dt" sz="half" idx="10"/>
          </p:nvPr>
        </p:nvSpPr>
        <p:spPr/>
        <p:txBody>
          <a:bodyPr/>
          <a:lstStyle/>
          <a:p>
            <a:endParaRPr lang="tr-TR" dirty="0"/>
          </a:p>
        </p:txBody>
      </p:sp>
      <p:sp>
        <p:nvSpPr>
          <p:cNvPr id="6" name="Slayt Numarası Yer Tutucusu 5">
            <a:extLst>
              <a:ext uri="{FF2B5EF4-FFF2-40B4-BE49-F238E27FC236}">
                <a16:creationId xmlns:a16="http://schemas.microsoft.com/office/drawing/2014/main" id="{6D027904-A9F2-4435-45FB-7D99CEC31E2A}"/>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a:t>
            </a:fld>
            <a:endParaRPr lang="tr-TR"/>
          </a:p>
        </p:txBody>
      </p:sp>
      <p:pic>
        <p:nvPicPr>
          <p:cNvPr id="7" name="Resim 6" descr="#34269 Clip Art Graphic Of An Orange Guy Character Putting A Post And Blank Sign Into The Ground by Jester Arts">
            <a:hlinkClick r:id="rId2"/>
          </p:cNvPr>
          <p:cNvPicPr/>
          <p:nvPr/>
        </p:nvPicPr>
        <p:blipFill>
          <a:blip r:embed="rId3">
            <a:extLst>
              <a:ext uri="{BEBA8EAE-BF5A-486C-A8C5-ECC9F3942E4B}">
                <a14:imgProps xmlns:a14="http://schemas.microsoft.com/office/drawing/2010/main">
                  <a14:imgLayer r:embed="rId4">
                    <a14:imgEffect>
                      <a14:backgroundRemoval t="0" b="98000" l="0" r="100000"/>
                    </a14:imgEffect>
                  </a14:imgLayer>
                </a14:imgProps>
              </a:ext>
              <a:ext uri="{28A0092B-C50C-407E-A947-70E740481C1C}">
                <a14:useLocalDpi xmlns:a14="http://schemas.microsoft.com/office/drawing/2010/main" val="0"/>
              </a:ext>
            </a:extLst>
          </a:blip>
          <a:srcRect/>
          <a:stretch>
            <a:fillRect/>
          </a:stretch>
        </p:blipFill>
        <p:spPr bwMode="auto">
          <a:xfrm rot="20241565" flipH="1">
            <a:off x="9376023" y="4743160"/>
            <a:ext cx="1610736" cy="1423326"/>
          </a:xfrm>
          <a:prstGeom prst="rect">
            <a:avLst/>
          </a:prstGeom>
          <a:noFill/>
          <a:ln>
            <a:noFill/>
          </a:ln>
        </p:spPr>
      </p:pic>
    </p:spTree>
    <p:extLst>
      <p:ext uri="{BB962C8B-B14F-4D97-AF65-F5344CB8AC3E}">
        <p14:creationId xmlns:p14="http://schemas.microsoft.com/office/powerpoint/2010/main" val="1010550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44FD5EE1-6EDC-082E-A906-BACC9A7B331F}"/>
              </a:ext>
            </a:extLst>
          </p:cNvPr>
          <p:cNvSpPr>
            <a:spLocks noGrp="1"/>
          </p:cNvSpPr>
          <p:nvPr>
            <p:ph type="dt" sz="half" idx="10"/>
          </p:nvPr>
        </p:nvSpPr>
        <p:spPr/>
        <p:txBody>
          <a:bodyPr/>
          <a:lstStyle/>
          <a:p>
            <a:endParaRPr lang="tr-TR" dirty="0"/>
          </a:p>
        </p:txBody>
      </p:sp>
      <p:sp>
        <p:nvSpPr>
          <p:cNvPr id="2" name="Başlık 1"/>
          <p:cNvSpPr>
            <a:spLocks noGrp="1"/>
          </p:cNvSpPr>
          <p:nvPr>
            <p:ph type="title"/>
          </p:nvPr>
        </p:nvSpPr>
        <p:spPr/>
        <p:txBody>
          <a:bodyPr/>
          <a:lstStyle/>
          <a:p>
            <a:r>
              <a:rPr lang="tr-TR" dirty="0"/>
              <a:t>Kavramlar</a:t>
            </a:r>
            <a:endParaRPr lang="en-US" dirty="0"/>
          </a:p>
        </p:txBody>
      </p:sp>
      <p:sp>
        <p:nvSpPr>
          <p:cNvPr id="3" name="İçerik Yer Tutucusu 2"/>
          <p:cNvSpPr>
            <a:spLocks noGrp="1"/>
          </p:cNvSpPr>
          <p:nvPr>
            <p:ph idx="1"/>
          </p:nvPr>
        </p:nvSpPr>
        <p:spPr>
          <a:xfrm>
            <a:off x="497895" y="1503426"/>
            <a:ext cx="11359807" cy="3371084"/>
          </a:xfrm>
        </p:spPr>
        <p:txBody>
          <a:bodyPr>
            <a:normAutofit/>
          </a:bodyPr>
          <a:lstStyle/>
          <a:p>
            <a:pPr>
              <a:spcBef>
                <a:spcPts val="600"/>
              </a:spcBef>
              <a:spcAft>
                <a:spcPts val="600"/>
              </a:spcAft>
            </a:pPr>
            <a:r>
              <a:rPr lang="tr-TR" dirty="0"/>
              <a:t>Veri kümesi; </a:t>
            </a:r>
            <a:r>
              <a:rPr lang="tr-TR" b="0" dirty="0"/>
              <a:t>Araştıracağımız konuya ait elimizdeki ölçüm değerlerin bütünü.</a:t>
            </a:r>
          </a:p>
          <a:p>
            <a:pPr>
              <a:spcBef>
                <a:spcPts val="600"/>
              </a:spcBef>
              <a:spcAft>
                <a:spcPts val="600"/>
              </a:spcAft>
            </a:pPr>
            <a:r>
              <a:rPr lang="tr-TR" dirty="0"/>
              <a:t>Veri; </a:t>
            </a:r>
            <a:r>
              <a:rPr lang="tr-TR" b="0" dirty="0"/>
              <a:t>Araştırdığımız konuya ait bir özelliğin ölçüm değeri.</a:t>
            </a:r>
          </a:p>
          <a:p>
            <a:pPr>
              <a:spcBef>
                <a:spcPts val="600"/>
              </a:spcBef>
              <a:spcAft>
                <a:spcPts val="600"/>
              </a:spcAft>
            </a:pPr>
            <a:r>
              <a:rPr lang="tr-TR" dirty="0"/>
              <a:t>Ayrık Veri; </a:t>
            </a:r>
            <a:r>
              <a:rPr lang="tr-TR" b="0" dirty="0"/>
              <a:t>Nitel veri beynelmilel bir standartla ölçümle elde edilmemiş veri. </a:t>
            </a:r>
          </a:p>
          <a:p>
            <a:pPr>
              <a:spcBef>
                <a:spcPts val="600"/>
              </a:spcBef>
              <a:spcAft>
                <a:spcPts val="600"/>
              </a:spcAft>
            </a:pPr>
            <a:r>
              <a:rPr lang="tr-TR" dirty="0"/>
              <a:t>Sürekli veri; </a:t>
            </a:r>
            <a:r>
              <a:rPr lang="tr-TR" b="0" dirty="0"/>
              <a:t>Nicel veri beynelmilel Bir ölçüm aleti kullanılarak elde edilen. </a:t>
            </a:r>
          </a:p>
          <a:p>
            <a:pPr>
              <a:spcBef>
                <a:spcPts val="600"/>
              </a:spcBef>
              <a:spcAft>
                <a:spcPts val="600"/>
              </a:spcAft>
            </a:pPr>
            <a:r>
              <a:rPr lang="tr-TR" dirty="0"/>
              <a:t>Seviye; </a:t>
            </a:r>
            <a:r>
              <a:rPr lang="tr-TR" b="0" dirty="0"/>
              <a:t>Bir veri kümesini niteleyen alt grup </a:t>
            </a:r>
          </a:p>
          <a:p>
            <a:pPr>
              <a:spcBef>
                <a:spcPts val="600"/>
              </a:spcBef>
              <a:spcAft>
                <a:spcPts val="600"/>
              </a:spcAft>
            </a:pPr>
            <a:r>
              <a:rPr lang="tr-TR" dirty="0"/>
              <a:t>Faktör; </a:t>
            </a:r>
            <a:r>
              <a:rPr lang="tr-TR" b="0" dirty="0"/>
              <a:t>Bir seviyeyi niteleyen alt grup </a:t>
            </a:r>
            <a:endParaRPr lang="en-US" b="0" dirty="0"/>
          </a:p>
        </p:txBody>
      </p:sp>
      <p:sp>
        <p:nvSpPr>
          <p:cNvPr id="6" name="Slayt Numarası Yer Tutucusu 5">
            <a:extLst>
              <a:ext uri="{FF2B5EF4-FFF2-40B4-BE49-F238E27FC236}">
                <a16:creationId xmlns:a16="http://schemas.microsoft.com/office/drawing/2014/main" id="{ECF0FEF9-0F86-10D8-406C-439473A6258E}"/>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30</a:t>
            </a:fld>
            <a:endParaRPr lang="tr-TR"/>
          </a:p>
        </p:txBody>
      </p:sp>
      <p:pic>
        <p:nvPicPr>
          <p:cNvPr id="6146" name="Picture 2" descr="#34369 Clip Art Graphic Of An Orange Guy Character Bossing People Around While Sitting At His Desk">
            <a:extLst>
              <a:ext uri="{FF2B5EF4-FFF2-40B4-BE49-F238E27FC236}">
                <a16:creationId xmlns:a16="http://schemas.microsoft.com/office/drawing/2014/main" id="{BB346E7B-DAB4-4592-A5DF-19F15F4456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96"/>
          <a:stretch>
            <a:fillRect/>
          </a:stretch>
        </p:blipFill>
        <p:spPr bwMode="auto">
          <a:xfrm>
            <a:off x="9088461" y="4079684"/>
            <a:ext cx="1596775" cy="158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4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a:extLst>
              <a:ext uri="{FF2B5EF4-FFF2-40B4-BE49-F238E27FC236}">
                <a16:creationId xmlns:a16="http://schemas.microsoft.com/office/drawing/2014/main" id="{089EF356-B4C0-B034-AF81-F5EAEF993A03}"/>
              </a:ext>
            </a:extLst>
          </p:cNvPr>
          <p:cNvSpPr>
            <a:spLocks noGrp="1"/>
          </p:cNvSpPr>
          <p:nvPr>
            <p:ph type="dt" sz="half" idx="10"/>
          </p:nvPr>
        </p:nvSpPr>
        <p:spPr/>
        <p:txBody>
          <a:bodyPr/>
          <a:lstStyle/>
          <a:p>
            <a:endParaRPr lang="tr-TR" dirty="0"/>
          </a:p>
        </p:txBody>
      </p:sp>
      <p:sp>
        <p:nvSpPr>
          <p:cNvPr id="1029" name="Rectangle 2"/>
          <p:cNvSpPr>
            <a:spLocks noGrp="1" noChangeArrowheads="1"/>
          </p:cNvSpPr>
          <p:nvPr>
            <p:ph type="title"/>
          </p:nvPr>
        </p:nvSpPr>
        <p:spPr/>
        <p:txBody>
          <a:bodyPr/>
          <a:lstStyle/>
          <a:p>
            <a:r>
              <a:rPr lang="tr-TR"/>
              <a:t>Pareto grafiği</a:t>
            </a:r>
          </a:p>
        </p:txBody>
      </p:sp>
      <p:sp>
        <p:nvSpPr>
          <p:cNvPr id="5" name="Slayt Numarası Yer Tutucusu 4">
            <a:extLst>
              <a:ext uri="{FF2B5EF4-FFF2-40B4-BE49-F238E27FC236}">
                <a16:creationId xmlns:a16="http://schemas.microsoft.com/office/drawing/2014/main" id="{C0D1A41E-422E-0263-EC36-F9CD8C7112E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31</a:t>
            </a:fld>
            <a:endParaRPr lang="tr-T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a:extLst>
              <a:ext uri="{FF2B5EF4-FFF2-40B4-BE49-F238E27FC236}">
                <a16:creationId xmlns:a16="http://schemas.microsoft.com/office/drawing/2014/main" id="{19457F9B-FD78-F9F2-BCD9-C5E1E3C29E02}"/>
              </a:ext>
            </a:extLst>
          </p:cNvPr>
          <p:cNvSpPr txBox="1"/>
          <p:nvPr/>
        </p:nvSpPr>
        <p:spPr>
          <a:xfrm>
            <a:off x="886899" y="1188130"/>
            <a:ext cx="5012012" cy="369332"/>
          </a:xfrm>
          <a:prstGeom prst="rect">
            <a:avLst/>
          </a:prstGeom>
          <a:solidFill>
            <a:srgbClr val="831240"/>
          </a:solidFill>
        </p:spPr>
        <p:txBody>
          <a:bodyPr wrap="square">
            <a:spAutoFit/>
          </a:bodyPr>
          <a:lstStyle/>
          <a:p>
            <a:r>
              <a:rPr lang="en-GB" dirty="0" err="1">
                <a:solidFill>
                  <a:schemeClr val="bg1"/>
                </a:solidFill>
                <a:latin typeface="+mj-lt"/>
              </a:rPr>
              <a:t>UITP_pareto_pasta</a:t>
            </a:r>
            <a:r>
              <a:rPr lang="tr-TR" dirty="0">
                <a:solidFill>
                  <a:schemeClr val="bg1"/>
                </a:solidFill>
                <a:latin typeface="+mj-lt"/>
              </a:rPr>
              <a:t>.</a:t>
            </a:r>
            <a:r>
              <a:rPr lang="tr-TR" dirty="0" err="1">
                <a:solidFill>
                  <a:schemeClr val="bg1"/>
                </a:solidFill>
                <a:latin typeface="+mj-lt"/>
              </a:rPr>
              <a:t>mpx</a:t>
            </a:r>
            <a:r>
              <a:rPr lang="tr-TR" dirty="0">
                <a:solidFill>
                  <a:schemeClr val="bg1"/>
                </a:solidFill>
                <a:latin typeface="+mj-lt"/>
              </a:rPr>
              <a:t>  &gt; </a:t>
            </a:r>
            <a:r>
              <a:rPr lang="tr-TR" dirty="0" err="1">
                <a:solidFill>
                  <a:schemeClr val="bg1"/>
                </a:solidFill>
                <a:latin typeface="+mj-lt"/>
              </a:rPr>
              <a:t>yakıt_verimliligi</a:t>
            </a:r>
            <a:endParaRPr lang="en-GB" dirty="0">
              <a:solidFill>
                <a:schemeClr val="bg1"/>
              </a:solidFill>
              <a:latin typeface="+mj-lt"/>
            </a:endParaRPr>
          </a:p>
        </p:txBody>
      </p:sp>
      <p:pic>
        <p:nvPicPr>
          <p:cNvPr id="9" name="Resim 8">
            <a:extLst>
              <a:ext uri="{FF2B5EF4-FFF2-40B4-BE49-F238E27FC236}">
                <a16:creationId xmlns:a16="http://schemas.microsoft.com/office/drawing/2014/main" id="{6ACDE646-2D5E-250C-D9C8-A3F51A8A1F92}"/>
              </a:ext>
            </a:extLst>
          </p:cNvPr>
          <p:cNvPicPr>
            <a:picLocks noChangeAspect="1"/>
          </p:cNvPicPr>
          <p:nvPr/>
        </p:nvPicPr>
        <p:blipFill>
          <a:blip r:embed="rId4"/>
          <a:stretch>
            <a:fillRect/>
          </a:stretch>
        </p:blipFill>
        <p:spPr>
          <a:xfrm>
            <a:off x="581395" y="1666673"/>
            <a:ext cx="6283039" cy="4689678"/>
          </a:xfrm>
          <a:prstGeom prst="rect">
            <a:avLst/>
          </a:prstGeom>
        </p:spPr>
      </p:pic>
      <p:sp>
        <p:nvSpPr>
          <p:cNvPr id="548880" name="WordArt 16"/>
          <p:cNvSpPr>
            <a:spLocks noChangeArrowheads="1" noChangeShapeType="1" noTextEdit="1"/>
          </p:cNvSpPr>
          <p:nvPr/>
        </p:nvSpPr>
        <p:spPr bwMode="auto">
          <a:xfrm>
            <a:off x="402356" y="3630099"/>
            <a:ext cx="1455144" cy="2254687"/>
          </a:xfrm>
          <a:prstGeom prst="rect">
            <a:avLst/>
          </a:prstGeom>
        </p:spPr>
        <p:txBody>
          <a:bodyPr wrap="none" fromWordArt="1">
            <a:prstTxWarp prst="textSlantUp">
              <a:avLst>
                <a:gd name="adj" fmla="val 32056"/>
              </a:avLst>
            </a:prstTxWarp>
          </a:bodyPr>
          <a:lstStyle/>
          <a:p>
            <a:pPr>
              <a:buNone/>
            </a:pPr>
            <a:r>
              <a:rPr lang="en-US" sz="3600" kern="10" dirty="0">
                <a:ln w="9525">
                  <a:solidFill>
                    <a:srgbClr val="CC99FF"/>
                  </a:solidFill>
                  <a:round/>
                  <a:headEnd/>
                  <a:tailEnd/>
                </a:ln>
                <a:gradFill rotWithShape="1">
                  <a:gsLst>
                    <a:gs pos="0">
                      <a:srgbClr val="008000">
                        <a:alpha val="74001"/>
                      </a:srgbClr>
                    </a:gs>
                    <a:gs pos="100000">
                      <a:srgbClr val="FF0000">
                        <a:alpha val="74001"/>
                      </a:srgbClr>
                    </a:gs>
                  </a:gsLst>
                  <a:lin ang="5400000" scaled="1"/>
                </a:gradFill>
                <a:effectLst>
                  <a:outerShdw dist="53882" dir="2700000" algn="ctr" rotWithShape="0">
                    <a:srgbClr val="9999FF">
                      <a:alpha val="79999"/>
                    </a:srgbClr>
                  </a:outerShdw>
                </a:effectLst>
                <a:latin typeface="Impact"/>
              </a:rPr>
              <a:t>80%</a:t>
            </a:r>
          </a:p>
          <a:p>
            <a:pPr>
              <a:buNone/>
            </a:pPr>
            <a:r>
              <a:rPr lang="en-US" sz="3600" kern="10" dirty="0">
                <a:ln w="9525">
                  <a:solidFill>
                    <a:srgbClr val="CC99FF"/>
                  </a:solidFill>
                  <a:round/>
                  <a:headEnd/>
                  <a:tailEnd/>
                </a:ln>
                <a:gradFill rotWithShape="1">
                  <a:gsLst>
                    <a:gs pos="0">
                      <a:srgbClr val="008000">
                        <a:alpha val="74001"/>
                      </a:srgbClr>
                    </a:gs>
                    <a:gs pos="100000">
                      <a:srgbClr val="FF0000">
                        <a:alpha val="74001"/>
                      </a:srgbClr>
                    </a:gs>
                  </a:gsLst>
                  <a:lin ang="5400000" scaled="1"/>
                </a:gradFill>
                <a:effectLst>
                  <a:outerShdw dist="53882" dir="2700000" algn="ctr" rotWithShape="0">
                    <a:srgbClr val="9999FF">
                      <a:alpha val="79999"/>
                    </a:srgbClr>
                  </a:outerShdw>
                </a:effectLst>
                <a:latin typeface="Impact"/>
              </a:rPr>
              <a:t>20%</a:t>
            </a:r>
          </a:p>
        </p:txBody>
      </p:sp>
      <p:pic>
        <p:nvPicPr>
          <p:cNvPr id="10" name="Grafik 9" descr="Ok: Sağa döndür düz dolguyla">
            <a:extLst>
              <a:ext uri="{FF2B5EF4-FFF2-40B4-BE49-F238E27FC236}">
                <a16:creationId xmlns:a16="http://schemas.microsoft.com/office/drawing/2014/main" id="{5B710AFF-8A88-192A-FE7A-E1D97FC54F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670307">
            <a:off x="2448100" y="2238493"/>
            <a:ext cx="565881" cy="565881"/>
          </a:xfrm>
          <a:prstGeom prst="rect">
            <a:avLst/>
          </a:prstGeom>
        </p:spPr>
      </p:pic>
      <p:pic>
        <p:nvPicPr>
          <p:cNvPr id="11" name="Grafik 10" descr="İki Kez Dokunma Hareketi düz dolguyla">
            <a:extLst>
              <a:ext uri="{FF2B5EF4-FFF2-40B4-BE49-F238E27FC236}">
                <a16:creationId xmlns:a16="http://schemas.microsoft.com/office/drawing/2014/main" id="{ADA3D1A6-3F46-8B99-8B1F-CE7956CB9C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080940" y="1871828"/>
            <a:ext cx="659795" cy="659795"/>
          </a:xfrm>
          <a:prstGeom prst="rect">
            <a:avLst/>
          </a:prstGeom>
        </p:spPr>
      </p:pic>
      <p:sp>
        <p:nvSpPr>
          <p:cNvPr id="2" name="İçerik Yer Tutucusu 1"/>
          <p:cNvSpPr>
            <a:spLocks noGrp="1"/>
          </p:cNvSpPr>
          <p:nvPr>
            <p:ph idx="1"/>
          </p:nvPr>
        </p:nvSpPr>
        <p:spPr>
          <a:xfrm>
            <a:off x="4916846" y="1742335"/>
            <a:ext cx="6855260" cy="2254687"/>
          </a:xfrm>
        </p:spPr>
        <p:txBody>
          <a:bodyPr>
            <a:normAutofit/>
          </a:bodyPr>
          <a:lstStyle/>
          <a:p>
            <a:pPr marL="457193" indent="-457193">
              <a:buBlip>
                <a:blip r:embed="rId9"/>
              </a:buBlip>
            </a:pPr>
            <a:r>
              <a:rPr lang="tr-TR" b="0" dirty="0" err="1"/>
              <a:t>Pareto</a:t>
            </a:r>
            <a:r>
              <a:rPr lang="tr-TR" b="0" dirty="0"/>
              <a:t> grafiği azınlığın sebep olduğu yığılmaların anlaşılması amacıyla kullanılır. </a:t>
            </a:r>
          </a:p>
          <a:p>
            <a:pPr marL="457193" indent="-457193">
              <a:buBlip>
                <a:blip r:embed="rId9"/>
              </a:buBlip>
            </a:pPr>
            <a:r>
              <a:rPr lang="tr-TR" b="0" dirty="0"/>
              <a:t>Ayrık veri kümelerini analiz eder. Tek ölçekli veri türüdür.</a:t>
            </a:r>
          </a:p>
        </p:txBody>
      </p:sp>
      <p:pic>
        <p:nvPicPr>
          <p:cNvPr id="14" name="Resim 13">
            <a:extLst>
              <a:ext uri="{FF2B5EF4-FFF2-40B4-BE49-F238E27FC236}">
                <a16:creationId xmlns:a16="http://schemas.microsoft.com/office/drawing/2014/main" id="{EF865F11-0DC4-1F18-E7E0-03D9E5158F84}"/>
              </a:ext>
            </a:extLst>
          </p:cNvPr>
          <p:cNvPicPr>
            <a:picLocks noChangeAspect="1"/>
          </p:cNvPicPr>
          <p:nvPr/>
        </p:nvPicPr>
        <p:blipFill>
          <a:blip r:embed="rId10"/>
          <a:stretch>
            <a:fillRect/>
          </a:stretch>
        </p:blipFill>
        <p:spPr>
          <a:xfrm>
            <a:off x="5609998" y="3429000"/>
            <a:ext cx="5725324" cy="2791215"/>
          </a:xfrm>
          <a:prstGeom prst="rect">
            <a:avLst/>
          </a:prstGeom>
          <a:ln>
            <a:noFill/>
          </a:ln>
          <a:effectLst>
            <a:outerShdw blurRad="190500" algn="tl" rotWithShape="0">
              <a:srgbClr val="000000">
                <a:alpha val="70000"/>
              </a:srgbClr>
            </a:outerShdw>
          </a:effectLst>
        </p:spPr>
      </p:pic>
      <p:sp>
        <p:nvSpPr>
          <p:cNvPr id="15" name="Dikdörtgen 14">
            <a:extLst>
              <a:ext uri="{FF2B5EF4-FFF2-40B4-BE49-F238E27FC236}">
                <a16:creationId xmlns:a16="http://schemas.microsoft.com/office/drawing/2014/main" id="{A43F43A9-8FC7-7DB9-D5FE-08DA90BBD000}"/>
              </a:ext>
            </a:extLst>
          </p:cNvPr>
          <p:cNvSpPr/>
          <p:nvPr/>
        </p:nvSpPr>
        <p:spPr>
          <a:xfrm>
            <a:off x="5700058" y="4652288"/>
            <a:ext cx="975750" cy="202853"/>
          </a:xfrm>
          <a:prstGeom prst="rect">
            <a:avLst/>
          </a:prstGeom>
          <a:solidFill>
            <a:srgbClr val="F9B20D">
              <a:alpha val="3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pic>
        <p:nvPicPr>
          <p:cNvPr id="16" name="Grafik 15" descr="İki Kez Dokunma Hareketi düz dolguyla">
            <a:extLst>
              <a:ext uri="{FF2B5EF4-FFF2-40B4-BE49-F238E27FC236}">
                <a16:creationId xmlns:a16="http://schemas.microsoft.com/office/drawing/2014/main" id="{88C3C217-3657-093D-3789-34E4ADBD9E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5311887" y="4753541"/>
            <a:ext cx="659795" cy="659795"/>
          </a:xfrm>
          <a:prstGeom prst="rect">
            <a:avLst/>
          </a:prstGeom>
        </p:spPr>
      </p:pic>
      <p:sp>
        <p:nvSpPr>
          <p:cNvPr id="17" name="Metin kutusu 16">
            <a:extLst>
              <a:ext uri="{FF2B5EF4-FFF2-40B4-BE49-F238E27FC236}">
                <a16:creationId xmlns:a16="http://schemas.microsoft.com/office/drawing/2014/main" id="{D1B4FDA9-5810-1FC5-509F-3B9807DDFDF6}"/>
              </a:ext>
            </a:extLst>
          </p:cNvPr>
          <p:cNvSpPr txBox="1"/>
          <p:nvPr/>
        </p:nvSpPr>
        <p:spPr>
          <a:xfrm>
            <a:off x="8344476" y="3735412"/>
            <a:ext cx="891591" cy="253916"/>
          </a:xfrm>
          <a:prstGeom prst="rect">
            <a:avLst/>
          </a:prstGeom>
          <a:noFill/>
        </p:spPr>
        <p:txBody>
          <a:bodyPr wrap="none" rtlCol="0">
            <a:spAutoFit/>
          </a:bodyPr>
          <a:lstStyle/>
          <a:p>
            <a:r>
              <a:rPr lang="tr-TR" sz="1050" dirty="0">
                <a:latin typeface="Cascadia Mono Light" panose="020B0609020000020004" pitchFamily="49" charset="0"/>
                <a:ea typeface="Cascadia Mono Light" panose="020B0609020000020004" pitchFamily="49" charset="0"/>
                <a:cs typeface="Cascadia Mono Light" panose="020B0609020000020004" pitchFamily="49" charset="0"/>
              </a:rPr>
              <a:t>Kök Neden</a:t>
            </a:r>
            <a:endParaRPr lang="en-GB" sz="1050" dirty="0">
              <a:latin typeface="Cascadia Mono Light" panose="020B0609020000020004" pitchFamily="49" charset="0"/>
              <a:ea typeface="Cascadia Mono Light" panose="020B0609020000020004" pitchFamily="49" charset="0"/>
              <a:cs typeface="Cascadia Mono Light" panose="020B0609020000020004" pitchFamily="49" charset="0"/>
            </a:endParaRPr>
          </a:p>
        </p:txBody>
      </p:sp>
      <p:pic>
        <p:nvPicPr>
          <p:cNvPr id="18" name="Grafik 17" descr="İki Kez Dokunma Hareketi düz dolguyla">
            <a:extLst>
              <a:ext uri="{FF2B5EF4-FFF2-40B4-BE49-F238E27FC236}">
                <a16:creationId xmlns:a16="http://schemas.microsoft.com/office/drawing/2014/main" id="{8032AB83-5354-23DD-19D3-667D113260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0287034" y="5750211"/>
            <a:ext cx="659795" cy="659795"/>
          </a:xfrm>
          <a:prstGeom prst="rect">
            <a:avLst/>
          </a:prstGeom>
        </p:spPr>
      </p:pic>
    </p:spTree>
    <p:extLst>
      <p:ext uri="{BB962C8B-B14F-4D97-AF65-F5344CB8AC3E}">
        <p14:creationId xmlns:p14="http://schemas.microsoft.com/office/powerpoint/2010/main" val="286985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5000" fill="hold"/>
                                        <p:tgtEl>
                                          <p:spTgt spid="548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FC8FE7D3-A2DB-A613-869A-0F2EE90583E8}"/>
              </a:ext>
            </a:extLst>
          </p:cNvPr>
          <p:cNvPicPr>
            <a:picLocks noChangeAspect="1"/>
          </p:cNvPicPr>
          <p:nvPr/>
        </p:nvPicPr>
        <p:blipFill>
          <a:blip r:embed="rId3"/>
          <a:stretch>
            <a:fillRect/>
          </a:stretch>
        </p:blipFill>
        <p:spPr>
          <a:xfrm>
            <a:off x="740228" y="2212091"/>
            <a:ext cx="6774352" cy="4516235"/>
          </a:xfrm>
          <a:prstGeom prst="rect">
            <a:avLst/>
          </a:prstGeom>
        </p:spPr>
      </p:pic>
      <p:sp>
        <p:nvSpPr>
          <p:cNvPr id="772111" name="Line 15"/>
          <p:cNvSpPr>
            <a:spLocks noChangeShapeType="1"/>
          </p:cNvSpPr>
          <p:nvPr/>
        </p:nvSpPr>
        <p:spPr bwMode="auto">
          <a:xfrm>
            <a:off x="4566882" y="1931988"/>
            <a:ext cx="0" cy="4424363"/>
          </a:xfrm>
          <a:prstGeom prst="line">
            <a:avLst/>
          </a:prstGeom>
          <a:noFill/>
          <a:ln w="28575">
            <a:solidFill>
              <a:srgbClr val="FF6600"/>
            </a:solidFill>
            <a:round/>
            <a:headEnd/>
            <a:tailEnd/>
          </a:ln>
          <a:effectLst>
            <a:outerShdw dist="107763" dir="18900000" algn="ctr" rotWithShape="0">
              <a:srgbClr val="808080">
                <a:alpha val="50000"/>
              </a:srgbClr>
            </a:outerShdw>
          </a:effectLst>
        </p:spPr>
        <p:txBody>
          <a:bodyPr wrap="none" anchor="ctr"/>
          <a:lstStyle/>
          <a:p>
            <a:pPr>
              <a:defRPr/>
            </a:pPr>
            <a:endParaRPr lang="tr-TR" sz="2800">
              <a:effectLst>
                <a:outerShdw blurRad="38100" dist="38100" dir="2700000" algn="tl">
                  <a:srgbClr val="000000">
                    <a:alpha val="43137"/>
                  </a:srgbClr>
                </a:outerShdw>
              </a:effectLst>
            </a:endParaRPr>
          </a:p>
        </p:txBody>
      </p:sp>
      <p:sp>
        <p:nvSpPr>
          <p:cNvPr id="772112" name="Line 16"/>
          <p:cNvSpPr>
            <a:spLocks noChangeShapeType="1"/>
          </p:cNvSpPr>
          <p:nvPr/>
        </p:nvSpPr>
        <p:spPr bwMode="auto">
          <a:xfrm rot="-5400000">
            <a:off x="3539087" y="951615"/>
            <a:ext cx="0" cy="4424363"/>
          </a:xfrm>
          <a:prstGeom prst="line">
            <a:avLst/>
          </a:prstGeom>
          <a:noFill/>
          <a:ln w="28575">
            <a:solidFill>
              <a:srgbClr val="FF6600"/>
            </a:solidFill>
            <a:round/>
            <a:headEnd/>
            <a:tailEnd/>
          </a:ln>
          <a:effectLst>
            <a:outerShdw dist="107763" dir="18900000" algn="ctr" rotWithShape="0">
              <a:srgbClr val="808080">
                <a:alpha val="50000"/>
              </a:srgbClr>
            </a:outerShdw>
          </a:effectLst>
        </p:spPr>
        <p:txBody>
          <a:bodyPr wrap="none" anchor="ctr"/>
          <a:lstStyle/>
          <a:p>
            <a:pPr>
              <a:defRPr/>
            </a:pPr>
            <a:endParaRPr lang="tr-TR" sz="2800">
              <a:effectLst>
                <a:outerShdw blurRad="38100" dist="38100" dir="2700000" algn="tl">
                  <a:srgbClr val="000000">
                    <a:alpha val="43137"/>
                  </a:srgbClr>
                </a:outerShdw>
              </a:effectLst>
            </a:endParaRPr>
          </a:p>
        </p:txBody>
      </p:sp>
      <p:sp>
        <p:nvSpPr>
          <p:cNvPr id="772113" name="AutoShape 17"/>
          <p:cNvSpPr>
            <a:spLocks noChangeArrowheads="1"/>
          </p:cNvSpPr>
          <p:nvPr/>
        </p:nvSpPr>
        <p:spPr bwMode="auto">
          <a:xfrm>
            <a:off x="3070776" y="3706603"/>
            <a:ext cx="936625" cy="647700"/>
          </a:xfrm>
          <a:prstGeom prst="leftArrow">
            <a:avLst>
              <a:gd name="adj1" fmla="val 45593"/>
              <a:gd name="adj2" fmla="val 54409"/>
            </a:avLst>
          </a:prstGeom>
          <a:gradFill rotWithShape="1">
            <a:gsLst>
              <a:gs pos="0">
                <a:schemeClr val="bg1"/>
              </a:gs>
              <a:gs pos="100000">
                <a:srgbClr val="FF0000"/>
              </a:gs>
            </a:gsLst>
            <a:path path="rect">
              <a:fillToRect l="50000" t="50000" r="50000" b="50000"/>
            </a:path>
          </a:gradFill>
          <a:ln w="28575" algn="ctr">
            <a:noFill/>
            <a:miter lim="800000"/>
            <a:headEnd/>
            <a:tailEnd/>
          </a:ln>
          <a:effectLst>
            <a:outerShdw dist="107763" dir="18900000" algn="ctr" rotWithShape="0">
              <a:srgbClr val="808080">
                <a:alpha val="50000"/>
              </a:srgbClr>
            </a:outerShdw>
          </a:effectLst>
        </p:spPr>
        <p:txBody>
          <a:bodyPr wrap="none" anchor="ctr"/>
          <a:lstStyle/>
          <a:p>
            <a:pPr>
              <a:defRPr/>
            </a:pPr>
            <a:endParaRPr lang="tr-TR" sz="2800">
              <a:effectLst>
                <a:outerShdw blurRad="38100" dist="38100" dir="2700000" algn="tl">
                  <a:srgbClr val="000000">
                    <a:alpha val="43137"/>
                  </a:srgbClr>
                </a:outerShdw>
              </a:effectLst>
            </a:endParaRPr>
          </a:p>
        </p:txBody>
      </p:sp>
      <p:sp>
        <p:nvSpPr>
          <p:cNvPr id="772114" name="AutoShape 18"/>
          <p:cNvSpPr>
            <a:spLocks noChangeArrowheads="1"/>
          </p:cNvSpPr>
          <p:nvPr/>
        </p:nvSpPr>
        <p:spPr bwMode="auto">
          <a:xfrm>
            <a:off x="1450665" y="4115503"/>
            <a:ext cx="3240223" cy="2027387"/>
          </a:xfrm>
          <a:prstGeom prst="irregularSeal1">
            <a:avLst/>
          </a:prstGeom>
          <a:solidFill>
            <a:srgbClr val="FF0000">
              <a:alpha val="10001"/>
            </a:srgbClr>
          </a:solidFill>
          <a:ln w="28575" algn="ctr">
            <a:noFill/>
            <a:miter lim="800000"/>
            <a:headEnd/>
            <a:tailEnd/>
          </a:ln>
          <a:effectLst>
            <a:outerShdw dist="107763" dir="18900000" algn="ctr" rotWithShape="0">
              <a:srgbClr val="808080">
                <a:alpha val="50000"/>
              </a:srgbClr>
            </a:outerShdw>
          </a:effectLst>
        </p:spPr>
        <p:txBody>
          <a:bodyPr wrap="none" anchor="ctr"/>
          <a:lstStyle/>
          <a:p>
            <a:pPr>
              <a:defRPr/>
            </a:pPr>
            <a:endParaRPr lang="tr-TR" sz="2800">
              <a:effectLst>
                <a:outerShdw blurRad="38100" dist="38100" dir="2700000" algn="tl">
                  <a:srgbClr val="000000">
                    <a:alpha val="43137"/>
                  </a:srgbClr>
                </a:outerShdw>
              </a:effectLst>
            </a:endParaRPr>
          </a:p>
        </p:txBody>
      </p:sp>
      <p:sp>
        <p:nvSpPr>
          <p:cNvPr id="2" name="Veri Yer Tutucusu 1">
            <a:extLst>
              <a:ext uri="{FF2B5EF4-FFF2-40B4-BE49-F238E27FC236}">
                <a16:creationId xmlns:a16="http://schemas.microsoft.com/office/drawing/2014/main" id="{66F53C7C-DFAE-892E-9EDE-75F2EC51C04D}"/>
              </a:ext>
            </a:extLst>
          </p:cNvPr>
          <p:cNvSpPr>
            <a:spLocks noGrp="1"/>
          </p:cNvSpPr>
          <p:nvPr>
            <p:ph type="dt" sz="half" idx="10"/>
          </p:nvPr>
        </p:nvSpPr>
        <p:spPr/>
        <p:txBody>
          <a:bodyPr/>
          <a:lstStyle/>
          <a:p>
            <a:endParaRPr lang="tr-TR" dirty="0"/>
          </a:p>
        </p:txBody>
      </p:sp>
      <p:sp>
        <p:nvSpPr>
          <p:cNvPr id="25611" name="Rectangle 24"/>
          <p:cNvSpPr>
            <a:spLocks noGrp="1" noChangeArrowheads="1"/>
          </p:cNvSpPr>
          <p:nvPr>
            <p:ph type="title"/>
          </p:nvPr>
        </p:nvSpPr>
        <p:spPr/>
        <p:txBody>
          <a:bodyPr/>
          <a:lstStyle/>
          <a:p>
            <a:r>
              <a:rPr lang="tr-TR"/>
              <a:t>Pareto grafiği yorum</a:t>
            </a:r>
          </a:p>
        </p:txBody>
      </p:sp>
      <p:sp>
        <p:nvSpPr>
          <p:cNvPr id="3" name="İçerik Yer Tutucusu 2"/>
          <p:cNvSpPr>
            <a:spLocks noGrp="1"/>
          </p:cNvSpPr>
          <p:nvPr>
            <p:ph idx="1"/>
          </p:nvPr>
        </p:nvSpPr>
        <p:spPr/>
        <p:txBody>
          <a:bodyPr>
            <a:normAutofit/>
          </a:bodyPr>
          <a:lstStyle/>
          <a:p>
            <a:r>
              <a:rPr lang="tr-TR" sz="2000" b="0" dirty="0"/>
              <a:t>Grafikte belirtilen alan içerisinde kalan hatalar bizim öncelikli problemlerimiz. Bu grafikten işe, buradan başlamamız gerekliliği anlaşılmakta.</a:t>
            </a:r>
            <a:endParaRPr lang="en-US" sz="1800" b="0" dirty="0"/>
          </a:p>
        </p:txBody>
      </p:sp>
      <p:sp>
        <p:nvSpPr>
          <p:cNvPr id="7" name="Slayt Numarası Yer Tutucusu 6">
            <a:extLst>
              <a:ext uri="{FF2B5EF4-FFF2-40B4-BE49-F238E27FC236}">
                <a16:creationId xmlns:a16="http://schemas.microsoft.com/office/drawing/2014/main" id="{DAA848C1-5009-7500-AC93-4BD5FD1D6EB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32</a:t>
            </a:fld>
            <a:endParaRPr lang="tr-T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a:extLst>
              <a:ext uri="{FF2B5EF4-FFF2-40B4-BE49-F238E27FC236}">
                <a16:creationId xmlns:a16="http://schemas.microsoft.com/office/drawing/2014/main" id="{344EAE0D-8B4B-E6C5-CFEE-E9A5B0EEB519}"/>
              </a:ext>
            </a:extLst>
          </p:cNvPr>
          <p:cNvSpPr txBox="1"/>
          <p:nvPr/>
        </p:nvSpPr>
        <p:spPr>
          <a:xfrm>
            <a:off x="7573290" y="2343858"/>
            <a:ext cx="3444046" cy="2585323"/>
          </a:xfrm>
          <a:prstGeom prst="rect">
            <a:avLst/>
          </a:prstGeom>
          <a:noFill/>
        </p:spPr>
        <p:txBody>
          <a:bodyPr wrap="square" rtlCol="0">
            <a:spAutoFit/>
          </a:bodyPr>
          <a:lstStyle/>
          <a:p>
            <a:pPr marL="342900" indent="-342900">
              <a:buFont typeface="+mj-lt"/>
              <a:buAutoNum type="arabicPeriod"/>
            </a:pPr>
            <a:r>
              <a:rPr lang="tr-TR" dirty="0">
                <a:latin typeface="+mj-lt"/>
              </a:rPr>
              <a:t>Hızlı sürüş </a:t>
            </a:r>
          </a:p>
          <a:p>
            <a:pPr marL="342900" indent="-342900">
              <a:buFont typeface="+mj-lt"/>
              <a:buAutoNum type="arabicPeriod"/>
            </a:pPr>
            <a:r>
              <a:rPr lang="tr-TR" dirty="0">
                <a:latin typeface="+mj-lt"/>
              </a:rPr>
              <a:t>Gereksiz rötar</a:t>
            </a:r>
          </a:p>
          <a:p>
            <a:pPr marL="342900" indent="-342900">
              <a:buFont typeface="+mj-lt"/>
              <a:buAutoNum type="arabicPeriod"/>
            </a:pPr>
            <a:r>
              <a:rPr lang="tr-TR" dirty="0">
                <a:latin typeface="+mj-lt"/>
              </a:rPr>
              <a:t>Lastik basıncı </a:t>
            </a:r>
          </a:p>
          <a:p>
            <a:pPr marL="342900" indent="-342900">
              <a:buFont typeface="+mj-lt"/>
              <a:buAutoNum type="arabicPeriod"/>
            </a:pPr>
            <a:r>
              <a:rPr lang="tr-TR" dirty="0">
                <a:latin typeface="+mj-lt"/>
              </a:rPr>
              <a:t>Klima kullanım alışkanlığı </a:t>
            </a:r>
          </a:p>
          <a:p>
            <a:pPr marL="342900" indent="-342900">
              <a:buFont typeface="+mj-lt"/>
              <a:buAutoNum type="arabicPeriod"/>
            </a:pPr>
            <a:r>
              <a:rPr lang="tr-TR" dirty="0">
                <a:latin typeface="+mj-lt"/>
              </a:rPr>
              <a:t>Rota optimizasyonu eksik </a:t>
            </a:r>
          </a:p>
          <a:p>
            <a:r>
              <a:rPr lang="tr-TR" dirty="0">
                <a:latin typeface="+mj-lt"/>
              </a:rPr>
              <a:t>Bu hatalar toplam hataların </a:t>
            </a:r>
            <a:r>
              <a:rPr lang="tr-TR" dirty="0" err="1">
                <a:latin typeface="+mj-lt"/>
              </a:rPr>
              <a:t>tekararı</a:t>
            </a:r>
            <a:r>
              <a:rPr lang="tr-TR" dirty="0">
                <a:latin typeface="+mj-lt"/>
              </a:rPr>
              <a:t> diğerleri ile karşılaştırıldığında toplam hataların % 80 eşit </a:t>
            </a:r>
          </a:p>
        </p:txBody>
      </p:sp>
      <p:sp>
        <p:nvSpPr>
          <p:cNvPr id="12" name="Metin kutusu 11">
            <a:extLst>
              <a:ext uri="{FF2B5EF4-FFF2-40B4-BE49-F238E27FC236}">
                <a16:creationId xmlns:a16="http://schemas.microsoft.com/office/drawing/2014/main" id="{4B1206A6-CB52-3DAB-2BE5-0396542DC93B}"/>
              </a:ext>
            </a:extLst>
          </p:cNvPr>
          <p:cNvSpPr txBox="1"/>
          <p:nvPr/>
        </p:nvSpPr>
        <p:spPr>
          <a:xfrm>
            <a:off x="6908592" y="5129196"/>
            <a:ext cx="4035669" cy="923330"/>
          </a:xfrm>
          <a:prstGeom prst="rect">
            <a:avLst/>
          </a:prstGeom>
          <a:solidFill>
            <a:srgbClr val="68BFAC"/>
          </a:solidFill>
        </p:spPr>
        <p:txBody>
          <a:bodyPr wrap="square">
            <a:spAutoFit/>
          </a:bodyPr>
          <a:lstStyle/>
          <a:p>
            <a:pPr algn="ctr"/>
            <a:r>
              <a:rPr lang="tr-TR" dirty="0">
                <a:latin typeface="+mj-lt"/>
              </a:rPr>
              <a:t>Başka değişke bu 5 hatayı çözdüğünüzde toplam hataların 80 çözmüş olacaksınız</a:t>
            </a:r>
            <a:endParaRPr lang="en-GB" dirty="0">
              <a:latin typeface="+mj-lt"/>
            </a:endParaRPr>
          </a:p>
        </p:txBody>
      </p:sp>
    </p:spTree>
    <p:extLst>
      <p:ext uri="{BB962C8B-B14F-4D97-AF65-F5344CB8AC3E}">
        <p14:creationId xmlns:p14="http://schemas.microsoft.com/office/powerpoint/2010/main" val="539985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72112"/>
                                        </p:tgtEl>
                                        <p:attrNameLst>
                                          <p:attrName>style.visibility</p:attrName>
                                        </p:attrNameLst>
                                      </p:cBhvr>
                                      <p:to>
                                        <p:strVal val="visible"/>
                                      </p:to>
                                    </p:set>
                                    <p:animEffect transition="in" filter="checkerboard(across)">
                                      <p:cBhvr>
                                        <p:cTn id="7" dur="500"/>
                                        <p:tgtEl>
                                          <p:spTgt spid="7721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72111"/>
                                        </p:tgtEl>
                                        <p:attrNameLst>
                                          <p:attrName>style.visibility</p:attrName>
                                        </p:attrNameLst>
                                      </p:cBhvr>
                                      <p:to>
                                        <p:strVal val="visible"/>
                                      </p:to>
                                    </p:set>
                                    <p:animEffect transition="in" filter="blinds(horizontal)">
                                      <p:cBhvr>
                                        <p:cTn id="12" dur="500"/>
                                        <p:tgtEl>
                                          <p:spTgt spid="7721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772113"/>
                                        </p:tgtEl>
                                        <p:attrNameLst>
                                          <p:attrName>style.visibility</p:attrName>
                                        </p:attrNameLst>
                                      </p:cBhvr>
                                      <p:to>
                                        <p:strVal val="visible"/>
                                      </p:to>
                                    </p:set>
                                    <p:anim calcmode="lin" valueType="num">
                                      <p:cBhvr>
                                        <p:cTn id="17" dur="500" fill="hold"/>
                                        <p:tgtEl>
                                          <p:spTgt spid="772113"/>
                                        </p:tgtEl>
                                        <p:attrNameLst>
                                          <p:attrName>ppt_w</p:attrName>
                                        </p:attrNameLst>
                                      </p:cBhvr>
                                      <p:tavLst>
                                        <p:tav tm="0">
                                          <p:val>
                                            <p:fltVal val="0"/>
                                          </p:val>
                                        </p:tav>
                                        <p:tav tm="100000">
                                          <p:val>
                                            <p:strVal val="#ppt_w"/>
                                          </p:val>
                                        </p:tav>
                                      </p:tavLst>
                                    </p:anim>
                                    <p:anim calcmode="lin" valueType="num">
                                      <p:cBhvr>
                                        <p:cTn id="18" dur="500" fill="hold"/>
                                        <p:tgtEl>
                                          <p:spTgt spid="772113"/>
                                        </p:tgtEl>
                                        <p:attrNameLst>
                                          <p:attrName>ppt_h</p:attrName>
                                        </p:attrNameLst>
                                      </p:cBhvr>
                                      <p:tavLst>
                                        <p:tav tm="0">
                                          <p:val>
                                            <p:fltVal val="0"/>
                                          </p:val>
                                        </p:tav>
                                        <p:tav tm="100000">
                                          <p:val>
                                            <p:strVal val="#ppt_h"/>
                                          </p:val>
                                        </p:tav>
                                      </p:tavLst>
                                    </p:anim>
                                    <p:animEffect transition="in" filter="fade">
                                      <p:cBhvr>
                                        <p:cTn id="19" dur="500"/>
                                        <p:tgtEl>
                                          <p:spTgt spid="7721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772114"/>
                                        </p:tgtEl>
                                        <p:attrNameLst>
                                          <p:attrName>style.visibility</p:attrName>
                                        </p:attrNameLst>
                                      </p:cBhvr>
                                      <p:to>
                                        <p:strVal val="visible"/>
                                      </p:to>
                                    </p:set>
                                    <p:animEffect transition="in" filter="diamond(in)">
                                      <p:cBhvr>
                                        <p:cTn id="24" dur="2000"/>
                                        <p:tgtEl>
                                          <p:spTgt spid="77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13" grpId="0" animBg="1"/>
      <p:bldP spid="7721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a:extLst>
              <a:ext uri="{FF2B5EF4-FFF2-40B4-BE49-F238E27FC236}">
                <a16:creationId xmlns:a16="http://schemas.microsoft.com/office/drawing/2014/main" id="{76B4722F-2FB4-88D4-9FCA-C2C54EDC48C4}"/>
              </a:ext>
            </a:extLst>
          </p:cNvPr>
          <p:cNvSpPr>
            <a:spLocks noGrp="1"/>
          </p:cNvSpPr>
          <p:nvPr>
            <p:ph type="dt" sz="half" idx="10"/>
          </p:nvPr>
        </p:nvSpPr>
        <p:spPr/>
        <p:txBody>
          <a:bodyPr/>
          <a:lstStyle/>
          <a:p>
            <a:endParaRPr lang="tr-TR" dirty="0"/>
          </a:p>
        </p:txBody>
      </p:sp>
      <p:sp>
        <p:nvSpPr>
          <p:cNvPr id="24581" name="Rectangle 2"/>
          <p:cNvSpPr>
            <a:spLocks noGrp="1" noChangeArrowheads="1"/>
          </p:cNvSpPr>
          <p:nvPr>
            <p:ph type="title"/>
          </p:nvPr>
        </p:nvSpPr>
        <p:spPr/>
        <p:txBody>
          <a:bodyPr/>
          <a:lstStyle/>
          <a:p>
            <a:pPr eaLnBrk="1" hangingPunct="1"/>
            <a:r>
              <a:rPr lang="tr-TR"/>
              <a:t>Pareto grafiği</a:t>
            </a:r>
          </a:p>
        </p:txBody>
      </p:sp>
      <p:sp>
        <p:nvSpPr>
          <p:cNvPr id="771075" name="Rectangle 3"/>
          <p:cNvSpPr>
            <a:spLocks noGrp="1" noChangeArrowheads="1"/>
          </p:cNvSpPr>
          <p:nvPr>
            <p:ph idx="1"/>
          </p:nvPr>
        </p:nvSpPr>
        <p:spPr>
          <a:xfrm>
            <a:off x="892414" y="1221599"/>
            <a:ext cx="10972800" cy="4889981"/>
          </a:xfrm>
        </p:spPr>
        <p:txBody>
          <a:bodyPr/>
          <a:lstStyle/>
          <a:p>
            <a:pPr algn="just">
              <a:lnSpc>
                <a:spcPct val="90000"/>
              </a:lnSpc>
            </a:pPr>
            <a:r>
              <a:rPr lang="tr-TR" sz="2400" b="0" dirty="0"/>
              <a:t>MALİYET </a:t>
            </a:r>
            <a:r>
              <a:rPr lang="tr-TR" sz="2400" b="0" dirty="0" err="1"/>
              <a:t>paretosu</a:t>
            </a:r>
            <a:r>
              <a:rPr lang="tr-TR" sz="2400" b="0" dirty="0"/>
              <a:t> unutulmamalı !...</a:t>
            </a:r>
          </a:p>
        </p:txBody>
      </p:sp>
      <p:sp>
        <p:nvSpPr>
          <p:cNvPr id="6" name="Slayt Numarası Yer Tutucusu 5">
            <a:extLst>
              <a:ext uri="{FF2B5EF4-FFF2-40B4-BE49-F238E27FC236}">
                <a16:creationId xmlns:a16="http://schemas.microsoft.com/office/drawing/2014/main" id="{81A4A252-DD80-05F4-75E0-21BD88FE673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33</a:t>
            </a:fld>
            <a:endParaRPr lang="tr-T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a:extLst>
              <a:ext uri="{FF2B5EF4-FFF2-40B4-BE49-F238E27FC236}">
                <a16:creationId xmlns:a16="http://schemas.microsoft.com/office/drawing/2014/main" id="{7F697DA4-8317-7429-15D2-E07EA0D91E76}"/>
              </a:ext>
            </a:extLst>
          </p:cNvPr>
          <p:cNvPicPr>
            <a:picLocks noChangeAspect="1"/>
          </p:cNvPicPr>
          <p:nvPr/>
        </p:nvPicPr>
        <p:blipFill>
          <a:blip r:embed="rId4"/>
          <a:stretch>
            <a:fillRect/>
          </a:stretch>
        </p:blipFill>
        <p:spPr>
          <a:xfrm>
            <a:off x="2380649" y="1922857"/>
            <a:ext cx="7090611" cy="4727074"/>
          </a:xfrm>
          <a:prstGeom prst="rect">
            <a:avLst/>
          </a:prstGeom>
        </p:spPr>
      </p:pic>
      <p:sp>
        <p:nvSpPr>
          <p:cNvPr id="9" name="Metin kutusu 8">
            <a:extLst>
              <a:ext uri="{FF2B5EF4-FFF2-40B4-BE49-F238E27FC236}">
                <a16:creationId xmlns:a16="http://schemas.microsoft.com/office/drawing/2014/main" id="{74FB9483-98E7-DC20-CCED-0909885D4383}"/>
              </a:ext>
            </a:extLst>
          </p:cNvPr>
          <p:cNvSpPr txBox="1"/>
          <p:nvPr/>
        </p:nvSpPr>
        <p:spPr>
          <a:xfrm rot="20145428">
            <a:off x="458557" y="2347952"/>
            <a:ext cx="4035669" cy="369332"/>
          </a:xfrm>
          <a:prstGeom prst="rect">
            <a:avLst/>
          </a:prstGeom>
          <a:solidFill>
            <a:srgbClr val="68BFAC"/>
          </a:solidFill>
        </p:spPr>
        <p:txBody>
          <a:bodyPr wrap="square">
            <a:spAutoFit/>
          </a:bodyPr>
          <a:lstStyle/>
          <a:p>
            <a:pPr algn="ctr"/>
            <a:r>
              <a:rPr lang="tr-TR" dirty="0">
                <a:latin typeface="+mj-lt"/>
              </a:rPr>
              <a:t>Yorumlayın </a:t>
            </a:r>
            <a:endParaRPr lang="en-GB" dirty="0">
              <a:latin typeface="+mj-lt"/>
            </a:endParaRPr>
          </a:p>
        </p:txBody>
      </p:sp>
      <p:pic>
        <p:nvPicPr>
          <p:cNvPr id="7170" name="Picture 2" descr="#34349 Clip Art Graphic Of An Orange Guy Character Doctor In A Lab Coat Holding A Clipboard With A Patientâ€™S Charts">
            <a:extLst>
              <a:ext uri="{FF2B5EF4-FFF2-40B4-BE49-F238E27FC236}">
                <a16:creationId xmlns:a16="http://schemas.microsoft.com/office/drawing/2014/main" id="{0E9FC26F-E8ED-EB61-72BC-027F410E2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869"/>
          <a:stretch>
            <a:fillRect/>
          </a:stretch>
        </p:blipFill>
        <p:spPr bwMode="auto">
          <a:xfrm>
            <a:off x="9470585" y="2211289"/>
            <a:ext cx="1695384" cy="169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21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1075">
                                            <p:txEl>
                                              <p:pRg st="0" end="0"/>
                                            </p:txEl>
                                          </p:spTgt>
                                        </p:tgtEl>
                                        <p:attrNameLst>
                                          <p:attrName>style.visibility</p:attrName>
                                        </p:attrNameLst>
                                      </p:cBhvr>
                                      <p:to>
                                        <p:strVal val="visible"/>
                                      </p:to>
                                    </p:set>
                                    <p:animEffect transition="in" filter="blinds(horizontal)">
                                      <p:cBhvr>
                                        <p:cTn id="7" dur="500"/>
                                        <p:tgtEl>
                                          <p:spTgt spid="771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31B2F116-64C0-DE1F-BF51-0D8029F18DCC}"/>
              </a:ext>
            </a:extLst>
          </p:cNvPr>
          <p:cNvPicPr>
            <a:picLocks noChangeAspect="1"/>
          </p:cNvPicPr>
          <p:nvPr/>
        </p:nvPicPr>
        <p:blipFill>
          <a:blip r:embed="rId3"/>
          <a:srcRect t="1" b="27737"/>
          <a:stretch>
            <a:fillRect/>
          </a:stretch>
        </p:blipFill>
        <p:spPr>
          <a:xfrm>
            <a:off x="605339" y="2058394"/>
            <a:ext cx="7035981" cy="4401984"/>
          </a:xfrm>
          <a:prstGeom prst="rect">
            <a:avLst/>
          </a:prstGeom>
        </p:spPr>
      </p:pic>
      <p:sp>
        <p:nvSpPr>
          <p:cNvPr id="3" name="Veri Yer Tutucusu 2">
            <a:extLst>
              <a:ext uri="{FF2B5EF4-FFF2-40B4-BE49-F238E27FC236}">
                <a16:creationId xmlns:a16="http://schemas.microsoft.com/office/drawing/2014/main" id="{D7430FB0-3491-CAC4-6CD7-6D5E8E8D6C86}"/>
              </a:ext>
            </a:extLst>
          </p:cNvPr>
          <p:cNvSpPr>
            <a:spLocks noGrp="1"/>
          </p:cNvSpPr>
          <p:nvPr>
            <p:ph type="dt" sz="half" idx="10"/>
          </p:nvPr>
        </p:nvSpPr>
        <p:spPr/>
        <p:txBody>
          <a:bodyPr/>
          <a:lstStyle/>
          <a:p>
            <a:endParaRPr lang="tr-TR" dirty="0"/>
          </a:p>
        </p:txBody>
      </p:sp>
      <p:sp>
        <p:nvSpPr>
          <p:cNvPr id="28676" name="Rectangle 2"/>
          <p:cNvSpPr>
            <a:spLocks noGrp="1" noChangeArrowheads="1"/>
          </p:cNvSpPr>
          <p:nvPr>
            <p:ph type="title"/>
          </p:nvPr>
        </p:nvSpPr>
        <p:spPr/>
        <p:txBody>
          <a:bodyPr/>
          <a:lstStyle/>
          <a:p>
            <a:r>
              <a:rPr lang="tr-TR"/>
              <a:t>Pasta grafiği</a:t>
            </a:r>
          </a:p>
        </p:txBody>
      </p:sp>
      <p:sp>
        <p:nvSpPr>
          <p:cNvPr id="6" name="İçerik Yer Tutucusu 5"/>
          <p:cNvSpPr>
            <a:spLocks noGrp="1"/>
          </p:cNvSpPr>
          <p:nvPr>
            <p:ph idx="1"/>
          </p:nvPr>
        </p:nvSpPr>
        <p:spPr>
          <a:xfrm>
            <a:off x="472392" y="1153511"/>
            <a:ext cx="10972800" cy="4889981"/>
          </a:xfrm>
        </p:spPr>
        <p:txBody>
          <a:bodyPr>
            <a:normAutofit/>
          </a:bodyPr>
          <a:lstStyle/>
          <a:p>
            <a:r>
              <a:rPr lang="tr-TR" b="0" dirty="0"/>
              <a:t>Bir veri kümesinin kendi içindeki büyüklü açısından farklılıklarını göstermek amacıyla kullanılır.</a:t>
            </a:r>
            <a:r>
              <a:rPr lang="tr-TR" sz="2000" b="0" dirty="0"/>
              <a:t> </a:t>
            </a:r>
            <a:r>
              <a:rPr lang="tr-TR" b="0" dirty="0">
                <a:solidFill>
                  <a:schemeClr val="hlink"/>
                </a:solidFill>
              </a:rPr>
              <a:t>Tek ölçekli grafik türüdür.</a:t>
            </a:r>
          </a:p>
          <a:p>
            <a:endParaRPr lang="en-US" sz="2000" b="0" dirty="0"/>
          </a:p>
        </p:txBody>
      </p:sp>
      <p:sp>
        <p:nvSpPr>
          <p:cNvPr id="5" name="Slayt Numarası Yer Tutucusu 4">
            <a:extLst>
              <a:ext uri="{FF2B5EF4-FFF2-40B4-BE49-F238E27FC236}">
                <a16:creationId xmlns:a16="http://schemas.microsoft.com/office/drawing/2014/main" id="{A3DAE402-36E4-EC88-8EF0-BA46AC97216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34</a:t>
            </a:fld>
            <a:endParaRPr lang="tr-TR"/>
          </a:p>
        </p:txBody>
      </p:sp>
      <p:sp>
        <p:nvSpPr>
          <p:cNvPr id="7" name="Metin kutusu 6">
            <a:extLst>
              <a:ext uri="{FF2B5EF4-FFF2-40B4-BE49-F238E27FC236}">
                <a16:creationId xmlns:a16="http://schemas.microsoft.com/office/drawing/2014/main" id="{367D8E54-958D-74EE-E155-5758FBEEDC81}"/>
              </a:ext>
            </a:extLst>
          </p:cNvPr>
          <p:cNvSpPr txBox="1"/>
          <p:nvPr/>
        </p:nvSpPr>
        <p:spPr>
          <a:xfrm>
            <a:off x="7064563" y="1570397"/>
            <a:ext cx="5012012" cy="369332"/>
          </a:xfrm>
          <a:prstGeom prst="rect">
            <a:avLst/>
          </a:prstGeom>
          <a:solidFill>
            <a:srgbClr val="831240"/>
          </a:solidFill>
        </p:spPr>
        <p:txBody>
          <a:bodyPr wrap="square">
            <a:spAutoFit/>
          </a:bodyPr>
          <a:lstStyle/>
          <a:p>
            <a:r>
              <a:rPr lang="en-GB" dirty="0" err="1">
                <a:solidFill>
                  <a:schemeClr val="bg1"/>
                </a:solidFill>
                <a:latin typeface="+mj-lt"/>
              </a:rPr>
              <a:t>UITP_pareto_pasta</a:t>
            </a:r>
            <a:r>
              <a:rPr lang="tr-TR" dirty="0">
                <a:solidFill>
                  <a:schemeClr val="bg1"/>
                </a:solidFill>
                <a:latin typeface="+mj-lt"/>
              </a:rPr>
              <a:t>.</a:t>
            </a:r>
            <a:r>
              <a:rPr lang="tr-TR" dirty="0" err="1">
                <a:solidFill>
                  <a:schemeClr val="bg1"/>
                </a:solidFill>
                <a:latin typeface="+mj-lt"/>
              </a:rPr>
              <a:t>mpx</a:t>
            </a:r>
            <a:r>
              <a:rPr lang="tr-TR" dirty="0">
                <a:solidFill>
                  <a:schemeClr val="bg1"/>
                </a:solidFill>
                <a:latin typeface="+mj-lt"/>
              </a:rPr>
              <a:t>  &gt; zamanında varış</a:t>
            </a:r>
            <a:endParaRPr lang="en-GB" dirty="0">
              <a:solidFill>
                <a:schemeClr val="bg1"/>
              </a:solidFill>
              <a:latin typeface="+mj-lt"/>
            </a:endParaRPr>
          </a:p>
        </p:txBody>
      </p:sp>
      <p:pic>
        <p:nvPicPr>
          <p:cNvPr id="9" name="Grafik 8" descr="İki Kez Dokunma Hareketi düz dolguyla">
            <a:extLst>
              <a:ext uri="{FF2B5EF4-FFF2-40B4-BE49-F238E27FC236}">
                <a16:creationId xmlns:a16="http://schemas.microsoft.com/office/drawing/2014/main" id="{EF41A3E3-155F-E15E-FEB3-1806D4436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92730">
            <a:off x="1606235" y="2289951"/>
            <a:ext cx="659795" cy="659795"/>
          </a:xfrm>
          <a:prstGeom prst="rect">
            <a:avLst/>
          </a:prstGeom>
        </p:spPr>
      </p:pic>
      <p:pic>
        <p:nvPicPr>
          <p:cNvPr id="10" name="Grafik 9" descr="İki Kez Dokunma Hareketi düz dolguyla">
            <a:extLst>
              <a:ext uri="{FF2B5EF4-FFF2-40B4-BE49-F238E27FC236}">
                <a16:creationId xmlns:a16="http://schemas.microsoft.com/office/drawing/2014/main" id="{33997545-BA8F-D7A3-6E6C-AC99F01233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92730">
            <a:off x="2729075" y="5803628"/>
            <a:ext cx="659795" cy="659795"/>
          </a:xfrm>
          <a:prstGeom prst="rect">
            <a:avLst/>
          </a:prstGeom>
        </p:spPr>
      </p:pic>
      <p:pic>
        <p:nvPicPr>
          <p:cNvPr id="15" name="Resim 14">
            <a:extLst>
              <a:ext uri="{FF2B5EF4-FFF2-40B4-BE49-F238E27FC236}">
                <a16:creationId xmlns:a16="http://schemas.microsoft.com/office/drawing/2014/main" id="{B2BAAD55-0D3D-96D0-4B6A-45C341EA756C}"/>
              </a:ext>
            </a:extLst>
          </p:cNvPr>
          <p:cNvPicPr>
            <a:picLocks noChangeAspect="1"/>
          </p:cNvPicPr>
          <p:nvPr/>
        </p:nvPicPr>
        <p:blipFill>
          <a:blip r:embed="rId6"/>
          <a:srcRect l="2751" t="3199" r="3614" b="5536"/>
          <a:stretch>
            <a:fillRect/>
          </a:stretch>
        </p:blipFill>
        <p:spPr>
          <a:xfrm>
            <a:off x="3699685" y="2672704"/>
            <a:ext cx="4825766" cy="3173363"/>
          </a:xfrm>
          <a:prstGeom prst="rect">
            <a:avLst/>
          </a:prstGeom>
          <a:ln>
            <a:noFill/>
          </a:ln>
          <a:effectLst>
            <a:outerShdw blurRad="292100" dist="139700" dir="2700000" algn="tl" rotWithShape="0">
              <a:srgbClr val="333333">
                <a:alpha val="65000"/>
              </a:srgbClr>
            </a:outerShdw>
          </a:effectLst>
        </p:spPr>
      </p:pic>
      <p:pic>
        <p:nvPicPr>
          <p:cNvPr id="8" name="Grafik 7" descr="Ok: Sağa döndür düz dolguyla">
            <a:extLst>
              <a:ext uri="{FF2B5EF4-FFF2-40B4-BE49-F238E27FC236}">
                <a16:creationId xmlns:a16="http://schemas.microsoft.com/office/drawing/2014/main" id="{DCEBC21E-48F2-27D9-18CD-741332BF08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51107">
            <a:off x="2943794" y="4621967"/>
            <a:ext cx="1389574" cy="1336632"/>
          </a:xfrm>
          <a:prstGeom prst="rect">
            <a:avLst/>
          </a:prstGeom>
        </p:spPr>
      </p:pic>
      <p:pic>
        <p:nvPicPr>
          <p:cNvPr id="11" name="Grafik 10" descr="İki Kez Dokunma Hareketi düz dolguyla">
            <a:extLst>
              <a:ext uri="{FF2B5EF4-FFF2-40B4-BE49-F238E27FC236}">
                <a16:creationId xmlns:a16="http://schemas.microsoft.com/office/drawing/2014/main" id="{4FF15773-99E8-7267-1ACF-4A44FCA8D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92730">
            <a:off x="6028819" y="5576074"/>
            <a:ext cx="659795" cy="659795"/>
          </a:xfrm>
          <a:prstGeom prst="rect">
            <a:avLst/>
          </a:prstGeom>
        </p:spPr>
      </p:pic>
      <p:pic>
        <p:nvPicPr>
          <p:cNvPr id="16" name="Grafik 15" descr="İki Kez Dokunma Hareketi düz dolguyla">
            <a:extLst>
              <a:ext uri="{FF2B5EF4-FFF2-40B4-BE49-F238E27FC236}">
                <a16:creationId xmlns:a16="http://schemas.microsoft.com/office/drawing/2014/main" id="{A00AECCF-9BC7-A5E3-1249-6F0EEC23D7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92730">
            <a:off x="3701651" y="4081887"/>
            <a:ext cx="659795" cy="659795"/>
          </a:xfrm>
          <a:prstGeom prst="rect">
            <a:avLst/>
          </a:prstGeom>
        </p:spPr>
      </p:pic>
    </p:spTree>
    <p:extLst>
      <p:ext uri="{BB962C8B-B14F-4D97-AF65-F5344CB8AC3E}">
        <p14:creationId xmlns:p14="http://schemas.microsoft.com/office/powerpoint/2010/main" val="140871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C5E-E59E-ED0F-EE87-54266F317A7A}"/>
            </a:ext>
          </a:extLst>
        </p:cNvPr>
        <p:cNvGrpSpPr/>
        <p:nvPr/>
      </p:nvGrpSpPr>
      <p:grpSpPr>
        <a:xfrm>
          <a:off x="0" y="0"/>
          <a:ext cx="0" cy="0"/>
          <a:chOff x="0" y="0"/>
          <a:chExt cx="0" cy="0"/>
        </a:xfrm>
      </p:grpSpPr>
      <p:pic>
        <p:nvPicPr>
          <p:cNvPr id="22" name="Resim 21">
            <a:extLst>
              <a:ext uri="{FF2B5EF4-FFF2-40B4-BE49-F238E27FC236}">
                <a16:creationId xmlns:a16="http://schemas.microsoft.com/office/drawing/2014/main" id="{5DFD369D-D984-05EB-7B4E-709A7D942397}"/>
              </a:ext>
            </a:extLst>
          </p:cNvPr>
          <p:cNvPicPr>
            <a:picLocks noChangeAspect="1"/>
          </p:cNvPicPr>
          <p:nvPr/>
        </p:nvPicPr>
        <p:blipFill>
          <a:blip r:embed="rId3"/>
          <a:stretch>
            <a:fillRect/>
          </a:stretch>
        </p:blipFill>
        <p:spPr>
          <a:xfrm>
            <a:off x="7431642" y="1203800"/>
            <a:ext cx="4637814" cy="4120104"/>
          </a:xfrm>
          <a:prstGeom prst="rect">
            <a:avLst/>
          </a:prstGeom>
          <a:ln>
            <a:noFill/>
          </a:ln>
          <a:effectLst>
            <a:outerShdw blurRad="292100" dist="139700" dir="2700000" algn="tl" rotWithShape="0">
              <a:srgbClr val="333333">
                <a:alpha val="65000"/>
              </a:srgbClr>
            </a:outerShdw>
          </a:effectLst>
        </p:spPr>
      </p:pic>
      <p:pic>
        <p:nvPicPr>
          <p:cNvPr id="20" name="Resim 19">
            <a:extLst>
              <a:ext uri="{FF2B5EF4-FFF2-40B4-BE49-F238E27FC236}">
                <a16:creationId xmlns:a16="http://schemas.microsoft.com/office/drawing/2014/main" id="{AC85C68B-66F3-668A-EBA5-6A5D489D4DEF}"/>
              </a:ext>
            </a:extLst>
          </p:cNvPr>
          <p:cNvPicPr>
            <a:picLocks noChangeAspect="1"/>
          </p:cNvPicPr>
          <p:nvPr/>
        </p:nvPicPr>
        <p:blipFill>
          <a:blip r:embed="rId4"/>
          <a:stretch>
            <a:fillRect/>
          </a:stretch>
        </p:blipFill>
        <p:spPr>
          <a:xfrm>
            <a:off x="3603440" y="1242823"/>
            <a:ext cx="3688538" cy="3322301"/>
          </a:xfrm>
          <a:prstGeom prst="rect">
            <a:avLst/>
          </a:prstGeom>
          <a:ln>
            <a:noFill/>
          </a:ln>
          <a:effectLst>
            <a:outerShdw blurRad="292100" dist="139700" dir="2700000" algn="tl" rotWithShape="0">
              <a:srgbClr val="333333">
                <a:alpha val="65000"/>
              </a:srgbClr>
            </a:outerShdw>
          </a:effectLst>
        </p:spPr>
      </p:pic>
      <p:pic>
        <p:nvPicPr>
          <p:cNvPr id="18" name="Resim 17">
            <a:extLst>
              <a:ext uri="{FF2B5EF4-FFF2-40B4-BE49-F238E27FC236}">
                <a16:creationId xmlns:a16="http://schemas.microsoft.com/office/drawing/2014/main" id="{5BB89CDE-83F6-3813-1ECB-8FCFE81AEFFF}"/>
              </a:ext>
            </a:extLst>
          </p:cNvPr>
          <p:cNvPicPr>
            <a:picLocks noChangeAspect="1"/>
          </p:cNvPicPr>
          <p:nvPr/>
        </p:nvPicPr>
        <p:blipFill>
          <a:blip r:embed="rId5"/>
          <a:stretch>
            <a:fillRect/>
          </a:stretch>
        </p:blipFill>
        <p:spPr>
          <a:xfrm>
            <a:off x="832062" y="1259043"/>
            <a:ext cx="2631714" cy="2341361"/>
          </a:xfrm>
          <a:prstGeom prst="rect">
            <a:avLst/>
          </a:prstGeom>
          <a:ln>
            <a:noFill/>
          </a:ln>
          <a:effectLst>
            <a:outerShdw blurRad="292100" dist="139700" dir="2700000" algn="tl" rotWithShape="0">
              <a:srgbClr val="333333">
                <a:alpha val="65000"/>
              </a:srgbClr>
            </a:outerShdw>
          </a:effectLst>
        </p:spPr>
      </p:pic>
      <p:sp>
        <p:nvSpPr>
          <p:cNvPr id="3" name="Veri Yer Tutucusu 2">
            <a:extLst>
              <a:ext uri="{FF2B5EF4-FFF2-40B4-BE49-F238E27FC236}">
                <a16:creationId xmlns:a16="http://schemas.microsoft.com/office/drawing/2014/main" id="{CAEB0516-A00F-3349-1914-B5DD3C2DB4C9}"/>
              </a:ext>
            </a:extLst>
          </p:cNvPr>
          <p:cNvSpPr>
            <a:spLocks noGrp="1"/>
          </p:cNvSpPr>
          <p:nvPr>
            <p:ph type="dt" sz="half" idx="10"/>
          </p:nvPr>
        </p:nvSpPr>
        <p:spPr/>
        <p:txBody>
          <a:bodyPr/>
          <a:lstStyle/>
          <a:p>
            <a:endParaRPr lang="tr-TR" dirty="0"/>
          </a:p>
        </p:txBody>
      </p:sp>
      <p:sp>
        <p:nvSpPr>
          <p:cNvPr id="28676" name="Rectangle 2">
            <a:extLst>
              <a:ext uri="{FF2B5EF4-FFF2-40B4-BE49-F238E27FC236}">
                <a16:creationId xmlns:a16="http://schemas.microsoft.com/office/drawing/2014/main" id="{703BA9B5-0423-BC31-3FAA-37ED4BBA0959}"/>
              </a:ext>
            </a:extLst>
          </p:cNvPr>
          <p:cNvSpPr>
            <a:spLocks noGrp="1" noChangeArrowheads="1"/>
          </p:cNvSpPr>
          <p:nvPr>
            <p:ph type="title"/>
          </p:nvPr>
        </p:nvSpPr>
        <p:spPr/>
        <p:txBody>
          <a:bodyPr/>
          <a:lstStyle/>
          <a:p>
            <a:r>
              <a:rPr lang="tr-TR" dirty="0"/>
              <a:t>Pasta grafiği</a:t>
            </a:r>
          </a:p>
        </p:txBody>
      </p:sp>
      <p:sp>
        <p:nvSpPr>
          <p:cNvPr id="5" name="Slayt Numarası Yer Tutucusu 4">
            <a:extLst>
              <a:ext uri="{FF2B5EF4-FFF2-40B4-BE49-F238E27FC236}">
                <a16:creationId xmlns:a16="http://schemas.microsoft.com/office/drawing/2014/main" id="{E65B33BE-5544-B519-B7F3-6F371FA52DF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35</a:t>
            </a:fld>
            <a:endParaRPr lang="tr-TR"/>
          </a:p>
        </p:txBody>
      </p:sp>
      <p:pic>
        <p:nvPicPr>
          <p:cNvPr id="9" name="Grafik 8" descr="İki Kez Dokunma Hareketi düz dolguyla">
            <a:extLst>
              <a:ext uri="{FF2B5EF4-FFF2-40B4-BE49-F238E27FC236}">
                <a16:creationId xmlns:a16="http://schemas.microsoft.com/office/drawing/2014/main" id="{92EA8485-17CD-A14A-FFBE-83040C29D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502164" y="2008069"/>
            <a:ext cx="659795" cy="659795"/>
          </a:xfrm>
          <a:prstGeom prst="rect">
            <a:avLst/>
          </a:prstGeom>
        </p:spPr>
      </p:pic>
      <p:pic>
        <p:nvPicPr>
          <p:cNvPr id="10" name="Grafik 9" descr="İki Kez Dokunma Hareketi düz dolguyla">
            <a:extLst>
              <a:ext uri="{FF2B5EF4-FFF2-40B4-BE49-F238E27FC236}">
                <a16:creationId xmlns:a16="http://schemas.microsoft.com/office/drawing/2014/main" id="{5B54CD35-A4B7-8BFE-1475-BD95596D76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5097822" y="4273941"/>
            <a:ext cx="659795" cy="659795"/>
          </a:xfrm>
          <a:prstGeom prst="rect">
            <a:avLst/>
          </a:prstGeom>
        </p:spPr>
      </p:pic>
      <p:pic>
        <p:nvPicPr>
          <p:cNvPr id="8" name="Grafik 7" descr="Ok: Sağa döndür düz dolguyla">
            <a:extLst>
              <a:ext uri="{FF2B5EF4-FFF2-40B4-BE49-F238E27FC236}">
                <a16:creationId xmlns:a16="http://schemas.microsoft.com/office/drawing/2014/main" id="{213F0801-B048-171B-088E-D985E079CA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051107">
            <a:off x="2915490" y="1312713"/>
            <a:ext cx="895201" cy="861094"/>
          </a:xfrm>
          <a:prstGeom prst="rect">
            <a:avLst/>
          </a:prstGeom>
        </p:spPr>
      </p:pic>
      <p:pic>
        <p:nvPicPr>
          <p:cNvPr id="11" name="Grafik 10" descr="İki Kez Dokunma Hareketi düz dolguyla">
            <a:extLst>
              <a:ext uri="{FF2B5EF4-FFF2-40B4-BE49-F238E27FC236}">
                <a16:creationId xmlns:a16="http://schemas.microsoft.com/office/drawing/2014/main" id="{73EBE679-22EA-2B19-CB2C-F07D7D8A01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7181326" y="2454731"/>
            <a:ext cx="659795" cy="659795"/>
          </a:xfrm>
          <a:prstGeom prst="rect">
            <a:avLst/>
          </a:prstGeom>
        </p:spPr>
      </p:pic>
      <p:pic>
        <p:nvPicPr>
          <p:cNvPr id="16" name="Grafik 15" descr="İki Kez Dokunma Hareketi düz dolguyla">
            <a:extLst>
              <a:ext uri="{FF2B5EF4-FFF2-40B4-BE49-F238E27FC236}">
                <a16:creationId xmlns:a16="http://schemas.microsoft.com/office/drawing/2014/main" id="{3BB59237-D6A0-3419-633B-2D2894EEB9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1718240" y="3380617"/>
            <a:ext cx="659795" cy="659795"/>
          </a:xfrm>
          <a:prstGeom prst="rect">
            <a:avLst/>
          </a:prstGeom>
        </p:spPr>
      </p:pic>
      <p:pic>
        <p:nvPicPr>
          <p:cNvPr id="23" name="Grafik 22" descr="İki Kez Dokunma Hareketi düz dolguyla">
            <a:extLst>
              <a:ext uri="{FF2B5EF4-FFF2-40B4-BE49-F238E27FC236}">
                <a16:creationId xmlns:a16="http://schemas.microsoft.com/office/drawing/2014/main" id="{3D063292-C983-252D-D4B8-4695E45F9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7181328" y="3270506"/>
            <a:ext cx="659795" cy="659795"/>
          </a:xfrm>
          <a:prstGeom prst="rect">
            <a:avLst/>
          </a:prstGeom>
        </p:spPr>
      </p:pic>
      <p:pic>
        <p:nvPicPr>
          <p:cNvPr id="24" name="Grafik 23" descr="İki Kez Dokunma Hareketi düz dolguyla">
            <a:extLst>
              <a:ext uri="{FF2B5EF4-FFF2-40B4-BE49-F238E27FC236}">
                <a16:creationId xmlns:a16="http://schemas.microsoft.com/office/drawing/2014/main" id="{75E60E2C-E88C-4608-6D25-F143A20F1C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9532590" y="5052324"/>
            <a:ext cx="659795" cy="659795"/>
          </a:xfrm>
          <a:prstGeom prst="rect">
            <a:avLst/>
          </a:prstGeom>
        </p:spPr>
      </p:pic>
      <p:pic>
        <p:nvPicPr>
          <p:cNvPr id="25" name="Grafik 24" descr="Karalama düz dolguyla">
            <a:extLst>
              <a:ext uri="{FF2B5EF4-FFF2-40B4-BE49-F238E27FC236}">
                <a16:creationId xmlns:a16="http://schemas.microsoft.com/office/drawing/2014/main" id="{AAD0B1A9-3AAF-9559-9456-EDFD868B364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21276775">
            <a:off x="5406690" y="1506405"/>
            <a:ext cx="659795" cy="659795"/>
          </a:xfrm>
          <a:prstGeom prst="rect">
            <a:avLst/>
          </a:prstGeom>
        </p:spPr>
      </p:pic>
      <p:pic>
        <p:nvPicPr>
          <p:cNvPr id="26" name="Grafik 25" descr="Karalama düz dolguyla">
            <a:extLst>
              <a:ext uri="{FF2B5EF4-FFF2-40B4-BE49-F238E27FC236}">
                <a16:creationId xmlns:a16="http://schemas.microsoft.com/office/drawing/2014/main" id="{8C896F9C-3EED-3B3E-9CEF-7BE0BF0295A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21276775">
            <a:off x="5406691" y="2018217"/>
            <a:ext cx="659795" cy="659795"/>
          </a:xfrm>
          <a:prstGeom prst="rect">
            <a:avLst/>
          </a:prstGeom>
        </p:spPr>
      </p:pic>
      <p:pic>
        <p:nvPicPr>
          <p:cNvPr id="27" name="Grafik 26" descr="Karalama düz dolguyla">
            <a:extLst>
              <a:ext uri="{FF2B5EF4-FFF2-40B4-BE49-F238E27FC236}">
                <a16:creationId xmlns:a16="http://schemas.microsoft.com/office/drawing/2014/main" id="{A11E70E8-E549-C2F3-BF04-88D2496B86A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21276775">
            <a:off x="6277915" y="2737043"/>
            <a:ext cx="659795" cy="659795"/>
          </a:xfrm>
          <a:prstGeom prst="rect">
            <a:avLst/>
          </a:prstGeom>
        </p:spPr>
      </p:pic>
    </p:spTree>
    <p:extLst>
      <p:ext uri="{BB962C8B-B14F-4D97-AF65-F5344CB8AC3E}">
        <p14:creationId xmlns:p14="http://schemas.microsoft.com/office/powerpoint/2010/main" val="3298706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CBEBDC-04DF-460D-7C51-4688C07F27DD}"/>
              </a:ext>
            </a:extLst>
          </p:cNvPr>
          <p:cNvSpPr>
            <a:spLocks noGrp="1"/>
          </p:cNvSpPr>
          <p:nvPr>
            <p:ph type="title"/>
          </p:nvPr>
        </p:nvSpPr>
        <p:spPr/>
        <p:txBody>
          <a:bodyPr/>
          <a:lstStyle/>
          <a:p>
            <a:r>
              <a:rPr lang="tr-TR" dirty="0"/>
              <a:t>Pasta grafiği</a:t>
            </a:r>
            <a:endParaRPr lang="en-GB" dirty="0"/>
          </a:p>
        </p:txBody>
      </p:sp>
      <p:pic>
        <p:nvPicPr>
          <p:cNvPr id="5" name="Resim 4">
            <a:extLst>
              <a:ext uri="{FF2B5EF4-FFF2-40B4-BE49-F238E27FC236}">
                <a16:creationId xmlns:a16="http://schemas.microsoft.com/office/drawing/2014/main" id="{47F61324-E79C-64EC-DBAE-1964A8C65838}"/>
              </a:ext>
            </a:extLst>
          </p:cNvPr>
          <p:cNvPicPr>
            <a:picLocks noChangeAspect="1"/>
          </p:cNvPicPr>
          <p:nvPr/>
        </p:nvPicPr>
        <p:blipFill>
          <a:blip r:embed="rId2"/>
          <a:stretch>
            <a:fillRect/>
          </a:stretch>
        </p:blipFill>
        <p:spPr>
          <a:xfrm>
            <a:off x="831898" y="1132687"/>
            <a:ext cx="7739170" cy="5159447"/>
          </a:xfrm>
          <a:prstGeom prst="rect">
            <a:avLst/>
          </a:prstGeom>
        </p:spPr>
      </p:pic>
      <p:sp>
        <p:nvSpPr>
          <p:cNvPr id="6" name="Rectangle 3">
            <a:extLst>
              <a:ext uri="{FF2B5EF4-FFF2-40B4-BE49-F238E27FC236}">
                <a16:creationId xmlns:a16="http://schemas.microsoft.com/office/drawing/2014/main" id="{6D7C13F3-5944-918A-AF9B-FC982E308EC6}"/>
              </a:ext>
            </a:extLst>
          </p:cNvPr>
          <p:cNvSpPr>
            <a:spLocks noGrp="1" noChangeArrowheads="1"/>
          </p:cNvSpPr>
          <p:nvPr>
            <p:ph idx="1"/>
          </p:nvPr>
        </p:nvSpPr>
        <p:spPr>
          <a:xfrm>
            <a:off x="8461065" y="1131125"/>
            <a:ext cx="3543115" cy="1124545"/>
          </a:xfrm>
        </p:spPr>
        <p:txBody>
          <a:bodyPr>
            <a:normAutofit fontScale="85000" lnSpcReduction="10000"/>
          </a:bodyPr>
          <a:lstStyle/>
          <a:p>
            <a:r>
              <a:rPr lang="tr-TR" b="0" dirty="0"/>
              <a:t>Beklenen ve gerçekleşen grafik arasındaki farkları işaretleyip yorumlayın </a:t>
            </a:r>
          </a:p>
        </p:txBody>
      </p:sp>
      <p:sp>
        <p:nvSpPr>
          <p:cNvPr id="3" name="Slayt Numarası Yer Tutucusu 5">
            <a:extLst>
              <a:ext uri="{FF2B5EF4-FFF2-40B4-BE49-F238E27FC236}">
                <a16:creationId xmlns:a16="http://schemas.microsoft.com/office/drawing/2014/main" id="{5337B371-118D-629C-90BF-82AFACDC586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36</a:t>
            </a:fld>
            <a:endParaRPr lang="tr-TR" dirty="0"/>
          </a:p>
        </p:txBody>
      </p:sp>
    </p:spTree>
    <p:extLst>
      <p:ext uri="{BB962C8B-B14F-4D97-AF65-F5344CB8AC3E}">
        <p14:creationId xmlns:p14="http://schemas.microsoft.com/office/powerpoint/2010/main" val="8816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2DC0C-349B-B9EE-E7FE-8D6E61373AB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8491AB5-EA6A-6FDD-A7BB-D0F803804DA8}"/>
              </a:ext>
            </a:extLst>
          </p:cNvPr>
          <p:cNvSpPr>
            <a:spLocks noGrp="1"/>
          </p:cNvSpPr>
          <p:nvPr>
            <p:ph type="title"/>
          </p:nvPr>
        </p:nvSpPr>
        <p:spPr/>
        <p:txBody>
          <a:bodyPr/>
          <a:lstStyle/>
          <a:p>
            <a:r>
              <a:rPr lang="tr-TR" dirty="0"/>
              <a:t>Çalışma (GRUP)</a:t>
            </a:r>
            <a:br>
              <a:rPr lang="en-GB" dirty="0"/>
            </a:br>
            <a:endParaRPr lang="en-GB" dirty="0"/>
          </a:p>
        </p:txBody>
      </p:sp>
      <p:sp>
        <p:nvSpPr>
          <p:cNvPr id="3" name="İçerik Yer Tutucusu 2">
            <a:extLst>
              <a:ext uri="{FF2B5EF4-FFF2-40B4-BE49-F238E27FC236}">
                <a16:creationId xmlns:a16="http://schemas.microsoft.com/office/drawing/2014/main" id="{FC517F9D-A4D3-26CE-B8CC-9AABA199A609}"/>
              </a:ext>
            </a:extLst>
          </p:cNvPr>
          <p:cNvSpPr>
            <a:spLocks noGrp="1"/>
          </p:cNvSpPr>
          <p:nvPr>
            <p:ph idx="1"/>
          </p:nvPr>
        </p:nvSpPr>
        <p:spPr/>
        <p:txBody>
          <a:bodyPr/>
          <a:lstStyle/>
          <a:p>
            <a:r>
              <a:rPr lang="tr-TR" b="0" dirty="0"/>
              <a:t>Bir çalışma takımı oluşturun </a:t>
            </a:r>
          </a:p>
          <a:p>
            <a:r>
              <a:rPr lang="en-GB" b="0" dirty="0" err="1"/>
              <a:t>UITP_pareto_pasta.mpx</a:t>
            </a:r>
            <a:r>
              <a:rPr lang="tr-TR" b="0" dirty="0"/>
              <a:t> dosyasını açın ve şunları yapın </a:t>
            </a:r>
          </a:p>
          <a:p>
            <a:endParaRPr lang="en-GB" b="0" dirty="0"/>
          </a:p>
        </p:txBody>
      </p:sp>
      <p:pic>
        <p:nvPicPr>
          <p:cNvPr id="6" name="Grafik 5" descr="Kronometre 75% düz dolguyla">
            <a:extLst>
              <a:ext uri="{FF2B5EF4-FFF2-40B4-BE49-F238E27FC236}">
                <a16:creationId xmlns:a16="http://schemas.microsoft.com/office/drawing/2014/main" id="{CA5449C5-53C2-A117-A6EB-CA3B99A639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0677" y="4612611"/>
            <a:ext cx="450752" cy="450752"/>
          </a:xfrm>
          <a:prstGeom prst="rect">
            <a:avLst/>
          </a:prstGeom>
        </p:spPr>
      </p:pic>
      <p:sp>
        <p:nvSpPr>
          <p:cNvPr id="7" name="Metin kutusu 6">
            <a:extLst>
              <a:ext uri="{FF2B5EF4-FFF2-40B4-BE49-F238E27FC236}">
                <a16:creationId xmlns:a16="http://schemas.microsoft.com/office/drawing/2014/main" id="{412927F7-7C7A-E846-B265-4201910F4D52}"/>
              </a:ext>
            </a:extLst>
          </p:cNvPr>
          <p:cNvSpPr txBox="1"/>
          <p:nvPr/>
        </p:nvSpPr>
        <p:spPr>
          <a:xfrm>
            <a:off x="4738951" y="5163653"/>
            <a:ext cx="2499969" cy="461665"/>
          </a:xfrm>
          <a:prstGeom prst="rect">
            <a:avLst/>
          </a:prstGeom>
        </p:spPr>
        <p:txBody>
          <a:bodyPr vert="horz" lIns="91440" tIns="45720" rIns="91440" bIns="45720" rtlCol="0">
            <a:normAutofit/>
          </a:bodyPr>
          <a:lstStyle>
            <a:lvl1pPr indent="0">
              <a:spcBef>
                <a:spcPct val="20000"/>
              </a:spcBef>
              <a:buClr>
                <a:schemeClr val="accent3"/>
              </a:buClr>
              <a:buFont typeface="Arial" panose="020B0604020202020204" pitchFamily="34" charset="0"/>
              <a:buNone/>
              <a:defRPr sz="2400" b="1">
                <a:solidFill>
                  <a:srgbClr val="004047"/>
                </a:solidFill>
                <a:latin typeface="Century Gothic"/>
                <a:cs typeface="Century Gothic"/>
              </a:defRPr>
            </a:lvl1pPr>
            <a:lvl2pPr marL="742950" indent="-285750">
              <a:spcBef>
                <a:spcPct val="20000"/>
              </a:spcBef>
              <a:buClr>
                <a:schemeClr val="accent3"/>
              </a:buClr>
              <a:buSzPct val="100000"/>
              <a:buFont typeface="Arial" panose="020B0604020202020204" pitchFamily="34" charset="0"/>
              <a:buChar char="•"/>
              <a:defRPr sz="2400" b="0" i="0" baseline="0">
                <a:solidFill>
                  <a:srgbClr val="004047"/>
                </a:solidFill>
                <a:latin typeface="Century Gothic"/>
                <a:cs typeface="Century Gothic"/>
              </a:defRPr>
            </a:lvl2pPr>
            <a:lvl3pPr marL="1143000" indent="-228600">
              <a:spcBef>
                <a:spcPct val="20000"/>
              </a:spcBef>
              <a:buClr>
                <a:schemeClr val="accent3"/>
              </a:buClr>
              <a:buSzPct val="50000"/>
              <a:buFont typeface="Courier New" panose="02070309020205020404" pitchFamily="49" charset="0"/>
              <a:buChar char="o"/>
              <a:defRPr sz="2000" b="0" i="0">
                <a:solidFill>
                  <a:srgbClr val="004047"/>
                </a:solidFill>
                <a:latin typeface="Century Gothic"/>
                <a:cs typeface="Century Gothic"/>
              </a:defRPr>
            </a:lvl3pPr>
            <a:lvl4pPr marL="1600200" indent="-228600">
              <a:spcBef>
                <a:spcPct val="20000"/>
              </a:spcBef>
              <a:buClr>
                <a:schemeClr val="accent1"/>
              </a:buClr>
              <a:buSzPct val="100000"/>
              <a:buFont typeface="Arial" panose="020B0604020202020204" pitchFamily="34" charset="0"/>
              <a:buChar char="•"/>
              <a:defRPr b="0" i="0">
                <a:latin typeface="Century Gothic"/>
                <a:cs typeface="Century Gothic"/>
              </a:defRPr>
            </a:lvl4pPr>
            <a:lvl5pPr marL="2057400" indent="-228600">
              <a:spcBef>
                <a:spcPct val="20000"/>
              </a:spcBef>
              <a:buSzPct val="100000"/>
              <a:buFontTx/>
              <a:buBlip>
                <a:blip r:embed="rId4"/>
              </a:buBlip>
              <a:defRPr sz="1600" b="0" i="0" baseline="0">
                <a:latin typeface="Century Gothic"/>
                <a:cs typeface="Century Gothic"/>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tr-TR" dirty="0"/>
              <a:t>Süre 1</a:t>
            </a:r>
            <a:r>
              <a:rPr lang="en-GB" dirty="0"/>
              <a:t>0</a:t>
            </a:r>
            <a:r>
              <a:rPr lang="tr-TR" dirty="0"/>
              <a:t> dakika</a:t>
            </a:r>
            <a:endParaRPr lang="en-GB" dirty="0"/>
          </a:p>
        </p:txBody>
      </p:sp>
      <p:sp>
        <p:nvSpPr>
          <p:cNvPr id="10" name="Rectangle 84">
            <a:extLst>
              <a:ext uri="{FF2B5EF4-FFF2-40B4-BE49-F238E27FC236}">
                <a16:creationId xmlns:a16="http://schemas.microsoft.com/office/drawing/2014/main" id="{F9C996DC-99A5-631D-6DCF-4C292EBB7C7C}"/>
              </a:ext>
            </a:extLst>
          </p:cNvPr>
          <p:cNvSpPr>
            <a:spLocks noChangeArrowheads="1"/>
          </p:cNvSpPr>
          <p:nvPr/>
        </p:nvSpPr>
        <p:spPr bwMode="auto">
          <a:xfrm>
            <a:off x="1287361" y="2594099"/>
            <a:ext cx="8069770" cy="370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57193" indent="-457193">
              <a:lnSpc>
                <a:spcPct val="150000"/>
              </a:lnSpc>
              <a:buClr>
                <a:schemeClr val="folHlink"/>
              </a:buClr>
              <a:buSzPct val="100000"/>
              <a:buBlip>
                <a:blip r:embed="rId5"/>
              </a:buBlip>
            </a:pPr>
            <a:r>
              <a:rPr lang="tr-TR" sz="2400" dirty="0">
                <a:latin typeface="+mj-lt"/>
                <a:ea typeface="Tahoma" pitchFamily="34" charset="0"/>
                <a:cs typeface="Tahoma" pitchFamily="34" charset="0"/>
              </a:rPr>
              <a:t> Zamanında varış verileri için </a:t>
            </a:r>
            <a:r>
              <a:rPr lang="tr-TR" sz="2400" dirty="0" err="1">
                <a:latin typeface="+mj-lt"/>
                <a:ea typeface="Tahoma" pitchFamily="34" charset="0"/>
                <a:cs typeface="Tahoma" pitchFamily="34" charset="0"/>
              </a:rPr>
              <a:t>pareto</a:t>
            </a:r>
            <a:r>
              <a:rPr lang="tr-TR" sz="2400" dirty="0">
                <a:latin typeface="+mj-lt"/>
                <a:ea typeface="Tahoma" pitchFamily="34" charset="0"/>
                <a:cs typeface="Tahoma" pitchFamily="34" charset="0"/>
              </a:rPr>
              <a:t> grafiği çizin </a:t>
            </a:r>
          </a:p>
          <a:p>
            <a:pPr marL="457193" indent="-457193">
              <a:lnSpc>
                <a:spcPct val="150000"/>
              </a:lnSpc>
              <a:buClr>
                <a:schemeClr val="folHlink"/>
              </a:buClr>
              <a:buSzPct val="100000"/>
              <a:buBlip>
                <a:blip r:embed="rId5"/>
              </a:buBlip>
            </a:pPr>
            <a:r>
              <a:rPr lang="tr-TR" sz="2400" dirty="0">
                <a:latin typeface="+mj-lt"/>
                <a:ea typeface="Tahoma" pitchFamily="34" charset="0"/>
                <a:cs typeface="Tahoma" pitchFamily="34" charset="0"/>
              </a:rPr>
              <a:t> Yakıt verimliliği verileri ile pasta grafiği çizin </a:t>
            </a:r>
            <a:endParaRPr lang="tr-TR" sz="2400" i="1" dirty="0">
              <a:solidFill>
                <a:schemeClr val="hlink"/>
              </a:solidFill>
              <a:latin typeface="+mj-lt"/>
              <a:ea typeface="Tahoma" pitchFamily="34" charset="0"/>
              <a:cs typeface="Tahoma" pitchFamily="34" charset="0"/>
            </a:endParaRPr>
          </a:p>
        </p:txBody>
      </p:sp>
      <p:pic>
        <p:nvPicPr>
          <p:cNvPr id="8194" name="Picture 2" descr="#34412 Clip Art Graphic Of An Orange Guy Character And Child Standing At A Crossroads Sign">
            <a:extLst>
              <a:ext uri="{FF2B5EF4-FFF2-40B4-BE49-F238E27FC236}">
                <a16:creationId xmlns:a16="http://schemas.microsoft.com/office/drawing/2014/main" id="{F5B0D577-BD04-EEF0-6104-5E058CC7D3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106"/>
          <a:stretch>
            <a:fillRect/>
          </a:stretch>
        </p:blipFill>
        <p:spPr bwMode="auto">
          <a:xfrm>
            <a:off x="9217249" y="2643189"/>
            <a:ext cx="1687390" cy="1668560"/>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5">
            <a:extLst>
              <a:ext uri="{FF2B5EF4-FFF2-40B4-BE49-F238E27FC236}">
                <a16:creationId xmlns:a16="http://schemas.microsoft.com/office/drawing/2014/main" id="{28BD49B0-C445-5590-67A2-7E56EE9270E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37</a:t>
            </a:fld>
            <a:endParaRPr lang="tr-TR" dirty="0"/>
          </a:p>
        </p:txBody>
      </p:sp>
    </p:spTree>
    <p:extLst>
      <p:ext uri="{BB962C8B-B14F-4D97-AF65-F5344CB8AC3E}">
        <p14:creationId xmlns:p14="http://schemas.microsoft.com/office/powerpoint/2010/main" val="396877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D3728668-6CAF-AA83-4369-3778618F6D3C}"/>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radius="8"/>
                    </a14:imgEffect>
                  </a14:imgLayer>
                </a14:imgProps>
              </a:ext>
            </a:extLst>
          </a:blip>
          <a:stretch>
            <a:fillRect/>
          </a:stretch>
        </p:blipFill>
        <p:spPr>
          <a:xfrm>
            <a:off x="487349" y="1057486"/>
            <a:ext cx="10126488" cy="5572903"/>
          </a:xfrm>
          <a:prstGeom prst="rect">
            <a:avLst/>
          </a:prstGeom>
        </p:spPr>
      </p:pic>
      <p:pic>
        <p:nvPicPr>
          <p:cNvPr id="8" name="Resim 7">
            <a:extLst>
              <a:ext uri="{FF2B5EF4-FFF2-40B4-BE49-F238E27FC236}">
                <a16:creationId xmlns:a16="http://schemas.microsoft.com/office/drawing/2014/main" id="{C4FFD8EC-6253-E3C8-F6CF-4D08237A6018}"/>
              </a:ext>
            </a:extLst>
          </p:cNvPr>
          <p:cNvPicPr>
            <a:picLocks noChangeAspect="1"/>
          </p:cNvPicPr>
          <p:nvPr/>
        </p:nvPicPr>
        <p:blipFill>
          <a:blip r:embed="rId5"/>
          <a:srcRect l="17523" r="50975" b="66298"/>
          <a:stretch>
            <a:fillRect/>
          </a:stretch>
        </p:blipFill>
        <p:spPr>
          <a:xfrm>
            <a:off x="1945678" y="1049074"/>
            <a:ext cx="3190087" cy="1878178"/>
          </a:xfrm>
          <a:prstGeom prst="rect">
            <a:avLst/>
          </a:prstGeom>
        </p:spPr>
      </p:pic>
      <p:sp>
        <p:nvSpPr>
          <p:cNvPr id="3" name="Veri Yer Tutucusu 2">
            <a:extLst>
              <a:ext uri="{FF2B5EF4-FFF2-40B4-BE49-F238E27FC236}">
                <a16:creationId xmlns:a16="http://schemas.microsoft.com/office/drawing/2014/main" id="{7C8750D8-77D4-A002-99BF-C5C77ED89846}"/>
              </a:ext>
            </a:extLst>
          </p:cNvPr>
          <p:cNvSpPr>
            <a:spLocks noGrp="1"/>
          </p:cNvSpPr>
          <p:nvPr>
            <p:ph type="dt" sz="half" idx="10"/>
          </p:nvPr>
        </p:nvSpPr>
        <p:spPr/>
        <p:txBody>
          <a:bodyPr/>
          <a:lstStyle/>
          <a:p>
            <a:endParaRPr lang="tr-TR" dirty="0"/>
          </a:p>
        </p:txBody>
      </p:sp>
      <p:sp>
        <p:nvSpPr>
          <p:cNvPr id="31749" name="Rectangle 2"/>
          <p:cNvSpPr>
            <a:spLocks noGrp="1" noChangeArrowheads="1"/>
          </p:cNvSpPr>
          <p:nvPr>
            <p:ph type="title"/>
          </p:nvPr>
        </p:nvSpPr>
        <p:spPr/>
        <p:txBody>
          <a:bodyPr/>
          <a:lstStyle/>
          <a:p>
            <a:r>
              <a:rPr lang="tr-TR"/>
              <a:t>Yayılım (serpilme) grafiği</a:t>
            </a:r>
          </a:p>
        </p:txBody>
      </p:sp>
      <p:sp>
        <p:nvSpPr>
          <p:cNvPr id="775171" name="Rectangle 3"/>
          <p:cNvSpPr>
            <a:spLocks noGrp="1" noChangeArrowheads="1"/>
          </p:cNvSpPr>
          <p:nvPr>
            <p:ph idx="1"/>
          </p:nvPr>
        </p:nvSpPr>
        <p:spPr>
          <a:xfrm>
            <a:off x="7055618" y="1570397"/>
            <a:ext cx="5108265" cy="2367306"/>
          </a:xfrm>
        </p:spPr>
        <p:txBody>
          <a:bodyPr/>
          <a:lstStyle/>
          <a:p>
            <a:r>
              <a:rPr lang="tr-TR" b="0" dirty="0"/>
              <a:t>Genellikle  İki veri kümesini karşılaştırmak ve aralarındaki ilişkiyi açıklamak için kullanılır. Veri kümeleri bağımlı olası önemlidir. </a:t>
            </a:r>
          </a:p>
        </p:txBody>
      </p:sp>
      <p:sp>
        <p:nvSpPr>
          <p:cNvPr id="6" name="Slayt Numarası Yer Tutucusu 5">
            <a:extLst>
              <a:ext uri="{FF2B5EF4-FFF2-40B4-BE49-F238E27FC236}">
                <a16:creationId xmlns:a16="http://schemas.microsoft.com/office/drawing/2014/main" id="{05AEB15E-D6B3-28C8-02C3-317F9B73B719}"/>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38</a:t>
            </a:fld>
            <a:endParaRPr lang="tr-TR"/>
          </a:p>
        </p:txBody>
      </p:sp>
      <p:pic>
        <p:nvPicPr>
          <p:cNvPr id="11" name="Resim 10">
            <a:extLst>
              <a:ext uri="{FF2B5EF4-FFF2-40B4-BE49-F238E27FC236}">
                <a16:creationId xmlns:a16="http://schemas.microsoft.com/office/drawing/2014/main" id="{CA357F83-DA01-254B-BE15-AA763A38DB9A}"/>
              </a:ext>
            </a:extLst>
          </p:cNvPr>
          <p:cNvPicPr>
            <a:picLocks noChangeAspect="1"/>
          </p:cNvPicPr>
          <p:nvPr/>
        </p:nvPicPr>
        <p:blipFill>
          <a:blip r:embed="rId6"/>
          <a:stretch>
            <a:fillRect/>
          </a:stretch>
        </p:blipFill>
        <p:spPr>
          <a:xfrm>
            <a:off x="3788229" y="2990682"/>
            <a:ext cx="2701936" cy="2406766"/>
          </a:xfrm>
          <a:prstGeom prst="rect">
            <a:avLst/>
          </a:prstGeom>
        </p:spPr>
      </p:pic>
      <p:pic>
        <p:nvPicPr>
          <p:cNvPr id="13" name="Resim 12">
            <a:extLst>
              <a:ext uri="{FF2B5EF4-FFF2-40B4-BE49-F238E27FC236}">
                <a16:creationId xmlns:a16="http://schemas.microsoft.com/office/drawing/2014/main" id="{0856DE71-7A4F-F4B4-E827-C7519A9D1A43}"/>
              </a:ext>
            </a:extLst>
          </p:cNvPr>
          <p:cNvPicPr>
            <a:picLocks noChangeAspect="1"/>
          </p:cNvPicPr>
          <p:nvPr/>
        </p:nvPicPr>
        <p:blipFill>
          <a:blip r:embed="rId7"/>
          <a:stretch>
            <a:fillRect/>
          </a:stretch>
        </p:blipFill>
        <p:spPr>
          <a:xfrm>
            <a:off x="6600633" y="3627433"/>
            <a:ext cx="4274371" cy="2841200"/>
          </a:xfrm>
          <a:prstGeom prst="rect">
            <a:avLst/>
          </a:prstGeom>
        </p:spPr>
      </p:pic>
      <p:pic>
        <p:nvPicPr>
          <p:cNvPr id="15" name="Grafik 14" descr="Ok: Sağa döndür düz dolguyla">
            <a:extLst>
              <a:ext uri="{FF2B5EF4-FFF2-40B4-BE49-F238E27FC236}">
                <a16:creationId xmlns:a16="http://schemas.microsoft.com/office/drawing/2014/main" id="{AF08DC6D-C1B6-8275-9373-D83F8AAAC4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691014">
            <a:off x="3946880" y="1883755"/>
            <a:ext cx="1389574" cy="1336632"/>
          </a:xfrm>
          <a:prstGeom prst="rect">
            <a:avLst/>
          </a:prstGeom>
        </p:spPr>
      </p:pic>
      <p:pic>
        <p:nvPicPr>
          <p:cNvPr id="17" name="Grafik 16" descr="İki Kez Dokunma Hareketi düz dolguyla">
            <a:extLst>
              <a:ext uri="{FF2B5EF4-FFF2-40B4-BE49-F238E27FC236}">
                <a16:creationId xmlns:a16="http://schemas.microsoft.com/office/drawing/2014/main" id="{D8C7FB41-D961-2482-2663-70F70E6143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1907957" y="1464928"/>
            <a:ext cx="659795" cy="659795"/>
          </a:xfrm>
          <a:prstGeom prst="rect">
            <a:avLst/>
          </a:prstGeom>
        </p:spPr>
      </p:pic>
      <p:pic>
        <p:nvPicPr>
          <p:cNvPr id="18" name="Grafik 17" descr="İki Kez Dokunma Hareketi düz dolguyla">
            <a:extLst>
              <a:ext uri="{FF2B5EF4-FFF2-40B4-BE49-F238E27FC236}">
                <a16:creationId xmlns:a16="http://schemas.microsoft.com/office/drawing/2014/main" id="{D390B869-12A9-7BDE-8EC5-F44DD214F5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3458332" y="3923133"/>
            <a:ext cx="659795" cy="659795"/>
          </a:xfrm>
          <a:prstGeom prst="rect">
            <a:avLst/>
          </a:prstGeom>
        </p:spPr>
      </p:pic>
      <p:pic>
        <p:nvPicPr>
          <p:cNvPr id="19" name="Grafik 18" descr="İki Kez Dokunma Hareketi düz dolguyla">
            <a:extLst>
              <a:ext uri="{FF2B5EF4-FFF2-40B4-BE49-F238E27FC236}">
                <a16:creationId xmlns:a16="http://schemas.microsoft.com/office/drawing/2014/main" id="{357D10BA-A079-35DA-B8A6-83F60AAD62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4504056" y="5164797"/>
            <a:ext cx="659795" cy="659795"/>
          </a:xfrm>
          <a:prstGeom prst="rect">
            <a:avLst/>
          </a:prstGeom>
        </p:spPr>
      </p:pic>
      <p:pic>
        <p:nvPicPr>
          <p:cNvPr id="20" name="Grafik 19" descr="Ok: Sağa döndür düz dolguyla">
            <a:extLst>
              <a:ext uri="{FF2B5EF4-FFF2-40B4-BE49-F238E27FC236}">
                <a16:creationId xmlns:a16="http://schemas.microsoft.com/office/drawing/2014/main" id="{923CA11D-D392-F8DE-054F-F0592F17CD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36020">
            <a:off x="6252080" y="2788899"/>
            <a:ext cx="1389574" cy="1336632"/>
          </a:xfrm>
          <a:prstGeom prst="rect">
            <a:avLst/>
          </a:prstGeom>
        </p:spPr>
      </p:pic>
      <p:pic>
        <p:nvPicPr>
          <p:cNvPr id="21" name="Grafik 20" descr="İki Kez Dokunma Hareketi düz dolguyla">
            <a:extLst>
              <a:ext uri="{FF2B5EF4-FFF2-40B4-BE49-F238E27FC236}">
                <a16:creationId xmlns:a16="http://schemas.microsoft.com/office/drawing/2014/main" id="{6F2AF41D-5E04-D214-F98E-E3E56BEBDC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7926945" y="4203417"/>
            <a:ext cx="659795" cy="659795"/>
          </a:xfrm>
          <a:prstGeom prst="rect">
            <a:avLst/>
          </a:prstGeom>
        </p:spPr>
      </p:pic>
      <p:pic>
        <p:nvPicPr>
          <p:cNvPr id="22" name="Grafik 21" descr="İki Kez Dokunma Hareketi düz dolguyla">
            <a:extLst>
              <a:ext uri="{FF2B5EF4-FFF2-40B4-BE49-F238E27FC236}">
                <a16:creationId xmlns:a16="http://schemas.microsoft.com/office/drawing/2014/main" id="{E104FC2D-8F6C-06B9-999E-9BAFAD2EB4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8746239" y="6250290"/>
            <a:ext cx="659795" cy="659795"/>
          </a:xfrm>
          <a:prstGeom prst="rect">
            <a:avLst/>
          </a:prstGeom>
        </p:spPr>
      </p:pic>
      <p:sp>
        <p:nvSpPr>
          <p:cNvPr id="24" name="Metin kutusu 23">
            <a:extLst>
              <a:ext uri="{FF2B5EF4-FFF2-40B4-BE49-F238E27FC236}">
                <a16:creationId xmlns:a16="http://schemas.microsoft.com/office/drawing/2014/main" id="{B28206DB-733C-45F2-B4E4-79192C644A94}"/>
              </a:ext>
            </a:extLst>
          </p:cNvPr>
          <p:cNvSpPr txBox="1"/>
          <p:nvPr/>
        </p:nvSpPr>
        <p:spPr>
          <a:xfrm>
            <a:off x="6946867" y="1057486"/>
            <a:ext cx="4479695" cy="369332"/>
          </a:xfrm>
          <a:prstGeom prst="rect">
            <a:avLst/>
          </a:prstGeom>
          <a:solidFill>
            <a:srgbClr val="831240"/>
          </a:solidFill>
        </p:spPr>
        <p:txBody>
          <a:bodyPr wrap="square">
            <a:spAutoFit/>
          </a:bodyPr>
          <a:lstStyle/>
          <a:p>
            <a:pPr algn="ctr"/>
            <a:r>
              <a:rPr lang="en-GB" dirty="0">
                <a:solidFill>
                  <a:schemeClr val="bg1"/>
                </a:solidFill>
                <a:latin typeface="+mj-lt"/>
              </a:rPr>
              <a:t>UITP_</a:t>
            </a:r>
            <a:r>
              <a:rPr lang="tr-TR" dirty="0" err="1">
                <a:solidFill>
                  <a:schemeClr val="bg1"/>
                </a:solidFill>
                <a:latin typeface="+mj-lt"/>
              </a:rPr>
              <a:t>scatter_plot.mpx</a:t>
            </a:r>
            <a:endParaRPr lang="en-GB" dirty="0">
              <a:solidFill>
                <a:schemeClr val="bg1"/>
              </a:solidFill>
              <a:latin typeface="+mj-lt"/>
            </a:endParaRPr>
          </a:p>
        </p:txBody>
      </p:sp>
    </p:spTree>
    <p:extLst>
      <p:ext uri="{BB962C8B-B14F-4D97-AF65-F5344CB8AC3E}">
        <p14:creationId xmlns:p14="http://schemas.microsoft.com/office/powerpoint/2010/main" val="2034309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75171">
                                            <p:txEl>
                                              <p:pRg st="0" end="0"/>
                                            </p:txEl>
                                          </p:spTgt>
                                        </p:tgtEl>
                                        <p:attrNameLst>
                                          <p:attrName>style.visibility</p:attrName>
                                        </p:attrNameLst>
                                      </p:cBhvr>
                                      <p:to>
                                        <p:strVal val="visible"/>
                                      </p:to>
                                    </p:set>
                                    <p:anim calcmode="lin" valueType="num">
                                      <p:cBhvr>
                                        <p:cTn id="7" dur="500" fill="hold"/>
                                        <p:tgtEl>
                                          <p:spTgt spid="7751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517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751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51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7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06CD4F9-77A9-B32E-C8C6-3CE3A2F8765D}"/>
              </a:ext>
            </a:extLst>
          </p:cNvPr>
          <p:cNvSpPr>
            <a:spLocks noGrp="1"/>
          </p:cNvSpPr>
          <p:nvPr>
            <p:ph type="dt" sz="half" idx="10"/>
          </p:nvPr>
        </p:nvSpPr>
        <p:spPr/>
        <p:txBody>
          <a:bodyPr/>
          <a:lstStyle/>
          <a:p>
            <a:endParaRPr lang="tr-TR" dirty="0"/>
          </a:p>
        </p:txBody>
      </p:sp>
      <p:sp>
        <p:nvSpPr>
          <p:cNvPr id="32772" name="Rectangle 2"/>
          <p:cNvSpPr>
            <a:spLocks noGrp="1" noChangeArrowheads="1"/>
          </p:cNvSpPr>
          <p:nvPr>
            <p:ph type="title"/>
          </p:nvPr>
        </p:nvSpPr>
        <p:spPr/>
        <p:txBody>
          <a:bodyPr/>
          <a:lstStyle/>
          <a:p>
            <a:r>
              <a:rPr lang="tr-TR"/>
              <a:t>Yayılım (serpilme) grafiği</a:t>
            </a:r>
          </a:p>
        </p:txBody>
      </p:sp>
      <p:sp>
        <p:nvSpPr>
          <p:cNvPr id="4" name="Slayt Numarası Yer Tutucusu 3">
            <a:extLst>
              <a:ext uri="{FF2B5EF4-FFF2-40B4-BE49-F238E27FC236}">
                <a16:creationId xmlns:a16="http://schemas.microsoft.com/office/drawing/2014/main" id="{FB1A30D6-5E18-202D-0D45-3A2A9E5526D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39</a:t>
            </a:fld>
            <a:endParaRPr lang="tr-T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9" y="6627731"/>
            <a:ext cx="180119" cy="18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Resim 10">
            <a:extLst>
              <a:ext uri="{FF2B5EF4-FFF2-40B4-BE49-F238E27FC236}">
                <a16:creationId xmlns:a16="http://schemas.microsoft.com/office/drawing/2014/main" id="{5477882B-0881-BA2E-E44D-775FA286FD52}"/>
              </a:ext>
            </a:extLst>
          </p:cNvPr>
          <p:cNvPicPr>
            <a:picLocks noChangeAspect="1"/>
          </p:cNvPicPr>
          <p:nvPr/>
        </p:nvPicPr>
        <p:blipFill>
          <a:blip r:embed="rId4"/>
          <a:stretch>
            <a:fillRect/>
          </a:stretch>
        </p:blipFill>
        <p:spPr>
          <a:xfrm>
            <a:off x="664600" y="1091436"/>
            <a:ext cx="7647501" cy="5098334"/>
          </a:xfrm>
          <a:prstGeom prst="rect">
            <a:avLst/>
          </a:prstGeom>
        </p:spPr>
      </p:pic>
      <p:sp>
        <p:nvSpPr>
          <p:cNvPr id="12" name="Rectangle 3">
            <a:extLst>
              <a:ext uri="{FF2B5EF4-FFF2-40B4-BE49-F238E27FC236}">
                <a16:creationId xmlns:a16="http://schemas.microsoft.com/office/drawing/2014/main" id="{33B6FDB7-430F-ECB0-626E-4644064A94A0}"/>
              </a:ext>
            </a:extLst>
          </p:cNvPr>
          <p:cNvSpPr>
            <a:spLocks noGrp="1" noChangeArrowheads="1"/>
          </p:cNvSpPr>
          <p:nvPr>
            <p:ph idx="1"/>
          </p:nvPr>
        </p:nvSpPr>
        <p:spPr>
          <a:xfrm>
            <a:off x="8312101" y="2245347"/>
            <a:ext cx="3602599" cy="2367306"/>
          </a:xfrm>
        </p:spPr>
        <p:txBody>
          <a:bodyPr/>
          <a:lstStyle/>
          <a:p>
            <a:r>
              <a:rPr lang="tr-TR" b="0" dirty="0"/>
              <a:t>Hızlı sürüş ve tüketim </a:t>
            </a:r>
            <a:r>
              <a:rPr lang="tr-TR" b="0" dirty="0" err="1"/>
              <a:t>eğirisini</a:t>
            </a:r>
            <a:r>
              <a:rPr lang="tr-TR" b="0" dirty="0"/>
              <a:t> yorumlayınız</a:t>
            </a:r>
          </a:p>
        </p:txBody>
      </p:sp>
    </p:spTree>
    <p:extLst>
      <p:ext uri="{BB962C8B-B14F-4D97-AF65-F5344CB8AC3E}">
        <p14:creationId xmlns:p14="http://schemas.microsoft.com/office/powerpoint/2010/main" val="6807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8675-2689-E6B2-C8C7-0C57146D76E7}"/>
            </a:ext>
          </a:extLst>
        </p:cNvPr>
        <p:cNvGrpSpPr/>
        <p:nvPr/>
      </p:nvGrpSpPr>
      <p:grpSpPr>
        <a:xfrm>
          <a:off x="0" y="0"/>
          <a:ext cx="0" cy="0"/>
          <a:chOff x="0" y="0"/>
          <a:chExt cx="0" cy="0"/>
        </a:xfrm>
      </p:grpSpPr>
      <p:graphicFrame>
        <p:nvGraphicFramePr>
          <p:cNvPr id="8" name="Tablo 7">
            <a:extLst>
              <a:ext uri="{FF2B5EF4-FFF2-40B4-BE49-F238E27FC236}">
                <a16:creationId xmlns:a16="http://schemas.microsoft.com/office/drawing/2014/main" id="{2EF1D3FC-8895-F8E9-6709-8AC33120580A}"/>
              </a:ext>
            </a:extLst>
          </p:cNvPr>
          <p:cNvGraphicFramePr>
            <a:graphicFrameLocks noGrp="1"/>
          </p:cNvGraphicFramePr>
          <p:nvPr>
            <p:extLst>
              <p:ext uri="{D42A27DB-BD31-4B8C-83A1-F6EECF244321}">
                <p14:modId xmlns:p14="http://schemas.microsoft.com/office/powerpoint/2010/main" val="3841169382"/>
              </p:ext>
            </p:extLst>
          </p:nvPr>
        </p:nvGraphicFramePr>
        <p:xfrm>
          <a:off x="792479" y="1303593"/>
          <a:ext cx="10468594" cy="4640169"/>
        </p:xfrm>
        <a:graphic>
          <a:graphicData uri="http://schemas.openxmlformats.org/drawingml/2006/table">
            <a:tbl>
              <a:tblPr firstRow="1" bandRow="1">
                <a:tableStyleId>{68D230F3-CF80-4859-8CE7-A43EE81993B5}</a:tableStyleId>
              </a:tblPr>
              <a:tblGrid>
                <a:gridCol w="1379431">
                  <a:extLst>
                    <a:ext uri="{9D8B030D-6E8A-4147-A177-3AD203B41FA5}">
                      <a16:colId xmlns:a16="http://schemas.microsoft.com/office/drawing/2014/main" val="1537317344"/>
                    </a:ext>
                  </a:extLst>
                </a:gridCol>
                <a:gridCol w="4957660">
                  <a:extLst>
                    <a:ext uri="{9D8B030D-6E8A-4147-A177-3AD203B41FA5}">
                      <a16:colId xmlns:a16="http://schemas.microsoft.com/office/drawing/2014/main" val="4213039964"/>
                    </a:ext>
                  </a:extLst>
                </a:gridCol>
                <a:gridCol w="2378815">
                  <a:extLst>
                    <a:ext uri="{9D8B030D-6E8A-4147-A177-3AD203B41FA5}">
                      <a16:colId xmlns:a16="http://schemas.microsoft.com/office/drawing/2014/main" val="3488780977"/>
                    </a:ext>
                  </a:extLst>
                </a:gridCol>
                <a:gridCol w="858970">
                  <a:extLst>
                    <a:ext uri="{9D8B030D-6E8A-4147-A177-3AD203B41FA5}">
                      <a16:colId xmlns:a16="http://schemas.microsoft.com/office/drawing/2014/main" val="2063849399"/>
                    </a:ext>
                  </a:extLst>
                </a:gridCol>
                <a:gridCol w="893718">
                  <a:extLst>
                    <a:ext uri="{9D8B030D-6E8A-4147-A177-3AD203B41FA5}">
                      <a16:colId xmlns:a16="http://schemas.microsoft.com/office/drawing/2014/main" val="2496548730"/>
                    </a:ext>
                  </a:extLst>
                </a:gridCol>
              </a:tblGrid>
              <a:tr h="505057">
                <a:tc>
                  <a:txBody>
                    <a:bodyPr/>
                    <a:lstStyle/>
                    <a:p>
                      <a:pPr algn="ctr"/>
                      <a:r>
                        <a:rPr lang="tr-TR" sz="1400" dirty="0">
                          <a:latin typeface="+mj-lt"/>
                        </a:rPr>
                        <a:t>Oturum </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Konu Başlıkları </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Açıklama &amp; Atölye</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Başlama</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400" dirty="0">
                          <a:latin typeface="+mj-lt"/>
                        </a:rPr>
                        <a:t>Bitiş</a:t>
                      </a:r>
                      <a:endParaRPr lang="en-GB" sz="14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196953396"/>
                  </a:ext>
                </a:extLst>
              </a:tr>
              <a:tr h="11289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kern="100" dirty="0">
                          <a:effectLst/>
                          <a:latin typeface="+mj-lt"/>
                        </a:rPr>
                        <a:t>10. Oturum Veri analizi </a:t>
                      </a:r>
                    </a:p>
                    <a:p>
                      <a:pPr algn="ctr"/>
                      <a:r>
                        <a:rPr lang="tr-TR" sz="1300" kern="100" dirty="0">
                          <a:effectLst/>
                          <a:latin typeface="+mj-lt"/>
                        </a:rPr>
                        <a:t> </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Güven aralığı veri analiz yaklaşımı</a:t>
                      </a:r>
                    </a:p>
                    <a:p>
                      <a:pPr marL="342900" indent="-342900" algn="l" defTabSz="914400" rtl="0" eaLnBrk="1" latinLnBrk="0" hangingPunct="1">
                        <a:lnSpc>
                          <a:spcPct val="100000"/>
                        </a:lnSpc>
                        <a:spcAft>
                          <a:spcPts val="0"/>
                        </a:spcAft>
                        <a:buFont typeface="+mj-lt"/>
                        <a:buAutoNum type="arabicPeriod"/>
                      </a:pPr>
                      <a:r>
                        <a:rPr lang="tr-TR" sz="1300" kern="1200" dirty="0">
                          <a:solidFill>
                            <a:schemeClr val="dk1"/>
                          </a:solidFill>
                          <a:latin typeface="+mj-lt"/>
                        </a:rPr>
                        <a:t>Toplu taşımacılıkta verilerden Şüphe oluşturma Hipotez hazırlama</a:t>
                      </a:r>
                      <a:endParaRPr lang="tr-TR"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dirty="0">
                          <a:latin typeface="+mj-lt"/>
                        </a:rPr>
                        <a:t>ISO 13053 -2 Bilgi </a:t>
                      </a:r>
                      <a:r>
                        <a:rPr lang="en-GB" sz="1300" dirty="0" err="1">
                          <a:latin typeface="+mj-lt"/>
                        </a:rPr>
                        <a:t>Formu</a:t>
                      </a:r>
                      <a:r>
                        <a:rPr lang="en-GB" sz="1300" dirty="0">
                          <a:latin typeface="+mj-lt"/>
                        </a:rPr>
                        <a:t> </a:t>
                      </a:r>
                      <a:r>
                        <a:rPr lang="tr-TR" sz="1300" dirty="0">
                          <a:latin typeface="+mj-lt"/>
                        </a:rPr>
                        <a:t>09</a:t>
                      </a:r>
                      <a:endParaRPr lang="en-GB" sz="1300" dirty="0">
                        <a:latin typeface="+mj-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dirty="0">
                          <a:latin typeface="+mj-lt"/>
                        </a:rPr>
                        <a:t>ISO 13053 -2 Bilgi </a:t>
                      </a:r>
                      <a:r>
                        <a:rPr lang="en-GB" sz="1300" dirty="0" err="1">
                          <a:latin typeface="+mj-lt"/>
                        </a:rPr>
                        <a:t>Formu</a:t>
                      </a:r>
                      <a:r>
                        <a:rPr lang="en-GB" sz="1300" dirty="0">
                          <a:latin typeface="+mj-lt"/>
                        </a:rPr>
                        <a:t> 24 </a:t>
                      </a:r>
                    </a:p>
                  </a:txBody>
                  <a:tcPr marL="81768" marR="81768" marT="40884" marB="40884" anchor="ctr"/>
                </a:tc>
                <a:tc>
                  <a:txBody>
                    <a:bodyPr/>
                    <a:lstStyle/>
                    <a:p>
                      <a:pPr algn="ctr"/>
                      <a:r>
                        <a:rPr lang="tr-TR" sz="1300" dirty="0">
                          <a:latin typeface="+mj-lt"/>
                        </a:rPr>
                        <a:t>13:30</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14:30</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3486124827"/>
                  </a:ext>
                </a:extLst>
              </a:tr>
              <a:tr h="361462">
                <a:tc>
                  <a:txBody>
                    <a:bodyPr/>
                    <a:lstStyle/>
                    <a:p>
                      <a:pPr algn="ctr"/>
                      <a:r>
                        <a:rPr lang="tr-TR" sz="1300" dirty="0">
                          <a:latin typeface="+mj-lt"/>
                        </a:rPr>
                        <a:t>Ara</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l"/>
                      <a:r>
                        <a:rPr lang="tr-TR" sz="1300" dirty="0">
                          <a:latin typeface="+mj-lt"/>
                        </a:rPr>
                        <a:t>Kahve arası MOLA</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14:30</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14:45</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3784820993"/>
                  </a:ext>
                </a:extLst>
              </a:tr>
              <a:tr h="959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300" kern="100" dirty="0">
                          <a:solidFill>
                            <a:schemeClr val="dk1"/>
                          </a:solidFill>
                          <a:effectLst/>
                          <a:latin typeface="+mj-lt"/>
                        </a:rPr>
                        <a:t>11. Oturum Hipotez-Test Veri analizi </a:t>
                      </a:r>
                      <a:endParaRPr lang="tr-TR" sz="13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342900" indent="-342900" algn="l" defTabSz="914400" rtl="0" eaLnBrk="1" latinLnBrk="0" hangingPunct="1">
                        <a:lnSpc>
                          <a:spcPct val="100000"/>
                        </a:lnSpc>
                        <a:spcAft>
                          <a:spcPts val="0"/>
                        </a:spcAft>
                        <a:buFont typeface="+mj-lt"/>
                        <a:buAutoNum type="arabicPeriod"/>
                      </a:pPr>
                      <a:r>
                        <a:rPr lang="tr-TR" sz="1300" kern="1200" dirty="0">
                          <a:solidFill>
                            <a:schemeClr val="dk1"/>
                          </a:solidFill>
                          <a:latin typeface="+mj-lt"/>
                        </a:rPr>
                        <a:t>Toplu taşımacılıkta verilerin Hipotez testlerle analizi    </a:t>
                      </a:r>
                      <a:endParaRPr lang="tr-TR"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algn="ctr" defTabSz="914400" rtl="0" eaLnBrk="1" latinLnBrk="0" hangingPunct="1"/>
                      <a:r>
                        <a:rPr lang="en-GB" sz="1300" kern="100" dirty="0">
                          <a:solidFill>
                            <a:schemeClr val="dk1"/>
                          </a:solidFill>
                          <a:effectLst/>
                          <a:latin typeface="+mj-lt"/>
                        </a:rPr>
                        <a:t>ISO 13053 -2 Bilgi </a:t>
                      </a:r>
                      <a:r>
                        <a:rPr lang="en-GB" sz="1300" kern="100" dirty="0" err="1">
                          <a:solidFill>
                            <a:schemeClr val="dk1"/>
                          </a:solidFill>
                          <a:effectLst/>
                          <a:latin typeface="+mj-lt"/>
                        </a:rPr>
                        <a:t>Formu</a:t>
                      </a:r>
                      <a:r>
                        <a:rPr lang="en-GB" sz="1300" kern="100">
                          <a:solidFill>
                            <a:schemeClr val="dk1"/>
                          </a:solidFill>
                          <a:effectLst/>
                          <a:latin typeface="+mj-lt"/>
                        </a:rPr>
                        <a:t> 25 </a:t>
                      </a:r>
                      <a:endParaRPr lang="en-GB" sz="13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algn="ctr" defTabSz="914400" rtl="0" eaLnBrk="1" latinLnBrk="0" hangingPunct="1"/>
                      <a:r>
                        <a:rPr lang="tr-TR" sz="1300" kern="100" dirty="0">
                          <a:solidFill>
                            <a:schemeClr val="dk1"/>
                          </a:solidFill>
                          <a:effectLst/>
                          <a:latin typeface="+mj-lt"/>
                        </a:rPr>
                        <a:t>14:45</a:t>
                      </a:r>
                      <a:endParaRPr lang="en-GB" sz="13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0" algn="ctr" defTabSz="914400" rtl="0" eaLnBrk="1" latinLnBrk="0" hangingPunct="1"/>
                      <a:r>
                        <a:rPr lang="tr-TR" sz="1300" kern="100" dirty="0">
                          <a:solidFill>
                            <a:schemeClr val="dk1"/>
                          </a:solidFill>
                          <a:effectLst/>
                          <a:latin typeface="+mj-lt"/>
                        </a:rPr>
                        <a:t>15:45</a:t>
                      </a:r>
                      <a:endParaRPr lang="en-GB" sz="1300" kern="100" dirty="0">
                        <a:solidFill>
                          <a:schemeClr val="dk1"/>
                        </a:solidFill>
                        <a:effectLst/>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1240319039"/>
                  </a:ext>
                </a:extLst>
              </a:tr>
              <a:tr h="361462">
                <a:tc>
                  <a:txBody>
                    <a:bodyPr/>
                    <a:lstStyle/>
                    <a:p>
                      <a:pPr algn="ctr"/>
                      <a:r>
                        <a:rPr lang="tr-TR" sz="1300" dirty="0">
                          <a:latin typeface="+mj-lt"/>
                        </a:rPr>
                        <a:t>Ara</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l"/>
                      <a:r>
                        <a:rPr lang="tr-TR" sz="1300" dirty="0">
                          <a:latin typeface="+mj-lt"/>
                        </a:rPr>
                        <a:t>Kahve arası MOLA</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15:45</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16:00</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256180456"/>
                  </a:ext>
                </a:extLst>
              </a:tr>
              <a:tr h="959173">
                <a:tc>
                  <a:txBody>
                    <a:bodyPr/>
                    <a:lstStyle/>
                    <a:p>
                      <a:pPr algn="ctr">
                        <a:lnSpc>
                          <a:spcPct val="107000"/>
                        </a:lnSpc>
                        <a:spcAft>
                          <a:spcPts val="800"/>
                        </a:spcAft>
                      </a:pPr>
                      <a:r>
                        <a:rPr lang="tr-TR" sz="1300" kern="100" dirty="0">
                          <a:effectLst/>
                          <a:latin typeface="+mj-lt"/>
                        </a:rPr>
                        <a:t>12. Oturum ileri Veri Analizi</a:t>
                      </a:r>
                      <a:endParaRPr lang="tr-TR" sz="1300" kern="100" dirty="0">
                        <a:effectLst/>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Toplu taşımacılıkta verilerin </a:t>
                      </a:r>
                      <a:r>
                        <a:rPr lang="tr-TR" sz="1300" kern="1200" dirty="0" err="1">
                          <a:solidFill>
                            <a:schemeClr val="dk1"/>
                          </a:solidFill>
                          <a:latin typeface="+mj-lt"/>
                        </a:rPr>
                        <a:t>Anova</a:t>
                      </a:r>
                      <a:r>
                        <a:rPr lang="tr-TR" sz="1300" kern="1200" dirty="0">
                          <a:solidFill>
                            <a:schemeClr val="dk1"/>
                          </a:solidFill>
                          <a:latin typeface="+mj-lt"/>
                        </a:rPr>
                        <a:t>  analizi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Toplu taşımacılıkta verilerin Korelasyon analizi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Toplu taşımacılıkta verilerin Basit </a:t>
                      </a:r>
                      <a:r>
                        <a:rPr lang="tr-TR" sz="1300" kern="1200" dirty="0" err="1">
                          <a:solidFill>
                            <a:schemeClr val="dk1"/>
                          </a:solidFill>
                          <a:latin typeface="+mj-lt"/>
                        </a:rPr>
                        <a:t>Regrasyon</a:t>
                      </a:r>
                      <a:r>
                        <a:rPr lang="tr-TR" sz="1300" kern="1200" dirty="0">
                          <a:solidFill>
                            <a:schemeClr val="dk1"/>
                          </a:solidFill>
                          <a:latin typeface="+mj-lt"/>
                        </a:rPr>
                        <a:t>  analizi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tr-TR" sz="1300" kern="1200" dirty="0">
                          <a:solidFill>
                            <a:schemeClr val="dk1"/>
                          </a:solidFill>
                          <a:latin typeface="+mj-lt"/>
                        </a:rPr>
                        <a:t>Toplu taşımacılıkta verilerin Çoklu  </a:t>
                      </a:r>
                      <a:r>
                        <a:rPr lang="tr-TR" sz="1300" kern="1200" dirty="0" err="1">
                          <a:solidFill>
                            <a:schemeClr val="dk1"/>
                          </a:solidFill>
                          <a:latin typeface="+mj-lt"/>
                        </a:rPr>
                        <a:t>Regrasyon</a:t>
                      </a:r>
                      <a:r>
                        <a:rPr lang="tr-TR" sz="1300" kern="1200" dirty="0">
                          <a:solidFill>
                            <a:schemeClr val="dk1"/>
                          </a:solidFill>
                          <a:latin typeface="+mj-lt"/>
                        </a:rPr>
                        <a:t> analizi-</a:t>
                      </a:r>
                      <a:endParaRPr lang="tr-TR" sz="1300" kern="1200" dirty="0">
                        <a:solidFill>
                          <a:schemeClr val="dk1"/>
                        </a:solidFill>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16:00</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a:txBody>
                    <a:bodyPr/>
                    <a:lstStyle/>
                    <a:p>
                      <a:pPr algn="ctr"/>
                      <a:r>
                        <a:rPr lang="tr-TR" sz="1300" dirty="0">
                          <a:latin typeface="+mj-lt"/>
                        </a:rPr>
                        <a:t>17:00</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extLst>
                  <a:ext uri="{0D108BD9-81ED-4DB2-BD59-A6C34878D82A}">
                    <a16:rowId xmlns:a16="http://schemas.microsoft.com/office/drawing/2014/main" val="3410370848"/>
                  </a:ext>
                </a:extLst>
              </a:tr>
              <a:tr h="361462">
                <a:tc gridSpan="5">
                  <a:txBody>
                    <a:bodyPr/>
                    <a:lstStyle/>
                    <a:p>
                      <a:pPr algn="ctr"/>
                      <a:r>
                        <a:rPr lang="tr-TR" sz="1300" dirty="0">
                          <a:latin typeface="+mj-lt"/>
                        </a:rPr>
                        <a:t>2. Günün Sonu</a:t>
                      </a:r>
                      <a:endParaRPr lang="en-GB" sz="1300" dirty="0">
                        <a:latin typeface="+mj-lt"/>
                        <a:ea typeface="Tahoma" panose="020B0604030504040204" pitchFamily="34" charset="0"/>
                        <a:cs typeface="Tahoma" panose="020B0604030504040204" pitchFamily="34" charset="0"/>
                      </a:endParaRPr>
                    </a:p>
                  </a:txBody>
                  <a:tcPr marL="81768" marR="81768" marT="40884" marB="40884" anchor="ctr"/>
                </a:tc>
                <a:tc hMerge="1">
                  <a:txBody>
                    <a:bodyPr/>
                    <a:lstStyle/>
                    <a:p>
                      <a:endParaRPr/>
                    </a:p>
                  </a:txBody>
                  <a:tcPr/>
                </a:tc>
                <a:tc hMerge="1">
                  <a:txBody>
                    <a:bodyPr/>
                    <a:lstStyle/>
                    <a:p>
                      <a:endParaRPr lang="en-GB" dirty="0"/>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580290106"/>
                  </a:ext>
                </a:extLst>
              </a:tr>
            </a:tbl>
          </a:graphicData>
        </a:graphic>
      </p:graphicFrame>
      <p:sp>
        <p:nvSpPr>
          <p:cNvPr id="2" name="Title 1">
            <a:extLst>
              <a:ext uri="{FF2B5EF4-FFF2-40B4-BE49-F238E27FC236}">
                <a16:creationId xmlns:a16="http://schemas.microsoft.com/office/drawing/2014/main" id="{193D0533-422D-BF96-B9A6-8808B45BEA43}"/>
              </a:ext>
            </a:extLst>
          </p:cNvPr>
          <p:cNvSpPr>
            <a:spLocks noGrp="1"/>
          </p:cNvSpPr>
          <p:nvPr>
            <p:ph type="title"/>
          </p:nvPr>
        </p:nvSpPr>
        <p:spPr/>
        <p:txBody>
          <a:bodyPr/>
          <a:lstStyle/>
          <a:p>
            <a:r>
              <a:rPr lang="tr-TR" dirty="0"/>
              <a:t>2 Gün Programı- </a:t>
            </a:r>
            <a:r>
              <a:rPr lang="tr-TR" sz="2400" dirty="0"/>
              <a:t>Öğleden sonra </a:t>
            </a:r>
            <a:endParaRPr lang="tr-TR" dirty="0"/>
          </a:p>
        </p:txBody>
      </p:sp>
      <p:sp>
        <p:nvSpPr>
          <p:cNvPr id="4" name="Veri Yer Tutucusu 3">
            <a:extLst>
              <a:ext uri="{FF2B5EF4-FFF2-40B4-BE49-F238E27FC236}">
                <a16:creationId xmlns:a16="http://schemas.microsoft.com/office/drawing/2014/main" id="{AF1F5923-0A2E-E8F1-22EC-928A947F8680}"/>
              </a:ext>
            </a:extLst>
          </p:cNvPr>
          <p:cNvSpPr>
            <a:spLocks noGrp="1"/>
          </p:cNvSpPr>
          <p:nvPr>
            <p:ph type="dt" sz="half" idx="10"/>
          </p:nvPr>
        </p:nvSpPr>
        <p:spPr/>
        <p:txBody>
          <a:bodyPr/>
          <a:lstStyle/>
          <a:p>
            <a:endParaRPr lang="tr-TR" dirty="0"/>
          </a:p>
        </p:txBody>
      </p:sp>
      <p:sp>
        <p:nvSpPr>
          <p:cNvPr id="6" name="Slayt Numarası Yer Tutucusu 5">
            <a:extLst>
              <a:ext uri="{FF2B5EF4-FFF2-40B4-BE49-F238E27FC236}">
                <a16:creationId xmlns:a16="http://schemas.microsoft.com/office/drawing/2014/main" id="{B6DF1522-584B-5DFA-3A7E-3E212162D2C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a:t>
            </a:fld>
            <a:endParaRPr lang="tr-TR"/>
          </a:p>
        </p:txBody>
      </p:sp>
      <p:pic>
        <p:nvPicPr>
          <p:cNvPr id="7" name="Resim 6" descr="#34269 Clip Art Graphic Of An Orange Guy Character Putting A Post And Blank Sign Into The Ground by Jester Arts">
            <a:hlinkClick r:id="rId2"/>
            <a:extLst>
              <a:ext uri="{FF2B5EF4-FFF2-40B4-BE49-F238E27FC236}">
                <a16:creationId xmlns:a16="http://schemas.microsoft.com/office/drawing/2014/main" id="{C852A0FF-B897-21A4-89E9-689A686A788C}"/>
              </a:ext>
            </a:extLst>
          </p:cNvPr>
          <p:cNvPicPr/>
          <p:nvPr/>
        </p:nvPicPr>
        <p:blipFill>
          <a:blip r:embed="rId3">
            <a:extLst>
              <a:ext uri="{BEBA8EAE-BF5A-486C-A8C5-ECC9F3942E4B}">
                <a14:imgProps xmlns:a14="http://schemas.microsoft.com/office/drawing/2010/main">
                  <a14:imgLayer r:embed="rId4">
                    <a14:imgEffect>
                      <a14:backgroundRemoval t="0" b="98000" l="0" r="100000"/>
                    </a14:imgEffect>
                  </a14:imgLayer>
                </a14:imgProps>
              </a:ext>
              <a:ext uri="{28A0092B-C50C-407E-A947-70E740481C1C}">
                <a14:useLocalDpi xmlns:a14="http://schemas.microsoft.com/office/drawing/2010/main" val="0"/>
              </a:ext>
            </a:extLst>
          </a:blip>
          <a:srcRect/>
          <a:stretch>
            <a:fillRect/>
          </a:stretch>
        </p:blipFill>
        <p:spPr bwMode="auto">
          <a:xfrm>
            <a:off x="9089270" y="4842744"/>
            <a:ext cx="1610736" cy="1423326"/>
          </a:xfrm>
          <a:prstGeom prst="rect">
            <a:avLst/>
          </a:prstGeom>
          <a:noFill/>
          <a:ln>
            <a:noFill/>
          </a:ln>
        </p:spPr>
      </p:pic>
    </p:spTree>
    <p:extLst>
      <p:ext uri="{BB962C8B-B14F-4D97-AF65-F5344CB8AC3E}">
        <p14:creationId xmlns:p14="http://schemas.microsoft.com/office/powerpoint/2010/main" val="4002952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597C90E-BA53-4624-1038-65A3973ABE8E}"/>
              </a:ext>
            </a:extLst>
          </p:cNvPr>
          <p:cNvSpPr>
            <a:spLocks noGrp="1"/>
          </p:cNvSpPr>
          <p:nvPr>
            <p:ph type="dt" sz="half" idx="10"/>
          </p:nvPr>
        </p:nvSpPr>
        <p:spPr/>
        <p:txBody>
          <a:bodyPr/>
          <a:lstStyle/>
          <a:p>
            <a:endParaRPr lang="tr-TR" dirty="0"/>
          </a:p>
        </p:txBody>
      </p:sp>
      <p:sp>
        <p:nvSpPr>
          <p:cNvPr id="3077" name="Rectangle 2"/>
          <p:cNvSpPr>
            <a:spLocks noGrp="1" noChangeArrowheads="1"/>
          </p:cNvSpPr>
          <p:nvPr>
            <p:ph type="title"/>
          </p:nvPr>
        </p:nvSpPr>
        <p:spPr/>
        <p:txBody>
          <a:bodyPr/>
          <a:lstStyle/>
          <a:p>
            <a:r>
              <a:rPr lang="tr-TR"/>
              <a:t>Çizgi grafiği </a:t>
            </a:r>
          </a:p>
        </p:txBody>
      </p:sp>
      <p:sp>
        <p:nvSpPr>
          <p:cNvPr id="4" name="Slayt Numarası Yer Tutucusu 3">
            <a:extLst>
              <a:ext uri="{FF2B5EF4-FFF2-40B4-BE49-F238E27FC236}">
                <a16:creationId xmlns:a16="http://schemas.microsoft.com/office/drawing/2014/main" id="{7CDD7EF5-219A-5556-4B47-23E4B9343C0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40</a:t>
            </a:fld>
            <a:endParaRPr lang="tr-TR"/>
          </a:p>
        </p:txBody>
      </p:sp>
      <p:sp>
        <p:nvSpPr>
          <p:cNvPr id="779267" name="Rectangle 3"/>
          <p:cNvSpPr>
            <a:spLocks noGrp="1" noChangeArrowheads="1"/>
          </p:cNvSpPr>
          <p:nvPr>
            <p:ph type="body" sz="half" idx="4294967295"/>
          </p:nvPr>
        </p:nvSpPr>
        <p:spPr>
          <a:xfrm>
            <a:off x="776897" y="1115976"/>
            <a:ext cx="11146971" cy="4113213"/>
          </a:xfrm>
          <a:prstGeom prst="rect">
            <a:avLst/>
          </a:prstGeom>
        </p:spPr>
        <p:txBody>
          <a:bodyPr>
            <a:normAutofit/>
          </a:bodyPr>
          <a:lstStyle/>
          <a:p>
            <a:pPr>
              <a:lnSpc>
                <a:spcPct val="120000"/>
              </a:lnSpc>
            </a:pPr>
            <a:r>
              <a:rPr lang="tr-TR" b="0" dirty="0"/>
              <a:t>Çizgi grafikler, verilerdeki gidişatı (eğilimleri) göstermekte kullanılır. </a:t>
            </a:r>
            <a:r>
              <a:rPr lang="tr-TR" b="0" dirty="0" err="1"/>
              <a:t>Bağımısız</a:t>
            </a:r>
            <a:r>
              <a:rPr lang="tr-TR" b="0" dirty="0"/>
              <a:t> değişkenler yatay, bağımlı değişkenler  dikey eksene gösterir.</a:t>
            </a:r>
          </a:p>
          <a:p>
            <a:pPr>
              <a:lnSpc>
                <a:spcPct val="120000"/>
              </a:lnSpc>
            </a:pPr>
            <a:endParaRPr lang="tr-TR" b="0" dirty="0"/>
          </a:p>
        </p:txBody>
      </p:sp>
      <p:grpSp>
        <p:nvGrpSpPr>
          <p:cNvPr id="10" name="Grup 9">
            <a:extLst>
              <a:ext uri="{FF2B5EF4-FFF2-40B4-BE49-F238E27FC236}">
                <a16:creationId xmlns:a16="http://schemas.microsoft.com/office/drawing/2014/main" id="{2E1CC4BF-6BD6-9BD6-5B6F-953E5405ABC2}"/>
              </a:ext>
            </a:extLst>
          </p:cNvPr>
          <p:cNvGrpSpPr/>
          <p:nvPr/>
        </p:nvGrpSpPr>
        <p:grpSpPr>
          <a:xfrm>
            <a:off x="558366" y="2074985"/>
            <a:ext cx="5840678" cy="4375052"/>
            <a:chOff x="558366" y="2074985"/>
            <a:chExt cx="5840678" cy="4375052"/>
          </a:xfrm>
        </p:grpSpPr>
        <p:pic>
          <p:nvPicPr>
            <p:cNvPr id="8" name="Resim 7">
              <a:extLst>
                <a:ext uri="{FF2B5EF4-FFF2-40B4-BE49-F238E27FC236}">
                  <a16:creationId xmlns:a16="http://schemas.microsoft.com/office/drawing/2014/main" id="{119E8812-4EFA-D435-CD88-DC1C9AA526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18981"/>
            <a:stretch>
              <a:fillRect/>
            </a:stretch>
          </p:blipFill>
          <p:spPr>
            <a:xfrm>
              <a:off x="558366" y="2074985"/>
              <a:ext cx="5840678" cy="4375052"/>
            </a:xfrm>
            <a:prstGeom prst="rect">
              <a:avLst/>
            </a:prstGeom>
          </p:spPr>
        </p:pic>
        <p:pic>
          <p:nvPicPr>
            <p:cNvPr id="9" name="Resim 8">
              <a:extLst>
                <a:ext uri="{FF2B5EF4-FFF2-40B4-BE49-F238E27FC236}">
                  <a16:creationId xmlns:a16="http://schemas.microsoft.com/office/drawing/2014/main" id="{98B35BB4-F3FE-0E16-27DF-111C2A6E9DF0}"/>
                </a:ext>
              </a:extLst>
            </p:cNvPr>
            <p:cNvPicPr>
              <a:picLocks noChangeAspect="1"/>
            </p:cNvPicPr>
            <p:nvPr/>
          </p:nvPicPr>
          <p:blipFill>
            <a:blip r:embed="rId5"/>
            <a:srcRect l="20926" r="39453" b="22797"/>
            <a:stretch>
              <a:fillRect/>
            </a:stretch>
          </p:blipFill>
          <p:spPr>
            <a:xfrm>
              <a:off x="1786595" y="2074985"/>
              <a:ext cx="2314137" cy="4168970"/>
            </a:xfrm>
            <a:prstGeom prst="rect">
              <a:avLst/>
            </a:prstGeom>
          </p:spPr>
        </p:pic>
      </p:grpSp>
      <p:pic>
        <p:nvPicPr>
          <p:cNvPr id="13" name="Grafik 12" descr="İki Kez Dokunma Hareketi düz dolguyla">
            <a:extLst>
              <a:ext uri="{FF2B5EF4-FFF2-40B4-BE49-F238E27FC236}">
                <a16:creationId xmlns:a16="http://schemas.microsoft.com/office/drawing/2014/main" id="{9F7F9796-4E3D-24B1-694D-0B6056CCE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1347430" y="2061416"/>
            <a:ext cx="659795" cy="659795"/>
          </a:xfrm>
          <a:prstGeom prst="rect">
            <a:avLst/>
          </a:prstGeom>
        </p:spPr>
      </p:pic>
      <p:pic>
        <p:nvPicPr>
          <p:cNvPr id="14" name="Grafik 13" descr="İki Kez Dokunma Hareketi düz dolguyla">
            <a:extLst>
              <a:ext uri="{FF2B5EF4-FFF2-40B4-BE49-F238E27FC236}">
                <a16:creationId xmlns:a16="http://schemas.microsoft.com/office/drawing/2014/main" id="{1EA84D9B-77AE-F3DF-F72C-AD58203383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1392214" y="5476287"/>
            <a:ext cx="659795" cy="659795"/>
          </a:xfrm>
          <a:prstGeom prst="rect">
            <a:avLst/>
          </a:prstGeom>
        </p:spPr>
      </p:pic>
      <p:pic>
        <p:nvPicPr>
          <p:cNvPr id="17" name="Grafik 16" descr="İki Kez Dokunma Hareketi düz dolguyla">
            <a:extLst>
              <a:ext uri="{FF2B5EF4-FFF2-40B4-BE49-F238E27FC236}">
                <a16:creationId xmlns:a16="http://schemas.microsoft.com/office/drawing/2014/main" id="{7D6A2F25-67C6-0C41-A00D-E46E2D159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7926945" y="4203417"/>
            <a:ext cx="659795" cy="659795"/>
          </a:xfrm>
          <a:prstGeom prst="rect">
            <a:avLst/>
          </a:prstGeom>
        </p:spPr>
      </p:pic>
      <p:pic>
        <p:nvPicPr>
          <p:cNvPr id="20" name="Resim 19">
            <a:extLst>
              <a:ext uri="{FF2B5EF4-FFF2-40B4-BE49-F238E27FC236}">
                <a16:creationId xmlns:a16="http://schemas.microsoft.com/office/drawing/2014/main" id="{AC282B68-3DB9-0A25-F296-83B33CCC305C}"/>
              </a:ext>
            </a:extLst>
          </p:cNvPr>
          <p:cNvPicPr>
            <a:picLocks noChangeAspect="1"/>
          </p:cNvPicPr>
          <p:nvPr/>
        </p:nvPicPr>
        <p:blipFill>
          <a:blip r:embed="rId8"/>
          <a:stretch>
            <a:fillRect/>
          </a:stretch>
        </p:blipFill>
        <p:spPr>
          <a:xfrm>
            <a:off x="3407061" y="2744820"/>
            <a:ext cx="2676493" cy="2254286"/>
          </a:xfrm>
          <a:prstGeom prst="rect">
            <a:avLst/>
          </a:prstGeom>
          <a:ln>
            <a:noFill/>
          </a:ln>
          <a:effectLst>
            <a:outerShdw blurRad="292100" dist="139700" dir="2700000" algn="tl" rotWithShape="0">
              <a:srgbClr val="333333">
                <a:alpha val="65000"/>
              </a:srgbClr>
            </a:outerShdw>
          </a:effectLst>
        </p:spPr>
      </p:pic>
      <p:pic>
        <p:nvPicPr>
          <p:cNvPr id="12" name="Grafik 11" descr="Ok: Sağa döndür düz dolguyla">
            <a:extLst>
              <a:ext uri="{FF2B5EF4-FFF2-40B4-BE49-F238E27FC236}">
                <a16:creationId xmlns:a16="http://schemas.microsoft.com/office/drawing/2014/main" id="{436FE3F0-32C4-EE97-09B9-3FBBF46F8F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09486">
            <a:off x="4147257" y="2146409"/>
            <a:ext cx="1389574" cy="1336632"/>
          </a:xfrm>
          <a:prstGeom prst="rect">
            <a:avLst/>
          </a:prstGeom>
        </p:spPr>
      </p:pic>
      <p:pic>
        <p:nvPicPr>
          <p:cNvPr id="15" name="Grafik 14" descr="İki Kez Dokunma Hareketi düz dolguyla">
            <a:extLst>
              <a:ext uri="{FF2B5EF4-FFF2-40B4-BE49-F238E27FC236}">
                <a16:creationId xmlns:a16="http://schemas.microsoft.com/office/drawing/2014/main" id="{0D250808-1A47-1453-BBDD-CD195123D6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4556504" y="4773224"/>
            <a:ext cx="659795" cy="659795"/>
          </a:xfrm>
          <a:prstGeom prst="rect">
            <a:avLst/>
          </a:prstGeom>
        </p:spPr>
      </p:pic>
      <p:pic>
        <p:nvPicPr>
          <p:cNvPr id="22" name="Resim 21">
            <a:extLst>
              <a:ext uri="{FF2B5EF4-FFF2-40B4-BE49-F238E27FC236}">
                <a16:creationId xmlns:a16="http://schemas.microsoft.com/office/drawing/2014/main" id="{AAF90AA0-F2EC-1C86-F526-90D1413F3FD3}"/>
              </a:ext>
            </a:extLst>
          </p:cNvPr>
          <p:cNvPicPr>
            <a:picLocks noChangeAspect="1"/>
          </p:cNvPicPr>
          <p:nvPr/>
        </p:nvPicPr>
        <p:blipFill>
          <a:blip r:embed="rId11"/>
          <a:stretch>
            <a:fillRect/>
          </a:stretch>
        </p:blipFill>
        <p:spPr>
          <a:xfrm>
            <a:off x="5659038" y="3198136"/>
            <a:ext cx="5395416" cy="2850604"/>
          </a:xfrm>
          <a:prstGeom prst="rect">
            <a:avLst/>
          </a:prstGeom>
        </p:spPr>
      </p:pic>
      <p:pic>
        <p:nvPicPr>
          <p:cNvPr id="16" name="Grafik 15" descr="Ok: Sağa döndür düz dolguyla">
            <a:extLst>
              <a:ext uri="{FF2B5EF4-FFF2-40B4-BE49-F238E27FC236}">
                <a16:creationId xmlns:a16="http://schemas.microsoft.com/office/drawing/2014/main" id="{42EC2092-3686-282D-72B3-5D88C68696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36020">
            <a:off x="5716687" y="2273237"/>
            <a:ext cx="1389574" cy="1336632"/>
          </a:xfrm>
          <a:prstGeom prst="rect">
            <a:avLst/>
          </a:prstGeom>
        </p:spPr>
      </p:pic>
      <p:pic>
        <p:nvPicPr>
          <p:cNvPr id="18" name="Grafik 17" descr="İki Kez Dokunma Hareketi düz dolguyla">
            <a:extLst>
              <a:ext uri="{FF2B5EF4-FFF2-40B4-BE49-F238E27FC236}">
                <a16:creationId xmlns:a16="http://schemas.microsoft.com/office/drawing/2014/main" id="{BE682391-ED8A-050D-EB21-54BBC3B5F6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6057192" y="4057441"/>
            <a:ext cx="659795" cy="659795"/>
          </a:xfrm>
          <a:prstGeom prst="rect">
            <a:avLst/>
          </a:prstGeom>
        </p:spPr>
      </p:pic>
      <p:pic>
        <p:nvPicPr>
          <p:cNvPr id="23" name="Grafik 22" descr="Ok: Sağa döndür düz dolguyla">
            <a:extLst>
              <a:ext uri="{FF2B5EF4-FFF2-40B4-BE49-F238E27FC236}">
                <a16:creationId xmlns:a16="http://schemas.microsoft.com/office/drawing/2014/main" id="{0BC29ABF-CFA0-6DCE-AD3C-AB76B17019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36020">
            <a:off x="8080864" y="3097740"/>
            <a:ext cx="1389574" cy="1336632"/>
          </a:xfrm>
          <a:prstGeom prst="rect">
            <a:avLst/>
          </a:prstGeom>
        </p:spPr>
      </p:pic>
      <p:pic>
        <p:nvPicPr>
          <p:cNvPr id="24" name="Grafik 23" descr="İki Kez Dokunma Hareketi düz dolguyla">
            <a:extLst>
              <a:ext uri="{FF2B5EF4-FFF2-40B4-BE49-F238E27FC236}">
                <a16:creationId xmlns:a16="http://schemas.microsoft.com/office/drawing/2014/main" id="{F9109B0B-2B68-9567-584D-B773E8FE69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7078844" y="4788883"/>
            <a:ext cx="659795" cy="659795"/>
          </a:xfrm>
          <a:prstGeom prst="rect">
            <a:avLst/>
          </a:prstGeom>
        </p:spPr>
      </p:pic>
      <p:sp>
        <p:nvSpPr>
          <p:cNvPr id="26" name="Oval 26">
            <a:extLst>
              <a:ext uri="{FF2B5EF4-FFF2-40B4-BE49-F238E27FC236}">
                <a16:creationId xmlns:a16="http://schemas.microsoft.com/office/drawing/2014/main" id="{8EB905D1-676B-8C47-C7D1-31668AC92269}"/>
              </a:ext>
            </a:extLst>
          </p:cNvPr>
          <p:cNvSpPr>
            <a:spLocks noChangeArrowheads="1"/>
          </p:cNvSpPr>
          <p:nvPr/>
        </p:nvSpPr>
        <p:spPr bwMode="auto">
          <a:xfrm>
            <a:off x="6221027" y="4574390"/>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1</a:t>
            </a:r>
          </a:p>
        </p:txBody>
      </p:sp>
      <p:sp>
        <p:nvSpPr>
          <p:cNvPr id="28" name="Oval 28">
            <a:extLst>
              <a:ext uri="{FF2B5EF4-FFF2-40B4-BE49-F238E27FC236}">
                <a16:creationId xmlns:a16="http://schemas.microsoft.com/office/drawing/2014/main" id="{47C04EEC-8EAE-47B2-38B0-9F84CE5B2673}"/>
              </a:ext>
            </a:extLst>
          </p:cNvPr>
          <p:cNvSpPr>
            <a:spLocks noChangeArrowheads="1"/>
          </p:cNvSpPr>
          <p:nvPr/>
        </p:nvSpPr>
        <p:spPr bwMode="auto">
          <a:xfrm>
            <a:off x="6908197" y="5311443"/>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3</a:t>
            </a:r>
          </a:p>
        </p:txBody>
      </p:sp>
      <p:pic>
        <p:nvPicPr>
          <p:cNvPr id="29" name="Grafik 28" descr="İki Kez Dokunma Hareketi düz dolguyla">
            <a:extLst>
              <a:ext uri="{FF2B5EF4-FFF2-40B4-BE49-F238E27FC236}">
                <a16:creationId xmlns:a16="http://schemas.microsoft.com/office/drawing/2014/main" id="{12097853-CA53-4E67-51AC-3BF5AB9D51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2730">
            <a:off x="9567279" y="5856379"/>
            <a:ext cx="659795" cy="659795"/>
          </a:xfrm>
          <a:prstGeom prst="rect">
            <a:avLst/>
          </a:prstGeom>
        </p:spPr>
      </p:pic>
      <p:sp>
        <p:nvSpPr>
          <p:cNvPr id="30" name="Oval 27">
            <a:extLst>
              <a:ext uri="{FF2B5EF4-FFF2-40B4-BE49-F238E27FC236}">
                <a16:creationId xmlns:a16="http://schemas.microsoft.com/office/drawing/2014/main" id="{D1525E9A-84CB-ACFA-C769-24AF4846883C}"/>
              </a:ext>
            </a:extLst>
          </p:cNvPr>
          <p:cNvSpPr>
            <a:spLocks noChangeArrowheads="1"/>
          </p:cNvSpPr>
          <p:nvPr/>
        </p:nvSpPr>
        <p:spPr bwMode="auto">
          <a:xfrm>
            <a:off x="9365523" y="6232004"/>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defRPr/>
            </a:pPr>
            <a:r>
              <a:rPr lang="tr-TR" sz="2400" dirty="0"/>
              <a:t>2</a:t>
            </a:r>
          </a:p>
        </p:txBody>
      </p:sp>
      <p:sp>
        <p:nvSpPr>
          <p:cNvPr id="33" name="Metin kutusu 32">
            <a:extLst>
              <a:ext uri="{FF2B5EF4-FFF2-40B4-BE49-F238E27FC236}">
                <a16:creationId xmlns:a16="http://schemas.microsoft.com/office/drawing/2014/main" id="{601BE61F-2C99-CAB5-3008-7596C4FC5CFD}"/>
              </a:ext>
            </a:extLst>
          </p:cNvPr>
          <p:cNvSpPr txBox="1"/>
          <p:nvPr/>
        </p:nvSpPr>
        <p:spPr>
          <a:xfrm>
            <a:off x="7330759" y="2417480"/>
            <a:ext cx="4479695" cy="369332"/>
          </a:xfrm>
          <a:prstGeom prst="rect">
            <a:avLst/>
          </a:prstGeom>
          <a:solidFill>
            <a:srgbClr val="831240"/>
          </a:solidFill>
        </p:spPr>
        <p:txBody>
          <a:bodyPr wrap="square">
            <a:spAutoFit/>
          </a:bodyPr>
          <a:lstStyle/>
          <a:p>
            <a:pPr algn="ctr"/>
            <a:r>
              <a:rPr lang="en-GB" dirty="0">
                <a:solidFill>
                  <a:schemeClr val="bg1"/>
                </a:solidFill>
                <a:latin typeface="+mj-lt"/>
              </a:rPr>
              <a:t>UITP_</a:t>
            </a:r>
            <a:r>
              <a:rPr lang="tr-TR" dirty="0" err="1">
                <a:solidFill>
                  <a:schemeClr val="bg1"/>
                </a:solidFill>
                <a:latin typeface="+mj-lt"/>
              </a:rPr>
              <a:t>scatter_plot.mpx</a:t>
            </a:r>
            <a:endParaRPr lang="en-GB" dirty="0">
              <a:solidFill>
                <a:schemeClr val="bg1"/>
              </a:solidFill>
              <a:latin typeface="+mj-lt"/>
            </a:endParaRPr>
          </a:p>
        </p:txBody>
      </p:sp>
    </p:spTree>
    <p:extLst>
      <p:ext uri="{BB962C8B-B14F-4D97-AF65-F5344CB8AC3E}">
        <p14:creationId xmlns:p14="http://schemas.microsoft.com/office/powerpoint/2010/main" val="401175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79267">
                                            <p:txEl>
                                              <p:pRg st="0" end="0"/>
                                            </p:txEl>
                                          </p:spTgt>
                                        </p:tgtEl>
                                        <p:attrNameLst>
                                          <p:attrName>style.visibility</p:attrName>
                                        </p:attrNameLst>
                                      </p:cBhvr>
                                      <p:to>
                                        <p:strVal val="visible"/>
                                      </p:to>
                                    </p:set>
                                    <p:anim calcmode="lin" valueType="num">
                                      <p:cBhvr>
                                        <p:cTn id="7" dur="500" fill="hold"/>
                                        <p:tgtEl>
                                          <p:spTgt spid="7792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92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792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92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79267">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20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000"/>
                                        <p:tgtEl>
                                          <p:spTgt spid="28"/>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7" grpId="0" build="p"/>
      <p:bldP spid="26" grpId="0" animBg="1"/>
      <p:bldP spid="26" grpId="1" animBg="1"/>
      <p:bldP spid="28" grpId="0" animBg="1"/>
      <p:bldP spid="28" grpId="1" animBg="1"/>
      <p:bldP spid="30" grpId="0" animBg="1"/>
      <p:bldP spid="3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266DB8F-556A-8E4B-00A2-92652AABE1FC}"/>
              </a:ext>
            </a:extLst>
          </p:cNvPr>
          <p:cNvPicPr>
            <a:picLocks noChangeAspect="1"/>
          </p:cNvPicPr>
          <p:nvPr/>
        </p:nvPicPr>
        <p:blipFill>
          <a:blip r:embed="rId3"/>
          <a:stretch>
            <a:fillRect/>
          </a:stretch>
        </p:blipFill>
        <p:spPr>
          <a:xfrm>
            <a:off x="6454893" y="658436"/>
            <a:ext cx="5486400" cy="3657600"/>
          </a:xfrm>
          <a:prstGeom prst="rect">
            <a:avLst/>
          </a:prstGeom>
        </p:spPr>
      </p:pic>
      <p:sp>
        <p:nvSpPr>
          <p:cNvPr id="2" name="Veri Yer Tutucusu 1">
            <a:extLst>
              <a:ext uri="{FF2B5EF4-FFF2-40B4-BE49-F238E27FC236}">
                <a16:creationId xmlns:a16="http://schemas.microsoft.com/office/drawing/2014/main" id="{FC5EF9E6-097D-A859-BC1E-4FACE3DB8CE2}"/>
              </a:ext>
            </a:extLst>
          </p:cNvPr>
          <p:cNvSpPr>
            <a:spLocks noGrp="1"/>
          </p:cNvSpPr>
          <p:nvPr>
            <p:ph type="dt" sz="half" idx="10"/>
          </p:nvPr>
        </p:nvSpPr>
        <p:spPr/>
        <p:txBody>
          <a:bodyPr/>
          <a:lstStyle/>
          <a:p>
            <a:endParaRPr lang="tr-TR" dirty="0"/>
          </a:p>
        </p:txBody>
      </p:sp>
      <p:sp>
        <p:nvSpPr>
          <p:cNvPr id="37896" name="Rectangle 30"/>
          <p:cNvSpPr>
            <a:spLocks noGrp="1" noChangeArrowheads="1"/>
          </p:cNvSpPr>
          <p:nvPr>
            <p:ph type="title"/>
          </p:nvPr>
        </p:nvSpPr>
        <p:spPr/>
        <p:txBody>
          <a:bodyPr/>
          <a:lstStyle/>
          <a:p>
            <a:r>
              <a:rPr lang="tr-TR"/>
              <a:t>Çizgi grafiği </a:t>
            </a:r>
          </a:p>
        </p:txBody>
      </p:sp>
      <p:sp>
        <p:nvSpPr>
          <p:cNvPr id="4" name="Slayt Numarası Yer Tutucusu 3">
            <a:extLst>
              <a:ext uri="{FF2B5EF4-FFF2-40B4-BE49-F238E27FC236}">
                <a16:creationId xmlns:a16="http://schemas.microsoft.com/office/drawing/2014/main" id="{43214E14-30ED-FDD6-6A02-88B1BC5F05F9}"/>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41</a:t>
            </a:fld>
            <a:endParaRPr lang="tr-TR"/>
          </a:p>
        </p:txBody>
      </p:sp>
      <p:pic>
        <p:nvPicPr>
          <p:cNvPr id="37907" name="Picture 15"/>
          <p:cNvPicPr>
            <a:picLocks noChangeArrowheads="1"/>
          </p:cNvPicPr>
          <p:nvPr/>
        </p:nvPicPr>
        <p:blipFill>
          <a:blip r:embed="rId4" cstate="print">
            <a:extLst>
              <a:ext uri="{28A0092B-C50C-407E-A947-70E740481C1C}">
                <a14:useLocalDpi xmlns:a14="http://schemas.microsoft.com/office/drawing/2010/main" val="0"/>
              </a:ext>
            </a:extLst>
          </a:blip>
          <a:srcRect t="5858"/>
          <a:stretch>
            <a:fillRect/>
          </a:stretch>
        </p:blipFill>
        <p:spPr bwMode="auto">
          <a:xfrm>
            <a:off x="272869" y="1542284"/>
            <a:ext cx="3229701" cy="220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0896" name="Oval 16"/>
          <p:cNvSpPr>
            <a:spLocks noChangeArrowheads="1"/>
          </p:cNvSpPr>
          <p:nvPr/>
        </p:nvSpPr>
        <p:spPr bwMode="auto">
          <a:xfrm>
            <a:off x="1867773" y="1985303"/>
            <a:ext cx="774183" cy="605909"/>
          </a:xfrm>
          <a:prstGeom prst="ellipse">
            <a:avLst/>
          </a:prstGeom>
          <a:noFill/>
          <a:ln w="38100">
            <a:solidFill>
              <a:srgbClr val="FF0000"/>
            </a:solidFill>
            <a:round/>
            <a:headEnd/>
            <a:tailEnd/>
          </a:ln>
          <a:effectLst/>
        </p:spPr>
        <p:txBody>
          <a:bodyPr lIns="0" tIns="0" rIns="0" bIns="0">
            <a:spAutoFit/>
          </a:bodyPr>
          <a:lstStyle/>
          <a:p>
            <a:pPr>
              <a:buNone/>
              <a:defRPr/>
            </a:pPr>
            <a:endParaRPr lang="tr-TR" sz="2800">
              <a:effectLst>
                <a:outerShdw blurRad="38100" dist="38100" dir="2700000" algn="tl">
                  <a:srgbClr val="000000">
                    <a:alpha val="43137"/>
                  </a:srgbClr>
                </a:outerShdw>
              </a:effectLst>
              <a:latin typeface="+mj-lt"/>
            </a:endParaRPr>
          </a:p>
        </p:txBody>
      </p:sp>
      <p:pic>
        <p:nvPicPr>
          <p:cNvPr id="37905" name="Picture 18"/>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9513" y="4138124"/>
            <a:ext cx="3214927" cy="23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0899" name="Oval 19"/>
          <p:cNvSpPr>
            <a:spLocks noChangeArrowheads="1"/>
          </p:cNvSpPr>
          <p:nvPr/>
        </p:nvSpPr>
        <p:spPr bwMode="auto">
          <a:xfrm>
            <a:off x="4925867" y="4638792"/>
            <a:ext cx="775660" cy="605909"/>
          </a:xfrm>
          <a:prstGeom prst="ellipse">
            <a:avLst/>
          </a:prstGeom>
          <a:noFill/>
          <a:ln w="38100">
            <a:solidFill>
              <a:srgbClr val="FF0000"/>
            </a:solidFill>
            <a:round/>
            <a:headEnd/>
            <a:tailEnd/>
          </a:ln>
          <a:effectLst/>
        </p:spPr>
        <p:txBody>
          <a:bodyPr lIns="0" tIns="0" rIns="0" bIns="0">
            <a:spAutoFit/>
          </a:bodyPr>
          <a:lstStyle/>
          <a:p>
            <a:pPr>
              <a:buNone/>
              <a:defRPr/>
            </a:pPr>
            <a:endParaRPr lang="tr-TR" sz="2800">
              <a:effectLst>
                <a:outerShdw blurRad="38100" dist="38100" dir="2700000" algn="tl">
                  <a:srgbClr val="000000">
                    <a:alpha val="43137"/>
                  </a:srgbClr>
                </a:outerShdw>
              </a:effectLst>
              <a:latin typeface="+mj-lt"/>
            </a:endParaRPr>
          </a:p>
        </p:txBody>
      </p:sp>
      <p:pic>
        <p:nvPicPr>
          <p:cNvPr id="37903" name="Picture 2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707" y="4052003"/>
            <a:ext cx="3250386" cy="235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0902" name="Oval 22"/>
          <p:cNvSpPr>
            <a:spLocks noChangeArrowheads="1"/>
          </p:cNvSpPr>
          <p:nvPr/>
        </p:nvSpPr>
        <p:spPr bwMode="auto">
          <a:xfrm rot="20640000">
            <a:off x="1915790" y="4983156"/>
            <a:ext cx="385614" cy="605909"/>
          </a:xfrm>
          <a:prstGeom prst="ellipse">
            <a:avLst/>
          </a:prstGeom>
          <a:noFill/>
          <a:ln w="38100">
            <a:solidFill>
              <a:srgbClr val="FF0000"/>
            </a:solidFill>
            <a:round/>
            <a:headEnd/>
            <a:tailEnd/>
          </a:ln>
          <a:effectLst/>
        </p:spPr>
        <p:txBody>
          <a:bodyPr lIns="0" tIns="0" rIns="0" bIns="0">
            <a:spAutoFit/>
          </a:bodyPr>
          <a:lstStyle/>
          <a:p>
            <a:pPr>
              <a:buNone/>
              <a:defRPr/>
            </a:pPr>
            <a:endParaRPr lang="tr-TR" sz="2800">
              <a:effectLst>
                <a:outerShdw blurRad="38100" dist="38100" dir="2700000" algn="tl">
                  <a:srgbClr val="000000">
                    <a:alpha val="43137"/>
                  </a:srgbClr>
                </a:outerShdw>
              </a:effectLst>
              <a:latin typeface="+mj-lt"/>
            </a:endParaRPr>
          </a:p>
        </p:txBody>
      </p:sp>
      <p:sp>
        <p:nvSpPr>
          <p:cNvPr id="37900" name="Rectangle 23"/>
          <p:cNvSpPr>
            <a:spLocks noChangeArrowheads="1"/>
          </p:cNvSpPr>
          <p:nvPr/>
        </p:nvSpPr>
        <p:spPr bwMode="auto">
          <a:xfrm>
            <a:off x="717580" y="1154350"/>
            <a:ext cx="23003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0" hangingPunct="0">
              <a:buNone/>
            </a:pPr>
            <a:r>
              <a:rPr lang="tr-TR" sz="2800">
                <a:solidFill>
                  <a:srgbClr val="000000"/>
                </a:solidFill>
                <a:latin typeface="+mj-lt"/>
              </a:rPr>
              <a:t>Değişim</a:t>
            </a:r>
          </a:p>
        </p:txBody>
      </p:sp>
      <p:sp>
        <p:nvSpPr>
          <p:cNvPr id="37901" name="Rectangle 24"/>
          <p:cNvSpPr>
            <a:spLocks noChangeArrowheads="1"/>
          </p:cNvSpPr>
          <p:nvPr/>
        </p:nvSpPr>
        <p:spPr bwMode="auto">
          <a:xfrm>
            <a:off x="717580" y="3791412"/>
            <a:ext cx="23003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0" hangingPunct="0">
              <a:buNone/>
            </a:pPr>
            <a:r>
              <a:rPr lang="tr-TR" sz="2800">
                <a:solidFill>
                  <a:srgbClr val="000000"/>
                </a:solidFill>
                <a:latin typeface="+mj-lt"/>
              </a:rPr>
              <a:t>Trend</a:t>
            </a:r>
          </a:p>
        </p:txBody>
      </p:sp>
      <p:sp>
        <p:nvSpPr>
          <p:cNvPr id="37902" name="Rectangle 25"/>
          <p:cNvSpPr>
            <a:spLocks noChangeArrowheads="1"/>
          </p:cNvSpPr>
          <p:nvPr/>
        </p:nvSpPr>
        <p:spPr bwMode="auto">
          <a:xfrm>
            <a:off x="4351200" y="3922680"/>
            <a:ext cx="23003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0" hangingPunct="0">
              <a:buNone/>
            </a:pPr>
            <a:r>
              <a:rPr lang="tr-TR" sz="2800" dirty="0">
                <a:solidFill>
                  <a:srgbClr val="000000"/>
                </a:solidFill>
                <a:latin typeface="+mj-lt"/>
              </a:rPr>
              <a:t>Aynı değer</a:t>
            </a:r>
          </a:p>
        </p:txBody>
      </p:sp>
      <p:sp>
        <p:nvSpPr>
          <p:cNvPr id="890906" name="Oval 26"/>
          <p:cNvSpPr>
            <a:spLocks noChangeArrowheads="1"/>
          </p:cNvSpPr>
          <p:nvPr/>
        </p:nvSpPr>
        <p:spPr bwMode="auto">
          <a:xfrm>
            <a:off x="3327280" y="2347477"/>
            <a:ext cx="540000" cy="508000"/>
          </a:xfrm>
          <a:prstGeom prst="ellipse">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buNone/>
            </a:pPr>
            <a:r>
              <a:rPr lang="tr-TR" sz="2400" dirty="0">
                <a:latin typeface="+mj-lt"/>
              </a:rPr>
              <a:t>1</a:t>
            </a:r>
          </a:p>
        </p:txBody>
      </p:sp>
      <p:sp>
        <p:nvSpPr>
          <p:cNvPr id="890907" name="Oval 27"/>
          <p:cNvSpPr>
            <a:spLocks noChangeArrowheads="1"/>
          </p:cNvSpPr>
          <p:nvPr/>
        </p:nvSpPr>
        <p:spPr bwMode="auto">
          <a:xfrm>
            <a:off x="6597881" y="4905422"/>
            <a:ext cx="540000" cy="508000"/>
          </a:xfrm>
          <a:prstGeom prst="ellipse">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buNone/>
              <a:defRPr/>
            </a:pPr>
            <a:r>
              <a:rPr lang="tr-TR" sz="2400" dirty="0">
                <a:latin typeface="+mj-lt"/>
              </a:rPr>
              <a:t>2</a:t>
            </a:r>
          </a:p>
        </p:txBody>
      </p:sp>
      <p:sp>
        <p:nvSpPr>
          <p:cNvPr id="890908" name="Oval 28"/>
          <p:cNvSpPr>
            <a:spLocks noChangeArrowheads="1"/>
          </p:cNvSpPr>
          <p:nvPr/>
        </p:nvSpPr>
        <p:spPr bwMode="auto">
          <a:xfrm>
            <a:off x="3139270" y="4824768"/>
            <a:ext cx="540000" cy="508000"/>
          </a:xfrm>
          <a:prstGeom prst="ellipse">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buNone/>
            </a:pPr>
            <a:r>
              <a:rPr lang="tr-TR" sz="2400" dirty="0">
                <a:latin typeface="+mj-lt"/>
              </a:rPr>
              <a:t>3</a:t>
            </a:r>
          </a:p>
        </p:txBody>
      </p:sp>
      <p:sp>
        <p:nvSpPr>
          <p:cNvPr id="9" name="Rectangle 3">
            <a:extLst>
              <a:ext uri="{FF2B5EF4-FFF2-40B4-BE49-F238E27FC236}">
                <a16:creationId xmlns:a16="http://schemas.microsoft.com/office/drawing/2014/main" id="{AC0B317B-8A4F-163A-45FC-1F580F01CECE}"/>
              </a:ext>
            </a:extLst>
          </p:cNvPr>
          <p:cNvSpPr>
            <a:spLocks noGrp="1" noChangeArrowheads="1"/>
          </p:cNvSpPr>
          <p:nvPr>
            <p:ph idx="1"/>
          </p:nvPr>
        </p:nvSpPr>
        <p:spPr>
          <a:xfrm>
            <a:off x="7656567" y="4769818"/>
            <a:ext cx="3956313" cy="1124545"/>
          </a:xfrm>
        </p:spPr>
        <p:txBody>
          <a:bodyPr>
            <a:normAutofit fontScale="85000" lnSpcReduction="10000"/>
          </a:bodyPr>
          <a:lstStyle/>
          <a:p>
            <a:r>
              <a:rPr lang="tr-TR" b="0" dirty="0"/>
              <a:t>Tüm hatlar birlikte sınırlı  bilgi hat bazında inceleyelim. </a:t>
            </a:r>
          </a:p>
          <a:p>
            <a:r>
              <a:rPr lang="tr-TR" b="0" dirty="0" err="1"/>
              <a:t>Multigraph</a:t>
            </a:r>
            <a:r>
              <a:rPr lang="tr-TR" b="0" dirty="0"/>
              <a:t> özelliğini kullanalım </a:t>
            </a:r>
          </a:p>
        </p:txBody>
      </p:sp>
    </p:spTree>
    <p:extLst>
      <p:ext uri="{BB962C8B-B14F-4D97-AF65-F5344CB8AC3E}">
        <p14:creationId xmlns:p14="http://schemas.microsoft.com/office/powerpoint/2010/main" val="2691695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90906"/>
                                        </p:tgtEl>
                                        <p:attrNameLst>
                                          <p:attrName>style.visibility</p:attrName>
                                        </p:attrNameLst>
                                      </p:cBhvr>
                                      <p:to>
                                        <p:strVal val="visible"/>
                                      </p:to>
                                    </p:set>
                                    <p:animEffect transition="in" filter="fade">
                                      <p:cBhvr>
                                        <p:cTn id="7" dur="2000"/>
                                        <p:tgtEl>
                                          <p:spTgt spid="89090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90907"/>
                                        </p:tgtEl>
                                        <p:attrNameLst>
                                          <p:attrName>style.visibility</p:attrName>
                                        </p:attrNameLst>
                                      </p:cBhvr>
                                      <p:to>
                                        <p:strVal val="visible"/>
                                      </p:to>
                                    </p:set>
                                    <p:animEffect transition="in" filter="fade">
                                      <p:cBhvr>
                                        <p:cTn id="10" dur="2000"/>
                                        <p:tgtEl>
                                          <p:spTgt spid="89090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90908"/>
                                        </p:tgtEl>
                                        <p:attrNameLst>
                                          <p:attrName>style.visibility</p:attrName>
                                        </p:attrNameLst>
                                      </p:cBhvr>
                                      <p:to>
                                        <p:strVal val="visible"/>
                                      </p:to>
                                    </p:set>
                                    <p:animEffect transition="in" filter="fade">
                                      <p:cBhvr>
                                        <p:cTn id="13" dur="2000"/>
                                        <p:tgtEl>
                                          <p:spTgt spid="890908"/>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p:cTn id="27"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9"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6" grpId="0" animBg="1"/>
      <p:bldP spid="890906" grpId="1" animBg="1"/>
      <p:bldP spid="890907" grpId="0" animBg="1"/>
      <p:bldP spid="890907" grpId="1" animBg="1"/>
      <p:bldP spid="890908" grpId="0" animBg="1"/>
      <p:bldP spid="890908" grpId="1" animBg="1"/>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629E6-D096-45EB-A582-81B29E72EF14}"/>
            </a:ext>
          </a:extLst>
        </p:cNvPr>
        <p:cNvGrpSpPr/>
        <p:nvPr/>
      </p:nvGrpSpPr>
      <p:grpSpPr>
        <a:xfrm>
          <a:off x="0" y="0"/>
          <a:ext cx="0" cy="0"/>
          <a:chOff x="0" y="0"/>
          <a:chExt cx="0" cy="0"/>
        </a:xfrm>
      </p:grpSpPr>
      <p:pic>
        <p:nvPicPr>
          <p:cNvPr id="22" name="Resim 21">
            <a:extLst>
              <a:ext uri="{FF2B5EF4-FFF2-40B4-BE49-F238E27FC236}">
                <a16:creationId xmlns:a16="http://schemas.microsoft.com/office/drawing/2014/main" id="{DAB6E546-0C7F-8E1A-DD99-7A81C36893DA}"/>
              </a:ext>
            </a:extLst>
          </p:cNvPr>
          <p:cNvPicPr>
            <a:picLocks noChangeAspect="1"/>
          </p:cNvPicPr>
          <p:nvPr/>
        </p:nvPicPr>
        <p:blipFill>
          <a:blip r:embed="rId3"/>
          <a:srcRect r="50925" b="38074"/>
          <a:stretch>
            <a:fillRect/>
          </a:stretch>
        </p:blipFill>
        <p:spPr>
          <a:xfrm>
            <a:off x="3320167" y="2265172"/>
            <a:ext cx="4267529" cy="2845115"/>
          </a:xfrm>
          <a:prstGeom prst="rect">
            <a:avLst/>
          </a:prstGeom>
          <a:ln>
            <a:noFill/>
          </a:ln>
          <a:effectLst>
            <a:outerShdw blurRad="292100" dist="139700" dir="2700000" algn="tl" rotWithShape="0">
              <a:srgbClr val="333333">
                <a:alpha val="65000"/>
              </a:srgbClr>
            </a:outerShdw>
          </a:effectLst>
        </p:spPr>
      </p:pic>
      <p:pic>
        <p:nvPicPr>
          <p:cNvPr id="5" name="Resim 4">
            <a:extLst>
              <a:ext uri="{FF2B5EF4-FFF2-40B4-BE49-F238E27FC236}">
                <a16:creationId xmlns:a16="http://schemas.microsoft.com/office/drawing/2014/main" id="{B65346A7-8D2A-3DC9-27B5-BB864CEAE7B5}"/>
              </a:ext>
            </a:extLst>
          </p:cNvPr>
          <p:cNvPicPr>
            <a:picLocks noChangeAspect="1"/>
          </p:cNvPicPr>
          <p:nvPr/>
        </p:nvPicPr>
        <p:blipFill>
          <a:blip r:embed="rId4"/>
          <a:stretch>
            <a:fillRect/>
          </a:stretch>
        </p:blipFill>
        <p:spPr>
          <a:xfrm>
            <a:off x="6882146" y="438414"/>
            <a:ext cx="3947630" cy="3549159"/>
          </a:xfrm>
          <a:prstGeom prst="rect">
            <a:avLst/>
          </a:prstGeom>
          <a:ln>
            <a:noFill/>
          </a:ln>
          <a:effectLst>
            <a:outerShdw blurRad="292100" dist="139700" dir="2700000" algn="tl" rotWithShape="0">
              <a:srgbClr val="333333">
                <a:alpha val="65000"/>
              </a:srgbClr>
            </a:outerShdw>
          </a:effectLst>
        </p:spPr>
      </p:pic>
      <p:pic>
        <p:nvPicPr>
          <p:cNvPr id="20" name="Resim 19">
            <a:extLst>
              <a:ext uri="{FF2B5EF4-FFF2-40B4-BE49-F238E27FC236}">
                <a16:creationId xmlns:a16="http://schemas.microsoft.com/office/drawing/2014/main" id="{E0182068-625E-2B10-BB9A-CB9FD2897B47}"/>
              </a:ext>
            </a:extLst>
          </p:cNvPr>
          <p:cNvPicPr>
            <a:picLocks noChangeAspect="1"/>
          </p:cNvPicPr>
          <p:nvPr/>
        </p:nvPicPr>
        <p:blipFill>
          <a:blip r:embed="rId5"/>
          <a:stretch>
            <a:fillRect/>
          </a:stretch>
        </p:blipFill>
        <p:spPr>
          <a:xfrm>
            <a:off x="647288" y="1298841"/>
            <a:ext cx="2676493" cy="2254286"/>
          </a:xfrm>
          <a:prstGeom prst="rect">
            <a:avLst/>
          </a:prstGeom>
          <a:ln>
            <a:noFill/>
          </a:ln>
          <a:effectLst>
            <a:outerShdw blurRad="292100" dist="139700" dir="2700000" algn="tl" rotWithShape="0">
              <a:srgbClr val="333333">
                <a:alpha val="65000"/>
              </a:srgbClr>
            </a:outerShdw>
          </a:effectLst>
        </p:spPr>
      </p:pic>
      <p:pic>
        <p:nvPicPr>
          <p:cNvPr id="12" name="Grafik 11" descr="Ok: Sağa döndür düz dolguyla">
            <a:extLst>
              <a:ext uri="{FF2B5EF4-FFF2-40B4-BE49-F238E27FC236}">
                <a16:creationId xmlns:a16="http://schemas.microsoft.com/office/drawing/2014/main" id="{0749A797-74F5-1B55-F1FD-DEC9BDB13A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09486">
            <a:off x="2776674" y="1757667"/>
            <a:ext cx="1389574" cy="1336632"/>
          </a:xfrm>
          <a:prstGeom prst="rect">
            <a:avLst/>
          </a:prstGeom>
        </p:spPr>
      </p:pic>
      <p:pic>
        <p:nvPicPr>
          <p:cNvPr id="16" name="Grafik 15" descr="Ok: Sağa döndür düz dolguyla">
            <a:extLst>
              <a:ext uri="{FF2B5EF4-FFF2-40B4-BE49-F238E27FC236}">
                <a16:creationId xmlns:a16="http://schemas.microsoft.com/office/drawing/2014/main" id="{E2C8F767-9912-28DA-4989-2276DC40DC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978913">
            <a:off x="5775795" y="1380665"/>
            <a:ext cx="1389574" cy="1336632"/>
          </a:xfrm>
          <a:prstGeom prst="rect">
            <a:avLst/>
          </a:prstGeom>
        </p:spPr>
      </p:pic>
      <p:pic>
        <p:nvPicPr>
          <p:cNvPr id="7" name="Resim 6">
            <a:extLst>
              <a:ext uri="{FF2B5EF4-FFF2-40B4-BE49-F238E27FC236}">
                <a16:creationId xmlns:a16="http://schemas.microsoft.com/office/drawing/2014/main" id="{4F953222-F54B-E064-5D35-35D874F3429D}"/>
              </a:ext>
            </a:extLst>
          </p:cNvPr>
          <p:cNvPicPr>
            <a:picLocks noChangeAspect="1"/>
          </p:cNvPicPr>
          <p:nvPr/>
        </p:nvPicPr>
        <p:blipFill>
          <a:blip r:embed="rId8"/>
          <a:stretch>
            <a:fillRect/>
          </a:stretch>
        </p:blipFill>
        <p:spPr>
          <a:xfrm>
            <a:off x="8049021" y="2123438"/>
            <a:ext cx="4086795" cy="3620005"/>
          </a:xfrm>
          <a:prstGeom prst="rect">
            <a:avLst/>
          </a:prstGeom>
        </p:spPr>
      </p:pic>
      <p:sp>
        <p:nvSpPr>
          <p:cNvPr id="2" name="Veri Yer Tutucusu 1">
            <a:extLst>
              <a:ext uri="{FF2B5EF4-FFF2-40B4-BE49-F238E27FC236}">
                <a16:creationId xmlns:a16="http://schemas.microsoft.com/office/drawing/2014/main" id="{FD25D65D-3E29-2A82-A17C-DC62F9E2DAAE}"/>
              </a:ext>
            </a:extLst>
          </p:cNvPr>
          <p:cNvSpPr>
            <a:spLocks noGrp="1"/>
          </p:cNvSpPr>
          <p:nvPr>
            <p:ph type="dt" sz="half" idx="10"/>
          </p:nvPr>
        </p:nvSpPr>
        <p:spPr/>
        <p:txBody>
          <a:bodyPr/>
          <a:lstStyle/>
          <a:p>
            <a:endParaRPr lang="tr-TR" dirty="0"/>
          </a:p>
        </p:txBody>
      </p:sp>
      <p:sp>
        <p:nvSpPr>
          <p:cNvPr id="3077" name="Rectangle 2">
            <a:extLst>
              <a:ext uri="{FF2B5EF4-FFF2-40B4-BE49-F238E27FC236}">
                <a16:creationId xmlns:a16="http://schemas.microsoft.com/office/drawing/2014/main" id="{1AAC6586-FD93-8411-9E3E-F06278B9E575}"/>
              </a:ext>
            </a:extLst>
          </p:cNvPr>
          <p:cNvSpPr>
            <a:spLocks noGrp="1" noChangeArrowheads="1"/>
          </p:cNvSpPr>
          <p:nvPr>
            <p:ph type="title"/>
          </p:nvPr>
        </p:nvSpPr>
        <p:spPr/>
        <p:txBody>
          <a:bodyPr/>
          <a:lstStyle/>
          <a:p>
            <a:r>
              <a:rPr lang="tr-TR"/>
              <a:t>Çizgi grafiği </a:t>
            </a:r>
          </a:p>
        </p:txBody>
      </p:sp>
      <p:sp>
        <p:nvSpPr>
          <p:cNvPr id="4" name="Slayt Numarası Yer Tutucusu 3">
            <a:extLst>
              <a:ext uri="{FF2B5EF4-FFF2-40B4-BE49-F238E27FC236}">
                <a16:creationId xmlns:a16="http://schemas.microsoft.com/office/drawing/2014/main" id="{5F6134F9-6437-0E09-1C18-31A86ECEF33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42</a:t>
            </a:fld>
            <a:endParaRPr lang="tr-TR"/>
          </a:p>
        </p:txBody>
      </p:sp>
      <p:pic>
        <p:nvPicPr>
          <p:cNvPr id="14" name="Grafik 13" descr="İki Kez Dokunma Hareketi düz dolguyla">
            <a:extLst>
              <a:ext uri="{FF2B5EF4-FFF2-40B4-BE49-F238E27FC236}">
                <a16:creationId xmlns:a16="http://schemas.microsoft.com/office/drawing/2014/main" id="{CE3E96A4-2DD6-E457-9969-7E7B2F9323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1320508" y="3357832"/>
            <a:ext cx="659795" cy="659795"/>
          </a:xfrm>
          <a:prstGeom prst="rect">
            <a:avLst/>
          </a:prstGeom>
        </p:spPr>
      </p:pic>
      <p:pic>
        <p:nvPicPr>
          <p:cNvPr id="17" name="Grafik 16" descr="İki Kez Dokunma Hareketi düz dolguyla">
            <a:extLst>
              <a:ext uri="{FF2B5EF4-FFF2-40B4-BE49-F238E27FC236}">
                <a16:creationId xmlns:a16="http://schemas.microsoft.com/office/drawing/2014/main" id="{3FACF1E2-B48C-5CD6-CAB5-84F2EF7D41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713124">
            <a:off x="9616397" y="5401110"/>
            <a:ext cx="659795" cy="659795"/>
          </a:xfrm>
          <a:prstGeom prst="rect">
            <a:avLst/>
          </a:prstGeom>
        </p:spPr>
      </p:pic>
      <p:pic>
        <p:nvPicPr>
          <p:cNvPr id="15" name="Grafik 14" descr="İki Kez Dokunma Hareketi düz dolguyla">
            <a:extLst>
              <a:ext uri="{FF2B5EF4-FFF2-40B4-BE49-F238E27FC236}">
                <a16:creationId xmlns:a16="http://schemas.microsoft.com/office/drawing/2014/main" id="{36997DEF-8253-122D-895B-995BCEBC39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5360295" y="4866077"/>
            <a:ext cx="659795" cy="659795"/>
          </a:xfrm>
          <a:prstGeom prst="rect">
            <a:avLst/>
          </a:prstGeom>
        </p:spPr>
      </p:pic>
      <p:pic>
        <p:nvPicPr>
          <p:cNvPr id="18" name="Grafik 17" descr="İki Kez Dokunma Hareketi düz dolguyla">
            <a:extLst>
              <a:ext uri="{FF2B5EF4-FFF2-40B4-BE49-F238E27FC236}">
                <a16:creationId xmlns:a16="http://schemas.microsoft.com/office/drawing/2014/main" id="{1CD2FF82-6AE0-C9AE-F20B-7AD975CD1C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4193420" y="3998247"/>
            <a:ext cx="659795" cy="659795"/>
          </a:xfrm>
          <a:prstGeom prst="rect">
            <a:avLst/>
          </a:prstGeom>
        </p:spPr>
      </p:pic>
      <p:pic>
        <p:nvPicPr>
          <p:cNvPr id="23" name="Grafik 22" descr="Ok: Sağa döndür düz dolguyla">
            <a:extLst>
              <a:ext uri="{FF2B5EF4-FFF2-40B4-BE49-F238E27FC236}">
                <a16:creationId xmlns:a16="http://schemas.microsoft.com/office/drawing/2014/main" id="{95DE08D2-A80E-90E0-776B-E382032DA7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36020">
            <a:off x="9561597" y="685165"/>
            <a:ext cx="1389574" cy="1336632"/>
          </a:xfrm>
          <a:prstGeom prst="rect">
            <a:avLst/>
          </a:prstGeom>
        </p:spPr>
      </p:pic>
      <p:pic>
        <p:nvPicPr>
          <p:cNvPr id="24" name="Grafik 23" descr="İki Kez Dokunma Hareketi düz dolguyla">
            <a:extLst>
              <a:ext uri="{FF2B5EF4-FFF2-40B4-BE49-F238E27FC236}">
                <a16:creationId xmlns:a16="http://schemas.microsoft.com/office/drawing/2014/main" id="{32AF1423-7D07-96D6-453F-F864806205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167885">
            <a:off x="6463474" y="1167925"/>
            <a:ext cx="659795" cy="659795"/>
          </a:xfrm>
          <a:prstGeom prst="rect">
            <a:avLst/>
          </a:prstGeom>
        </p:spPr>
      </p:pic>
      <p:sp>
        <p:nvSpPr>
          <p:cNvPr id="26" name="Oval 26">
            <a:extLst>
              <a:ext uri="{FF2B5EF4-FFF2-40B4-BE49-F238E27FC236}">
                <a16:creationId xmlns:a16="http://schemas.microsoft.com/office/drawing/2014/main" id="{5BB85DD7-CC42-80DF-CC0D-5D453EAFC47E}"/>
              </a:ext>
            </a:extLst>
          </p:cNvPr>
          <p:cNvSpPr>
            <a:spLocks noChangeArrowheads="1"/>
          </p:cNvSpPr>
          <p:nvPr/>
        </p:nvSpPr>
        <p:spPr bwMode="auto">
          <a:xfrm>
            <a:off x="4105720" y="4533313"/>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1</a:t>
            </a:r>
          </a:p>
        </p:txBody>
      </p:sp>
      <p:sp>
        <p:nvSpPr>
          <p:cNvPr id="28" name="Oval 28">
            <a:extLst>
              <a:ext uri="{FF2B5EF4-FFF2-40B4-BE49-F238E27FC236}">
                <a16:creationId xmlns:a16="http://schemas.microsoft.com/office/drawing/2014/main" id="{BCC6F0B0-19A4-2552-9A55-34AD164B4BCB}"/>
              </a:ext>
            </a:extLst>
          </p:cNvPr>
          <p:cNvSpPr>
            <a:spLocks noChangeArrowheads="1"/>
          </p:cNvSpPr>
          <p:nvPr/>
        </p:nvSpPr>
        <p:spPr bwMode="auto">
          <a:xfrm>
            <a:off x="9499862" y="4633733"/>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3</a:t>
            </a:r>
          </a:p>
        </p:txBody>
      </p:sp>
      <p:pic>
        <p:nvPicPr>
          <p:cNvPr id="29" name="Grafik 28" descr="İki Kez Dokunma Hareketi düz dolguyla">
            <a:extLst>
              <a:ext uri="{FF2B5EF4-FFF2-40B4-BE49-F238E27FC236}">
                <a16:creationId xmlns:a16="http://schemas.microsoft.com/office/drawing/2014/main" id="{DCADEECA-D595-F100-3A6A-4B32926BCE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92730">
            <a:off x="9411204" y="4087835"/>
            <a:ext cx="659795" cy="659795"/>
          </a:xfrm>
          <a:prstGeom prst="rect">
            <a:avLst/>
          </a:prstGeom>
        </p:spPr>
      </p:pic>
      <p:sp>
        <p:nvSpPr>
          <p:cNvPr id="30" name="Oval 27">
            <a:extLst>
              <a:ext uri="{FF2B5EF4-FFF2-40B4-BE49-F238E27FC236}">
                <a16:creationId xmlns:a16="http://schemas.microsoft.com/office/drawing/2014/main" id="{DBB0B468-C75A-74B3-C279-D666381E3B2A}"/>
              </a:ext>
            </a:extLst>
          </p:cNvPr>
          <p:cNvSpPr>
            <a:spLocks noChangeArrowheads="1"/>
          </p:cNvSpPr>
          <p:nvPr/>
        </p:nvSpPr>
        <p:spPr bwMode="auto">
          <a:xfrm>
            <a:off x="6181008" y="1055725"/>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defRPr/>
            </a:pPr>
            <a:r>
              <a:rPr lang="tr-TR" sz="2400" dirty="0"/>
              <a:t>2</a:t>
            </a:r>
          </a:p>
        </p:txBody>
      </p:sp>
      <p:sp>
        <p:nvSpPr>
          <p:cNvPr id="11" name="Oval 26">
            <a:extLst>
              <a:ext uri="{FF2B5EF4-FFF2-40B4-BE49-F238E27FC236}">
                <a16:creationId xmlns:a16="http://schemas.microsoft.com/office/drawing/2014/main" id="{B3B145AE-47F7-18F0-6764-02A22FA6FCDC}"/>
              </a:ext>
            </a:extLst>
          </p:cNvPr>
          <p:cNvSpPr>
            <a:spLocks noChangeArrowheads="1"/>
          </p:cNvSpPr>
          <p:nvPr/>
        </p:nvSpPr>
        <p:spPr bwMode="auto">
          <a:xfrm>
            <a:off x="9324120" y="5746285"/>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4</a:t>
            </a:r>
          </a:p>
        </p:txBody>
      </p:sp>
      <p:sp>
        <p:nvSpPr>
          <p:cNvPr id="19" name="Oval 26">
            <a:extLst>
              <a:ext uri="{FF2B5EF4-FFF2-40B4-BE49-F238E27FC236}">
                <a16:creationId xmlns:a16="http://schemas.microsoft.com/office/drawing/2014/main" id="{5FD5037F-4DC3-1B88-FF33-6318AF8C5F8E}"/>
              </a:ext>
            </a:extLst>
          </p:cNvPr>
          <p:cNvSpPr>
            <a:spLocks noChangeArrowheads="1"/>
          </p:cNvSpPr>
          <p:nvPr/>
        </p:nvSpPr>
        <p:spPr bwMode="auto">
          <a:xfrm>
            <a:off x="5258192" y="5311443"/>
            <a:ext cx="432000" cy="4320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5</a:t>
            </a:r>
          </a:p>
        </p:txBody>
      </p:sp>
    </p:spTree>
    <p:extLst>
      <p:ext uri="{BB962C8B-B14F-4D97-AF65-F5344CB8AC3E}">
        <p14:creationId xmlns:p14="http://schemas.microsoft.com/office/powerpoint/2010/main" val="3396748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000"/>
                                        <p:tgtEl>
                                          <p:spTgt spid="2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2000"/>
                                        <p:tgtEl>
                                          <p:spTgt spid="3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0" grpId="0" animBg="1"/>
      <p:bldP spid="30" grpId="1" animBg="1"/>
      <p:bldP spid="11" grpId="0" animBg="1"/>
      <p:bldP spid="11" grpId="1" animBg="1"/>
      <p:bldP spid="19" grpId="0" animBg="1"/>
      <p:bldP spid="1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1B90FB-B019-D8A3-10BB-84555BD6D12E}"/>
              </a:ext>
            </a:extLst>
          </p:cNvPr>
          <p:cNvSpPr>
            <a:spLocks noGrp="1"/>
          </p:cNvSpPr>
          <p:nvPr>
            <p:ph type="title"/>
          </p:nvPr>
        </p:nvSpPr>
        <p:spPr/>
        <p:txBody>
          <a:bodyPr/>
          <a:lstStyle/>
          <a:p>
            <a:r>
              <a:rPr lang="tr-TR" dirty="0"/>
              <a:t>Çizgi grafiği sonuç</a:t>
            </a:r>
            <a:endParaRPr lang="en-GB" dirty="0"/>
          </a:p>
        </p:txBody>
      </p:sp>
      <p:pic>
        <p:nvPicPr>
          <p:cNvPr id="5" name="Resim 4">
            <a:extLst>
              <a:ext uri="{FF2B5EF4-FFF2-40B4-BE49-F238E27FC236}">
                <a16:creationId xmlns:a16="http://schemas.microsoft.com/office/drawing/2014/main" id="{78151AB1-D752-D46B-E728-E3646EAF5749}"/>
              </a:ext>
            </a:extLst>
          </p:cNvPr>
          <p:cNvPicPr>
            <a:picLocks noChangeAspect="1"/>
          </p:cNvPicPr>
          <p:nvPr/>
        </p:nvPicPr>
        <p:blipFill>
          <a:blip r:embed="rId2"/>
          <a:stretch>
            <a:fillRect/>
          </a:stretch>
        </p:blipFill>
        <p:spPr>
          <a:xfrm>
            <a:off x="715020" y="1132687"/>
            <a:ext cx="7746045" cy="5164030"/>
          </a:xfrm>
          <a:prstGeom prst="rect">
            <a:avLst/>
          </a:prstGeom>
        </p:spPr>
      </p:pic>
      <p:sp>
        <p:nvSpPr>
          <p:cNvPr id="6" name="Rectangle 3">
            <a:extLst>
              <a:ext uri="{FF2B5EF4-FFF2-40B4-BE49-F238E27FC236}">
                <a16:creationId xmlns:a16="http://schemas.microsoft.com/office/drawing/2014/main" id="{280C9DEA-0598-51D9-1C8C-ED641F5EBAD4}"/>
              </a:ext>
            </a:extLst>
          </p:cNvPr>
          <p:cNvSpPr>
            <a:spLocks noGrp="1" noChangeArrowheads="1"/>
          </p:cNvSpPr>
          <p:nvPr>
            <p:ph idx="1"/>
          </p:nvPr>
        </p:nvSpPr>
        <p:spPr>
          <a:xfrm>
            <a:off x="8461065" y="1131125"/>
            <a:ext cx="3543115" cy="1124545"/>
          </a:xfrm>
        </p:spPr>
        <p:txBody>
          <a:bodyPr>
            <a:normAutofit fontScale="85000" lnSpcReduction="10000"/>
          </a:bodyPr>
          <a:lstStyle/>
          <a:p>
            <a:r>
              <a:rPr lang="tr-TR" b="0" dirty="0"/>
              <a:t>Beklenen ve gerçekleşen grafik arasındaki farkları işaretleyip yorumlayın </a:t>
            </a:r>
          </a:p>
        </p:txBody>
      </p:sp>
      <p:sp>
        <p:nvSpPr>
          <p:cNvPr id="3" name="Slayt Numarası Yer Tutucusu 5">
            <a:extLst>
              <a:ext uri="{FF2B5EF4-FFF2-40B4-BE49-F238E27FC236}">
                <a16:creationId xmlns:a16="http://schemas.microsoft.com/office/drawing/2014/main" id="{A2E090ED-B4DF-9C70-1A92-5525DA08A70E}"/>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43</a:t>
            </a:fld>
            <a:endParaRPr lang="tr-TR" dirty="0"/>
          </a:p>
        </p:txBody>
      </p:sp>
    </p:spTree>
    <p:extLst>
      <p:ext uri="{BB962C8B-B14F-4D97-AF65-F5344CB8AC3E}">
        <p14:creationId xmlns:p14="http://schemas.microsoft.com/office/powerpoint/2010/main" val="218633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8BFAC"/>
        </a:solidFill>
        <a:effectLst/>
      </p:bgPr>
    </p:bg>
    <p:spTree>
      <p:nvGrpSpPr>
        <p:cNvPr id="1" name="">
          <a:extLst>
            <a:ext uri="{FF2B5EF4-FFF2-40B4-BE49-F238E27FC236}">
              <a16:creationId xmlns:a16="http://schemas.microsoft.com/office/drawing/2014/main" id="{5B5E783B-AF77-E112-B842-32EF61A9A8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622CBA-6E7C-2019-D984-20DE9E40B9B9}"/>
              </a:ext>
            </a:extLst>
          </p:cNvPr>
          <p:cNvSpPr>
            <a:spLocks noGrp="1"/>
          </p:cNvSpPr>
          <p:nvPr>
            <p:ph type="body" sz="quarter" idx="11"/>
          </p:nvPr>
        </p:nvSpPr>
        <p:spPr>
          <a:xfrm>
            <a:off x="4355933" y="2882592"/>
            <a:ext cx="3905250" cy="962025"/>
          </a:xfrm>
        </p:spPr>
        <p:txBody>
          <a:bodyPr>
            <a:normAutofit fontScale="92500" lnSpcReduction="10000"/>
          </a:bodyPr>
          <a:lstStyle/>
          <a:p>
            <a:r>
              <a:rPr lang="en-US" dirty="0"/>
              <a:t>COFFEE?</a:t>
            </a:r>
          </a:p>
        </p:txBody>
      </p:sp>
      <p:pic>
        <p:nvPicPr>
          <p:cNvPr id="3" name="Grafik 2" descr="Kahve düz dolguyla">
            <a:extLst>
              <a:ext uri="{FF2B5EF4-FFF2-40B4-BE49-F238E27FC236}">
                <a16:creationId xmlns:a16="http://schemas.microsoft.com/office/drawing/2014/main" id="{A379B1EC-9451-6D64-0F38-881D13B0D3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1073" y="134228"/>
            <a:ext cx="2669524" cy="2669524"/>
          </a:xfrm>
          <a:prstGeom prst="rect">
            <a:avLst/>
          </a:prstGeom>
        </p:spPr>
      </p:pic>
      <p:pic>
        <p:nvPicPr>
          <p:cNvPr id="4" name="Grafik 3" descr="Tabak Çevirme ana hat">
            <a:extLst>
              <a:ext uri="{FF2B5EF4-FFF2-40B4-BE49-F238E27FC236}">
                <a16:creationId xmlns:a16="http://schemas.microsoft.com/office/drawing/2014/main" id="{19E1F7FE-1F02-6E03-8EF3-7900506C21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538" y="4344980"/>
            <a:ext cx="1048040" cy="1048040"/>
          </a:xfrm>
          <a:prstGeom prst="rect">
            <a:avLst/>
          </a:prstGeom>
        </p:spPr>
      </p:pic>
      <p:pic>
        <p:nvPicPr>
          <p:cNvPr id="5" name="Grafik 4" descr="Kronometre 75% düz dolguyla">
            <a:extLst>
              <a:ext uri="{FF2B5EF4-FFF2-40B4-BE49-F238E27FC236}">
                <a16:creationId xmlns:a16="http://schemas.microsoft.com/office/drawing/2014/main" id="{435A110C-44CD-B969-594F-EA7508769E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3438" y="1133366"/>
            <a:ext cx="817679" cy="817679"/>
          </a:xfrm>
          <a:prstGeom prst="rect">
            <a:avLst/>
          </a:prstGeom>
        </p:spPr>
      </p:pic>
      <p:sp>
        <p:nvSpPr>
          <p:cNvPr id="6" name="Metin Yer Tutucusu 2">
            <a:extLst>
              <a:ext uri="{FF2B5EF4-FFF2-40B4-BE49-F238E27FC236}">
                <a16:creationId xmlns:a16="http://schemas.microsoft.com/office/drawing/2014/main" id="{5D47B62A-EFA1-C707-5716-FD564B43C1F1}"/>
              </a:ext>
            </a:extLst>
          </p:cNvPr>
          <p:cNvSpPr txBox="1">
            <a:spLocks/>
          </p:cNvSpPr>
          <p:nvPr/>
        </p:nvSpPr>
        <p:spPr>
          <a:xfrm>
            <a:off x="4060217" y="2108726"/>
            <a:ext cx="4324122" cy="1003478"/>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Font typeface="Arial" panose="020B0604020202020204" pitchFamily="34" charset="0"/>
              <a:buNone/>
              <a:defRPr sz="6600" b="1" kern="1200">
                <a:solidFill>
                  <a:schemeClr val="bg1"/>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a:t>15 dakika ARA</a:t>
            </a:r>
            <a:endParaRPr lang="en-GB" dirty="0"/>
          </a:p>
        </p:txBody>
      </p:sp>
    </p:spTree>
    <p:extLst>
      <p:ext uri="{BB962C8B-B14F-4D97-AF65-F5344CB8AC3E}">
        <p14:creationId xmlns:p14="http://schemas.microsoft.com/office/powerpoint/2010/main" val="4155953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76EB-5A24-999B-67CB-5E134399650B}"/>
            </a:ext>
          </a:extLst>
        </p:cNvPr>
        <p:cNvGrpSpPr/>
        <p:nvPr/>
      </p:nvGrpSpPr>
      <p:grpSpPr>
        <a:xfrm>
          <a:off x="0" y="0"/>
          <a:ext cx="0" cy="0"/>
          <a:chOff x="0" y="0"/>
          <a:chExt cx="0" cy="0"/>
        </a:xfrm>
      </p:grpSpPr>
      <p:sp>
        <p:nvSpPr>
          <p:cNvPr id="5" name="Veri Yer Tutucusu 4">
            <a:extLst>
              <a:ext uri="{FF2B5EF4-FFF2-40B4-BE49-F238E27FC236}">
                <a16:creationId xmlns:a16="http://schemas.microsoft.com/office/drawing/2014/main" id="{BC325D51-C76A-FCDC-47BD-449FB53870E3}"/>
              </a:ext>
            </a:extLst>
          </p:cNvPr>
          <p:cNvSpPr>
            <a:spLocks noGrp="1"/>
          </p:cNvSpPr>
          <p:nvPr>
            <p:ph type="dt" sz="half" idx="10"/>
          </p:nvPr>
        </p:nvSpPr>
        <p:spPr/>
        <p:txBody>
          <a:bodyPr/>
          <a:lstStyle/>
          <a:p>
            <a:endParaRPr lang="tr-TR" dirty="0"/>
          </a:p>
        </p:txBody>
      </p:sp>
      <p:sp>
        <p:nvSpPr>
          <p:cNvPr id="3" name="Metin Yer Tutucusu 2">
            <a:extLst>
              <a:ext uri="{FF2B5EF4-FFF2-40B4-BE49-F238E27FC236}">
                <a16:creationId xmlns:a16="http://schemas.microsoft.com/office/drawing/2014/main" id="{59C61E12-803C-7D95-915F-9D05D3DFB2F8}"/>
              </a:ext>
            </a:extLst>
          </p:cNvPr>
          <p:cNvSpPr>
            <a:spLocks noGrp="1"/>
          </p:cNvSpPr>
          <p:nvPr>
            <p:ph type="body" sz="quarter" idx="11"/>
          </p:nvPr>
        </p:nvSpPr>
        <p:spPr/>
        <p:txBody>
          <a:bodyPr>
            <a:normAutofit/>
          </a:bodyPr>
          <a:lstStyle/>
          <a:p>
            <a:r>
              <a:rPr lang="tr-TR" dirty="0"/>
              <a:t>9. Oturum</a:t>
            </a:r>
          </a:p>
        </p:txBody>
      </p:sp>
      <p:sp>
        <p:nvSpPr>
          <p:cNvPr id="2" name="Metin Yer Tutucusu 1">
            <a:extLst>
              <a:ext uri="{FF2B5EF4-FFF2-40B4-BE49-F238E27FC236}">
                <a16:creationId xmlns:a16="http://schemas.microsoft.com/office/drawing/2014/main" id="{95444430-542B-B064-08C6-5B6F6079E9CE}"/>
              </a:ext>
            </a:extLst>
          </p:cNvPr>
          <p:cNvSpPr>
            <a:spLocks noGrp="1"/>
          </p:cNvSpPr>
          <p:nvPr>
            <p:ph type="body" sz="quarter" idx="12"/>
          </p:nvPr>
        </p:nvSpPr>
        <p:spPr>
          <a:xfrm>
            <a:off x="2189851" y="2121734"/>
            <a:ext cx="5998498" cy="978976"/>
          </a:xfrm>
        </p:spPr>
        <p:txBody>
          <a:bodyPr>
            <a:normAutofit/>
          </a:bodyPr>
          <a:lstStyle/>
          <a:p>
            <a:pPr marL="457200" indent="-457200">
              <a:buFont typeface="+mj-lt"/>
              <a:buAutoNum type="arabicPeriod"/>
            </a:pPr>
            <a:r>
              <a:rPr lang="en-GB" dirty="0" err="1"/>
              <a:t>Dağılım</a:t>
            </a:r>
            <a:r>
              <a:rPr lang="en-GB" dirty="0"/>
              <a:t> </a:t>
            </a:r>
            <a:r>
              <a:rPr lang="en-GB" dirty="0" err="1"/>
              <a:t>grafikleri</a:t>
            </a:r>
            <a:r>
              <a:rPr lang="en-GB" dirty="0"/>
              <a:t> </a:t>
            </a:r>
            <a:r>
              <a:rPr lang="tr-TR" dirty="0"/>
              <a:t>Histogram</a:t>
            </a:r>
            <a:r>
              <a:rPr lang="en-GB" dirty="0"/>
              <a:t> , kutu, </a:t>
            </a:r>
          </a:p>
          <a:p>
            <a:pPr marL="457200" indent="-457200">
              <a:buFont typeface="+mj-lt"/>
              <a:buAutoNum type="arabicPeriod"/>
            </a:pPr>
            <a:r>
              <a:rPr lang="en-GB" dirty="0" err="1"/>
              <a:t>Binom</a:t>
            </a:r>
            <a:r>
              <a:rPr lang="en-GB" dirty="0"/>
              <a:t> </a:t>
            </a:r>
            <a:r>
              <a:rPr lang="en-GB" dirty="0" err="1"/>
              <a:t>ve</a:t>
            </a:r>
            <a:r>
              <a:rPr lang="en-GB" dirty="0"/>
              <a:t> Normal </a:t>
            </a:r>
            <a:r>
              <a:rPr lang="en-GB" dirty="0" err="1"/>
              <a:t>dağılım</a:t>
            </a:r>
            <a:r>
              <a:rPr lang="en-GB" dirty="0"/>
              <a:t> </a:t>
            </a:r>
          </a:p>
        </p:txBody>
      </p:sp>
      <p:sp>
        <p:nvSpPr>
          <p:cNvPr id="4" name="Başlık 3">
            <a:extLst>
              <a:ext uri="{FF2B5EF4-FFF2-40B4-BE49-F238E27FC236}">
                <a16:creationId xmlns:a16="http://schemas.microsoft.com/office/drawing/2014/main" id="{A82D4EC1-9861-6C05-A024-422DB70224C5}"/>
              </a:ext>
            </a:extLst>
          </p:cNvPr>
          <p:cNvSpPr>
            <a:spLocks noGrp="1"/>
          </p:cNvSpPr>
          <p:nvPr>
            <p:ph type="title" idx="4294967295"/>
          </p:nvPr>
        </p:nvSpPr>
        <p:spPr>
          <a:xfrm>
            <a:off x="5580063" y="3162300"/>
            <a:ext cx="6611937" cy="366713"/>
          </a:xfrm>
        </p:spPr>
        <p:txBody>
          <a:bodyPr/>
          <a:lstStyle/>
          <a:p>
            <a:r>
              <a:rPr lang="tr-TR" kern="100" dirty="0">
                <a:latin typeface="Tahoma" panose="020B0604030504040204" pitchFamily="34" charset="0"/>
                <a:ea typeface="Tahoma" panose="020B0604030504040204" pitchFamily="34" charset="0"/>
                <a:cs typeface="Tahoma" panose="020B0604030504040204" pitchFamily="34" charset="0"/>
              </a:rPr>
              <a:t>Veri analizine giriş</a:t>
            </a:r>
            <a:endParaRPr lang="it-IT" dirty="0"/>
          </a:p>
        </p:txBody>
      </p:sp>
      <p:sp>
        <p:nvSpPr>
          <p:cNvPr id="7" name="Slayt Numarası Yer Tutucusu 6">
            <a:extLst>
              <a:ext uri="{FF2B5EF4-FFF2-40B4-BE49-F238E27FC236}">
                <a16:creationId xmlns:a16="http://schemas.microsoft.com/office/drawing/2014/main" id="{AB835FFA-0578-E6B8-4E63-B4AD08469B8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45</a:t>
            </a:fld>
            <a:endParaRPr lang="tr-TR"/>
          </a:p>
        </p:txBody>
      </p:sp>
    </p:spTree>
    <p:extLst>
      <p:ext uri="{BB962C8B-B14F-4D97-AF65-F5344CB8AC3E}">
        <p14:creationId xmlns:p14="http://schemas.microsoft.com/office/powerpoint/2010/main" val="1925471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9"/>
          <p:cNvSpPr>
            <a:spLocks noGrp="1" noChangeArrowheads="1"/>
          </p:cNvSpPr>
          <p:nvPr>
            <p:ph type="title"/>
          </p:nvPr>
        </p:nvSpPr>
        <p:spPr/>
        <p:txBody>
          <a:bodyPr/>
          <a:lstStyle/>
          <a:p>
            <a:r>
              <a:rPr lang="tr-TR"/>
              <a:t>Histogram grafiği</a:t>
            </a:r>
          </a:p>
        </p:txBody>
      </p:sp>
      <p:sp>
        <p:nvSpPr>
          <p:cNvPr id="2" name="Veri Yer Tutucusu 1">
            <a:extLst>
              <a:ext uri="{FF2B5EF4-FFF2-40B4-BE49-F238E27FC236}">
                <a16:creationId xmlns:a16="http://schemas.microsoft.com/office/drawing/2014/main" id="{49AE568A-7D80-3712-A947-B380447EAF3E}"/>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3F6224B1-48A4-B015-881F-4251540C40AC}"/>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46</a:t>
            </a:fld>
            <a:endParaRPr lang="tr-TR"/>
          </a:p>
        </p:txBody>
      </p:sp>
      <p:grpSp>
        <p:nvGrpSpPr>
          <p:cNvPr id="11" name="Grup 10">
            <a:extLst>
              <a:ext uri="{FF2B5EF4-FFF2-40B4-BE49-F238E27FC236}">
                <a16:creationId xmlns:a16="http://schemas.microsoft.com/office/drawing/2014/main" id="{AC671521-1FCC-1DAE-DAEF-C9BB93675425}"/>
              </a:ext>
            </a:extLst>
          </p:cNvPr>
          <p:cNvGrpSpPr/>
          <p:nvPr/>
        </p:nvGrpSpPr>
        <p:grpSpPr>
          <a:xfrm>
            <a:off x="731809" y="1216154"/>
            <a:ext cx="7312161" cy="5212147"/>
            <a:chOff x="2133047" y="218627"/>
            <a:chExt cx="7925906" cy="6420746"/>
          </a:xfrm>
        </p:grpSpPr>
        <p:pic>
          <p:nvPicPr>
            <p:cNvPr id="9" name="Resim 8">
              <a:extLst>
                <a:ext uri="{FF2B5EF4-FFF2-40B4-BE49-F238E27FC236}">
                  <a16:creationId xmlns:a16="http://schemas.microsoft.com/office/drawing/2014/main" id="{547A05DF-DEB6-A260-E728-14FF899B171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
                      </a14:imgEffect>
                    </a14:imgLayer>
                  </a14:imgProps>
                </a:ext>
              </a:extLst>
            </a:blip>
            <a:stretch>
              <a:fillRect/>
            </a:stretch>
          </p:blipFill>
          <p:spPr>
            <a:xfrm>
              <a:off x="2133047" y="218627"/>
              <a:ext cx="7925906" cy="6420746"/>
            </a:xfrm>
            <a:prstGeom prst="rect">
              <a:avLst/>
            </a:prstGeom>
          </p:spPr>
        </p:pic>
        <p:pic>
          <p:nvPicPr>
            <p:cNvPr id="10" name="Resim 9">
              <a:extLst>
                <a:ext uri="{FF2B5EF4-FFF2-40B4-BE49-F238E27FC236}">
                  <a16:creationId xmlns:a16="http://schemas.microsoft.com/office/drawing/2014/main" id="{1BD570C4-9A89-15B3-0AD2-E0B2689EB551}"/>
                </a:ext>
              </a:extLst>
            </p:cNvPr>
            <p:cNvPicPr>
              <a:picLocks noChangeAspect="1"/>
            </p:cNvPicPr>
            <p:nvPr/>
          </p:nvPicPr>
          <p:blipFill>
            <a:blip r:embed="rId5">
              <a:extLst>
                <a:ext uri="{BEBA8EAE-BF5A-486C-A8C5-ECC9F3942E4B}">
                  <a14:imgProps xmlns:a14="http://schemas.microsoft.com/office/drawing/2010/main">
                    <a14:imgLayer r:embed="rId4">
                      <a14:imgEffect>
                        <a14:artisticBlur radius="0"/>
                      </a14:imgEffect>
                    </a14:imgLayer>
                  </a14:imgProps>
                </a:ext>
              </a:extLst>
            </a:blip>
            <a:srcRect l="22863" r="31960" b="46458"/>
            <a:stretch>
              <a:fillRect/>
            </a:stretch>
          </p:blipFill>
          <p:spPr>
            <a:xfrm>
              <a:off x="3966983" y="218627"/>
              <a:ext cx="3580609" cy="3437827"/>
            </a:xfrm>
            <a:prstGeom prst="rect">
              <a:avLst/>
            </a:prstGeom>
          </p:spPr>
        </p:pic>
      </p:grpSp>
      <p:sp>
        <p:nvSpPr>
          <p:cNvPr id="780291" name="Rectangle 3"/>
          <p:cNvSpPr>
            <a:spLocks noGrp="1" noChangeArrowheads="1"/>
          </p:cNvSpPr>
          <p:nvPr>
            <p:ph type="body" sz="half" idx="4294967295"/>
          </p:nvPr>
        </p:nvSpPr>
        <p:spPr>
          <a:xfrm>
            <a:off x="5599505" y="1116502"/>
            <a:ext cx="6308321" cy="1324190"/>
          </a:xfrm>
          <a:prstGeom prst="rect">
            <a:avLst/>
          </a:prstGeom>
        </p:spPr>
        <p:txBody>
          <a:bodyPr>
            <a:normAutofit/>
          </a:bodyPr>
          <a:lstStyle/>
          <a:p>
            <a:pPr lvl="1"/>
            <a:r>
              <a:rPr lang="tr-TR" sz="2000" dirty="0"/>
              <a:t>Verilerin temsil özelliğinin olması</a:t>
            </a:r>
          </a:p>
          <a:p>
            <a:pPr lvl="1"/>
            <a:r>
              <a:rPr lang="tr-TR" sz="2000" dirty="0"/>
              <a:t>Örnek büyüklüğünün 40’ dan az olması</a:t>
            </a:r>
          </a:p>
          <a:p>
            <a:pPr lvl="1"/>
            <a:r>
              <a:rPr lang="tr-TR" sz="2000" dirty="0"/>
              <a:t>Takip, gözlem ve incelenmenin yapılması</a:t>
            </a:r>
          </a:p>
        </p:txBody>
      </p:sp>
      <p:sp>
        <p:nvSpPr>
          <p:cNvPr id="12" name="Metin kutusu 11">
            <a:extLst>
              <a:ext uri="{FF2B5EF4-FFF2-40B4-BE49-F238E27FC236}">
                <a16:creationId xmlns:a16="http://schemas.microsoft.com/office/drawing/2014/main" id="{D8F313AC-5CD3-2558-5CCE-67D4FDF648B3}"/>
              </a:ext>
            </a:extLst>
          </p:cNvPr>
          <p:cNvSpPr txBox="1"/>
          <p:nvPr/>
        </p:nvSpPr>
        <p:spPr>
          <a:xfrm>
            <a:off x="9443378" y="542876"/>
            <a:ext cx="2671332" cy="369332"/>
          </a:xfrm>
          <a:prstGeom prst="rect">
            <a:avLst/>
          </a:prstGeom>
          <a:solidFill>
            <a:schemeClr val="accent1"/>
          </a:solidFill>
        </p:spPr>
        <p:txBody>
          <a:bodyPr wrap="square">
            <a:spAutoFit/>
          </a:bodyPr>
          <a:lstStyle/>
          <a:p>
            <a:r>
              <a:rPr lang="en-GB" dirty="0">
                <a:solidFill>
                  <a:schemeClr val="bg1"/>
                </a:solidFill>
                <a:latin typeface="+mj-lt"/>
              </a:rPr>
              <a:t>UITP_</a:t>
            </a:r>
            <a:r>
              <a:rPr lang="tr-TR" dirty="0" err="1">
                <a:solidFill>
                  <a:schemeClr val="bg1"/>
                </a:solidFill>
                <a:latin typeface="+mj-lt"/>
              </a:rPr>
              <a:t>histogram.mpx</a:t>
            </a:r>
            <a:endParaRPr lang="en-GB" dirty="0">
              <a:solidFill>
                <a:schemeClr val="bg1"/>
              </a:solidFill>
              <a:latin typeface="+mj-lt"/>
            </a:endParaRPr>
          </a:p>
        </p:txBody>
      </p:sp>
      <p:pic>
        <p:nvPicPr>
          <p:cNvPr id="14" name="Resim 13">
            <a:extLst>
              <a:ext uri="{FF2B5EF4-FFF2-40B4-BE49-F238E27FC236}">
                <a16:creationId xmlns:a16="http://schemas.microsoft.com/office/drawing/2014/main" id="{B052AEFC-FC42-813A-B09D-1C0279333A6D}"/>
              </a:ext>
            </a:extLst>
          </p:cNvPr>
          <p:cNvPicPr>
            <a:picLocks noChangeAspect="1"/>
          </p:cNvPicPr>
          <p:nvPr/>
        </p:nvPicPr>
        <p:blipFill>
          <a:blip r:embed="rId6"/>
          <a:stretch>
            <a:fillRect/>
          </a:stretch>
        </p:blipFill>
        <p:spPr>
          <a:xfrm>
            <a:off x="5691367" y="2475299"/>
            <a:ext cx="2740451" cy="2352220"/>
          </a:xfrm>
          <a:prstGeom prst="rect">
            <a:avLst/>
          </a:prstGeom>
        </p:spPr>
      </p:pic>
      <p:pic>
        <p:nvPicPr>
          <p:cNvPr id="16" name="Resim 15">
            <a:extLst>
              <a:ext uri="{FF2B5EF4-FFF2-40B4-BE49-F238E27FC236}">
                <a16:creationId xmlns:a16="http://schemas.microsoft.com/office/drawing/2014/main" id="{11634BA1-CAD1-6EBD-83D8-27798623BC9E}"/>
              </a:ext>
            </a:extLst>
          </p:cNvPr>
          <p:cNvPicPr>
            <a:picLocks noChangeAspect="1"/>
          </p:cNvPicPr>
          <p:nvPr/>
        </p:nvPicPr>
        <p:blipFill>
          <a:blip r:embed="rId7"/>
          <a:stretch>
            <a:fillRect/>
          </a:stretch>
        </p:blipFill>
        <p:spPr>
          <a:xfrm>
            <a:off x="7644918" y="2851133"/>
            <a:ext cx="4181953" cy="2790713"/>
          </a:xfrm>
          <a:prstGeom prst="rect">
            <a:avLst/>
          </a:prstGeom>
        </p:spPr>
      </p:pic>
      <p:pic>
        <p:nvPicPr>
          <p:cNvPr id="20" name="Grafik 19" descr="Ok: Sağa döndür düz dolguyla">
            <a:extLst>
              <a:ext uri="{FF2B5EF4-FFF2-40B4-BE49-F238E27FC236}">
                <a16:creationId xmlns:a16="http://schemas.microsoft.com/office/drawing/2014/main" id="{996FF3C8-2792-0085-86D1-F4F14BFC03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09486">
            <a:off x="8058878" y="2148209"/>
            <a:ext cx="1389574" cy="1336632"/>
          </a:xfrm>
          <a:prstGeom prst="rect">
            <a:avLst/>
          </a:prstGeom>
        </p:spPr>
      </p:pic>
      <p:pic>
        <p:nvPicPr>
          <p:cNvPr id="21" name="Grafik 20" descr="İki Kez Dokunma Hareketi düz dolguyla">
            <a:extLst>
              <a:ext uri="{FF2B5EF4-FFF2-40B4-BE49-F238E27FC236}">
                <a16:creationId xmlns:a16="http://schemas.microsoft.com/office/drawing/2014/main" id="{9362C6B8-4B25-3179-D8E7-3D5BA2A2CF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2035526" y="1448699"/>
            <a:ext cx="659795" cy="659795"/>
          </a:xfrm>
          <a:prstGeom prst="rect">
            <a:avLst/>
          </a:prstGeom>
        </p:spPr>
      </p:pic>
      <p:pic>
        <p:nvPicPr>
          <p:cNvPr id="23" name="Grafik 22" descr="İki Kez Dokunma Hareketi düz dolguyla">
            <a:extLst>
              <a:ext uri="{FF2B5EF4-FFF2-40B4-BE49-F238E27FC236}">
                <a16:creationId xmlns:a16="http://schemas.microsoft.com/office/drawing/2014/main" id="{C8101A2C-D338-8020-4459-CCF530A296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2025230" y="2874850"/>
            <a:ext cx="659795" cy="659795"/>
          </a:xfrm>
          <a:prstGeom prst="rect">
            <a:avLst/>
          </a:prstGeom>
        </p:spPr>
      </p:pic>
      <p:pic>
        <p:nvPicPr>
          <p:cNvPr id="24" name="Grafik 23" descr="İki Kez Dokunma Hareketi düz dolguyla">
            <a:extLst>
              <a:ext uri="{FF2B5EF4-FFF2-40B4-BE49-F238E27FC236}">
                <a16:creationId xmlns:a16="http://schemas.microsoft.com/office/drawing/2014/main" id="{12892A28-DFA2-5DD4-BF03-9F755533B7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6407251" y="4532228"/>
            <a:ext cx="659795" cy="659795"/>
          </a:xfrm>
          <a:prstGeom prst="rect">
            <a:avLst/>
          </a:prstGeom>
        </p:spPr>
      </p:pic>
      <p:sp>
        <p:nvSpPr>
          <p:cNvPr id="22" name="Oval 26">
            <a:extLst>
              <a:ext uri="{FF2B5EF4-FFF2-40B4-BE49-F238E27FC236}">
                <a16:creationId xmlns:a16="http://schemas.microsoft.com/office/drawing/2014/main" id="{94DE1617-7B19-2CBD-0B48-871B508BF19A}"/>
              </a:ext>
            </a:extLst>
          </p:cNvPr>
          <p:cNvSpPr>
            <a:spLocks noChangeArrowheads="1"/>
          </p:cNvSpPr>
          <p:nvPr/>
        </p:nvSpPr>
        <p:spPr bwMode="auto">
          <a:xfrm>
            <a:off x="6236143" y="5018682"/>
            <a:ext cx="432000" cy="432000"/>
          </a:xfrm>
          <a:prstGeom prst="ellipse">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1</a:t>
            </a:r>
          </a:p>
        </p:txBody>
      </p:sp>
      <p:pic>
        <p:nvPicPr>
          <p:cNvPr id="25" name="Grafik 24" descr="İki Kez Dokunma Hareketi düz dolguyla">
            <a:extLst>
              <a:ext uri="{FF2B5EF4-FFF2-40B4-BE49-F238E27FC236}">
                <a16:creationId xmlns:a16="http://schemas.microsoft.com/office/drawing/2014/main" id="{381840E3-E8D3-43E8-C652-15A630F05D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8621842" y="3361319"/>
            <a:ext cx="659795" cy="659795"/>
          </a:xfrm>
          <a:prstGeom prst="rect">
            <a:avLst/>
          </a:prstGeom>
        </p:spPr>
      </p:pic>
      <p:pic>
        <p:nvPicPr>
          <p:cNvPr id="26" name="Grafik 25" descr="İki Kez Dokunma Hareketi düz dolguyla">
            <a:extLst>
              <a:ext uri="{FF2B5EF4-FFF2-40B4-BE49-F238E27FC236}">
                <a16:creationId xmlns:a16="http://schemas.microsoft.com/office/drawing/2014/main" id="{681F3641-8CA3-8235-B30B-208E423BCA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9619684" y="5351447"/>
            <a:ext cx="659795" cy="659795"/>
          </a:xfrm>
          <a:prstGeom prst="rect">
            <a:avLst/>
          </a:prstGeom>
        </p:spPr>
      </p:pic>
      <p:sp>
        <p:nvSpPr>
          <p:cNvPr id="27" name="Oval 26">
            <a:extLst>
              <a:ext uri="{FF2B5EF4-FFF2-40B4-BE49-F238E27FC236}">
                <a16:creationId xmlns:a16="http://schemas.microsoft.com/office/drawing/2014/main" id="{0E861D47-B31C-BEF2-BF83-FE15633D2440}"/>
              </a:ext>
            </a:extLst>
          </p:cNvPr>
          <p:cNvSpPr>
            <a:spLocks noChangeArrowheads="1"/>
          </p:cNvSpPr>
          <p:nvPr/>
        </p:nvSpPr>
        <p:spPr bwMode="auto">
          <a:xfrm>
            <a:off x="9481757" y="5780583"/>
            <a:ext cx="432000" cy="432000"/>
          </a:xfrm>
          <a:prstGeom prst="ellipse">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2</a:t>
            </a:r>
          </a:p>
        </p:txBody>
      </p:sp>
    </p:spTree>
    <p:extLst>
      <p:ext uri="{BB962C8B-B14F-4D97-AF65-F5344CB8AC3E}">
        <p14:creationId xmlns:p14="http://schemas.microsoft.com/office/powerpoint/2010/main" val="1429656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80291">
                                            <p:txEl>
                                              <p:pRg st="0" end="0"/>
                                            </p:txEl>
                                          </p:spTgt>
                                        </p:tgtEl>
                                        <p:attrNameLst>
                                          <p:attrName>style.visibility</p:attrName>
                                        </p:attrNameLst>
                                      </p:cBhvr>
                                      <p:to>
                                        <p:strVal val="visible"/>
                                      </p:to>
                                    </p:set>
                                    <p:anim calcmode="lin" valueType="num">
                                      <p:cBhvr>
                                        <p:cTn id="7" dur="500" fill="hold"/>
                                        <p:tgtEl>
                                          <p:spTgt spid="78029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8029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8029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8029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802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780291">
                                            <p:txEl>
                                              <p:pRg st="1" end="1"/>
                                            </p:txEl>
                                          </p:spTgt>
                                        </p:tgtEl>
                                        <p:attrNameLst>
                                          <p:attrName>style.visibility</p:attrName>
                                        </p:attrNameLst>
                                      </p:cBhvr>
                                      <p:to>
                                        <p:strVal val="visible"/>
                                      </p:to>
                                    </p:set>
                                    <p:anim calcmode="lin" valueType="num">
                                      <p:cBhvr>
                                        <p:cTn id="16" dur="500" fill="hold"/>
                                        <p:tgtEl>
                                          <p:spTgt spid="78029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80291">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78029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8029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8029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780291">
                                            <p:txEl>
                                              <p:pRg st="2" end="2"/>
                                            </p:txEl>
                                          </p:spTgt>
                                        </p:tgtEl>
                                        <p:attrNameLst>
                                          <p:attrName>style.visibility</p:attrName>
                                        </p:attrNameLst>
                                      </p:cBhvr>
                                      <p:to>
                                        <p:strVal val="visible"/>
                                      </p:to>
                                    </p:set>
                                    <p:anim calcmode="lin" valueType="num">
                                      <p:cBhvr>
                                        <p:cTn id="25" dur="500" fill="hold"/>
                                        <p:tgtEl>
                                          <p:spTgt spid="78029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80291">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78029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8029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80291">
                                            <p:txEl>
                                              <p:pRg st="2" end="2"/>
                                            </p:txEl>
                                          </p:spTgt>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000"/>
                                        <p:tgtEl>
                                          <p:spTgt spid="2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1" grpId="0" build="p"/>
      <p:bldP spid="22" grpId="0" animBg="1"/>
      <p:bldP spid="22" grpId="1" animBg="1"/>
      <p:bldP spid="27" grpId="0" animBg="1"/>
      <p:bldP spid="2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2"/>
          <p:cNvSpPr>
            <a:spLocks noGrp="1" noChangeArrowheads="1"/>
          </p:cNvSpPr>
          <p:nvPr>
            <p:ph type="title"/>
          </p:nvPr>
        </p:nvSpPr>
        <p:spPr/>
        <p:txBody>
          <a:bodyPr/>
          <a:lstStyle/>
          <a:p>
            <a:r>
              <a:rPr lang="tr-TR"/>
              <a:t>Histogram grafiği yorum</a:t>
            </a:r>
          </a:p>
        </p:txBody>
      </p:sp>
      <p:sp>
        <p:nvSpPr>
          <p:cNvPr id="3" name="Veri Yer Tutucusu 2">
            <a:extLst>
              <a:ext uri="{FF2B5EF4-FFF2-40B4-BE49-F238E27FC236}">
                <a16:creationId xmlns:a16="http://schemas.microsoft.com/office/drawing/2014/main" id="{D9FF0BFA-59A8-3CA2-06CB-FDAB7A47B20C}"/>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25669360-F227-F189-0FF2-D21CB999B35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47</a:t>
            </a:fld>
            <a:endParaRPr lang="tr-TR"/>
          </a:p>
        </p:txBody>
      </p:sp>
      <p:graphicFrame>
        <p:nvGraphicFramePr>
          <p:cNvPr id="875533" name="Object 13"/>
          <p:cNvGraphicFramePr>
            <a:graphicFrameLocks noChangeAspect="1"/>
          </p:cNvGraphicFramePr>
          <p:nvPr/>
        </p:nvGraphicFramePr>
        <p:xfrm>
          <a:off x="2116140" y="1143000"/>
          <a:ext cx="2513012" cy="1673225"/>
        </p:xfrm>
        <a:graphic>
          <a:graphicData uri="http://schemas.openxmlformats.org/presentationml/2006/ole">
            <mc:AlternateContent xmlns:mc="http://schemas.openxmlformats.org/markup-compatibility/2006">
              <mc:Choice xmlns:v="urn:schemas-microsoft-com:vml" Requires="v">
                <p:oleObj name="Chart" r:id="rId3" imgW="6096038" imgH="4057718" progId="MSGraph.Chart.8">
                  <p:embed followColorScheme="full"/>
                </p:oleObj>
              </mc:Choice>
              <mc:Fallback>
                <p:oleObj name="Chart" r:id="rId3" imgW="6096038" imgH="4057718" progId="MSGraph.Chart.8">
                  <p:embed followColorScheme="full"/>
                  <p:pic>
                    <p:nvPicPr>
                      <p:cNvPr id="875533" name="Object 13"/>
                      <p:cNvPicPr>
                        <a:picLocks noChangeAspect="1" noChangeArrowheads="1"/>
                      </p:cNvPicPr>
                      <p:nvPr/>
                    </p:nvPicPr>
                    <p:blipFill>
                      <a:blip r:embed="rId4"/>
                      <a:srcRect/>
                      <a:stretch>
                        <a:fillRect/>
                      </a:stretch>
                    </p:blipFill>
                    <p:spPr bwMode="auto">
                      <a:xfrm>
                        <a:off x="2116140" y="1143000"/>
                        <a:ext cx="2513012" cy="167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75534" name="Object 14"/>
          <p:cNvGraphicFramePr>
            <a:graphicFrameLocks noChangeAspect="1"/>
          </p:cNvGraphicFramePr>
          <p:nvPr/>
        </p:nvGraphicFramePr>
        <p:xfrm>
          <a:off x="7653340" y="1143000"/>
          <a:ext cx="2513012" cy="1673225"/>
        </p:xfrm>
        <a:graphic>
          <a:graphicData uri="http://schemas.openxmlformats.org/presentationml/2006/ole">
            <mc:AlternateContent xmlns:mc="http://schemas.openxmlformats.org/markup-compatibility/2006">
              <mc:Choice xmlns:v="urn:schemas-microsoft-com:vml" Requires="v">
                <p:oleObj name="Chart" r:id="rId5" imgW="6096038" imgH="4057718" progId="MSGraph.Chart.8">
                  <p:embed followColorScheme="full"/>
                </p:oleObj>
              </mc:Choice>
              <mc:Fallback>
                <p:oleObj name="Chart" r:id="rId5" imgW="6096038" imgH="4057718" progId="MSGraph.Chart.8">
                  <p:embed followColorScheme="full"/>
                  <p:pic>
                    <p:nvPicPr>
                      <p:cNvPr id="875534" name="Object 14"/>
                      <p:cNvPicPr>
                        <a:picLocks noChangeAspect="1" noChangeArrowheads="1"/>
                      </p:cNvPicPr>
                      <p:nvPr/>
                    </p:nvPicPr>
                    <p:blipFill>
                      <a:blip r:embed="rId6"/>
                      <a:srcRect/>
                      <a:stretch>
                        <a:fillRect/>
                      </a:stretch>
                    </p:blipFill>
                    <p:spPr bwMode="auto">
                      <a:xfrm>
                        <a:off x="7653340" y="1143000"/>
                        <a:ext cx="2513012" cy="167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75535" name="Object 15"/>
          <p:cNvGraphicFramePr>
            <a:graphicFrameLocks noChangeAspect="1"/>
          </p:cNvGraphicFramePr>
          <p:nvPr/>
        </p:nvGraphicFramePr>
        <p:xfrm>
          <a:off x="5003800" y="2420939"/>
          <a:ext cx="2513013" cy="1673225"/>
        </p:xfrm>
        <a:graphic>
          <a:graphicData uri="http://schemas.openxmlformats.org/presentationml/2006/ole">
            <mc:AlternateContent xmlns:mc="http://schemas.openxmlformats.org/markup-compatibility/2006">
              <mc:Choice xmlns:v="urn:schemas-microsoft-com:vml" Requires="v">
                <p:oleObj name="Chart" r:id="rId7" imgW="6096038" imgH="4057718" progId="MSGraph.Chart.8">
                  <p:embed followColorScheme="full"/>
                </p:oleObj>
              </mc:Choice>
              <mc:Fallback>
                <p:oleObj name="Chart" r:id="rId7" imgW="6096038" imgH="4057718" progId="MSGraph.Chart.8">
                  <p:embed followColorScheme="full"/>
                  <p:pic>
                    <p:nvPicPr>
                      <p:cNvPr id="875535" name="Object 15"/>
                      <p:cNvPicPr>
                        <a:picLocks noChangeAspect="1" noChangeArrowheads="1"/>
                      </p:cNvPicPr>
                      <p:nvPr/>
                    </p:nvPicPr>
                    <p:blipFill>
                      <a:blip r:embed="rId8"/>
                      <a:srcRect/>
                      <a:stretch>
                        <a:fillRect/>
                      </a:stretch>
                    </p:blipFill>
                    <p:spPr bwMode="auto">
                      <a:xfrm>
                        <a:off x="5003800" y="2420939"/>
                        <a:ext cx="2513013" cy="167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75536" name="Object 16"/>
          <p:cNvGraphicFramePr>
            <a:graphicFrameLocks noChangeAspect="1"/>
          </p:cNvGraphicFramePr>
          <p:nvPr/>
        </p:nvGraphicFramePr>
        <p:xfrm>
          <a:off x="2170115" y="3860801"/>
          <a:ext cx="2514600" cy="1673225"/>
        </p:xfrm>
        <a:graphic>
          <a:graphicData uri="http://schemas.openxmlformats.org/presentationml/2006/ole">
            <mc:AlternateContent xmlns:mc="http://schemas.openxmlformats.org/markup-compatibility/2006">
              <mc:Choice xmlns:v="urn:schemas-microsoft-com:vml" Requires="v">
                <p:oleObj name="Chart" r:id="rId9" imgW="6096038" imgH="4057718" progId="MSGraph.Chart.8">
                  <p:embed followColorScheme="full"/>
                </p:oleObj>
              </mc:Choice>
              <mc:Fallback>
                <p:oleObj name="Chart" r:id="rId9" imgW="6096038" imgH="4057718" progId="MSGraph.Chart.8">
                  <p:embed followColorScheme="full"/>
                  <p:pic>
                    <p:nvPicPr>
                      <p:cNvPr id="875536" name="Object 16"/>
                      <p:cNvPicPr>
                        <a:picLocks noChangeAspect="1" noChangeArrowheads="1"/>
                      </p:cNvPicPr>
                      <p:nvPr/>
                    </p:nvPicPr>
                    <p:blipFill>
                      <a:blip r:embed="rId10"/>
                      <a:srcRect/>
                      <a:stretch>
                        <a:fillRect/>
                      </a:stretch>
                    </p:blipFill>
                    <p:spPr bwMode="auto">
                      <a:xfrm>
                        <a:off x="2170115" y="3860801"/>
                        <a:ext cx="2514600" cy="167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75537" name="Object 17"/>
          <p:cNvGraphicFramePr>
            <a:graphicFrameLocks noChangeAspect="1"/>
          </p:cNvGraphicFramePr>
          <p:nvPr/>
        </p:nvGraphicFramePr>
        <p:xfrm>
          <a:off x="7785102" y="3860801"/>
          <a:ext cx="2514600" cy="1673225"/>
        </p:xfrm>
        <a:graphic>
          <a:graphicData uri="http://schemas.openxmlformats.org/presentationml/2006/ole">
            <mc:AlternateContent xmlns:mc="http://schemas.openxmlformats.org/markup-compatibility/2006">
              <mc:Choice xmlns:v="urn:schemas-microsoft-com:vml" Requires="v">
                <p:oleObj name="Chart" r:id="rId11" imgW="6096038" imgH="4057718" progId="MSGraph.Chart.8">
                  <p:embed followColorScheme="full"/>
                </p:oleObj>
              </mc:Choice>
              <mc:Fallback>
                <p:oleObj name="Chart" r:id="rId11" imgW="6096038" imgH="4057718" progId="MSGraph.Chart.8">
                  <p:embed followColorScheme="full"/>
                  <p:pic>
                    <p:nvPicPr>
                      <p:cNvPr id="875537" name="Object 17"/>
                      <p:cNvPicPr>
                        <a:picLocks noChangeAspect="1" noChangeArrowheads="1"/>
                      </p:cNvPicPr>
                      <p:nvPr/>
                    </p:nvPicPr>
                    <p:blipFill>
                      <a:blip r:embed="rId12"/>
                      <a:srcRect/>
                      <a:stretch>
                        <a:fillRect/>
                      </a:stretch>
                    </p:blipFill>
                    <p:spPr bwMode="auto">
                      <a:xfrm>
                        <a:off x="7785102" y="3860801"/>
                        <a:ext cx="2514600" cy="167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5538" name="Rectangle 18"/>
          <p:cNvSpPr>
            <a:spLocks noChangeArrowheads="1"/>
          </p:cNvSpPr>
          <p:nvPr/>
        </p:nvSpPr>
        <p:spPr bwMode="auto">
          <a:xfrm>
            <a:off x="2063751" y="2819401"/>
            <a:ext cx="2581275" cy="3052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0" tIns="44446" rIns="90480" bIns="44446">
            <a:spAutoFit/>
          </a:bodyPr>
          <a:lstStyle/>
          <a:p>
            <a:pPr eaLnBrk="0" hangingPunct="0">
              <a:buNone/>
            </a:pPr>
            <a:r>
              <a:rPr lang="en-US" sz="1400">
                <a:latin typeface="Arial" pitchFamily="34" charset="0"/>
              </a:rPr>
              <a:t>Çan eğrisi: </a:t>
            </a:r>
            <a:r>
              <a:rPr lang="en-US" sz="1400">
                <a:solidFill>
                  <a:schemeClr val="accent2"/>
                </a:solidFill>
                <a:latin typeface="Arial" pitchFamily="34" charset="0"/>
              </a:rPr>
              <a:t>simetrik</a:t>
            </a:r>
          </a:p>
        </p:txBody>
      </p:sp>
      <p:sp>
        <p:nvSpPr>
          <p:cNvPr id="875539" name="Rectangle 19"/>
          <p:cNvSpPr>
            <a:spLocks noChangeArrowheads="1"/>
          </p:cNvSpPr>
          <p:nvPr/>
        </p:nvSpPr>
        <p:spPr bwMode="auto">
          <a:xfrm>
            <a:off x="7618413" y="2819401"/>
            <a:ext cx="2581275" cy="5206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0" tIns="44446" rIns="90480" bIns="44446">
            <a:spAutoFit/>
          </a:bodyPr>
          <a:lstStyle/>
          <a:p>
            <a:pPr eaLnBrk="0" hangingPunct="0">
              <a:buNone/>
            </a:pPr>
            <a:r>
              <a:rPr lang="en-US" sz="1400">
                <a:latin typeface="Arial" pitchFamily="34" charset="0"/>
              </a:rPr>
              <a:t>Çift hörgüç.</a:t>
            </a:r>
            <a:br>
              <a:rPr lang="en-US" sz="1400">
                <a:latin typeface="Arial" pitchFamily="34" charset="0"/>
              </a:rPr>
            </a:br>
            <a:r>
              <a:rPr lang="en-US" sz="1400">
                <a:solidFill>
                  <a:schemeClr val="accent2"/>
                </a:solidFill>
                <a:latin typeface="Arial" pitchFamily="34" charset="0"/>
              </a:rPr>
              <a:t>bimodal.</a:t>
            </a:r>
          </a:p>
        </p:txBody>
      </p:sp>
      <p:sp>
        <p:nvSpPr>
          <p:cNvPr id="875540" name="Rectangle 20"/>
          <p:cNvSpPr>
            <a:spLocks noChangeArrowheads="1"/>
          </p:cNvSpPr>
          <p:nvPr/>
        </p:nvSpPr>
        <p:spPr bwMode="auto">
          <a:xfrm>
            <a:off x="5003801" y="4005264"/>
            <a:ext cx="2581275" cy="3052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0" tIns="44446" rIns="90480" bIns="44446">
            <a:spAutoFit/>
          </a:bodyPr>
          <a:lstStyle/>
          <a:p>
            <a:pPr eaLnBrk="0" hangingPunct="0">
              <a:buNone/>
            </a:pPr>
            <a:r>
              <a:rPr lang="en-US" sz="1400">
                <a:latin typeface="Arial" pitchFamily="34" charset="0"/>
              </a:rPr>
              <a:t>Uzun kuyruk </a:t>
            </a:r>
            <a:r>
              <a:rPr lang="en-US" sz="1400">
                <a:solidFill>
                  <a:schemeClr val="accent2"/>
                </a:solidFill>
                <a:latin typeface="Arial" pitchFamily="34" charset="0"/>
              </a:rPr>
              <a:t>not symmetric.</a:t>
            </a:r>
          </a:p>
        </p:txBody>
      </p:sp>
      <p:sp>
        <p:nvSpPr>
          <p:cNvPr id="875541" name="Rectangle 21"/>
          <p:cNvSpPr>
            <a:spLocks noChangeArrowheads="1"/>
          </p:cNvSpPr>
          <p:nvPr/>
        </p:nvSpPr>
        <p:spPr bwMode="auto">
          <a:xfrm>
            <a:off x="2125663" y="5537200"/>
            <a:ext cx="2581275" cy="3052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0" tIns="44446" rIns="90480" bIns="44446">
            <a:spAutoFit/>
          </a:bodyPr>
          <a:lstStyle/>
          <a:p>
            <a:pPr eaLnBrk="0" hangingPunct="0">
              <a:buNone/>
            </a:pPr>
            <a:r>
              <a:rPr lang="en-US" sz="1400">
                <a:latin typeface="Arial" pitchFamily="34" charset="0"/>
              </a:rPr>
              <a:t>Düz</a:t>
            </a:r>
            <a:r>
              <a:rPr lang="en-US" sz="1400">
                <a:solidFill>
                  <a:schemeClr val="accent2"/>
                </a:solidFill>
                <a:latin typeface="Arial" pitchFamily="34" charset="0"/>
              </a:rPr>
              <a:t>: flat.</a:t>
            </a:r>
          </a:p>
        </p:txBody>
      </p:sp>
      <p:sp>
        <p:nvSpPr>
          <p:cNvPr id="875542" name="Rectangle 22"/>
          <p:cNvSpPr>
            <a:spLocks noChangeArrowheads="1"/>
          </p:cNvSpPr>
          <p:nvPr/>
        </p:nvSpPr>
        <p:spPr bwMode="auto">
          <a:xfrm>
            <a:off x="7762875" y="5537200"/>
            <a:ext cx="2581275" cy="3052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0" tIns="44446" rIns="90480" bIns="44446">
            <a:spAutoFit/>
          </a:bodyPr>
          <a:lstStyle/>
          <a:p>
            <a:pPr eaLnBrk="0" hangingPunct="0">
              <a:buNone/>
            </a:pPr>
            <a:r>
              <a:rPr lang="en-US" sz="1400">
                <a:solidFill>
                  <a:schemeClr val="accent2"/>
                </a:solidFill>
                <a:latin typeface="Arial" pitchFamily="34" charset="0"/>
              </a:rPr>
              <a:t>outliers.</a:t>
            </a:r>
          </a:p>
        </p:txBody>
      </p:sp>
      <p:sp>
        <p:nvSpPr>
          <p:cNvPr id="2" name="Oval 1"/>
          <p:cNvSpPr/>
          <p:nvPr/>
        </p:nvSpPr>
        <p:spPr>
          <a:xfrm>
            <a:off x="4511824" y="1556794"/>
            <a:ext cx="468000" cy="468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sz="2800" dirty="0"/>
              <a:t>1</a:t>
            </a:r>
            <a:endParaRPr lang="en-US" sz="2800" dirty="0"/>
          </a:p>
        </p:txBody>
      </p:sp>
      <p:sp>
        <p:nvSpPr>
          <p:cNvPr id="17" name="Oval 16"/>
          <p:cNvSpPr/>
          <p:nvPr/>
        </p:nvSpPr>
        <p:spPr>
          <a:xfrm>
            <a:off x="9707712" y="1365651"/>
            <a:ext cx="468000" cy="468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sz="2800" dirty="0"/>
              <a:t>2</a:t>
            </a:r>
            <a:endParaRPr lang="en-US" sz="2800" dirty="0"/>
          </a:p>
        </p:txBody>
      </p:sp>
      <p:sp>
        <p:nvSpPr>
          <p:cNvPr id="18" name="Oval 17"/>
          <p:cNvSpPr/>
          <p:nvPr/>
        </p:nvSpPr>
        <p:spPr>
          <a:xfrm>
            <a:off x="6309470" y="2834583"/>
            <a:ext cx="468000" cy="468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sz="2800" dirty="0"/>
              <a:t>3</a:t>
            </a:r>
            <a:endParaRPr lang="en-US" sz="2800" dirty="0"/>
          </a:p>
        </p:txBody>
      </p:sp>
      <p:sp>
        <p:nvSpPr>
          <p:cNvPr id="19" name="Oval 18"/>
          <p:cNvSpPr/>
          <p:nvPr/>
        </p:nvSpPr>
        <p:spPr>
          <a:xfrm>
            <a:off x="4504521" y="4308477"/>
            <a:ext cx="468000" cy="468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sz="2800" dirty="0"/>
              <a:t>4</a:t>
            </a:r>
            <a:endParaRPr lang="en-US" sz="2800" dirty="0"/>
          </a:p>
        </p:txBody>
      </p:sp>
      <p:sp>
        <p:nvSpPr>
          <p:cNvPr id="20" name="Oval 19"/>
          <p:cNvSpPr/>
          <p:nvPr/>
        </p:nvSpPr>
        <p:spPr>
          <a:xfrm>
            <a:off x="9480376" y="4308477"/>
            <a:ext cx="468000" cy="468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sz="2800" dirty="0"/>
              <a:t>5</a:t>
            </a:r>
            <a:endParaRPr lang="en-US" sz="2800" dirty="0"/>
          </a:p>
        </p:txBody>
      </p:sp>
    </p:spTree>
    <p:extLst>
      <p:ext uri="{BB962C8B-B14F-4D97-AF65-F5344CB8AC3E}">
        <p14:creationId xmlns:p14="http://schemas.microsoft.com/office/powerpoint/2010/main" val="307964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5533"/>
                                        </p:tgtEl>
                                        <p:attrNameLst>
                                          <p:attrName>style.visibility</p:attrName>
                                        </p:attrNameLst>
                                      </p:cBhvr>
                                      <p:to>
                                        <p:strVal val="visible"/>
                                      </p:to>
                                    </p:set>
                                    <p:animEffect transition="in" filter="fade">
                                      <p:cBhvr>
                                        <p:cTn id="7" dur="2000"/>
                                        <p:tgtEl>
                                          <p:spTgt spid="875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5534"/>
                                        </p:tgtEl>
                                        <p:attrNameLst>
                                          <p:attrName>style.visibility</p:attrName>
                                        </p:attrNameLst>
                                      </p:cBhvr>
                                      <p:to>
                                        <p:strVal val="visible"/>
                                      </p:to>
                                    </p:set>
                                    <p:animEffect transition="in" filter="fade">
                                      <p:cBhvr>
                                        <p:cTn id="12" dur="2000"/>
                                        <p:tgtEl>
                                          <p:spTgt spid="8755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5535"/>
                                        </p:tgtEl>
                                        <p:attrNameLst>
                                          <p:attrName>style.visibility</p:attrName>
                                        </p:attrNameLst>
                                      </p:cBhvr>
                                      <p:to>
                                        <p:strVal val="visible"/>
                                      </p:to>
                                    </p:set>
                                    <p:animEffect transition="in" filter="fade">
                                      <p:cBhvr>
                                        <p:cTn id="17" dur="2000"/>
                                        <p:tgtEl>
                                          <p:spTgt spid="8755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5536"/>
                                        </p:tgtEl>
                                        <p:attrNameLst>
                                          <p:attrName>style.visibility</p:attrName>
                                        </p:attrNameLst>
                                      </p:cBhvr>
                                      <p:to>
                                        <p:strVal val="visible"/>
                                      </p:to>
                                    </p:set>
                                    <p:animEffect transition="in" filter="fade">
                                      <p:cBhvr>
                                        <p:cTn id="22" dur="2000"/>
                                        <p:tgtEl>
                                          <p:spTgt spid="8755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75537"/>
                                        </p:tgtEl>
                                        <p:attrNameLst>
                                          <p:attrName>style.visibility</p:attrName>
                                        </p:attrNameLst>
                                      </p:cBhvr>
                                      <p:to>
                                        <p:strVal val="visible"/>
                                      </p:to>
                                    </p:set>
                                    <p:animEffect transition="in" filter="fade">
                                      <p:cBhvr>
                                        <p:cTn id="27" dur="2000"/>
                                        <p:tgtEl>
                                          <p:spTgt spid="8755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75538"/>
                                        </p:tgtEl>
                                        <p:attrNameLst>
                                          <p:attrName>style.visibility</p:attrName>
                                        </p:attrNameLst>
                                      </p:cBhvr>
                                      <p:to>
                                        <p:strVal val="visible"/>
                                      </p:to>
                                    </p:set>
                                    <p:animEffect transition="in" filter="fade">
                                      <p:cBhvr>
                                        <p:cTn id="32" dur="2000"/>
                                        <p:tgtEl>
                                          <p:spTgt spid="8755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75539"/>
                                        </p:tgtEl>
                                        <p:attrNameLst>
                                          <p:attrName>style.visibility</p:attrName>
                                        </p:attrNameLst>
                                      </p:cBhvr>
                                      <p:to>
                                        <p:strVal val="visible"/>
                                      </p:to>
                                    </p:set>
                                    <p:animEffect transition="in" filter="fade">
                                      <p:cBhvr>
                                        <p:cTn id="37" dur="2000"/>
                                        <p:tgtEl>
                                          <p:spTgt spid="87553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75540"/>
                                        </p:tgtEl>
                                        <p:attrNameLst>
                                          <p:attrName>style.visibility</p:attrName>
                                        </p:attrNameLst>
                                      </p:cBhvr>
                                      <p:to>
                                        <p:strVal val="visible"/>
                                      </p:to>
                                    </p:set>
                                    <p:animEffect transition="in" filter="fade">
                                      <p:cBhvr>
                                        <p:cTn id="42" dur="2000"/>
                                        <p:tgtEl>
                                          <p:spTgt spid="8755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75541"/>
                                        </p:tgtEl>
                                        <p:attrNameLst>
                                          <p:attrName>style.visibility</p:attrName>
                                        </p:attrNameLst>
                                      </p:cBhvr>
                                      <p:to>
                                        <p:strVal val="visible"/>
                                      </p:to>
                                    </p:set>
                                    <p:animEffect transition="in" filter="fade">
                                      <p:cBhvr>
                                        <p:cTn id="47" dur="2000"/>
                                        <p:tgtEl>
                                          <p:spTgt spid="8755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75542"/>
                                        </p:tgtEl>
                                        <p:attrNameLst>
                                          <p:attrName>style.visibility</p:attrName>
                                        </p:attrNameLst>
                                      </p:cBhvr>
                                      <p:to>
                                        <p:strVal val="visible"/>
                                      </p:to>
                                    </p:set>
                                    <p:animEffect transition="in" filter="fade">
                                      <p:cBhvr>
                                        <p:cTn id="52" dur="2000"/>
                                        <p:tgtEl>
                                          <p:spTgt spid="87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75533" grpId="0"/>
      <p:bldOleChart spid="875534" grpId="0"/>
      <p:bldOleChart spid="875535" grpId="0"/>
      <p:bldOleChart spid="875536" grpId="0"/>
      <p:bldOleChart spid="875537" grpId="0"/>
      <p:bldP spid="875538" grpId="0"/>
      <p:bldP spid="875539" grpId="0"/>
      <p:bldP spid="875540" grpId="0"/>
      <p:bldP spid="875541" grpId="0"/>
      <p:bldP spid="8755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B4D448F7-D14C-D183-A150-8FAF79B83ADB}"/>
              </a:ext>
            </a:extLst>
          </p:cNvPr>
          <p:cNvPicPr>
            <a:picLocks noChangeAspect="1"/>
          </p:cNvPicPr>
          <p:nvPr/>
        </p:nvPicPr>
        <p:blipFill>
          <a:blip r:embed="rId3"/>
          <a:stretch>
            <a:fillRect/>
          </a:stretch>
        </p:blipFill>
        <p:spPr>
          <a:xfrm>
            <a:off x="831898" y="1084581"/>
            <a:ext cx="8082929" cy="5388619"/>
          </a:xfrm>
          <a:prstGeom prst="rect">
            <a:avLst/>
          </a:prstGeom>
        </p:spPr>
      </p:pic>
      <p:sp>
        <p:nvSpPr>
          <p:cNvPr id="7176" name="Rectangle 18"/>
          <p:cNvSpPr>
            <a:spLocks noGrp="1" noChangeArrowheads="1"/>
          </p:cNvSpPr>
          <p:nvPr>
            <p:ph type="title"/>
          </p:nvPr>
        </p:nvSpPr>
        <p:spPr/>
        <p:txBody>
          <a:bodyPr/>
          <a:lstStyle/>
          <a:p>
            <a:r>
              <a:rPr lang="tr-TR"/>
              <a:t>Histogram grafiği</a:t>
            </a:r>
          </a:p>
        </p:txBody>
      </p:sp>
      <p:sp>
        <p:nvSpPr>
          <p:cNvPr id="2" name="Veri Yer Tutucusu 1">
            <a:extLst>
              <a:ext uri="{FF2B5EF4-FFF2-40B4-BE49-F238E27FC236}">
                <a16:creationId xmlns:a16="http://schemas.microsoft.com/office/drawing/2014/main" id="{CF86F789-B5AC-4EED-136A-E1E40CB6AAD4}"/>
              </a:ext>
            </a:extLst>
          </p:cNvPr>
          <p:cNvSpPr>
            <a:spLocks noGrp="1"/>
          </p:cNvSpPr>
          <p:nvPr>
            <p:ph type="dt" sz="half" idx="10"/>
          </p:nvPr>
        </p:nvSpPr>
        <p:spPr/>
        <p:txBody>
          <a:bodyPr/>
          <a:lstStyle/>
          <a:p>
            <a:endParaRPr lang="tr-TR" dirty="0"/>
          </a:p>
        </p:txBody>
      </p:sp>
      <p:sp>
        <p:nvSpPr>
          <p:cNvPr id="4" name="Slayt Numarası Yer Tutucusu 3">
            <a:extLst>
              <a:ext uri="{FF2B5EF4-FFF2-40B4-BE49-F238E27FC236}">
                <a16:creationId xmlns:a16="http://schemas.microsoft.com/office/drawing/2014/main" id="{03F08439-874A-6AF9-8F89-B3669F0E969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48</a:t>
            </a:fld>
            <a:endParaRPr lang="tr-TR"/>
          </a:p>
        </p:txBody>
      </p:sp>
      <p:sp>
        <p:nvSpPr>
          <p:cNvPr id="900110" name="AutoShape 14"/>
          <p:cNvSpPr>
            <a:spLocks noChangeArrowheads="1"/>
          </p:cNvSpPr>
          <p:nvPr/>
        </p:nvSpPr>
        <p:spPr bwMode="auto">
          <a:xfrm flipH="1">
            <a:off x="6782595" y="2053785"/>
            <a:ext cx="792163" cy="545035"/>
          </a:xfrm>
          <a:prstGeom prst="rightArrow">
            <a:avLst>
              <a:gd name="adj1" fmla="val 50000"/>
              <a:gd name="adj2" fmla="val 54004"/>
            </a:avLst>
          </a:prstGeom>
          <a:solidFill>
            <a:schemeClr val="accent1"/>
          </a:solidFill>
          <a:ln w="28575" algn="ctr">
            <a:noFill/>
            <a:miter lim="800000"/>
            <a:headEnd/>
            <a:tailEnd/>
          </a:ln>
          <a:effectLst>
            <a:outerShdw dist="107763" dir="18900000" algn="ctr" rotWithShape="0">
              <a:srgbClr val="808080">
                <a:alpha val="50000"/>
              </a:srgbClr>
            </a:outerShdw>
          </a:effectLst>
        </p:spPr>
        <p:txBody>
          <a:bodyPr wrap="none" anchor="ctr"/>
          <a:lstStyle/>
          <a:p>
            <a:pPr>
              <a:buNone/>
              <a:defRPr/>
            </a:pPr>
            <a:r>
              <a:rPr lang="tr-TR" sz="1600" dirty="0">
                <a:effectLst>
                  <a:outerShdw blurRad="38100" dist="38100" dir="2700000" algn="tl">
                    <a:srgbClr val="FFFFFF"/>
                  </a:outerShdw>
                </a:effectLst>
              </a:rPr>
              <a:t>MOD</a:t>
            </a:r>
          </a:p>
        </p:txBody>
      </p:sp>
      <p:sp>
        <p:nvSpPr>
          <p:cNvPr id="900111" name="Line 15"/>
          <p:cNvSpPr>
            <a:spLocks noChangeShapeType="1"/>
          </p:cNvSpPr>
          <p:nvPr/>
        </p:nvSpPr>
        <p:spPr bwMode="auto">
          <a:xfrm>
            <a:off x="5943732" y="1505913"/>
            <a:ext cx="0" cy="4967287"/>
          </a:xfrm>
          <a:prstGeom prst="line">
            <a:avLst/>
          </a:prstGeom>
          <a:noFill/>
          <a:ln w="28575">
            <a:solidFill>
              <a:schemeClr val="accent1"/>
            </a:solidFill>
            <a:round/>
            <a:headEnd/>
            <a:tailEnd/>
          </a:ln>
          <a:effectLst>
            <a:outerShdw dist="107763" dir="18900000" algn="ctr" rotWithShape="0">
              <a:srgbClr val="808080">
                <a:alpha val="50000"/>
              </a:srgbClr>
            </a:outerShdw>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900112" name="AutoShape 16"/>
          <p:cNvSpPr>
            <a:spLocks noChangeArrowheads="1"/>
          </p:cNvSpPr>
          <p:nvPr/>
        </p:nvSpPr>
        <p:spPr bwMode="auto">
          <a:xfrm>
            <a:off x="4798165" y="6247642"/>
            <a:ext cx="1008063" cy="473700"/>
          </a:xfrm>
          <a:prstGeom prst="rightArrow">
            <a:avLst>
              <a:gd name="adj1" fmla="val 50000"/>
              <a:gd name="adj2" fmla="val 68723"/>
            </a:avLst>
          </a:prstGeom>
          <a:solidFill>
            <a:schemeClr val="accent1"/>
          </a:solidFill>
          <a:ln w="28575" algn="ctr">
            <a:noFill/>
            <a:miter lim="800000"/>
            <a:headEnd/>
            <a:tailEnd/>
          </a:ln>
          <a:effectLst>
            <a:outerShdw dist="107763" dir="18900000" algn="ctr" rotWithShape="0">
              <a:srgbClr val="808080">
                <a:alpha val="50000"/>
              </a:srgbClr>
            </a:outerShdw>
          </a:effectLst>
        </p:spPr>
        <p:txBody>
          <a:bodyPr wrap="none" anchor="ctr"/>
          <a:lstStyle/>
          <a:p>
            <a:r>
              <a:rPr lang="tr-TR" sz="1600" dirty="0">
                <a:effectLst>
                  <a:outerShdw blurRad="38100" dist="38100" dir="2700000" algn="tl">
                    <a:srgbClr val="FFFFFF"/>
                  </a:outerShdw>
                </a:effectLst>
              </a:rPr>
              <a:t>ortalama</a:t>
            </a:r>
          </a:p>
        </p:txBody>
      </p:sp>
      <p:sp>
        <p:nvSpPr>
          <p:cNvPr id="10" name="Rectangle 3">
            <a:extLst>
              <a:ext uri="{FF2B5EF4-FFF2-40B4-BE49-F238E27FC236}">
                <a16:creationId xmlns:a16="http://schemas.microsoft.com/office/drawing/2014/main" id="{BD37FCCA-56E3-7C22-461C-BED2D9DBB98A}"/>
              </a:ext>
            </a:extLst>
          </p:cNvPr>
          <p:cNvSpPr>
            <a:spLocks noGrp="1" noChangeArrowheads="1"/>
          </p:cNvSpPr>
          <p:nvPr>
            <p:ph idx="1"/>
          </p:nvPr>
        </p:nvSpPr>
        <p:spPr>
          <a:xfrm>
            <a:off x="8648885" y="1131125"/>
            <a:ext cx="3543115" cy="1124545"/>
          </a:xfrm>
        </p:spPr>
        <p:txBody>
          <a:bodyPr>
            <a:normAutofit fontScale="85000" lnSpcReduction="10000"/>
          </a:bodyPr>
          <a:lstStyle/>
          <a:p>
            <a:r>
              <a:rPr lang="tr-TR" b="0" dirty="0"/>
              <a:t>Beklenen ve gerçekleşen grafik arasındaki farkları işaretleyip yorumlayın </a:t>
            </a:r>
          </a:p>
        </p:txBody>
      </p:sp>
    </p:spTree>
    <p:extLst>
      <p:ext uri="{BB962C8B-B14F-4D97-AF65-F5344CB8AC3E}">
        <p14:creationId xmlns:p14="http://schemas.microsoft.com/office/powerpoint/2010/main" val="80734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900111"/>
                                        </p:tgtEl>
                                        <p:attrNameLst>
                                          <p:attrName>style.visibility</p:attrName>
                                        </p:attrNameLst>
                                      </p:cBhvr>
                                      <p:to>
                                        <p:strVal val="visible"/>
                                      </p:to>
                                    </p:set>
                                    <p:animEffect transition="in" filter="wheel(4)">
                                      <p:cBhvr>
                                        <p:cTn id="7" dur="2000"/>
                                        <p:tgtEl>
                                          <p:spTgt spid="9001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0112"/>
                                        </p:tgtEl>
                                        <p:attrNameLst>
                                          <p:attrName>style.visibility</p:attrName>
                                        </p:attrNameLst>
                                      </p:cBhvr>
                                      <p:to>
                                        <p:strVal val="visible"/>
                                      </p:to>
                                    </p:set>
                                    <p:animEffect transition="in" filter="fade">
                                      <p:cBhvr>
                                        <p:cTn id="12" dur="2000"/>
                                        <p:tgtEl>
                                          <p:spTgt spid="900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0110"/>
                                        </p:tgtEl>
                                        <p:attrNameLst>
                                          <p:attrName>style.visibility</p:attrName>
                                        </p:attrNameLst>
                                      </p:cBhvr>
                                      <p:to>
                                        <p:strVal val="visible"/>
                                      </p:to>
                                    </p:set>
                                    <p:animEffect transition="in" filter="fade">
                                      <p:cBhvr>
                                        <p:cTn id="17" dur="2000"/>
                                        <p:tgtEl>
                                          <p:spTgt spid="900110"/>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p:cTn id="2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0" grpId="0" animBg="1"/>
      <p:bldP spid="900112" grpId="0" animBg="1"/>
      <p:bldP spid="1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15"/>
          <p:cNvSpPr>
            <a:spLocks noGrp="1" noChangeArrowheads="1"/>
          </p:cNvSpPr>
          <p:nvPr>
            <p:ph type="title"/>
          </p:nvPr>
        </p:nvSpPr>
        <p:spPr/>
        <p:txBody>
          <a:bodyPr/>
          <a:lstStyle/>
          <a:p>
            <a:r>
              <a:rPr lang="tr-TR"/>
              <a:t>Kutu (Box) grafiği</a:t>
            </a:r>
          </a:p>
        </p:txBody>
      </p:sp>
      <p:sp>
        <p:nvSpPr>
          <p:cNvPr id="2" name="Veri Yer Tutucusu 1">
            <a:extLst>
              <a:ext uri="{FF2B5EF4-FFF2-40B4-BE49-F238E27FC236}">
                <a16:creationId xmlns:a16="http://schemas.microsoft.com/office/drawing/2014/main" id="{90FCE42A-F099-2F0B-BBD5-E3D38C065C56}"/>
              </a:ext>
            </a:extLst>
          </p:cNvPr>
          <p:cNvSpPr>
            <a:spLocks noGrp="1"/>
          </p:cNvSpPr>
          <p:nvPr>
            <p:ph type="dt" sz="half" idx="10"/>
          </p:nvPr>
        </p:nvSpPr>
        <p:spPr/>
        <p:txBody>
          <a:bodyPr/>
          <a:lstStyle/>
          <a:p>
            <a:endParaRPr lang="tr-TR" dirty="0"/>
          </a:p>
        </p:txBody>
      </p:sp>
      <p:sp>
        <p:nvSpPr>
          <p:cNvPr id="889859" name="Rectangle 3"/>
          <p:cNvSpPr>
            <a:spLocks noGrp="1" noChangeArrowheads="1"/>
          </p:cNvSpPr>
          <p:nvPr>
            <p:ph idx="1"/>
          </p:nvPr>
        </p:nvSpPr>
        <p:spPr>
          <a:xfrm>
            <a:off x="884903" y="1372796"/>
            <a:ext cx="10972800" cy="3921099"/>
          </a:xfrm>
        </p:spPr>
        <p:txBody>
          <a:bodyPr>
            <a:normAutofit/>
          </a:bodyPr>
          <a:lstStyle/>
          <a:p>
            <a:pPr marL="514342" indent="-514342">
              <a:buBlip>
                <a:blip r:embed="rId3"/>
              </a:buBlip>
            </a:pPr>
            <a:r>
              <a:rPr lang="tr-TR" b="0" dirty="0"/>
              <a:t>Verileri büyükten küçüğe düzenleyin</a:t>
            </a:r>
          </a:p>
          <a:p>
            <a:pPr marL="514342" indent="-514342">
              <a:buBlip>
                <a:blip r:embed="rId3"/>
              </a:buBlip>
            </a:pPr>
            <a:r>
              <a:rPr lang="tr-TR" b="0" dirty="0"/>
              <a:t>Sayısal hesaplamayı yapın M Q1 Q2 </a:t>
            </a:r>
            <a:r>
              <a:rPr lang="tr-TR" b="0" dirty="0" err="1"/>
              <a:t>V.s</a:t>
            </a:r>
            <a:r>
              <a:rPr lang="tr-TR" b="0" dirty="0"/>
              <a:t>.</a:t>
            </a:r>
          </a:p>
          <a:p>
            <a:pPr marL="514342" indent="-514342">
              <a:buBlip>
                <a:blip r:embed="rId3"/>
              </a:buBlip>
            </a:pPr>
            <a:r>
              <a:rPr lang="tr-TR" b="0" dirty="0"/>
              <a:t>Yatay ve dikey eksenleri ölçeklendirip tanımlayın</a:t>
            </a:r>
          </a:p>
          <a:p>
            <a:pPr marL="514342" indent="-514342">
              <a:buBlip>
                <a:blip r:embed="rId3"/>
              </a:buBlip>
            </a:pPr>
            <a:r>
              <a:rPr lang="tr-TR" b="0" dirty="0"/>
              <a:t>Kutu grafikleri çizin</a:t>
            </a:r>
          </a:p>
          <a:p>
            <a:pPr marL="514342" indent="-514342">
              <a:buBlip>
                <a:blip r:embed="rId3"/>
              </a:buBlip>
            </a:pPr>
            <a:r>
              <a:rPr lang="tr-TR" b="0" dirty="0"/>
              <a:t>Anahtar tanımları gösterin</a:t>
            </a:r>
          </a:p>
          <a:p>
            <a:pPr marL="514342" indent="-514342">
              <a:buBlip>
                <a:blip r:embed="rId3"/>
              </a:buBlip>
            </a:pPr>
            <a:r>
              <a:rPr lang="tr-TR" b="0" dirty="0"/>
              <a:t>Grafiği adlandırın ve varsa nominal değerleri ve limitleri gösterin.</a:t>
            </a:r>
          </a:p>
          <a:p>
            <a:pPr marL="514342" indent="-514342">
              <a:buBlip>
                <a:blip r:embed="rId3"/>
              </a:buBlip>
            </a:pPr>
            <a:r>
              <a:rPr lang="tr-TR" b="0" dirty="0"/>
              <a:t>Değişim yapısını analiz edin</a:t>
            </a:r>
          </a:p>
          <a:p>
            <a:pPr marL="514342" indent="-514342">
              <a:buBlip>
                <a:blip r:embed="rId3"/>
              </a:buBlip>
            </a:pPr>
            <a:r>
              <a:rPr lang="tr-TR" b="0" dirty="0"/>
              <a:t>Yapıyı tarif eden bir açıklama geliştirin ve sonraki adımlarınızı belirleyin. </a:t>
            </a:r>
          </a:p>
        </p:txBody>
      </p:sp>
      <p:sp>
        <p:nvSpPr>
          <p:cNvPr id="4" name="Slayt Numarası Yer Tutucusu 3">
            <a:extLst>
              <a:ext uri="{FF2B5EF4-FFF2-40B4-BE49-F238E27FC236}">
                <a16:creationId xmlns:a16="http://schemas.microsoft.com/office/drawing/2014/main" id="{3BC18D7C-E600-1944-17E3-3C54FB8F6362}"/>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49</a:t>
            </a:fld>
            <a:endParaRPr lang="tr-TR"/>
          </a:p>
        </p:txBody>
      </p:sp>
    </p:spTree>
    <p:extLst>
      <p:ext uri="{BB962C8B-B14F-4D97-AF65-F5344CB8AC3E}">
        <p14:creationId xmlns:p14="http://schemas.microsoft.com/office/powerpoint/2010/main" val="2146328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89859">
                                            <p:txEl>
                                              <p:pRg st="0" end="0"/>
                                            </p:txEl>
                                          </p:spTgt>
                                        </p:tgtEl>
                                        <p:attrNameLst>
                                          <p:attrName>style.visibility</p:attrName>
                                        </p:attrNameLst>
                                      </p:cBhvr>
                                      <p:to>
                                        <p:strVal val="visible"/>
                                      </p:to>
                                    </p:set>
                                    <p:anim calcmode="lin" valueType="num">
                                      <p:cBhvr>
                                        <p:cTn id="7" dur="500" fill="hold"/>
                                        <p:tgtEl>
                                          <p:spTgt spid="88985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8985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8985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8985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8985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889859">
                                            <p:txEl>
                                              <p:pRg st="1" end="1"/>
                                            </p:txEl>
                                          </p:spTgt>
                                        </p:tgtEl>
                                        <p:attrNameLst>
                                          <p:attrName>style.visibility</p:attrName>
                                        </p:attrNameLst>
                                      </p:cBhvr>
                                      <p:to>
                                        <p:strVal val="visible"/>
                                      </p:to>
                                    </p:set>
                                    <p:anim calcmode="lin" valueType="num">
                                      <p:cBhvr>
                                        <p:cTn id="16" dur="500" fill="hold"/>
                                        <p:tgtEl>
                                          <p:spTgt spid="88985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89859">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88985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8985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8985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889859">
                                            <p:txEl>
                                              <p:pRg st="2" end="2"/>
                                            </p:txEl>
                                          </p:spTgt>
                                        </p:tgtEl>
                                        <p:attrNameLst>
                                          <p:attrName>style.visibility</p:attrName>
                                        </p:attrNameLst>
                                      </p:cBhvr>
                                      <p:to>
                                        <p:strVal val="visible"/>
                                      </p:to>
                                    </p:set>
                                    <p:anim calcmode="lin" valueType="num">
                                      <p:cBhvr>
                                        <p:cTn id="25" dur="500" fill="hold"/>
                                        <p:tgtEl>
                                          <p:spTgt spid="88985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89859">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88985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8985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8985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889859">
                                            <p:txEl>
                                              <p:pRg st="3" end="3"/>
                                            </p:txEl>
                                          </p:spTgt>
                                        </p:tgtEl>
                                        <p:attrNameLst>
                                          <p:attrName>style.visibility</p:attrName>
                                        </p:attrNameLst>
                                      </p:cBhvr>
                                      <p:to>
                                        <p:strVal val="visible"/>
                                      </p:to>
                                    </p:set>
                                    <p:anim calcmode="lin" valueType="num">
                                      <p:cBhvr>
                                        <p:cTn id="34" dur="500" fill="hold"/>
                                        <p:tgtEl>
                                          <p:spTgt spid="88985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89859">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88985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8985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89859">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889859">
                                            <p:txEl>
                                              <p:pRg st="4" end="4"/>
                                            </p:txEl>
                                          </p:spTgt>
                                        </p:tgtEl>
                                        <p:attrNameLst>
                                          <p:attrName>style.visibility</p:attrName>
                                        </p:attrNameLst>
                                      </p:cBhvr>
                                      <p:to>
                                        <p:strVal val="visible"/>
                                      </p:to>
                                    </p:set>
                                    <p:anim calcmode="lin" valueType="num">
                                      <p:cBhvr>
                                        <p:cTn id="43" dur="500" fill="hold"/>
                                        <p:tgtEl>
                                          <p:spTgt spid="88985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889859">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88985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88985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889859">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889859">
                                            <p:txEl>
                                              <p:pRg st="5" end="5"/>
                                            </p:txEl>
                                          </p:spTgt>
                                        </p:tgtEl>
                                        <p:attrNameLst>
                                          <p:attrName>style.visibility</p:attrName>
                                        </p:attrNameLst>
                                      </p:cBhvr>
                                      <p:to>
                                        <p:strVal val="visible"/>
                                      </p:to>
                                    </p:set>
                                    <p:anim calcmode="lin" valueType="num">
                                      <p:cBhvr>
                                        <p:cTn id="52" dur="500" fill="hold"/>
                                        <p:tgtEl>
                                          <p:spTgt spid="88985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889859">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88985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88985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889859">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889859">
                                            <p:txEl>
                                              <p:pRg st="6" end="6"/>
                                            </p:txEl>
                                          </p:spTgt>
                                        </p:tgtEl>
                                        <p:attrNameLst>
                                          <p:attrName>style.visibility</p:attrName>
                                        </p:attrNameLst>
                                      </p:cBhvr>
                                      <p:to>
                                        <p:strVal val="visible"/>
                                      </p:to>
                                    </p:set>
                                    <p:anim calcmode="lin" valueType="num">
                                      <p:cBhvr>
                                        <p:cTn id="61" dur="500" fill="hold"/>
                                        <p:tgtEl>
                                          <p:spTgt spid="88985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889859">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88985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88985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889859">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889859">
                                            <p:txEl>
                                              <p:pRg st="7" end="7"/>
                                            </p:txEl>
                                          </p:spTgt>
                                        </p:tgtEl>
                                        <p:attrNameLst>
                                          <p:attrName>style.visibility</p:attrName>
                                        </p:attrNameLst>
                                      </p:cBhvr>
                                      <p:to>
                                        <p:strVal val="visible"/>
                                      </p:to>
                                    </p:set>
                                    <p:anim calcmode="lin" valueType="num">
                                      <p:cBhvr>
                                        <p:cTn id="70" dur="500" fill="hold"/>
                                        <p:tgtEl>
                                          <p:spTgt spid="889859">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889859">
                                            <p:txEl>
                                              <p:pRg st="7" end="7"/>
                                            </p:txEl>
                                          </p:spTgt>
                                        </p:tgtEl>
                                        <p:attrNameLst>
                                          <p:attrName>ppt_y</p:attrName>
                                        </p:attrNameLst>
                                      </p:cBhvr>
                                      <p:tavLst>
                                        <p:tav tm="0">
                                          <p:val>
                                            <p:strVal val="#ppt_y"/>
                                          </p:val>
                                        </p:tav>
                                        <p:tav tm="100000">
                                          <p:val>
                                            <p:strVal val="#ppt_y"/>
                                          </p:val>
                                        </p:tav>
                                      </p:tavLst>
                                    </p:anim>
                                    <p:anim calcmode="lin" valueType="num">
                                      <p:cBhvr>
                                        <p:cTn id="72" dur="500" fill="hold"/>
                                        <p:tgtEl>
                                          <p:spTgt spid="889859">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889859">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8898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4B17C8CA-1658-A4E2-A5BE-C0EE6C2F5EAA}"/>
              </a:ext>
            </a:extLst>
          </p:cNvPr>
          <p:cNvSpPr>
            <a:spLocks noGrp="1"/>
          </p:cNvSpPr>
          <p:nvPr>
            <p:ph type="dt" sz="half" idx="10"/>
          </p:nvPr>
        </p:nvSpPr>
        <p:spPr/>
        <p:txBody>
          <a:bodyPr/>
          <a:lstStyle/>
          <a:p>
            <a:endParaRPr lang="tr-TR" dirty="0"/>
          </a:p>
        </p:txBody>
      </p:sp>
      <p:sp>
        <p:nvSpPr>
          <p:cNvPr id="3" name="Metin Yer Tutucusu 2"/>
          <p:cNvSpPr>
            <a:spLocks noGrp="1"/>
          </p:cNvSpPr>
          <p:nvPr>
            <p:ph type="body" sz="quarter" idx="11"/>
          </p:nvPr>
        </p:nvSpPr>
        <p:spPr/>
        <p:txBody>
          <a:bodyPr>
            <a:normAutofit/>
          </a:bodyPr>
          <a:lstStyle/>
          <a:p>
            <a:r>
              <a:rPr lang="tr-TR" dirty="0"/>
              <a:t>7. OTURUM</a:t>
            </a:r>
          </a:p>
        </p:txBody>
      </p:sp>
      <p:sp>
        <p:nvSpPr>
          <p:cNvPr id="2" name="Metin Yer Tutucusu 1">
            <a:extLst>
              <a:ext uri="{FF2B5EF4-FFF2-40B4-BE49-F238E27FC236}">
                <a16:creationId xmlns:a16="http://schemas.microsoft.com/office/drawing/2014/main" id="{FE8A1542-1118-C6A8-D820-6E2A5CE27821}"/>
              </a:ext>
            </a:extLst>
          </p:cNvPr>
          <p:cNvSpPr>
            <a:spLocks noGrp="1"/>
          </p:cNvSpPr>
          <p:nvPr>
            <p:ph type="body" sz="quarter" idx="12"/>
          </p:nvPr>
        </p:nvSpPr>
        <p:spPr>
          <a:xfrm>
            <a:off x="2189851" y="2121733"/>
            <a:ext cx="5462233" cy="1185231"/>
          </a:xfrm>
        </p:spPr>
        <p:txBody>
          <a:bodyPr>
            <a:normAutofit/>
          </a:bodyPr>
          <a:lstStyle/>
          <a:p>
            <a:pPr marL="342900" indent="-342900">
              <a:buFont typeface="Arial" panose="020B0604020202020204" pitchFamily="34" charset="0"/>
              <a:buChar char="•"/>
            </a:pPr>
            <a:r>
              <a:rPr lang="en-GB" sz="1800" dirty="0"/>
              <a:t>Temel (</a:t>
            </a:r>
            <a:r>
              <a:rPr lang="en-GB" sz="1800" dirty="0" err="1"/>
              <a:t>Betimleyici</a:t>
            </a:r>
            <a:r>
              <a:rPr lang="en-GB" sz="1800" dirty="0"/>
              <a:t> </a:t>
            </a:r>
            <a:r>
              <a:rPr lang="en-GB" sz="1800" dirty="0" err="1"/>
              <a:t>İstatistik</a:t>
            </a:r>
            <a:r>
              <a:rPr lang="en-GB" sz="1800" dirty="0"/>
              <a:t>) / </a:t>
            </a:r>
            <a:r>
              <a:rPr lang="en-GB" sz="1800" dirty="0" err="1"/>
              <a:t>Kavramlar</a:t>
            </a:r>
            <a:r>
              <a:rPr lang="en-GB" sz="1800" dirty="0"/>
              <a:t> </a:t>
            </a:r>
          </a:p>
          <a:p>
            <a:pPr marL="342900" indent="-342900">
              <a:buFont typeface="Arial" panose="020B0604020202020204" pitchFamily="34" charset="0"/>
              <a:buChar char="•"/>
            </a:pPr>
            <a:r>
              <a:rPr lang="en-GB" sz="1800" dirty="0" err="1"/>
              <a:t>Verilerin</a:t>
            </a:r>
            <a:r>
              <a:rPr lang="en-GB" sz="1800" dirty="0"/>
              <a:t> </a:t>
            </a:r>
            <a:r>
              <a:rPr lang="en-GB" sz="1800" dirty="0" err="1"/>
              <a:t>görsel</a:t>
            </a:r>
            <a:r>
              <a:rPr lang="en-GB" sz="1800" dirty="0"/>
              <a:t> </a:t>
            </a:r>
            <a:r>
              <a:rPr lang="en-GB" sz="1800" dirty="0" err="1"/>
              <a:t>gösterimi</a:t>
            </a:r>
            <a:r>
              <a:rPr lang="en-GB" sz="1800" dirty="0"/>
              <a:t>: Pareto </a:t>
            </a:r>
            <a:r>
              <a:rPr lang="en-GB" sz="1800" dirty="0" err="1"/>
              <a:t>şeması</a:t>
            </a:r>
            <a:r>
              <a:rPr lang="en-GB" sz="1800" dirty="0"/>
              <a:t>; Pasta </a:t>
            </a:r>
            <a:r>
              <a:rPr lang="en-GB" sz="1800" dirty="0" err="1"/>
              <a:t>Grafiği</a:t>
            </a:r>
            <a:r>
              <a:rPr lang="en-GB" sz="1800" dirty="0"/>
              <a:t>, </a:t>
            </a:r>
            <a:r>
              <a:rPr lang="en-GB" sz="1800" dirty="0" err="1"/>
              <a:t>Çizgi</a:t>
            </a:r>
            <a:r>
              <a:rPr lang="en-GB" sz="1800" dirty="0"/>
              <a:t> </a:t>
            </a:r>
            <a:r>
              <a:rPr lang="en-GB" sz="1800" dirty="0" err="1"/>
              <a:t>Grafiği</a:t>
            </a:r>
            <a:r>
              <a:rPr lang="en-GB" sz="1800" dirty="0"/>
              <a:t> </a:t>
            </a:r>
          </a:p>
        </p:txBody>
      </p:sp>
      <p:sp>
        <p:nvSpPr>
          <p:cNvPr id="4" name="Başlık 3">
            <a:extLst>
              <a:ext uri="{FF2B5EF4-FFF2-40B4-BE49-F238E27FC236}">
                <a16:creationId xmlns:a16="http://schemas.microsoft.com/office/drawing/2014/main" id="{364ABB54-F892-3B2F-04F1-1440F5803580}"/>
              </a:ext>
            </a:extLst>
          </p:cNvPr>
          <p:cNvSpPr>
            <a:spLocks noGrp="1"/>
          </p:cNvSpPr>
          <p:nvPr>
            <p:ph type="title" idx="4294967295"/>
          </p:nvPr>
        </p:nvSpPr>
        <p:spPr>
          <a:xfrm>
            <a:off x="6459538" y="3162300"/>
            <a:ext cx="5732462" cy="642938"/>
          </a:xfrm>
        </p:spPr>
        <p:txBody>
          <a:bodyPr/>
          <a:lstStyle/>
          <a:p>
            <a:r>
              <a:rPr lang="tr-TR" dirty="0"/>
              <a:t>Temel istatistik</a:t>
            </a:r>
            <a:endParaRPr lang="en-GB" dirty="0"/>
          </a:p>
        </p:txBody>
      </p:sp>
      <p:sp>
        <p:nvSpPr>
          <p:cNvPr id="7" name="Slayt Numarası Yer Tutucusu 6">
            <a:extLst>
              <a:ext uri="{FF2B5EF4-FFF2-40B4-BE49-F238E27FC236}">
                <a16:creationId xmlns:a16="http://schemas.microsoft.com/office/drawing/2014/main" id="{331193D4-ED0C-CF4D-0AEF-AE14F16CAE3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a:t>
            </a:fld>
            <a:endParaRPr lang="tr-TR"/>
          </a:p>
        </p:txBody>
      </p:sp>
    </p:spTree>
    <p:extLst>
      <p:ext uri="{BB962C8B-B14F-4D97-AF65-F5344CB8AC3E}">
        <p14:creationId xmlns:p14="http://schemas.microsoft.com/office/powerpoint/2010/main" val="219253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lstStyle/>
          <a:p>
            <a:r>
              <a:rPr lang="tr-TR"/>
              <a:t>Kutu (Box) grafiği</a:t>
            </a:r>
          </a:p>
        </p:txBody>
      </p:sp>
      <p:sp>
        <p:nvSpPr>
          <p:cNvPr id="2" name="Veri Yer Tutucusu 1">
            <a:extLst>
              <a:ext uri="{FF2B5EF4-FFF2-40B4-BE49-F238E27FC236}">
                <a16:creationId xmlns:a16="http://schemas.microsoft.com/office/drawing/2014/main" id="{F7C3A219-BEA5-F707-A70C-9CC4182C77E2}"/>
              </a:ext>
            </a:extLst>
          </p:cNvPr>
          <p:cNvSpPr>
            <a:spLocks noGrp="1"/>
          </p:cNvSpPr>
          <p:nvPr>
            <p:ph type="dt" sz="half" idx="10"/>
          </p:nvPr>
        </p:nvSpPr>
        <p:spPr/>
        <p:txBody>
          <a:bodyPr/>
          <a:lstStyle/>
          <a:p>
            <a:endParaRPr lang="tr-TR" dirty="0"/>
          </a:p>
        </p:txBody>
      </p:sp>
      <p:sp>
        <p:nvSpPr>
          <p:cNvPr id="4" name="Slayt Numarası Yer Tutucusu 3">
            <a:extLst>
              <a:ext uri="{FF2B5EF4-FFF2-40B4-BE49-F238E27FC236}">
                <a16:creationId xmlns:a16="http://schemas.microsoft.com/office/drawing/2014/main" id="{6740D2DB-9124-F758-4CC5-646DFB4A78B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50</a:t>
            </a:fld>
            <a:endParaRPr lang="tr-TR"/>
          </a:p>
        </p:txBody>
      </p:sp>
      <p:sp>
        <p:nvSpPr>
          <p:cNvPr id="880654" name="Line 14"/>
          <p:cNvSpPr>
            <a:spLocks noChangeShapeType="1"/>
          </p:cNvSpPr>
          <p:nvPr/>
        </p:nvSpPr>
        <p:spPr bwMode="auto">
          <a:xfrm>
            <a:off x="3911600" y="1462088"/>
            <a:ext cx="0" cy="391160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55" name="Line 15"/>
          <p:cNvSpPr>
            <a:spLocks noChangeShapeType="1"/>
          </p:cNvSpPr>
          <p:nvPr/>
        </p:nvSpPr>
        <p:spPr bwMode="auto">
          <a:xfrm>
            <a:off x="3430589" y="2006600"/>
            <a:ext cx="962025" cy="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59" name="Line 19"/>
          <p:cNvSpPr>
            <a:spLocks noChangeShapeType="1"/>
          </p:cNvSpPr>
          <p:nvPr/>
        </p:nvSpPr>
        <p:spPr bwMode="auto">
          <a:xfrm>
            <a:off x="3430589" y="3641725"/>
            <a:ext cx="962025" cy="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60" name="Line 20"/>
          <p:cNvSpPr>
            <a:spLocks noChangeShapeType="1"/>
          </p:cNvSpPr>
          <p:nvPr/>
        </p:nvSpPr>
        <p:spPr bwMode="auto">
          <a:xfrm>
            <a:off x="3697290" y="2422525"/>
            <a:ext cx="481012" cy="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62" name="Line 22"/>
          <p:cNvSpPr>
            <a:spLocks noChangeShapeType="1"/>
          </p:cNvSpPr>
          <p:nvPr/>
        </p:nvSpPr>
        <p:spPr bwMode="auto">
          <a:xfrm>
            <a:off x="3697290" y="4149725"/>
            <a:ext cx="481012" cy="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63" name="Line 23"/>
          <p:cNvSpPr>
            <a:spLocks noChangeShapeType="1"/>
          </p:cNvSpPr>
          <p:nvPr/>
        </p:nvSpPr>
        <p:spPr bwMode="auto">
          <a:xfrm>
            <a:off x="3430589" y="4927600"/>
            <a:ext cx="962025" cy="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64" name="Text Box 24"/>
          <p:cNvSpPr txBox="1">
            <a:spLocks noChangeArrowheads="1"/>
          </p:cNvSpPr>
          <p:nvPr/>
        </p:nvSpPr>
        <p:spPr bwMode="auto">
          <a:xfrm rot="-5400000">
            <a:off x="2761485" y="3231456"/>
            <a:ext cx="782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400" b="0">
                <a:latin typeface="Times New Roman" pitchFamily="18" charset="0"/>
              </a:rPr>
              <a:t>ÖLÇEK</a:t>
            </a:r>
          </a:p>
        </p:txBody>
      </p:sp>
      <p:sp>
        <p:nvSpPr>
          <p:cNvPr id="880665" name="Text Box 25"/>
          <p:cNvSpPr txBox="1">
            <a:spLocks noChangeArrowheads="1"/>
          </p:cNvSpPr>
          <p:nvPr/>
        </p:nvSpPr>
        <p:spPr bwMode="auto">
          <a:xfrm>
            <a:off x="4435477" y="1957388"/>
            <a:ext cx="647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400" b="0">
                <a:latin typeface="Times New Roman" pitchFamily="18" charset="0"/>
              </a:rPr>
              <a:t>% 100</a:t>
            </a:r>
          </a:p>
        </p:txBody>
      </p:sp>
      <p:sp>
        <p:nvSpPr>
          <p:cNvPr id="880666" name="Text Box 26"/>
          <p:cNvSpPr txBox="1">
            <a:spLocks noChangeArrowheads="1"/>
          </p:cNvSpPr>
          <p:nvPr/>
        </p:nvSpPr>
        <p:spPr bwMode="auto">
          <a:xfrm>
            <a:off x="4500563" y="2349500"/>
            <a:ext cx="558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400" b="0">
                <a:latin typeface="Times New Roman" pitchFamily="18" charset="0"/>
              </a:rPr>
              <a:t>% 75</a:t>
            </a:r>
          </a:p>
        </p:txBody>
      </p:sp>
      <p:sp>
        <p:nvSpPr>
          <p:cNvPr id="880667" name="Text Box 27"/>
          <p:cNvSpPr txBox="1">
            <a:spLocks noChangeArrowheads="1"/>
          </p:cNvSpPr>
          <p:nvPr/>
        </p:nvSpPr>
        <p:spPr bwMode="auto">
          <a:xfrm>
            <a:off x="4394200" y="3541713"/>
            <a:ext cx="558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400" b="0">
                <a:latin typeface="Times New Roman" pitchFamily="18" charset="0"/>
              </a:rPr>
              <a:t>% 50</a:t>
            </a:r>
          </a:p>
        </p:txBody>
      </p:sp>
      <p:sp>
        <p:nvSpPr>
          <p:cNvPr id="880668" name="Text Box 28"/>
          <p:cNvSpPr txBox="1">
            <a:spLocks noChangeArrowheads="1"/>
          </p:cNvSpPr>
          <p:nvPr/>
        </p:nvSpPr>
        <p:spPr bwMode="auto">
          <a:xfrm>
            <a:off x="4424363" y="4005263"/>
            <a:ext cx="558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400" b="0">
                <a:latin typeface="Times New Roman" pitchFamily="18" charset="0"/>
              </a:rPr>
              <a:t>% 25</a:t>
            </a:r>
          </a:p>
        </p:txBody>
      </p:sp>
      <p:sp>
        <p:nvSpPr>
          <p:cNvPr id="880669" name="Text Box 29"/>
          <p:cNvSpPr txBox="1">
            <a:spLocks noChangeArrowheads="1"/>
          </p:cNvSpPr>
          <p:nvPr/>
        </p:nvSpPr>
        <p:spPr bwMode="auto">
          <a:xfrm>
            <a:off x="4394203" y="4878389"/>
            <a:ext cx="4683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400" b="0">
                <a:latin typeface="Times New Roman" pitchFamily="18" charset="0"/>
              </a:rPr>
              <a:t>% 0</a:t>
            </a:r>
          </a:p>
        </p:txBody>
      </p:sp>
      <p:sp>
        <p:nvSpPr>
          <p:cNvPr id="880673" name="Line 33"/>
          <p:cNvSpPr>
            <a:spLocks noChangeShapeType="1"/>
          </p:cNvSpPr>
          <p:nvPr/>
        </p:nvSpPr>
        <p:spPr bwMode="auto">
          <a:xfrm>
            <a:off x="5891213" y="2108200"/>
            <a:ext cx="0" cy="793750"/>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74" name="Rectangle 34"/>
          <p:cNvSpPr>
            <a:spLocks noChangeArrowheads="1"/>
          </p:cNvSpPr>
          <p:nvPr/>
        </p:nvSpPr>
        <p:spPr bwMode="auto">
          <a:xfrm>
            <a:off x="5510215" y="2422525"/>
            <a:ext cx="727075" cy="1189038"/>
          </a:xfrm>
          <a:prstGeom prst="rect">
            <a:avLst/>
          </a:prstGeom>
          <a:solidFill>
            <a:schemeClr val="bg1"/>
          </a:solidFill>
          <a:ln w="9525">
            <a:solidFill>
              <a:schemeClr val="tx1"/>
            </a:solidFill>
            <a:miter lim="800000"/>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75" name="Rectangle 35"/>
          <p:cNvSpPr>
            <a:spLocks noChangeArrowheads="1"/>
          </p:cNvSpPr>
          <p:nvPr/>
        </p:nvSpPr>
        <p:spPr bwMode="auto">
          <a:xfrm>
            <a:off x="5510215" y="3611563"/>
            <a:ext cx="727075" cy="573087"/>
          </a:xfrm>
          <a:prstGeom prst="rect">
            <a:avLst/>
          </a:prstGeom>
          <a:solidFill>
            <a:schemeClr val="bg1"/>
          </a:solidFill>
          <a:ln w="9525">
            <a:solidFill>
              <a:schemeClr val="tx1"/>
            </a:solidFill>
            <a:miter lim="800000"/>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76" name="Line 36"/>
          <p:cNvSpPr>
            <a:spLocks noChangeShapeType="1"/>
          </p:cNvSpPr>
          <p:nvPr/>
        </p:nvSpPr>
        <p:spPr bwMode="auto">
          <a:xfrm>
            <a:off x="5891213" y="4184650"/>
            <a:ext cx="0" cy="579438"/>
          </a:xfrm>
          <a:prstGeom prst="line">
            <a:avLst/>
          </a:prstGeom>
          <a:noFill/>
          <a:ln w="9525">
            <a:solidFill>
              <a:schemeClr val="tx1"/>
            </a:solidFill>
            <a:round/>
            <a:headEn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78" name="Line 38"/>
          <p:cNvSpPr>
            <a:spLocks noChangeShapeType="1"/>
          </p:cNvSpPr>
          <p:nvPr/>
        </p:nvSpPr>
        <p:spPr bwMode="auto">
          <a:xfrm>
            <a:off x="6305550" y="1985963"/>
            <a:ext cx="588963" cy="0"/>
          </a:xfrm>
          <a:prstGeom prst="line">
            <a:avLst/>
          </a:prstGeom>
          <a:noFill/>
          <a:ln w="28575">
            <a:solidFill>
              <a:schemeClr val="tx1"/>
            </a:solidFill>
            <a:round/>
            <a:headEnd type="triangle" w="med" len="me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79" name="Line 39"/>
          <p:cNvSpPr>
            <a:spLocks noChangeShapeType="1"/>
          </p:cNvSpPr>
          <p:nvPr/>
        </p:nvSpPr>
        <p:spPr bwMode="auto">
          <a:xfrm>
            <a:off x="6305550" y="2422525"/>
            <a:ext cx="588963" cy="0"/>
          </a:xfrm>
          <a:prstGeom prst="line">
            <a:avLst/>
          </a:prstGeom>
          <a:noFill/>
          <a:ln w="28575">
            <a:solidFill>
              <a:schemeClr val="tx1"/>
            </a:solidFill>
            <a:round/>
            <a:headEnd type="triangle" w="med" len="me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80" name="Line 40"/>
          <p:cNvSpPr>
            <a:spLocks noChangeShapeType="1"/>
          </p:cNvSpPr>
          <p:nvPr/>
        </p:nvSpPr>
        <p:spPr bwMode="auto">
          <a:xfrm>
            <a:off x="6340476" y="3611563"/>
            <a:ext cx="588963" cy="0"/>
          </a:xfrm>
          <a:prstGeom prst="line">
            <a:avLst/>
          </a:prstGeom>
          <a:noFill/>
          <a:ln w="28575">
            <a:solidFill>
              <a:schemeClr val="tx1"/>
            </a:solidFill>
            <a:round/>
            <a:headEnd type="triangle" w="med" len="me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81" name="Line 41"/>
          <p:cNvSpPr>
            <a:spLocks noChangeShapeType="1"/>
          </p:cNvSpPr>
          <p:nvPr/>
        </p:nvSpPr>
        <p:spPr bwMode="auto">
          <a:xfrm>
            <a:off x="6340476" y="4214813"/>
            <a:ext cx="588963" cy="0"/>
          </a:xfrm>
          <a:prstGeom prst="line">
            <a:avLst/>
          </a:prstGeom>
          <a:noFill/>
          <a:ln w="28575">
            <a:solidFill>
              <a:schemeClr val="tx1"/>
            </a:solidFill>
            <a:round/>
            <a:headEnd type="triangle" w="med" len="me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82" name="Line 42"/>
          <p:cNvSpPr>
            <a:spLocks noChangeShapeType="1"/>
          </p:cNvSpPr>
          <p:nvPr/>
        </p:nvSpPr>
        <p:spPr bwMode="auto">
          <a:xfrm>
            <a:off x="6340476" y="5014913"/>
            <a:ext cx="588963" cy="0"/>
          </a:xfrm>
          <a:prstGeom prst="line">
            <a:avLst/>
          </a:prstGeom>
          <a:noFill/>
          <a:ln w="28575">
            <a:solidFill>
              <a:schemeClr val="tx1"/>
            </a:solidFill>
            <a:round/>
            <a:headEnd type="triangle" w="med" len="med"/>
            <a:tailEnd/>
          </a:ln>
          <a:effectLst/>
        </p:spPr>
        <p:txBody>
          <a:bodyPr wrap="none" anchor="ctr"/>
          <a:lstStyle/>
          <a:p>
            <a:pPr>
              <a:buNone/>
              <a:defRPr/>
            </a:pPr>
            <a:endParaRPr lang="tr-TR" sz="2800">
              <a:effectLst>
                <a:outerShdw blurRad="38100" dist="38100" dir="2700000" algn="tl">
                  <a:srgbClr val="000000">
                    <a:alpha val="43137"/>
                  </a:srgbClr>
                </a:outerShdw>
              </a:effectLst>
            </a:endParaRPr>
          </a:p>
        </p:txBody>
      </p:sp>
      <p:sp>
        <p:nvSpPr>
          <p:cNvPr id="880683" name="Text Box 43"/>
          <p:cNvSpPr txBox="1">
            <a:spLocks noChangeArrowheads="1"/>
          </p:cNvSpPr>
          <p:nvPr/>
        </p:nvSpPr>
        <p:spPr bwMode="auto">
          <a:xfrm>
            <a:off x="6889753" y="1917700"/>
            <a:ext cx="20240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300" b="0">
                <a:latin typeface="Times New Roman" pitchFamily="18" charset="0"/>
              </a:rPr>
              <a:t>EN YÜKSEK DEĞER</a:t>
            </a:r>
          </a:p>
        </p:txBody>
      </p:sp>
      <p:sp>
        <p:nvSpPr>
          <p:cNvPr id="880684" name="Text Box 44"/>
          <p:cNvSpPr txBox="1">
            <a:spLocks noChangeArrowheads="1"/>
          </p:cNvSpPr>
          <p:nvPr/>
        </p:nvSpPr>
        <p:spPr bwMode="auto">
          <a:xfrm>
            <a:off x="6889752" y="2292352"/>
            <a:ext cx="1963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300" b="0">
                <a:latin typeface="Times New Roman" pitchFamily="18" charset="0"/>
              </a:rPr>
              <a:t>ÜÇÜNCÜ Q3 ÇEYREK</a:t>
            </a:r>
          </a:p>
          <a:p>
            <a:pPr algn="l">
              <a:buNone/>
            </a:pPr>
            <a:r>
              <a:rPr lang="tr-TR" sz="1300" b="0">
                <a:latin typeface="Times New Roman" pitchFamily="18" charset="0"/>
              </a:rPr>
              <a:t>(ÜÇÜMCÜ  KUARTİL)</a:t>
            </a:r>
          </a:p>
        </p:txBody>
      </p:sp>
      <p:sp>
        <p:nvSpPr>
          <p:cNvPr id="880685" name="Text Box 45"/>
          <p:cNvSpPr txBox="1">
            <a:spLocks noChangeArrowheads="1"/>
          </p:cNvSpPr>
          <p:nvPr/>
        </p:nvSpPr>
        <p:spPr bwMode="auto">
          <a:xfrm>
            <a:off x="6889753" y="3538541"/>
            <a:ext cx="17827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300" b="0">
                <a:latin typeface="Times New Roman" pitchFamily="18" charset="0"/>
              </a:rPr>
              <a:t>ORTA DEĞER M</a:t>
            </a:r>
          </a:p>
          <a:p>
            <a:pPr algn="l">
              <a:buNone/>
            </a:pPr>
            <a:r>
              <a:rPr lang="tr-TR" sz="1300" b="0">
                <a:latin typeface="Times New Roman" pitchFamily="18" charset="0"/>
              </a:rPr>
              <a:t>(MEDYAN)</a:t>
            </a:r>
          </a:p>
        </p:txBody>
      </p:sp>
      <p:sp>
        <p:nvSpPr>
          <p:cNvPr id="880686" name="Text Box 46"/>
          <p:cNvSpPr txBox="1">
            <a:spLocks noChangeArrowheads="1"/>
          </p:cNvSpPr>
          <p:nvPr/>
        </p:nvSpPr>
        <p:spPr bwMode="auto">
          <a:xfrm>
            <a:off x="6892925" y="4149726"/>
            <a:ext cx="17795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300" b="0">
                <a:latin typeface="Times New Roman" pitchFamily="18" charset="0"/>
              </a:rPr>
              <a:t>İLK ÇEYREK Q1</a:t>
            </a:r>
          </a:p>
          <a:p>
            <a:pPr algn="l">
              <a:buNone/>
            </a:pPr>
            <a:r>
              <a:rPr lang="tr-TR" sz="1300" b="0">
                <a:latin typeface="Times New Roman" pitchFamily="18" charset="0"/>
              </a:rPr>
              <a:t>(BİRİNCİ  KUARTİL)</a:t>
            </a:r>
          </a:p>
        </p:txBody>
      </p:sp>
      <p:sp>
        <p:nvSpPr>
          <p:cNvPr id="880687" name="Text Box 47"/>
          <p:cNvSpPr txBox="1">
            <a:spLocks noChangeArrowheads="1"/>
          </p:cNvSpPr>
          <p:nvPr/>
        </p:nvSpPr>
        <p:spPr bwMode="auto">
          <a:xfrm>
            <a:off x="6923090" y="4941889"/>
            <a:ext cx="18462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algn="ctr" eaLnBrk="0" fontAlgn="base" hangingPunct="0">
              <a:spcBef>
                <a:spcPct val="0"/>
              </a:spcBef>
              <a:spcAft>
                <a:spcPct val="0"/>
              </a:spcAft>
              <a:defRPr b="1">
                <a:solidFill>
                  <a:schemeClr val="tx1"/>
                </a:solidFill>
                <a:latin typeface="Tahoma" pitchFamily="34" charset="0"/>
              </a:defRPr>
            </a:lvl6pPr>
            <a:lvl7pPr marL="2971800" indent="-228600" algn="ctr" eaLnBrk="0" fontAlgn="base" hangingPunct="0">
              <a:spcBef>
                <a:spcPct val="0"/>
              </a:spcBef>
              <a:spcAft>
                <a:spcPct val="0"/>
              </a:spcAft>
              <a:defRPr b="1">
                <a:solidFill>
                  <a:schemeClr val="tx1"/>
                </a:solidFill>
                <a:latin typeface="Tahoma" pitchFamily="34" charset="0"/>
              </a:defRPr>
            </a:lvl7pPr>
            <a:lvl8pPr marL="3429000" indent="-228600" algn="ctr" eaLnBrk="0" fontAlgn="base" hangingPunct="0">
              <a:spcBef>
                <a:spcPct val="0"/>
              </a:spcBef>
              <a:spcAft>
                <a:spcPct val="0"/>
              </a:spcAft>
              <a:defRPr b="1">
                <a:solidFill>
                  <a:schemeClr val="tx1"/>
                </a:solidFill>
                <a:latin typeface="Tahoma" pitchFamily="34" charset="0"/>
              </a:defRPr>
            </a:lvl8pPr>
            <a:lvl9pPr marL="3886200" indent="-228600" algn="ctr" eaLnBrk="0" fontAlgn="base" hangingPunct="0">
              <a:spcBef>
                <a:spcPct val="0"/>
              </a:spcBef>
              <a:spcAft>
                <a:spcPct val="0"/>
              </a:spcAft>
              <a:defRPr b="1">
                <a:solidFill>
                  <a:schemeClr val="tx1"/>
                </a:solidFill>
                <a:latin typeface="Tahoma" pitchFamily="34" charset="0"/>
              </a:defRPr>
            </a:lvl9pPr>
          </a:lstStyle>
          <a:p>
            <a:pPr algn="l">
              <a:buNone/>
            </a:pPr>
            <a:r>
              <a:rPr lang="tr-TR" sz="1300" b="0">
                <a:latin typeface="Times New Roman" pitchFamily="18" charset="0"/>
              </a:rPr>
              <a:t>EN DÜŞÜK DEĞER</a:t>
            </a:r>
          </a:p>
        </p:txBody>
      </p:sp>
      <p:sp>
        <p:nvSpPr>
          <p:cNvPr id="880691" name="Text Box 51"/>
          <p:cNvSpPr txBox="1">
            <a:spLocks noChangeArrowheads="1"/>
          </p:cNvSpPr>
          <p:nvPr/>
        </p:nvSpPr>
        <p:spPr bwMode="auto">
          <a:xfrm>
            <a:off x="5715883" y="4870450"/>
            <a:ext cx="324128" cy="523220"/>
          </a:xfrm>
          <a:prstGeom prst="rect">
            <a:avLst/>
          </a:prstGeom>
          <a:noFill/>
          <a:ln w="9525" algn="ctr">
            <a:noFill/>
            <a:miter lim="800000"/>
            <a:headEnd/>
            <a:tailEnd/>
          </a:ln>
          <a:effectLst/>
        </p:spPr>
        <p:txBody>
          <a:bodyPr wrap="none">
            <a:spAutoFit/>
          </a:bodyPr>
          <a:lstStyle/>
          <a:p>
            <a:pPr>
              <a:buNone/>
              <a:defRPr/>
            </a:pPr>
            <a:r>
              <a:rPr lang="tr-TR" sz="2800">
                <a:effectLst>
                  <a:outerShdw blurRad="38100" dist="38100" dir="2700000" algn="tl">
                    <a:srgbClr val="C0C0C0"/>
                  </a:outerShdw>
                </a:effectLst>
              </a:rPr>
              <a:t>*</a:t>
            </a:r>
          </a:p>
        </p:txBody>
      </p:sp>
      <p:sp>
        <p:nvSpPr>
          <p:cNvPr id="880692" name="Text Box 52"/>
          <p:cNvSpPr txBox="1">
            <a:spLocks noChangeArrowheads="1"/>
          </p:cNvSpPr>
          <p:nvPr/>
        </p:nvSpPr>
        <p:spPr bwMode="auto">
          <a:xfrm>
            <a:off x="5714295" y="1890714"/>
            <a:ext cx="324128" cy="523220"/>
          </a:xfrm>
          <a:prstGeom prst="rect">
            <a:avLst/>
          </a:prstGeom>
          <a:noFill/>
          <a:ln w="9525" algn="ctr">
            <a:noFill/>
            <a:miter lim="800000"/>
            <a:headEnd/>
            <a:tailEnd/>
          </a:ln>
          <a:effectLst/>
        </p:spPr>
        <p:txBody>
          <a:bodyPr wrap="none">
            <a:spAutoFit/>
          </a:bodyPr>
          <a:lstStyle/>
          <a:p>
            <a:pPr>
              <a:buNone/>
              <a:defRPr/>
            </a:pPr>
            <a:r>
              <a:rPr lang="tr-TR" sz="2800">
                <a:effectLst>
                  <a:outerShdw blurRad="38100" dist="38100" dir="2700000" algn="tl">
                    <a:srgbClr val="C0C0C0"/>
                  </a:outerShdw>
                </a:effectLst>
              </a:rPr>
              <a:t>*</a:t>
            </a:r>
          </a:p>
        </p:txBody>
      </p:sp>
      <p:pic>
        <p:nvPicPr>
          <p:cNvPr id="9218" name="Picture 2" descr="#34328 Clip Art Graphic Of An Orange Guy Character Swinging Past On A Strong Vine">
            <a:extLst>
              <a:ext uri="{FF2B5EF4-FFF2-40B4-BE49-F238E27FC236}">
                <a16:creationId xmlns:a16="http://schemas.microsoft.com/office/drawing/2014/main" id="{96505107-B106-911A-68AE-0F3263107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94"/>
          <a:stretch>
            <a:fillRect/>
          </a:stretch>
        </p:blipFill>
        <p:spPr bwMode="auto">
          <a:xfrm>
            <a:off x="732342" y="2349500"/>
            <a:ext cx="2301853" cy="221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0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80654"/>
                                        </p:tgtEl>
                                        <p:attrNameLst>
                                          <p:attrName>style.visibility</p:attrName>
                                        </p:attrNameLst>
                                      </p:cBhvr>
                                      <p:to>
                                        <p:strVal val="visible"/>
                                      </p:to>
                                    </p:set>
                                    <p:animEffect transition="in" filter="blinds(horizontal)">
                                      <p:cBhvr>
                                        <p:cTn id="7" dur="500"/>
                                        <p:tgtEl>
                                          <p:spTgt spid="880654"/>
                                        </p:tgtEl>
                                      </p:cBhvr>
                                    </p:animEffect>
                                  </p:childTnLst>
                                </p:cTn>
                              </p:par>
                              <p:par>
                                <p:cTn id="8" presetID="3" presetClass="entr" presetSubtype="10" fill="hold" nodeType="withEffect">
                                  <p:stCondLst>
                                    <p:cond delay="0"/>
                                  </p:stCondLst>
                                  <p:childTnLst>
                                    <p:set>
                                      <p:cBhvr>
                                        <p:cTn id="9" dur="1" fill="hold">
                                          <p:stCondLst>
                                            <p:cond delay="0"/>
                                          </p:stCondLst>
                                        </p:cTn>
                                        <p:tgtEl>
                                          <p:spTgt spid="880655"/>
                                        </p:tgtEl>
                                        <p:attrNameLst>
                                          <p:attrName>style.visibility</p:attrName>
                                        </p:attrNameLst>
                                      </p:cBhvr>
                                      <p:to>
                                        <p:strVal val="visible"/>
                                      </p:to>
                                    </p:set>
                                    <p:animEffect transition="in" filter="blinds(horizontal)">
                                      <p:cBhvr>
                                        <p:cTn id="10" dur="500"/>
                                        <p:tgtEl>
                                          <p:spTgt spid="880655"/>
                                        </p:tgtEl>
                                      </p:cBhvr>
                                    </p:animEffect>
                                  </p:childTnLst>
                                </p:cTn>
                              </p:par>
                              <p:par>
                                <p:cTn id="11" presetID="3" presetClass="entr" presetSubtype="10" fill="hold" nodeType="withEffect">
                                  <p:stCondLst>
                                    <p:cond delay="0"/>
                                  </p:stCondLst>
                                  <p:childTnLst>
                                    <p:set>
                                      <p:cBhvr>
                                        <p:cTn id="12" dur="1" fill="hold">
                                          <p:stCondLst>
                                            <p:cond delay="0"/>
                                          </p:stCondLst>
                                        </p:cTn>
                                        <p:tgtEl>
                                          <p:spTgt spid="880659"/>
                                        </p:tgtEl>
                                        <p:attrNameLst>
                                          <p:attrName>style.visibility</p:attrName>
                                        </p:attrNameLst>
                                      </p:cBhvr>
                                      <p:to>
                                        <p:strVal val="visible"/>
                                      </p:to>
                                    </p:set>
                                    <p:animEffect transition="in" filter="blinds(horizontal)">
                                      <p:cBhvr>
                                        <p:cTn id="13" dur="500"/>
                                        <p:tgtEl>
                                          <p:spTgt spid="880659"/>
                                        </p:tgtEl>
                                      </p:cBhvr>
                                    </p:animEffect>
                                  </p:childTnLst>
                                </p:cTn>
                              </p:par>
                              <p:par>
                                <p:cTn id="14" presetID="3" presetClass="entr" presetSubtype="10" fill="hold" nodeType="withEffect">
                                  <p:stCondLst>
                                    <p:cond delay="0"/>
                                  </p:stCondLst>
                                  <p:childTnLst>
                                    <p:set>
                                      <p:cBhvr>
                                        <p:cTn id="15" dur="1" fill="hold">
                                          <p:stCondLst>
                                            <p:cond delay="0"/>
                                          </p:stCondLst>
                                        </p:cTn>
                                        <p:tgtEl>
                                          <p:spTgt spid="880660"/>
                                        </p:tgtEl>
                                        <p:attrNameLst>
                                          <p:attrName>style.visibility</p:attrName>
                                        </p:attrNameLst>
                                      </p:cBhvr>
                                      <p:to>
                                        <p:strVal val="visible"/>
                                      </p:to>
                                    </p:set>
                                    <p:animEffect transition="in" filter="blinds(horizontal)">
                                      <p:cBhvr>
                                        <p:cTn id="16" dur="500"/>
                                        <p:tgtEl>
                                          <p:spTgt spid="880660"/>
                                        </p:tgtEl>
                                      </p:cBhvr>
                                    </p:animEffect>
                                  </p:childTnLst>
                                </p:cTn>
                              </p:par>
                              <p:par>
                                <p:cTn id="17" presetID="3" presetClass="entr" presetSubtype="10" fill="hold" nodeType="withEffect">
                                  <p:stCondLst>
                                    <p:cond delay="0"/>
                                  </p:stCondLst>
                                  <p:childTnLst>
                                    <p:set>
                                      <p:cBhvr>
                                        <p:cTn id="18" dur="1" fill="hold">
                                          <p:stCondLst>
                                            <p:cond delay="0"/>
                                          </p:stCondLst>
                                        </p:cTn>
                                        <p:tgtEl>
                                          <p:spTgt spid="880662"/>
                                        </p:tgtEl>
                                        <p:attrNameLst>
                                          <p:attrName>style.visibility</p:attrName>
                                        </p:attrNameLst>
                                      </p:cBhvr>
                                      <p:to>
                                        <p:strVal val="visible"/>
                                      </p:to>
                                    </p:set>
                                    <p:animEffect transition="in" filter="blinds(horizontal)">
                                      <p:cBhvr>
                                        <p:cTn id="19" dur="500"/>
                                        <p:tgtEl>
                                          <p:spTgt spid="880662"/>
                                        </p:tgtEl>
                                      </p:cBhvr>
                                    </p:animEffect>
                                  </p:childTnLst>
                                </p:cTn>
                              </p:par>
                              <p:par>
                                <p:cTn id="20" presetID="3" presetClass="entr" presetSubtype="10" fill="hold" nodeType="withEffect">
                                  <p:stCondLst>
                                    <p:cond delay="0"/>
                                  </p:stCondLst>
                                  <p:childTnLst>
                                    <p:set>
                                      <p:cBhvr>
                                        <p:cTn id="21" dur="1" fill="hold">
                                          <p:stCondLst>
                                            <p:cond delay="0"/>
                                          </p:stCondLst>
                                        </p:cTn>
                                        <p:tgtEl>
                                          <p:spTgt spid="880663"/>
                                        </p:tgtEl>
                                        <p:attrNameLst>
                                          <p:attrName>style.visibility</p:attrName>
                                        </p:attrNameLst>
                                      </p:cBhvr>
                                      <p:to>
                                        <p:strVal val="visible"/>
                                      </p:to>
                                    </p:set>
                                    <p:animEffect transition="in" filter="blinds(horizontal)">
                                      <p:cBhvr>
                                        <p:cTn id="22" dur="500"/>
                                        <p:tgtEl>
                                          <p:spTgt spid="88066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80664"/>
                                        </p:tgtEl>
                                        <p:attrNameLst>
                                          <p:attrName>style.visibility</p:attrName>
                                        </p:attrNameLst>
                                      </p:cBhvr>
                                      <p:to>
                                        <p:strVal val="visible"/>
                                      </p:to>
                                    </p:set>
                                    <p:animEffect transition="in" filter="blinds(horizontal)">
                                      <p:cBhvr>
                                        <p:cTn id="25" dur="500"/>
                                        <p:tgtEl>
                                          <p:spTgt spid="88066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80665"/>
                                        </p:tgtEl>
                                        <p:attrNameLst>
                                          <p:attrName>style.visibility</p:attrName>
                                        </p:attrNameLst>
                                      </p:cBhvr>
                                      <p:to>
                                        <p:strVal val="visible"/>
                                      </p:to>
                                    </p:set>
                                    <p:animEffect transition="in" filter="blinds(horizontal)">
                                      <p:cBhvr>
                                        <p:cTn id="28" dur="500"/>
                                        <p:tgtEl>
                                          <p:spTgt spid="88066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80666"/>
                                        </p:tgtEl>
                                        <p:attrNameLst>
                                          <p:attrName>style.visibility</p:attrName>
                                        </p:attrNameLst>
                                      </p:cBhvr>
                                      <p:to>
                                        <p:strVal val="visible"/>
                                      </p:to>
                                    </p:set>
                                    <p:animEffect transition="in" filter="blinds(horizontal)">
                                      <p:cBhvr>
                                        <p:cTn id="31" dur="500"/>
                                        <p:tgtEl>
                                          <p:spTgt spid="88066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80667"/>
                                        </p:tgtEl>
                                        <p:attrNameLst>
                                          <p:attrName>style.visibility</p:attrName>
                                        </p:attrNameLst>
                                      </p:cBhvr>
                                      <p:to>
                                        <p:strVal val="visible"/>
                                      </p:to>
                                    </p:set>
                                    <p:animEffect transition="in" filter="blinds(horizontal)">
                                      <p:cBhvr>
                                        <p:cTn id="34" dur="500"/>
                                        <p:tgtEl>
                                          <p:spTgt spid="88066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80668"/>
                                        </p:tgtEl>
                                        <p:attrNameLst>
                                          <p:attrName>style.visibility</p:attrName>
                                        </p:attrNameLst>
                                      </p:cBhvr>
                                      <p:to>
                                        <p:strVal val="visible"/>
                                      </p:to>
                                    </p:set>
                                    <p:animEffect transition="in" filter="blinds(horizontal)">
                                      <p:cBhvr>
                                        <p:cTn id="37" dur="500"/>
                                        <p:tgtEl>
                                          <p:spTgt spid="88066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880669"/>
                                        </p:tgtEl>
                                        <p:attrNameLst>
                                          <p:attrName>style.visibility</p:attrName>
                                        </p:attrNameLst>
                                      </p:cBhvr>
                                      <p:to>
                                        <p:strVal val="visible"/>
                                      </p:to>
                                    </p:set>
                                    <p:animEffect transition="in" filter="blinds(horizontal)">
                                      <p:cBhvr>
                                        <p:cTn id="40" dur="500"/>
                                        <p:tgtEl>
                                          <p:spTgt spid="88066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880673"/>
                                        </p:tgtEl>
                                        <p:attrNameLst>
                                          <p:attrName>style.visibility</p:attrName>
                                        </p:attrNameLst>
                                      </p:cBhvr>
                                      <p:to>
                                        <p:strVal val="visible"/>
                                      </p:to>
                                    </p:set>
                                    <p:animEffect transition="in" filter="blinds(horizontal)">
                                      <p:cBhvr>
                                        <p:cTn id="45" dur="500"/>
                                        <p:tgtEl>
                                          <p:spTgt spid="88067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80674"/>
                                        </p:tgtEl>
                                        <p:attrNameLst>
                                          <p:attrName>style.visibility</p:attrName>
                                        </p:attrNameLst>
                                      </p:cBhvr>
                                      <p:to>
                                        <p:strVal val="visible"/>
                                      </p:to>
                                    </p:set>
                                    <p:animEffect transition="in" filter="blinds(horizontal)">
                                      <p:cBhvr>
                                        <p:cTn id="48" dur="500"/>
                                        <p:tgtEl>
                                          <p:spTgt spid="88067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880675"/>
                                        </p:tgtEl>
                                        <p:attrNameLst>
                                          <p:attrName>style.visibility</p:attrName>
                                        </p:attrNameLst>
                                      </p:cBhvr>
                                      <p:to>
                                        <p:strVal val="visible"/>
                                      </p:to>
                                    </p:set>
                                    <p:animEffect transition="in" filter="blinds(horizontal)">
                                      <p:cBhvr>
                                        <p:cTn id="51" dur="500"/>
                                        <p:tgtEl>
                                          <p:spTgt spid="880675"/>
                                        </p:tgtEl>
                                      </p:cBhvr>
                                    </p:animEffect>
                                  </p:childTnLst>
                                </p:cTn>
                              </p:par>
                              <p:par>
                                <p:cTn id="52" presetID="3" presetClass="entr" presetSubtype="10" fill="hold" nodeType="withEffect">
                                  <p:stCondLst>
                                    <p:cond delay="0"/>
                                  </p:stCondLst>
                                  <p:childTnLst>
                                    <p:set>
                                      <p:cBhvr>
                                        <p:cTn id="53" dur="1" fill="hold">
                                          <p:stCondLst>
                                            <p:cond delay="0"/>
                                          </p:stCondLst>
                                        </p:cTn>
                                        <p:tgtEl>
                                          <p:spTgt spid="880676"/>
                                        </p:tgtEl>
                                        <p:attrNameLst>
                                          <p:attrName>style.visibility</p:attrName>
                                        </p:attrNameLst>
                                      </p:cBhvr>
                                      <p:to>
                                        <p:strVal val="visible"/>
                                      </p:to>
                                    </p:set>
                                    <p:animEffect transition="in" filter="blinds(horizontal)">
                                      <p:cBhvr>
                                        <p:cTn id="54" dur="500"/>
                                        <p:tgtEl>
                                          <p:spTgt spid="880676"/>
                                        </p:tgtEl>
                                      </p:cBhvr>
                                    </p:animEffect>
                                  </p:childTnLst>
                                </p:cTn>
                              </p:par>
                              <p:par>
                                <p:cTn id="55" presetID="3" presetClass="entr" presetSubtype="10" fill="hold" nodeType="withEffect">
                                  <p:stCondLst>
                                    <p:cond delay="0"/>
                                  </p:stCondLst>
                                  <p:childTnLst>
                                    <p:set>
                                      <p:cBhvr>
                                        <p:cTn id="56" dur="1" fill="hold">
                                          <p:stCondLst>
                                            <p:cond delay="0"/>
                                          </p:stCondLst>
                                        </p:cTn>
                                        <p:tgtEl>
                                          <p:spTgt spid="880678"/>
                                        </p:tgtEl>
                                        <p:attrNameLst>
                                          <p:attrName>style.visibility</p:attrName>
                                        </p:attrNameLst>
                                      </p:cBhvr>
                                      <p:to>
                                        <p:strVal val="visible"/>
                                      </p:to>
                                    </p:set>
                                    <p:animEffect transition="in" filter="blinds(horizontal)">
                                      <p:cBhvr>
                                        <p:cTn id="57" dur="500"/>
                                        <p:tgtEl>
                                          <p:spTgt spid="880678"/>
                                        </p:tgtEl>
                                      </p:cBhvr>
                                    </p:animEffect>
                                  </p:childTnLst>
                                </p:cTn>
                              </p:par>
                              <p:par>
                                <p:cTn id="58" presetID="3" presetClass="entr" presetSubtype="10" fill="hold" nodeType="withEffect">
                                  <p:stCondLst>
                                    <p:cond delay="0"/>
                                  </p:stCondLst>
                                  <p:childTnLst>
                                    <p:set>
                                      <p:cBhvr>
                                        <p:cTn id="59" dur="1" fill="hold">
                                          <p:stCondLst>
                                            <p:cond delay="0"/>
                                          </p:stCondLst>
                                        </p:cTn>
                                        <p:tgtEl>
                                          <p:spTgt spid="880679"/>
                                        </p:tgtEl>
                                        <p:attrNameLst>
                                          <p:attrName>style.visibility</p:attrName>
                                        </p:attrNameLst>
                                      </p:cBhvr>
                                      <p:to>
                                        <p:strVal val="visible"/>
                                      </p:to>
                                    </p:set>
                                    <p:animEffect transition="in" filter="blinds(horizontal)">
                                      <p:cBhvr>
                                        <p:cTn id="60" dur="500"/>
                                        <p:tgtEl>
                                          <p:spTgt spid="880679"/>
                                        </p:tgtEl>
                                      </p:cBhvr>
                                    </p:animEffect>
                                  </p:childTnLst>
                                </p:cTn>
                              </p:par>
                              <p:par>
                                <p:cTn id="61" presetID="3" presetClass="entr" presetSubtype="10" fill="hold" nodeType="withEffect">
                                  <p:stCondLst>
                                    <p:cond delay="0"/>
                                  </p:stCondLst>
                                  <p:childTnLst>
                                    <p:set>
                                      <p:cBhvr>
                                        <p:cTn id="62" dur="1" fill="hold">
                                          <p:stCondLst>
                                            <p:cond delay="0"/>
                                          </p:stCondLst>
                                        </p:cTn>
                                        <p:tgtEl>
                                          <p:spTgt spid="880680"/>
                                        </p:tgtEl>
                                        <p:attrNameLst>
                                          <p:attrName>style.visibility</p:attrName>
                                        </p:attrNameLst>
                                      </p:cBhvr>
                                      <p:to>
                                        <p:strVal val="visible"/>
                                      </p:to>
                                    </p:set>
                                    <p:animEffect transition="in" filter="blinds(horizontal)">
                                      <p:cBhvr>
                                        <p:cTn id="63" dur="500"/>
                                        <p:tgtEl>
                                          <p:spTgt spid="880680"/>
                                        </p:tgtEl>
                                      </p:cBhvr>
                                    </p:animEffect>
                                  </p:childTnLst>
                                </p:cTn>
                              </p:par>
                              <p:par>
                                <p:cTn id="64" presetID="3" presetClass="entr" presetSubtype="10" fill="hold" nodeType="withEffect">
                                  <p:stCondLst>
                                    <p:cond delay="0"/>
                                  </p:stCondLst>
                                  <p:childTnLst>
                                    <p:set>
                                      <p:cBhvr>
                                        <p:cTn id="65" dur="1" fill="hold">
                                          <p:stCondLst>
                                            <p:cond delay="0"/>
                                          </p:stCondLst>
                                        </p:cTn>
                                        <p:tgtEl>
                                          <p:spTgt spid="880681"/>
                                        </p:tgtEl>
                                        <p:attrNameLst>
                                          <p:attrName>style.visibility</p:attrName>
                                        </p:attrNameLst>
                                      </p:cBhvr>
                                      <p:to>
                                        <p:strVal val="visible"/>
                                      </p:to>
                                    </p:set>
                                    <p:animEffect transition="in" filter="blinds(horizontal)">
                                      <p:cBhvr>
                                        <p:cTn id="66" dur="500"/>
                                        <p:tgtEl>
                                          <p:spTgt spid="880681"/>
                                        </p:tgtEl>
                                      </p:cBhvr>
                                    </p:animEffect>
                                  </p:childTnLst>
                                </p:cTn>
                              </p:par>
                              <p:par>
                                <p:cTn id="67" presetID="3" presetClass="entr" presetSubtype="10" fill="hold" nodeType="withEffect">
                                  <p:stCondLst>
                                    <p:cond delay="0"/>
                                  </p:stCondLst>
                                  <p:childTnLst>
                                    <p:set>
                                      <p:cBhvr>
                                        <p:cTn id="68" dur="1" fill="hold">
                                          <p:stCondLst>
                                            <p:cond delay="0"/>
                                          </p:stCondLst>
                                        </p:cTn>
                                        <p:tgtEl>
                                          <p:spTgt spid="880682"/>
                                        </p:tgtEl>
                                        <p:attrNameLst>
                                          <p:attrName>style.visibility</p:attrName>
                                        </p:attrNameLst>
                                      </p:cBhvr>
                                      <p:to>
                                        <p:strVal val="visible"/>
                                      </p:to>
                                    </p:set>
                                    <p:animEffect transition="in" filter="blinds(horizontal)">
                                      <p:cBhvr>
                                        <p:cTn id="69" dur="500"/>
                                        <p:tgtEl>
                                          <p:spTgt spid="88068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880683"/>
                                        </p:tgtEl>
                                        <p:attrNameLst>
                                          <p:attrName>style.visibility</p:attrName>
                                        </p:attrNameLst>
                                      </p:cBhvr>
                                      <p:to>
                                        <p:strVal val="visible"/>
                                      </p:to>
                                    </p:set>
                                    <p:animEffect transition="in" filter="blinds(horizontal)">
                                      <p:cBhvr>
                                        <p:cTn id="72" dur="500"/>
                                        <p:tgtEl>
                                          <p:spTgt spid="88068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880684"/>
                                        </p:tgtEl>
                                        <p:attrNameLst>
                                          <p:attrName>style.visibility</p:attrName>
                                        </p:attrNameLst>
                                      </p:cBhvr>
                                      <p:to>
                                        <p:strVal val="visible"/>
                                      </p:to>
                                    </p:set>
                                    <p:animEffect transition="in" filter="blinds(horizontal)">
                                      <p:cBhvr>
                                        <p:cTn id="75" dur="500"/>
                                        <p:tgtEl>
                                          <p:spTgt spid="880684"/>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880685"/>
                                        </p:tgtEl>
                                        <p:attrNameLst>
                                          <p:attrName>style.visibility</p:attrName>
                                        </p:attrNameLst>
                                      </p:cBhvr>
                                      <p:to>
                                        <p:strVal val="visible"/>
                                      </p:to>
                                    </p:set>
                                    <p:animEffect transition="in" filter="blinds(horizontal)">
                                      <p:cBhvr>
                                        <p:cTn id="78" dur="500"/>
                                        <p:tgtEl>
                                          <p:spTgt spid="880685"/>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880686"/>
                                        </p:tgtEl>
                                        <p:attrNameLst>
                                          <p:attrName>style.visibility</p:attrName>
                                        </p:attrNameLst>
                                      </p:cBhvr>
                                      <p:to>
                                        <p:strVal val="visible"/>
                                      </p:to>
                                    </p:set>
                                    <p:animEffect transition="in" filter="blinds(horizontal)">
                                      <p:cBhvr>
                                        <p:cTn id="81" dur="500"/>
                                        <p:tgtEl>
                                          <p:spTgt spid="880686"/>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880687"/>
                                        </p:tgtEl>
                                        <p:attrNameLst>
                                          <p:attrName>style.visibility</p:attrName>
                                        </p:attrNameLst>
                                      </p:cBhvr>
                                      <p:to>
                                        <p:strVal val="visible"/>
                                      </p:to>
                                    </p:set>
                                    <p:animEffect transition="in" filter="blinds(horizontal)">
                                      <p:cBhvr>
                                        <p:cTn id="84" dur="500"/>
                                        <p:tgtEl>
                                          <p:spTgt spid="8806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880691"/>
                                        </p:tgtEl>
                                        <p:attrNameLst>
                                          <p:attrName>style.visibility</p:attrName>
                                        </p:attrNameLst>
                                      </p:cBhvr>
                                      <p:to>
                                        <p:strVal val="visible"/>
                                      </p:to>
                                    </p:set>
                                    <p:animEffect transition="in" filter="blinds(horizontal)">
                                      <p:cBhvr>
                                        <p:cTn id="87" dur="500"/>
                                        <p:tgtEl>
                                          <p:spTgt spid="880691"/>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880692"/>
                                        </p:tgtEl>
                                        <p:attrNameLst>
                                          <p:attrName>style.visibility</p:attrName>
                                        </p:attrNameLst>
                                      </p:cBhvr>
                                      <p:to>
                                        <p:strVal val="visible"/>
                                      </p:to>
                                    </p:set>
                                    <p:animEffect transition="in" filter="blinds(horizontal)">
                                      <p:cBhvr>
                                        <p:cTn id="90" dur="500"/>
                                        <p:tgtEl>
                                          <p:spTgt spid="880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4" grpId="0"/>
      <p:bldP spid="880665" grpId="0"/>
      <p:bldP spid="880666" grpId="0"/>
      <p:bldP spid="880667" grpId="0"/>
      <p:bldP spid="880668" grpId="0"/>
      <p:bldP spid="880669" grpId="0"/>
      <p:bldP spid="880674" grpId="0" animBg="1"/>
      <p:bldP spid="880675" grpId="0" animBg="1"/>
      <p:bldP spid="880683" grpId="0"/>
      <p:bldP spid="880684" grpId="0"/>
      <p:bldP spid="880685" grpId="0"/>
      <p:bldP spid="880686" grpId="0"/>
      <p:bldP spid="880687" grpId="0"/>
      <p:bldP spid="880691" grpId="0"/>
      <p:bldP spid="88069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C611E806-31C1-64EF-035C-947AB9021057}"/>
              </a:ext>
            </a:extLst>
          </p:cNvPr>
          <p:cNvSpPr txBox="1">
            <a:spLocks/>
          </p:cNvSpPr>
          <p:nvPr/>
        </p:nvSpPr>
        <p:spPr>
          <a:xfrm>
            <a:off x="1666499" y="4457544"/>
            <a:ext cx="2066313" cy="1764000"/>
          </a:xfrm>
          <a:prstGeom prst="rect">
            <a:avLst/>
          </a:prstGeom>
          <a:solidFill>
            <a:schemeClr val="bg2">
              <a:lumMod val="75000"/>
            </a:schemeClr>
          </a:solidFill>
        </p:spPr>
        <p:txBody>
          <a:bodyPr wrap="square" rtlCol="0">
            <a:spAutoFit/>
          </a:bodyPr>
          <a:lstStyle/>
          <a:p>
            <a:pPr algn="ctr"/>
            <a:r>
              <a:rPr lang="tr-TR" dirty="0">
                <a:latin typeface="+mj-lt"/>
              </a:rPr>
              <a:t>Y- Ekseni</a:t>
            </a:r>
            <a:endParaRPr lang="en-GB" dirty="0">
              <a:latin typeface="+mj-lt"/>
            </a:endParaRPr>
          </a:p>
        </p:txBody>
      </p:sp>
      <p:sp>
        <p:nvSpPr>
          <p:cNvPr id="17" name="Metin kutusu 16">
            <a:extLst>
              <a:ext uri="{FF2B5EF4-FFF2-40B4-BE49-F238E27FC236}">
                <a16:creationId xmlns:a16="http://schemas.microsoft.com/office/drawing/2014/main" id="{D136A8CA-F7FE-5253-4931-0A522BF1C196}"/>
              </a:ext>
            </a:extLst>
          </p:cNvPr>
          <p:cNvSpPr txBox="1">
            <a:spLocks/>
          </p:cNvSpPr>
          <p:nvPr/>
        </p:nvSpPr>
        <p:spPr>
          <a:xfrm>
            <a:off x="3801911" y="4471659"/>
            <a:ext cx="1332000" cy="1764000"/>
          </a:xfrm>
          <a:prstGeom prst="rect">
            <a:avLst/>
          </a:prstGeom>
          <a:solidFill>
            <a:schemeClr val="bg2">
              <a:lumMod val="75000"/>
            </a:schemeClr>
          </a:solidFill>
        </p:spPr>
        <p:txBody>
          <a:bodyPr wrap="square" rtlCol="0">
            <a:spAutoFit/>
          </a:bodyPr>
          <a:lstStyle/>
          <a:p>
            <a:pPr algn="ctr"/>
            <a:r>
              <a:rPr lang="tr-TR" dirty="0">
                <a:latin typeface="+mj-lt"/>
              </a:rPr>
              <a:t>X ekseni</a:t>
            </a:r>
            <a:endParaRPr lang="en-GB" dirty="0">
              <a:latin typeface="+mj-lt"/>
            </a:endParaRPr>
          </a:p>
        </p:txBody>
      </p:sp>
      <p:sp>
        <p:nvSpPr>
          <p:cNvPr id="23" name="Dikdörtgen 22">
            <a:extLst>
              <a:ext uri="{FF2B5EF4-FFF2-40B4-BE49-F238E27FC236}">
                <a16:creationId xmlns:a16="http://schemas.microsoft.com/office/drawing/2014/main" id="{27F7CE16-E7EB-1EC5-8D93-68DCD7919233}"/>
              </a:ext>
            </a:extLst>
          </p:cNvPr>
          <p:cNvSpPr/>
          <p:nvPr/>
        </p:nvSpPr>
        <p:spPr>
          <a:xfrm>
            <a:off x="340325" y="4780501"/>
            <a:ext cx="4793586" cy="468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984076" name="Picture 12"/>
          <p:cNvPicPr>
            <a:picLocks noChangeAspect="1" noChangeArrowheads="1"/>
          </p:cNvPicPr>
          <p:nvPr/>
        </p:nvPicPr>
        <p:blipFill>
          <a:blip r:embed="rId3">
            <a:extLst>
              <a:ext uri="{28A0092B-C50C-407E-A947-70E740481C1C}">
                <a14:useLocalDpi xmlns:a14="http://schemas.microsoft.com/office/drawing/2010/main" val="0"/>
              </a:ext>
            </a:extLst>
          </a:blip>
          <a:srcRect l="13608" t="18854" r="18710" b="12939"/>
          <a:stretch>
            <a:fillRect/>
          </a:stretch>
        </p:blipFill>
        <p:spPr bwMode="auto">
          <a:xfrm>
            <a:off x="5827453" y="2529860"/>
            <a:ext cx="5342500" cy="41310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60" name="Rectangle 21"/>
          <p:cNvSpPr>
            <a:spLocks noGrp="1" noChangeArrowheads="1"/>
          </p:cNvSpPr>
          <p:nvPr>
            <p:ph type="title"/>
          </p:nvPr>
        </p:nvSpPr>
        <p:spPr/>
        <p:txBody>
          <a:bodyPr/>
          <a:lstStyle/>
          <a:p>
            <a:r>
              <a:rPr lang="tr-TR"/>
              <a:t>Kutu (Box) grafiği</a:t>
            </a:r>
          </a:p>
        </p:txBody>
      </p:sp>
      <p:sp>
        <p:nvSpPr>
          <p:cNvPr id="2" name="Veri Yer Tutucusu 1">
            <a:extLst>
              <a:ext uri="{FF2B5EF4-FFF2-40B4-BE49-F238E27FC236}">
                <a16:creationId xmlns:a16="http://schemas.microsoft.com/office/drawing/2014/main" id="{F765C5C7-07AC-F5C0-E65A-713DA2EB903C}"/>
              </a:ext>
            </a:extLst>
          </p:cNvPr>
          <p:cNvSpPr>
            <a:spLocks noGrp="1"/>
          </p:cNvSpPr>
          <p:nvPr>
            <p:ph type="dt" sz="half" idx="10"/>
          </p:nvPr>
        </p:nvSpPr>
        <p:spPr/>
        <p:txBody>
          <a:bodyPr/>
          <a:lstStyle/>
          <a:p>
            <a:endParaRPr lang="tr-TR" dirty="0"/>
          </a:p>
        </p:txBody>
      </p:sp>
      <p:sp>
        <p:nvSpPr>
          <p:cNvPr id="53258" name="Rectangle 18"/>
          <p:cNvSpPr>
            <a:spLocks noGrp="1" noChangeArrowheads="1"/>
          </p:cNvSpPr>
          <p:nvPr>
            <p:ph idx="1"/>
          </p:nvPr>
        </p:nvSpPr>
        <p:spPr>
          <a:xfrm>
            <a:off x="554894" y="1351900"/>
            <a:ext cx="10972800" cy="2436329"/>
          </a:xfrm>
        </p:spPr>
        <p:txBody>
          <a:bodyPr>
            <a:normAutofit/>
          </a:bodyPr>
          <a:lstStyle/>
          <a:p>
            <a:pPr marL="457193" indent="-457193">
              <a:buFont typeface="+mj-lt"/>
              <a:buAutoNum type="arabicPeriod"/>
            </a:pPr>
            <a:r>
              <a:rPr lang="tr-TR" sz="2400" b="0" dirty="0"/>
              <a:t>Veri skalası (günler, çıktılar)</a:t>
            </a:r>
          </a:p>
          <a:p>
            <a:pPr marL="457193" indent="-457193">
              <a:buFont typeface="+mj-lt"/>
              <a:buAutoNum type="arabicPeriod"/>
            </a:pPr>
            <a:r>
              <a:rPr lang="tr-TR" sz="2400" b="0" dirty="0"/>
              <a:t>Alt gruplar (adımlar, operasyonlar, vs.)</a:t>
            </a:r>
          </a:p>
          <a:p>
            <a:pPr marL="457193" indent="-457193">
              <a:buFont typeface="+mj-lt"/>
              <a:buAutoNum type="arabicPeriod"/>
            </a:pPr>
            <a:r>
              <a:rPr lang="tr-TR" sz="2400" b="0" dirty="0"/>
              <a:t>Alt üst varyasyon limitleri</a:t>
            </a:r>
          </a:p>
          <a:p>
            <a:pPr marL="457193" indent="-457193">
              <a:buFont typeface="+mj-lt"/>
              <a:buAutoNum type="arabicPeriod"/>
            </a:pPr>
            <a:r>
              <a:rPr lang="tr-TR" sz="2400" b="0" dirty="0"/>
              <a:t>Medyan</a:t>
            </a:r>
          </a:p>
          <a:p>
            <a:pPr marL="457193" indent="-457193">
              <a:buFont typeface="+mj-lt"/>
              <a:buAutoNum type="arabicPeriod"/>
            </a:pPr>
            <a:r>
              <a:rPr lang="tr-TR" sz="2400" b="0" dirty="0"/>
              <a:t>Kutu verinin %50’sini temsil eder</a:t>
            </a:r>
          </a:p>
        </p:txBody>
      </p:sp>
      <p:sp>
        <p:nvSpPr>
          <p:cNvPr id="4" name="Slayt Numarası Yer Tutucusu 3">
            <a:extLst>
              <a:ext uri="{FF2B5EF4-FFF2-40B4-BE49-F238E27FC236}">
                <a16:creationId xmlns:a16="http://schemas.microsoft.com/office/drawing/2014/main" id="{554A5F2B-032E-1981-E1D3-C1246B690E08}"/>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51</a:t>
            </a:fld>
            <a:endParaRPr lang="tr-TR"/>
          </a:p>
        </p:txBody>
      </p:sp>
      <p:sp>
        <p:nvSpPr>
          <p:cNvPr id="984077" name="AutoShape 13"/>
          <p:cNvSpPr>
            <a:spLocks noChangeArrowheads="1"/>
          </p:cNvSpPr>
          <p:nvPr/>
        </p:nvSpPr>
        <p:spPr bwMode="auto">
          <a:xfrm>
            <a:off x="6156990" y="2928937"/>
            <a:ext cx="428625" cy="500063"/>
          </a:xfrm>
          <a:prstGeom prst="rightArrow">
            <a:avLst>
              <a:gd name="adj1" fmla="val 50000"/>
              <a:gd name="adj2" fmla="val 58333"/>
            </a:avLst>
          </a:prstGeom>
          <a:solidFill>
            <a:schemeClr val="accent1"/>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wrap="none" lIns="85699" tIns="42850" rIns="85699" bIns="42850" anchor="ctr"/>
          <a:lstStyle/>
          <a:p>
            <a:pPr defTabSz="857236" eaLnBrk="0" hangingPunct="0">
              <a:buClr>
                <a:srgbClr val="000099"/>
              </a:buClr>
              <a:buSzPct val="75000"/>
            </a:pPr>
            <a:r>
              <a:rPr lang="en-US" sz="1700" dirty="0">
                <a:latin typeface="Arial" pitchFamily="34" charset="0"/>
              </a:rPr>
              <a:t>1</a:t>
            </a:r>
          </a:p>
        </p:txBody>
      </p:sp>
      <p:sp>
        <p:nvSpPr>
          <p:cNvPr id="984078" name="AutoShape 14"/>
          <p:cNvSpPr>
            <a:spLocks noChangeArrowheads="1"/>
          </p:cNvSpPr>
          <p:nvPr/>
        </p:nvSpPr>
        <p:spPr bwMode="auto">
          <a:xfrm rot="2978128" flipH="1">
            <a:off x="7853209" y="5212494"/>
            <a:ext cx="428625" cy="500063"/>
          </a:xfrm>
          <a:prstGeom prst="rightArrow">
            <a:avLst>
              <a:gd name="adj1" fmla="val 50000"/>
              <a:gd name="adj2" fmla="val 58333"/>
            </a:avLst>
          </a:prstGeom>
          <a:solidFill>
            <a:schemeClr val="accent1"/>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wrap="none" lIns="85699" tIns="42850" rIns="85699" bIns="42850" anchor="ctr"/>
          <a:lstStyle/>
          <a:p>
            <a:pPr defTabSz="857236" eaLnBrk="0" hangingPunct="0">
              <a:buClr>
                <a:srgbClr val="000099"/>
              </a:buClr>
              <a:buSzPct val="75000"/>
            </a:pPr>
            <a:r>
              <a:rPr lang="en-US" sz="1700">
                <a:latin typeface="Arial" pitchFamily="34" charset="0"/>
              </a:rPr>
              <a:t>2</a:t>
            </a:r>
          </a:p>
        </p:txBody>
      </p:sp>
      <p:sp>
        <p:nvSpPr>
          <p:cNvPr id="984079" name="AutoShape 15"/>
          <p:cNvSpPr>
            <a:spLocks noChangeArrowheads="1"/>
          </p:cNvSpPr>
          <p:nvPr/>
        </p:nvSpPr>
        <p:spPr bwMode="auto">
          <a:xfrm flipH="1">
            <a:off x="8836408" y="4345375"/>
            <a:ext cx="428625" cy="500063"/>
          </a:xfrm>
          <a:prstGeom prst="rightArrow">
            <a:avLst>
              <a:gd name="adj1" fmla="val 50000"/>
              <a:gd name="adj2" fmla="val 58333"/>
            </a:avLst>
          </a:prstGeom>
          <a:solidFill>
            <a:schemeClr val="accent1"/>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wrap="none" lIns="85699" tIns="42850" rIns="85699" bIns="42850" anchor="ctr"/>
          <a:lstStyle/>
          <a:p>
            <a:pPr defTabSz="857236" eaLnBrk="0" hangingPunct="0">
              <a:buClr>
                <a:srgbClr val="000099"/>
              </a:buClr>
              <a:buSzPct val="75000"/>
            </a:pPr>
            <a:r>
              <a:rPr lang="en-US" sz="1700" dirty="0">
                <a:latin typeface="Arial" pitchFamily="34" charset="0"/>
              </a:rPr>
              <a:t>3</a:t>
            </a:r>
          </a:p>
        </p:txBody>
      </p:sp>
      <p:sp>
        <p:nvSpPr>
          <p:cNvPr id="984080" name="AutoShape 16"/>
          <p:cNvSpPr>
            <a:spLocks noChangeArrowheads="1"/>
          </p:cNvSpPr>
          <p:nvPr/>
        </p:nvSpPr>
        <p:spPr bwMode="auto">
          <a:xfrm>
            <a:off x="9878965" y="5742337"/>
            <a:ext cx="428625" cy="500063"/>
          </a:xfrm>
          <a:prstGeom prst="rightArrow">
            <a:avLst>
              <a:gd name="adj1" fmla="val 50000"/>
              <a:gd name="adj2" fmla="val 58333"/>
            </a:avLst>
          </a:prstGeom>
          <a:solidFill>
            <a:schemeClr val="accent1"/>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wrap="none" lIns="85699" tIns="42850" rIns="85699" bIns="42850" anchor="ctr"/>
          <a:lstStyle/>
          <a:p>
            <a:pPr defTabSz="857236" eaLnBrk="0" hangingPunct="0">
              <a:buClr>
                <a:srgbClr val="000099"/>
              </a:buClr>
              <a:buSzPct val="75000"/>
            </a:pPr>
            <a:r>
              <a:rPr lang="en-US" sz="1700" dirty="0">
                <a:latin typeface="Arial" pitchFamily="34" charset="0"/>
              </a:rPr>
              <a:t>5</a:t>
            </a:r>
          </a:p>
        </p:txBody>
      </p:sp>
      <p:sp>
        <p:nvSpPr>
          <p:cNvPr id="984081" name="AutoShape 17"/>
          <p:cNvSpPr>
            <a:spLocks noChangeArrowheads="1"/>
          </p:cNvSpPr>
          <p:nvPr/>
        </p:nvSpPr>
        <p:spPr bwMode="auto">
          <a:xfrm flipH="1">
            <a:off x="9756810" y="4595406"/>
            <a:ext cx="428625" cy="500063"/>
          </a:xfrm>
          <a:prstGeom prst="rightArrow">
            <a:avLst>
              <a:gd name="adj1" fmla="val 50000"/>
              <a:gd name="adj2" fmla="val 58333"/>
            </a:avLst>
          </a:prstGeom>
          <a:solidFill>
            <a:schemeClr val="accent1"/>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wrap="none" lIns="85699" tIns="42850" rIns="85699" bIns="42850" anchor="ctr"/>
          <a:lstStyle/>
          <a:p>
            <a:pPr defTabSz="857236" eaLnBrk="0" hangingPunct="0">
              <a:buClr>
                <a:srgbClr val="000099"/>
              </a:buClr>
              <a:buSzPct val="75000"/>
            </a:pPr>
            <a:r>
              <a:rPr lang="en-US" sz="1700">
                <a:latin typeface="Arial" pitchFamily="34" charset="0"/>
              </a:rPr>
              <a:t>4</a:t>
            </a:r>
          </a:p>
        </p:txBody>
      </p:sp>
      <p:pic>
        <p:nvPicPr>
          <p:cNvPr id="16" name="Resim 15" descr="#34260 Clip Art Graphic Of Orange Guy Characters Wearing Business Ties Standing On Top Of Eachother In The Form Of A Pyramid by Jester Arts">
            <a:hlinkClick r:id="rId4"/>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5435" y="1875694"/>
            <a:ext cx="1526205" cy="1553306"/>
          </a:xfrm>
          <a:prstGeom prst="rect">
            <a:avLst/>
          </a:prstGeom>
          <a:noFill/>
          <a:ln>
            <a:noFill/>
          </a:ln>
        </p:spPr>
      </p:pic>
      <p:sp>
        <p:nvSpPr>
          <p:cNvPr id="5" name="Metin kutusu 4">
            <a:extLst>
              <a:ext uri="{FF2B5EF4-FFF2-40B4-BE49-F238E27FC236}">
                <a16:creationId xmlns:a16="http://schemas.microsoft.com/office/drawing/2014/main" id="{045A743B-CD16-CC8F-71AE-85EDEF429B41}"/>
              </a:ext>
            </a:extLst>
          </p:cNvPr>
          <p:cNvSpPr txBox="1"/>
          <p:nvPr/>
        </p:nvSpPr>
        <p:spPr>
          <a:xfrm>
            <a:off x="396705" y="3976043"/>
            <a:ext cx="5391219" cy="369332"/>
          </a:xfrm>
          <a:prstGeom prst="rect">
            <a:avLst/>
          </a:prstGeom>
          <a:noFill/>
        </p:spPr>
        <p:txBody>
          <a:bodyPr wrap="none" rtlCol="0">
            <a:spAutoFit/>
          </a:bodyPr>
          <a:lstStyle/>
          <a:p>
            <a:r>
              <a:rPr lang="tr-TR" dirty="0">
                <a:latin typeface="+mj-lt"/>
              </a:rPr>
              <a:t>Yandaki grafiği iki farklı durum için yorumlayın </a:t>
            </a:r>
            <a:endParaRPr lang="en-GB" dirty="0">
              <a:latin typeface="+mj-lt"/>
            </a:endParaRPr>
          </a:p>
        </p:txBody>
      </p:sp>
      <p:grpSp>
        <p:nvGrpSpPr>
          <p:cNvPr id="21" name="Grup 20">
            <a:extLst>
              <a:ext uri="{FF2B5EF4-FFF2-40B4-BE49-F238E27FC236}">
                <a16:creationId xmlns:a16="http://schemas.microsoft.com/office/drawing/2014/main" id="{AC946693-5E32-DF91-5652-7F35CB7E5A42}"/>
              </a:ext>
            </a:extLst>
          </p:cNvPr>
          <p:cNvGrpSpPr/>
          <p:nvPr/>
        </p:nvGrpSpPr>
        <p:grpSpPr>
          <a:xfrm>
            <a:off x="340325" y="4814876"/>
            <a:ext cx="4687287" cy="369332"/>
            <a:chOff x="340325" y="4814876"/>
            <a:chExt cx="4687287" cy="369332"/>
          </a:xfrm>
          <a:solidFill>
            <a:schemeClr val="accent1"/>
          </a:solidFill>
        </p:grpSpPr>
        <p:sp>
          <p:nvSpPr>
            <p:cNvPr id="6" name="Metin kutusu 5">
              <a:extLst>
                <a:ext uri="{FF2B5EF4-FFF2-40B4-BE49-F238E27FC236}">
                  <a16:creationId xmlns:a16="http://schemas.microsoft.com/office/drawing/2014/main" id="{A8D818C9-35AA-DD05-412C-B3676C3D3B93}"/>
                </a:ext>
              </a:extLst>
            </p:cNvPr>
            <p:cNvSpPr txBox="1"/>
            <p:nvPr/>
          </p:nvSpPr>
          <p:spPr>
            <a:xfrm>
              <a:off x="340325" y="4814876"/>
              <a:ext cx="1257075" cy="369332"/>
            </a:xfrm>
            <a:prstGeom prst="rect">
              <a:avLst/>
            </a:prstGeom>
            <a:grpFill/>
          </p:spPr>
          <p:txBody>
            <a:bodyPr wrap="none" rtlCol="0">
              <a:spAutoFit/>
            </a:bodyPr>
            <a:lstStyle/>
            <a:p>
              <a:r>
                <a:rPr lang="tr-TR" dirty="0">
                  <a:latin typeface="+mj-lt"/>
                </a:rPr>
                <a:t>Durum -1 </a:t>
              </a:r>
              <a:endParaRPr lang="en-GB" dirty="0">
                <a:latin typeface="+mj-lt"/>
              </a:endParaRPr>
            </a:p>
          </p:txBody>
        </p:sp>
        <p:sp>
          <p:nvSpPr>
            <p:cNvPr id="9" name="Metin kutusu 8">
              <a:extLst>
                <a:ext uri="{FF2B5EF4-FFF2-40B4-BE49-F238E27FC236}">
                  <a16:creationId xmlns:a16="http://schemas.microsoft.com/office/drawing/2014/main" id="{71D2E9BE-03F7-7B6F-8CFC-C55CE1C412CB}"/>
                </a:ext>
              </a:extLst>
            </p:cNvPr>
            <p:cNvSpPr txBox="1"/>
            <p:nvPr/>
          </p:nvSpPr>
          <p:spPr>
            <a:xfrm>
              <a:off x="1864993" y="4814876"/>
              <a:ext cx="1736373" cy="369332"/>
            </a:xfrm>
            <a:prstGeom prst="rect">
              <a:avLst/>
            </a:prstGeom>
            <a:grpFill/>
          </p:spPr>
          <p:txBody>
            <a:bodyPr wrap="none" rtlCol="0">
              <a:spAutoFit/>
            </a:bodyPr>
            <a:lstStyle/>
            <a:p>
              <a:r>
                <a:rPr lang="tr-TR" dirty="0" err="1">
                  <a:latin typeface="+mj-lt"/>
                </a:rPr>
                <a:t>Geçikme</a:t>
              </a:r>
              <a:r>
                <a:rPr lang="tr-TR" dirty="0">
                  <a:latin typeface="+mj-lt"/>
                </a:rPr>
                <a:t> (Dk)</a:t>
              </a:r>
              <a:endParaRPr lang="en-GB" dirty="0">
                <a:latin typeface="+mj-lt"/>
              </a:endParaRPr>
            </a:p>
          </p:txBody>
        </p:sp>
        <p:sp>
          <p:nvSpPr>
            <p:cNvPr id="12" name="Metin kutusu 11">
              <a:extLst>
                <a:ext uri="{FF2B5EF4-FFF2-40B4-BE49-F238E27FC236}">
                  <a16:creationId xmlns:a16="http://schemas.microsoft.com/office/drawing/2014/main" id="{A459BE4A-DE1C-1DBD-897D-A0AA4A54818E}"/>
                </a:ext>
              </a:extLst>
            </p:cNvPr>
            <p:cNvSpPr txBox="1"/>
            <p:nvPr/>
          </p:nvSpPr>
          <p:spPr>
            <a:xfrm>
              <a:off x="3947612" y="4814876"/>
              <a:ext cx="1080000" cy="360000"/>
            </a:xfrm>
            <a:prstGeom prst="rect">
              <a:avLst/>
            </a:prstGeom>
            <a:grpFill/>
          </p:spPr>
          <p:txBody>
            <a:bodyPr wrap="square" rtlCol="0">
              <a:spAutoFit/>
            </a:bodyPr>
            <a:lstStyle/>
            <a:p>
              <a:r>
                <a:rPr lang="tr-TR" dirty="0">
                  <a:latin typeface="+mj-lt"/>
                </a:rPr>
                <a:t>Hat </a:t>
              </a:r>
              <a:r>
                <a:rPr lang="tr-TR" dirty="0" err="1">
                  <a:latin typeface="+mj-lt"/>
                </a:rPr>
                <a:t>no</a:t>
              </a:r>
              <a:endParaRPr lang="en-GB" dirty="0">
                <a:latin typeface="+mj-lt"/>
              </a:endParaRPr>
            </a:p>
          </p:txBody>
        </p:sp>
      </p:grpSp>
      <p:sp>
        <p:nvSpPr>
          <p:cNvPr id="24" name="Dikdörtgen 23">
            <a:extLst>
              <a:ext uri="{FF2B5EF4-FFF2-40B4-BE49-F238E27FC236}">
                <a16:creationId xmlns:a16="http://schemas.microsoft.com/office/drawing/2014/main" id="{428C2A54-50DA-356B-238C-9FE72CB61975}"/>
              </a:ext>
            </a:extLst>
          </p:cNvPr>
          <p:cNvSpPr/>
          <p:nvPr/>
        </p:nvSpPr>
        <p:spPr>
          <a:xfrm>
            <a:off x="336386" y="5214428"/>
            <a:ext cx="4793586" cy="46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5" name="Dikdörtgen 24">
            <a:extLst>
              <a:ext uri="{FF2B5EF4-FFF2-40B4-BE49-F238E27FC236}">
                <a16:creationId xmlns:a16="http://schemas.microsoft.com/office/drawing/2014/main" id="{C9795642-82E8-34A1-7DE6-4D0886B35DAB}"/>
              </a:ext>
            </a:extLst>
          </p:cNvPr>
          <p:cNvSpPr/>
          <p:nvPr/>
        </p:nvSpPr>
        <p:spPr>
          <a:xfrm>
            <a:off x="357798" y="5648355"/>
            <a:ext cx="4793586" cy="468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grpSp>
        <p:nvGrpSpPr>
          <p:cNvPr id="22" name="Grup 21">
            <a:extLst>
              <a:ext uri="{FF2B5EF4-FFF2-40B4-BE49-F238E27FC236}">
                <a16:creationId xmlns:a16="http://schemas.microsoft.com/office/drawing/2014/main" id="{406965FA-1FE3-5898-AE2B-7390652B4655}"/>
              </a:ext>
            </a:extLst>
          </p:cNvPr>
          <p:cNvGrpSpPr/>
          <p:nvPr/>
        </p:nvGrpSpPr>
        <p:grpSpPr>
          <a:xfrm>
            <a:off x="340325" y="5246293"/>
            <a:ext cx="4687287" cy="369332"/>
            <a:chOff x="340325" y="5246293"/>
            <a:chExt cx="4687287" cy="369332"/>
          </a:xfrm>
          <a:solidFill>
            <a:srgbClr val="68BFAC"/>
          </a:solidFill>
        </p:grpSpPr>
        <p:sp>
          <p:nvSpPr>
            <p:cNvPr id="7" name="Metin kutusu 6">
              <a:extLst>
                <a:ext uri="{FF2B5EF4-FFF2-40B4-BE49-F238E27FC236}">
                  <a16:creationId xmlns:a16="http://schemas.microsoft.com/office/drawing/2014/main" id="{D6953594-EA16-0DFD-FE72-49A03BEA2B6F}"/>
                </a:ext>
              </a:extLst>
            </p:cNvPr>
            <p:cNvSpPr txBox="1"/>
            <p:nvPr/>
          </p:nvSpPr>
          <p:spPr>
            <a:xfrm>
              <a:off x="340325" y="5246293"/>
              <a:ext cx="1257075" cy="369332"/>
            </a:xfrm>
            <a:prstGeom prst="rect">
              <a:avLst/>
            </a:prstGeom>
            <a:grpFill/>
          </p:spPr>
          <p:txBody>
            <a:bodyPr wrap="none" rtlCol="0">
              <a:spAutoFit/>
            </a:bodyPr>
            <a:lstStyle/>
            <a:p>
              <a:r>
                <a:rPr lang="tr-TR" dirty="0">
                  <a:latin typeface="+mj-lt"/>
                </a:rPr>
                <a:t>Durum -2 </a:t>
              </a:r>
              <a:endParaRPr lang="en-GB" dirty="0">
                <a:latin typeface="+mj-lt"/>
              </a:endParaRPr>
            </a:p>
          </p:txBody>
        </p:sp>
        <p:sp>
          <p:nvSpPr>
            <p:cNvPr id="10" name="Metin kutusu 9">
              <a:extLst>
                <a:ext uri="{FF2B5EF4-FFF2-40B4-BE49-F238E27FC236}">
                  <a16:creationId xmlns:a16="http://schemas.microsoft.com/office/drawing/2014/main" id="{9FD9F185-D8AA-96BC-EC79-C833AE86DCBA}"/>
                </a:ext>
              </a:extLst>
            </p:cNvPr>
            <p:cNvSpPr txBox="1"/>
            <p:nvPr/>
          </p:nvSpPr>
          <p:spPr>
            <a:xfrm>
              <a:off x="1986019" y="5246293"/>
              <a:ext cx="1494320" cy="369332"/>
            </a:xfrm>
            <a:prstGeom prst="rect">
              <a:avLst/>
            </a:prstGeom>
            <a:grpFill/>
          </p:spPr>
          <p:txBody>
            <a:bodyPr wrap="none" rtlCol="0">
              <a:spAutoFit/>
            </a:bodyPr>
            <a:lstStyle/>
            <a:p>
              <a:r>
                <a:rPr lang="tr-TR" dirty="0">
                  <a:latin typeface="+mj-lt"/>
                </a:rPr>
                <a:t>Doluluk  (%)</a:t>
              </a:r>
              <a:endParaRPr lang="en-GB" dirty="0">
                <a:latin typeface="+mj-lt"/>
              </a:endParaRPr>
            </a:p>
          </p:txBody>
        </p:sp>
        <p:sp>
          <p:nvSpPr>
            <p:cNvPr id="13" name="Metin kutusu 12">
              <a:extLst>
                <a:ext uri="{FF2B5EF4-FFF2-40B4-BE49-F238E27FC236}">
                  <a16:creationId xmlns:a16="http://schemas.microsoft.com/office/drawing/2014/main" id="{D0C84FB0-D1A5-6E36-5ED4-94FEC2C3E076}"/>
                </a:ext>
              </a:extLst>
            </p:cNvPr>
            <p:cNvSpPr txBox="1"/>
            <p:nvPr/>
          </p:nvSpPr>
          <p:spPr>
            <a:xfrm>
              <a:off x="3947612" y="5246293"/>
              <a:ext cx="1080000" cy="360000"/>
            </a:xfrm>
            <a:prstGeom prst="rect">
              <a:avLst/>
            </a:prstGeom>
            <a:grpFill/>
          </p:spPr>
          <p:txBody>
            <a:bodyPr wrap="none" rtlCol="0">
              <a:spAutoFit/>
            </a:bodyPr>
            <a:lstStyle/>
            <a:p>
              <a:r>
                <a:rPr lang="tr-TR" dirty="0">
                  <a:latin typeface="+mj-lt"/>
                </a:rPr>
                <a:t>Hat </a:t>
              </a:r>
              <a:r>
                <a:rPr lang="tr-TR" dirty="0" err="1">
                  <a:latin typeface="+mj-lt"/>
                </a:rPr>
                <a:t>no</a:t>
              </a:r>
              <a:endParaRPr lang="en-GB" dirty="0">
                <a:latin typeface="+mj-lt"/>
              </a:endParaRPr>
            </a:p>
          </p:txBody>
        </p:sp>
      </p:grpSp>
      <p:sp>
        <p:nvSpPr>
          <p:cNvPr id="8" name="Metin kutusu 7">
            <a:extLst>
              <a:ext uri="{FF2B5EF4-FFF2-40B4-BE49-F238E27FC236}">
                <a16:creationId xmlns:a16="http://schemas.microsoft.com/office/drawing/2014/main" id="{B9E871E3-1912-9C1C-90F3-9FE3AFDD205D}"/>
              </a:ext>
            </a:extLst>
          </p:cNvPr>
          <p:cNvSpPr txBox="1"/>
          <p:nvPr/>
        </p:nvSpPr>
        <p:spPr>
          <a:xfrm>
            <a:off x="340325" y="5677709"/>
            <a:ext cx="1257075" cy="369332"/>
          </a:xfrm>
          <a:prstGeom prst="rect">
            <a:avLst/>
          </a:prstGeom>
          <a:solidFill>
            <a:schemeClr val="accent2"/>
          </a:solidFill>
        </p:spPr>
        <p:txBody>
          <a:bodyPr wrap="none" rtlCol="0">
            <a:spAutoFit/>
          </a:bodyPr>
          <a:lstStyle/>
          <a:p>
            <a:r>
              <a:rPr lang="tr-TR" dirty="0">
                <a:latin typeface="+mj-lt"/>
              </a:rPr>
              <a:t>Durum -3 </a:t>
            </a:r>
            <a:endParaRPr lang="en-GB" dirty="0">
              <a:latin typeface="+mj-lt"/>
            </a:endParaRPr>
          </a:p>
        </p:txBody>
      </p:sp>
      <p:sp>
        <p:nvSpPr>
          <p:cNvPr id="11" name="Metin kutusu 10">
            <a:extLst>
              <a:ext uri="{FF2B5EF4-FFF2-40B4-BE49-F238E27FC236}">
                <a16:creationId xmlns:a16="http://schemas.microsoft.com/office/drawing/2014/main" id="{3EC1C4E9-CC74-1565-C209-240ECCA11CC1}"/>
              </a:ext>
            </a:extLst>
          </p:cNvPr>
          <p:cNvSpPr txBox="1"/>
          <p:nvPr/>
        </p:nvSpPr>
        <p:spPr>
          <a:xfrm>
            <a:off x="1733547" y="5677709"/>
            <a:ext cx="1999265" cy="369332"/>
          </a:xfrm>
          <a:prstGeom prst="rect">
            <a:avLst/>
          </a:prstGeom>
          <a:solidFill>
            <a:schemeClr val="accent2"/>
          </a:solidFill>
        </p:spPr>
        <p:txBody>
          <a:bodyPr wrap="none" rtlCol="0">
            <a:spAutoFit/>
          </a:bodyPr>
          <a:lstStyle/>
          <a:p>
            <a:r>
              <a:rPr lang="tr-TR" dirty="0">
                <a:latin typeface="+mj-lt"/>
              </a:rPr>
              <a:t>Memnuniyet (%)</a:t>
            </a:r>
            <a:endParaRPr lang="en-GB" dirty="0">
              <a:latin typeface="+mj-lt"/>
            </a:endParaRPr>
          </a:p>
        </p:txBody>
      </p:sp>
      <p:sp>
        <p:nvSpPr>
          <p:cNvPr id="14" name="Metin kutusu 13">
            <a:extLst>
              <a:ext uri="{FF2B5EF4-FFF2-40B4-BE49-F238E27FC236}">
                <a16:creationId xmlns:a16="http://schemas.microsoft.com/office/drawing/2014/main" id="{F2E877E8-7795-973B-9026-993D9853A01E}"/>
              </a:ext>
            </a:extLst>
          </p:cNvPr>
          <p:cNvSpPr txBox="1"/>
          <p:nvPr/>
        </p:nvSpPr>
        <p:spPr>
          <a:xfrm>
            <a:off x="3947612" y="5677709"/>
            <a:ext cx="1080000" cy="360000"/>
          </a:xfrm>
          <a:prstGeom prst="rect">
            <a:avLst/>
          </a:prstGeom>
          <a:solidFill>
            <a:schemeClr val="accent2"/>
          </a:solidFill>
        </p:spPr>
        <p:txBody>
          <a:bodyPr wrap="none" rtlCol="0">
            <a:spAutoFit/>
          </a:bodyPr>
          <a:lstStyle/>
          <a:p>
            <a:r>
              <a:rPr lang="tr-TR" dirty="0">
                <a:latin typeface="+mj-lt"/>
              </a:rPr>
              <a:t>Hat </a:t>
            </a:r>
            <a:r>
              <a:rPr lang="tr-TR" dirty="0" err="1">
                <a:latin typeface="+mj-lt"/>
              </a:rPr>
              <a:t>no</a:t>
            </a:r>
            <a:endParaRPr lang="en-GB" dirty="0">
              <a:latin typeface="+mj-lt"/>
            </a:endParaRPr>
          </a:p>
        </p:txBody>
      </p:sp>
    </p:spTree>
    <p:extLst>
      <p:ext uri="{BB962C8B-B14F-4D97-AF65-F5344CB8AC3E}">
        <p14:creationId xmlns:p14="http://schemas.microsoft.com/office/powerpoint/2010/main" val="27336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4076"/>
                                        </p:tgtEl>
                                        <p:attrNameLst>
                                          <p:attrName>style.visibility</p:attrName>
                                        </p:attrNameLst>
                                      </p:cBhvr>
                                      <p:to>
                                        <p:strVal val="visible"/>
                                      </p:to>
                                    </p:set>
                                    <p:animEffect transition="in" filter="fade">
                                      <p:cBhvr>
                                        <p:cTn id="7" dur="2000"/>
                                        <p:tgtEl>
                                          <p:spTgt spid="984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4077"/>
                                        </p:tgtEl>
                                        <p:attrNameLst>
                                          <p:attrName>style.visibility</p:attrName>
                                        </p:attrNameLst>
                                      </p:cBhvr>
                                      <p:to>
                                        <p:strVal val="visible"/>
                                      </p:to>
                                    </p:set>
                                    <p:animEffect transition="in" filter="fade">
                                      <p:cBhvr>
                                        <p:cTn id="12" dur="2000"/>
                                        <p:tgtEl>
                                          <p:spTgt spid="984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84078"/>
                                        </p:tgtEl>
                                        <p:attrNameLst>
                                          <p:attrName>style.visibility</p:attrName>
                                        </p:attrNameLst>
                                      </p:cBhvr>
                                      <p:to>
                                        <p:strVal val="visible"/>
                                      </p:to>
                                    </p:set>
                                    <p:animEffect transition="in" filter="fade">
                                      <p:cBhvr>
                                        <p:cTn id="17" dur="2000"/>
                                        <p:tgtEl>
                                          <p:spTgt spid="9840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84079"/>
                                        </p:tgtEl>
                                        <p:attrNameLst>
                                          <p:attrName>style.visibility</p:attrName>
                                        </p:attrNameLst>
                                      </p:cBhvr>
                                      <p:to>
                                        <p:strVal val="visible"/>
                                      </p:to>
                                    </p:set>
                                    <p:animEffect transition="in" filter="fade">
                                      <p:cBhvr>
                                        <p:cTn id="22" dur="2000"/>
                                        <p:tgtEl>
                                          <p:spTgt spid="9840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84080"/>
                                        </p:tgtEl>
                                        <p:attrNameLst>
                                          <p:attrName>style.visibility</p:attrName>
                                        </p:attrNameLst>
                                      </p:cBhvr>
                                      <p:to>
                                        <p:strVal val="visible"/>
                                      </p:to>
                                    </p:set>
                                    <p:animEffect transition="in" filter="fade">
                                      <p:cBhvr>
                                        <p:cTn id="27" dur="2000"/>
                                        <p:tgtEl>
                                          <p:spTgt spid="9840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84081"/>
                                        </p:tgtEl>
                                        <p:attrNameLst>
                                          <p:attrName>style.visibility</p:attrName>
                                        </p:attrNameLst>
                                      </p:cBhvr>
                                      <p:to>
                                        <p:strVal val="visible"/>
                                      </p:to>
                                    </p:set>
                                    <p:animEffect transition="in" filter="fade">
                                      <p:cBhvr>
                                        <p:cTn id="32" dur="2000"/>
                                        <p:tgtEl>
                                          <p:spTgt spid="984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77" grpId="0" animBg="1"/>
      <p:bldP spid="984078" grpId="0" animBg="1"/>
      <p:bldP spid="984079" grpId="0" animBg="1"/>
      <p:bldP spid="984080" grpId="0" animBg="1"/>
      <p:bldP spid="98408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6"/>
          <p:cNvSpPr>
            <a:spLocks noGrp="1" noChangeArrowheads="1"/>
          </p:cNvSpPr>
          <p:nvPr>
            <p:ph type="title"/>
          </p:nvPr>
        </p:nvSpPr>
        <p:spPr/>
        <p:txBody>
          <a:bodyPr/>
          <a:lstStyle/>
          <a:p>
            <a:r>
              <a:rPr lang="tr-TR"/>
              <a:t>Kutu (Box) grafiği</a:t>
            </a:r>
          </a:p>
        </p:txBody>
      </p:sp>
      <p:sp>
        <p:nvSpPr>
          <p:cNvPr id="2" name="Veri Yer Tutucusu 1">
            <a:extLst>
              <a:ext uri="{FF2B5EF4-FFF2-40B4-BE49-F238E27FC236}">
                <a16:creationId xmlns:a16="http://schemas.microsoft.com/office/drawing/2014/main" id="{ABB4863B-93CB-6797-B047-1C390E692865}"/>
              </a:ext>
            </a:extLst>
          </p:cNvPr>
          <p:cNvSpPr>
            <a:spLocks noGrp="1"/>
          </p:cNvSpPr>
          <p:nvPr>
            <p:ph type="dt" sz="half" idx="10"/>
          </p:nvPr>
        </p:nvSpPr>
        <p:spPr/>
        <p:txBody>
          <a:bodyPr/>
          <a:lstStyle/>
          <a:p>
            <a:endParaRPr lang="tr-TR" dirty="0"/>
          </a:p>
        </p:txBody>
      </p:sp>
      <p:sp>
        <p:nvSpPr>
          <p:cNvPr id="4" name="Slayt Numarası Yer Tutucusu 3">
            <a:extLst>
              <a:ext uri="{FF2B5EF4-FFF2-40B4-BE49-F238E27FC236}">
                <a16:creationId xmlns:a16="http://schemas.microsoft.com/office/drawing/2014/main" id="{D991B63B-1F3B-E0F5-D82F-4C69B1E5DA2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52</a:t>
            </a:fld>
            <a:endParaRPr lang="tr-TR"/>
          </a:p>
        </p:txBody>
      </p:sp>
      <p:sp>
        <p:nvSpPr>
          <p:cNvPr id="878605" name="Rectangle 13"/>
          <p:cNvSpPr>
            <a:spLocks noChangeArrowheads="1"/>
          </p:cNvSpPr>
          <p:nvPr/>
        </p:nvSpPr>
        <p:spPr bwMode="auto">
          <a:xfrm>
            <a:off x="2927350" y="1230313"/>
            <a:ext cx="6120978" cy="90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p>
            <a:pPr defTabSz="915973">
              <a:buClr>
                <a:schemeClr val="folHlink"/>
              </a:buClr>
              <a:buSzPct val="60000"/>
              <a:tabLst>
                <a:tab pos="273046" algn="l"/>
              </a:tabLst>
            </a:pPr>
            <a:endParaRPr lang="tr-TR" sz="2400" dirty="0"/>
          </a:p>
        </p:txBody>
      </p:sp>
      <p:grpSp>
        <p:nvGrpSpPr>
          <p:cNvPr id="10" name="Grup 9">
            <a:extLst>
              <a:ext uri="{FF2B5EF4-FFF2-40B4-BE49-F238E27FC236}">
                <a16:creationId xmlns:a16="http://schemas.microsoft.com/office/drawing/2014/main" id="{DCD3E4D1-649F-24DC-92B0-47F7E955839A}"/>
              </a:ext>
            </a:extLst>
          </p:cNvPr>
          <p:cNvGrpSpPr/>
          <p:nvPr/>
        </p:nvGrpSpPr>
        <p:grpSpPr>
          <a:xfrm>
            <a:off x="606571" y="1177716"/>
            <a:ext cx="6963747" cy="5689809"/>
            <a:chOff x="606571" y="1177716"/>
            <a:chExt cx="6963747" cy="5689809"/>
          </a:xfrm>
        </p:grpSpPr>
        <p:pic>
          <p:nvPicPr>
            <p:cNvPr id="7" name="Resim 6">
              <a:extLst>
                <a:ext uri="{FF2B5EF4-FFF2-40B4-BE49-F238E27FC236}">
                  <a16:creationId xmlns:a16="http://schemas.microsoft.com/office/drawing/2014/main" id="{6DC5E5A6-B022-514A-4AEE-7589BBFD5776}"/>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
                      </a14:imgEffect>
                    </a14:imgLayer>
                  </a14:imgProps>
                </a:ext>
              </a:extLst>
            </a:blip>
            <a:srcRect b="14308"/>
            <a:stretch>
              <a:fillRect/>
            </a:stretch>
          </p:blipFill>
          <p:spPr>
            <a:xfrm>
              <a:off x="606571" y="1177716"/>
              <a:ext cx="6963747" cy="5689809"/>
            </a:xfrm>
            <a:prstGeom prst="rect">
              <a:avLst/>
            </a:prstGeom>
          </p:spPr>
        </p:pic>
        <p:pic>
          <p:nvPicPr>
            <p:cNvPr id="8" name="Resim 7">
              <a:extLst>
                <a:ext uri="{FF2B5EF4-FFF2-40B4-BE49-F238E27FC236}">
                  <a16:creationId xmlns:a16="http://schemas.microsoft.com/office/drawing/2014/main" id="{3E99D36E-B764-35D3-FE81-8C9325C2DA38}"/>
                </a:ext>
              </a:extLst>
            </p:cNvPr>
            <p:cNvPicPr>
              <a:picLocks noChangeAspect="1"/>
            </p:cNvPicPr>
            <p:nvPr/>
          </p:nvPicPr>
          <p:blipFill>
            <a:blip r:embed="rId5"/>
            <a:srcRect l="25943" r="42958" b="15244"/>
            <a:stretch>
              <a:fillRect/>
            </a:stretch>
          </p:blipFill>
          <p:spPr>
            <a:xfrm>
              <a:off x="2413190" y="1230313"/>
              <a:ext cx="2165685" cy="5627687"/>
            </a:xfrm>
            <a:prstGeom prst="rect">
              <a:avLst/>
            </a:prstGeom>
          </p:spPr>
        </p:pic>
        <p:pic>
          <p:nvPicPr>
            <p:cNvPr id="9" name="Resim 8">
              <a:extLst>
                <a:ext uri="{FF2B5EF4-FFF2-40B4-BE49-F238E27FC236}">
                  <a16:creationId xmlns:a16="http://schemas.microsoft.com/office/drawing/2014/main" id="{532B892D-BA3D-A9A6-0586-F22F90FC427B}"/>
                </a:ext>
              </a:extLst>
            </p:cNvPr>
            <p:cNvPicPr>
              <a:picLocks noChangeAspect="1"/>
            </p:cNvPicPr>
            <p:nvPr/>
          </p:nvPicPr>
          <p:blipFill>
            <a:blip r:embed="rId5"/>
            <a:srcRect l="25943" t="73638" r="29432" b="15244"/>
            <a:stretch>
              <a:fillRect/>
            </a:stretch>
          </p:blipFill>
          <p:spPr>
            <a:xfrm>
              <a:off x="2413190" y="6098292"/>
              <a:ext cx="3107586" cy="738171"/>
            </a:xfrm>
            <a:prstGeom prst="rect">
              <a:avLst/>
            </a:prstGeom>
          </p:spPr>
        </p:pic>
      </p:grpSp>
      <p:sp>
        <p:nvSpPr>
          <p:cNvPr id="5" name="İçerik Yer Tutucusu 4">
            <a:extLst>
              <a:ext uri="{FF2B5EF4-FFF2-40B4-BE49-F238E27FC236}">
                <a16:creationId xmlns:a16="http://schemas.microsoft.com/office/drawing/2014/main" id="{DB86EC85-A615-9A4C-4D72-72A75F5AF0F7}"/>
              </a:ext>
            </a:extLst>
          </p:cNvPr>
          <p:cNvSpPr>
            <a:spLocks noGrp="1"/>
          </p:cNvSpPr>
          <p:nvPr>
            <p:ph idx="1"/>
          </p:nvPr>
        </p:nvSpPr>
        <p:spPr>
          <a:xfrm>
            <a:off x="6531429" y="1372796"/>
            <a:ext cx="5326274" cy="1480407"/>
          </a:xfrm>
        </p:spPr>
        <p:txBody>
          <a:bodyPr/>
          <a:lstStyle/>
          <a:p>
            <a:r>
              <a:rPr lang="en-GB" b="0" dirty="0"/>
              <a:t>Bir </a:t>
            </a:r>
            <a:r>
              <a:rPr lang="en-GB" b="0" dirty="0" err="1"/>
              <a:t>veri</a:t>
            </a:r>
            <a:r>
              <a:rPr lang="en-GB" b="0" dirty="0"/>
              <a:t> </a:t>
            </a:r>
            <a:r>
              <a:rPr lang="en-GB" b="0" dirty="0" err="1"/>
              <a:t>kümesinin</a:t>
            </a:r>
            <a:r>
              <a:rPr lang="en-GB" b="0" dirty="0"/>
              <a:t> median (</a:t>
            </a:r>
            <a:r>
              <a:rPr lang="en-GB" b="0" dirty="0" err="1"/>
              <a:t>varyasyon</a:t>
            </a:r>
            <a:r>
              <a:rPr lang="en-GB" b="0" dirty="0"/>
              <a:t>), </a:t>
            </a:r>
            <a:r>
              <a:rPr lang="en-GB" b="0" dirty="0" err="1"/>
              <a:t>yönüyle</a:t>
            </a:r>
            <a:r>
              <a:rPr lang="en-GB" b="0" dirty="0"/>
              <a:t> fark </a:t>
            </a:r>
            <a:r>
              <a:rPr lang="en-GB" b="0" dirty="0" err="1"/>
              <a:t>olup</a:t>
            </a:r>
            <a:r>
              <a:rPr lang="en-GB" b="0" dirty="0"/>
              <a:t> </a:t>
            </a:r>
            <a:r>
              <a:rPr lang="en-GB" b="0" dirty="0" err="1"/>
              <a:t>olmadığını</a:t>
            </a:r>
            <a:r>
              <a:rPr lang="en-GB" b="0" dirty="0"/>
              <a:t> </a:t>
            </a:r>
            <a:r>
              <a:rPr lang="en-GB" b="0" dirty="0" err="1"/>
              <a:t>görmeye</a:t>
            </a:r>
            <a:r>
              <a:rPr lang="en-GB" b="0" dirty="0"/>
              <a:t> </a:t>
            </a:r>
            <a:r>
              <a:rPr lang="en-GB" b="0" dirty="0" err="1"/>
              <a:t>yarar</a:t>
            </a:r>
            <a:r>
              <a:rPr lang="en-GB" b="0" dirty="0"/>
              <a:t>.</a:t>
            </a:r>
          </a:p>
          <a:p>
            <a:endParaRPr lang="en-GB" b="0" dirty="0"/>
          </a:p>
        </p:txBody>
      </p:sp>
      <p:pic>
        <p:nvPicPr>
          <p:cNvPr id="16" name="Resim 15">
            <a:extLst>
              <a:ext uri="{FF2B5EF4-FFF2-40B4-BE49-F238E27FC236}">
                <a16:creationId xmlns:a16="http://schemas.microsoft.com/office/drawing/2014/main" id="{69348B82-C89E-ABAE-33BA-17768AB0F279}"/>
              </a:ext>
            </a:extLst>
          </p:cNvPr>
          <p:cNvPicPr>
            <a:picLocks noChangeAspect="1"/>
          </p:cNvPicPr>
          <p:nvPr/>
        </p:nvPicPr>
        <p:blipFill>
          <a:blip r:embed="rId6"/>
          <a:stretch>
            <a:fillRect/>
          </a:stretch>
        </p:blipFill>
        <p:spPr>
          <a:xfrm>
            <a:off x="4948005" y="2677675"/>
            <a:ext cx="2622313" cy="2429713"/>
          </a:xfrm>
          <a:prstGeom prst="rect">
            <a:avLst/>
          </a:prstGeom>
          <a:ln>
            <a:noFill/>
          </a:ln>
          <a:effectLst>
            <a:outerShdw blurRad="292100" dist="139700" dir="2700000" algn="tl" rotWithShape="0">
              <a:srgbClr val="333333">
                <a:alpha val="65000"/>
              </a:srgbClr>
            </a:outerShdw>
          </a:effectLst>
        </p:spPr>
      </p:pic>
      <p:pic>
        <p:nvPicPr>
          <p:cNvPr id="18" name="Resim 17">
            <a:extLst>
              <a:ext uri="{FF2B5EF4-FFF2-40B4-BE49-F238E27FC236}">
                <a16:creationId xmlns:a16="http://schemas.microsoft.com/office/drawing/2014/main" id="{5EB1B40A-8F66-F03D-F154-906EAE379A5E}"/>
              </a:ext>
            </a:extLst>
          </p:cNvPr>
          <p:cNvPicPr>
            <a:picLocks noChangeAspect="1"/>
          </p:cNvPicPr>
          <p:nvPr/>
        </p:nvPicPr>
        <p:blipFill>
          <a:blip r:embed="rId7"/>
          <a:stretch>
            <a:fillRect/>
          </a:stretch>
        </p:blipFill>
        <p:spPr>
          <a:xfrm>
            <a:off x="7636228" y="3109082"/>
            <a:ext cx="3829761" cy="2518605"/>
          </a:xfrm>
          <a:prstGeom prst="rect">
            <a:avLst/>
          </a:prstGeom>
          <a:ln>
            <a:noFill/>
          </a:ln>
          <a:effectLst>
            <a:outerShdw blurRad="292100" dist="139700" dir="2700000" algn="tl" rotWithShape="0">
              <a:srgbClr val="333333">
                <a:alpha val="65000"/>
              </a:srgbClr>
            </a:outerShdw>
          </a:effectLst>
        </p:spPr>
      </p:pic>
      <p:sp>
        <p:nvSpPr>
          <p:cNvPr id="11" name="Metin kutusu 10">
            <a:extLst>
              <a:ext uri="{FF2B5EF4-FFF2-40B4-BE49-F238E27FC236}">
                <a16:creationId xmlns:a16="http://schemas.microsoft.com/office/drawing/2014/main" id="{64A3A8C5-40DC-B279-6718-366C227C7509}"/>
              </a:ext>
            </a:extLst>
          </p:cNvPr>
          <p:cNvSpPr txBox="1"/>
          <p:nvPr/>
        </p:nvSpPr>
        <p:spPr>
          <a:xfrm>
            <a:off x="9443378" y="542876"/>
            <a:ext cx="2671332" cy="369332"/>
          </a:xfrm>
          <a:prstGeom prst="rect">
            <a:avLst/>
          </a:prstGeom>
          <a:solidFill>
            <a:schemeClr val="accent1"/>
          </a:solidFill>
        </p:spPr>
        <p:txBody>
          <a:bodyPr wrap="square">
            <a:spAutoFit/>
          </a:bodyPr>
          <a:lstStyle/>
          <a:p>
            <a:r>
              <a:rPr lang="en-GB" dirty="0">
                <a:solidFill>
                  <a:schemeClr val="bg1"/>
                </a:solidFill>
                <a:latin typeface="+mj-lt"/>
              </a:rPr>
              <a:t>UITP_</a:t>
            </a:r>
            <a:r>
              <a:rPr lang="tr-TR" dirty="0" err="1">
                <a:solidFill>
                  <a:schemeClr val="bg1"/>
                </a:solidFill>
                <a:latin typeface="+mj-lt"/>
              </a:rPr>
              <a:t>histogram.mpx</a:t>
            </a:r>
            <a:endParaRPr lang="en-GB" dirty="0">
              <a:solidFill>
                <a:schemeClr val="bg1"/>
              </a:solidFill>
              <a:latin typeface="+mj-lt"/>
            </a:endParaRPr>
          </a:p>
        </p:txBody>
      </p:sp>
      <p:pic>
        <p:nvPicPr>
          <p:cNvPr id="12" name="Grafik 11" descr="Ok: Sağa döndür düz dolguyla">
            <a:extLst>
              <a:ext uri="{FF2B5EF4-FFF2-40B4-BE49-F238E27FC236}">
                <a16:creationId xmlns:a16="http://schemas.microsoft.com/office/drawing/2014/main" id="{D43BDD00-F667-15E7-8F0C-6CB40313DA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965508">
            <a:off x="7346482" y="2410838"/>
            <a:ext cx="1389574" cy="1336632"/>
          </a:xfrm>
          <a:prstGeom prst="rect">
            <a:avLst/>
          </a:prstGeom>
        </p:spPr>
      </p:pic>
      <p:pic>
        <p:nvPicPr>
          <p:cNvPr id="13" name="Grafik 12" descr="İki Kez Dokunma Hareketi düz dolguyla">
            <a:extLst>
              <a:ext uri="{FF2B5EF4-FFF2-40B4-BE49-F238E27FC236}">
                <a16:creationId xmlns:a16="http://schemas.microsoft.com/office/drawing/2014/main" id="{ADC3151A-A385-EF1D-3649-68C88793BD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5256362" y="3545765"/>
            <a:ext cx="659795" cy="659795"/>
          </a:xfrm>
          <a:prstGeom prst="rect">
            <a:avLst/>
          </a:prstGeom>
        </p:spPr>
      </p:pic>
      <p:sp>
        <p:nvSpPr>
          <p:cNvPr id="14" name="Oval 13">
            <a:extLst>
              <a:ext uri="{FF2B5EF4-FFF2-40B4-BE49-F238E27FC236}">
                <a16:creationId xmlns:a16="http://schemas.microsoft.com/office/drawing/2014/main" id="{418139BB-EDAE-D28D-EAE2-37A7D2D4568A}"/>
              </a:ext>
            </a:extLst>
          </p:cNvPr>
          <p:cNvSpPr>
            <a:spLocks noChangeArrowheads="1"/>
          </p:cNvSpPr>
          <p:nvPr/>
        </p:nvSpPr>
        <p:spPr bwMode="auto">
          <a:xfrm>
            <a:off x="9481757" y="5780583"/>
            <a:ext cx="432000" cy="432000"/>
          </a:xfrm>
          <a:prstGeom prst="ellipse">
            <a:avLst/>
          </a:prstGeom>
          <a:solidFill>
            <a:schemeClr val="accent1"/>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buNone/>
            </a:pPr>
            <a:r>
              <a:rPr lang="tr-TR" sz="2400" dirty="0"/>
              <a:t>2</a:t>
            </a:r>
          </a:p>
        </p:txBody>
      </p:sp>
      <p:pic>
        <p:nvPicPr>
          <p:cNvPr id="19" name="Grafik 18" descr="İki Kez Dokunma Hareketi düz dolguyla">
            <a:extLst>
              <a:ext uri="{FF2B5EF4-FFF2-40B4-BE49-F238E27FC236}">
                <a16:creationId xmlns:a16="http://schemas.microsoft.com/office/drawing/2014/main" id="{1AC71972-D6F6-753D-158F-B791D33099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5657941" y="4875648"/>
            <a:ext cx="659795" cy="659795"/>
          </a:xfrm>
          <a:prstGeom prst="rect">
            <a:avLst/>
          </a:prstGeom>
        </p:spPr>
      </p:pic>
      <p:pic>
        <p:nvPicPr>
          <p:cNvPr id="20" name="Grafik 19" descr="İki Kez Dokunma Hareketi düz dolguyla">
            <a:extLst>
              <a:ext uri="{FF2B5EF4-FFF2-40B4-BE49-F238E27FC236}">
                <a16:creationId xmlns:a16="http://schemas.microsoft.com/office/drawing/2014/main" id="{130DDF8C-AD53-197D-1442-9A131D9CB1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8418006" y="3545764"/>
            <a:ext cx="659795" cy="659795"/>
          </a:xfrm>
          <a:prstGeom prst="rect">
            <a:avLst/>
          </a:prstGeom>
        </p:spPr>
      </p:pic>
      <p:pic>
        <p:nvPicPr>
          <p:cNvPr id="21" name="Grafik 20" descr="İki Kez Dokunma Hareketi düz dolguyla">
            <a:extLst>
              <a:ext uri="{FF2B5EF4-FFF2-40B4-BE49-F238E27FC236}">
                <a16:creationId xmlns:a16="http://schemas.microsoft.com/office/drawing/2014/main" id="{8C44D30C-9AC1-66E3-DA9A-DFAB481A82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8570405" y="4248306"/>
            <a:ext cx="659795" cy="659795"/>
          </a:xfrm>
          <a:prstGeom prst="rect">
            <a:avLst/>
          </a:prstGeom>
        </p:spPr>
      </p:pic>
      <p:pic>
        <p:nvPicPr>
          <p:cNvPr id="22" name="Grafik 21" descr="İki Kez Dokunma Hareketi düz dolguyla">
            <a:extLst>
              <a:ext uri="{FF2B5EF4-FFF2-40B4-BE49-F238E27FC236}">
                <a16:creationId xmlns:a16="http://schemas.microsoft.com/office/drawing/2014/main" id="{D9E0F98B-74D3-1F3E-68A3-B7C8C7E35E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9493702" y="5348913"/>
            <a:ext cx="659795" cy="659795"/>
          </a:xfrm>
          <a:prstGeom prst="rect">
            <a:avLst/>
          </a:prstGeom>
        </p:spPr>
      </p:pic>
      <p:pic>
        <p:nvPicPr>
          <p:cNvPr id="23" name="Grafik 22" descr="İki Kez Dokunma Hareketi düz dolguyla">
            <a:extLst>
              <a:ext uri="{FF2B5EF4-FFF2-40B4-BE49-F238E27FC236}">
                <a16:creationId xmlns:a16="http://schemas.microsoft.com/office/drawing/2014/main" id="{7419ED6F-F257-C0CB-E203-B048A695D4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2055100" y="1449854"/>
            <a:ext cx="659795" cy="659795"/>
          </a:xfrm>
          <a:prstGeom prst="rect">
            <a:avLst/>
          </a:prstGeom>
        </p:spPr>
      </p:pic>
      <p:pic>
        <p:nvPicPr>
          <p:cNvPr id="24" name="Grafik 23" descr="İki Kez Dokunma Hareketi düz dolguyla">
            <a:extLst>
              <a:ext uri="{FF2B5EF4-FFF2-40B4-BE49-F238E27FC236}">
                <a16:creationId xmlns:a16="http://schemas.microsoft.com/office/drawing/2014/main" id="{218763B7-312D-AE84-FD79-A8561B0813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2730">
            <a:off x="2083292" y="5758869"/>
            <a:ext cx="659795" cy="659795"/>
          </a:xfrm>
          <a:prstGeom prst="rect">
            <a:avLst/>
          </a:prstGeom>
        </p:spPr>
      </p:pic>
    </p:spTree>
    <p:extLst>
      <p:ext uri="{BB962C8B-B14F-4D97-AF65-F5344CB8AC3E}">
        <p14:creationId xmlns:p14="http://schemas.microsoft.com/office/powerpoint/2010/main" val="115063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nodePh="1">
                                  <p:stCondLst>
                                    <p:cond delay="0"/>
                                  </p:stCondLst>
                                  <p:endCondLst>
                                    <p:cond evt="begin" delay="0">
                                      <p:tn val="5"/>
                                    </p:cond>
                                  </p:endCondLst>
                                  <p:iterate type="lt">
                                    <p:tmPct val="10000"/>
                                  </p:iterate>
                                  <p:childTnLst>
                                    <p:set>
                                      <p:cBhvr>
                                        <p:cTn id="6" dur="1" fill="hold">
                                          <p:stCondLst>
                                            <p:cond delay="0"/>
                                          </p:stCondLst>
                                        </p:cTn>
                                        <p:tgtEl>
                                          <p:spTgt spid="878605"/>
                                        </p:tgtEl>
                                        <p:attrNameLst>
                                          <p:attrName>style.visibility</p:attrName>
                                        </p:attrNameLst>
                                      </p:cBhvr>
                                      <p:to>
                                        <p:strVal val="visible"/>
                                      </p:to>
                                    </p:set>
                                    <p:anim calcmode="lin" valueType="num">
                                      <p:cBhvr>
                                        <p:cTn id="7" dur="500" fill="hold"/>
                                        <p:tgtEl>
                                          <p:spTgt spid="87860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78605"/>
                                        </p:tgtEl>
                                        <p:attrNameLst>
                                          <p:attrName>ppt_y</p:attrName>
                                        </p:attrNameLst>
                                      </p:cBhvr>
                                      <p:tavLst>
                                        <p:tav tm="0">
                                          <p:val>
                                            <p:strVal val="#ppt_y"/>
                                          </p:val>
                                        </p:tav>
                                        <p:tav tm="100000">
                                          <p:val>
                                            <p:strVal val="#ppt_y"/>
                                          </p:val>
                                        </p:tav>
                                      </p:tavLst>
                                    </p:anim>
                                    <p:anim calcmode="lin" valueType="num">
                                      <p:cBhvr>
                                        <p:cTn id="9" dur="500" fill="hold"/>
                                        <p:tgtEl>
                                          <p:spTgt spid="87860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7860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7860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p:bldP spid="14" grpId="0" animBg="1"/>
      <p:bldP spid="1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14"/>
          <p:cNvSpPr>
            <a:spLocks noGrp="1" noChangeArrowheads="1"/>
          </p:cNvSpPr>
          <p:nvPr>
            <p:ph type="title"/>
          </p:nvPr>
        </p:nvSpPr>
        <p:spPr/>
        <p:txBody>
          <a:bodyPr/>
          <a:lstStyle/>
          <a:p>
            <a:r>
              <a:rPr lang="tr-TR"/>
              <a:t>Kutu (Box) grafiği</a:t>
            </a:r>
          </a:p>
        </p:txBody>
      </p:sp>
      <p:sp>
        <p:nvSpPr>
          <p:cNvPr id="3" name="Veri Yer Tutucusu 2">
            <a:extLst>
              <a:ext uri="{FF2B5EF4-FFF2-40B4-BE49-F238E27FC236}">
                <a16:creationId xmlns:a16="http://schemas.microsoft.com/office/drawing/2014/main" id="{B18FB909-8987-2414-AFE5-DB63E9A75A8E}"/>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D3C481CE-F296-BD67-9308-790B4F5188E2}"/>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53</a:t>
            </a:fld>
            <a:endParaRPr lang="tr-TR"/>
          </a:p>
        </p:txBody>
      </p:sp>
      <p:pic>
        <p:nvPicPr>
          <p:cNvPr id="8" name="Resim 7">
            <a:extLst>
              <a:ext uri="{FF2B5EF4-FFF2-40B4-BE49-F238E27FC236}">
                <a16:creationId xmlns:a16="http://schemas.microsoft.com/office/drawing/2014/main" id="{12980E61-495E-B3E1-4309-4576BE871173}"/>
              </a:ext>
            </a:extLst>
          </p:cNvPr>
          <p:cNvPicPr>
            <a:picLocks noChangeAspect="1"/>
          </p:cNvPicPr>
          <p:nvPr/>
        </p:nvPicPr>
        <p:blipFill>
          <a:blip r:embed="rId3"/>
          <a:stretch>
            <a:fillRect/>
          </a:stretch>
        </p:blipFill>
        <p:spPr>
          <a:xfrm>
            <a:off x="515639" y="1153313"/>
            <a:ext cx="7697919" cy="5131946"/>
          </a:xfrm>
          <a:prstGeom prst="rect">
            <a:avLst/>
          </a:prstGeom>
        </p:spPr>
      </p:pic>
      <p:sp>
        <p:nvSpPr>
          <p:cNvPr id="9" name="Rectangle 3">
            <a:extLst>
              <a:ext uri="{FF2B5EF4-FFF2-40B4-BE49-F238E27FC236}">
                <a16:creationId xmlns:a16="http://schemas.microsoft.com/office/drawing/2014/main" id="{085E2FE0-DF08-D19D-6CC2-DB4428FD910A}"/>
              </a:ext>
            </a:extLst>
          </p:cNvPr>
          <p:cNvSpPr>
            <a:spLocks noGrp="1" noChangeArrowheads="1"/>
          </p:cNvSpPr>
          <p:nvPr>
            <p:ph idx="1"/>
          </p:nvPr>
        </p:nvSpPr>
        <p:spPr>
          <a:xfrm>
            <a:off x="8387628" y="1234253"/>
            <a:ext cx="3543115" cy="1124545"/>
          </a:xfrm>
        </p:spPr>
        <p:txBody>
          <a:bodyPr>
            <a:normAutofit fontScale="85000" lnSpcReduction="10000"/>
          </a:bodyPr>
          <a:lstStyle/>
          <a:p>
            <a:r>
              <a:rPr lang="tr-TR" b="0" dirty="0"/>
              <a:t>Beklenen ve gerçekleşen grafik arasındaki farkları işaretleyip yorumlayın </a:t>
            </a:r>
          </a:p>
        </p:txBody>
      </p:sp>
      <p:pic>
        <p:nvPicPr>
          <p:cNvPr id="10242" name="Picture 2" descr="#34345 Clip Art Graphic Of An Orange Guy Character Judge Wearing Wig And Shown In Two Poses One Scene Where He Is Whacking The Gavel On The Desk">
            <a:extLst>
              <a:ext uri="{FF2B5EF4-FFF2-40B4-BE49-F238E27FC236}">
                <a16:creationId xmlns:a16="http://schemas.microsoft.com/office/drawing/2014/main" id="{3316EBA0-6AE2-15B5-B7C9-0C1235C1BB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65"/>
          <a:stretch>
            <a:fillRect/>
          </a:stretch>
        </p:blipFill>
        <p:spPr bwMode="auto">
          <a:xfrm>
            <a:off x="8947052" y="2643188"/>
            <a:ext cx="1753040" cy="176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5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ikdörtgen 27">
            <a:extLst>
              <a:ext uri="{FF2B5EF4-FFF2-40B4-BE49-F238E27FC236}">
                <a16:creationId xmlns:a16="http://schemas.microsoft.com/office/drawing/2014/main" id="{D21E8AB5-A053-B65F-8090-F39C64A2181B}"/>
              </a:ext>
            </a:extLst>
          </p:cNvPr>
          <p:cNvSpPr/>
          <p:nvPr/>
        </p:nvSpPr>
        <p:spPr>
          <a:xfrm>
            <a:off x="6250066" y="1645920"/>
            <a:ext cx="5941934" cy="412183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7" name="Dikdörtgen 26">
            <a:extLst>
              <a:ext uri="{FF2B5EF4-FFF2-40B4-BE49-F238E27FC236}">
                <a16:creationId xmlns:a16="http://schemas.microsoft.com/office/drawing/2014/main" id="{D4E0C7E3-9085-B9A1-1D4C-3C8663360BB7}"/>
              </a:ext>
            </a:extLst>
          </p:cNvPr>
          <p:cNvSpPr/>
          <p:nvPr/>
        </p:nvSpPr>
        <p:spPr>
          <a:xfrm>
            <a:off x="268952" y="1645920"/>
            <a:ext cx="5941934" cy="412183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
        <p:nvSpPr>
          <p:cNvPr id="2" name="1 Başlık"/>
          <p:cNvSpPr>
            <a:spLocks noGrp="1"/>
          </p:cNvSpPr>
          <p:nvPr>
            <p:ph type="title"/>
          </p:nvPr>
        </p:nvSpPr>
        <p:spPr/>
        <p:txBody>
          <a:bodyPr/>
          <a:lstStyle/>
          <a:p>
            <a:r>
              <a:rPr lang="tr-TR"/>
              <a:t>Data (veri)</a:t>
            </a:r>
            <a:endParaRPr lang="tr-TR" dirty="0"/>
          </a:p>
        </p:txBody>
      </p:sp>
      <p:sp>
        <p:nvSpPr>
          <p:cNvPr id="3" name="Veri Yer Tutucusu 2">
            <a:extLst>
              <a:ext uri="{FF2B5EF4-FFF2-40B4-BE49-F238E27FC236}">
                <a16:creationId xmlns:a16="http://schemas.microsoft.com/office/drawing/2014/main" id="{A81683F9-844A-74F2-45C2-F6B682B23E26}"/>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C289C8A9-F144-84F8-3E62-58E5C4C158D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54</a:t>
            </a:fld>
            <a:endParaRPr lang="tr-TR"/>
          </a:p>
        </p:txBody>
      </p:sp>
      <p:grpSp>
        <p:nvGrpSpPr>
          <p:cNvPr id="25" name="Grup 24">
            <a:extLst>
              <a:ext uri="{FF2B5EF4-FFF2-40B4-BE49-F238E27FC236}">
                <a16:creationId xmlns:a16="http://schemas.microsoft.com/office/drawing/2014/main" id="{24B625A8-CD27-EA2B-4E54-E549325ABDFC}"/>
              </a:ext>
            </a:extLst>
          </p:cNvPr>
          <p:cNvGrpSpPr/>
          <p:nvPr/>
        </p:nvGrpSpPr>
        <p:grpSpPr>
          <a:xfrm>
            <a:off x="268952" y="1836902"/>
            <a:ext cx="5752021" cy="3170126"/>
            <a:chOff x="268952" y="1836902"/>
            <a:chExt cx="5752021" cy="3170126"/>
          </a:xfrm>
        </p:grpSpPr>
        <p:pic>
          <p:nvPicPr>
            <p:cNvPr id="8" name="Resim 7" descr="metin, saat, ekran görüntüsü, marka içeren bir resim&#10;&#10;Yapay zeka tarafından oluşturulmuş içerik yanlış olabilir.">
              <a:extLst>
                <a:ext uri="{FF2B5EF4-FFF2-40B4-BE49-F238E27FC236}">
                  <a16:creationId xmlns:a16="http://schemas.microsoft.com/office/drawing/2014/main" id="{78CBB8AB-CBE6-7075-562C-29A1736B440F}"/>
                </a:ext>
              </a:extLst>
            </p:cNvPr>
            <p:cNvPicPr>
              <a:picLocks noChangeAspect="1"/>
            </p:cNvPicPr>
            <p:nvPr/>
          </p:nvPicPr>
          <p:blipFill>
            <a:blip r:embed="rId2">
              <a:clrChange>
                <a:clrFrom>
                  <a:srgbClr val="FFFFFE"/>
                </a:clrFrom>
                <a:clrTo>
                  <a:srgbClr val="FFFFFE">
                    <a:alpha val="0"/>
                  </a:srgbClr>
                </a:clrTo>
              </a:clrChange>
            </a:blip>
            <a:srcRect t="29961" b="39428"/>
            <a:stretch>
              <a:fillRect/>
            </a:stretch>
          </p:blipFill>
          <p:spPr>
            <a:xfrm>
              <a:off x="268952" y="2595488"/>
              <a:ext cx="5400000" cy="1652955"/>
            </a:xfrm>
            <a:prstGeom prst="rect">
              <a:avLst/>
            </a:prstGeom>
          </p:spPr>
        </p:pic>
        <p:sp>
          <p:nvSpPr>
            <p:cNvPr id="12" name="Metin kutusu 11">
              <a:extLst>
                <a:ext uri="{FF2B5EF4-FFF2-40B4-BE49-F238E27FC236}">
                  <a16:creationId xmlns:a16="http://schemas.microsoft.com/office/drawing/2014/main" id="{505814B1-4304-D07B-CE9C-6DE90D9D9226}"/>
                </a:ext>
              </a:extLst>
            </p:cNvPr>
            <p:cNvSpPr txBox="1"/>
            <p:nvPr/>
          </p:nvSpPr>
          <p:spPr>
            <a:xfrm>
              <a:off x="2201541" y="1836902"/>
              <a:ext cx="2367956" cy="584775"/>
            </a:xfrm>
            <a:prstGeom prst="rect">
              <a:avLst/>
            </a:prstGeom>
            <a:noFill/>
          </p:spPr>
          <p:txBody>
            <a:bodyPr wrap="none" rtlCol="0">
              <a:spAutoFit/>
            </a:bodyPr>
            <a:lstStyle/>
            <a:p>
              <a:r>
                <a:rPr lang="tr-TR" sz="3200" b="1" dirty="0">
                  <a:latin typeface="+mj-lt"/>
                </a:rPr>
                <a:t>Sürekli Veri</a:t>
              </a:r>
              <a:endParaRPr lang="en-GB" sz="3200" b="1" dirty="0">
                <a:latin typeface="+mj-lt"/>
              </a:endParaRPr>
            </a:p>
          </p:txBody>
        </p:sp>
        <p:sp>
          <p:nvSpPr>
            <p:cNvPr id="14" name="Metin kutusu 13">
              <a:extLst>
                <a:ext uri="{FF2B5EF4-FFF2-40B4-BE49-F238E27FC236}">
                  <a16:creationId xmlns:a16="http://schemas.microsoft.com/office/drawing/2014/main" id="{23387700-3757-9B09-4BF6-F59ACA92E9CA}"/>
                </a:ext>
              </a:extLst>
            </p:cNvPr>
            <p:cNvSpPr txBox="1"/>
            <p:nvPr/>
          </p:nvSpPr>
          <p:spPr>
            <a:xfrm>
              <a:off x="268952" y="4299142"/>
              <a:ext cx="1354236" cy="707886"/>
            </a:xfrm>
            <a:prstGeom prst="rect">
              <a:avLst/>
            </a:prstGeom>
            <a:noFill/>
          </p:spPr>
          <p:txBody>
            <a:bodyPr wrap="square" rtlCol="0">
              <a:spAutoFit/>
            </a:bodyPr>
            <a:lstStyle/>
            <a:p>
              <a:pPr algn="ctr"/>
              <a:r>
                <a:rPr lang="tr-TR" sz="2000" b="1" dirty="0">
                  <a:latin typeface="+mj-lt"/>
                </a:rPr>
                <a:t>Mesafe (km)</a:t>
              </a:r>
              <a:endParaRPr lang="en-GB" sz="2000" b="1" dirty="0">
                <a:latin typeface="+mj-lt"/>
              </a:endParaRPr>
            </a:p>
          </p:txBody>
        </p:sp>
        <p:sp>
          <p:nvSpPr>
            <p:cNvPr id="17" name="Metin kutusu 16">
              <a:extLst>
                <a:ext uri="{FF2B5EF4-FFF2-40B4-BE49-F238E27FC236}">
                  <a16:creationId xmlns:a16="http://schemas.microsoft.com/office/drawing/2014/main" id="{8C136C9D-AE02-3C87-E715-99D2ED592341}"/>
                </a:ext>
              </a:extLst>
            </p:cNvPr>
            <p:cNvSpPr txBox="1"/>
            <p:nvPr/>
          </p:nvSpPr>
          <p:spPr>
            <a:xfrm>
              <a:off x="1623188" y="4299142"/>
              <a:ext cx="1304730" cy="707886"/>
            </a:xfrm>
            <a:prstGeom prst="rect">
              <a:avLst/>
            </a:prstGeom>
            <a:noFill/>
          </p:spPr>
          <p:txBody>
            <a:bodyPr wrap="square" rtlCol="0">
              <a:spAutoFit/>
            </a:bodyPr>
            <a:lstStyle/>
            <a:p>
              <a:pPr algn="ctr"/>
              <a:r>
                <a:rPr lang="tr-TR" sz="2000" b="1" dirty="0">
                  <a:latin typeface="+mj-lt"/>
                </a:rPr>
                <a:t>Zaman (dk.)</a:t>
              </a:r>
              <a:endParaRPr lang="en-GB" sz="2000" b="1" dirty="0">
                <a:latin typeface="+mj-lt"/>
              </a:endParaRPr>
            </a:p>
          </p:txBody>
        </p:sp>
        <p:sp>
          <p:nvSpPr>
            <p:cNvPr id="19" name="Metin kutusu 18">
              <a:extLst>
                <a:ext uri="{FF2B5EF4-FFF2-40B4-BE49-F238E27FC236}">
                  <a16:creationId xmlns:a16="http://schemas.microsoft.com/office/drawing/2014/main" id="{47EA4F16-8173-9D32-7E44-F4CED4ADD07F}"/>
                </a:ext>
              </a:extLst>
            </p:cNvPr>
            <p:cNvSpPr txBox="1"/>
            <p:nvPr/>
          </p:nvSpPr>
          <p:spPr>
            <a:xfrm>
              <a:off x="4161776" y="4299142"/>
              <a:ext cx="1859197" cy="707886"/>
            </a:xfrm>
            <a:prstGeom prst="rect">
              <a:avLst/>
            </a:prstGeom>
            <a:noFill/>
          </p:spPr>
          <p:txBody>
            <a:bodyPr wrap="square" rtlCol="0">
              <a:spAutoFit/>
            </a:bodyPr>
            <a:lstStyle/>
            <a:p>
              <a:pPr algn="ctr"/>
              <a:r>
                <a:rPr lang="tr-TR" sz="2000" b="1" dirty="0">
                  <a:latin typeface="+mj-lt"/>
                </a:rPr>
                <a:t>Araç Ağırlığı (Ton)</a:t>
              </a:r>
              <a:endParaRPr lang="en-GB" sz="2000" b="1" dirty="0">
                <a:latin typeface="+mj-lt"/>
              </a:endParaRPr>
            </a:p>
          </p:txBody>
        </p:sp>
        <p:sp>
          <p:nvSpPr>
            <p:cNvPr id="20" name="Metin kutusu 19">
              <a:extLst>
                <a:ext uri="{FF2B5EF4-FFF2-40B4-BE49-F238E27FC236}">
                  <a16:creationId xmlns:a16="http://schemas.microsoft.com/office/drawing/2014/main" id="{F2EF463F-757B-C2AD-BEA6-7F6E41EA7F89}"/>
                </a:ext>
              </a:extLst>
            </p:cNvPr>
            <p:cNvSpPr txBox="1"/>
            <p:nvPr/>
          </p:nvSpPr>
          <p:spPr>
            <a:xfrm>
              <a:off x="3143536" y="4299142"/>
              <a:ext cx="930960" cy="707886"/>
            </a:xfrm>
            <a:prstGeom prst="rect">
              <a:avLst/>
            </a:prstGeom>
            <a:noFill/>
          </p:spPr>
          <p:txBody>
            <a:bodyPr wrap="square" rtlCol="0">
              <a:spAutoFit/>
            </a:bodyPr>
            <a:lstStyle/>
            <a:p>
              <a:pPr algn="ctr"/>
              <a:r>
                <a:rPr lang="tr-TR" sz="2000" b="1" dirty="0">
                  <a:latin typeface="+mj-lt"/>
                </a:rPr>
                <a:t>Yakıt (</a:t>
              </a:r>
              <a:r>
                <a:rPr lang="tr-TR" sz="2000" b="1" dirty="0" err="1">
                  <a:latin typeface="+mj-lt"/>
                </a:rPr>
                <a:t>lt</a:t>
              </a:r>
              <a:r>
                <a:rPr lang="tr-TR" sz="2000" b="1" dirty="0">
                  <a:latin typeface="+mj-lt"/>
                </a:rPr>
                <a:t>)</a:t>
              </a:r>
              <a:endParaRPr lang="en-GB" sz="2000" b="1" dirty="0">
                <a:latin typeface="+mj-lt"/>
              </a:endParaRPr>
            </a:p>
          </p:txBody>
        </p:sp>
      </p:grpSp>
      <p:grpSp>
        <p:nvGrpSpPr>
          <p:cNvPr id="26" name="Grup 25">
            <a:extLst>
              <a:ext uri="{FF2B5EF4-FFF2-40B4-BE49-F238E27FC236}">
                <a16:creationId xmlns:a16="http://schemas.microsoft.com/office/drawing/2014/main" id="{F95075E9-A4B6-9B96-1040-E127E0C98978}"/>
              </a:ext>
            </a:extLst>
          </p:cNvPr>
          <p:cNvGrpSpPr/>
          <p:nvPr/>
        </p:nvGrpSpPr>
        <p:grpSpPr>
          <a:xfrm>
            <a:off x="6665391" y="1836902"/>
            <a:ext cx="5441548" cy="3170126"/>
            <a:chOff x="6792000" y="1836902"/>
            <a:chExt cx="5441548" cy="3170126"/>
          </a:xfrm>
        </p:grpSpPr>
        <p:pic>
          <p:nvPicPr>
            <p:cNvPr id="11" name="Resim 10" descr="metin, ekran görüntüsü, yazı tipi, logo içeren bir resim&#10;&#10;Yapay zeka tarafından oluşturulmuş içerik yanlış olabilir.">
              <a:extLst>
                <a:ext uri="{FF2B5EF4-FFF2-40B4-BE49-F238E27FC236}">
                  <a16:creationId xmlns:a16="http://schemas.microsoft.com/office/drawing/2014/main" id="{8C991AC8-094A-D6D8-8D90-38E015B44E00}"/>
                </a:ext>
              </a:extLst>
            </p:cNvPr>
            <p:cNvPicPr>
              <a:picLocks noChangeAspect="1"/>
            </p:cNvPicPr>
            <p:nvPr/>
          </p:nvPicPr>
          <p:blipFill>
            <a:blip r:embed="rId3">
              <a:clrChange>
                <a:clrFrom>
                  <a:srgbClr val="FFFFFF"/>
                </a:clrFrom>
                <a:clrTo>
                  <a:srgbClr val="FFFFFF">
                    <a:alpha val="0"/>
                  </a:srgbClr>
                </a:clrTo>
              </a:clrChange>
            </a:blip>
            <a:srcRect t="29961" b="40601"/>
            <a:stretch>
              <a:fillRect/>
            </a:stretch>
          </p:blipFill>
          <p:spPr>
            <a:xfrm>
              <a:off x="6792000" y="2595488"/>
              <a:ext cx="5400000" cy="1589650"/>
            </a:xfrm>
            <a:prstGeom prst="rect">
              <a:avLst/>
            </a:prstGeom>
          </p:spPr>
        </p:pic>
        <p:sp>
          <p:nvSpPr>
            <p:cNvPr id="13" name="Metin kutusu 12">
              <a:extLst>
                <a:ext uri="{FF2B5EF4-FFF2-40B4-BE49-F238E27FC236}">
                  <a16:creationId xmlns:a16="http://schemas.microsoft.com/office/drawing/2014/main" id="{A0E0304A-7BB1-AFA4-E1DF-2E44AFD124B5}"/>
                </a:ext>
              </a:extLst>
            </p:cNvPr>
            <p:cNvSpPr txBox="1"/>
            <p:nvPr/>
          </p:nvSpPr>
          <p:spPr>
            <a:xfrm>
              <a:off x="8337192" y="1836902"/>
              <a:ext cx="2089033" cy="584775"/>
            </a:xfrm>
            <a:prstGeom prst="rect">
              <a:avLst/>
            </a:prstGeom>
            <a:noFill/>
          </p:spPr>
          <p:txBody>
            <a:bodyPr wrap="none" rtlCol="0">
              <a:spAutoFit/>
            </a:bodyPr>
            <a:lstStyle/>
            <a:p>
              <a:r>
                <a:rPr lang="tr-TR" sz="3200" b="1" dirty="0">
                  <a:latin typeface="+mj-lt"/>
                </a:rPr>
                <a:t>Ayrık Veri</a:t>
              </a:r>
              <a:endParaRPr lang="en-GB" sz="3200" b="1" dirty="0">
                <a:latin typeface="+mj-lt"/>
              </a:endParaRPr>
            </a:p>
          </p:txBody>
        </p:sp>
        <p:sp>
          <p:nvSpPr>
            <p:cNvPr id="21" name="Metin kutusu 20">
              <a:extLst>
                <a:ext uri="{FF2B5EF4-FFF2-40B4-BE49-F238E27FC236}">
                  <a16:creationId xmlns:a16="http://schemas.microsoft.com/office/drawing/2014/main" id="{AEC5AAFF-B4F6-CAF6-AB1E-07CA8B1F6B18}"/>
                </a:ext>
              </a:extLst>
            </p:cNvPr>
            <p:cNvSpPr txBox="1"/>
            <p:nvPr/>
          </p:nvSpPr>
          <p:spPr>
            <a:xfrm>
              <a:off x="6792000" y="4299142"/>
              <a:ext cx="1354236" cy="400110"/>
            </a:xfrm>
            <a:prstGeom prst="rect">
              <a:avLst/>
            </a:prstGeom>
            <a:noFill/>
          </p:spPr>
          <p:txBody>
            <a:bodyPr wrap="square" rtlCol="0">
              <a:spAutoFit/>
            </a:bodyPr>
            <a:lstStyle/>
            <a:p>
              <a:pPr algn="ctr"/>
              <a:r>
                <a:rPr lang="tr-TR" sz="2000" b="1" dirty="0">
                  <a:latin typeface="+mj-lt"/>
                </a:rPr>
                <a:t>Hat No</a:t>
              </a:r>
              <a:endParaRPr lang="en-GB" sz="2000" b="1" dirty="0">
                <a:latin typeface="+mj-lt"/>
              </a:endParaRPr>
            </a:p>
          </p:txBody>
        </p:sp>
        <p:sp>
          <p:nvSpPr>
            <p:cNvPr id="22" name="Metin kutusu 21">
              <a:extLst>
                <a:ext uri="{FF2B5EF4-FFF2-40B4-BE49-F238E27FC236}">
                  <a16:creationId xmlns:a16="http://schemas.microsoft.com/office/drawing/2014/main" id="{9A075429-08E3-6014-D625-84995AAF866C}"/>
                </a:ext>
              </a:extLst>
            </p:cNvPr>
            <p:cNvSpPr txBox="1"/>
            <p:nvPr/>
          </p:nvSpPr>
          <p:spPr>
            <a:xfrm>
              <a:off x="8240145" y="4299142"/>
              <a:ext cx="1354236" cy="400110"/>
            </a:xfrm>
            <a:prstGeom prst="rect">
              <a:avLst/>
            </a:prstGeom>
            <a:noFill/>
          </p:spPr>
          <p:txBody>
            <a:bodyPr wrap="square" rtlCol="0">
              <a:spAutoFit/>
            </a:bodyPr>
            <a:lstStyle/>
            <a:p>
              <a:pPr algn="ctr"/>
              <a:r>
                <a:rPr lang="tr-TR" sz="2000" b="1" dirty="0">
                  <a:latin typeface="+mj-lt"/>
                </a:rPr>
                <a:t>Araç Tipi</a:t>
              </a:r>
              <a:endParaRPr lang="en-GB" sz="2000" b="1" dirty="0">
                <a:latin typeface="+mj-lt"/>
              </a:endParaRPr>
            </a:p>
          </p:txBody>
        </p:sp>
        <p:sp>
          <p:nvSpPr>
            <p:cNvPr id="23" name="Metin kutusu 22">
              <a:extLst>
                <a:ext uri="{FF2B5EF4-FFF2-40B4-BE49-F238E27FC236}">
                  <a16:creationId xmlns:a16="http://schemas.microsoft.com/office/drawing/2014/main" id="{C65E4418-AAD3-0242-9790-7EF664B1DEAC}"/>
                </a:ext>
              </a:extLst>
            </p:cNvPr>
            <p:cNvSpPr txBox="1"/>
            <p:nvPr/>
          </p:nvSpPr>
          <p:spPr>
            <a:xfrm>
              <a:off x="9512774" y="4299142"/>
              <a:ext cx="1354236" cy="400110"/>
            </a:xfrm>
            <a:prstGeom prst="rect">
              <a:avLst/>
            </a:prstGeom>
            <a:noFill/>
          </p:spPr>
          <p:txBody>
            <a:bodyPr wrap="square" rtlCol="0">
              <a:spAutoFit/>
            </a:bodyPr>
            <a:lstStyle/>
            <a:p>
              <a:pPr algn="ctr"/>
              <a:r>
                <a:rPr lang="tr-TR" sz="2000" b="1" dirty="0">
                  <a:latin typeface="+mj-lt"/>
                </a:rPr>
                <a:t>Bilet sınıfı</a:t>
              </a:r>
              <a:endParaRPr lang="en-GB" sz="2000" b="1" dirty="0">
                <a:latin typeface="+mj-lt"/>
              </a:endParaRPr>
            </a:p>
          </p:txBody>
        </p:sp>
        <p:sp>
          <p:nvSpPr>
            <p:cNvPr id="24" name="Metin kutusu 23">
              <a:extLst>
                <a:ext uri="{FF2B5EF4-FFF2-40B4-BE49-F238E27FC236}">
                  <a16:creationId xmlns:a16="http://schemas.microsoft.com/office/drawing/2014/main" id="{18A98676-A160-C304-AEEF-0D723E701AB4}"/>
                </a:ext>
              </a:extLst>
            </p:cNvPr>
            <p:cNvSpPr txBox="1"/>
            <p:nvPr/>
          </p:nvSpPr>
          <p:spPr>
            <a:xfrm>
              <a:off x="10879312" y="4299142"/>
              <a:ext cx="1354236" cy="707886"/>
            </a:xfrm>
            <a:prstGeom prst="rect">
              <a:avLst/>
            </a:prstGeom>
            <a:noFill/>
          </p:spPr>
          <p:txBody>
            <a:bodyPr wrap="square" rtlCol="0">
              <a:spAutoFit/>
            </a:bodyPr>
            <a:lstStyle/>
            <a:p>
              <a:pPr algn="ctr"/>
              <a:r>
                <a:rPr lang="tr-TR" sz="2000" b="1" dirty="0">
                  <a:latin typeface="+mj-lt"/>
                </a:rPr>
                <a:t>Durak sayısı</a:t>
              </a:r>
              <a:endParaRPr lang="en-GB" sz="2000" b="1" dirty="0">
                <a:latin typeface="+mj-lt"/>
              </a:endParaRPr>
            </a:p>
          </p:txBody>
        </p:sp>
      </p:grpSp>
      <p:pic>
        <p:nvPicPr>
          <p:cNvPr id="4" name="Resim 3" descr="#34460 Clip Art Graphic Of An Orange Guy Character Carrying A Heavy Box With A Question Mark">
            <a:extLst>
              <a:ext uri="{FF2B5EF4-FFF2-40B4-BE49-F238E27FC236}">
                <a16:creationId xmlns:a16="http://schemas.microsoft.com/office/drawing/2014/main" id="{0573CC0E-EA65-5315-511A-FC67031DB297}"/>
              </a:ext>
            </a:extLst>
          </p:cNvPr>
          <p:cNvPicPr>
            <a:picLocks noChangeAspect="1"/>
          </p:cNvPicPr>
          <p:nvPr/>
        </p:nvPicPr>
        <p:blipFill>
          <a:blip r:embed="rId4">
            <a:clrChange>
              <a:clrFrom>
                <a:srgbClr val="FFFFFF"/>
              </a:clrFrom>
              <a:clrTo>
                <a:srgbClr val="FFFFFF">
                  <a:alpha val="0"/>
                </a:srgbClr>
              </a:clrTo>
            </a:clrChange>
          </a:blip>
          <a:srcRect b="11255"/>
          <a:stretch>
            <a:fillRect/>
          </a:stretch>
        </p:blipFill>
        <p:spPr>
          <a:xfrm>
            <a:off x="5328947" y="4706350"/>
            <a:ext cx="1634570" cy="1595655"/>
          </a:xfrm>
          <a:prstGeom prst="rect">
            <a:avLst/>
          </a:prstGeom>
        </p:spPr>
      </p:pic>
    </p:spTree>
    <p:extLst>
      <p:ext uri="{BB962C8B-B14F-4D97-AF65-F5344CB8AC3E}">
        <p14:creationId xmlns:p14="http://schemas.microsoft.com/office/powerpoint/2010/main" val="2618767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Binom dağılımı simülatör</a:t>
            </a:r>
          </a:p>
        </p:txBody>
      </p:sp>
      <p:sp>
        <p:nvSpPr>
          <p:cNvPr id="3" name="Veri Yer Tutucusu 2">
            <a:extLst>
              <a:ext uri="{FF2B5EF4-FFF2-40B4-BE49-F238E27FC236}">
                <a16:creationId xmlns:a16="http://schemas.microsoft.com/office/drawing/2014/main" id="{D3DB3D65-6BDB-45B5-B003-67473D732FDF}"/>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95D4BE01-2BF0-642E-F3DB-237C200B4A8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55</a:t>
            </a:fld>
            <a:endParaRPr lang="tr-TR"/>
          </a:p>
        </p:txBody>
      </p:sp>
      <p:pic>
        <p:nvPicPr>
          <p:cNvPr id="10" name="Resim 9" descr="#34254 Clip Art Graphic Of An Orange Guy Character Construction Worker Holding A Wrench And Wearing A Hardhat And Toolbelt by Jester Art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201984" y="4690516"/>
            <a:ext cx="1268538" cy="1268538"/>
          </a:xfrm>
          <a:prstGeom prst="rect">
            <a:avLst/>
          </a:prstGeom>
          <a:noFill/>
          <a:ln>
            <a:noFill/>
          </a:ln>
        </p:spPr>
      </p:pic>
      <p:pic>
        <p:nvPicPr>
          <p:cNvPr id="6" name="videoplayback">
            <a:hlinkClick r:id="" action="ppaction://media"/>
            <a:extLst>
              <a:ext uri="{FF2B5EF4-FFF2-40B4-BE49-F238E27FC236}">
                <a16:creationId xmlns:a16="http://schemas.microsoft.com/office/drawing/2014/main" id="{5C1B9485-2624-78DE-C8CF-F98FB9FD205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65189" y="1199934"/>
            <a:ext cx="4234341" cy="5292926"/>
          </a:xfrm>
          <a:prstGeom prst="rect">
            <a:avLst/>
          </a:prstGeom>
        </p:spPr>
      </p:pic>
    </p:spTree>
    <p:extLst>
      <p:ext uri="{BB962C8B-B14F-4D97-AF65-F5344CB8AC3E}">
        <p14:creationId xmlns:p14="http://schemas.microsoft.com/office/powerpoint/2010/main" val="27039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Normal Dağılım Deneyi</a:t>
            </a:r>
          </a:p>
        </p:txBody>
      </p:sp>
      <p:sp>
        <p:nvSpPr>
          <p:cNvPr id="3" name="Veri Yer Tutucusu 2">
            <a:extLst>
              <a:ext uri="{FF2B5EF4-FFF2-40B4-BE49-F238E27FC236}">
                <a16:creationId xmlns:a16="http://schemas.microsoft.com/office/drawing/2014/main" id="{5F4A856B-2AB8-F057-5B2F-A14E79381443}"/>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96AC8643-EE1B-E34E-C163-810B376502C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56</a:t>
            </a:fld>
            <a:endParaRPr lang="tr-TR"/>
          </a:p>
        </p:txBody>
      </p:sp>
      <p:pic>
        <p:nvPicPr>
          <p:cNvPr id="14" name="Picture 2"/>
          <p:cNvPicPr>
            <a:picLocks noChangeAspect="1" noChangeArrowheads="1"/>
          </p:cNvPicPr>
          <p:nvPr/>
        </p:nvPicPr>
        <p:blipFill>
          <a:blip r:embed="rId2" cstate="print"/>
          <a:srcRect l="2544" t="3514" r="6607" b="7988"/>
          <a:stretch>
            <a:fillRect/>
          </a:stretch>
        </p:blipFill>
        <p:spPr bwMode="auto">
          <a:xfrm>
            <a:off x="1089795" y="4076987"/>
            <a:ext cx="3729712" cy="2532870"/>
          </a:xfrm>
          <a:prstGeom prst="rect">
            <a:avLst/>
          </a:prstGeom>
          <a:ln>
            <a:noFill/>
          </a:ln>
          <a:effectLst>
            <a:outerShdw blurRad="292100" dist="139700" dir="2700000" algn="tl" rotWithShape="0">
              <a:srgbClr val="333333">
                <a:alpha val="65000"/>
              </a:srgbClr>
            </a:outerShdw>
          </a:effectLst>
        </p:spPr>
      </p:pic>
      <p:sp>
        <p:nvSpPr>
          <p:cNvPr id="7" name="Rectangle 3">
            <a:extLst>
              <a:ext uri="{FF2B5EF4-FFF2-40B4-BE49-F238E27FC236}">
                <a16:creationId xmlns:a16="http://schemas.microsoft.com/office/drawing/2014/main" id="{31E921DD-43D9-BC06-232F-AA7E66AB96B8}"/>
              </a:ext>
            </a:extLst>
          </p:cNvPr>
          <p:cNvSpPr>
            <a:spLocks noGrp="1" noChangeArrowheads="1"/>
          </p:cNvSpPr>
          <p:nvPr>
            <p:ph idx="1"/>
          </p:nvPr>
        </p:nvSpPr>
        <p:spPr>
          <a:xfrm>
            <a:off x="6231129" y="3795458"/>
            <a:ext cx="5222274" cy="1124545"/>
          </a:xfrm>
        </p:spPr>
        <p:txBody>
          <a:bodyPr>
            <a:normAutofit lnSpcReduction="10000"/>
          </a:bodyPr>
          <a:lstStyle/>
          <a:p>
            <a:r>
              <a:rPr lang="tr-TR" b="0" dirty="0"/>
              <a:t>4 nolu hat her gün başlangıçtan varış istasyonuna ortalama 90 dk sonra varıyor. </a:t>
            </a:r>
          </a:p>
        </p:txBody>
      </p:sp>
      <p:sp>
        <p:nvSpPr>
          <p:cNvPr id="8" name="Metin kutusu 7">
            <a:extLst>
              <a:ext uri="{FF2B5EF4-FFF2-40B4-BE49-F238E27FC236}">
                <a16:creationId xmlns:a16="http://schemas.microsoft.com/office/drawing/2014/main" id="{B58C6A6A-E111-D690-D44A-88477BFE778F}"/>
              </a:ext>
            </a:extLst>
          </p:cNvPr>
          <p:cNvSpPr txBox="1">
            <a:spLocks/>
          </p:cNvSpPr>
          <p:nvPr/>
        </p:nvSpPr>
        <p:spPr>
          <a:xfrm>
            <a:off x="7634794" y="4951045"/>
            <a:ext cx="1820798" cy="369332"/>
          </a:xfrm>
          <a:prstGeom prst="rect">
            <a:avLst/>
          </a:prstGeom>
          <a:solidFill>
            <a:schemeClr val="bg2">
              <a:lumMod val="75000"/>
            </a:schemeClr>
          </a:solidFill>
        </p:spPr>
        <p:txBody>
          <a:bodyPr wrap="square" rtlCol="0">
            <a:spAutoFit/>
          </a:bodyPr>
          <a:lstStyle/>
          <a:p>
            <a:pPr algn="ctr"/>
            <a:r>
              <a:rPr lang="tr-TR" dirty="0">
                <a:latin typeface="+mj-lt"/>
              </a:rPr>
              <a:t>En erken </a:t>
            </a:r>
            <a:endParaRPr lang="en-GB" dirty="0">
              <a:latin typeface="+mj-lt"/>
            </a:endParaRPr>
          </a:p>
        </p:txBody>
      </p:sp>
      <p:sp>
        <p:nvSpPr>
          <p:cNvPr id="9" name="Metin kutusu 8">
            <a:extLst>
              <a:ext uri="{FF2B5EF4-FFF2-40B4-BE49-F238E27FC236}">
                <a16:creationId xmlns:a16="http://schemas.microsoft.com/office/drawing/2014/main" id="{F9CF2764-51BF-143F-4B09-DF55922AB9CB}"/>
              </a:ext>
            </a:extLst>
          </p:cNvPr>
          <p:cNvSpPr txBox="1">
            <a:spLocks/>
          </p:cNvSpPr>
          <p:nvPr/>
        </p:nvSpPr>
        <p:spPr>
          <a:xfrm>
            <a:off x="9590845" y="4965160"/>
            <a:ext cx="1511360" cy="369332"/>
          </a:xfrm>
          <a:prstGeom prst="rect">
            <a:avLst/>
          </a:prstGeom>
          <a:solidFill>
            <a:schemeClr val="bg2">
              <a:lumMod val="75000"/>
            </a:schemeClr>
          </a:solidFill>
        </p:spPr>
        <p:txBody>
          <a:bodyPr wrap="square" rtlCol="0">
            <a:spAutoFit/>
          </a:bodyPr>
          <a:lstStyle/>
          <a:p>
            <a:pPr algn="ctr"/>
            <a:r>
              <a:rPr lang="tr-TR" dirty="0">
                <a:latin typeface="+mj-lt"/>
              </a:rPr>
              <a:t>En Geç</a:t>
            </a:r>
            <a:endParaRPr lang="en-GB" dirty="0">
              <a:latin typeface="+mj-lt"/>
            </a:endParaRPr>
          </a:p>
        </p:txBody>
      </p:sp>
      <p:sp>
        <p:nvSpPr>
          <p:cNvPr id="11" name="Dikdörtgen 10">
            <a:extLst>
              <a:ext uri="{FF2B5EF4-FFF2-40B4-BE49-F238E27FC236}">
                <a16:creationId xmlns:a16="http://schemas.microsoft.com/office/drawing/2014/main" id="{42741FB9-52EE-E10D-FC26-89290E698951}"/>
              </a:ext>
            </a:extLst>
          </p:cNvPr>
          <p:cNvSpPr/>
          <p:nvPr/>
        </p:nvSpPr>
        <p:spPr>
          <a:xfrm>
            <a:off x="6308619" y="5274002"/>
            <a:ext cx="4793586" cy="468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grpSp>
        <p:nvGrpSpPr>
          <p:cNvPr id="12" name="Grup 11">
            <a:extLst>
              <a:ext uri="{FF2B5EF4-FFF2-40B4-BE49-F238E27FC236}">
                <a16:creationId xmlns:a16="http://schemas.microsoft.com/office/drawing/2014/main" id="{E8FA323C-AE9C-4443-804E-349F5A4CFE92}"/>
              </a:ext>
            </a:extLst>
          </p:cNvPr>
          <p:cNvGrpSpPr/>
          <p:nvPr/>
        </p:nvGrpSpPr>
        <p:grpSpPr>
          <a:xfrm>
            <a:off x="6308619" y="5308377"/>
            <a:ext cx="4687287" cy="369332"/>
            <a:chOff x="340325" y="4814876"/>
            <a:chExt cx="4687287" cy="369332"/>
          </a:xfrm>
          <a:solidFill>
            <a:schemeClr val="accent1"/>
          </a:solidFill>
        </p:grpSpPr>
        <p:sp>
          <p:nvSpPr>
            <p:cNvPr id="13" name="Metin kutusu 12">
              <a:extLst>
                <a:ext uri="{FF2B5EF4-FFF2-40B4-BE49-F238E27FC236}">
                  <a16:creationId xmlns:a16="http://schemas.microsoft.com/office/drawing/2014/main" id="{6E519A21-986F-20B1-0C13-93D5B33760A7}"/>
                </a:ext>
              </a:extLst>
            </p:cNvPr>
            <p:cNvSpPr txBox="1"/>
            <p:nvPr/>
          </p:nvSpPr>
          <p:spPr>
            <a:xfrm>
              <a:off x="340325" y="4814876"/>
              <a:ext cx="1257075" cy="369332"/>
            </a:xfrm>
            <a:prstGeom prst="rect">
              <a:avLst/>
            </a:prstGeom>
            <a:grpFill/>
          </p:spPr>
          <p:txBody>
            <a:bodyPr wrap="none" rtlCol="0">
              <a:spAutoFit/>
            </a:bodyPr>
            <a:lstStyle/>
            <a:p>
              <a:r>
                <a:rPr lang="tr-TR" dirty="0">
                  <a:latin typeface="+mj-lt"/>
                </a:rPr>
                <a:t>Durum -1 </a:t>
              </a:r>
              <a:endParaRPr lang="en-GB" dirty="0">
                <a:latin typeface="+mj-lt"/>
              </a:endParaRPr>
            </a:p>
          </p:txBody>
        </p:sp>
        <p:sp>
          <p:nvSpPr>
            <p:cNvPr id="15" name="Metin kutusu 14">
              <a:extLst>
                <a:ext uri="{FF2B5EF4-FFF2-40B4-BE49-F238E27FC236}">
                  <a16:creationId xmlns:a16="http://schemas.microsoft.com/office/drawing/2014/main" id="{5B3C4144-DB42-FF08-5890-3BF72D4839AA}"/>
                </a:ext>
              </a:extLst>
            </p:cNvPr>
            <p:cNvSpPr txBox="1"/>
            <p:nvPr/>
          </p:nvSpPr>
          <p:spPr>
            <a:xfrm>
              <a:off x="2318755" y="4814876"/>
              <a:ext cx="441146" cy="369332"/>
            </a:xfrm>
            <a:prstGeom prst="rect">
              <a:avLst/>
            </a:prstGeom>
            <a:grpFill/>
          </p:spPr>
          <p:txBody>
            <a:bodyPr wrap="none" rtlCol="0">
              <a:spAutoFit/>
            </a:bodyPr>
            <a:lstStyle/>
            <a:p>
              <a:r>
                <a:rPr lang="tr-TR" dirty="0">
                  <a:latin typeface="+mj-lt"/>
                </a:rPr>
                <a:t>45</a:t>
              </a:r>
              <a:endParaRPr lang="en-GB" dirty="0">
                <a:latin typeface="+mj-lt"/>
              </a:endParaRPr>
            </a:p>
          </p:txBody>
        </p:sp>
        <p:sp>
          <p:nvSpPr>
            <p:cNvPr id="16" name="Metin kutusu 15">
              <a:extLst>
                <a:ext uri="{FF2B5EF4-FFF2-40B4-BE49-F238E27FC236}">
                  <a16:creationId xmlns:a16="http://schemas.microsoft.com/office/drawing/2014/main" id="{D897E110-7F51-E6DB-1B83-B1E1429C7F06}"/>
                </a:ext>
              </a:extLst>
            </p:cNvPr>
            <p:cNvSpPr txBox="1"/>
            <p:nvPr/>
          </p:nvSpPr>
          <p:spPr>
            <a:xfrm>
              <a:off x="3947612" y="4814876"/>
              <a:ext cx="1080000" cy="369332"/>
            </a:xfrm>
            <a:prstGeom prst="rect">
              <a:avLst/>
            </a:prstGeom>
            <a:grpFill/>
          </p:spPr>
          <p:txBody>
            <a:bodyPr wrap="square" rtlCol="0">
              <a:spAutoFit/>
            </a:bodyPr>
            <a:lstStyle/>
            <a:p>
              <a:r>
                <a:rPr lang="tr-TR" dirty="0">
                  <a:latin typeface="+mj-lt"/>
                </a:rPr>
                <a:t>135</a:t>
              </a:r>
              <a:endParaRPr lang="en-GB" dirty="0">
                <a:latin typeface="+mj-lt"/>
              </a:endParaRPr>
            </a:p>
          </p:txBody>
        </p:sp>
      </p:grpSp>
      <p:sp>
        <p:nvSpPr>
          <p:cNvPr id="17" name="Dikdörtgen 16">
            <a:extLst>
              <a:ext uri="{FF2B5EF4-FFF2-40B4-BE49-F238E27FC236}">
                <a16:creationId xmlns:a16="http://schemas.microsoft.com/office/drawing/2014/main" id="{BE774018-689E-8375-2EFC-E9FE8CFD63B6}"/>
              </a:ext>
            </a:extLst>
          </p:cNvPr>
          <p:cNvSpPr/>
          <p:nvPr/>
        </p:nvSpPr>
        <p:spPr>
          <a:xfrm>
            <a:off x="6304680" y="5707929"/>
            <a:ext cx="4793586" cy="468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8" name="Dikdörtgen 17">
            <a:extLst>
              <a:ext uri="{FF2B5EF4-FFF2-40B4-BE49-F238E27FC236}">
                <a16:creationId xmlns:a16="http://schemas.microsoft.com/office/drawing/2014/main" id="{E0B11F7B-195A-BF1C-5F57-77297C9A932E}"/>
              </a:ext>
            </a:extLst>
          </p:cNvPr>
          <p:cNvSpPr/>
          <p:nvPr/>
        </p:nvSpPr>
        <p:spPr>
          <a:xfrm>
            <a:off x="6326092" y="6141856"/>
            <a:ext cx="4793586" cy="468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grpSp>
        <p:nvGrpSpPr>
          <p:cNvPr id="19" name="Grup 18">
            <a:extLst>
              <a:ext uri="{FF2B5EF4-FFF2-40B4-BE49-F238E27FC236}">
                <a16:creationId xmlns:a16="http://schemas.microsoft.com/office/drawing/2014/main" id="{2C55F0B0-24C7-EA13-9FAB-B364705063CC}"/>
              </a:ext>
            </a:extLst>
          </p:cNvPr>
          <p:cNvGrpSpPr/>
          <p:nvPr/>
        </p:nvGrpSpPr>
        <p:grpSpPr>
          <a:xfrm>
            <a:off x="6308619" y="5739794"/>
            <a:ext cx="4158435" cy="369332"/>
            <a:chOff x="340325" y="5246293"/>
            <a:chExt cx="4158435" cy="369332"/>
          </a:xfrm>
          <a:solidFill>
            <a:srgbClr val="68BFAC"/>
          </a:solidFill>
        </p:grpSpPr>
        <p:sp>
          <p:nvSpPr>
            <p:cNvPr id="20" name="Metin kutusu 19">
              <a:extLst>
                <a:ext uri="{FF2B5EF4-FFF2-40B4-BE49-F238E27FC236}">
                  <a16:creationId xmlns:a16="http://schemas.microsoft.com/office/drawing/2014/main" id="{DC1BD7B6-02C0-E1A3-3FC2-99CAD0D17978}"/>
                </a:ext>
              </a:extLst>
            </p:cNvPr>
            <p:cNvSpPr txBox="1"/>
            <p:nvPr/>
          </p:nvSpPr>
          <p:spPr>
            <a:xfrm>
              <a:off x="340325" y="5246293"/>
              <a:ext cx="1257075" cy="369332"/>
            </a:xfrm>
            <a:prstGeom prst="rect">
              <a:avLst/>
            </a:prstGeom>
            <a:grpFill/>
          </p:spPr>
          <p:txBody>
            <a:bodyPr wrap="none" rtlCol="0">
              <a:spAutoFit/>
            </a:bodyPr>
            <a:lstStyle/>
            <a:p>
              <a:r>
                <a:rPr lang="tr-TR" dirty="0">
                  <a:latin typeface="+mj-lt"/>
                </a:rPr>
                <a:t>Durum -2 </a:t>
              </a:r>
              <a:endParaRPr lang="en-GB" dirty="0">
                <a:latin typeface="+mj-lt"/>
              </a:endParaRPr>
            </a:p>
          </p:txBody>
        </p:sp>
        <p:sp>
          <p:nvSpPr>
            <p:cNvPr id="21" name="Metin kutusu 20">
              <a:extLst>
                <a:ext uri="{FF2B5EF4-FFF2-40B4-BE49-F238E27FC236}">
                  <a16:creationId xmlns:a16="http://schemas.microsoft.com/office/drawing/2014/main" id="{7BC74F78-BF9C-04B2-327D-9D2BBEA32CEE}"/>
                </a:ext>
              </a:extLst>
            </p:cNvPr>
            <p:cNvSpPr txBox="1"/>
            <p:nvPr/>
          </p:nvSpPr>
          <p:spPr>
            <a:xfrm>
              <a:off x="2357279" y="5246293"/>
              <a:ext cx="441146" cy="369332"/>
            </a:xfrm>
            <a:prstGeom prst="rect">
              <a:avLst/>
            </a:prstGeom>
            <a:grpFill/>
          </p:spPr>
          <p:txBody>
            <a:bodyPr wrap="none" rtlCol="0">
              <a:spAutoFit/>
            </a:bodyPr>
            <a:lstStyle/>
            <a:p>
              <a:r>
                <a:rPr lang="tr-TR" dirty="0">
                  <a:latin typeface="+mj-lt"/>
                </a:rPr>
                <a:t>85</a:t>
              </a:r>
              <a:endParaRPr lang="en-GB" dirty="0">
                <a:latin typeface="+mj-lt"/>
              </a:endParaRPr>
            </a:p>
          </p:txBody>
        </p:sp>
        <p:sp>
          <p:nvSpPr>
            <p:cNvPr id="22" name="Metin kutusu 21">
              <a:extLst>
                <a:ext uri="{FF2B5EF4-FFF2-40B4-BE49-F238E27FC236}">
                  <a16:creationId xmlns:a16="http://schemas.microsoft.com/office/drawing/2014/main" id="{4D95CF19-2119-A1D8-72BB-A0E881205323}"/>
                </a:ext>
              </a:extLst>
            </p:cNvPr>
            <p:cNvSpPr txBox="1"/>
            <p:nvPr/>
          </p:nvSpPr>
          <p:spPr>
            <a:xfrm>
              <a:off x="4057614" y="5246293"/>
              <a:ext cx="441146" cy="369332"/>
            </a:xfrm>
            <a:prstGeom prst="rect">
              <a:avLst/>
            </a:prstGeom>
            <a:grpFill/>
          </p:spPr>
          <p:txBody>
            <a:bodyPr wrap="none" rtlCol="0">
              <a:spAutoFit/>
            </a:bodyPr>
            <a:lstStyle/>
            <a:p>
              <a:r>
                <a:rPr lang="tr-TR" dirty="0">
                  <a:latin typeface="+mj-lt"/>
                </a:rPr>
                <a:t>95</a:t>
              </a:r>
              <a:endParaRPr lang="en-GB" dirty="0">
                <a:latin typeface="+mj-lt"/>
              </a:endParaRPr>
            </a:p>
          </p:txBody>
        </p:sp>
      </p:grpSp>
      <p:sp>
        <p:nvSpPr>
          <p:cNvPr id="23" name="Metin kutusu 22">
            <a:extLst>
              <a:ext uri="{FF2B5EF4-FFF2-40B4-BE49-F238E27FC236}">
                <a16:creationId xmlns:a16="http://schemas.microsoft.com/office/drawing/2014/main" id="{654516F7-82A2-08BF-34AF-590EAD333C24}"/>
              </a:ext>
            </a:extLst>
          </p:cNvPr>
          <p:cNvSpPr txBox="1"/>
          <p:nvPr/>
        </p:nvSpPr>
        <p:spPr>
          <a:xfrm>
            <a:off x="6308619" y="6171210"/>
            <a:ext cx="1257075" cy="369332"/>
          </a:xfrm>
          <a:prstGeom prst="rect">
            <a:avLst/>
          </a:prstGeom>
          <a:solidFill>
            <a:schemeClr val="accent2"/>
          </a:solidFill>
        </p:spPr>
        <p:txBody>
          <a:bodyPr wrap="none" rtlCol="0">
            <a:spAutoFit/>
          </a:bodyPr>
          <a:lstStyle/>
          <a:p>
            <a:r>
              <a:rPr lang="tr-TR" dirty="0">
                <a:latin typeface="+mj-lt"/>
              </a:rPr>
              <a:t>Durum -3 </a:t>
            </a:r>
            <a:endParaRPr lang="en-GB" dirty="0">
              <a:latin typeface="+mj-lt"/>
            </a:endParaRPr>
          </a:p>
        </p:txBody>
      </p:sp>
      <p:sp>
        <p:nvSpPr>
          <p:cNvPr id="24" name="Metin kutusu 23">
            <a:extLst>
              <a:ext uri="{FF2B5EF4-FFF2-40B4-BE49-F238E27FC236}">
                <a16:creationId xmlns:a16="http://schemas.microsoft.com/office/drawing/2014/main" id="{49B53BFB-52DB-79CD-5942-9E28AC4CF11C}"/>
              </a:ext>
            </a:extLst>
          </p:cNvPr>
          <p:cNvSpPr txBox="1"/>
          <p:nvPr/>
        </p:nvSpPr>
        <p:spPr>
          <a:xfrm>
            <a:off x="8334356" y="6171210"/>
            <a:ext cx="441146" cy="369332"/>
          </a:xfrm>
          <a:prstGeom prst="rect">
            <a:avLst/>
          </a:prstGeom>
          <a:solidFill>
            <a:schemeClr val="accent2"/>
          </a:solidFill>
        </p:spPr>
        <p:txBody>
          <a:bodyPr wrap="none" rtlCol="0">
            <a:spAutoFit/>
          </a:bodyPr>
          <a:lstStyle/>
          <a:p>
            <a:r>
              <a:rPr lang="tr-TR" dirty="0">
                <a:latin typeface="+mj-lt"/>
              </a:rPr>
              <a:t>70</a:t>
            </a:r>
            <a:endParaRPr lang="en-GB" dirty="0">
              <a:latin typeface="+mj-lt"/>
            </a:endParaRPr>
          </a:p>
        </p:txBody>
      </p:sp>
      <p:sp>
        <p:nvSpPr>
          <p:cNvPr id="25" name="Metin kutusu 24">
            <a:extLst>
              <a:ext uri="{FF2B5EF4-FFF2-40B4-BE49-F238E27FC236}">
                <a16:creationId xmlns:a16="http://schemas.microsoft.com/office/drawing/2014/main" id="{68AFFE12-8ED3-6B62-540F-D5DF1178F21B}"/>
              </a:ext>
            </a:extLst>
          </p:cNvPr>
          <p:cNvSpPr txBox="1"/>
          <p:nvPr/>
        </p:nvSpPr>
        <p:spPr>
          <a:xfrm>
            <a:off x="9915906" y="6171210"/>
            <a:ext cx="569387" cy="369332"/>
          </a:xfrm>
          <a:prstGeom prst="rect">
            <a:avLst/>
          </a:prstGeom>
          <a:solidFill>
            <a:schemeClr val="accent2"/>
          </a:solidFill>
        </p:spPr>
        <p:txBody>
          <a:bodyPr wrap="none" rtlCol="0">
            <a:spAutoFit/>
          </a:bodyPr>
          <a:lstStyle/>
          <a:p>
            <a:r>
              <a:rPr lang="tr-TR" dirty="0">
                <a:latin typeface="+mj-lt"/>
              </a:rPr>
              <a:t>110</a:t>
            </a:r>
            <a:endParaRPr lang="en-GB" dirty="0">
              <a:latin typeface="+mj-lt"/>
            </a:endParaRPr>
          </a:p>
        </p:txBody>
      </p:sp>
      <p:pic>
        <p:nvPicPr>
          <p:cNvPr id="27" name="Resim 26" descr="metin, ekran görüntüsü, yazı tipi, logo içeren bir resim&#10;&#10;Yapay zeka tarafından oluşturulmuş içerik yanlış olabilir.">
            <a:extLst>
              <a:ext uri="{FF2B5EF4-FFF2-40B4-BE49-F238E27FC236}">
                <a16:creationId xmlns:a16="http://schemas.microsoft.com/office/drawing/2014/main" id="{69CC8695-6371-19A2-79C6-3BD6D3C362D4}"/>
              </a:ext>
            </a:extLst>
          </p:cNvPr>
          <p:cNvPicPr>
            <a:picLocks noChangeAspect="1"/>
          </p:cNvPicPr>
          <p:nvPr/>
        </p:nvPicPr>
        <p:blipFill>
          <a:blip r:embed="rId3"/>
          <a:srcRect t="23358" b="29424"/>
          <a:stretch>
            <a:fillRect/>
          </a:stretch>
        </p:blipFill>
        <p:spPr>
          <a:xfrm>
            <a:off x="5997456" y="1115997"/>
            <a:ext cx="5778540" cy="2728465"/>
          </a:xfrm>
          <a:prstGeom prst="rect">
            <a:avLst/>
          </a:prstGeom>
        </p:spPr>
      </p:pic>
      <p:pic>
        <p:nvPicPr>
          <p:cNvPr id="29" name="Resim 28">
            <a:extLst>
              <a:ext uri="{FF2B5EF4-FFF2-40B4-BE49-F238E27FC236}">
                <a16:creationId xmlns:a16="http://schemas.microsoft.com/office/drawing/2014/main" id="{ED682F21-7B11-5879-AACB-DA7D6BC3F0F7}"/>
              </a:ext>
            </a:extLst>
          </p:cNvPr>
          <p:cNvPicPr>
            <a:picLocks noChangeAspect="1"/>
          </p:cNvPicPr>
          <p:nvPr/>
        </p:nvPicPr>
        <p:blipFill>
          <a:blip r:embed="rId4"/>
          <a:stretch>
            <a:fillRect/>
          </a:stretch>
        </p:blipFill>
        <p:spPr>
          <a:xfrm>
            <a:off x="962503" y="984036"/>
            <a:ext cx="4488579" cy="2992386"/>
          </a:xfrm>
          <a:prstGeom prst="rect">
            <a:avLst/>
          </a:prstGeom>
        </p:spPr>
      </p:pic>
    </p:spTree>
    <p:extLst>
      <p:ext uri="{BB962C8B-B14F-4D97-AF65-F5344CB8AC3E}">
        <p14:creationId xmlns:p14="http://schemas.microsoft.com/office/powerpoint/2010/main" val="22099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Z – P(d) Tablosu</a:t>
            </a:r>
            <a:endParaRPr lang="tr-TR" dirty="0"/>
          </a:p>
        </p:txBody>
      </p:sp>
      <p:sp>
        <p:nvSpPr>
          <p:cNvPr id="3" name="Veri Yer Tutucusu 2">
            <a:extLst>
              <a:ext uri="{FF2B5EF4-FFF2-40B4-BE49-F238E27FC236}">
                <a16:creationId xmlns:a16="http://schemas.microsoft.com/office/drawing/2014/main" id="{A27E1905-0A70-C724-0FEC-836B319EE5A6}"/>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C1C117EE-8415-F78D-D04F-91AB5884552F}"/>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57</a:t>
            </a:fld>
            <a:endParaRPr lang="tr-TR"/>
          </a:p>
        </p:txBody>
      </p:sp>
      <p:pic>
        <p:nvPicPr>
          <p:cNvPr id="48135" name="Picture 5"/>
          <p:cNvPicPr>
            <a:picLocks noChangeAspect="1" noChangeArrowheads="1"/>
          </p:cNvPicPr>
          <p:nvPr/>
        </p:nvPicPr>
        <p:blipFill>
          <a:blip r:embed="rId2" cstate="print"/>
          <a:srcRect/>
          <a:stretch>
            <a:fillRect/>
          </a:stretch>
        </p:blipFill>
        <p:spPr bwMode="auto">
          <a:xfrm>
            <a:off x="1213834" y="1881072"/>
            <a:ext cx="3931883" cy="2386806"/>
          </a:xfrm>
          <a:prstGeom prst="rect">
            <a:avLst/>
          </a:prstGeom>
          <a:ln>
            <a:noFill/>
          </a:ln>
          <a:effectLst>
            <a:outerShdw blurRad="292100" dist="139700" dir="2700000" algn="tl" rotWithShape="0">
              <a:srgbClr val="333333">
                <a:alpha val="65000"/>
              </a:srgbClr>
            </a:outerShdw>
          </a:effectLst>
        </p:spPr>
      </p:pic>
      <p:pic>
        <p:nvPicPr>
          <p:cNvPr id="9" name="Resim 8"/>
          <p:cNvPicPr/>
          <p:nvPr/>
        </p:nvPicPr>
        <p:blipFill rotWithShape="1">
          <a:blip r:embed="rId3" cstate="print"/>
          <a:srcRect l="2674" t="2912" r="8195" b="10840"/>
          <a:stretch/>
        </p:blipFill>
        <p:spPr bwMode="auto">
          <a:xfrm>
            <a:off x="6571142" y="766690"/>
            <a:ext cx="4407024" cy="5430738"/>
          </a:xfrm>
          <a:prstGeom prst="rect">
            <a:avLst/>
          </a:prstGeom>
          <a:ln>
            <a:noFill/>
          </a:ln>
          <a:effectLst>
            <a:outerShdw blurRad="292100" dist="139700" dir="2700000" algn="tl" rotWithShape="0">
              <a:srgbClr val="333333">
                <a:alpha val="65000"/>
              </a:srgbClr>
            </a:outerShdw>
          </a:effectLst>
        </p:spPr>
      </p:pic>
      <p:pic>
        <p:nvPicPr>
          <p:cNvPr id="11266" name="Picture 2" descr="#34426 Clip Art Graphic Of An Orange Guy Character Stretching Or Punching">
            <a:extLst>
              <a:ext uri="{FF2B5EF4-FFF2-40B4-BE49-F238E27FC236}">
                <a16:creationId xmlns:a16="http://schemas.microsoft.com/office/drawing/2014/main" id="{DC0917EF-1F02-97D7-CA5A-1952DB68A5A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8601"/>
          <a:stretch>
            <a:fillRect/>
          </a:stretch>
        </p:blipFill>
        <p:spPr bwMode="auto">
          <a:xfrm flipH="1">
            <a:off x="5745384" y="2831435"/>
            <a:ext cx="1428750" cy="143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755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Normal Dağılım</a:t>
            </a:r>
            <a:endParaRPr lang="tr-TR" dirty="0"/>
          </a:p>
        </p:txBody>
      </p:sp>
      <p:sp>
        <p:nvSpPr>
          <p:cNvPr id="3" name="Veri Yer Tutucusu 2">
            <a:extLst>
              <a:ext uri="{FF2B5EF4-FFF2-40B4-BE49-F238E27FC236}">
                <a16:creationId xmlns:a16="http://schemas.microsoft.com/office/drawing/2014/main" id="{239FE44E-DBBA-6BF7-0AC8-2DE185E3CCE3}"/>
              </a:ext>
            </a:extLst>
          </p:cNvPr>
          <p:cNvSpPr>
            <a:spLocks noGrp="1"/>
          </p:cNvSpPr>
          <p:nvPr>
            <p:ph type="dt" sz="half" idx="10"/>
          </p:nvPr>
        </p:nvSpPr>
        <p:spPr/>
        <p:txBody>
          <a:bodyPr/>
          <a:lstStyle/>
          <a:p>
            <a:endParaRPr lang="tr-TR" dirty="0"/>
          </a:p>
        </p:txBody>
      </p:sp>
      <p:sp>
        <p:nvSpPr>
          <p:cNvPr id="49158" name="Rectangle 3"/>
          <p:cNvSpPr>
            <a:spLocks noGrp="1" noChangeArrowheads="1"/>
          </p:cNvSpPr>
          <p:nvPr>
            <p:ph idx="1"/>
          </p:nvPr>
        </p:nvSpPr>
        <p:spPr>
          <a:xfrm>
            <a:off x="135033" y="1334222"/>
            <a:ext cx="6791286" cy="5266551"/>
          </a:xfrm>
        </p:spPr>
        <p:txBody>
          <a:bodyPr>
            <a:normAutofit/>
          </a:bodyPr>
          <a:lstStyle/>
          <a:p>
            <a:r>
              <a:rPr lang="tr-TR" dirty="0"/>
              <a:t>      Normal Dağılım Özellikleri</a:t>
            </a:r>
            <a:r>
              <a:rPr lang="en-US" dirty="0"/>
              <a:t>:</a:t>
            </a:r>
          </a:p>
          <a:p>
            <a:pPr lvl="1"/>
            <a:r>
              <a:rPr lang="tr-TR" dirty="0"/>
              <a:t>En önemli dağılım</a:t>
            </a:r>
            <a:r>
              <a:rPr lang="en-US" dirty="0"/>
              <a:t>.</a:t>
            </a:r>
          </a:p>
          <a:p>
            <a:pPr lvl="1"/>
            <a:r>
              <a:rPr lang="tr-TR" dirty="0"/>
              <a:t>Normal eğrisinin altında kalan alan 1.00</a:t>
            </a:r>
            <a:endParaRPr lang="en-US" dirty="0"/>
          </a:p>
          <a:p>
            <a:pPr lvl="1"/>
            <a:r>
              <a:rPr lang="tr-TR" dirty="0"/>
              <a:t>Tek tepeli, simetrik ve kollar sağ ve sol yöne sonsuz uzar</a:t>
            </a:r>
            <a:r>
              <a:rPr lang="en-US" dirty="0"/>
              <a:t>.</a:t>
            </a:r>
          </a:p>
          <a:p>
            <a:pPr lvl="1"/>
            <a:r>
              <a:rPr lang="en-US" dirty="0"/>
              <a:t>Z </a:t>
            </a:r>
            <a:r>
              <a:rPr lang="tr-TR" dirty="0"/>
              <a:t>dağılımının Ortalaması </a:t>
            </a:r>
            <a:r>
              <a:rPr lang="en-US" dirty="0"/>
              <a:t>0 </a:t>
            </a:r>
            <a:r>
              <a:rPr lang="tr-TR" dirty="0"/>
              <a:t>ve </a:t>
            </a:r>
            <a:r>
              <a:rPr lang="en-US" dirty="0" err="1"/>
              <a:t>Standar</a:t>
            </a:r>
            <a:r>
              <a:rPr lang="tr-TR" dirty="0"/>
              <a:t>t Sapması 1.</a:t>
            </a:r>
            <a:endParaRPr lang="en-US" dirty="0"/>
          </a:p>
          <a:p>
            <a:pPr lvl="1"/>
            <a:r>
              <a:rPr lang="tr-TR" dirty="0"/>
              <a:t>Ortalama, toplam alanı tam ortadan böler</a:t>
            </a:r>
            <a:r>
              <a:rPr lang="en-US" dirty="0"/>
              <a:t>.</a:t>
            </a:r>
          </a:p>
          <a:p>
            <a:pPr lvl="1"/>
            <a:r>
              <a:rPr lang="tr-TR" dirty="0"/>
              <a:t>Ortalama, Medyan ve Mod aynı veri aralığındadır.</a:t>
            </a:r>
            <a:r>
              <a:rPr lang="en-US" dirty="0"/>
              <a:t> </a:t>
            </a:r>
          </a:p>
        </p:txBody>
      </p:sp>
      <p:sp>
        <p:nvSpPr>
          <p:cNvPr id="5" name="Slayt Numarası Yer Tutucusu 4">
            <a:extLst>
              <a:ext uri="{FF2B5EF4-FFF2-40B4-BE49-F238E27FC236}">
                <a16:creationId xmlns:a16="http://schemas.microsoft.com/office/drawing/2014/main" id="{9EA683D8-BB6B-3319-1091-01E13B2C10F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58</a:t>
            </a:fld>
            <a:endParaRPr lang="tr-TR"/>
          </a:p>
        </p:txBody>
      </p:sp>
      <p:grpSp>
        <p:nvGrpSpPr>
          <p:cNvPr id="49159" name="Group 61"/>
          <p:cNvGrpSpPr>
            <a:grpSpLocks/>
          </p:cNvGrpSpPr>
          <p:nvPr/>
        </p:nvGrpSpPr>
        <p:grpSpPr bwMode="auto">
          <a:xfrm>
            <a:off x="6451317" y="2133840"/>
            <a:ext cx="5363874" cy="3259043"/>
            <a:chOff x="1162" y="1073"/>
            <a:chExt cx="3328" cy="2156"/>
          </a:xfrm>
        </p:grpSpPr>
        <p:sp>
          <p:nvSpPr>
            <p:cNvPr id="49160" name="Rectangle 62"/>
            <p:cNvSpPr>
              <a:spLocks noChangeArrowheads="1"/>
            </p:cNvSpPr>
            <p:nvPr/>
          </p:nvSpPr>
          <p:spPr bwMode="auto">
            <a:xfrm>
              <a:off x="4275" y="3045"/>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+6</a:t>
              </a:r>
            </a:p>
          </p:txBody>
        </p:sp>
        <p:grpSp>
          <p:nvGrpSpPr>
            <p:cNvPr id="49161" name="Group 63"/>
            <p:cNvGrpSpPr>
              <a:grpSpLocks/>
            </p:cNvGrpSpPr>
            <p:nvPr/>
          </p:nvGrpSpPr>
          <p:grpSpPr bwMode="auto">
            <a:xfrm>
              <a:off x="2577" y="1602"/>
              <a:ext cx="552" cy="1318"/>
              <a:chOff x="3823" y="973"/>
              <a:chExt cx="331" cy="842"/>
            </a:xfrm>
          </p:grpSpPr>
          <p:sp>
            <p:nvSpPr>
              <p:cNvPr id="49271" name="Line 64"/>
              <p:cNvSpPr>
                <a:spLocks noChangeShapeType="1"/>
              </p:cNvSpPr>
              <p:nvPr/>
            </p:nvSpPr>
            <p:spPr bwMode="auto">
              <a:xfrm>
                <a:off x="3823" y="1764"/>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2" name="Line 65"/>
              <p:cNvSpPr>
                <a:spLocks noChangeShapeType="1"/>
              </p:cNvSpPr>
              <p:nvPr/>
            </p:nvSpPr>
            <p:spPr bwMode="auto">
              <a:xfrm>
                <a:off x="3823" y="1815"/>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3" name="Line 66"/>
              <p:cNvSpPr>
                <a:spLocks noChangeShapeType="1"/>
              </p:cNvSpPr>
              <p:nvPr/>
            </p:nvSpPr>
            <p:spPr bwMode="auto">
              <a:xfrm>
                <a:off x="3823" y="1791"/>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4" name="Line 67"/>
              <p:cNvSpPr>
                <a:spLocks noChangeShapeType="1"/>
              </p:cNvSpPr>
              <p:nvPr/>
            </p:nvSpPr>
            <p:spPr bwMode="auto">
              <a:xfrm>
                <a:off x="3823" y="1737"/>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5" name="Line 68"/>
              <p:cNvSpPr>
                <a:spLocks noChangeShapeType="1"/>
              </p:cNvSpPr>
              <p:nvPr/>
            </p:nvSpPr>
            <p:spPr bwMode="auto">
              <a:xfrm>
                <a:off x="3824" y="1710"/>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6" name="Line 69"/>
              <p:cNvSpPr>
                <a:spLocks noChangeShapeType="1"/>
              </p:cNvSpPr>
              <p:nvPr/>
            </p:nvSpPr>
            <p:spPr bwMode="auto">
              <a:xfrm>
                <a:off x="3823" y="1683"/>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7" name="Line 70"/>
              <p:cNvSpPr>
                <a:spLocks noChangeShapeType="1"/>
              </p:cNvSpPr>
              <p:nvPr/>
            </p:nvSpPr>
            <p:spPr bwMode="auto">
              <a:xfrm>
                <a:off x="3823" y="1656"/>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8" name="Line 71"/>
              <p:cNvSpPr>
                <a:spLocks noChangeShapeType="1"/>
              </p:cNvSpPr>
              <p:nvPr/>
            </p:nvSpPr>
            <p:spPr bwMode="auto">
              <a:xfrm>
                <a:off x="3823" y="1629"/>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9" name="Line 72"/>
              <p:cNvSpPr>
                <a:spLocks noChangeShapeType="1"/>
              </p:cNvSpPr>
              <p:nvPr/>
            </p:nvSpPr>
            <p:spPr bwMode="auto">
              <a:xfrm>
                <a:off x="3824" y="1602"/>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0" name="Line 73"/>
              <p:cNvSpPr>
                <a:spLocks noChangeShapeType="1"/>
              </p:cNvSpPr>
              <p:nvPr/>
            </p:nvSpPr>
            <p:spPr bwMode="auto">
              <a:xfrm>
                <a:off x="3823" y="1575"/>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1" name="Line 74"/>
              <p:cNvSpPr>
                <a:spLocks noChangeShapeType="1"/>
              </p:cNvSpPr>
              <p:nvPr/>
            </p:nvSpPr>
            <p:spPr bwMode="auto">
              <a:xfrm>
                <a:off x="3823" y="1548"/>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2" name="Line 75"/>
              <p:cNvSpPr>
                <a:spLocks noChangeShapeType="1"/>
              </p:cNvSpPr>
              <p:nvPr/>
            </p:nvSpPr>
            <p:spPr bwMode="auto">
              <a:xfrm>
                <a:off x="3823" y="1518"/>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3" name="Line 76"/>
              <p:cNvSpPr>
                <a:spLocks noChangeShapeType="1"/>
              </p:cNvSpPr>
              <p:nvPr/>
            </p:nvSpPr>
            <p:spPr bwMode="auto">
              <a:xfrm>
                <a:off x="3823" y="1491"/>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4" name="Line 77"/>
              <p:cNvSpPr>
                <a:spLocks noChangeShapeType="1"/>
              </p:cNvSpPr>
              <p:nvPr/>
            </p:nvSpPr>
            <p:spPr bwMode="auto">
              <a:xfrm>
                <a:off x="3823" y="1464"/>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5" name="Line 78"/>
              <p:cNvSpPr>
                <a:spLocks noChangeShapeType="1"/>
              </p:cNvSpPr>
              <p:nvPr/>
            </p:nvSpPr>
            <p:spPr bwMode="auto">
              <a:xfrm>
                <a:off x="3823" y="1437"/>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6" name="Line 79"/>
              <p:cNvSpPr>
                <a:spLocks noChangeShapeType="1"/>
              </p:cNvSpPr>
              <p:nvPr/>
            </p:nvSpPr>
            <p:spPr bwMode="auto">
              <a:xfrm>
                <a:off x="3823" y="1410"/>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7" name="Line 80"/>
              <p:cNvSpPr>
                <a:spLocks noChangeShapeType="1"/>
              </p:cNvSpPr>
              <p:nvPr/>
            </p:nvSpPr>
            <p:spPr bwMode="auto">
              <a:xfrm>
                <a:off x="3823" y="1383"/>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8" name="Line 81"/>
              <p:cNvSpPr>
                <a:spLocks noChangeShapeType="1"/>
              </p:cNvSpPr>
              <p:nvPr/>
            </p:nvSpPr>
            <p:spPr bwMode="auto">
              <a:xfrm>
                <a:off x="3823" y="1356"/>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89" name="Line 82"/>
              <p:cNvSpPr>
                <a:spLocks noChangeShapeType="1"/>
              </p:cNvSpPr>
              <p:nvPr/>
            </p:nvSpPr>
            <p:spPr bwMode="auto">
              <a:xfrm>
                <a:off x="3824" y="1329"/>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0" name="Line 83"/>
              <p:cNvSpPr>
                <a:spLocks noChangeShapeType="1"/>
              </p:cNvSpPr>
              <p:nvPr/>
            </p:nvSpPr>
            <p:spPr bwMode="auto">
              <a:xfrm>
                <a:off x="3823" y="1302"/>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1" name="Line 84"/>
              <p:cNvSpPr>
                <a:spLocks noChangeShapeType="1"/>
              </p:cNvSpPr>
              <p:nvPr/>
            </p:nvSpPr>
            <p:spPr bwMode="auto">
              <a:xfrm>
                <a:off x="3823" y="1275"/>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2" name="Line 85"/>
              <p:cNvSpPr>
                <a:spLocks noChangeShapeType="1"/>
              </p:cNvSpPr>
              <p:nvPr/>
            </p:nvSpPr>
            <p:spPr bwMode="auto">
              <a:xfrm>
                <a:off x="3823" y="1248"/>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3" name="Line 86"/>
              <p:cNvSpPr>
                <a:spLocks noChangeShapeType="1"/>
              </p:cNvSpPr>
              <p:nvPr/>
            </p:nvSpPr>
            <p:spPr bwMode="auto">
              <a:xfrm>
                <a:off x="3826" y="1221"/>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4" name="Line 87"/>
              <p:cNvSpPr>
                <a:spLocks noChangeShapeType="1"/>
              </p:cNvSpPr>
              <p:nvPr/>
            </p:nvSpPr>
            <p:spPr bwMode="auto">
              <a:xfrm>
                <a:off x="3823" y="1194"/>
                <a:ext cx="32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5" name="Line 88"/>
              <p:cNvSpPr>
                <a:spLocks noChangeShapeType="1"/>
              </p:cNvSpPr>
              <p:nvPr/>
            </p:nvSpPr>
            <p:spPr bwMode="auto">
              <a:xfrm>
                <a:off x="3826" y="1167"/>
                <a:ext cx="310"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6" name="Line 89"/>
              <p:cNvSpPr>
                <a:spLocks noChangeShapeType="1"/>
              </p:cNvSpPr>
              <p:nvPr/>
            </p:nvSpPr>
            <p:spPr bwMode="auto">
              <a:xfrm>
                <a:off x="3847" y="1140"/>
                <a:ext cx="277"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7" name="Line 90"/>
              <p:cNvSpPr>
                <a:spLocks noChangeShapeType="1"/>
              </p:cNvSpPr>
              <p:nvPr/>
            </p:nvSpPr>
            <p:spPr bwMode="auto">
              <a:xfrm>
                <a:off x="3850" y="1113"/>
                <a:ext cx="271"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8" name="Line 91"/>
              <p:cNvSpPr>
                <a:spLocks noChangeShapeType="1"/>
              </p:cNvSpPr>
              <p:nvPr/>
            </p:nvSpPr>
            <p:spPr bwMode="auto">
              <a:xfrm>
                <a:off x="3859" y="1086"/>
                <a:ext cx="248"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99" name="Line 92"/>
              <p:cNvSpPr>
                <a:spLocks noChangeShapeType="1"/>
              </p:cNvSpPr>
              <p:nvPr/>
            </p:nvSpPr>
            <p:spPr bwMode="auto">
              <a:xfrm>
                <a:off x="3871" y="1059"/>
                <a:ext cx="226" cy="2"/>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300" name="Line 93"/>
              <p:cNvSpPr>
                <a:spLocks noChangeShapeType="1"/>
              </p:cNvSpPr>
              <p:nvPr/>
            </p:nvSpPr>
            <p:spPr bwMode="auto">
              <a:xfrm>
                <a:off x="3886" y="1032"/>
                <a:ext cx="194"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301" name="Line 94"/>
              <p:cNvSpPr>
                <a:spLocks noChangeShapeType="1"/>
              </p:cNvSpPr>
              <p:nvPr/>
            </p:nvSpPr>
            <p:spPr bwMode="auto">
              <a:xfrm>
                <a:off x="3907" y="1002"/>
                <a:ext cx="150" cy="0"/>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302" name="Line 95"/>
              <p:cNvSpPr>
                <a:spLocks noChangeShapeType="1"/>
              </p:cNvSpPr>
              <p:nvPr/>
            </p:nvSpPr>
            <p:spPr bwMode="auto">
              <a:xfrm flipV="1">
                <a:off x="3928" y="973"/>
                <a:ext cx="108" cy="2"/>
              </a:xfrm>
              <a:prstGeom prst="line">
                <a:avLst/>
              </a:prstGeom>
              <a:noFill/>
              <a:ln w="19050">
                <a:solidFill>
                  <a:srgbClr val="FFFF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49162" name="Group 96"/>
            <p:cNvGrpSpPr>
              <a:grpSpLocks/>
            </p:cNvGrpSpPr>
            <p:nvPr/>
          </p:nvGrpSpPr>
          <p:grpSpPr bwMode="auto">
            <a:xfrm>
              <a:off x="2278" y="2065"/>
              <a:ext cx="1123" cy="890"/>
              <a:chOff x="3651" y="1248"/>
              <a:chExt cx="674" cy="568"/>
            </a:xfrm>
          </p:grpSpPr>
          <p:grpSp>
            <p:nvGrpSpPr>
              <p:cNvPr id="49225" name="Group 97"/>
              <p:cNvGrpSpPr>
                <a:grpSpLocks/>
              </p:cNvGrpSpPr>
              <p:nvPr/>
            </p:nvGrpSpPr>
            <p:grpSpPr bwMode="auto">
              <a:xfrm>
                <a:off x="3651" y="1250"/>
                <a:ext cx="171" cy="566"/>
                <a:chOff x="3651" y="1250"/>
                <a:chExt cx="171" cy="566"/>
              </a:xfrm>
            </p:grpSpPr>
            <p:sp>
              <p:nvSpPr>
                <p:cNvPr id="49249" name="Line 98"/>
                <p:cNvSpPr>
                  <a:spLocks noChangeShapeType="1"/>
                </p:cNvSpPr>
                <p:nvPr/>
              </p:nvSpPr>
              <p:spPr bwMode="auto">
                <a:xfrm flipV="1">
                  <a:off x="3653" y="1815"/>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0" name="Line 99"/>
                <p:cNvSpPr>
                  <a:spLocks noChangeShapeType="1"/>
                </p:cNvSpPr>
                <p:nvPr/>
              </p:nvSpPr>
              <p:spPr bwMode="auto">
                <a:xfrm flipV="1">
                  <a:off x="3651" y="1791"/>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1" name="Line 100"/>
                <p:cNvSpPr>
                  <a:spLocks noChangeShapeType="1"/>
                </p:cNvSpPr>
                <p:nvPr/>
              </p:nvSpPr>
              <p:spPr bwMode="auto">
                <a:xfrm flipV="1">
                  <a:off x="3653" y="1763"/>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2" name="Line 101"/>
                <p:cNvSpPr>
                  <a:spLocks noChangeShapeType="1"/>
                </p:cNvSpPr>
                <p:nvPr/>
              </p:nvSpPr>
              <p:spPr bwMode="auto">
                <a:xfrm flipV="1">
                  <a:off x="3653" y="1735"/>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3" name="Line 102"/>
                <p:cNvSpPr>
                  <a:spLocks noChangeShapeType="1"/>
                </p:cNvSpPr>
                <p:nvPr/>
              </p:nvSpPr>
              <p:spPr bwMode="auto">
                <a:xfrm flipV="1">
                  <a:off x="3653" y="1709"/>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4" name="Line 103"/>
                <p:cNvSpPr>
                  <a:spLocks noChangeShapeType="1"/>
                </p:cNvSpPr>
                <p:nvPr/>
              </p:nvSpPr>
              <p:spPr bwMode="auto">
                <a:xfrm flipV="1">
                  <a:off x="3653" y="1683"/>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5" name="Line 104"/>
                <p:cNvSpPr>
                  <a:spLocks noChangeShapeType="1"/>
                </p:cNvSpPr>
                <p:nvPr/>
              </p:nvSpPr>
              <p:spPr bwMode="auto">
                <a:xfrm flipV="1">
                  <a:off x="3653" y="1657"/>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6" name="Line 105"/>
                <p:cNvSpPr>
                  <a:spLocks noChangeShapeType="1"/>
                </p:cNvSpPr>
                <p:nvPr/>
              </p:nvSpPr>
              <p:spPr bwMode="auto">
                <a:xfrm flipV="1">
                  <a:off x="3653" y="1629"/>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7" name="Line 106"/>
                <p:cNvSpPr>
                  <a:spLocks noChangeShapeType="1"/>
                </p:cNvSpPr>
                <p:nvPr/>
              </p:nvSpPr>
              <p:spPr bwMode="auto">
                <a:xfrm flipV="1">
                  <a:off x="3652" y="1602"/>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8" name="Line 107"/>
                <p:cNvSpPr>
                  <a:spLocks noChangeShapeType="1"/>
                </p:cNvSpPr>
                <p:nvPr/>
              </p:nvSpPr>
              <p:spPr bwMode="auto">
                <a:xfrm flipV="1">
                  <a:off x="3652" y="1575"/>
                  <a:ext cx="1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59" name="Line 108"/>
                <p:cNvSpPr>
                  <a:spLocks noChangeShapeType="1"/>
                </p:cNvSpPr>
                <p:nvPr/>
              </p:nvSpPr>
              <p:spPr bwMode="auto">
                <a:xfrm flipV="1">
                  <a:off x="3667" y="1548"/>
                  <a:ext cx="151"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0" name="Line 109"/>
                <p:cNvSpPr>
                  <a:spLocks noChangeShapeType="1"/>
                </p:cNvSpPr>
                <p:nvPr/>
              </p:nvSpPr>
              <p:spPr bwMode="auto">
                <a:xfrm flipV="1">
                  <a:off x="3678" y="1519"/>
                  <a:ext cx="140" cy="2"/>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1" name="Line 110"/>
                <p:cNvSpPr>
                  <a:spLocks noChangeShapeType="1"/>
                </p:cNvSpPr>
                <p:nvPr/>
              </p:nvSpPr>
              <p:spPr bwMode="auto">
                <a:xfrm flipV="1">
                  <a:off x="3688" y="1491"/>
                  <a:ext cx="131" cy="2"/>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2" name="Line 111"/>
                <p:cNvSpPr>
                  <a:spLocks noChangeShapeType="1"/>
                </p:cNvSpPr>
                <p:nvPr/>
              </p:nvSpPr>
              <p:spPr bwMode="auto">
                <a:xfrm flipV="1">
                  <a:off x="3701" y="1463"/>
                  <a:ext cx="11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3" name="Line 112"/>
                <p:cNvSpPr>
                  <a:spLocks noChangeShapeType="1"/>
                </p:cNvSpPr>
                <p:nvPr/>
              </p:nvSpPr>
              <p:spPr bwMode="auto">
                <a:xfrm flipV="1">
                  <a:off x="3708" y="1436"/>
                  <a:ext cx="109"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4" name="Line 113"/>
                <p:cNvSpPr>
                  <a:spLocks noChangeShapeType="1"/>
                </p:cNvSpPr>
                <p:nvPr/>
              </p:nvSpPr>
              <p:spPr bwMode="auto">
                <a:xfrm flipV="1">
                  <a:off x="3721" y="1409"/>
                  <a:ext cx="9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5" name="Line 114"/>
                <p:cNvSpPr>
                  <a:spLocks noChangeShapeType="1"/>
                </p:cNvSpPr>
                <p:nvPr/>
              </p:nvSpPr>
              <p:spPr bwMode="auto">
                <a:xfrm flipV="1">
                  <a:off x="3729" y="1382"/>
                  <a:ext cx="90" cy="0"/>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6" name="Line 115"/>
                <p:cNvSpPr>
                  <a:spLocks noChangeShapeType="1"/>
                </p:cNvSpPr>
                <p:nvPr/>
              </p:nvSpPr>
              <p:spPr bwMode="auto">
                <a:xfrm>
                  <a:off x="3745" y="1353"/>
                  <a:ext cx="75" cy="2"/>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7" name="Line 116"/>
                <p:cNvSpPr>
                  <a:spLocks noChangeShapeType="1"/>
                </p:cNvSpPr>
                <p:nvPr/>
              </p:nvSpPr>
              <p:spPr bwMode="auto">
                <a:xfrm>
                  <a:off x="3755" y="1327"/>
                  <a:ext cx="64"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8" name="Line 117"/>
                <p:cNvSpPr>
                  <a:spLocks noChangeShapeType="1"/>
                </p:cNvSpPr>
                <p:nvPr/>
              </p:nvSpPr>
              <p:spPr bwMode="auto">
                <a:xfrm flipV="1">
                  <a:off x="3767" y="1302"/>
                  <a:ext cx="52" cy="2"/>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69" name="Line 118"/>
                <p:cNvSpPr>
                  <a:spLocks noChangeShapeType="1"/>
                </p:cNvSpPr>
                <p:nvPr/>
              </p:nvSpPr>
              <p:spPr bwMode="auto">
                <a:xfrm>
                  <a:off x="3778" y="1274"/>
                  <a:ext cx="43"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70" name="Line 119"/>
                <p:cNvSpPr>
                  <a:spLocks noChangeShapeType="1"/>
                </p:cNvSpPr>
                <p:nvPr/>
              </p:nvSpPr>
              <p:spPr bwMode="auto">
                <a:xfrm flipV="1">
                  <a:off x="3784" y="1250"/>
                  <a:ext cx="3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49226" name="Group 120"/>
              <p:cNvGrpSpPr>
                <a:grpSpLocks/>
              </p:cNvGrpSpPr>
              <p:nvPr/>
            </p:nvGrpSpPr>
            <p:grpSpPr bwMode="auto">
              <a:xfrm>
                <a:off x="4153" y="1248"/>
                <a:ext cx="172" cy="567"/>
                <a:chOff x="4153" y="1248"/>
                <a:chExt cx="172" cy="567"/>
              </a:xfrm>
            </p:grpSpPr>
            <p:sp>
              <p:nvSpPr>
                <p:cNvPr id="49227" name="Line 121"/>
                <p:cNvSpPr>
                  <a:spLocks noChangeShapeType="1"/>
                </p:cNvSpPr>
                <p:nvPr/>
              </p:nvSpPr>
              <p:spPr bwMode="auto">
                <a:xfrm>
                  <a:off x="4157" y="1814"/>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8" name="Line 122"/>
                <p:cNvSpPr>
                  <a:spLocks noChangeShapeType="1"/>
                </p:cNvSpPr>
                <p:nvPr/>
              </p:nvSpPr>
              <p:spPr bwMode="auto">
                <a:xfrm>
                  <a:off x="4155" y="1788"/>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9" name="Line 123"/>
                <p:cNvSpPr>
                  <a:spLocks noChangeShapeType="1"/>
                </p:cNvSpPr>
                <p:nvPr/>
              </p:nvSpPr>
              <p:spPr bwMode="auto">
                <a:xfrm>
                  <a:off x="4153" y="1762"/>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0" name="Line 124"/>
                <p:cNvSpPr>
                  <a:spLocks noChangeShapeType="1"/>
                </p:cNvSpPr>
                <p:nvPr/>
              </p:nvSpPr>
              <p:spPr bwMode="auto">
                <a:xfrm>
                  <a:off x="4157" y="1734"/>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1" name="Line 125"/>
                <p:cNvSpPr>
                  <a:spLocks noChangeShapeType="1"/>
                </p:cNvSpPr>
                <p:nvPr/>
              </p:nvSpPr>
              <p:spPr bwMode="auto">
                <a:xfrm>
                  <a:off x="4157" y="1708"/>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2" name="Line 126"/>
                <p:cNvSpPr>
                  <a:spLocks noChangeShapeType="1"/>
                </p:cNvSpPr>
                <p:nvPr/>
              </p:nvSpPr>
              <p:spPr bwMode="auto">
                <a:xfrm>
                  <a:off x="4155" y="1682"/>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3" name="Line 127"/>
                <p:cNvSpPr>
                  <a:spLocks noChangeShapeType="1"/>
                </p:cNvSpPr>
                <p:nvPr/>
              </p:nvSpPr>
              <p:spPr bwMode="auto">
                <a:xfrm>
                  <a:off x="4157" y="1656"/>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4" name="Line 128"/>
                <p:cNvSpPr>
                  <a:spLocks noChangeShapeType="1"/>
                </p:cNvSpPr>
                <p:nvPr/>
              </p:nvSpPr>
              <p:spPr bwMode="auto">
                <a:xfrm>
                  <a:off x="4157" y="1628"/>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5" name="Line 129"/>
                <p:cNvSpPr>
                  <a:spLocks noChangeShapeType="1"/>
                </p:cNvSpPr>
                <p:nvPr/>
              </p:nvSpPr>
              <p:spPr bwMode="auto">
                <a:xfrm>
                  <a:off x="4156" y="1601"/>
                  <a:ext cx="16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6" name="Line 130"/>
                <p:cNvSpPr>
                  <a:spLocks noChangeShapeType="1"/>
                </p:cNvSpPr>
                <p:nvPr/>
              </p:nvSpPr>
              <p:spPr bwMode="auto">
                <a:xfrm>
                  <a:off x="4156" y="1574"/>
                  <a:ext cx="147" cy="0"/>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7" name="Line 131"/>
                <p:cNvSpPr>
                  <a:spLocks noChangeShapeType="1"/>
                </p:cNvSpPr>
                <p:nvPr/>
              </p:nvSpPr>
              <p:spPr bwMode="auto">
                <a:xfrm>
                  <a:off x="4154" y="1547"/>
                  <a:ext cx="145"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8" name="Line 132"/>
                <p:cNvSpPr>
                  <a:spLocks noChangeShapeType="1"/>
                </p:cNvSpPr>
                <p:nvPr/>
              </p:nvSpPr>
              <p:spPr bwMode="auto">
                <a:xfrm>
                  <a:off x="4154" y="1518"/>
                  <a:ext cx="130" cy="0"/>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39" name="Line 133"/>
                <p:cNvSpPr>
                  <a:spLocks noChangeShapeType="1"/>
                </p:cNvSpPr>
                <p:nvPr/>
              </p:nvSpPr>
              <p:spPr bwMode="auto">
                <a:xfrm>
                  <a:off x="4157" y="1490"/>
                  <a:ext cx="112"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0" name="Line 134"/>
                <p:cNvSpPr>
                  <a:spLocks noChangeShapeType="1"/>
                </p:cNvSpPr>
                <p:nvPr/>
              </p:nvSpPr>
              <p:spPr bwMode="auto">
                <a:xfrm>
                  <a:off x="4157" y="1462"/>
                  <a:ext cx="103"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1" name="Line 135"/>
                <p:cNvSpPr>
                  <a:spLocks noChangeShapeType="1"/>
                </p:cNvSpPr>
                <p:nvPr/>
              </p:nvSpPr>
              <p:spPr bwMode="auto">
                <a:xfrm>
                  <a:off x="4155" y="1435"/>
                  <a:ext cx="98"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2" name="Line 136"/>
                <p:cNvSpPr>
                  <a:spLocks noChangeShapeType="1"/>
                </p:cNvSpPr>
                <p:nvPr/>
              </p:nvSpPr>
              <p:spPr bwMode="auto">
                <a:xfrm>
                  <a:off x="4157" y="1408"/>
                  <a:ext cx="84"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3" name="Line 137"/>
                <p:cNvSpPr>
                  <a:spLocks noChangeShapeType="1"/>
                </p:cNvSpPr>
                <p:nvPr/>
              </p:nvSpPr>
              <p:spPr bwMode="auto">
                <a:xfrm>
                  <a:off x="4157" y="1381"/>
                  <a:ext cx="66"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4" name="Line 138"/>
                <p:cNvSpPr>
                  <a:spLocks noChangeShapeType="1"/>
                </p:cNvSpPr>
                <p:nvPr/>
              </p:nvSpPr>
              <p:spPr bwMode="auto">
                <a:xfrm>
                  <a:off x="4158" y="1354"/>
                  <a:ext cx="57"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5" name="Line 139"/>
                <p:cNvSpPr>
                  <a:spLocks noChangeShapeType="1"/>
                </p:cNvSpPr>
                <p:nvPr/>
              </p:nvSpPr>
              <p:spPr bwMode="auto">
                <a:xfrm>
                  <a:off x="4157" y="1327"/>
                  <a:ext cx="51"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6" name="Line 140"/>
                <p:cNvSpPr>
                  <a:spLocks noChangeShapeType="1"/>
                </p:cNvSpPr>
                <p:nvPr/>
              </p:nvSpPr>
              <p:spPr bwMode="auto">
                <a:xfrm flipV="1">
                  <a:off x="4157" y="1301"/>
                  <a:ext cx="37" cy="0"/>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7" name="Line 141"/>
                <p:cNvSpPr>
                  <a:spLocks noChangeShapeType="1"/>
                </p:cNvSpPr>
                <p:nvPr/>
              </p:nvSpPr>
              <p:spPr bwMode="auto">
                <a:xfrm flipV="1">
                  <a:off x="4157" y="1273"/>
                  <a:ext cx="24"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48" name="Line 142"/>
                <p:cNvSpPr>
                  <a:spLocks noChangeShapeType="1"/>
                </p:cNvSpPr>
                <p:nvPr/>
              </p:nvSpPr>
              <p:spPr bwMode="auto">
                <a:xfrm flipV="1">
                  <a:off x="4158" y="1248"/>
                  <a:ext cx="17" cy="1"/>
                </a:xfrm>
                <a:prstGeom prst="line">
                  <a:avLst/>
                </a:prstGeom>
                <a:noFill/>
                <a:ln w="19050">
                  <a:solidFill>
                    <a:srgbClr val="CC66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grpSp>
          <p:nvGrpSpPr>
            <p:cNvPr id="49163" name="Group 143"/>
            <p:cNvGrpSpPr>
              <a:grpSpLocks/>
            </p:cNvGrpSpPr>
            <p:nvPr/>
          </p:nvGrpSpPr>
          <p:grpSpPr bwMode="auto">
            <a:xfrm>
              <a:off x="1997" y="2645"/>
              <a:ext cx="1661" cy="294"/>
              <a:chOff x="3483" y="1629"/>
              <a:chExt cx="997" cy="188"/>
            </a:xfrm>
          </p:grpSpPr>
          <p:grpSp>
            <p:nvGrpSpPr>
              <p:cNvPr id="49207" name="Group 144"/>
              <p:cNvGrpSpPr>
                <a:grpSpLocks/>
              </p:cNvGrpSpPr>
              <p:nvPr/>
            </p:nvGrpSpPr>
            <p:grpSpPr bwMode="auto">
              <a:xfrm>
                <a:off x="3483" y="1632"/>
                <a:ext cx="174" cy="185"/>
                <a:chOff x="3483" y="1632"/>
                <a:chExt cx="174" cy="185"/>
              </a:xfrm>
            </p:grpSpPr>
            <p:sp>
              <p:nvSpPr>
                <p:cNvPr id="49217" name="Line 145"/>
                <p:cNvSpPr>
                  <a:spLocks noChangeShapeType="1"/>
                </p:cNvSpPr>
                <p:nvPr/>
              </p:nvSpPr>
              <p:spPr bwMode="auto">
                <a:xfrm flipV="1">
                  <a:off x="3484" y="1816"/>
                  <a:ext cx="169"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8" name="Line 146"/>
                <p:cNvSpPr>
                  <a:spLocks noChangeShapeType="1"/>
                </p:cNvSpPr>
                <p:nvPr/>
              </p:nvSpPr>
              <p:spPr bwMode="auto">
                <a:xfrm flipV="1">
                  <a:off x="3483" y="1790"/>
                  <a:ext cx="169"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9" name="Line 147"/>
                <p:cNvSpPr>
                  <a:spLocks noChangeShapeType="1"/>
                </p:cNvSpPr>
                <p:nvPr/>
              </p:nvSpPr>
              <p:spPr bwMode="auto">
                <a:xfrm flipV="1">
                  <a:off x="3498" y="1762"/>
                  <a:ext cx="155"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0" name="Line 148"/>
                <p:cNvSpPr>
                  <a:spLocks noChangeShapeType="1"/>
                </p:cNvSpPr>
                <p:nvPr/>
              </p:nvSpPr>
              <p:spPr bwMode="auto">
                <a:xfrm flipV="1">
                  <a:off x="3545" y="1736"/>
                  <a:ext cx="112"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1" name="Line 149"/>
                <p:cNvSpPr>
                  <a:spLocks noChangeShapeType="1"/>
                </p:cNvSpPr>
                <p:nvPr/>
              </p:nvSpPr>
              <p:spPr bwMode="auto">
                <a:xfrm flipV="1">
                  <a:off x="3573" y="1710"/>
                  <a:ext cx="84"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2" name="Line 150"/>
                <p:cNvSpPr>
                  <a:spLocks noChangeShapeType="1"/>
                </p:cNvSpPr>
                <p:nvPr/>
              </p:nvSpPr>
              <p:spPr bwMode="auto">
                <a:xfrm flipV="1">
                  <a:off x="3595" y="1684"/>
                  <a:ext cx="58"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3" name="Line 151"/>
                <p:cNvSpPr>
                  <a:spLocks noChangeShapeType="1"/>
                </p:cNvSpPr>
                <p:nvPr/>
              </p:nvSpPr>
              <p:spPr bwMode="auto">
                <a:xfrm flipV="1">
                  <a:off x="3614" y="1658"/>
                  <a:ext cx="38" cy="2"/>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24" name="Line 152"/>
                <p:cNvSpPr>
                  <a:spLocks noChangeShapeType="1"/>
                </p:cNvSpPr>
                <p:nvPr/>
              </p:nvSpPr>
              <p:spPr bwMode="auto">
                <a:xfrm flipV="1">
                  <a:off x="3623" y="1632"/>
                  <a:ext cx="27"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49208" name="Group 153"/>
              <p:cNvGrpSpPr>
                <a:grpSpLocks/>
              </p:cNvGrpSpPr>
              <p:nvPr/>
            </p:nvGrpSpPr>
            <p:grpSpPr bwMode="auto">
              <a:xfrm>
                <a:off x="4319" y="1629"/>
                <a:ext cx="161" cy="186"/>
                <a:chOff x="4319" y="1629"/>
                <a:chExt cx="161" cy="186"/>
              </a:xfrm>
            </p:grpSpPr>
            <p:sp>
              <p:nvSpPr>
                <p:cNvPr id="49209" name="Line 154"/>
                <p:cNvSpPr>
                  <a:spLocks noChangeShapeType="1"/>
                </p:cNvSpPr>
                <p:nvPr/>
              </p:nvSpPr>
              <p:spPr bwMode="auto">
                <a:xfrm>
                  <a:off x="4322" y="1815"/>
                  <a:ext cx="158" cy="0"/>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0" name="Line 155"/>
                <p:cNvSpPr>
                  <a:spLocks noChangeShapeType="1"/>
                </p:cNvSpPr>
                <p:nvPr/>
              </p:nvSpPr>
              <p:spPr bwMode="auto">
                <a:xfrm>
                  <a:off x="4321" y="1789"/>
                  <a:ext cx="158" cy="0"/>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1" name="Line 156"/>
                <p:cNvSpPr>
                  <a:spLocks noChangeShapeType="1"/>
                </p:cNvSpPr>
                <p:nvPr/>
              </p:nvSpPr>
              <p:spPr bwMode="auto">
                <a:xfrm flipV="1">
                  <a:off x="4322" y="1762"/>
                  <a:ext cx="136"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2" name="Line 157"/>
                <p:cNvSpPr>
                  <a:spLocks noChangeShapeType="1"/>
                </p:cNvSpPr>
                <p:nvPr/>
              </p:nvSpPr>
              <p:spPr bwMode="auto">
                <a:xfrm flipV="1">
                  <a:off x="4326" y="1735"/>
                  <a:ext cx="95" cy="0"/>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3" name="Line 158"/>
                <p:cNvSpPr>
                  <a:spLocks noChangeShapeType="1"/>
                </p:cNvSpPr>
                <p:nvPr/>
              </p:nvSpPr>
              <p:spPr bwMode="auto">
                <a:xfrm>
                  <a:off x="4326" y="1709"/>
                  <a:ext cx="67" cy="0"/>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4" name="Line 159"/>
                <p:cNvSpPr>
                  <a:spLocks noChangeShapeType="1"/>
                </p:cNvSpPr>
                <p:nvPr/>
              </p:nvSpPr>
              <p:spPr bwMode="auto">
                <a:xfrm>
                  <a:off x="4322" y="1683"/>
                  <a:ext cx="50" cy="0"/>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5" name="Line 160"/>
                <p:cNvSpPr>
                  <a:spLocks noChangeShapeType="1"/>
                </p:cNvSpPr>
                <p:nvPr/>
              </p:nvSpPr>
              <p:spPr bwMode="auto">
                <a:xfrm flipV="1">
                  <a:off x="4321" y="1656"/>
                  <a:ext cx="33" cy="1"/>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16" name="Line 161"/>
                <p:cNvSpPr>
                  <a:spLocks noChangeShapeType="1"/>
                </p:cNvSpPr>
                <p:nvPr/>
              </p:nvSpPr>
              <p:spPr bwMode="auto">
                <a:xfrm flipV="1">
                  <a:off x="4319" y="1629"/>
                  <a:ext cx="17" cy="2"/>
                </a:xfrm>
                <a:prstGeom prst="line">
                  <a:avLst/>
                </a:prstGeom>
                <a:noFill/>
                <a:ln w="19050">
                  <a:solidFill>
                    <a:srgbClr val="800000"/>
                  </a:solidFill>
                  <a:round/>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grpSp>
          <p:nvGrpSpPr>
            <p:cNvPr id="49164" name="Group 162"/>
            <p:cNvGrpSpPr>
              <a:grpSpLocks/>
            </p:cNvGrpSpPr>
            <p:nvPr/>
          </p:nvGrpSpPr>
          <p:grpSpPr bwMode="auto">
            <a:xfrm>
              <a:off x="1567" y="1576"/>
              <a:ext cx="2525" cy="1376"/>
              <a:chOff x="476" y="1245"/>
              <a:chExt cx="4745" cy="1836"/>
            </a:xfrm>
          </p:grpSpPr>
          <p:sp>
            <p:nvSpPr>
              <p:cNvPr id="49205" name="Freeform 163"/>
              <p:cNvSpPr>
                <a:spLocks/>
              </p:cNvSpPr>
              <p:nvPr/>
            </p:nvSpPr>
            <p:spPr bwMode="auto">
              <a:xfrm>
                <a:off x="476" y="1245"/>
                <a:ext cx="2378" cy="1836"/>
              </a:xfrm>
              <a:custGeom>
                <a:avLst/>
                <a:gdLst>
                  <a:gd name="T0" fmla="*/ 0 w 2378"/>
                  <a:gd name="T1" fmla="*/ 1835 h 1836"/>
                  <a:gd name="T2" fmla="*/ 63 w 2378"/>
                  <a:gd name="T3" fmla="*/ 1829 h 1836"/>
                  <a:gd name="T4" fmla="*/ 170 w 2378"/>
                  <a:gd name="T5" fmla="*/ 1817 h 1836"/>
                  <a:gd name="T6" fmla="*/ 256 w 2378"/>
                  <a:gd name="T7" fmla="*/ 1810 h 1836"/>
                  <a:gd name="T8" fmla="*/ 352 w 2378"/>
                  <a:gd name="T9" fmla="*/ 1799 h 1836"/>
                  <a:gd name="T10" fmla="*/ 458 w 2378"/>
                  <a:gd name="T11" fmla="*/ 1780 h 1836"/>
                  <a:gd name="T12" fmla="*/ 543 w 2378"/>
                  <a:gd name="T13" fmla="*/ 1769 h 1836"/>
                  <a:gd name="T14" fmla="*/ 608 w 2378"/>
                  <a:gd name="T15" fmla="*/ 1757 h 1836"/>
                  <a:gd name="T16" fmla="*/ 693 w 2378"/>
                  <a:gd name="T17" fmla="*/ 1739 h 1836"/>
                  <a:gd name="T18" fmla="*/ 746 w 2378"/>
                  <a:gd name="T19" fmla="*/ 1727 h 1836"/>
                  <a:gd name="T20" fmla="*/ 810 w 2378"/>
                  <a:gd name="T21" fmla="*/ 1709 h 1836"/>
                  <a:gd name="T22" fmla="*/ 885 w 2378"/>
                  <a:gd name="T23" fmla="*/ 1690 h 1836"/>
                  <a:gd name="T24" fmla="*/ 938 w 2378"/>
                  <a:gd name="T25" fmla="*/ 1672 h 1836"/>
                  <a:gd name="T26" fmla="*/ 970 w 2378"/>
                  <a:gd name="T27" fmla="*/ 1654 h 1836"/>
                  <a:gd name="T28" fmla="*/ 1011 w 2378"/>
                  <a:gd name="T29" fmla="*/ 1637 h 1836"/>
                  <a:gd name="T30" fmla="*/ 1054 w 2378"/>
                  <a:gd name="T31" fmla="*/ 1612 h 1836"/>
                  <a:gd name="T32" fmla="*/ 1086 w 2378"/>
                  <a:gd name="T33" fmla="*/ 1589 h 1836"/>
                  <a:gd name="T34" fmla="*/ 1097 w 2378"/>
                  <a:gd name="T35" fmla="*/ 1582 h 1836"/>
                  <a:gd name="T36" fmla="*/ 1118 w 2378"/>
                  <a:gd name="T37" fmla="*/ 1564 h 1836"/>
                  <a:gd name="T38" fmla="*/ 1171 w 2378"/>
                  <a:gd name="T39" fmla="*/ 1517 h 1836"/>
                  <a:gd name="T40" fmla="*/ 1214 w 2378"/>
                  <a:gd name="T41" fmla="*/ 1469 h 1836"/>
                  <a:gd name="T42" fmla="*/ 1257 w 2378"/>
                  <a:gd name="T43" fmla="*/ 1421 h 1836"/>
                  <a:gd name="T44" fmla="*/ 1299 w 2378"/>
                  <a:gd name="T45" fmla="*/ 1368 h 1836"/>
                  <a:gd name="T46" fmla="*/ 1342 w 2378"/>
                  <a:gd name="T47" fmla="*/ 1313 h 1836"/>
                  <a:gd name="T48" fmla="*/ 1385 w 2378"/>
                  <a:gd name="T49" fmla="*/ 1253 h 1836"/>
                  <a:gd name="T50" fmla="*/ 1417 w 2378"/>
                  <a:gd name="T51" fmla="*/ 1205 h 1836"/>
                  <a:gd name="T52" fmla="*/ 1438 w 2378"/>
                  <a:gd name="T53" fmla="*/ 1169 h 1836"/>
                  <a:gd name="T54" fmla="*/ 1513 w 2378"/>
                  <a:gd name="T55" fmla="*/ 1049 h 1836"/>
                  <a:gd name="T56" fmla="*/ 1662 w 2378"/>
                  <a:gd name="T57" fmla="*/ 797 h 1836"/>
                  <a:gd name="T58" fmla="*/ 1737 w 2378"/>
                  <a:gd name="T59" fmla="*/ 671 h 1836"/>
                  <a:gd name="T60" fmla="*/ 1758 w 2378"/>
                  <a:gd name="T61" fmla="*/ 635 h 1836"/>
                  <a:gd name="T62" fmla="*/ 1801 w 2378"/>
                  <a:gd name="T63" fmla="*/ 575 h 1836"/>
                  <a:gd name="T64" fmla="*/ 1833 w 2378"/>
                  <a:gd name="T65" fmla="*/ 521 h 1836"/>
                  <a:gd name="T66" fmla="*/ 1864 w 2378"/>
                  <a:gd name="T67" fmla="*/ 466 h 1836"/>
                  <a:gd name="T68" fmla="*/ 1907 w 2378"/>
                  <a:gd name="T69" fmla="*/ 406 h 1836"/>
                  <a:gd name="T70" fmla="*/ 1940 w 2378"/>
                  <a:gd name="T71" fmla="*/ 359 h 1836"/>
                  <a:gd name="T72" fmla="*/ 1971 w 2378"/>
                  <a:gd name="T73" fmla="*/ 312 h 1836"/>
                  <a:gd name="T74" fmla="*/ 2003 w 2378"/>
                  <a:gd name="T75" fmla="*/ 270 h 1836"/>
                  <a:gd name="T76" fmla="*/ 2014 w 2378"/>
                  <a:gd name="T77" fmla="*/ 252 h 1836"/>
                  <a:gd name="T78" fmla="*/ 2024 w 2378"/>
                  <a:gd name="T79" fmla="*/ 234 h 1836"/>
                  <a:gd name="T80" fmla="*/ 2057 w 2378"/>
                  <a:gd name="T81" fmla="*/ 192 h 1836"/>
                  <a:gd name="T82" fmla="*/ 2078 w 2378"/>
                  <a:gd name="T83" fmla="*/ 162 h 1836"/>
                  <a:gd name="T84" fmla="*/ 2099 w 2378"/>
                  <a:gd name="T85" fmla="*/ 132 h 1836"/>
                  <a:gd name="T86" fmla="*/ 2131 w 2378"/>
                  <a:gd name="T87" fmla="*/ 102 h 1836"/>
                  <a:gd name="T88" fmla="*/ 2153 w 2378"/>
                  <a:gd name="T89" fmla="*/ 77 h 1836"/>
                  <a:gd name="T90" fmla="*/ 2174 w 2378"/>
                  <a:gd name="T91" fmla="*/ 60 h 1836"/>
                  <a:gd name="T92" fmla="*/ 2196 w 2378"/>
                  <a:gd name="T93" fmla="*/ 47 h 1836"/>
                  <a:gd name="T94" fmla="*/ 2206 w 2378"/>
                  <a:gd name="T95" fmla="*/ 42 h 1836"/>
                  <a:gd name="T96" fmla="*/ 2227 w 2378"/>
                  <a:gd name="T97" fmla="*/ 30 h 1836"/>
                  <a:gd name="T98" fmla="*/ 2270 w 2378"/>
                  <a:gd name="T99" fmla="*/ 17 h 1836"/>
                  <a:gd name="T100" fmla="*/ 2313 w 2378"/>
                  <a:gd name="T101" fmla="*/ 5 h 1836"/>
                  <a:gd name="T102" fmla="*/ 2356 w 2378"/>
                  <a:gd name="T103" fmla="*/ 0 h 1836"/>
                  <a:gd name="T104" fmla="*/ 2377 w 2378"/>
                  <a:gd name="T105" fmla="*/ 0 h 18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78"/>
                  <a:gd name="T160" fmla="*/ 0 h 1836"/>
                  <a:gd name="T161" fmla="*/ 2378 w 2378"/>
                  <a:gd name="T162" fmla="*/ 1836 h 18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78" h="1836">
                    <a:moveTo>
                      <a:pt x="0" y="1835"/>
                    </a:moveTo>
                    <a:lnTo>
                      <a:pt x="63" y="1829"/>
                    </a:lnTo>
                    <a:lnTo>
                      <a:pt x="170" y="1817"/>
                    </a:lnTo>
                    <a:lnTo>
                      <a:pt x="256" y="1810"/>
                    </a:lnTo>
                    <a:lnTo>
                      <a:pt x="352" y="1799"/>
                    </a:lnTo>
                    <a:lnTo>
                      <a:pt x="458" y="1780"/>
                    </a:lnTo>
                    <a:lnTo>
                      <a:pt x="543" y="1769"/>
                    </a:lnTo>
                    <a:lnTo>
                      <a:pt x="608" y="1757"/>
                    </a:lnTo>
                    <a:lnTo>
                      <a:pt x="693" y="1739"/>
                    </a:lnTo>
                    <a:lnTo>
                      <a:pt x="746" y="1727"/>
                    </a:lnTo>
                    <a:lnTo>
                      <a:pt x="810" y="1709"/>
                    </a:lnTo>
                    <a:lnTo>
                      <a:pt x="885" y="1690"/>
                    </a:lnTo>
                    <a:lnTo>
                      <a:pt x="938" y="1672"/>
                    </a:lnTo>
                    <a:lnTo>
                      <a:pt x="970" y="1654"/>
                    </a:lnTo>
                    <a:lnTo>
                      <a:pt x="1011" y="1637"/>
                    </a:lnTo>
                    <a:lnTo>
                      <a:pt x="1054" y="1612"/>
                    </a:lnTo>
                    <a:lnTo>
                      <a:pt x="1086" y="1589"/>
                    </a:lnTo>
                    <a:lnTo>
                      <a:pt x="1097" y="1582"/>
                    </a:lnTo>
                    <a:lnTo>
                      <a:pt x="1118" y="1564"/>
                    </a:lnTo>
                    <a:lnTo>
                      <a:pt x="1171" y="1517"/>
                    </a:lnTo>
                    <a:lnTo>
                      <a:pt x="1214" y="1469"/>
                    </a:lnTo>
                    <a:lnTo>
                      <a:pt x="1257" y="1421"/>
                    </a:lnTo>
                    <a:lnTo>
                      <a:pt x="1299" y="1368"/>
                    </a:lnTo>
                    <a:lnTo>
                      <a:pt x="1342" y="1313"/>
                    </a:lnTo>
                    <a:lnTo>
                      <a:pt x="1385" y="1253"/>
                    </a:lnTo>
                    <a:lnTo>
                      <a:pt x="1417" y="1205"/>
                    </a:lnTo>
                    <a:lnTo>
                      <a:pt x="1438" y="1169"/>
                    </a:lnTo>
                    <a:lnTo>
                      <a:pt x="1513" y="1049"/>
                    </a:lnTo>
                    <a:lnTo>
                      <a:pt x="1662" y="797"/>
                    </a:lnTo>
                    <a:lnTo>
                      <a:pt x="1737" y="671"/>
                    </a:lnTo>
                    <a:lnTo>
                      <a:pt x="1758" y="635"/>
                    </a:lnTo>
                    <a:lnTo>
                      <a:pt x="1801" y="575"/>
                    </a:lnTo>
                    <a:lnTo>
                      <a:pt x="1833" y="521"/>
                    </a:lnTo>
                    <a:lnTo>
                      <a:pt x="1864" y="466"/>
                    </a:lnTo>
                    <a:lnTo>
                      <a:pt x="1907" y="406"/>
                    </a:lnTo>
                    <a:lnTo>
                      <a:pt x="1940" y="359"/>
                    </a:lnTo>
                    <a:lnTo>
                      <a:pt x="1971" y="312"/>
                    </a:lnTo>
                    <a:lnTo>
                      <a:pt x="2003" y="270"/>
                    </a:lnTo>
                    <a:lnTo>
                      <a:pt x="2014" y="252"/>
                    </a:lnTo>
                    <a:lnTo>
                      <a:pt x="2024" y="234"/>
                    </a:lnTo>
                    <a:lnTo>
                      <a:pt x="2057" y="192"/>
                    </a:lnTo>
                    <a:lnTo>
                      <a:pt x="2078" y="162"/>
                    </a:lnTo>
                    <a:lnTo>
                      <a:pt x="2099" y="132"/>
                    </a:lnTo>
                    <a:lnTo>
                      <a:pt x="2131" y="102"/>
                    </a:lnTo>
                    <a:lnTo>
                      <a:pt x="2153" y="77"/>
                    </a:lnTo>
                    <a:lnTo>
                      <a:pt x="2174" y="60"/>
                    </a:lnTo>
                    <a:lnTo>
                      <a:pt x="2196" y="47"/>
                    </a:lnTo>
                    <a:lnTo>
                      <a:pt x="2206" y="42"/>
                    </a:lnTo>
                    <a:lnTo>
                      <a:pt x="2227" y="30"/>
                    </a:lnTo>
                    <a:lnTo>
                      <a:pt x="2270" y="17"/>
                    </a:lnTo>
                    <a:lnTo>
                      <a:pt x="2313" y="5"/>
                    </a:lnTo>
                    <a:lnTo>
                      <a:pt x="2356" y="0"/>
                    </a:lnTo>
                    <a:lnTo>
                      <a:pt x="2377" y="0"/>
                    </a:lnTo>
                  </a:path>
                </a:pathLst>
              </a:custGeom>
              <a:noFill/>
              <a:ln w="38100" cap="rnd">
                <a:solidFill>
                  <a:schemeClr val="accent2"/>
                </a:solidFill>
                <a:round/>
                <a:headEnd type="none" w="sm" len="sm"/>
                <a:tailEnd type="none" w="sm" len="sm"/>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06" name="Freeform 164"/>
              <p:cNvSpPr>
                <a:spLocks/>
              </p:cNvSpPr>
              <p:nvPr/>
            </p:nvSpPr>
            <p:spPr bwMode="auto">
              <a:xfrm>
                <a:off x="2853" y="1245"/>
                <a:ext cx="2368" cy="1836"/>
              </a:xfrm>
              <a:custGeom>
                <a:avLst/>
                <a:gdLst>
                  <a:gd name="T0" fmla="*/ 2367 w 2368"/>
                  <a:gd name="T1" fmla="*/ 1835 h 1836"/>
                  <a:gd name="T2" fmla="*/ 2303 w 2368"/>
                  <a:gd name="T3" fmla="*/ 1829 h 1836"/>
                  <a:gd name="T4" fmla="*/ 2196 w 2368"/>
                  <a:gd name="T5" fmla="*/ 1817 h 1836"/>
                  <a:gd name="T6" fmla="*/ 2110 w 2368"/>
                  <a:gd name="T7" fmla="*/ 1810 h 1836"/>
                  <a:gd name="T8" fmla="*/ 2014 w 2368"/>
                  <a:gd name="T9" fmla="*/ 1799 h 1836"/>
                  <a:gd name="T10" fmla="*/ 1907 w 2368"/>
                  <a:gd name="T11" fmla="*/ 1780 h 1836"/>
                  <a:gd name="T12" fmla="*/ 1823 w 2368"/>
                  <a:gd name="T13" fmla="*/ 1769 h 1836"/>
                  <a:gd name="T14" fmla="*/ 1759 w 2368"/>
                  <a:gd name="T15" fmla="*/ 1757 h 1836"/>
                  <a:gd name="T16" fmla="*/ 1673 w 2368"/>
                  <a:gd name="T17" fmla="*/ 1739 h 1836"/>
                  <a:gd name="T18" fmla="*/ 1620 w 2368"/>
                  <a:gd name="T19" fmla="*/ 1727 h 1836"/>
                  <a:gd name="T20" fmla="*/ 1556 w 2368"/>
                  <a:gd name="T21" fmla="*/ 1709 h 1836"/>
                  <a:gd name="T22" fmla="*/ 1481 w 2368"/>
                  <a:gd name="T23" fmla="*/ 1690 h 1836"/>
                  <a:gd name="T24" fmla="*/ 1427 w 2368"/>
                  <a:gd name="T25" fmla="*/ 1672 h 1836"/>
                  <a:gd name="T26" fmla="*/ 1396 w 2368"/>
                  <a:gd name="T27" fmla="*/ 1654 h 1836"/>
                  <a:gd name="T28" fmla="*/ 1354 w 2368"/>
                  <a:gd name="T29" fmla="*/ 1637 h 1836"/>
                  <a:gd name="T30" fmla="*/ 1312 w 2368"/>
                  <a:gd name="T31" fmla="*/ 1612 h 1836"/>
                  <a:gd name="T32" fmla="*/ 1280 w 2368"/>
                  <a:gd name="T33" fmla="*/ 1589 h 1836"/>
                  <a:gd name="T34" fmla="*/ 1269 w 2368"/>
                  <a:gd name="T35" fmla="*/ 1582 h 1836"/>
                  <a:gd name="T36" fmla="*/ 1247 w 2368"/>
                  <a:gd name="T37" fmla="*/ 1564 h 1836"/>
                  <a:gd name="T38" fmla="*/ 1194 w 2368"/>
                  <a:gd name="T39" fmla="*/ 1517 h 1836"/>
                  <a:gd name="T40" fmla="*/ 1152 w 2368"/>
                  <a:gd name="T41" fmla="*/ 1469 h 1836"/>
                  <a:gd name="T42" fmla="*/ 1109 w 2368"/>
                  <a:gd name="T43" fmla="*/ 1428 h 1836"/>
                  <a:gd name="T44" fmla="*/ 1066 w 2368"/>
                  <a:gd name="T45" fmla="*/ 1373 h 1836"/>
                  <a:gd name="T46" fmla="*/ 1023 w 2368"/>
                  <a:gd name="T47" fmla="*/ 1319 h 1836"/>
                  <a:gd name="T48" fmla="*/ 981 w 2368"/>
                  <a:gd name="T49" fmla="*/ 1259 h 1836"/>
                  <a:gd name="T50" fmla="*/ 939 w 2368"/>
                  <a:gd name="T51" fmla="*/ 1205 h 1836"/>
                  <a:gd name="T52" fmla="*/ 917 w 2368"/>
                  <a:gd name="T53" fmla="*/ 1169 h 1836"/>
                  <a:gd name="T54" fmla="*/ 842 w 2368"/>
                  <a:gd name="T55" fmla="*/ 1049 h 1836"/>
                  <a:gd name="T56" fmla="*/ 693 w 2368"/>
                  <a:gd name="T57" fmla="*/ 797 h 1836"/>
                  <a:gd name="T58" fmla="*/ 619 w 2368"/>
                  <a:gd name="T59" fmla="*/ 671 h 1836"/>
                  <a:gd name="T60" fmla="*/ 597 w 2368"/>
                  <a:gd name="T61" fmla="*/ 635 h 1836"/>
                  <a:gd name="T62" fmla="*/ 565 w 2368"/>
                  <a:gd name="T63" fmla="*/ 581 h 1836"/>
                  <a:gd name="T64" fmla="*/ 533 w 2368"/>
                  <a:gd name="T65" fmla="*/ 521 h 1836"/>
                  <a:gd name="T66" fmla="*/ 490 w 2368"/>
                  <a:gd name="T67" fmla="*/ 461 h 1836"/>
                  <a:gd name="T68" fmla="*/ 459 w 2368"/>
                  <a:gd name="T69" fmla="*/ 406 h 1836"/>
                  <a:gd name="T70" fmla="*/ 426 w 2368"/>
                  <a:gd name="T71" fmla="*/ 359 h 1836"/>
                  <a:gd name="T72" fmla="*/ 394 w 2368"/>
                  <a:gd name="T73" fmla="*/ 312 h 1836"/>
                  <a:gd name="T74" fmla="*/ 362 w 2368"/>
                  <a:gd name="T75" fmla="*/ 270 h 1836"/>
                  <a:gd name="T76" fmla="*/ 352 w 2368"/>
                  <a:gd name="T77" fmla="*/ 252 h 1836"/>
                  <a:gd name="T78" fmla="*/ 341 w 2368"/>
                  <a:gd name="T79" fmla="*/ 234 h 1836"/>
                  <a:gd name="T80" fmla="*/ 309 w 2368"/>
                  <a:gd name="T81" fmla="*/ 197 h 1836"/>
                  <a:gd name="T82" fmla="*/ 277 w 2368"/>
                  <a:gd name="T83" fmla="*/ 162 h 1836"/>
                  <a:gd name="T84" fmla="*/ 245 w 2368"/>
                  <a:gd name="T85" fmla="*/ 125 h 1836"/>
                  <a:gd name="T86" fmla="*/ 223 w 2368"/>
                  <a:gd name="T87" fmla="*/ 102 h 1836"/>
                  <a:gd name="T88" fmla="*/ 202 w 2368"/>
                  <a:gd name="T89" fmla="*/ 84 h 1836"/>
                  <a:gd name="T90" fmla="*/ 180 w 2368"/>
                  <a:gd name="T91" fmla="*/ 65 h 1836"/>
                  <a:gd name="T92" fmla="*/ 160 w 2368"/>
                  <a:gd name="T93" fmla="*/ 47 h 1836"/>
                  <a:gd name="T94" fmla="*/ 149 w 2368"/>
                  <a:gd name="T95" fmla="*/ 42 h 1836"/>
                  <a:gd name="T96" fmla="*/ 127 w 2368"/>
                  <a:gd name="T97" fmla="*/ 30 h 1836"/>
                  <a:gd name="T98" fmla="*/ 96 w 2368"/>
                  <a:gd name="T99" fmla="*/ 17 h 1836"/>
                  <a:gd name="T100" fmla="*/ 63 w 2368"/>
                  <a:gd name="T101" fmla="*/ 5 h 1836"/>
                  <a:gd name="T102" fmla="*/ 20 w 2368"/>
                  <a:gd name="T103" fmla="*/ 0 h 1836"/>
                  <a:gd name="T104" fmla="*/ 0 w 2368"/>
                  <a:gd name="T105" fmla="*/ 0 h 18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68"/>
                  <a:gd name="T160" fmla="*/ 0 h 1836"/>
                  <a:gd name="T161" fmla="*/ 2368 w 2368"/>
                  <a:gd name="T162" fmla="*/ 1836 h 18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68" h="1836">
                    <a:moveTo>
                      <a:pt x="2367" y="1835"/>
                    </a:moveTo>
                    <a:lnTo>
                      <a:pt x="2303" y="1829"/>
                    </a:lnTo>
                    <a:lnTo>
                      <a:pt x="2196" y="1817"/>
                    </a:lnTo>
                    <a:lnTo>
                      <a:pt x="2110" y="1810"/>
                    </a:lnTo>
                    <a:lnTo>
                      <a:pt x="2014" y="1799"/>
                    </a:lnTo>
                    <a:lnTo>
                      <a:pt x="1907" y="1780"/>
                    </a:lnTo>
                    <a:lnTo>
                      <a:pt x="1823" y="1769"/>
                    </a:lnTo>
                    <a:lnTo>
                      <a:pt x="1759" y="1757"/>
                    </a:lnTo>
                    <a:lnTo>
                      <a:pt x="1673" y="1739"/>
                    </a:lnTo>
                    <a:lnTo>
                      <a:pt x="1620" y="1727"/>
                    </a:lnTo>
                    <a:lnTo>
                      <a:pt x="1556" y="1709"/>
                    </a:lnTo>
                    <a:lnTo>
                      <a:pt x="1481" y="1690"/>
                    </a:lnTo>
                    <a:lnTo>
                      <a:pt x="1427" y="1672"/>
                    </a:lnTo>
                    <a:lnTo>
                      <a:pt x="1396" y="1654"/>
                    </a:lnTo>
                    <a:lnTo>
                      <a:pt x="1354" y="1637"/>
                    </a:lnTo>
                    <a:lnTo>
                      <a:pt x="1312" y="1612"/>
                    </a:lnTo>
                    <a:lnTo>
                      <a:pt x="1280" y="1589"/>
                    </a:lnTo>
                    <a:lnTo>
                      <a:pt x="1269" y="1582"/>
                    </a:lnTo>
                    <a:lnTo>
                      <a:pt x="1247" y="1564"/>
                    </a:lnTo>
                    <a:lnTo>
                      <a:pt x="1194" y="1517"/>
                    </a:lnTo>
                    <a:lnTo>
                      <a:pt x="1152" y="1469"/>
                    </a:lnTo>
                    <a:lnTo>
                      <a:pt x="1109" y="1428"/>
                    </a:lnTo>
                    <a:lnTo>
                      <a:pt x="1066" y="1373"/>
                    </a:lnTo>
                    <a:lnTo>
                      <a:pt x="1023" y="1319"/>
                    </a:lnTo>
                    <a:lnTo>
                      <a:pt x="981" y="1259"/>
                    </a:lnTo>
                    <a:lnTo>
                      <a:pt x="939" y="1205"/>
                    </a:lnTo>
                    <a:lnTo>
                      <a:pt x="917" y="1169"/>
                    </a:lnTo>
                    <a:lnTo>
                      <a:pt x="842" y="1049"/>
                    </a:lnTo>
                    <a:lnTo>
                      <a:pt x="693" y="797"/>
                    </a:lnTo>
                    <a:lnTo>
                      <a:pt x="619" y="671"/>
                    </a:lnTo>
                    <a:lnTo>
                      <a:pt x="597" y="635"/>
                    </a:lnTo>
                    <a:lnTo>
                      <a:pt x="565" y="581"/>
                    </a:lnTo>
                    <a:lnTo>
                      <a:pt x="533" y="521"/>
                    </a:lnTo>
                    <a:lnTo>
                      <a:pt x="490" y="461"/>
                    </a:lnTo>
                    <a:lnTo>
                      <a:pt x="459" y="406"/>
                    </a:lnTo>
                    <a:lnTo>
                      <a:pt x="426" y="359"/>
                    </a:lnTo>
                    <a:lnTo>
                      <a:pt x="394" y="312"/>
                    </a:lnTo>
                    <a:lnTo>
                      <a:pt x="362" y="270"/>
                    </a:lnTo>
                    <a:lnTo>
                      <a:pt x="352" y="252"/>
                    </a:lnTo>
                    <a:lnTo>
                      <a:pt x="341" y="234"/>
                    </a:lnTo>
                    <a:lnTo>
                      <a:pt x="309" y="197"/>
                    </a:lnTo>
                    <a:lnTo>
                      <a:pt x="277" y="162"/>
                    </a:lnTo>
                    <a:lnTo>
                      <a:pt x="245" y="125"/>
                    </a:lnTo>
                    <a:lnTo>
                      <a:pt x="223" y="102"/>
                    </a:lnTo>
                    <a:lnTo>
                      <a:pt x="202" y="84"/>
                    </a:lnTo>
                    <a:lnTo>
                      <a:pt x="180" y="65"/>
                    </a:lnTo>
                    <a:lnTo>
                      <a:pt x="160" y="47"/>
                    </a:lnTo>
                    <a:lnTo>
                      <a:pt x="149" y="42"/>
                    </a:lnTo>
                    <a:lnTo>
                      <a:pt x="127" y="30"/>
                    </a:lnTo>
                    <a:lnTo>
                      <a:pt x="96" y="17"/>
                    </a:lnTo>
                    <a:lnTo>
                      <a:pt x="63" y="5"/>
                    </a:lnTo>
                    <a:lnTo>
                      <a:pt x="20" y="0"/>
                    </a:lnTo>
                    <a:lnTo>
                      <a:pt x="0" y="0"/>
                    </a:lnTo>
                  </a:path>
                </a:pathLst>
              </a:custGeom>
              <a:noFill/>
              <a:ln w="38100" cap="rnd">
                <a:solidFill>
                  <a:schemeClr val="accent2"/>
                </a:solidFill>
                <a:round/>
                <a:headEnd type="none" w="sm" len="sm"/>
                <a:tailEnd type="none" w="sm" len="sm"/>
              </a:ln>
            </p:spPr>
            <p:txBody>
              <a:bodyPr/>
              <a:lstStyle/>
              <a:p>
                <a:pPr algn="l">
                  <a:spcBef>
                    <a:spcPct val="0"/>
                  </a:spcBef>
                  <a:buClrTx/>
                  <a:buFontTx/>
                  <a:buNone/>
                </a:pPr>
                <a:endParaRPr lang="tr-TR" sz="1610">
                  <a:solidFill>
                    <a:prstClr val="black"/>
                  </a:solidFill>
                  <a:latin typeface="Tahoma" pitchFamily="34" charset="0"/>
                  <a:cs typeface="Arial" pitchFamily="34" charset="0"/>
                </a:endParaRPr>
              </a:p>
            </p:txBody>
          </p:sp>
        </p:grpSp>
        <p:sp>
          <p:nvSpPr>
            <p:cNvPr id="49165" name="Line 165"/>
            <p:cNvSpPr>
              <a:spLocks noChangeShapeType="1"/>
            </p:cNvSpPr>
            <p:nvPr/>
          </p:nvSpPr>
          <p:spPr bwMode="auto">
            <a:xfrm>
              <a:off x="2830" y="1458"/>
              <a:ext cx="0" cy="1571"/>
            </a:xfrm>
            <a:prstGeom prst="line">
              <a:avLst/>
            </a:prstGeom>
            <a:noFill/>
            <a:ln w="19050">
              <a:solidFill>
                <a:schemeClr val="tx1"/>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nvGrpSpPr>
            <p:cNvPr id="49166" name="Group 166"/>
            <p:cNvGrpSpPr>
              <a:grpSpLocks/>
            </p:cNvGrpSpPr>
            <p:nvPr/>
          </p:nvGrpSpPr>
          <p:grpSpPr bwMode="auto">
            <a:xfrm>
              <a:off x="2827" y="2960"/>
              <a:ext cx="828" cy="77"/>
              <a:chOff x="3495" y="1766"/>
              <a:chExt cx="497" cy="49"/>
            </a:xfrm>
          </p:grpSpPr>
          <p:sp>
            <p:nvSpPr>
              <p:cNvPr id="49202" name="Rectangle 167"/>
              <p:cNvSpPr>
                <a:spLocks noChangeArrowheads="1"/>
              </p:cNvSpPr>
              <p:nvPr/>
            </p:nvSpPr>
            <p:spPr bwMode="auto">
              <a:xfrm>
                <a:off x="3670" y="1766"/>
                <a:ext cx="162"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03" name="Rectangle 168"/>
              <p:cNvSpPr>
                <a:spLocks noChangeArrowheads="1"/>
              </p:cNvSpPr>
              <p:nvPr/>
            </p:nvSpPr>
            <p:spPr bwMode="auto">
              <a:xfrm>
                <a:off x="3838" y="1766"/>
                <a:ext cx="154"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04" name="Rectangle 169"/>
              <p:cNvSpPr>
                <a:spLocks noChangeArrowheads="1"/>
              </p:cNvSpPr>
              <p:nvPr/>
            </p:nvSpPr>
            <p:spPr bwMode="auto">
              <a:xfrm>
                <a:off x="3495" y="1766"/>
                <a:ext cx="169"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49167" name="Group 170"/>
            <p:cNvGrpSpPr>
              <a:grpSpLocks/>
            </p:cNvGrpSpPr>
            <p:nvPr/>
          </p:nvGrpSpPr>
          <p:grpSpPr bwMode="auto">
            <a:xfrm>
              <a:off x="1992" y="2960"/>
              <a:ext cx="828" cy="77"/>
              <a:chOff x="3495" y="1766"/>
              <a:chExt cx="497" cy="49"/>
            </a:xfrm>
          </p:grpSpPr>
          <p:sp>
            <p:nvSpPr>
              <p:cNvPr id="49199" name="Rectangle 171"/>
              <p:cNvSpPr>
                <a:spLocks noChangeArrowheads="1"/>
              </p:cNvSpPr>
              <p:nvPr/>
            </p:nvSpPr>
            <p:spPr bwMode="auto">
              <a:xfrm>
                <a:off x="3670" y="1766"/>
                <a:ext cx="162"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00" name="Rectangle 172"/>
              <p:cNvSpPr>
                <a:spLocks noChangeArrowheads="1"/>
              </p:cNvSpPr>
              <p:nvPr/>
            </p:nvSpPr>
            <p:spPr bwMode="auto">
              <a:xfrm>
                <a:off x="3838" y="1766"/>
                <a:ext cx="154"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201" name="Rectangle 173"/>
              <p:cNvSpPr>
                <a:spLocks noChangeArrowheads="1"/>
              </p:cNvSpPr>
              <p:nvPr/>
            </p:nvSpPr>
            <p:spPr bwMode="auto">
              <a:xfrm>
                <a:off x="3495" y="1766"/>
                <a:ext cx="169"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49168" name="Group 174"/>
            <p:cNvGrpSpPr>
              <a:grpSpLocks/>
            </p:cNvGrpSpPr>
            <p:nvPr/>
          </p:nvGrpSpPr>
          <p:grpSpPr bwMode="auto">
            <a:xfrm>
              <a:off x="1162" y="2960"/>
              <a:ext cx="828" cy="77"/>
              <a:chOff x="3495" y="1766"/>
              <a:chExt cx="497" cy="49"/>
            </a:xfrm>
          </p:grpSpPr>
          <p:sp>
            <p:nvSpPr>
              <p:cNvPr id="49196" name="Rectangle 175"/>
              <p:cNvSpPr>
                <a:spLocks noChangeArrowheads="1"/>
              </p:cNvSpPr>
              <p:nvPr/>
            </p:nvSpPr>
            <p:spPr bwMode="auto">
              <a:xfrm>
                <a:off x="3670" y="1766"/>
                <a:ext cx="162"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97" name="Rectangle 176"/>
              <p:cNvSpPr>
                <a:spLocks noChangeArrowheads="1"/>
              </p:cNvSpPr>
              <p:nvPr/>
            </p:nvSpPr>
            <p:spPr bwMode="auto">
              <a:xfrm>
                <a:off x="3838" y="1766"/>
                <a:ext cx="154"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98" name="Rectangle 177"/>
              <p:cNvSpPr>
                <a:spLocks noChangeArrowheads="1"/>
              </p:cNvSpPr>
              <p:nvPr/>
            </p:nvSpPr>
            <p:spPr bwMode="auto">
              <a:xfrm>
                <a:off x="3495" y="1766"/>
                <a:ext cx="169"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grpSp>
          <p:nvGrpSpPr>
            <p:cNvPr id="49169" name="Group 178"/>
            <p:cNvGrpSpPr>
              <a:grpSpLocks/>
            </p:cNvGrpSpPr>
            <p:nvPr/>
          </p:nvGrpSpPr>
          <p:grpSpPr bwMode="auto">
            <a:xfrm>
              <a:off x="3662" y="2962"/>
              <a:ext cx="828" cy="76"/>
              <a:chOff x="3495" y="1766"/>
              <a:chExt cx="497" cy="49"/>
            </a:xfrm>
          </p:grpSpPr>
          <p:sp>
            <p:nvSpPr>
              <p:cNvPr id="49193" name="Rectangle 179"/>
              <p:cNvSpPr>
                <a:spLocks noChangeArrowheads="1"/>
              </p:cNvSpPr>
              <p:nvPr/>
            </p:nvSpPr>
            <p:spPr bwMode="auto">
              <a:xfrm>
                <a:off x="3670" y="1766"/>
                <a:ext cx="162"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94" name="Rectangle 180"/>
              <p:cNvSpPr>
                <a:spLocks noChangeArrowheads="1"/>
              </p:cNvSpPr>
              <p:nvPr/>
            </p:nvSpPr>
            <p:spPr bwMode="auto">
              <a:xfrm>
                <a:off x="3838" y="1766"/>
                <a:ext cx="154"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95" name="Rectangle 181"/>
              <p:cNvSpPr>
                <a:spLocks noChangeArrowheads="1"/>
              </p:cNvSpPr>
              <p:nvPr/>
            </p:nvSpPr>
            <p:spPr bwMode="auto">
              <a:xfrm>
                <a:off x="3495" y="1766"/>
                <a:ext cx="169" cy="49"/>
              </a:xfrm>
              <a:prstGeom prst="rect">
                <a:avLst/>
              </a:prstGeom>
              <a:gradFill rotWithShape="0">
                <a:gsLst>
                  <a:gs pos="0">
                    <a:srgbClr val="FFFFFF"/>
                  </a:gs>
                  <a:gs pos="100000">
                    <a:srgbClr val="00279F"/>
                  </a:gs>
                </a:gsLst>
                <a:path path="shape">
                  <a:fillToRect l="50000" t="50000" r="50000" b="50000"/>
                </a:path>
              </a:gradFill>
              <a:ln w="12699">
                <a:solidFill>
                  <a:schemeClr val="tx1"/>
                </a:solidFill>
                <a:miter lim="800000"/>
                <a:headEnd/>
                <a:tailEnd/>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grpSp>
        <p:sp>
          <p:nvSpPr>
            <p:cNvPr id="49170" name="Rectangle 182"/>
            <p:cNvSpPr>
              <a:spLocks noChangeArrowheads="1"/>
            </p:cNvSpPr>
            <p:nvPr/>
          </p:nvSpPr>
          <p:spPr bwMode="auto">
            <a:xfrm>
              <a:off x="2597" y="3051"/>
              <a:ext cx="195" cy="178"/>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dirty="0">
                  <a:solidFill>
                    <a:prstClr val="black"/>
                  </a:solidFill>
                  <a:latin typeface="Tahoma" pitchFamily="34" charset="0"/>
                  <a:cs typeface="Arial" pitchFamily="34" charset="0"/>
                </a:rPr>
                <a:t>-1</a:t>
              </a:r>
            </a:p>
          </p:txBody>
        </p:sp>
        <p:sp>
          <p:nvSpPr>
            <p:cNvPr id="49171" name="Rectangle 183"/>
            <p:cNvSpPr>
              <a:spLocks noChangeArrowheads="1"/>
            </p:cNvSpPr>
            <p:nvPr/>
          </p:nvSpPr>
          <p:spPr bwMode="auto">
            <a:xfrm>
              <a:off x="2037" y="3046"/>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-3</a:t>
              </a:r>
            </a:p>
          </p:txBody>
        </p:sp>
        <p:sp>
          <p:nvSpPr>
            <p:cNvPr id="49172" name="Rectangle 184"/>
            <p:cNvSpPr>
              <a:spLocks noChangeArrowheads="1"/>
            </p:cNvSpPr>
            <p:nvPr/>
          </p:nvSpPr>
          <p:spPr bwMode="auto">
            <a:xfrm>
              <a:off x="1757" y="3046"/>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-4</a:t>
              </a:r>
            </a:p>
          </p:txBody>
        </p:sp>
        <p:sp>
          <p:nvSpPr>
            <p:cNvPr id="49173" name="Rectangle 185"/>
            <p:cNvSpPr>
              <a:spLocks noChangeArrowheads="1"/>
            </p:cNvSpPr>
            <p:nvPr/>
          </p:nvSpPr>
          <p:spPr bwMode="auto">
            <a:xfrm>
              <a:off x="1482" y="3046"/>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-5</a:t>
              </a:r>
            </a:p>
          </p:txBody>
        </p:sp>
        <p:sp>
          <p:nvSpPr>
            <p:cNvPr id="49174" name="Rectangle 186"/>
            <p:cNvSpPr>
              <a:spLocks noChangeArrowheads="1"/>
            </p:cNvSpPr>
            <p:nvPr/>
          </p:nvSpPr>
          <p:spPr bwMode="auto">
            <a:xfrm>
              <a:off x="1207" y="3041"/>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-6</a:t>
              </a:r>
            </a:p>
          </p:txBody>
        </p:sp>
        <p:sp>
          <p:nvSpPr>
            <p:cNvPr id="49175" name="Rectangle 187"/>
            <p:cNvSpPr>
              <a:spLocks noChangeArrowheads="1"/>
            </p:cNvSpPr>
            <p:nvPr/>
          </p:nvSpPr>
          <p:spPr bwMode="auto">
            <a:xfrm>
              <a:off x="2327" y="3046"/>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-2</a:t>
              </a:r>
            </a:p>
          </p:txBody>
        </p:sp>
        <p:sp>
          <p:nvSpPr>
            <p:cNvPr id="49176" name="Rectangle 188"/>
            <p:cNvSpPr>
              <a:spLocks noChangeArrowheads="1"/>
            </p:cNvSpPr>
            <p:nvPr/>
          </p:nvSpPr>
          <p:spPr bwMode="auto">
            <a:xfrm>
              <a:off x="3707" y="3051"/>
              <a:ext cx="195" cy="178"/>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+4</a:t>
              </a:r>
            </a:p>
          </p:txBody>
        </p:sp>
        <p:sp>
          <p:nvSpPr>
            <p:cNvPr id="49177" name="Rectangle 189"/>
            <p:cNvSpPr>
              <a:spLocks noChangeArrowheads="1"/>
            </p:cNvSpPr>
            <p:nvPr/>
          </p:nvSpPr>
          <p:spPr bwMode="auto">
            <a:xfrm>
              <a:off x="3427" y="3051"/>
              <a:ext cx="195" cy="178"/>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+3</a:t>
              </a:r>
            </a:p>
          </p:txBody>
        </p:sp>
        <p:sp>
          <p:nvSpPr>
            <p:cNvPr id="49178" name="Rectangle 190"/>
            <p:cNvSpPr>
              <a:spLocks noChangeArrowheads="1"/>
            </p:cNvSpPr>
            <p:nvPr/>
          </p:nvSpPr>
          <p:spPr bwMode="auto">
            <a:xfrm>
              <a:off x="3152" y="3051"/>
              <a:ext cx="195" cy="178"/>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+2</a:t>
              </a:r>
            </a:p>
          </p:txBody>
        </p:sp>
        <p:sp>
          <p:nvSpPr>
            <p:cNvPr id="49179" name="Rectangle 191"/>
            <p:cNvSpPr>
              <a:spLocks noChangeArrowheads="1"/>
            </p:cNvSpPr>
            <p:nvPr/>
          </p:nvSpPr>
          <p:spPr bwMode="auto">
            <a:xfrm>
              <a:off x="2877" y="3046"/>
              <a:ext cx="195" cy="179"/>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+1</a:t>
              </a:r>
            </a:p>
          </p:txBody>
        </p:sp>
        <p:sp>
          <p:nvSpPr>
            <p:cNvPr id="49180" name="Rectangle 192"/>
            <p:cNvSpPr>
              <a:spLocks noChangeArrowheads="1"/>
            </p:cNvSpPr>
            <p:nvPr/>
          </p:nvSpPr>
          <p:spPr bwMode="auto">
            <a:xfrm>
              <a:off x="3997" y="3051"/>
              <a:ext cx="195" cy="178"/>
            </a:xfrm>
            <a:prstGeom prst="rect">
              <a:avLst/>
            </a:prstGeom>
            <a:noFill/>
            <a:ln w="9525">
              <a:noFill/>
              <a:miter lim="800000"/>
              <a:headEnd/>
              <a:tailEnd/>
            </a:ln>
          </p:spPr>
          <p:txBody>
            <a:bodyPr wrap="none" lIns="81764" tIns="40882" rIns="81764" bIns="40882" anchor="ctr"/>
            <a:lstStyle/>
            <a:p>
              <a:pPr algn="ctr">
                <a:spcBef>
                  <a:spcPct val="0"/>
                </a:spcBef>
                <a:buClrTx/>
                <a:buFontTx/>
                <a:buNone/>
              </a:pPr>
              <a:r>
                <a:rPr lang="en-US" sz="984">
                  <a:solidFill>
                    <a:prstClr val="black"/>
                  </a:solidFill>
                  <a:latin typeface="Tahoma" pitchFamily="34" charset="0"/>
                  <a:cs typeface="Arial" pitchFamily="34" charset="0"/>
                </a:rPr>
                <a:t>+5</a:t>
              </a:r>
            </a:p>
          </p:txBody>
        </p:sp>
        <p:sp>
          <p:nvSpPr>
            <p:cNvPr id="49181" name="Line 193"/>
            <p:cNvSpPr>
              <a:spLocks noChangeShapeType="1"/>
            </p:cNvSpPr>
            <p:nvPr/>
          </p:nvSpPr>
          <p:spPr bwMode="auto">
            <a:xfrm>
              <a:off x="3110" y="1461"/>
              <a:ext cx="0" cy="1571"/>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2" name="Line 194"/>
            <p:cNvSpPr>
              <a:spLocks noChangeShapeType="1"/>
            </p:cNvSpPr>
            <p:nvPr/>
          </p:nvSpPr>
          <p:spPr bwMode="auto">
            <a:xfrm>
              <a:off x="3390" y="1461"/>
              <a:ext cx="0" cy="1571"/>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3" name="Line 195"/>
            <p:cNvSpPr>
              <a:spLocks noChangeShapeType="1"/>
            </p:cNvSpPr>
            <p:nvPr/>
          </p:nvSpPr>
          <p:spPr bwMode="auto">
            <a:xfrm>
              <a:off x="3657" y="1461"/>
              <a:ext cx="0" cy="1571"/>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4" name="Line 196"/>
            <p:cNvSpPr>
              <a:spLocks noChangeShapeType="1"/>
            </p:cNvSpPr>
            <p:nvPr/>
          </p:nvSpPr>
          <p:spPr bwMode="auto">
            <a:xfrm>
              <a:off x="2557" y="1468"/>
              <a:ext cx="0" cy="1570"/>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5" name="Line 197"/>
            <p:cNvSpPr>
              <a:spLocks noChangeShapeType="1"/>
            </p:cNvSpPr>
            <p:nvPr/>
          </p:nvSpPr>
          <p:spPr bwMode="auto">
            <a:xfrm>
              <a:off x="2277" y="1461"/>
              <a:ext cx="0" cy="1571"/>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6" name="Line 198"/>
            <p:cNvSpPr>
              <a:spLocks noChangeShapeType="1"/>
            </p:cNvSpPr>
            <p:nvPr/>
          </p:nvSpPr>
          <p:spPr bwMode="auto">
            <a:xfrm>
              <a:off x="1990" y="1461"/>
              <a:ext cx="0" cy="1571"/>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7" name="Line 199"/>
            <p:cNvSpPr>
              <a:spLocks noChangeShapeType="1"/>
            </p:cNvSpPr>
            <p:nvPr/>
          </p:nvSpPr>
          <p:spPr bwMode="auto">
            <a:xfrm rot="-5400000">
              <a:off x="2831" y="619"/>
              <a:ext cx="0" cy="1672"/>
            </a:xfrm>
            <a:prstGeom prst="line">
              <a:avLst/>
            </a:prstGeom>
            <a:noFill/>
            <a:ln w="12700">
              <a:solidFill>
                <a:schemeClr val="bg2"/>
              </a:solidFill>
              <a:round/>
              <a:headEnd type="none" w="sm" len="sm"/>
              <a:tailEnd type="none" w="sm" len="sm"/>
            </a:ln>
          </p:spPr>
          <p:txBody>
            <a:bodyPr wrap="none" anchor="ct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8" name="Line 200"/>
            <p:cNvSpPr>
              <a:spLocks noChangeShapeType="1"/>
            </p:cNvSpPr>
            <p:nvPr/>
          </p:nvSpPr>
          <p:spPr bwMode="auto">
            <a:xfrm flipV="1">
              <a:off x="3657" y="1346"/>
              <a:ext cx="0" cy="105"/>
            </a:xfrm>
            <a:prstGeom prst="line">
              <a:avLst/>
            </a:prstGeom>
            <a:noFill/>
            <a:ln w="12700">
              <a:solidFill>
                <a:schemeClr val="tx1"/>
              </a:solidFill>
              <a:round/>
              <a:headEnd/>
              <a:tailEnd/>
            </a:ln>
          </p:spPr>
          <p:txBody>
            <a:bodyPr anchor="ctr">
              <a:spAutoFit/>
            </a:bodyP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89" name="Line 201"/>
            <p:cNvSpPr>
              <a:spLocks noChangeShapeType="1"/>
            </p:cNvSpPr>
            <p:nvPr/>
          </p:nvSpPr>
          <p:spPr bwMode="auto">
            <a:xfrm flipV="1">
              <a:off x="1997" y="1354"/>
              <a:ext cx="0" cy="105"/>
            </a:xfrm>
            <a:prstGeom prst="line">
              <a:avLst/>
            </a:prstGeom>
            <a:noFill/>
            <a:ln w="12700">
              <a:solidFill>
                <a:schemeClr val="tx1"/>
              </a:solidFill>
              <a:round/>
              <a:headEnd/>
              <a:tailEnd/>
            </a:ln>
          </p:spPr>
          <p:txBody>
            <a:bodyPr anchor="ctr">
              <a:spAutoFit/>
            </a:bodyPr>
            <a:lstStyle/>
            <a:p>
              <a:pPr algn="l">
                <a:spcBef>
                  <a:spcPct val="0"/>
                </a:spcBef>
                <a:buClrTx/>
                <a:buFontTx/>
                <a:buNone/>
              </a:pPr>
              <a:endParaRPr lang="tr-TR" sz="1610">
                <a:solidFill>
                  <a:prstClr val="black"/>
                </a:solidFill>
                <a:latin typeface="Tahoma" pitchFamily="34" charset="0"/>
                <a:cs typeface="Arial" pitchFamily="34" charset="0"/>
              </a:endParaRPr>
            </a:p>
          </p:txBody>
        </p:sp>
        <p:pic>
          <p:nvPicPr>
            <p:cNvPr id="49190" name="Picture 202"/>
            <p:cNvPicPr>
              <a:picLocks noChangeAspect="1" noChangeArrowheads="1"/>
            </p:cNvPicPr>
            <p:nvPr/>
          </p:nvPicPr>
          <p:blipFill>
            <a:blip r:embed="rId2" cstate="print"/>
            <a:srcRect/>
            <a:stretch>
              <a:fillRect/>
            </a:stretch>
          </p:blipFill>
          <p:spPr bwMode="auto">
            <a:xfrm>
              <a:off x="2685" y="1073"/>
              <a:ext cx="300" cy="336"/>
            </a:xfrm>
            <a:prstGeom prst="rect">
              <a:avLst/>
            </a:prstGeom>
            <a:noFill/>
            <a:ln w="9525">
              <a:noFill/>
              <a:miter lim="800000"/>
              <a:headEnd/>
              <a:tailEnd/>
            </a:ln>
          </p:spPr>
        </p:pic>
        <p:sp>
          <p:nvSpPr>
            <p:cNvPr id="49191" name="Line 203"/>
            <p:cNvSpPr>
              <a:spLocks noChangeShapeType="1"/>
            </p:cNvSpPr>
            <p:nvPr/>
          </p:nvSpPr>
          <p:spPr bwMode="auto">
            <a:xfrm>
              <a:off x="3007" y="1360"/>
              <a:ext cx="643" cy="0"/>
            </a:xfrm>
            <a:prstGeom prst="line">
              <a:avLst/>
            </a:prstGeom>
            <a:noFill/>
            <a:ln w="12700">
              <a:solidFill>
                <a:schemeClr val="tx1"/>
              </a:solidFill>
              <a:round/>
              <a:headEnd/>
              <a:tailEnd type="triangle" w="med" len="med"/>
            </a:ln>
          </p:spPr>
          <p:txBody>
            <a:bodyPr anchor="ctr">
              <a:spAutoFit/>
            </a:bodyPr>
            <a:lstStyle/>
            <a:p>
              <a:pPr algn="l">
                <a:spcBef>
                  <a:spcPct val="0"/>
                </a:spcBef>
                <a:buClrTx/>
                <a:buFontTx/>
                <a:buNone/>
              </a:pPr>
              <a:endParaRPr lang="tr-TR" sz="1610">
                <a:solidFill>
                  <a:prstClr val="black"/>
                </a:solidFill>
                <a:latin typeface="Tahoma" pitchFamily="34" charset="0"/>
                <a:cs typeface="Arial" pitchFamily="34" charset="0"/>
              </a:endParaRPr>
            </a:p>
          </p:txBody>
        </p:sp>
        <p:sp>
          <p:nvSpPr>
            <p:cNvPr id="49192" name="Line 204"/>
            <p:cNvSpPr>
              <a:spLocks noChangeShapeType="1"/>
            </p:cNvSpPr>
            <p:nvPr/>
          </p:nvSpPr>
          <p:spPr bwMode="auto">
            <a:xfrm flipH="1">
              <a:off x="1990" y="1360"/>
              <a:ext cx="658" cy="0"/>
            </a:xfrm>
            <a:prstGeom prst="line">
              <a:avLst/>
            </a:prstGeom>
            <a:noFill/>
            <a:ln w="12700">
              <a:solidFill>
                <a:schemeClr val="tx1"/>
              </a:solidFill>
              <a:round/>
              <a:headEnd/>
              <a:tailEnd type="triangle" w="med" len="med"/>
            </a:ln>
          </p:spPr>
          <p:txBody>
            <a:bodyPr anchor="ctr">
              <a:spAutoFit/>
            </a:bodyPr>
            <a:lstStyle/>
            <a:p>
              <a:pPr algn="l">
                <a:spcBef>
                  <a:spcPct val="0"/>
                </a:spcBef>
                <a:buClrTx/>
                <a:buFontTx/>
                <a:buNone/>
              </a:pPr>
              <a:endParaRPr lang="tr-TR" sz="1610">
                <a:solidFill>
                  <a:prstClr val="black"/>
                </a:solidFill>
                <a:latin typeface="Tahoma" pitchFamily="34" charset="0"/>
                <a:cs typeface="Arial" pitchFamily="34" charset="0"/>
              </a:endParaRPr>
            </a:p>
          </p:txBody>
        </p:sp>
      </p:grpSp>
    </p:spTree>
    <p:extLst>
      <p:ext uri="{BB962C8B-B14F-4D97-AF65-F5344CB8AC3E}">
        <p14:creationId xmlns:p14="http://schemas.microsoft.com/office/powerpoint/2010/main" val="2251381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B41E1-4CD0-66E2-1297-7392C0CCA12F}"/>
            </a:ext>
          </a:extLst>
        </p:cNvPr>
        <p:cNvGrpSpPr/>
        <p:nvPr/>
      </p:nvGrpSpPr>
      <p:grpSpPr>
        <a:xfrm>
          <a:off x="0" y="0"/>
          <a:ext cx="0" cy="0"/>
          <a:chOff x="0" y="0"/>
          <a:chExt cx="0" cy="0"/>
        </a:xfrm>
      </p:grpSpPr>
      <p:pic>
        <p:nvPicPr>
          <p:cNvPr id="10" name="Grafik 9" descr="Kronometre 75% düz dolguyla">
            <a:extLst>
              <a:ext uri="{FF2B5EF4-FFF2-40B4-BE49-F238E27FC236}">
                <a16:creationId xmlns:a16="http://schemas.microsoft.com/office/drawing/2014/main" id="{D5A7CB82-EE7F-5490-7F0E-68F4E8FECF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3291" y="2975091"/>
            <a:ext cx="817679" cy="817679"/>
          </a:xfrm>
          <a:prstGeom prst="rect">
            <a:avLst/>
          </a:prstGeom>
        </p:spPr>
      </p:pic>
      <p:pic>
        <p:nvPicPr>
          <p:cNvPr id="5" name="Grafik 4" descr="Yemek yiyen kişi düz dolguyla">
            <a:extLst>
              <a:ext uri="{FF2B5EF4-FFF2-40B4-BE49-F238E27FC236}">
                <a16:creationId xmlns:a16="http://schemas.microsoft.com/office/drawing/2014/main" id="{D822F578-A5BA-2461-B6F7-0A00093E87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633" y="2615502"/>
            <a:ext cx="1626996" cy="1626996"/>
          </a:xfrm>
          <a:prstGeom prst="rect">
            <a:avLst/>
          </a:prstGeom>
        </p:spPr>
      </p:pic>
      <p:pic>
        <p:nvPicPr>
          <p:cNvPr id="9" name="Grafik 8" descr="Makarna ana hat">
            <a:extLst>
              <a:ext uri="{FF2B5EF4-FFF2-40B4-BE49-F238E27FC236}">
                <a16:creationId xmlns:a16="http://schemas.microsoft.com/office/drawing/2014/main" id="{346B529A-1E4E-9742-4FDD-30D8874B3D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1339" y="2555290"/>
            <a:ext cx="1489846" cy="1489846"/>
          </a:xfrm>
          <a:prstGeom prst="rect">
            <a:avLst/>
          </a:prstGeom>
        </p:spPr>
      </p:pic>
      <p:sp>
        <p:nvSpPr>
          <p:cNvPr id="3" name="Metin Yer Tutucusu 2">
            <a:extLst>
              <a:ext uri="{FF2B5EF4-FFF2-40B4-BE49-F238E27FC236}">
                <a16:creationId xmlns:a16="http://schemas.microsoft.com/office/drawing/2014/main" id="{283974FF-957F-F048-A877-7C380AF88E0B}"/>
              </a:ext>
            </a:extLst>
          </p:cNvPr>
          <p:cNvSpPr>
            <a:spLocks noGrp="1"/>
          </p:cNvSpPr>
          <p:nvPr>
            <p:ph type="body" sz="quarter" idx="10"/>
          </p:nvPr>
        </p:nvSpPr>
        <p:spPr/>
        <p:txBody>
          <a:bodyPr/>
          <a:lstStyle/>
          <a:p>
            <a:pPr algn="ctr"/>
            <a:r>
              <a:rPr lang="tr-TR" dirty="0"/>
              <a:t>Öğle yemeği </a:t>
            </a:r>
          </a:p>
        </p:txBody>
      </p:sp>
      <p:sp>
        <p:nvSpPr>
          <p:cNvPr id="4" name="Metin Yer Tutucusu 3">
            <a:extLst>
              <a:ext uri="{FF2B5EF4-FFF2-40B4-BE49-F238E27FC236}">
                <a16:creationId xmlns:a16="http://schemas.microsoft.com/office/drawing/2014/main" id="{EF1D982B-4941-AFA1-07B1-02148CB58E20}"/>
              </a:ext>
            </a:extLst>
          </p:cNvPr>
          <p:cNvSpPr>
            <a:spLocks noGrp="1"/>
          </p:cNvSpPr>
          <p:nvPr>
            <p:ph type="body" sz="quarter" idx="11"/>
          </p:nvPr>
        </p:nvSpPr>
        <p:spPr/>
        <p:txBody>
          <a:bodyPr/>
          <a:lstStyle/>
          <a:p>
            <a:pPr algn="ctr"/>
            <a:r>
              <a:rPr lang="da-DK" dirty="0"/>
              <a:t>4. Oturum </a:t>
            </a:r>
          </a:p>
          <a:p>
            <a:pPr algn="ctr"/>
            <a:r>
              <a:rPr lang="da-DK" dirty="0"/>
              <a:t>13:25 de başlayacak </a:t>
            </a:r>
          </a:p>
          <a:p>
            <a:pPr algn="ctr"/>
            <a:r>
              <a:rPr lang="da-DK" dirty="0"/>
              <a:t>Afşyet olsun </a:t>
            </a:r>
            <a:endParaRPr lang="en-GB" dirty="0"/>
          </a:p>
        </p:txBody>
      </p:sp>
      <p:sp>
        <p:nvSpPr>
          <p:cNvPr id="7" name="Metin Yer Tutucusu 6">
            <a:extLst>
              <a:ext uri="{FF2B5EF4-FFF2-40B4-BE49-F238E27FC236}">
                <a16:creationId xmlns:a16="http://schemas.microsoft.com/office/drawing/2014/main" id="{C19C43D8-2E09-40D7-AC2D-45CF7CAE6BC9}"/>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01883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Altı Sigma Alfabesi</a:t>
            </a:r>
            <a:endParaRPr lang="tr-TR" dirty="0"/>
          </a:p>
        </p:txBody>
      </p:sp>
      <p:sp>
        <p:nvSpPr>
          <p:cNvPr id="3" name="Veri Yer Tutucusu 2">
            <a:extLst>
              <a:ext uri="{FF2B5EF4-FFF2-40B4-BE49-F238E27FC236}">
                <a16:creationId xmlns:a16="http://schemas.microsoft.com/office/drawing/2014/main" id="{8830BA01-ED25-E0AE-F870-9AE4545113AF}"/>
              </a:ext>
            </a:extLst>
          </p:cNvPr>
          <p:cNvSpPr>
            <a:spLocks noGrp="1"/>
          </p:cNvSpPr>
          <p:nvPr>
            <p:ph type="dt" sz="half" idx="10"/>
          </p:nvPr>
        </p:nvSpPr>
        <p:spPr/>
        <p:txBody>
          <a:bodyPr/>
          <a:lstStyle/>
          <a:p>
            <a:endParaRPr lang="tr-TR" dirty="0"/>
          </a:p>
        </p:txBody>
      </p:sp>
      <mc:AlternateContent xmlns:mc="http://schemas.openxmlformats.org/markup-compatibility/2006" xmlns:a14="http://schemas.microsoft.com/office/drawing/2010/main">
        <mc:Choice Requires="a14">
          <p:sp>
            <p:nvSpPr>
              <p:cNvPr id="23555" name="2 İçerik Yer Tutucusu"/>
              <p:cNvSpPr>
                <a:spLocks noGrp="1"/>
              </p:cNvSpPr>
              <p:nvPr>
                <p:ph idx="1"/>
              </p:nvPr>
            </p:nvSpPr>
            <p:spPr/>
            <p:txBody>
              <a:bodyPr>
                <a:normAutofit/>
              </a:bodyPr>
              <a:lstStyle/>
              <a:p>
                <a:pPr marL="408828" indent="-408828">
                  <a:buFont typeface="Arial" panose="020B0604020202020204" pitchFamily="34" charset="0"/>
                  <a:buChar char="•"/>
                </a:pPr>
                <a:r>
                  <a:rPr lang="tr-TR" b="0" dirty="0"/>
                  <a:t>N,n	kaç tane, </a:t>
                </a:r>
              </a:p>
              <a:p>
                <a:pPr marL="408828" indent="-408828">
                  <a:buFont typeface="Arial" panose="020B0604020202020204" pitchFamily="34" charset="0"/>
                  <a:buChar char="•"/>
                </a:pPr>
                <a:r>
                  <a:rPr lang="tr-TR" b="0" dirty="0"/>
                  <a:t>Y	bağımlı değişken, sonuç</a:t>
                </a:r>
              </a:p>
              <a:p>
                <a:pPr marL="408828" indent="-408828">
                  <a:buFont typeface="Arial" panose="020B0604020202020204" pitchFamily="34" charset="0"/>
                  <a:buChar char="•"/>
                </a:pPr>
                <a:r>
                  <a:rPr lang="tr-TR" b="0" dirty="0"/>
                  <a:t>x	bağımsız değişken, sebep</a:t>
                </a:r>
              </a:p>
              <a:p>
                <a:pPr marL="408828" indent="-408828">
                  <a:buFont typeface="Arial" panose="020B0604020202020204" pitchFamily="34" charset="0"/>
                  <a:buChar char="•"/>
                </a:pPr>
                <a14:m>
                  <m:oMath xmlns:m="http://schemas.openxmlformats.org/officeDocument/2006/math">
                    <m:acc>
                      <m:accPr>
                        <m:chr m:val="̅"/>
                        <m:ctrlPr>
                          <a:rPr lang="tr-TR" b="0" i="1">
                            <a:latin typeface="Cambria Math" panose="02040503050406030204" pitchFamily="18" charset="0"/>
                          </a:rPr>
                        </m:ctrlPr>
                      </m:accPr>
                      <m:e>
                        <m:r>
                          <m:rPr>
                            <m:sty m:val="p"/>
                          </m:rPr>
                          <a:rPr lang="tr-TR" b="0" i="1" smtClean="0">
                            <a:latin typeface="Cambria Math" panose="02040503050406030204" pitchFamily="18" charset="0"/>
                          </a:rPr>
                          <m:t>x</m:t>
                        </m:r>
                      </m:e>
                    </m:acc>
                  </m:oMath>
                </a14:m>
                <a:r>
                  <a:rPr lang="tr-TR" b="0" dirty="0"/>
                  <a:t> 	örneklemin ortalaması</a:t>
                </a:r>
              </a:p>
              <a:p>
                <a:pPr marL="408828" indent="-408828">
                  <a:buFont typeface="Arial" panose="020B0604020202020204" pitchFamily="34" charset="0"/>
                  <a:buChar char="•"/>
                </a:pPr>
                <a:r>
                  <a:rPr lang="tr-TR" b="0" dirty="0"/>
                  <a:t>µ 	ana kitle ortalaması</a:t>
                </a:r>
              </a:p>
              <a:p>
                <a:pPr marL="408828" indent="-408828">
                  <a:buFont typeface="Arial" panose="020B0604020202020204" pitchFamily="34" charset="0"/>
                  <a:buChar char="•"/>
                </a:pPr>
                <a:r>
                  <a:rPr lang="tr-TR" b="0" dirty="0"/>
                  <a:t>s	standart sapma</a:t>
                </a:r>
              </a:p>
              <a:p>
                <a:pPr marL="408828" indent="-408828">
                  <a:buFont typeface="Arial" panose="020B0604020202020204" pitchFamily="34" charset="0"/>
                  <a:buChar char="•"/>
                </a:pPr>
                <a14:m>
                  <m:oMath xmlns:m="http://schemas.openxmlformats.org/officeDocument/2006/math">
                    <m:r>
                      <m:rPr>
                        <m:sty m:val="p"/>
                      </m:rPr>
                      <a:rPr lang="vi-VN" b="0" i="1" smtClean="0">
                        <a:latin typeface="Cambria Math" panose="02040503050406030204" pitchFamily="18" charset="0"/>
                      </a:rPr>
                      <m:t>σ</m:t>
                    </m:r>
                  </m:oMath>
                </a14:m>
                <a:r>
                  <a:rPr lang="tr-TR" b="0" dirty="0"/>
                  <a:t>	ana kitle standart sapması</a:t>
                </a:r>
              </a:p>
              <a:p>
                <a:pPr marL="408828" indent="-408828">
                  <a:buFont typeface="Arial" panose="020B0604020202020204" pitchFamily="34" charset="0"/>
                  <a:buChar char="•"/>
                </a:pPr>
                <a:r>
                  <a:rPr lang="tr-TR" b="0" dirty="0"/>
                  <a:t>P(d)	hata olasılığı</a:t>
                </a:r>
              </a:p>
              <a:p>
                <a:pPr marL="408828" indent="-408828">
                  <a:buFont typeface="Arial" panose="020B0604020202020204" pitchFamily="34" charset="0"/>
                  <a:buChar char="•"/>
                </a:pPr>
                <a:r>
                  <a:rPr lang="tr-TR" b="0" dirty="0"/>
                  <a:t>R	regresyon</a:t>
                </a:r>
              </a:p>
              <a:p>
                <a:pPr marL="408828" indent="-408828">
                  <a:buFont typeface="Arial" panose="020B0604020202020204" pitchFamily="34" charset="0"/>
                  <a:buChar char="•"/>
                </a:pPr>
                <a:r>
                  <a:rPr lang="he-IL" b="0" dirty="0"/>
                  <a:t>א</a:t>
                </a:r>
                <a:r>
                  <a:rPr lang="tr-TR" b="0" dirty="0"/>
                  <a:t>	ki-kare</a:t>
                </a:r>
              </a:p>
              <a:p>
                <a:pPr marL="408828" indent="-408828">
                  <a:buFont typeface="Arial" panose="020B0604020202020204" pitchFamily="34" charset="0"/>
                  <a:buChar char="•"/>
                </a:pPr>
                <a:r>
                  <a:rPr lang="tr-TR" b="0" dirty="0"/>
                  <a:t>Z	performans göstergesi</a:t>
                </a:r>
              </a:p>
            </p:txBody>
          </p:sp>
        </mc:Choice>
        <mc:Fallback xmlns="">
          <p:sp>
            <p:nvSpPr>
              <p:cNvPr id="23555" name="2 İçerik Yer Tutucusu"/>
              <p:cNvSpPr>
                <a:spLocks noGrp="1" noRot="1" noChangeAspect="1" noMove="1" noResize="1" noEditPoints="1" noAdjustHandles="1" noChangeArrowheads="1" noChangeShapeType="1" noTextEdit="1"/>
              </p:cNvSpPr>
              <p:nvPr>
                <p:ph idx="1"/>
              </p:nvPr>
            </p:nvSpPr>
            <p:spPr>
              <a:blipFill>
                <a:blip r:embed="rId2"/>
                <a:stretch>
                  <a:fillRect l="-722" t="-998" b="-1995"/>
                </a:stretch>
              </a:blipFill>
            </p:spPr>
            <p:txBody>
              <a:bodyPr/>
              <a:lstStyle/>
              <a:p>
                <a:r>
                  <a:rPr lang="en-GB">
                    <a:noFill/>
                  </a:rPr>
                  <a:t> </a:t>
                </a:r>
              </a:p>
            </p:txBody>
          </p:sp>
        </mc:Fallback>
      </mc:AlternateContent>
      <p:sp>
        <p:nvSpPr>
          <p:cNvPr id="5" name="Slayt Numarası Yer Tutucusu 4">
            <a:extLst>
              <a:ext uri="{FF2B5EF4-FFF2-40B4-BE49-F238E27FC236}">
                <a16:creationId xmlns:a16="http://schemas.microsoft.com/office/drawing/2014/main" id="{85FE5602-B94B-9E2F-8256-7B8D8AFD61A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a:t>
            </a:fld>
            <a:endParaRPr lang="tr-TR"/>
          </a:p>
        </p:txBody>
      </p:sp>
      <p:sp>
        <p:nvSpPr>
          <p:cNvPr id="23560" name="7 Metin kutusu"/>
          <p:cNvSpPr txBox="1">
            <a:spLocks noChangeArrowheads="1"/>
          </p:cNvSpPr>
          <p:nvPr/>
        </p:nvSpPr>
        <p:spPr bwMode="auto">
          <a:xfrm>
            <a:off x="3526224" y="4694241"/>
            <a:ext cx="282447" cy="262249"/>
          </a:xfrm>
          <a:prstGeom prst="rect">
            <a:avLst/>
          </a:prstGeom>
          <a:noFill/>
          <a:ln w="9525">
            <a:noFill/>
            <a:miter lim="800000"/>
            <a:headEnd/>
            <a:tailEnd/>
          </a:ln>
        </p:spPr>
        <p:txBody>
          <a:bodyPr wrap="none" lIns="96201" tIns="48100" rIns="96201" bIns="48100">
            <a:spAutoFit/>
          </a:bodyPr>
          <a:lstStyle/>
          <a:p>
            <a:pPr algn="l">
              <a:spcBef>
                <a:spcPct val="0"/>
              </a:spcBef>
              <a:buClrTx/>
              <a:buFontTx/>
              <a:buNone/>
            </a:pPr>
            <a:r>
              <a:rPr lang="tr-TR" sz="1073" b="1">
                <a:solidFill>
                  <a:prstClr val="black"/>
                </a:solidFill>
                <a:latin typeface="Tahoma" pitchFamily="34" charset="0"/>
                <a:cs typeface="Arial" pitchFamily="34" charset="0"/>
              </a:rPr>
              <a:t>2</a:t>
            </a:r>
          </a:p>
        </p:txBody>
      </p:sp>
      <p:sp>
        <p:nvSpPr>
          <p:cNvPr id="23561" name="8 Metin kutusu"/>
          <p:cNvSpPr txBox="1">
            <a:spLocks noChangeArrowheads="1"/>
          </p:cNvSpPr>
          <p:nvPr/>
        </p:nvSpPr>
        <p:spPr bwMode="auto">
          <a:xfrm>
            <a:off x="3580807" y="5199165"/>
            <a:ext cx="282447" cy="262249"/>
          </a:xfrm>
          <a:prstGeom prst="rect">
            <a:avLst/>
          </a:prstGeom>
          <a:noFill/>
          <a:ln w="9525">
            <a:noFill/>
            <a:miter lim="800000"/>
            <a:headEnd/>
            <a:tailEnd/>
          </a:ln>
        </p:spPr>
        <p:txBody>
          <a:bodyPr wrap="none" lIns="96201" tIns="48100" rIns="96201" bIns="48100">
            <a:spAutoFit/>
          </a:bodyPr>
          <a:lstStyle/>
          <a:p>
            <a:pPr algn="l">
              <a:spcBef>
                <a:spcPct val="0"/>
              </a:spcBef>
              <a:buClrTx/>
              <a:buFontTx/>
              <a:buNone/>
            </a:pPr>
            <a:r>
              <a:rPr lang="tr-TR" sz="1073" b="1" dirty="0">
                <a:solidFill>
                  <a:prstClr val="black"/>
                </a:solidFill>
                <a:latin typeface="Tahoma" pitchFamily="34" charset="0"/>
                <a:cs typeface="Arial" pitchFamily="34" charset="0"/>
              </a:rPr>
              <a:t>2</a:t>
            </a:r>
          </a:p>
        </p:txBody>
      </p:sp>
      <p:pic>
        <p:nvPicPr>
          <p:cNvPr id="9" name="Resim 8" descr="#34444 Clip Art Graphic Of An Orange Internet Globe With Http Www On It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970641" y="3300214"/>
            <a:ext cx="2229089" cy="2331856"/>
          </a:xfrm>
          <a:prstGeom prst="rect">
            <a:avLst/>
          </a:prstGeom>
          <a:noFill/>
          <a:ln>
            <a:noFill/>
          </a:ln>
        </p:spPr>
      </p:pic>
    </p:spTree>
    <p:extLst>
      <p:ext uri="{BB962C8B-B14F-4D97-AF65-F5344CB8AC3E}">
        <p14:creationId xmlns:p14="http://schemas.microsoft.com/office/powerpoint/2010/main" val="443635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330A-6486-9485-9F34-C22FA80763CC}"/>
            </a:ext>
          </a:extLst>
        </p:cNvPr>
        <p:cNvGrpSpPr/>
        <p:nvPr/>
      </p:nvGrpSpPr>
      <p:grpSpPr>
        <a:xfrm>
          <a:off x="0" y="0"/>
          <a:ext cx="0" cy="0"/>
          <a:chOff x="0" y="0"/>
          <a:chExt cx="0" cy="0"/>
        </a:xfrm>
      </p:grpSpPr>
      <p:sp>
        <p:nvSpPr>
          <p:cNvPr id="5" name="Veri Yer Tutucusu 4">
            <a:extLst>
              <a:ext uri="{FF2B5EF4-FFF2-40B4-BE49-F238E27FC236}">
                <a16:creationId xmlns:a16="http://schemas.microsoft.com/office/drawing/2014/main" id="{0413A200-A590-725B-C5DF-5BC0A93F2962}"/>
              </a:ext>
            </a:extLst>
          </p:cNvPr>
          <p:cNvSpPr>
            <a:spLocks noGrp="1"/>
          </p:cNvSpPr>
          <p:nvPr>
            <p:ph type="dt" sz="half" idx="10"/>
          </p:nvPr>
        </p:nvSpPr>
        <p:spPr/>
        <p:txBody>
          <a:bodyPr/>
          <a:lstStyle/>
          <a:p>
            <a:endParaRPr lang="tr-TR" dirty="0"/>
          </a:p>
        </p:txBody>
      </p:sp>
      <p:sp>
        <p:nvSpPr>
          <p:cNvPr id="3" name="Metin Yer Tutucusu 2">
            <a:extLst>
              <a:ext uri="{FF2B5EF4-FFF2-40B4-BE49-F238E27FC236}">
                <a16:creationId xmlns:a16="http://schemas.microsoft.com/office/drawing/2014/main" id="{5AB08E99-90FA-D2BA-5568-57F725DC417B}"/>
              </a:ext>
            </a:extLst>
          </p:cNvPr>
          <p:cNvSpPr>
            <a:spLocks noGrp="1"/>
          </p:cNvSpPr>
          <p:nvPr>
            <p:ph type="body" sz="quarter" idx="11"/>
          </p:nvPr>
        </p:nvSpPr>
        <p:spPr/>
        <p:txBody>
          <a:bodyPr>
            <a:normAutofit/>
          </a:bodyPr>
          <a:lstStyle/>
          <a:p>
            <a:r>
              <a:rPr lang="tr-TR" dirty="0"/>
              <a:t>10. Oturum. </a:t>
            </a:r>
          </a:p>
        </p:txBody>
      </p:sp>
      <p:sp>
        <p:nvSpPr>
          <p:cNvPr id="2" name="Metin Yer Tutucusu 1">
            <a:extLst>
              <a:ext uri="{FF2B5EF4-FFF2-40B4-BE49-F238E27FC236}">
                <a16:creationId xmlns:a16="http://schemas.microsoft.com/office/drawing/2014/main" id="{76A6E8B4-4FC7-845F-2DC9-E3EAC9D3FBF7}"/>
              </a:ext>
            </a:extLst>
          </p:cNvPr>
          <p:cNvSpPr>
            <a:spLocks noGrp="1"/>
          </p:cNvSpPr>
          <p:nvPr>
            <p:ph type="body" sz="quarter" idx="12"/>
          </p:nvPr>
        </p:nvSpPr>
        <p:spPr/>
        <p:txBody>
          <a:bodyPr/>
          <a:lstStyle/>
          <a:p>
            <a:endParaRPr lang="en-GB"/>
          </a:p>
        </p:txBody>
      </p:sp>
      <p:sp>
        <p:nvSpPr>
          <p:cNvPr id="4" name="Başlık 3">
            <a:extLst>
              <a:ext uri="{FF2B5EF4-FFF2-40B4-BE49-F238E27FC236}">
                <a16:creationId xmlns:a16="http://schemas.microsoft.com/office/drawing/2014/main" id="{C774EB68-CD55-15DF-4A7D-234669EFF5F4}"/>
              </a:ext>
            </a:extLst>
          </p:cNvPr>
          <p:cNvSpPr>
            <a:spLocks noGrp="1"/>
          </p:cNvSpPr>
          <p:nvPr>
            <p:ph type="title" idx="4294967295"/>
          </p:nvPr>
        </p:nvSpPr>
        <p:spPr>
          <a:xfrm>
            <a:off x="5580063" y="3162300"/>
            <a:ext cx="6611937" cy="366713"/>
          </a:xfrm>
        </p:spPr>
        <p:txBody>
          <a:bodyPr/>
          <a:lstStyle/>
          <a:p>
            <a:r>
              <a:rPr lang="tr-TR" dirty="0"/>
              <a:t>2 Veri Analizi başlangıç </a:t>
            </a:r>
            <a:endParaRPr lang="en-GB" dirty="0"/>
          </a:p>
        </p:txBody>
      </p:sp>
      <p:sp>
        <p:nvSpPr>
          <p:cNvPr id="7" name="Slayt Numarası Yer Tutucusu 6">
            <a:extLst>
              <a:ext uri="{FF2B5EF4-FFF2-40B4-BE49-F238E27FC236}">
                <a16:creationId xmlns:a16="http://schemas.microsoft.com/office/drawing/2014/main" id="{6B8BA4D8-5362-A6BA-EC08-9B858A2814EF}"/>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60</a:t>
            </a:fld>
            <a:endParaRPr lang="tr-TR"/>
          </a:p>
        </p:txBody>
      </p:sp>
    </p:spTree>
    <p:extLst>
      <p:ext uri="{BB962C8B-B14F-4D97-AF65-F5344CB8AC3E}">
        <p14:creationId xmlns:p14="http://schemas.microsoft.com/office/powerpoint/2010/main" val="298870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794" name="Rectangle 2"/>
          <p:cNvSpPr>
            <a:spLocks noGrp="1" noChangeArrowheads="1"/>
          </p:cNvSpPr>
          <p:nvPr>
            <p:ph type="title"/>
          </p:nvPr>
        </p:nvSpPr>
        <p:spPr/>
        <p:txBody>
          <a:bodyPr/>
          <a:lstStyle/>
          <a:p>
            <a:r>
              <a:rPr lang="tr-TR" b="0">
                <a:latin typeface="+mj-lt"/>
              </a:rPr>
              <a:t>Güvenirlik Aralıkları</a:t>
            </a:r>
            <a:endParaRPr lang="en-US" b="0">
              <a:latin typeface="+mj-lt"/>
            </a:endParaRPr>
          </a:p>
        </p:txBody>
      </p:sp>
      <p:sp>
        <p:nvSpPr>
          <p:cNvPr id="2" name="Veri Yer Tutucusu 1">
            <a:extLst>
              <a:ext uri="{FF2B5EF4-FFF2-40B4-BE49-F238E27FC236}">
                <a16:creationId xmlns:a16="http://schemas.microsoft.com/office/drawing/2014/main" id="{41AD1335-5ABF-CF45-5BB7-C88949004AF1}"/>
              </a:ext>
            </a:extLst>
          </p:cNvPr>
          <p:cNvSpPr>
            <a:spLocks noGrp="1"/>
          </p:cNvSpPr>
          <p:nvPr>
            <p:ph type="dt" sz="half" idx="10"/>
          </p:nvPr>
        </p:nvSpPr>
        <p:spPr/>
        <p:txBody>
          <a:bodyPr/>
          <a:lstStyle/>
          <a:p>
            <a:endParaRPr lang="tr-TR" dirty="0">
              <a:latin typeface="+mj-lt"/>
            </a:endParaRPr>
          </a:p>
        </p:txBody>
      </p:sp>
      <p:sp>
        <p:nvSpPr>
          <p:cNvPr id="4" name="Slayt Numarası Yer Tutucusu 3">
            <a:extLst>
              <a:ext uri="{FF2B5EF4-FFF2-40B4-BE49-F238E27FC236}">
                <a16:creationId xmlns:a16="http://schemas.microsoft.com/office/drawing/2014/main" id="{D4AC8F35-B7B6-2954-2437-8110B29F75E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61</a:t>
            </a:fld>
            <a:endParaRPr lang="tr-TR">
              <a:latin typeface="+mj-lt"/>
            </a:endParaRPr>
          </a:p>
        </p:txBody>
      </p:sp>
      <p:sp>
        <p:nvSpPr>
          <p:cNvPr id="2849795" name="Rectangle 3"/>
          <p:cNvSpPr>
            <a:spLocks noChangeArrowheads="1"/>
          </p:cNvSpPr>
          <p:nvPr/>
        </p:nvSpPr>
        <p:spPr bwMode="auto">
          <a:xfrm>
            <a:off x="4808511" y="3076576"/>
            <a:ext cx="5862151" cy="8366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7175" tIns="48588" rIns="97175" bIns="48588" anchor="ctr"/>
          <a:lstStyle/>
          <a:p>
            <a:pPr algn="ctr" defTabSz="1069040">
              <a:lnSpc>
                <a:spcPct val="88000"/>
              </a:lnSpc>
            </a:pPr>
            <a:r>
              <a:rPr lang="tr-TR" sz="3130" dirty="0">
                <a:effectLst>
                  <a:outerShdw blurRad="38100" dist="38100" dir="2700000" algn="tl">
                    <a:srgbClr val="C0C0C0"/>
                  </a:outerShdw>
                </a:effectLst>
                <a:latin typeface="+mj-lt"/>
              </a:rPr>
              <a:t>ÇOK ÖNEMLİ </a:t>
            </a:r>
            <a:r>
              <a:rPr lang="en-US" sz="3130" dirty="0">
                <a:effectLst>
                  <a:outerShdw blurRad="38100" dist="38100" dir="2700000" algn="tl">
                    <a:srgbClr val="C0C0C0"/>
                  </a:outerShdw>
                </a:effectLst>
                <a:latin typeface="+mj-lt"/>
              </a:rPr>
              <a:t>!</a:t>
            </a:r>
            <a:endParaRPr lang="en-US" sz="10194" dirty="0">
              <a:solidFill>
                <a:srgbClr val="CC0000"/>
              </a:solidFill>
              <a:effectLst>
                <a:outerShdw blurRad="38100" dist="38100" dir="2700000" algn="tl">
                  <a:srgbClr val="C0C0C0"/>
                </a:outerShdw>
              </a:effectLst>
              <a:latin typeface="+mj-lt"/>
            </a:endParaRPr>
          </a:p>
        </p:txBody>
      </p:sp>
      <p:sp>
        <p:nvSpPr>
          <p:cNvPr id="2849796" name="Text Box 4"/>
          <p:cNvSpPr txBox="1">
            <a:spLocks noChangeArrowheads="1"/>
          </p:cNvSpPr>
          <p:nvPr/>
        </p:nvSpPr>
        <p:spPr bwMode="auto">
          <a:xfrm>
            <a:off x="5635471" y="4025902"/>
            <a:ext cx="4208229" cy="114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5" tIns="48108" rIns="96215" bIns="48108">
            <a:spAutoFit/>
          </a:bodyPr>
          <a:lstStyle/>
          <a:p>
            <a:pPr algn="ctr">
              <a:buNone/>
            </a:pPr>
            <a:r>
              <a:rPr lang="en-US" sz="3398" dirty="0">
                <a:latin typeface="+mj-lt"/>
              </a:rPr>
              <a:t> </a:t>
            </a:r>
            <a:r>
              <a:rPr lang="tr-TR" sz="3398" dirty="0">
                <a:latin typeface="+mj-lt"/>
              </a:rPr>
              <a:t>Tüm İstatistiksel </a:t>
            </a:r>
          </a:p>
          <a:p>
            <a:pPr algn="ctr">
              <a:buNone/>
            </a:pPr>
            <a:r>
              <a:rPr lang="tr-TR" sz="3398" dirty="0">
                <a:latin typeface="+mj-lt"/>
              </a:rPr>
              <a:t>Analizlerin Temeli</a:t>
            </a:r>
            <a:r>
              <a:rPr lang="en-US" sz="3398" dirty="0">
                <a:latin typeface="+mj-lt"/>
              </a:rPr>
              <a:t>!..</a:t>
            </a:r>
          </a:p>
        </p:txBody>
      </p:sp>
      <p:pic>
        <p:nvPicPr>
          <p:cNvPr id="12" name="Resim 11" descr="#34276 Clip Art Graphic Of An Orange Guy Character Astronomer Peering Through The Lens Of A Giant Telescope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002780" y="1411521"/>
            <a:ext cx="2781616" cy="3047771"/>
          </a:xfrm>
          <a:prstGeom prst="rect">
            <a:avLst/>
          </a:prstGeom>
          <a:noFill/>
          <a:ln>
            <a:noFill/>
          </a:ln>
        </p:spPr>
      </p:pic>
    </p:spTree>
    <p:extLst>
      <p:ext uri="{BB962C8B-B14F-4D97-AF65-F5344CB8AC3E}">
        <p14:creationId xmlns:p14="http://schemas.microsoft.com/office/powerpoint/2010/main" val="3512387750"/>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842" name="Rectangle 2"/>
          <p:cNvSpPr>
            <a:spLocks noChangeArrowheads="1"/>
          </p:cNvSpPr>
          <p:nvPr/>
        </p:nvSpPr>
        <p:spPr bwMode="auto">
          <a:xfrm>
            <a:off x="1790813" y="1110848"/>
            <a:ext cx="2491259" cy="33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2146" dirty="0">
                <a:solidFill>
                  <a:schemeClr val="accent2"/>
                </a:solidFill>
                <a:latin typeface="Tahoma" pitchFamily="34" charset="0"/>
                <a:ea typeface="Tahoma" pitchFamily="34" charset="0"/>
                <a:cs typeface="Tahoma" pitchFamily="34" charset="0"/>
              </a:rPr>
              <a:t>1.  </a:t>
            </a:r>
            <a:r>
              <a:rPr lang="tr-TR" sz="2146" dirty="0">
                <a:solidFill>
                  <a:srgbClr val="003300"/>
                </a:solidFill>
                <a:latin typeface="Tahoma" pitchFamily="34" charset="0"/>
                <a:ea typeface="Tahoma" pitchFamily="34" charset="0"/>
                <a:cs typeface="Tahoma" pitchFamily="34" charset="0"/>
              </a:rPr>
              <a:t>Farkları anlamak</a:t>
            </a:r>
            <a:r>
              <a:rPr lang="en-US" sz="2146" dirty="0">
                <a:solidFill>
                  <a:srgbClr val="003300"/>
                </a:solidFill>
                <a:latin typeface="Tahoma" pitchFamily="34" charset="0"/>
                <a:ea typeface="Tahoma" pitchFamily="34" charset="0"/>
                <a:cs typeface="Tahoma" pitchFamily="34" charset="0"/>
              </a:rPr>
              <a:t>:</a:t>
            </a:r>
          </a:p>
        </p:txBody>
      </p:sp>
      <p:sp>
        <p:nvSpPr>
          <p:cNvPr id="2851843" name="Rectangle 3"/>
          <p:cNvSpPr>
            <a:spLocks noChangeArrowheads="1"/>
          </p:cNvSpPr>
          <p:nvPr/>
        </p:nvSpPr>
        <p:spPr bwMode="auto">
          <a:xfrm>
            <a:off x="2710144" y="1522062"/>
            <a:ext cx="2734403" cy="99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hlink"/>
              </a:buClr>
              <a:buSzPct val="65000"/>
              <a:buNone/>
            </a:pPr>
            <a:r>
              <a:rPr lang="en-US" sz="2146" dirty="0">
                <a:solidFill>
                  <a:srgbClr val="003300"/>
                </a:solidFill>
                <a:latin typeface="Tahoma" pitchFamily="34" charset="0"/>
                <a:ea typeface="Tahoma" pitchFamily="34" charset="0"/>
                <a:cs typeface="Tahoma" pitchFamily="34" charset="0"/>
              </a:rPr>
              <a:t> </a:t>
            </a:r>
            <a:r>
              <a:rPr lang="tr-TR" sz="2146" dirty="0">
                <a:solidFill>
                  <a:srgbClr val="003300"/>
                </a:solidFill>
                <a:latin typeface="Tahoma" pitchFamily="34" charset="0"/>
                <a:ea typeface="Tahoma" pitchFamily="34" charset="0"/>
                <a:cs typeface="Tahoma" pitchFamily="34" charset="0"/>
              </a:rPr>
              <a:t>Güven SEVİYESİ</a:t>
            </a:r>
            <a:r>
              <a:rPr lang="en-US" sz="2146" dirty="0">
                <a:solidFill>
                  <a:srgbClr val="003300"/>
                </a:solidFill>
                <a:latin typeface="Tahoma" pitchFamily="34" charset="0"/>
                <a:ea typeface="Tahoma" pitchFamily="34" charset="0"/>
                <a:cs typeface="Tahoma" pitchFamily="34" charset="0"/>
              </a:rPr>
              <a:t> </a:t>
            </a:r>
          </a:p>
          <a:p>
            <a:pPr>
              <a:buClr>
                <a:schemeClr val="hlink"/>
              </a:buClr>
              <a:buSzPct val="65000"/>
              <a:buNone/>
            </a:pPr>
            <a:r>
              <a:rPr lang="en-US" sz="2146" dirty="0">
                <a:solidFill>
                  <a:srgbClr val="003300"/>
                </a:solidFill>
                <a:latin typeface="Tahoma" pitchFamily="34" charset="0"/>
                <a:ea typeface="Tahoma" pitchFamily="34" charset="0"/>
                <a:cs typeface="Tahoma" pitchFamily="34" charset="0"/>
              </a:rPr>
              <a:t> </a:t>
            </a:r>
            <a:r>
              <a:rPr lang="tr-TR" sz="2146" dirty="0">
                <a:solidFill>
                  <a:srgbClr val="003300"/>
                </a:solidFill>
                <a:latin typeface="Tahoma" pitchFamily="34" charset="0"/>
                <a:ea typeface="Tahoma" pitchFamily="34" charset="0"/>
                <a:cs typeface="Tahoma" pitchFamily="34" charset="0"/>
              </a:rPr>
              <a:t>Güven ARALIĞI</a:t>
            </a:r>
            <a:endParaRPr lang="en-US" sz="2146" dirty="0">
              <a:solidFill>
                <a:srgbClr val="003300"/>
              </a:solidFill>
              <a:latin typeface="Tahoma" pitchFamily="34" charset="0"/>
              <a:ea typeface="Tahoma" pitchFamily="34" charset="0"/>
              <a:cs typeface="Tahoma" pitchFamily="34" charset="0"/>
            </a:endParaRPr>
          </a:p>
          <a:p>
            <a:pPr>
              <a:buClr>
                <a:schemeClr val="hlink"/>
              </a:buClr>
              <a:buSzPct val="65000"/>
              <a:buNone/>
            </a:pPr>
            <a:r>
              <a:rPr lang="en-US" sz="2146" dirty="0">
                <a:solidFill>
                  <a:srgbClr val="003300"/>
                </a:solidFill>
                <a:latin typeface="Tahoma" pitchFamily="34" charset="0"/>
                <a:ea typeface="Tahoma" pitchFamily="34" charset="0"/>
                <a:cs typeface="Tahoma" pitchFamily="34" charset="0"/>
              </a:rPr>
              <a:t> </a:t>
            </a:r>
            <a:r>
              <a:rPr lang="tr-TR" sz="2146" dirty="0">
                <a:solidFill>
                  <a:srgbClr val="003300"/>
                </a:solidFill>
                <a:latin typeface="Tahoma" pitchFamily="34" charset="0"/>
                <a:ea typeface="Tahoma" pitchFamily="34" charset="0"/>
                <a:cs typeface="Tahoma" pitchFamily="34" charset="0"/>
              </a:rPr>
              <a:t>Güvenirlik </a:t>
            </a:r>
            <a:r>
              <a:rPr lang="en-US" sz="2146" dirty="0">
                <a:solidFill>
                  <a:srgbClr val="003300"/>
                </a:solidFill>
                <a:latin typeface="Tahoma" pitchFamily="34" charset="0"/>
                <a:ea typeface="Tahoma" pitchFamily="34" charset="0"/>
                <a:cs typeface="Tahoma" pitchFamily="34" charset="0"/>
              </a:rPr>
              <a:t> L</a:t>
            </a:r>
            <a:r>
              <a:rPr lang="tr-TR" sz="2146" dirty="0">
                <a:solidFill>
                  <a:srgbClr val="003300"/>
                </a:solidFill>
                <a:latin typeface="Tahoma" pitchFamily="34" charset="0"/>
                <a:ea typeface="Tahoma" pitchFamily="34" charset="0"/>
                <a:cs typeface="Tahoma" pitchFamily="34" charset="0"/>
              </a:rPr>
              <a:t>İMİTLERİ</a:t>
            </a:r>
            <a:endParaRPr lang="en-US" sz="2146" dirty="0">
              <a:solidFill>
                <a:srgbClr val="003300"/>
              </a:solidFill>
              <a:latin typeface="Tahoma" pitchFamily="34" charset="0"/>
              <a:ea typeface="Tahoma" pitchFamily="34" charset="0"/>
              <a:cs typeface="Tahoma" pitchFamily="34" charset="0"/>
            </a:endParaRPr>
          </a:p>
        </p:txBody>
      </p:sp>
      <p:sp>
        <p:nvSpPr>
          <p:cNvPr id="2851844" name="Rectangle 4"/>
          <p:cNvSpPr>
            <a:spLocks noChangeArrowheads="1"/>
          </p:cNvSpPr>
          <p:nvPr/>
        </p:nvSpPr>
        <p:spPr bwMode="auto">
          <a:xfrm>
            <a:off x="1790813" y="2920598"/>
            <a:ext cx="4761496" cy="33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2146" dirty="0">
                <a:solidFill>
                  <a:schemeClr val="accent2"/>
                </a:solidFill>
                <a:latin typeface="Tahoma" pitchFamily="34" charset="0"/>
                <a:ea typeface="Tahoma" pitchFamily="34" charset="0"/>
                <a:cs typeface="Tahoma" pitchFamily="34" charset="0"/>
              </a:rPr>
              <a:t>2.  </a:t>
            </a:r>
            <a:r>
              <a:rPr lang="tr-TR" sz="2146" dirty="0">
                <a:solidFill>
                  <a:srgbClr val="003300"/>
                </a:solidFill>
                <a:latin typeface="Tahoma" pitchFamily="34" charset="0"/>
                <a:ea typeface="Tahoma" pitchFamily="34" charset="0"/>
                <a:cs typeface="Tahoma" pitchFamily="34" charset="0"/>
              </a:rPr>
              <a:t>Güven ARALIKLARININ Etkilenmesi</a:t>
            </a:r>
            <a:r>
              <a:rPr lang="en-US" sz="2146" dirty="0">
                <a:solidFill>
                  <a:srgbClr val="003300"/>
                </a:solidFill>
                <a:latin typeface="Tahoma" pitchFamily="34" charset="0"/>
                <a:ea typeface="Tahoma" pitchFamily="34" charset="0"/>
                <a:cs typeface="Tahoma" pitchFamily="34" charset="0"/>
              </a:rPr>
              <a:t>:</a:t>
            </a:r>
          </a:p>
        </p:txBody>
      </p:sp>
      <p:sp>
        <p:nvSpPr>
          <p:cNvPr id="2851845" name="Rectangle 5"/>
          <p:cNvSpPr>
            <a:spLocks noChangeArrowheads="1"/>
          </p:cNvSpPr>
          <p:nvPr/>
        </p:nvSpPr>
        <p:spPr bwMode="auto">
          <a:xfrm>
            <a:off x="2710144" y="3342923"/>
            <a:ext cx="2160848" cy="99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hlink"/>
              </a:buClr>
              <a:buSzPct val="65000"/>
              <a:buNone/>
            </a:pPr>
            <a:r>
              <a:rPr lang="en-US" sz="2146" dirty="0">
                <a:solidFill>
                  <a:srgbClr val="003300"/>
                </a:solidFill>
                <a:latin typeface="Tahoma" pitchFamily="34" charset="0"/>
                <a:ea typeface="Tahoma" pitchFamily="34" charset="0"/>
                <a:cs typeface="Tahoma" pitchFamily="34" charset="0"/>
              </a:rPr>
              <a:t> </a:t>
            </a:r>
            <a:r>
              <a:rPr lang="tr-TR" sz="2146" dirty="0">
                <a:solidFill>
                  <a:srgbClr val="003300"/>
                </a:solidFill>
                <a:latin typeface="Tahoma" pitchFamily="34" charset="0"/>
                <a:ea typeface="Tahoma" pitchFamily="34" charset="0"/>
                <a:cs typeface="Tahoma" pitchFamily="34" charset="0"/>
              </a:rPr>
              <a:t>Örnek büyüklüğü</a:t>
            </a:r>
            <a:endParaRPr lang="en-US" sz="2146" dirty="0">
              <a:solidFill>
                <a:srgbClr val="003300"/>
              </a:solidFill>
              <a:latin typeface="Tahoma" pitchFamily="34" charset="0"/>
              <a:ea typeface="Tahoma" pitchFamily="34" charset="0"/>
              <a:cs typeface="Tahoma" pitchFamily="34" charset="0"/>
            </a:endParaRPr>
          </a:p>
          <a:p>
            <a:pPr>
              <a:buClr>
                <a:schemeClr val="hlink"/>
              </a:buClr>
              <a:buSzPct val="65000"/>
              <a:buNone/>
            </a:pPr>
            <a:r>
              <a:rPr lang="en-US" sz="2146" dirty="0">
                <a:solidFill>
                  <a:srgbClr val="003300"/>
                </a:solidFill>
                <a:latin typeface="Tahoma" pitchFamily="34" charset="0"/>
                <a:ea typeface="Tahoma" pitchFamily="34" charset="0"/>
                <a:cs typeface="Tahoma" pitchFamily="34" charset="0"/>
              </a:rPr>
              <a:t> </a:t>
            </a:r>
            <a:r>
              <a:rPr lang="tr-TR" sz="2146" dirty="0">
                <a:solidFill>
                  <a:srgbClr val="003300"/>
                </a:solidFill>
                <a:latin typeface="Tahoma" pitchFamily="34" charset="0"/>
                <a:ea typeface="Tahoma" pitchFamily="34" charset="0"/>
                <a:cs typeface="Tahoma" pitchFamily="34" charset="0"/>
              </a:rPr>
              <a:t>Standart Sapma</a:t>
            </a:r>
            <a:endParaRPr lang="en-US" sz="2146" dirty="0">
              <a:solidFill>
                <a:srgbClr val="003300"/>
              </a:solidFill>
              <a:latin typeface="Tahoma" pitchFamily="34" charset="0"/>
              <a:ea typeface="Tahoma" pitchFamily="34" charset="0"/>
              <a:cs typeface="Tahoma" pitchFamily="34" charset="0"/>
            </a:endParaRPr>
          </a:p>
          <a:p>
            <a:pPr>
              <a:buClr>
                <a:schemeClr val="hlink"/>
              </a:buClr>
              <a:buSzPct val="65000"/>
              <a:buNone/>
            </a:pPr>
            <a:r>
              <a:rPr lang="en-US" sz="2146" dirty="0">
                <a:solidFill>
                  <a:srgbClr val="003300"/>
                </a:solidFill>
                <a:latin typeface="Tahoma" pitchFamily="34" charset="0"/>
                <a:ea typeface="Tahoma" pitchFamily="34" charset="0"/>
                <a:cs typeface="Tahoma" pitchFamily="34" charset="0"/>
              </a:rPr>
              <a:t> </a:t>
            </a:r>
            <a:r>
              <a:rPr lang="tr-TR" sz="2146" dirty="0">
                <a:solidFill>
                  <a:srgbClr val="003300"/>
                </a:solidFill>
                <a:latin typeface="Tahoma" pitchFamily="34" charset="0"/>
                <a:ea typeface="Tahoma" pitchFamily="34" charset="0"/>
                <a:cs typeface="Tahoma" pitchFamily="34" charset="0"/>
              </a:rPr>
              <a:t>Güven SEVİYESİ</a:t>
            </a:r>
            <a:endParaRPr lang="en-US" sz="2146" dirty="0">
              <a:solidFill>
                <a:srgbClr val="003300"/>
              </a:solidFill>
              <a:latin typeface="Tahoma" pitchFamily="34" charset="0"/>
              <a:ea typeface="Tahoma" pitchFamily="34" charset="0"/>
              <a:cs typeface="Tahoma" pitchFamily="34" charset="0"/>
            </a:endParaRPr>
          </a:p>
        </p:txBody>
      </p:sp>
      <p:sp>
        <p:nvSpPr>
          <p:cNvPr id="2851846" name="Rectangle 6"/>
          <p:cNvSpPr>
            <a:spLocks noChangeArrowheads="1"/>
          </p:cNvSpPr>
          <p:nvPr/>
        </p:nvSpPr>
        <p:spPr bwMode="auto">
          <a:xfrm>
            <a:off x="1790813" y="4568387"/>
            <a:ext cx="4721998" cy="33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2146" dirty="0">
                <a:solidFill>
                  <a:schemeClr val="accent2"/>
                </a:solidFill>
                <a:latin typeface="Tahoma" pitchFamily="34" charset="0"/>
                <a:ea typeface="Tahoma" pitchFamily="34" charset="0"/>
                <a:cs typeface="Tahoma" pitchFamily="34" charset="0"/>
              </a:rPr>
              <a:t>3.  </a:t>
            </a:r>
            <a:r>
              <a:rPr lang="tr-TR" sz="2146" dirty="0">
                <a:solidFill>
                  <a:srgbClr val="003300"/>
                </a:solidFill>
                <a:latin typeface="Tahoma" pitchFamily="34" charset="0"/>
                <a:ea typeface="Tahoma" pitchFamily="34" charset="0"/>
                <a:cs typeface="Tahoma" pitchFamily="34" charset="0"/>
              </a:rPr>
              <a:t>Güven aralığı hesaplama metotları</a:t>
            </a:r>
            <a:r>
              <a:rPr lang="en-US" sz="2146" dirty="0">
                <a:solidFill>
                  <a:srgbClr val="003300"/>
                </a:solidFill>
                <a:latin typeface="Tahoma" pitchFamily="34" charset="0"/>
                <a:ea typeface="Tahoma" pitchFamily="34" charset="0"/>
                <a:cs typeface="Tahoma" pitchFamily="34" charset="0"/>
              </a:rPr>
              <a:t> :</a:t>
            </a:r>
          </a:p>
        </p:txBody>
      </p:sp>
      <p:sp>
        <p:nvSpPr>
          <p:cNvPr id="2851848" name="Rectangle 8"/>
          <p:cNvSpPr>
            <a:spLocks noChangeArrowheads="1"/>
          </p:cNvSpPr>
          <p:nvPr/>
        </p:nvSpPr>
        <p:spPr bwMode="auto">
          <a:xfrm>
            <a:off x="2710144" y="4976411"/>
            <a:ext cx="3987117" cy="99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
                <a:schemeClr val="hlink"/>
              </a:buClr>
              <a:buSzPct val="65000"/>
              <a:buNone/>
            </a:pPr>
            <a:r>
              <a:rPr lang="en-US" sz="2146">
                <a:solidFill>
                  <a:srgbClr val="003300"/>
                </a:solidFill>
                <a:latin typeface="Tahoma" pitchFamily="34" charset="0"/>
                <a:ea typeface="Tahoma" pitchFamily="34" charset="0"/>
                <a:cs typeface="Tahoma" pitchFamily="34" charset="0"/>
              </a:rPr>
              <a:t> </a:t>
            </a:r>
            <a:r>
              <a:rPr lang="tr-TR" sz="2146">
                <a:solidFill>
                  <a:srgbClr val="003300"/>
                </a:solidFill>
                <a:latin typeface="Tahoma" pitchFamily="34" charset="0"/>
                <a:ea typeface="Tahoma" pitchFamily="34" charset="0"/>
                <a:cs typeface="Tahoma" pitchFamily="34" charset="0"/>
              </a:rPr>
              <a:t>Ortalama </a:t>
            </a:r>
            <a:r>
              <a:rPr lang="en-US" sz="2146">
                <a:solidFill>
                  <a:srgbClr val="003300"/>
                </a:solidFill>
                <a:latin typeface="Tahoma" pitchFamily="34" charset="0"/>
                <a:ea typeface="Tahoma" pitchFamily="34" charset="0"/>
                <a:cs typeface="Tahoma" pitchFamily="34" charset="0"/>
              </a:rPr>
              <a:t>(</a:t>
            </a:r>
            <a:r>
              <a:rPr lang="tr-TR" sz="2146">
                <a:solidFill>
                  <a:srgbClr val="003300"/>
                </a:solidFill>
                <a:latin typeface="Tahoma" pitchFamily="34" charset="0"/>
                <a:ea typeface="Tahoma" pitchFamily="34" charset="0"/>
                <a:cs typeface="Tahoma" pitchFamily="34" charset="0"/>
              </a:rPr>
              <a:t>Sürekli Veri</a:t>
            </a:r>
            <a:r>
              <a:rPr lang="en-US" sz="2146">
                <a:solidFill>
                  <a:srgbClr val="003300"/>
                </a:solidFill>
                <a:latin typeface="Tahoma" pitchFamily="34" charset="0"/>
                <a:ea typeface="Tahoma" pitchFamily="34" charset="0"/>
                <a:cs typeface="Tahoma" pitchFamily="34" charset="0"/>
              </a:rPr>
              <a:t>) </a:t>
            </a:r>
          </a:p>
          <a:p>
            <a:pPr>
              <a:buClr>
                <a:schemeClr val="hlink"/>
              </a:buClr>
              <a:buSzPct val="65000"/>
              <a:buNone/>
            </a:pPr>
            <a:r>
              <a:rPr lang="en-US" sz="2146">
                <a:solidFill>
                  <a:srgbClr val="003300"/>
                </a:solidFill>
                <a:latin typeface="Tahoma" pitchFamily="34" charset="0"/>
                <a:ea typeface="Tahoma" pitchFamily="34" charset="0"/>
                <a:cs typeface="Tahoma" pitchFamily="34" charset="0"/>
              </a:rPr>
              <a:t> Standard </a:t>
            </a:r>
            <a:r>
              <a:rPr lang="tr-TR" sz="2146">
                <a:solidFill>
                  <a:srgbClr val="003300"/>
                </a:solidFill>
                <a:latin typeface="Tahoma" pitchFamily="34" charset="0"/>
                <a:ea typeface="Tahoma" pitchFamily="34" charset="0"/>
                <a:cs typeface="Tahoma" pitchFamily="34" charset="0"/>
              </a:rPr>
              <a:t>sapma</a:t>
            </a:r>
            <a:r>
              <a:rPr lang="en-US" sz="2146">
                <a:solidFill>
                  <a:srgbClr val="003300"/>
                </a:solidFill>
                <a:latin typeface="Tahoma" pitchFamily="34" charset="0"/>
                <a:ea typeface="Tahoma" pitchFamily="34" charset="0"/>
                <a:cs typeface="Tahoma" pitchFamily="34" charset="0"/>
              </a:rPr>
              <a:t> (</a:t>
            </a:r>
            <a:r>
              <a:rPr lang="tr-TR" sz="2146">
                <a:solidFill>
                  <a:srgbClr val="003300"/>
                </a:solidFill>
                <a:latin typeface="Tahoma" pitchFamily="34" charset="0"/>
                <a:ea typeface="Tahoma" pitchFamily="34" charset="0"/>
                <a:cs typeface="Tahoma" pitchFamily="34" charset="0"/>
              </a:rPr>
              <a:t>Değişken veri</a:t>
            </a:r>
            <a:r>
              <a:rPr lang="en-US" sz="2146">
                <a:solidFill>
                  <a:srgbClr val="003300"/>
                </a:solidFill>
                <a:latin typeface="Tahoma" pitchFamily="34" charset="0"/>
                <a:ea typeface="Tahoma" pitchFamily="34" charset="0"/>
                <a:cs typeface="Tahoma" pitchFamily="34" charset="0"/>
              </a:rPr>
              <a:t>)</a:t>
            </a:r>
          </a:p>
          <a:p>
            <a:pPr>
              <a:buClr>
                <a:schemeClr val="hlink"/>
              </a:buClr>
              <a:buSzPct val="65000"/>
              <a:buNone/>
            </a:pPr>
            <a:r>
              <a:rPr lang="en-US" sz="2146">
                <a:solidFill>
                  <a:srgbClr val="003300"/>
                </a:solidFill>
                <a:latin typeface="Tahoma" pitchFamily="34" charset="0"/>
                <a:ea typeface="Tahoma" pitchFamily="34" charset="0"/>
                <a:cs typeface="Tahoma" pitchFamily="34" charset="0"/>
              </a:rPr>
              <a:t> </a:t>
            </a:r>
            <a:r>
              <a:rPr lang="tr-TR" sz="2146">
                <a:solidFill>
                  <a:srgbClr val="003300"/>
                </a:solidFill>
                <a:latin typeface="Tahoma" pitchFamily="34" charset="0"/>
                <a:ea typeface="Tahoma" pitchFamily="34" charset="0"/>
                <a:cs typeface="Tahoma" pitchFamily="34" charset="0"/>
              </a:rPr>
              <a:t>Oransal veri</a:t>
            </a:r>
            <a:endParaRPr lang="en-US" sz="2146">
              <a:solidFill>
                <a:srgbClr val="003300"/>
              </a:solidFill>
              <a:latin typeface="Tahoma" pitchFamily="34" charset="0"/>
              <a:ea typeface="Tahoma" pitchFamily="34" charset="0"/>
              <a:cs typeface="Tahoma" pitchFamily="34" charset="0"/>
            </a:endParaRPr>
          </a:p>
        </p:txBody>
      </p:sp>
      <p:sp>
        <p:nvSpPr>
          <p:cNvPr id="3" name="Başlık 2"/>
          <p:cNvSpPr>
            <a:spLocks noGrp="1"/>
          </p:cNvSpPr>
          <p:nvPr>
            <p:ph type="title"/>
          </p:nvPr>
        </p:nvSpPr>
        <p:spPr/>
        <p:txBody>
          <a:bodyPr/>
          <a:lstStyle/>
          <a:p>
            <a:r>
              <a:rPr lang="tr-TR"/>
              <a:t>AMAÇLAR</a:t>
            </a:r>
            <a:endParaRPr lang="tr-TR" dirty="0"/>
          </a:p>
        </p:txBody>
      </p:sp>
      <p:sp>
        <p:nvSpPr>
          <p:cNvPr id="2" name="Veri Yer Tutucusu 1">
            <a:extLst>
              <a:ext uri="{FF2B5EF4-FFF2-40B4-BE49-F238E27FC236}">
                <a16:creationId xmlns:a16="http://schemas.microsoft.com/office/drawing/2014/main" id="{A0D81B5C-241D-3DF3-C8F4-3478AD74CE22}"/>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426A3EDE-8353-C533-8C70-6BBDC5F0368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62</a:t>
            </a:fld>
            <a:endParaRPr lang="tr-TR"/>
          </a:p>
        </p:txBody>
      </p:sp>
      <p:pic>
        <p:nvPicPr>
          <p:cNvPr id="16" name="Resim 15" descr="#34345 Clip Art Graphic Of An Orange Guy Character Judge Wearing Wig And Shown In Two Poses One Scene Where He Is Whacking The Gavel On The Desk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367931" y="1852624"/>
            <a:ext cx="3016816" cy="3145601"/>
          </a:xfrm>
          <a:prstGeom prst="rect">
            <a:avLst/>
          </a:prstGeom>
          <a:noFill/>
          <a:ln>
            <a:noFill/>
          </a:ln>
        </p:spPr>
      </p:pic>
    </p:spTree>
    <p:extLst>
      <p:ext uri="{BB962C8B-B14F-4D97-AF65-F5344CB8AC3E}">
        <p14:creationId xmlns:p14="http://schemas.microsoft.com/office/powerpoint/2010/main" val="1891213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Amaçlar</a:t>
            </a:r>
            <a:endParaRPr lang="tr-TR" dirty="0"/>
          </a:p>
        </p:txBody>
      </p:sp>
      <p:sp>
        <p:nvSpPr>
          <p:cNvPr id="4" name="Veri Yer Tutucusu 3">
            <a:extLst>
              <a:ext uri="{FF2B5EF4-FFF2-40B4-BE49-F238E27FC236}">
                <a16:creationId xmlns:a16="http://schemas.microsoft.com/office/drawing/2014/main" id="{76EC1DCB-88A6-427F-5183-19778B3B39CE}"/>
              </a:ext>
            </a:extLst>
          </p:cNvPr>
          <p:cNvSpPr>
            <a:spLocks noGrp="1"/>
          </p:cNvSpPr>
          <p:nvPr>
            <p:ph type="dt" sz="half" idx="10"/>
          </p:nvPr>
        </p:nvSpPr>
        <p:spPr/>
        <p:txBody>
          <a:bodyPr/>
          <a:lstStyle/>
          <a:p>
            <a:endParaRPr lang="tr-TR" dirty="0"/>
          </a:p>
        </p:txBody>
      </p:sp>
      <p:sp>
        <p:nvSpPr>
          <p:cNvPr id="3" name="İçerik Yer Tutucusu 2"/>
          <p:cNvSpPr>
            <a:spLocks noGrp="1"/>
          </p:cNvSpPr>
          <p:nvPr>
            <p:ph idx="1"/>
          </p:nvPr>
        </p:nvSpPr>
        <p:spPr/>
        <p:txBody>
          <a:bodyPr/>
          <a:lstStyle/>
          <a:p>
            <a:r>
              <a:rPr lang="tr-TR" b="0" dirty="0"/>
              <a:t>Örnekler arası değişkenliği incelemek</a:t>
            </a:r>
          </a:p>
          <a:p>
            <a:r>
              <a:rPr lang="tr-TR" b="0" dirty="0"/>
              <a:t>Ortalama, standart sapma ve </a:t>
            </a:r>
            <a:r>
              <a:rPr lang="tr-TR" b="0" dirty="0" err="1"/>
              <a:t>Cp</a:t>
            </a:r>
            <a:r>
              <a:rPr lang="tr-TR" b="0" dirty="0"/>
              <a:t> istatistiklerinin güven aralıklarını anlayabilmek</a:t>
            </a:r>
            <a:endParaRPr lang="en-US" b="0" dirty="0"/>
          </a:p>
        </p:txBody>
      </p:sp>
      <p:sp>
        <p:nvSpPr>
          <p:cNvPr id="6" name="Slayt Numarası Yer Tutucusu 5">
            <a:extLst>
              <a:ext uri="{FF2B5EF4-FFF2-40B4-BE49-F238E27FC236}">
                <a16:creationId xmlns:a16="http://schemas.microsoft.com/office/drawing/2014/main" id="{C9B54B24-F7F2-C4B3-E675-38E3AAC6896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63</a:t>
            </a:fld>
            <a:endParaRPr lang="tr-TR"/>
          </a:p>
        </p:txBody>
      </p:sp>
      <p:pic>
        <p:nvPicPr>
          <p:cNvPr id="9" name="Resim 8" descr="#34369 Clip Art Graphic Of An Orange Guy Character Bossing People Around While Sitting At His Desk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121868" y="2987822"/>
            <a:ext cx="2372884" cy="2372884"/>
          </a:xfrm>
          <a:prstGeom prst="rect">
            <a:avLst/>
          </a:prstGeom>
          <a:noFill/>
          <a:ln>
            <a:noFill/>
          </a:ln>
        </p:spPr>
      </p:pic>
    </p:spTree>
    <p:extLst>
      <p:ext uri="{BB962C8B-B14F-4D97-AF65-F5344CB8AC3E}">
        <p14:creationId xmlns:p14="http://schemas.microsoft.com/office/powerpoint/2010/main" val="975326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5939" name="Rectangle 3"/>
          <p:cNvSpPr>
            <a:spLocks noChangeArrowheads="1"/>
          </p:cNvSpPr>
          <p:nvPr/>
        </p:nvSpPr>
        <p:spPr bwMode="auto">
          <a:xfrm>
            <a:off x="1854042" y="1193800"/>
            <a:ext cx="848391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85" tIns="48443" rIns="96885" bIns="48443"/>
          <a:lstStyle/>
          <a:p>
            <a:pPr marL="360801" indent="-360801">
              <a:lnSpc>
                <a:spcPct val="85000"/>
              </a:lnSpc>
              <a:spcBef>
                <a:spcPct val="25000"/>
              </a:spcBef>
              <a:buSzPct val="75000"/>
              <a:buFont typeface="Wingdings" pitchFamily="2" charset="2"/>
              <a:buChar char="t"/>
            </a:pPr>
            <a:endParaRPr lang="en-US" sz="2236" dirty="0">
              <a:effectLst>
                <a:outerShdw blurRad="38100" dist="38100" dir="2700000" algn="tl">
                  <a:srgbClr val="C0C0C0"/>
                </a:outerShdw>
              </a:effectLst>
              <a:latin typeface="Arial" pitchFamily="34" charset="0"/>
            </a:endParaRPr>
          </a:p>
        </p:txBody>
      </p:sp>
      <p:sp>
        <p:nvSpPr>
          <p:cNvPr id="2" name="Başlık 1"/>
          <p:cNvSpPr>
            <a:spLocks noGrp="1"/>
          </p:cNvSpPr>
          <p:nvPr>
            <p:ph type="title"/>
          </p:nvPr>
        </p:nvSpPr>
        <p:spPr/>
        <p:txBody>
          <a:bodyPr/>
          <a:lstStyle/>
          <a:p>
            <a:r>
              <a:rPr lang="tr-TR"/>
              <a:t>Güven Aralıklarının Önemi</a:t>
            </a:r>
            <a:endParaRPr lang="tr-TR" dirty="0"/>
          </a:p>
        </p:txBody>
      </p:sp>
      <p:sp>
        <p:nvSpPr>
          <p:cNvPr id="4" name="Veri Yer Tutucusu 3">
            <a:extLst>
              <a:ext uri="{FF2B5EF4-FFF2-40B4-BE49-F238E27FC236}">
                <a16:creationId xmlns:a16="http://schemas.microsoft.com/office/drawing/2014/main" id="{5407BE4E-0C0C-0B96-271D-FDCFC7D17CF6}"/>
              </a:ext>
            </a:extLst>
          </p:cNvPr>
          <p:cNvSpPr>
            <a:spLocks noGrp="1"/>
          </p:cNvSpPr>
          <p:nvPr>
            <p:ph type="dt" sz="half" idx="10"/>
          </p:nvPr>
        </p:nvSpPr>
        <p:spPr/>
        <p:txBody>
          <a:bodyPr/>
          <a:lstStyle/>
          <a:p>
            <a:endParaRPr lang="tr-TR" dirty="0"/>
          </a:p>
        </p:txBody>
      </p:sp>
      <p:sp>
        <p:nvSpPr>
          <p:cNvPr id="3" name="İçerik Yer Tutucusu 2"/>
          <p:cNvSpPr>
            <a:spLocks noGrp="1"/>
          </p:cNvSpPr>
          <p:nvPr>
            <p:ph idx="1"/>
          </p:nvPr>
        </p:nvSpPr>
        <p:spPr>
          <a:xfrm>
            <a:off x="884903" y="1372796"/>
            <a:ext cx="5699408" cy="4889981"/>
          </a:xfrm>
        </p:spPr>
        <p:txBody>
          <a:bodyPr>
            <a:normAutofit/>
          </a:bodyPr>
          <a:lstStyle/>
          <a:p>
            <a:pPr>
              <a:lnSpc>
                <a:spcPct val="150000"/>
              </a:lnSpc>
            </a:pPr>
            <a:r>
              <a:rPr lang="tr-TR" sz="2000" dirty="0"/>
              <a:t>Genellikle</a:t>
            </a:r>
            <a:r>
              <a:rPr lang="en-US" sz="2000" dirty="0"/>
              <a:t>, </a:t>
            </a:r>
            <a:r>
              <a:rPr lang="tr-TR" sz="2000" dirty="0"/>
              <a:t>% </a:t>
            </a:r>
            <a:r>
              <a:rPr lang="en-US" sz="2000" dirty="0"/>
              <a:t>95 </a:t>
            </a:r>
            <a:r>
              <a:rPr lang="tr-TR" sz="2000" dirty="0"/>
              <a:t>güvenirlik seviyesinde güven aralıkları hesaplanır.</a:t>
            </a:r>
            <a:endParaRPr lang="en-US" sz="2000" dirty="0"/>
          </a:p>
          <a:p>
            <a:pPr>
              <a:lnSpc>
                <a:spcPct val="150000"/>
              </a:lnSpc>
            </a:pPr>
            <a:r>
              <a:rPr lang="tr-TR" sz="2000" dirty="0"/>
              <a:t>Aşağıdaki gibi yorumlanır.</a:t>
            </a:r>
            <a:endParaRPr lang="en-US" sz="2000" dirty="0"/>
          </a:p>
          <a:p>
            <a:pPr lvl="1">
              <a:lnSpc>
                <a:spcPct val="150000"/>
              </a:lnSpc>
            </a:pPr>
            <a:r>
              <a:rPr lang="tr-TR" sz="2000" dirty="0"/>
              <a:t>Yaklaşık olarak 100 güven aralığının 95’i kitle parametresini içerir. </a:t>
            </a:r>
            <a:endParaRPr lang="en-US" sz="2000" dirty="0"/>
          </a:p>
          <a:p>
            <a:pPr lvl="1">
              <a:lnSpc>
                <a:spcPct val="150000"/>
              </a:lnSpc>
            </a:pPr>
            <a:r>
              <a:rPr lang="tr-TR" sz="2000" dirty="0"/>
              <a:t>Yada, %</a:t>
            </a:r>
            <a:r>
              <a:rPr lang="en-US" sz="2000" dirty="0"/>
              <a:t> 95</a:t>
            </a:r>
            <a:r>
              <a:rPr lang="tr-TR" sz="2000" dirty="0"/>
              <a:t> </a:t>
            </a:r>
            <a:r>
              <a:rPr lang="en-US" sz="2000" dirty="0"/>
              <a:t> </a:t>
            </a:r>
            <a:r>
              <a:rPr lang="tr-TR" sz="2000" dirty="0"/>
              <a:t>güvenirlilikle söyleyebiliriz ki, kitle parametresi aralığın içerisindedir.</a:t>
            </a:r>
            <a:endParaRPr lang="en-US" sz="2000" dirty="0"/>
          </a:p>
        </p:txBody>
      </p:sp>
      <p:sp>
        <p:nvSpPr>
          <p:cNvPr id="6" name="Slayt Numarası Yer Tutucusu 5">
            <a:extLst>
              <a:ext uri="{FF2B5EF4-FFF2-40B4-BE49-F238E27FC236}">
                <a16:creationId xmlns:a16="http://schemas.microsoft.com/office/drawing/2014/main" id="{09079A68-342C-BF75-F7A0-DED51079855F}"/>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64</a:t>
            </a:fld>
            <a:endParaRPr lang="tr-TR"/>
          </a:p>
        </p:txBody>
      </p:sp>
      <p:grpSp>
        <p:nvGrpSpPr>
          <p:cNvPr id="9" name="Group 2"/>
          <p:cNvGrpSpPr>
            <a:grpSpLocks/>
          </p:cNvGrpSpPr>
          <p:nvPr/>
        </p:nvGrpSpPr>
        <p:grpSpPr bwMode="auto">
          <a:xfrm>
            <a:off x="6761904" y="1643880"/>
            <a:ext cx="4064598" cy="4491988"/>
            <a:chOff x="3895" y="109"/>
            <a:chExt cx="1739" cy="2020"/>
          </a:xfrm>
        </p:grpSpPr>
        <p:grpSp>
          <p:nvGrpSpPr>
            <p:cNvPr id="10" name="Group 3"/>
            <p:cNvGrpSpPr>
              <a:grpSpLocks/>
            </p:cNvGrpSpPr>
            <p:nvPr/>
          </p:nvGrpSpPr>
          <p:grpSpPr bwMode="auto">
            <a:xfrm>
              <a:off x="3895" y="130"/>
              <a:ext cx="1739" cy="1999"/>
              <a:chOff x="3895" y="130"/>
              <a:chExt cx="1739" cy="1999"/>
            </a:xfrm>
          </p:grpSpPr>
          <p:sp>
            <p:nvSpPr>
              <p:cNvPr id="51" name="Rectangle 4"/>
              <p:cNvSpPr>
                <a:spLocks noChangeArrowheads="1"/>
              </p:cNvSpPr>
              <p:nvPr/>
            </p:nvSpPr>
            <p:spPr bwMode="auto">
              <a:xfrm>
                <a:off x="4915" y="130"/>
                <a:ext cx="0" cy="11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endParaRPr lang="tr-TR" sz="1610"/>
              </a:p>
            </p:txBody>
          </p:sp>
          <p:sp>
            <p:nvSpPr>
              <p:cNvPr id="52" name="Rectangle 5"/>
              <p:cNvSpPr>
                <a:spLocks noChangeArrowheads="1"/>
              </p:cNvSpPr>
              <p:nvPr/>
            </p:nvSpPr>
            <p:spPr bwMode="auto">
              <a:xfrm>
                <a:off x="5608"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53" name="Rectangle 6"/>
              <p:cNvSpPr>
                <a:spLocks noChangeArrowheads="1"/>
              </p:cNvSpPr>
              <p:nvPr/>
            </p:nvSpPr>
            <p:spPr bwMode="auto">
              <a:xfrm>
                <a:off x="5575"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60</a:t>
                </a:r>
                <a:endParaRPr lang="en-US" sz="1610">
                  <a:solidFill>
                    <a:srgbClr val="FFFFFF"/>
                  </a:solidFill>
                </a:endParaRPr>
              </a:p>
            </p:txBody>
          </p:sp>
          <p:sp>
            <p:nvSpPr>
              <p:cNvPr id="54" name="Rectangle 7"/>
              <p:cNvSpPr>
                <a:spLocks noChangeArrowheads="1"/>
              </p:cNvSpPr>
              <p:nvPr/>
            </p:nvSpPr>
            <p:spPr bwMode="auto">
              <a:xfrm>
                <a:off x="5439"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55" name="Rectangle 8"/>
              <p:cNvSpPr>
                <a:spLocks noChangeArrowheads="1"/>
              </p:cNvSpPr>
              <p:nvPr/>
            </p:nvSpPr>
            <p:spPr bwMode="auto">
              <a:xfrm>
                <a:off x="5406"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58</a:t>
                </a:r>
                <a:endParaRPr lang="en-US" sz="1610">
                  <a:solidFill>
                    <a:srgbClr val="FFFFFF"/>
                  </a:solidFill>
                </a:endParaRPr>
              </a:p>
            </p:txBody>
          </p:sp>
          <p:sp>
            <p:nvSpPr>
              <p:cNvPr id="56" name="Rectangle 9"/>
              <p:cNvSpPr>
                <a:spLocks noChangeArrowheads="1"/>
              </p:cNvSpPr>
              <p:nvPr/>
            </p:nvSpPr>
            <p:spPr bwMode="auto">
              <a:xfrm>
                <a:off x="5270"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57" name="Rectangle 10"/>
              <p:cNvSpPr>
                <a:spLocks noChangeArrowheads="1"/>
              </p:cNvSpPr>
              <p:nvPr/>
            </p:nvSpPr>
            <p:spPr bwMode="auto">
              <a:xfrm>
                <a:off x="5237"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56</a:t>
                </a:r>
                <a:endParaRPr lang="en-US" sz="1610">
                  <a:solidFill>
                    <a:srgbClr val="0000FF"/>
                  </a:solidFill>
                </a:endParaRPr>
              </a:p>
            </p:txBody>
          </p:sp>
          <p:sp>
            <p:nvSpPr>
              <p:cNvPr id="58" name="Rectangle 11"/>
              <p:cNvSpPr>
                <a:spLocks noChangeArrowheads="1"/>
              </p:cNvSpPr>
              <p:nvPr/>
            </p:nvSpPr>
            <p:spPr bwMode="auto">
              <a:xfrm>
                <a:off x="5106"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59" name="Rectangle 12"/>
              <p:cNvSpPr>
                <a:spLocks noChangeArrowheads="1"/>
              </p:cNvSpPr>
              <p:nvPr/>
            </p:nvSpPr>
            <p:spPr bwMode="auto">
              <a:xfrm>
                <a:off x="5074"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54</a:t>
                </a:r>
                <a:endParaRPr lang="en-US" sz="1610">
                  <a:solidFill>
                    <a:srgbClr val="0000FF"/>
                  </a:solidFill>
                </a:endParaRPr>
              </a:p>
            </p:txBody>
          </p:sp>
          <p:sp>
            <p:nvSpPr>
              <p:cNvPr id="60" name="Rectangle 13"/>
              <p:cNvSpPr>
                <a:spLocks noChangeArrowheads="1"/>
              </p:cNvSpPr>
              <p:nvPr/>
            </p:nvSpPr>
            <p:spPr bwMode="auto">
              <a:xfrm>
                <a:off x="4936"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61" name="Rectangle 14"/>
              <p:cNvSpPr>
                <a:spLocks noChangeArrowheads="1"/>
              </p:cNvSpPr>
              <p:nvPr/>
            </p:nvSpPr>
            <p:spPr bwMode="auto">
              <a:xfrm>
                <a:off x="4904"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52</a:t>
                </a:r>
                <a:endParaRPr lang="en-US" sz="1610">
                  <a:solidFill>
                    <a:srgbClr val="FFFFFF"/>
                  </a:solidFill>
                </a:endParaRPr>
              </a:p>
            </p:txBody>
          </p:sp>
          <p:sp>
            <p:nvSpPr>
              <p:cNvPr id="62" name="Rectangle 15"/>
              <p:cNvSpPr>
                <a:spLocks noChangeArrowheads="1"/>
              </p:cNvSpPr>
              <p:nvPr/>
            </p:nvSpPr>
            <p:spPr bwMode="auto">
              <a:xfrm>
                <a:off x="4778"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63" name="Rectangle 16"/>
              <p:cNvSpPr>
                <a:spLocks noChangeArrowheads="1"/>
              </p:cNvSpPr>
              <p:nvPr/>
            </p:nvSpPr>
            <p:spPr bwMode="auto">
              <a:xfrm>
                <a:off x="4745"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50</a:t>
                </a:r>
                <a:endParaRPr lang="en-US" sz="1610">
                  <a:solidFill>
                    <a:srgbClr val="0000FF"/>
                  </a:solidFill>
                </a:endParaRPr>
              </a:p>
            </p:txBody>
          </p:sp>
          <p:sp>
            <p:nvSpPr>
              <p:cNvPr id="64" name="Rectangle 17"/>
              <p:cNvSpPr>
                <a:spLocks noChangeArrowheads="1"/>
              </p:cNvSpPr>
              <p:nvPr/>
            </p:nvSpPr>
            <p:spPr bwMode="auto">
              <a:xfrm>
                <a:off x="4614"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65" name="Rectangle 18"/>
              <p:cNvSpPr>
                <a:spLocks noChangeArrowheads="1"/>
              </p:cNvSpPr>
              <p:nvPr/>
            </p:nvSpPr>
            <p:spPr bwMode="auto">
              <a:xfrm>
                <a:off x="4581"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48</a:t>
                </a:r>
                <a:endParaRPr lang="en-US" sz="1610">
                  <a:solidFill>
                    <a:srgbClr val="0000FF"/>
                  </a:solidFill>
                </a:endParaRPr>
              </a:p>
            </p:txBody>
          </p:sp>
          <p:sp>
            <p:nvSpPr>
              <p:cNvPr id="66" name="Rectangle 19"/>
              <p:cNvSpPr>
                <a:spLocks noChangeArrowheads="1"/>
              </p:cNvSpPr>
              <p:nvPr/>
            </p:nvSpPr>
            <p:spPr bwMode="auto">
              <a:xfrm>
                <a:off x="4446"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67" name="Rectangle 20"/>
              <p:cNvSpPr>
                <a:spLocks noChangeArrowheads="1"/>
              </p:cNvSpPr>
              <p:nvPr/>
            </p:nvSpPr>
            <p:spPr bwMode="auto">
              <a:xfrm>
                <a:off x="4413"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46</a:t>
                </a:r>
                <a:endParaRPr lang="en-US" sz="1610">
                  <a:solidFill>
                    <a:srgbClr val="FFFFFF"/>
                  </a:solidFill>
                </a:endParaRPr>
              </a:p>
            </p:txBody>
          </p:sp>
          <p:sp>
            <p:nvSpPr>
              <p:cNvPr id="68" name="Rectangle 21"/>
              <p:cNvSpPr>
                <a:spLocks noChangeArrowheads="1"/>
              </p:cNvSpPr>
              <p:nvPr/>
            </p:nvSpPr>
            <p:spPr bwMode="auto">
              <a:xfrm>
                <a:off x="4276" y="201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69" name="Rectangle 22"/>
              <p:cNvSpPr>
                <a:spLocks noChangeArrowheads="1"/>
              </p:cNvSpPr>
              <p:nvPr/>
            </p:nvSpPr>
            <p:spPr bwMode="auto">
              <a:xfrm>
                <a:off x="4243" y="205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44</a:t>
                </a:r>
                <a:endParaRPr lang="en-US" sz="1610">
                  <a:solidFill>
                    <a:srgbClr val="FFFFFF"/>
                  </a:solidFill>
                </a:endParaRPr>
              </a:p>
            </p:txBody>
          </p:sp>
          <p:sp>
            <p:nvSpPr>
              <p:cNvPr id="70" name="Line 23"/>
              <p:cNvSpPr>
                <a:spLocks noChangeShapeType="1"/>
              </p:cNvSpPr>
              <p:nvPr/>
            </p:nvSpPr>
            <p:spPr bwMode="auto">
              <a:xfrm>
                <a:off x="5586"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1" name="Line 24"/>
              <p:cNvSpPr>
                <a:spLocks noChangeShapeType="1"/>
              </p:cNvSpPr>
              <p:nvPr/>
            </p:nvSpPr>
            <p:spPr bwMode="auto">
              <a:xfrm>
                <a:off x="5416"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2" name="Line 25"/>
              <p:cNvSpPr>
                <a:spLocks noChangeShapeType="1"/>
              </p:cNvSpPr>
              <p:nvPr/>
            </p:nvSpPr>
            <p:spPr bwMode="auto">
              <a:xfrm>
                <a:off x="5250"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3" name="Line 26"/>
              <p:cNvSpPr>
                <a:spLocks noChangeShapeType="1"/>
              </p:cNvSpPr>
              <p:nvPr/>
            </p:nvSpPr>
            <p:spPr bwMode="auto">
              <a:xfrm>
                <a:off x="5084"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4" name="Line 27"/>
              <p:cNvSpPr>
                <a:spLocks noChangeShapeType="1"/>
              </p:cNvSpPr>
              <p:nvPr/>
            </p:nvSpPr>
            <p:spPr bwMode="auto">
              <a:xfrm>
                <a:off x="4914"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5" name="Line 28"/>
              <p:cNvSpPr>
                <a:spLocks noChangeShapeType="1"/>
              </p:cNvSpPr>
              <p:nvPr/>
            </p:nvSpPr>
            <p:spPr bwMode="auto">
              <a:xfrm>
                <a:off x="4746"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6" name="Line 29"/>
              <p:cNvSpPr>
                <a:spLocks noChangeShapeType="1"/>
              </p:cNvSpPr>
              <p:nvPr/>
            </p:nvSpPr>
            <p:spPr bwMode="auto">
              <a:xfrm>
                <a:off x="4582"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7" name="Line 30"/>
              <p:cNvSpPr>
                <a:spLocks noChangeShapeType="1"/>
              </p:cNvSpPr>
              <p:nvPr/>
            </p:nvSpPr>
            <p:spPr bwMode="auto">
              <a:xfrm>
                <a:off x="4412"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8" name="Line 31"/>
              <p:cNvSpPr>
                <a:spLocks noChangeShapeType="1"/>
              </p:cNvSpPr>
              <p:nvPr/>
            </p:nvSpPr>
            <p:spPr bwMode="auto">
              <a:xfrm>
                <a:off x="4243" y="1954"/>
                <a:ext cx="1"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79" name="Rectangle 32"/>
              <p:cNvSpPr>
                <a:spLocks noChangeArrowheads="1"/>
              </p:cNvSpPr>
              <p:nvPr/>
            </p:nvSpPr>
            <p:spPr bwMode="auto">
              <a:xfrm>
                <a:off x="4116" y="138"/>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80" name="Rectangle 33"/>
              <p:cNvSpPr>
                <a:spLocks noChangeArrowheads="1"/>
              </p:cNvSpPr>
              <p:nvPr/>
            </p:nvSpPr>
            <p:spPr bwMode="auto">
              <a:xfrm>
                <a:off x="4083" y="170"/>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20</a:t>
                </a:r>
                <a:endParaRPr lang="en-US" sz="1610">
                  <a:solidFill>
                    <a:srgbClr val="FFFFFF"/>
                  </a:solidFill>
                </a:endParaRPr>
              </a:p>
            </p:txBody>
          </p:sp>
          <p:sp>
            <p:nvSpPr>
              <p:cNvPr id="81" name="Rectangle 34"/>
              <p:cNvSpPr>
                <a:spLocks noChangeArrowheads="1"/>
              </p:cNvSpPr>
              <p:nvPr/>
            </p:nvSpPr>
            <p:spPr bwMode="auto">
              <a:xfrm>
                <a:off x="4114" y="310"/>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82" name="Rectangle 35"/>
              <p:cNvSpPr>
                <a:spLocks noChangeArrowheads="1"/>
              </p:cNvSpPr>
              <p:nvPr/>
            </p:nvSpPr>
            <p:spPr bwMode="auto">
              <a:xfrm>
                <a:off x="4081" y="342"/>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18</a:t>
                </a:r>
                <a:endParaRPr lang="en-US" sz="1610">
                  <a:solidFill>
                    <a:srgbClr val="FFFFFF"/>
                  </a:solidFill>
                </a:endParaRPr>
              </a:p>
            </p:txBody>
          </p:sp>
          <p:sp>
            <p:nvSpPr>
              <p:cNvPr id="83" name="Rectangle 36"/>
              <p:cNvSpPr>
                <a:spLocks noChangeArrowheads="1"/>
              </p:cNvSpPr>
              <p:nvPr/>
            </p:nvSpPr>
            <p:spPr bwMode="auto">
              <a:xfrm>
                <a:off x="4147" y="654"/>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84" name="Rectangle 37"/>
              <p:cNvSpPr>
                <a:spLocks noChangeArrowheads="1"/>
              </p:cNvSpPr>
              <p:nvPr/>
            </p:nvSpPr>
            <p:spPr bwMode="auto">
              <a:xfrm>
                <a:off x="4073" y="686"/>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14</a:t>
                </a:r>
                <a:endParaRPr lang="en-US" sz="1610">
                  <a:solidFill>
                    <a:srgbClr val="FFFFFF"/>
                  </a:solidFill>
                </a:endParaRPr>
              </a:p>
            </p:txBody>
          </p:sp>
          <p:sp>
            <p:nvSpPr>
              <p:cNvPr id="85" name="Rectangle 38"/>
              <p:cNvSpPr>
                <a:spLocks noChangeArrowheads="1"/>
              </p:cNvSpPr>
              <p:nvPr/>
            </p:nvSpPr>
            <p:spPr bwMode="auto">
              <a:xfrm>
                <a:off x="4141" y="819"/>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86" name="Line 39"/>
              <p:cNvSpPr>
                <a:spLocks noChangeShapeType="1"/>
              </p:cNvSpPr>
              <p:nvPr/>
            </p:nvSpPr>
            <p:spPr bwMode="auto">
              <a:xfrm flipH="1">
                <a:off x="4172" y="208"/>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87" name="Line 40"/>
              <p:cNvSpPr>
                <a:spLocks noChangeShapeType="1"/>
              </p:cNvSpPr>
              <p:nvPr/>
            </p:nvSpPr>
            <p:spPr bwMode="auto">
              <a:xfrm flipH="1">
                <a:off x="4172" y="375"/>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88" name="Line 41"/>
              <p:cNvSpPr>
                <a:spLocks noChangeShapeType="1"/>
              </p:cNvSpPr>
              <p:nvPr/>
            </p:nvSpPr>
            <p:spPr bwMode="auto">
              <a:xfrm flipH="1">
                <a:off x="4172" y="552"/>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89" name="Line 42"/>
              <p:cNvSpPr>
                <a:spLocks noChangeShapeType="1"/>
              </p:cNvSpPr>
              <p:nvPr/>
            </p:nvSpPr>
            <p:spPr bwMode="auto">
              <a:xfrm flipH="1">
                <a:off x="4172" y="719"/>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0" name="Line 43"/>
              <p:cNvSpPr>
                <a:spLocks noChangeShapeType="1"/>
              </p:cNvSpPr>
              <p:nvPr/>
            </p:nvSpPr>
            <p:spPr bwMode="auto">
              <a:xfrm flipH="1">
                <a:off x="4172" y="898"/>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1" name="Line 44"/>
              <p:cNvSpPr>
                <a:spLocks noChangeShapeType="1"/>
              </p:cNvSpPr>
              <p:nvPr/>
            </p:nvSpPr>
            <p:spPr bwMode="auto">
              <a:xfrm flipH="1">
                <a:off x="4172" y="1063"/>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2" name="Line 45"/>
              <p:cNvSpPr>
                <a:spLocks noChangeShapeType="1"/>
              </p:cNvSpPr>
              <p:nvPr/>
            </p:nvSpPr>
            <p:spPr bwMode="auto">
              <a:xfrm flipH="1">
                <a:off x="4172" y="1230"/>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3" name="Line 46"/>
              <p:cNvSpPr>
                <a:spLocks noChangeShapeType="1"/>
              </p:cNvSpPr>
              <p:nvPr/>
            </p:nvSpPr>
            <p:spPr bwMode="auto">
              <a:xfrm flipH="1">
                <a:off x="4172" y="1407"/>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4" name="Line 47"/>
              <p:cNvSpPr>
                <a:spLocks noChangeShapeType="1"/>
              </p:cNvSpPr>
              <p:nvPr/>
            </p:nvSpPr>
            <p:spPr bwMode="auto">
              <a:xfrm flipH="1">
                <a:off x="4172" y="1575"/>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5" name="Line 48"/>
              <p:cNvSpPr>
                <a:spLocks noChangeShapeType="1"/>
              </p:cNvSpPr>
              <p:nvPr/>
            </p:nvSpPr>
            <p:spPr bwMode="auto">
              <a:xfrm flipH="1">
                <a:off x="4172" y="1751"/>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6" name="Line 49"/>
              <p:cNvSpPr>
                <a:spLocks noChangeShapeType="1"/>
              </p:cNvSpPr>
              <p:nvPr/>
            </p:nvSpPr>
            <p:spPr bwMode="auto">
              <a:xfrm flipH="1">
                <a:off x="4172" y="1917"/>
                <a:ext cx="5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7" name="Line 50"/>
              <p:cNvSpPr>
                <a:spLocks noChangeShapeType="1"/>
              </p:cNvSpPr>
              <p:nvPr/>
            </p:nvSpPr>
            <p:spPr bwMode="auto">
              <a:xfrm>
                <a:off x="4247" y="1950"/>
                <a:ext cx="133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98" name="Rectangle 51"/>
              <p:cNvSpPr>
                <a:spLocks noChangeArrowheads="1"/>
              </p:cNvSpPr>
              <p:nvPr/>
            </p:nvSpPr>
            <p:spPr bwMode="auto">
              <a:xfrm rot="16200000">
                <a:off x="3806" y="1091"/>
                <a:ext cx="26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341" b="1"/>
                  <a:t>örnek #</a:t>
                </a:r>
                <a:endParaRPr lang="en-US" sz="1610"/>
              </a:p>
            </p:txBody>
          </p:sp>
          <p:sp>
            <p:nvSpPr>
              <p:cNvPr id="99" name="Line 52"/>
              <p:cNvSpPr>
                <a:spLocks noChangeShapeType="1"/>
              </p:cNvSpPr>
              <p:nvPr/>
            </p:nvSpPr>
            <p:spPr bwMode="auto">
              <a:xfrm flipV="1">
                <a:off x="4222" y="160"/>
                <a:ext cx="1" cy="176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a:buNone/>
                </a:pPr>
                <a:endParaRPr lang="tr-TR" sz="1610"/>
              </a:p>
            </p:txBody>
          </p:sp>
          <p:sp>
            <p:nvSpPr>
              <p:cNvPr id="100" name="Rectangle 53"/>
              <p:cNvSpPr>
                <a:spLocks noChangeArrowheads="1"/>
              </p:cNvSpPr>
              <p:nvPr/>
            </p:nvSpPr>
            <p:spPr bwMode="auto">
              <a:xfrm>
                <a:off x="4112" y="481"/>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01" name="Rectangle 54"/>
              <p:cNvSpPr>
                <a:spLocks noChangeArrowheads="1"/>
              </p:cNvSpPr>
              <p:nvPr/>
            </p:nvSpPr>
            <p:spPr bwMode="auto">
              <a:xfrm>
                <a:off x="4079" y="513"/>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16</a:t>
                </a:r>
                <a:endParaRPr lang="en-US" sz="1610">
                  <a:solidFill>
                    <a:srgbClr val="0000FF"/>
                  </a:solidFill>
                </a:endParaRPr>
              </a:p>
            </p:txBody>
          </p:sp>
          <p:sp>
            <p:nvSpPr>
              <p:cNvPr id="102" name="Rectangle 55"/>
              <p:cNvSpPr>
                <a:spLocks noChangeArrowheads="1"/>
              </p:cNvSpPr>
              <p:nvPr/>
            </p:nvSpPr>
            <p:spPr bwMode="auto">
              <a:xfrm>
                <a:off x="4106" y="827"/>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03" name="Rectangle 56"/>
              <p:cNvSpPr>
                <a:spLocks noChangeArrowheads="1"/>
              </p:cNvSpPr>
              <p:nvPr/>
            </p:nvSpPr>
            <p:spPr bwMode="auto">
              <a:xfrm>
                <a:off x="4074" y="859"/>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12</a:t>
                </a:r>
                <a:endParaRPr lang="en-US" sz="1610">
                  <a:solidFill>
                    <a:srgbClr val="FFFFFF"/>
                  </a:solidFill>
                </a:endParaRPr>
              </a:p>
            </p:txBody>
          </p:sp>
          <p:sp>
            <p:nvSpPr>
              <p:cNvPr id="104" name="Rectangle 57"/>
              <p:cNvSpPr>
                <a:spLocks noChangeArrowheads="1"/>
              </p:cNvSpPr>
              <p:nvPr/>
            </p:nvSpPr>
            <p:spPr bwMode="auto">
              <a:xfrm>
                <a:off x="4114" y="1000"/>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05" name="Rectangle 58"/>
              <p:cNvSpPr>
                <a:spLocks noChangeArrowheads="1"/>
              </p:cNvSpPr>
              <p:nvPr/>
            </p:nvSpPr>
            <p:spPr bwMode="auto">
              <a:xfrm>
                <a:off x="4081" y="1032"/>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10</a:t>
                </a:r>
                <a:endParaRPr lang="en-US" sz="1610">
                  <a:solidFill>
                    <a:srgbClr val="FFFFFF"/>
                  </a:solidFill>
                </a:endParaRPr>
              </a:p>
            </p:txBody>
          </p:sp>
          <p:sp>
            <p:nvSpPr>
              <p:cNvPr id="106" name="Rectangle 59"/>
              <p:cNvSpPr>
                <a:spLocks noChangeArrowheads="1"/>
              </p:cNvSpPr>
              <p:nvPr/>
            </p:nvSpPr>
            <p:spPr bwMode="auto">
              <a:xfrm>
                <a:off x="4106" y="1165"/>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07" name="Rectangle 60"/>
              <p:cNvSpPr>
                <a:spLocks noChangeArrowheads="1"/>
              </p:cNvSpPr>
              <p:nvPr/>
            </p:nvSpPr>
            <p:spPr bwMode="auto">
              <a:xfrm>
                <a:off x="4074" y="1197"/>
                <a:ext cx="5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 </a:t>
                </a:r>
                <a:r>
                  <a:rPr lang="en-US" sz="1073">
                    <a:solidFill>
                      <a:srgbClr val="0000FF"/>
                    </a:solidFill>
                  </a:rPr>
                  <a:t> 8</a:t>
                </a:r>
                <a:endParaRPr lang="en-US" sz="1610">
                  <a:solidFill>
                    <a:srgbClr val="FFFFFF"/>
                  </a:solidFill>
                </a:endParaRPr>
              </a:p>
            </p:txBody>
          </p:sp>
          <p:sp>
            <p:nvSpPr>
              <p:cNvPr id="108" name="Rectangle 61"/>
              <p:cNvSpPr>
                <a:spLocks noChangeArrowheads="1"/>
              </p:cNvSpPr>
              <p:nvPr/>
            </p:nvSpPr>
            <p:spPr bwMode="auto">
              <a:xfrm>
                <a:off x="4114" y="1345"/>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09" name="Rectangle 62"/>
              <p:cNvSpPr>
                <a:spLocks noChangeArrowheads="1"/>
              </p:cNvSpPr>
              <p:nvPr/>
            </p:nvSpPr>
            <p:spPr bwMode="auto">
              <a:xfrm>
                <a:off x="4081" y="1377"/>
                <a:ext cx="5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 </a:t>
                </a:r>
                <a:r>
                  <a:rPr lang="en-US" sz="1073">
                    <a:solidFill>
                      <a:srgbClr val="0000FF"/>
                    </a:solidFill>
                  </a:rPr>
                  <a:t> 6</a:t>
                </a:r>
                <a:endParaRPr lang="en-US" sz="1610">
                  <a:solidFill>
                    <a:srgbClr val="FFFFFF"/>
                  </a:solidFill>
                </a:endParaRPr>
              </a:p>
            </p:txBody>
          </p:sp>
          <p:sp>
            <p:nvSpPr>
              <p:cNvPr id="110" name="Rectangle 63"/>
              <p:cNvSpPr>
                <a:spLocks noChangeArrowheads="1"/>
              </p:cNvSpPr>
              <p:nvPr/>
            </p:nvSpPr>
            <p:spPr bwMode="auto">
              <a:xfrm>
                <a:off x="4116" y="150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11" name="Rectangle 64"/>
              <p:cNvSpPr>
                <a:spLocks noChangeArrowheads="1"/>
              </p:cNvSpPr>
              <p:nvPr/>
            </p:nvSpPr>
            <p:spPr bwMode="auto">
              <a:xfrm>
                <a:off x="4138" y="1517"/>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12" name="Rectangle 65"/>
              <p:cNvSpPr>
                <a:spLocks noChangeArrowheads="1"/>
              </p:cNvSpPr>
              <p:nvPr/>
            </p:nvSpPr>
            <p:spPr bwMode="auto">
              <a:xfrm>
                <a:off x="4121" y="1549"/>
                <a:ext cx="2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0000FF"/>
                    </a:solidFill>
                  </a:rPr>
                  <a:t>4</a:t>
                </a:r>
                <a:endParaRPr lang="en-US" sz="1610">
                  <a:solidFill>
                    <a:srgbClr val="FFFFFF"/>
                  </a:solidFill>
                </a:endParaRPr>
              </a:p>
            </p:txBody>
          </p:sp>
          <p:sp>
            <p:nvSpPr>
              <p:cNvPr id="113" name="Rectangle 66"/>
              <p:cNvSpPr>
                <a:spLocks noChangeArrowheads="1"/>
              </p:cNvSpPr>
              <p:nvPr/>
            </p:nvSpPr>
            <p:spPr bwMode="auto">
              <a:xfrm>
                <a:off x="4114" y="1690"/>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14" name="Rectangle 67"/>
              <p:cNvSpPr>
                <a:spLocks noChangeArrowheads="1"/>
              </p:cNvSpPr>
              <p:nvPr/>
            </p:nvSpPr>
            <p:spPr bwMode="auto">
              <a:xfrm>
                <a:off x="4081" y="1722"/>
                <a:ext cx="5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  </a:t>
                </a:r>
                <a:r>
                  <a:rPr lang="en-US" sz="1073">
                    <a:solidFill>
                      <a:srgbClr val="0000FF"/>
                    </a:solidFill>
                  </a:rPr>
                  <a:t>2</a:t>
                </a:r>
                <a:endParaRPr lang="en-US" sz="1610">
                  <a:solidFill>
                    <a:srgbClr val="0000FF"/>
                  </a:solidFill>
                </a:endParaRPr>
              </a:p>
            </p:txBody>
          </p:sp>
          <p:sp>
            <p:nvSpPr>
              <p:cNvPr id="115" name="Rectangle 68"/>
              <p:cNvSpPr>
                <a:spLocks noChangeArrowheads="1"/>
              </p:cNvSpPr>
              <p:nvPr/>
            </p:nvSpPr>
            <p:spPr bwMode="auto">
              <a:xfrm>
                <a:off x="4119" y="186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16" name="Rectangle 69"/>
              <p:cNvSpPr>
                <a:spLocks noChangeArrowheads="1"/>
              </p:cNvSpPr>
              <p:nvPr/>
            </p:nvSpPr>
            <p:spPr bwMode="auto">
              <a:xfrm>
                <a:off x="4094" y="1895"/>
                <a:ext cx="4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 </a:t>
                </a:r>
                <a:r>
                  <a:rPr lang="en-US" sz="1073">
                    <a:solidFill>
                      <a:srgbClr val="0000FF"/>
                    </a:solidFill>
                  </a:rPr>
                  <a:t>0</a:t>
                </a:r>
                <a:endParaRPr lang="en-US" sz="1610">
                  <a:solidFill>
                    <a:srgbClr val="FFFFFF"/>
                  </a:solidFill>
                </a:endParaRPr>
              </a:p>
            </p:txBody>
          </p:sp>
        </p:grpSp>
        <p:sp>
          <p:nvSpPr>
            <p:cNvPr id="11" name="Rectangle 70"/>
            <p:cNvSpPr>
              <a:spLocks noChangeArrowheads="1"/>
            </p:cNvSpPr>
            <p:nvPr/>
          </p:nvSpPr>
          <p:spPr bwMode="auto">
            <a:xfrm>
              <a:off x="5092" y="109"/>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2" name="Rectangle 71"/>
            <p:cNvSpPr>
              <a:spLocks noChangeArrowheads="1"/>
            </p:cNvSpPr>
            <p:nvPr/>
          </p:nvSpPr>
          <p:spPr bwMode="auto">
            <a:xfrm>
              <a:off x="5077" y="143"/>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13" name="Rectangle 72"/>
            <p:cNvSpPr>
              <a:spLocks noChangeArrowheads="1"/>
            </p:cNvSpPr>
            <p:nvPr/>
          </p:nvSpPr>
          <p:spPr bwMode="auto">
            <a:xfrm>
              <a:off x="4912" y="22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4" name="Rectangle 73"/>
            <p:cNvSpPr>
              <a:spLocks noChangeArrowheads="1"/>
            </p:cNvSpPr>
            <p:nvPr/>
          </p:nvSpPr>
          <p:spPr bwMode="auto">
            <a:xfrm>
              <a:off x="4898" y="25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15" name="Rectangle 74"/>
            <p:cNvSpPr>
              <a:spLocks noChangeArrowheads="1"/>
            </p:cNvSpPr>
            <p:nvPr/>
          </p:nvSpPr>
          <p:spPr bwMode="auto">
            <a:xfrm>
              <a:off x="5164" y="28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6" name="Rectangle 75"/>
            <p:cNvSpPr>
              <a:spLocks noChangeArrowheads="1"/>
            </p:cNvSpPr>
            <p:nvPr/>
          </p:nvSpPr>
          <p:spPr bwMode="auto">
            <a:xfrm>
              <a:off x="5149" y="31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17" name="Rectangle 76"/>
            <p:cNvSpPr>
              <a:spLocks noChangeArrowheads="1"/>
            </p:cNvSpPr>
            <p:nvPr/>
          </p:nvSpPr>
          <p:spPr bwMode="auto">
            <a:xfrm>
              <a:off x="5020" y="397"/>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18" name="Rectangle 77"/>
            <p:cNvSpPr>
              <a:spLocks noChangeArrowheads="1"/>
            </p:cNvSpPr>
            <p:nvPr/>
          </p:nvSpPr>
          <p:spPr bwMode="auto">
            <a:xfrm>
              <a:off x="5005" y="431"/>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19" name="Rectangle 78"/>
            <p:cNvSpPr>
              <a:spLocks noChangeArrowheads="1"/>
            </p:cNvSpPr>
            <p:nvPr/>
          </p:nvSpPr>
          <p:spPr bwMode="auto">
            <a:xfrm>
              <a:off x="4888" y="49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20" name="Rectangle 79"/>
            <p:cNvSpPr>
              <a:spLocks noChangeArrowheads="1"/>
            </p:cNvSpPr>
            <p:nvPr/>
          </p:nvSpPr>
          <p:spPr bwMode="auto">
            <a:xfrm>
              <a:off x="4873" y="52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21" name="Rectangle 80"/>
            <p:cNvSpPr>
              <a:spLocks noChangeArrowheads="1"/>
            </p:cNvSpPr>
            <p:nvPr/>
          </p:nvSpPr>
          <p:spPr bwMode="auto">
            <a:xfrm>
              <a:off x="4654" y="55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22" name="Rectangle 81"/>
            <p:cNvSpPr>
              <a:spLocks noChangeArrowheads="1"/>
            </p:cNvSpPr>
            <p:nvPr/>
          </p:nvSpPr>
          <p:spPr bwMode="auto">
            <a:xfrm>
              <a:off x="4639" y="58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23" name="Rectangle 82"/>
            <p:cNvSpPr>
              <a:spLocks noChangeArrowheads="1"/>
            </p:cNvSpPr>
            <p:nvPr/>
          </p:nvSpPr>
          <p:spPr bwMode="auto">
            <a:xfrm>
              <a:off x="4882" y="637"/>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24" name="Rectangle 83"/>
            <p:cNvSpPr>
              <a:spLocks noChangeArrowheads="1"/>
            </p:cNvSpPr>
            <p:nvPr/>
          </p:nvSpPr>
          <p:spPr bwMode="auto">
            <a:xfrm>
              <a:off x="4867" y="671"/>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25" name="Rectangle 84"/>
            <p:cNvSpPr>
              <a:spLocks noChangeArrowheads="1"/>
            </p:cNvSpPr>
            <p:nvPr/>
          </p:nvSpPr>
          <p:spPr bwMode="auto">
            <a:xfrm>
              <a:off x="4762" y="739"/>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26" name="Rectangle 85"/>
            <p:cNvSpPr>
              <a:spLocks noChangeArrowheads="1"/>
            </p:cNvSpPr>
            <p:nvPr/>
          </p:nvSpPr>
          <p:spPr bwMode="auto">
            <a:xfrm>
              <a:off x="4747" y="773"/>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27" name="Rectangle 86"/>
            <p:cNvSpPr>
              <a:spLocks noChangeArrowheads="1"/>
            </p:cNvSpPr>
            <p:nvPr/>
          </p:nvSpPr>
          <p:spPr bwMode="auto">
            <a:xfrm>
              <a:off x="5044" y="82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28" name="Rectangle 87"/>
            <p:cNvSpPr>
              <a:spLocks noChangeArrowheads="1"/>
            </p:cNvSpPr>
            <p:nvPr/>
          </p:nvSpPr>
          <p:spPr bwMode="auto">
            <a:xfrm>
              <a:off x="5029" y="85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29" name="Rectangle 88"/>
            <p:cNvSpPr>
              <a:spLocks noChangeArrowheads="1"/>
            </p:cNvSpPr>
            <p:nvPr/>
          </p:nvSpPr>
          <p:spPr bwMode="auto">
            <a:xfrm>
              <a:off x="4828" y="877"/>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30" name="Rectangle 89"/>
            <p:cNvSpPr>
              <a:spLocks noChangeArrowheads="1"/>
            </p:cNvSpPr>
            <p:nvPr/>
          </p:nvSpPr>
          <p:spPr bwMode="auto">
            <a:xfrm>
              <a:off x="4813" y="911"/>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31" name="Rectangle 90"/>
            <p:cNvSpPr>
              <a:spLocks noChangeArrowheads="1"/>
            </p:cNvSpPr>
            <p:nvPr/>
          </p:nvSpPr>
          <p:spPr bwMode="auto">
            <a:xfrm>
              <a:off x="4978" y="961"/>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32" name="Rectangle 91"/>
            <p:cNvSpPr>
              <a:spLocks noChangeArrowheads="1"/>
            </p:cNvSpPr>
            <p:nvPr/>
          </p:nvSpPr>
          <p:spPr bwMode="auto">
            <a:xfrm>
              <a:off x="4963" y="995"/>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33" name="Rectangle 92"/>
            <p:cNvSpPr>
              <a:spLocks noChangeArrowheads="1"/>
            </p:cNvSpPr>
            <p:nvPr/>
          </p:nvSpPr>
          <p:spPr bwMode="auto">
            <a:xfrm>
              <a:off x="5104" y="1039"/>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34" name="Rectangle 93"/>
            <p:cNvSpPr>
              <a:spLocks noChangeArrowheads="1"/>
            </p:cNvSpPr>
            <p:nvPr/>
          </p:nvSpPr>
          <p:spPr bwMode="auto">
            <a:xfrm>
              <a:off x="5089" y="1073"/>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35" name="Rectangle 94"/>
            <p:cNvSpPr>
              <a:spLocks noChangeArrowheads="1"/>
            </p:cNvSpPr>
            <p:nvPr/>
          </p:nvSpPr>
          <p:spPr bwMode="auto">
            <a:xfrm>
              <a:off x="4646" y="1141"/>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36" name="Rectangle 95"/>
            <p:cNvSpPr>
              <a:spLocks noChangeArrowheads="1"/>
            </p:cNvSpPr>
            <p:nvPr/>
          </p:nvSpPr>
          <p:spPr bwMode="auto">
            <a:xfrm>
              <a:off x="4624" y="1175"/>
              <a:ext cx="4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 x</a:t>
              </a:r>
              <a:endParaRPr lang="en-US" sz="1610">
                <a:solidFill>
                  <a:srgbClr val="FFFFFF"/>
                </a:solidFill>
              </a:endParaRPr>
            </a:p>
          </p:txBody>
        </p:sp>
        <p:sp>
          <p:nvSpPr>
            <p:cNvPr id="37" name="Rectangle 96"/>
            <p:cNvSpPr>
              <a:spLocks noChangeArrowheads="1"/>
            </p:cNvSpPr>
            <p:nvPr/>
          </p:nvSpPr>
          <p:spPr bwMode="auto">
            <a:xfrm>
              <a:off x="4336" y="1255"/>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38" name="Rectangle 97"/>
            <p:cNvSpPr>
              <a:spLocks noChangeArrowheads="1"/>
            </p:cNvSpPr>
            <p:nvPr/>
          </p:nvSpPr>
          <p:spPr bwMode="auto">
            <a:xfrm>
              <a:off x="4321" y="1289"/>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39" name="Rectangle 98"/>
            <p:cNvSpPr>
              <a:spLocks noChangeArrowheads="1"/>
            </p:cNvSpPr>
            <p:nvPr/>
          </p:nvSpPr>
          <p:spPr bwMode="auto">
            <a:xfrm>
              <a:off x="4936" y="1327"/>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40" name="Rectangle 99"/>
            <p:cNvSpPr>
              <a:spLocks noChangeArrowheads="1"/>
            </p:cNvSpPr>
            <p:nvPr/>
          </p:nvSpPr>
          <p:spPr bwMode="auto">
            <a:xfrm>
              <a:off x="4921" y="1361"/>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41" name="Rectangle 100"/>
            <p:cNvSpPr>
              <a:spLocks noChangeArrowheads="1"/>
            </p:cNvSpPr>
            <p:nvPr/>
          </p:nvSpPr>
          <p:spPr bwMode="auto">
            <a:xfrm>
              <a:off x="4954" y="1414"/>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42" name="Rectangle 101"/>
            <p:cNvSpPr>
              <a:spLocks noChangeArrowheads="1"/>
            </p:cNvSpPr>
            <p:nvPr/>
          </p:nvSpPr>
          <p:spPr bwMode="auto">
            <a:xfrm>
              <a:off x="4939" y="1448"/>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43" name="Rectangle 102"/>
            <p:cNvSpPr>
              <a:spLocks noChangeArrowheads="1"/>
            </p:cNvSpPr>
            <p:nvPr/>
          </p:nvSpPr>
          <p:spPr bwMode="auto">
            <a:xfrm>
              <a:off x="5050" y="151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44" name="Rectangle 103"/>
            <p:cNvSpPr>
              <a:spLocks noChangeArrowheads="1"/>
            </p:cNvSpPr>
            <p:nvPr/>
          </p:nvSpPr>
          <p:spPr bwMode="auto">
            <a:xfrm>
              <a:off x="5035" y="154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45" name="Rectangle 104"/>
            <p:cNvSpPr>
              <a:spLocks noChangeArrowheads="1"/>
            </p:cNvSpPr>
            <p:nvPr/>
          </p:nvSpPr>
          <p:spPr bwMode="auto">
            <a:xfrm>
              <a:off x="4906" y="1579"/>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46" name="Rectangle 105"/>
            <p:cNvSpPr>
              <a:spLocks noChangeArrowheads="1"/>
            </p:cNvSpPr>
            <p:nvPr/>
          </p:nvSpPr>
          <p:spPr bwMode="auto">
            <a:xfrm>
              <a:off x="4891" y="1613"/>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47" name="Rectangle 106"/>
            <p:cNvSpPr>
              <a:spLocks noChangeArrowheads="1"/>
            </p:cNvSpPr>
            <p:nvPr/>
          </p:nvSpPr>
          <p:spPr bwMode="auto">
            <a:xfrm>
              <a:off x="4756" y="1663"/>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48" name="Rectangle 107"/>
            <p:cNvSpPr>
              <a:spLocks noChangeArrowheads="1"/>
            </p:cNvSpPr>
            <p:nvPr/>
          </p:nvSpPr>
          <p:spPr bwMode="auto">
            <a:xfrm>
              <a:off x="4741" y="1697"/>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sp>
          <p:nvSpPr>
            <p:cNvPr id="49" name="Rectangle 108"/>
            <p:cNvSpPr>
              <a:spLocks noChangeArrowheads="1"/>
            </p:cNvSpPr>
            <p:nvPr/>
          </p:nvSpPr>
          <p:spPr bwMode="auto">
            <a:xfrm>
              <a:off x="4814" y="1806"/>
              <a:ext cx="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endParaRPr lang="tr-TR" sz="1610"/>
            </a:p>
          </p:txBody>
        </p:sp>
        <p:sp>
          <p:nvSpPr>
            <p:cNvPr id="50" name="Rectangle 109"/>
            <p:cNvSpPr>
              <a:spLocks noChangeArrowheads="1"/>
            </p:cNvSpPr>
            <p:nvPr/>
          </p:nvSpPr>
          <p:spPr bwMode="auto">
            <a:xfrm>
              <a:off x="4799" y="1840"/>
              <a:ext cx="3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1073">
                  <a:solidFill>
                    <a:srgbClr val="FFFFFF"/>
                  </a:solidFill>
                </a:rPr>
                <a:t>x</a:t>
              </a:r>
              <a:endParaRPr lang="en-US" sz="1610">
                <a:solidFill>
                  <a:srgbClr val="FFFFFF"/>
                </a:solidFill>
              </a:endParaRPr>
            </a:p>
          </p:txBody>
        </p:sp>
      </p:grpSp>
      <p:grpSp>
        <p:nvGrpSpPr>
          <p:cNvPr id="200" name="Grup 199">
            <a:extLst>
              <a:ext uri="{FF2B5EF4-FFF2-40B4-BE49-F238E27FC236}">
                <a16:creationId xmlns:a16="http://schemas.microsoft.com/office/drawing/2014/main" id="{537B3DF4-DB63-2789-0B4B-56D64DAEDA00}"/>
              </a:ext>
            </a:extLst>
          </p:cNvPr>
          <p:cNvGrpSpPr/>
          <p:nvPr/>
        </p:nvGrpSpPr>
        <p:grpSpPr>
          <a:xfrm>
            <a:off x="7999676" y="1664313"/>
            <a:ext cx="2484571" cy="3958286"/>
            <a:chOff x="7999676" y="1664313"/>
            <a:chExt cx="2484571" cy="3958286"/>
          </a:xfrm>
          <a:solidFill>
            <a:schemeClr val="accent2"/>
          </a:solidFill>
        </p:grpSpPr>
        <p:grpSp>
          <p:nvGrpSpPr>
            <p:cNvPr id="117" name="Group 120"/>
            <p:cNvGrpSpPr>
              <a:grpSpLocks/>
            </p:cNvGrpSpPr>
            <p:nvPr/>
          </p:nvGrpSpPr>
          <p:grpSpPr bwMode="auto">
            <a:xfrm>
              <a:off x="8101608" y="3493115"/>
              <a:ext cx="959986" cy="130175"/>
              <a:chOff x="4058" y="1291"/>
              <a:chExt cx="553" cy="82"/>
            </a:xfrm>
            <a:grpFill/>
          </p:grpSpPr>
          <p:sp>
            <p:nvSpPr>
              <p:cNvPr id="118" name="Rectangle 121"/>
              <p:cNvSpPr>
                <a:spLocks noChangeArrowheads="1"/>
              </p:cNvSpPr>
              <p:nvPr/>
            </p:nvSpPr>
            <p:spPr bwMode="auto">
              <a:xfrm>
                <a:off x="4082" y="1317"/>
                <a:ext cx="508" cy="32"/>
              </a:xfrm>
              <a:prstGeom prst="rect">
                <a:avLst/>
              </a:prstGeom>
              <a:grpFill/>
              <a:ln w="9525">
                <a:solidFill>
                  <a:schemeClr val="tx1"/>
                </a:solidFill>
                <a:miter lim="800000"/>
                <a:headEnd/>
                <a:tailEnd/>
              </a:ln>
            </p:spPr>
            <p:txBody>
              <a:bodyPr/>
              <a:lstStyle/>
              <a:p>
                <a:endParaRPr lang="tr-TR" sz="1610"/>
              </a:p>
            </p:txBody>
          </p:sp>
          <p:sp>
            <p:nvSpPr>
              <p:cNvPr id="119" name="Line 122"/>
              <p:cNvSpPr>
                <a:spLocks noChangeShapeType="1"/>
              </p:cNvSpPr>
              <p:nvPr/>
            </p:nvSpPr>
            <p:spPr bwMode="auto">
              <a:xfrm>
                <a:off x="4058" y="1291"/>
                <a:ext cx="1" cy="82"/>
              </a:xfrm>
              <a:prstGeom prst="line">
                <a:avLst/>
              </a:prstGeom>
              <a:grpFill/>
              <a:ln w="12700">
                <a:solidFill>
                  <a:schemeClr val="tx1"/>
                </a:solidFill>
                <a:round/>
                <a:headEnd/>
                <a:tailEnd/>
              </a:ln>
            </p:spPr>
            <p:txBody>
              <a:bodyPr/>
              <a:lstStyle/>
              <a:p>
                <a:endParaRPr lang="tr-TR" sz="1610"/>
              </a:p>
            </p:txBody>
          </p:sp>
          <p:sp>
            <p:nvSpPr>
              <p:cNvPr id="120" name="Line 123"/>
              <p:cNvSpPr>
                <a:spLocks noChangeShapeType="1"/>
              </p:cNvSpPr>
              <p:nvPr/>
            </p:nvSpPr>
            <p:spPr bwMode="auto">
              <a:xfrm>
                <a:off x="4610" y="1291"/>
                <a:ext cx="1" cy="82"/>
              </a:xfrm>
              <a:prstGeom prst="line">
                <a:avLst/>
              </a:prstGeom>
              <a:grpFill/>
              <a:ln w="12700">
                <a:solidFill>
                  <a:schemeClr val="tx1"/>
                </a:solidFill>
                <a:round/>
                <a:headEnd/>
                <a:tailEnd/>
              </a:ln>
            </p:spPr>
            <p:txBody>
              <a:bodyPr/>
              <a:lstStyle/>
              <a:p>
                <a:endParaRPr lang="tr-TR" sz="1610"/>
              </a:p>
            </p:txBody>
          </p:sp>
        </p:grpSp>
        <p:grpSp>
          <p:nvGrpSpPr>
            <p:cNvPr id="121" name="Group 124"/>
            <p:cNvGrpSpPr>
              <a:grpSpLocks/>
            </p:cNvGrpSpPr>
            <p:nvPr/>
          </p:nvGrpSpPr>
          <p:grpSpPr bwMode="auto">
            <a:xfrm>
              <a:off x="7999676" y="1664313"/>
              <a:ext cx="2484571" cy="3958286"/>
              <a:chOff x="4284" y="798"/>
              <a:chExt cx="1063" cy="1780"/>
            </a:xfrm>
            <a:grpFill/>
          </p:grpSpPr>
          <p:grpSp>
            <p:nvGrpSpPr>
              <p:cNvPr id="122" name="Group 125"/>
              <p:cNvGrpSpPr>
                <a:grpSpLocks/>
              </p:cNvGrpSpPr>
              <p:nvPr/>
            </p:nvGrpSpPr>
            <p:grpSpPr bwMode="auto">
              <a:xfrm>
                <a:off x="4722" y="798"/>
                <a:ext cx="553" cy="82"/>
                <a:chOff x="4808" y="139"/>
                <a:chExt cx="553" cy="82"/>
              </a:xfrm>
              <a:grpFill/>
            </p:grpSpPr>
            <p:sp>
              <p:nvSpPr>
                <p:cNvPr id="195" name="Rectangle 126"/>
                <p:cNvSpPr>
                  <a:spLocks noChangeArrowheads="1"/>
                </p:cNvSpPr>
                <p:nvPr/>
              </p:nvSpPr>
              <p:spPr bwMode="auto">
                <a:xfrm>
                  <a:off x="4831" y="165"/>
                  <a:ext cx="509" cy="32"/>
                </a:xfrm>
                <a:prstGeom prst="rect">
                  <a:avLst/>
                </a:prstGeom>
                <a:grpFill/>
                <a:ln w="9525">
                  <a:solidFill>
                    <a:schemeClr val="tx1"/>
                  </a:solidFill>
                  <a:miter lim="800000"/>
                  <a:headEnd/>
                  <a:tailEnd/>
                </a:ln>
              </p:spPr>
              <p:txBody>
                <a:bodyPr/>
                <a:lstStyle/>
                <a:p>
                  <a:endParaRPr lang="tr-TR" sz="1610"/>
                </a:p>
              </p:txBody>
            </p:sp>
            <p:sp>
              <p:nvSpPr>
                <p:cNvPr id="196" name="Line 127"/>
                <p:cNvSpPr>
                  <a:spLocks noChangeShapeType="1"/>
                </p:cNvSpPr>
                <p:nvPr/>
              </p:nvSpPr>
              <p:spPr bwMode="auto">
                <a:xfrm>
                  <a:off x="4808" y="139"/>
                  <a:ext cx="1" cy="82"/>
                </a:xfrm>
                <a:prstGeom prst="line">
                  <a:avLst/>
                </a:prstGeom>
                <a:grpFill/>
                <a:ln w="12700">
                  <a:solidFill>
                    <a:schemeClr val="tx1"/>
                  </a:solidFill>
                  <a:round/>
                  <a:headEnd/>
                  <a:tailEnd/>
                </a:ln>
              </p:spPr>
              <p:txBody>
                <a:bodyPr/>
                <a:lstStyle/>
                <a:p>
                  <a:endParaRPr lang="tr-TR" sz="1610"/>
                </a:p>
              </p:txBody>
            </p:sp>
            <p:sp>
              <p:nvSpPr>
                <p:cNvPr id="197" name="Line 128"/>
                <p:cNvSpPr>
                  <a:spLocks noChangeShapeType="1"/>
                </p:cNvSpPr>
                <p:nvPr/>
              </p:nvSpPr>
              <p:spPr bwMode="auto">
                <a:xfrm>
                  <a:off x="5360" y="139"/>
                  <a:ext cx="1" cy="82"/>
                </a:xfrm>
                <a:prstGeom prst="line">
                  <a:avLst/>
                </a:prstGeom>
                <a:grpFill/>
                <a:ln w="12700">
                  <a:solidFill>
                    <a:schemeClr val="tx1"/>
                  </a:solidFill>
                  <a:round/>
                  <a:headEnd/>
                  <a:tailEnd/>
                </a:ln>
              </p:spPr>
              <p:txBody>
                <a:bodyPr/>
                <a:lstStyle/>
                <a:p>
                  <a:endParaRPr lang="tr-TR" sz="1610"/>
                </a:p>
              </p:txBody>
            </p:sp>
          </p:grpSp>
          <p:grpSp>
            <p:nvGrpSpPr>
              <p:cNvPr id="123" name="Group 129"/>
              <p:cNvGrpSpPr>
                <a:grpSpLocks/>
              </p:cNvGrpSpPr>
              <p:nvPr/>
            </p:nvGrpSpPr>
            <p:grpSpPr bwMode="auto">
              <a:xfrm>
                <a:off x="4542" y="912"/>
                <a:ext cx="553" cy="82"/>
                <a:chOff x="4628" y="253"/>
                <a:chExt cx="553" cy="82"/>
              </a:xfrm>
              <a:grpFill/>
            </p:grpSpPr>
            <p:sp>
              <p:nvSpPr>
                <p:cNvPr id="192" name="Rectangle 130"/>
                <p:cNvSpPr>
                  <a:spLocks noChangeArrowheads="1"/>
                </p:cNvSpPr>
                <p:nvPr/>
              </p:nvSpPr>
              <p:spPr bwMode="auto">
                <a:xfrm>
                  <a:off x="4651" y="279"/>
                  <a:ext cx="509" cy="32"/>
                </a:xfrm>
                <a:prstGeom prst="rect">
                  <a:avLst/>
                </a:prstGeom>
                <a:grpFill/>
                <a:ln w="9525">
                  <a:solidFill>
                    <a:schemeClr val="tx1"/>
                  </a:solidFill>
                  <a:miter lim="800000"/>
                  <a:headEnd/>
                  <a:tailEnd/>
                </a:ln>
              </p:spPr>
              <p:txBody>
                <a:bodyPr/>
                <a:lstStyle/>
                <a:p>
                  <a:endParaRPr lang="tr-TR" sz="1610"/>
                </a:p>
              </p:txBody>
            </p:sp>
            <p:sp>
              <p:nvSpPr>
                <p:cNvPr id="193" name="Line 131"/>
                <p:cNvSpPr>
                  <a:spLocks noChangeShapeType="1"/>
                </p:cNvSpPr>
                <p:nvPr/>
              </p:nvSpPr>
              <p:spPr bwMode="auto">
                <a:xfrm>
                  <a:off x="4628" y="253"/>
                  <a:ext cx="1" cy="82"/>
                </a:xfrm>
                <a:prstGeom prst="line">
                  <a:avLst/>
                </a:prstGeom>
                <a:grpFill/>
                <a:ln w="12700">
                  <a:solidFill>
                    <a:schemeClr val="tx1"/>
                  </a:solidFill>
                  <a:round/>
                  <a:headEnd/>
                  <a:tailEnd/>
                </a:ln>
              </p:spPr>
              <p:txBody>
                <a:bodyPr/>
                <a:lstStyle/>
                <a:p>
                  <a:endParaRPr lang="tr-TR" sz="1610"/>
                </a:p>
              </p:txBody>
            </p:sp>
            <p:sp>
              <p:nvSpPr>
                <p:cNvPr id="194" name="Line 132"/>
                <p:cNvSpPr>
                  <a:spLocks noChangeShapeType="1"/>
                </p:cNvSpPr>
                <p:nvPr/>
              </p:nvSpPr>
              <p:spPr bwMode="auto">
                <a:xfrm>
                  <a:off x="5180" y="253"/>
                  <a:ext cx="1" cy="82"/>
                </a:xfrm>
                <a:prstGeom prst="line">
                  <a:avLst/>
                </a:prstGeom>
                <a:grpFill/>
                <a:ln w="12700">
                  <a:solidFill>
                    <a:schemeClr val="tx1"/>
                  </a:solidFill>
                  <a:round/>
                  <a:headEnd/>
                  <a:tailEnd/>
                </a:ln>
              </p:spPr>
              <p:txBody>
                <a:bodyPr/>
                <a:lstStyle/>
                <a:p>
                  <a:endParaRPr lang="tr-TR" sz="1610"/>
                </a:p>
              </p:txBody>
            </p:sp>
          </p:grpSp>
          <p:grpSp>
            <p:nvGrpSpPr>
              <p:cNvPr id="124" name="Group 133"/>
              <p:cNvGrpSpPr>
                <a:grpSpLocks/>
              </p:cNvGrpSpPr>
              <p:nvPr/>
            </p:nvGrpSpPr>
            <p:grpSpPr bwMode="auto">
              <a:xfrm>
                <a:off x="4794" y="972"/>
                <a:ext cx="553" cy="82"/>
                <a:chOff x="4880" y="313"/>
                <a:chExt cx="553" cy="82"/>
              </a:xfrm>
              <a:grpFill/>
            </p:grpSpPr>
            <p:sp>
              <p:nvSpPr>
                <p:cNvPr id="189" name="Rectangle 134"/>
                <p:cNvSpPr>
                  <a:spLocks noChangeArrowheads="1"/>
                </p:cNvSpPr>
                <p:nvPr/>
              </p:nvSpPr>
              <p:spPr bwMode="auto">
                <a:xfrm>
                  <a:off x="4903" y="339"/>
                  <a:ext cx="509" cy="32"/>
                </a:xfrm>
                <a:prstGeom prst="rect">
                  <a:avLst/>
                </a:prstGeom>
                <a:grpFill/>
                <a:ln w="9525">
                  <a:solidFill>
                    <a:schemeClr val="tx1"/>
                  </a:solidFill>
                  <a:miter lim="800000"/>
                  <a:headEnd/>
                  <a:tailEnd/>
                </a:ln>
              </p:spPr>
              <p:txBody>
                <a:bodyPr/>
                <a:lstStyle/>
                <a:p>
                  <a:endParaRPr lang="tr-TR" sz="1610"/>
                </a:p>
              </p:txBody>
            </p:sp>
            <p:sp>
              <p:nvSpPr>
                <p:cNvPr id="190" name="Line 135"/>
                <p:cNvSpPr>
                  <a:spLocks noChangeShapeType="1"/>
                </p:cNvSpPr>
                <p:nvPr/>
              </p:nvSpPr>
              <p:spPr bwMode="auto">
                <a:xfrm>
                  <a:off x="4880" y="313"/>
                  <a:ext cx="1" cy="82"/>
                </a:xfrm>
                <a:prstGeom prst="line">
                  <a:avLst/>
                </a:prstGeom>
                <a:grpFill/>
                <a:ln w="12700">
                  <a:solidFill>
                    <a:schemeClr val="tx1"/>
                  </a:solidFill>
                  <a:round/>
                  <a:headEnd/>
                  <a:tailEnd/>
                </a:ln>
              </p:spPr>
              <p:txBody>
                <a:bodyPr/>
                <a:lstStyle/>
                <a:p>
                  <a:endParaRPr lang="tr-TR" sz="1610"/>
                </a:p>
              </p:txBody>
            </p:sp>
            <p:sp>
              <p:nvSpPr>
                <p:cNvPr id="191" name="Line 136"/>
                <p:cNvSpPr>
                  <a:spLocks noChangeShapeType="1"/>
                </p:cNvSpPr>
                <p:nvPr/>
              </p:nvSpPr>
              <p:spPr bwMode="auto">
                <a:xfrm>
                  <a:off x="5432" y="313"/>
                  <a:ext cx="1" cy="82"/>
                </a:xfrm>
                <a:prstGeom prst="line">
                  <a:avLst/>
                </a:prstGeom>
                <a:grpFill/>
                <a:ln w="12700">
                  <a:solidFill>
                    <a:schemeClr val="tx1"/>
                  </a:solidFill>
                  <a:round/>
                  <a:headEnd/>
                  <a:tailEnd/>
                </a:ln>
              </p:spPr>
              <p:txBody>
                <a:bodyPr/>
                <a:lstStyle/>
                <a:p>
                  <a:endParaRPr lang="tr-TR" sz="1610"/>
                </a:p>
              </p:txBody>
            </p:sp>
          </p:grpSp>
          <p:grpSp>
            <p:nvGrpSpPr>
              <p:cNvPr id="125" name="Group 137"/>
              <p:cNvGrpSpPr>
                <a:grpSpLocks/>
              </p:cNvGrpSpPr>
              <p:nvPr/>
            </p:nvGrpSpPr>
            <p:grpSpPr bwMode="auto">
              <a:xfrm>
                <a:off x="4656" y="1086"/>
                <a:ext cx="553" cy="82"/>
                <a:chOff x="4742" y="427"/>
                <a:chExt cx="553" cy="82"/>
              </a:xfrm>
              <a:grpFill/>
            </p:grpSpPr>
            <p:sp>
              <p:nvSpPr>
                <p:cNvPr id="186" name="Rectangle 138"/>
                <p:cNvSpPr>
                  <a:spLocks noChangeArrowheads="1"/>
                </p:cNvSpPr>
                <p:nvPr/>
              </p:nvSpPr>
              <p:spPr bwMode="auto">
                <a:xfrm>
                  <a:off x="4766" y="453"/>
                  <a:ext cx="508" cy="32"/>
                </a:xfrm>
                <a:prstGeom prst="rect">
                  <a:avLst/>
                </a:prstGeom>
                <a:grpFill/>
                <a:ln w="9525">
                  <a:solidFill>
                    <a:schemeClr val="tx1"/>
                  </a:solidFill>
                  <a:miter lim="800000"/>
                  <a:headEnd/>
                  <a:tailEnd/>
                </a:ln>
              </p:spPr>
              <p:txBody>
                <a:bodyPr/>
                <a:lstStyle/>
                <a:p>
                  <a:endParaRPr lang="tr-TR" sz="1610"/>
                </a:p>
              </p:txBody>
            </p:sp>
            <p:sp>
              <p:nvSpPr>
                <p:cNvPr id="187" name="Line 139"/>
                <p:cNvSpPr>
                  <a:spLocks noChangeShapeType="1"/>
                </p:cNvSpPr>
                <p:nvPr/>
              </p:nvSpPr>
              <p:spPr bwMode="auto">
                <a:xfrm>
                  <a:off x="4742" y="427"/>
                  <a:ext cx="1" cy="82"/>
                </a:xfrm>
                <a:prstGeom prst="line">
                  <a:avLst/>
                </a:prstGeom>
                <a:grpFill/>
                <a:ln w="12700">
                  <a:solidFill>
                    <a:schemeClr val="tx1"/>
                  </a:solidFill>
                  <a:round/>
                  <a:headEnd/>
                  <a:tailEnd/>
                </a:ln>
              </p:spPr>
              <p:txBody>
                <a:bodyPr/>
                <a:lstStyle/>
                <a:p>
                  <a:endParaRPr lang="tr-TR" sz="1610"/>
                </a:p>
              </p:txBody>
            </p:sp>
            <p:sp>
              <p:nvSpPr>
                <p:cNvPr id="188" name="Line 140"/>
                <p:cNvSpPr>
                  <a:spLocks noChangeShapeType="1"/>
                </p:cNvSpPr>
                <p:nvPr/>
              </p:nvSpPr>
              <p:spPr bwMode="auto">
                <a:xfrm>
                  <a:off x="5294" y="427"/>
                  <a:ext cx="1" cy="82"/>
                </a:xfrm>
                <a:prstGeom prst="line">
                  <a:avLst/>
                </a:prstGeom>
                <a:grpFill/>
                <a:ln w="12700">
                  <a:solidFill>
                    <a:schemeClr val="tx1"/>
                  </a:solidFill>
                  <a:round/>
                  <a:headEnd/>
                  <a:tailEnd/>
                </a:ln>
              </p:spPr>
              <p:txBody>
                <a:bodyPr/>
                <a:lstStyle/>
                <a:p>
                  <a:endParaRPr lang="tr-TR" sz="1610"/>
                </a:p>
              </p:txBody>
            </p:sp>
          </p:grpSp>
          <p:grpSp>
            <p:nvGrpSpPr>
              <p:cNvPr id="126" name="Group 141"/>
              <p:cNvGrpSpPr>
                <a:grpSpLocks/>
              </p:cNvGrpSpPr>
              <p:nvPr/>
            </p:nvGrpSpPr>
            <p:grpSpPr bwMode="auto">
              <a:xfrm>
                <a:off x="4524" y="1176"/>
                <a:ext cx="553" cy="82"/>
                <a:chOff x="4610" y="517"/>
                <a:chExt cx="553" cy="82"/>
              </a:xfrm>
              <a:grpFill/>
            </p:grpSpPr>
            <p:sp>
              <p:nvSpPr>
                <p:cNvPr id="183" name="Rectangle 142"/>
                <p:cNvSpPr>
                  <a:spLocks noChangeArrowheads="1"/>
                </p:cNvSpPr>
                <p:nvPr/>
              </p:nvSpPr>
              <p:spPr bwMode="auto">
                <a:xfrm>
                  <a:off x="4634" y="543"/>
                  <a:ext cx="508" cy="32"/>
                </a:xfrm>
                <a:prstGeom prst="rect">
                  <a:avLst/>
                </a:prstGeom>
                <a:grpFill/>
                <a:ln w="9525">
                  <a:solidFill>
                    <a:schemeClr val="tx1"/>
                  </a:solidFill>
                  <a:miter lim="800000"/>
                  <a:headEnd/>
                  <a:tailEnd/>
                </a:ln>
              </p:spPr>
              <p:txBody>
                <a:bodyPr/>
                <a:lstStyle/>
                <a:p>
                  <a:endParaRPr lang="tr-TR" sz="1610"/>
                </a:p>
              </p:txBody>
            </p:sp>
            <p:sp>
              <p:nvSpPr>
                <p:cNvPr id="184" name="Line 143"/>
                <p:cNvSpPr>
                  <a:spLocks noChangeShapeType="1"/>
                </p:cNvSpPr>
                <p:nvPr/>
              </p:nvSpPr>
              <p:spPr bwMode="auto">
                <a:xfrm>
                  <a:off x="4610" y="517"/>
                  <a:ext cx="1" cy="82"/>
                </a:xfrm>
                <a:prstGeom prst="line">
                  <a:avLst/>
                </a:prstGeom>
                <a:grpFill/>
                <a:ln w="12700">
                  <a:solidFill>
                    <a:schemeClr val="tx1"/>
                  </a:solidFill>
                  <a:round/>
                  <a:headEnd/>
                  <a:tailEnd/>
                </a:ln>
              </p:spPr>
              <p:txBody>
                <a:bodyPr/>
                <a:lstStyle/>
                <a:p>
                  <a:endParaRPr lang="tr-TR" sz="1610"/>
                </a:p>
              </p:txBody>
            </p:sp>
            <p:sp>
              <p:nvSpPr>
                <p:cNvPr id="185" name="Line 144"/>
                <p:cNvSpPr>
                  <a:spLocks noChangeShapeType="1"/>
                </p:cNvSpPr>
                <p:nvPr/>
              </p:nvSpPr>
              <p:spPr bwMode="auto">
                <a:xfrm>
                  <a:off x="5162" y="517"/>
                  <a:ext cx="1" cy="82"/>
                </a:xfrm>
                <a:prstGeom prst="line">
                  <a:avLst/>
                </a:prstGeom>
                <a:grpFill/>
                <a:ln w="12700">
                  <a:solidFill>
                    <a:schemeClr val="tx1"/>
                  </a:solidFill>
                  <a:round/>
                  <a:headEnd/>
                  <a:tailEnd/>
                </a:ln>
              </p:spPr>
              <p:txBody>
                <a:bodyPr/>
                <a:lstStyle/>
                <a:p>
                  <a:endParaRPr lang="tr-TR" sz="1610"/>
                </a:p>
              </p:txBody>
            </p:sp>
          </p:grpSp>
          <p:grpSp>
            <p:nvGrpSpPr>
              <p:cNvPr id="127" name="Group 145"/>
              <p:cNvGrpSpPr>
                <a:grpSpLocks/>
              </p:cNvGrpSpPr>
              <p:nvPr/>
            </p:nvGrpSpPr>
            <p:grpSpPr bwMode="auto">
              <a:xfrm>
                <a:off x="4284" y="1242"/>
                <a:ext cx="553" cy="82"/>
                <a:chOff x="4370" y="583"/>
                <a:chExt cx="553" cy="82"/>
              </a:xfrm>
              <a:grpFill/>
            </p:grpSpPr>
            <p:sp>
              <p:nvSpPr>
                <p:cNvPr id="180" name="Rectangle 146"/>
                <p:cNvSpPr>
                  <a:spLocks noChangeArrowheads="1"/>
                </p:cNvSpPr>
                <p:nvPr/>
              </p:nvSpPr>
              <p:spPr bwMode="auto">
                <a:xfrm>
                  <a:off x="4394" y="609"/>
                  <a:ext cx="508" cy="32"/>
                </a:xfrm>
                <a:prstGeom prst="rect">
                  <a:avLst/>
                </a:prstGeom>
                <a:grpFill/>
                <a:ln w="9525">
                  <a:solidFill>
                    <a:schemeClr val="tx1"/>
                  </a:solidFill>
                  <a:miter lim="800000"/>
                  <a:headEnd/>
                  <a:tailEnd/>
                </a:ln>
              </p:spPr>
              <p:txBody>
                <a:bodyPr/>
                <a:lstStyle/>
                <a:p>
                  <a:endParaRPr lang="tr-TR" sz="1610"/>
                </a:p>
              </p:txBody>
            </p:sp>
            <p:sp>
              <p:nvSpPr>
                <p:cNvPr id="181" name="Line 147"/>
                <p:cNvSpPr>
                  <a:spLocks noChangeShapeType="1"/>
                </p:cNvSpPr>
                <p:nvPr/>
              </p:nvSpPr>
              <p:spPr bwMode="auto">
                <a:xfrm>
                  <a:off x="4370" y="583"/>
                  <a:ext cx="1" cy="82"/>
                </a:xfrm>
                <a:prstGeom prst="line">
                  <a:avLst/>
                </a:prstGeom>
                <a:grpFill/>
                <a:ln w="12700">
                  <a:solidFill>
                    <a:schemeClr val="tx1"/>
                  </a:solidFill>
                  <a:round/>
                  <a:headEnd/>
                  <a:tailEnd/>
                </a:ln>
              </p:spPr>
              <p:txBody>
                <a:bodyPr/>
                <a:lstStyle/>
                <a:p>
                  <a:endParaRPr lang="tr-TR" sz="1610"/>
                </a:p>
              </p:txBody>
            </p:sp>
            <p:sp>
              <p:nvSpPr>
                <p:cNvPr id="182" name="Line 148"/>
                <p:cNvSpPr>
                  <a:spLocks noChangeShapeType="1"/>
                </p:cNvSpPr>
                <p:nvPr/>
              </p:nvSpPr>
              <p:spPr bwMode="auto">
                <a:xfrm>
                  <a:off x="4922" y="583"/>
                  <a:ext cx="1" cy="82"/>
                </a:xfrm>
                <a:prstGeom prst="line">
                  <a:avLst/>
                </a:prstGeom>
                <a:grpFill/>
                <a:ln w="12700">
                  <a:solidFill>
                    <a:schemeClr val="tx1"/>
                  </a:solidFill>
                  <a:round/>
                  <a:headEnd/>
                  <a:tailEnd/>
                </a:ln>
              </p:spPr>
              <p:txBody>
                <a:bodyPr/>
                <a:lstStyle/>
                <a:p>
                  <a:endParaRPr lang="tr-TR" sz="1610"/>
                </a:p>
              </p:txBody>
            </p:sp>
          </p:grpSp>
          <p:grpSp>
            <p:nvGrpSpPr>
              <p:cNvPr id="128" name="Group 149"/>
              <p:cNvGrpSpPr>
                <a:grpSpLocks/>
              </p:cNvGrpSpPr>
              <p:nvPr/>
            </p:nvGrpSpPr>
            <p:grpSpPr bwMode="auto">
              <a:xfrm>
                <a:off x="4512" y="1326"/>
                <a:ext cx="553" cy="82"/>
                <a:chOff x="4598" y="667"/>
                <a:chExt cx="553" cy="82"/>
              </a:xfrm>
              <a:grpFill/>
            </p:grpSpPr>
            <p:sp>
              <p:nvSpPr>
                <p:cNvPr id="177" name="Rectangle 150"/>
                <p:cNvSpPr>
                  <a:spLocks noChangeArrowheads="1"/>
                </p:cNvSpPr>
                <p:nvPr/>
              </p:nvSpPr>
              <p:spPr bwMode="auto">
                <a:xfrm>
                  <a:off x="4622" y="693"/>
                  <a:ext cx="508" cy="32"/>
                </a:xfrm>
                <a:prstGeom prst="rect">
                  <a:avLst/>
                </a:prstGeom>
                <a:grpFill/>
                <a:ln w="9525">
                  <a:solidFill>
                    <a:schemeClr val="tx1"/>
                  </a:solidFill>
                  <a:miter lim="800000"/>
                  <a:headEnd/>
                  <a:tailEnd/>
                </a:ln>
              </p:spPr>
              <p:txBody>
                <a:bodyPr/>
                <a:lstStyle/>
                <a:p>
                  <a:endParaRPr lang="tr-TR" sz="1610"/>
                </a:p>
              </p:txBody>
            </p:sp>
            <p:sp>
              <p:nvSpPr>
                <p:cNvPr id="178" name="Line 151"/>
                <p:cNvSpPr>
                  <a:spLocks noChangeShapeType="1"/>
                </p:cNvSpPr>
                <p:nvPr/>
              </p:nvSpPr>
              <p:spPr bwMode="auto">
                <a:xfrm>
                  <a:off x="4598" y="667"/>
                  <a:ext cx="1" cy="82"/>
                </a:xfrm>
                <a:prstGeom prst="line">
                  <a:avLst/>
                </a:prstGeom>
                <a:grpFill/>
                <a:ln w="12700">
                  <a:solidFill>
                    <a:schemeClr val="tx1"/>
                  </a:solidFill>
                  <a:round/>
                  <a:headEnd/>
                  <a:tailEnd/>
                </a:ln>
              </p:spPr>
              <p:txBody>
                <a:bodyPr/>
                <a:lstStyle/>
                <a:p>
                  <a:endParaRPr lang="tr-TR" sz="1610"/>
                </a:p>
              </p:txBody>
            </p:sp>
            <p:sp>
              <p:nvSpPr>
                <p:cNvPr id="179" name="Line 152"/>
                <p:cNvSpPr>
                  <a:spLocks noChangeShapeType="1"/>
                </p:cNvSpPr>
                <p:nvPr/>
              </p:nvSpPr>
              <p:spPr bwMode="auto">
                <a:xfrm>
                  <a:off x="5150" y="667"/>
                  <a:ext cx="1" cy="82"/>
                </a:xfrm>
                <a:prstGeom prst="line">
                  <a:avLst/>
                </a:prstGeom>
                <a:grpFill/>
                <a:ln w="12700">
                  <a:solidFill>
                    <a:schemeClr val="tx1"/>
                  </a:solidFill>
                  <a:round/>
                  <a:headEnd/>
                  <a:tailEnd/>
                </a:ln>
              </p:spPr>
              <p:txBody>
                <a:bodyPr/>
                <a:lstStyle/>
                <a:p>
                  <a:endParaRPr lang="tr-TR" sz="1610"/>
                </a:p>
              </p:txBody>
            </p:sp>
          </p:grpSp>
          <p:grpSp>
            <p:nvGrpSpPr>
              <p:cNvPr id="129" name="Group 153"/>
              <p:cNvGrpSpPr>
                <a:grpSpLocks/>
              </p:cNvGrpSpPr>
              <p:nvPr/>
            </p:nvGrpSpPr>
            <p:grpSpPr bwMode="auto">
              <a:xfrm>
                <a:off x="4392" y="1428"/>
                <a:ext cx="553" cy="82"/>
                <a:chOff x="4478" y="769"/>
                <a:chExt cx="553" cy="82"/>
              </a:xfrm>
              <a:grpFill/>
            </p:grpSpPr>
            <p:sp>
              <p:nvSpPr>
                <p:cNvPr id="174" name="Rectangle 154"/>
                <p:cNvSpPr>
                  <a:spLocks noChangeArrowheads="1"/>
                </p:cNvSpPr>
                <p:nvPr/>
              </p:nvSpPr>
              <p:spPr bwMode="auto">
                <a:xfrm>
                  <a:off x="4502" y="795"/>
                  <a:ext cx="508" cy="32"/>
                </a:xfrm>
                <a:prstGeom prst="rect">
                  <a:avLst/>
                </a:prstGeom>
                <a:grpFill/>
                <a:ln w="9525">
                  <a:solidFill>
                    <a:schemeClr val="tx1"/>
                  </a:solidFill>
                  <a:miter lim="800000"/>
                  <a:headEnd/>
                  <a:tailEnd/>
                </a:ln>
              </p:spPr>
              <p:txBody>
                <a:bodyPr/>
                <a:lstStyle/>
                <a:p>
                  <a:endParaRPr lang="tr-TR" sz="1610"/>
                </a:p>
              </p:txBody>
            </p:sp>
            <p:sp>
              <p:nvSpPr>
                <p:cNvPr id="175" name="Line 155"/>
                <p:cNvSpPr>
                  <a:spLocks noChangeShapeType="1"/>
                </p:cNvSpPr>
                <p:nvPr/>
              </p:nvSpPr>
              <p:spPr bwMode="auto">
                <a:xfrm>
                  <a:off x="4478" y="769"/>
                  <a:ext cx="1" cy="82"/>
                </a:xfrm>
                <a:prstGeom prst="line">
                  <a:avLst/>
                </a:prstGeom>
                <a:grpFill/>
                <a:ln w="12700">
                  <a:solidFill>
                    <a:schemeClr val="tx1"/>
                  </a:solidFill>
                  <a:round/>
                  <a:headEnd/>
                  <a:tailEnd/>
                </a:ln>
              </p:spPr>
              <p:txBody>
                <a:bodyPr/>
                <a:lstStyle/>
                <a:p>
                  <a:endParaRPr lang="tr-TR" sz="1610"/>
                </a:p>
              </p:txBody>
            </p:sp>
            <p:sp>
              <p:nvSpPr>
                <p:cNvPr id="176" name="Line 156"/>
                <p:cNvSpPr>
                  <a:spLocks noChangeShapeType="1"/>
                </p:cNvSpPr>
                <p:nvPr/>
              </p:nvSpPr>
              <p:spPr bwMode="auto">
                <a:xfrm>
                  <a:off x="5030" y="769"/>
                  <a:ext cx="1" cy="82"/>
                </a:xfrm>
                <a:prstGeom prst="line">
                  <a:avLst/>
                </a:prstGeom>
                <a:grpFill/>
                <a:ln w="12700">
                  <a:solidFill>
                    <a:schemeClr val="tx1"/>
                  </a:solidFill>
                  <a:round/>
                  <a:headEnd/>
                  <a:tailEnd/>
                </a:ln>
              </p:spPr>
              <p:txBody>
                <a:bodyPr/>
                <a:lstStyle/>
                <a:p>
                  <a:endParaRPr lang="tr-TR" sz="1610"/>
                </a:p>
              </p:txBody>
            </p:sp>
          </p:grpSp>
          <p:grpSp>
            <p:nvGrpSpPr>
              <p:cNvPr id="130" name="Group 157"/>
              <p:cNvGrpSpPr>
                <a:grpSpLocks/>
              </p:cNvGrpSpPr>
              <p:nvPr/>
            </p:nvGrpSpPr>
            <p:grpSpPr bwMode="auto">
              <a:xfrm>
                <a:off x="4680" y="1512"/>
                <a:ext cx="553" cy="82"/>
                <a:chOff x="4766" y="853"/>
                <a:chExt cx="553" cy="82"/>
              </a:xfrm>
              <a:grpFill/>
            </p:grpSpPr>
            <p:sp>
              <p:nvSpPr>
                <p:cNvPr id="171" name="Rectangle 158"/>
                <p:cNvSpPr>
                  <a:spLocks noChangeArrowheads="1"/>
                </p:cNvSpPr>
                <p:nvPr/>
              </p:nvSpPr>
              <p:spPr bwMode="auto">
                <a:xfrm>
                  <a:off x="4790" y="879"/>
                  <a:ext cx="508" cy="32"/>
                </a:xfrm>
                <a:prstGeom prst="rect">
                  <a:avLst/>
                </a:prstGeom>
                <a:grpFill/>
                <a:ln w="9525">
                  <a:solidFill>
                    <a:schemeClr val="tx1"/>
                  </a:solidFill>
                  <a:miter lim="800000"/>
                  <a:headEnd/>
                  <a:tailEnd/>
                </a:ln>
              </p:spPr>
              <p:txBody>
                <a:bodyPr/>
                <a:lstStyle/>
                <a:p>
                  <a:endParaRPr lang="tr-TR" sz="1610"/>
                </a:p>
              </p:txBody>
            </p:sp>
            <p:sp>
              <p:nvSpPr>
                <p:cNvPr id="172" name="Line 159"/>
                <p:cNvSpPr>
                  <a:spLocks noChangeShapeType="1"/>
                </p:cNvSpPr>
                <p:nvPr/>
              </p:nvSpPr>
              <p:spPr bwMode="auto">
                <a:xfrm>
                  <a:off x="4766" y="853"/>
                  <a:ext cx="1" cy="82"/>
                </a:xfrm>
                <a:prstGeom prst="line">
                  <a:avLst/>
                </a:prstGeom>
                <a:grpFill/>
                <a:ln w="12700">
                  <a:solidFill>
                    <a:schemeClr val="tx1"/>
                  </a:solidFill>
                  <a:round/>
                  <a:headEnd/>
                  <a:tailEnd/>
                </a:ln>
              </p:spPr>
              <p:txBody>
                <a:bodyPr/>
                <a:lstStyle/>
                <a:p>
                  <a:endParaRPr lang="tr-TR" sz="1610"/>
                </a:p>
              </p:txBody>
            </p:sp>
            <p:sp>
              <p:nvSpPr>
                <p:cNvPr id="173" name="Line 160"/>
                <p:cNvSpPr>
                  <a:spLocks noChangeShapeType="1"/>
                </p:cNvSpPr>
                <p:nvPr/>
              </p:nvSpPr>
              <p:spPr bwMode="auto">
                <a:xfrm>
                  <a:off x="5318" y="853"/>
                  <a:ext cx="1" cy="82"/>
                </a:xfrm>
                <a:prstGeom prst="line">
                  <a:avLst/>
                </a:prstGeom>
                <a:grpFill/>
                <a:ln w="12700">
                  <a:solidFill>
                    <a:schemeClr val="tx1"/>
                  </a:solidFill>
                  <a:round/>
                  <a:headEnd/>
                  <a:tailEnd/>
                </a:ln>
              </p:spPr>
              <p:txBody>
                <a:bodyPr/>
                <a:lstStyle/>
                <a:p>
                  <a:endParaRPr lang="tr-TR" sz="1610"/>
                </a:p>
              </p:txBody>
            </p:sp>
          </p:grpSp>
          <p:grpSp>
            <p:nvGrpSpPr>
              <p:cNvPr id="131" name="Group 161"/>
              <p:cNvGrpSpPr>
                <a:grpSpLocks/>
              </p:cNvGrpSpPr>
              <p:nvPr/>
            </p:nvGrpSpPr>
            <p:grpSpPr bwMode="auto">
              <a:xfrm>
                <a:off x="4464" y="1667"/>
                <a:ext cx="553" cy="82"/>
                <a:chOff x="4550" y="1008"/>
                <a:chExt cx="553" cy="82"/>
              </a:xfrm>
              <a:grpFill/>
            </p:grpSpPr>
            <p:sp>
              <p:nvSpPr>
                <p:cNvPr id="168" name="Rectangle 162"/>
                <p:cNvSpPr>
                  <a:spLocks noChangeArrowheads="1"/>
                </p:cNvSpPr>
                <p:nvPr/>
              </p:nvSpPr>
              <p:spPr bwMode="auto">
                <a:xfrm>
                  <a:off x="4574" y="1034"/>
                  <a:ext cx="508" cy="32"/>
                </a:xfrm>
                <a:prstGeom prst="rect">
                  <a:avLst/>
                </a:prstGeom>
                <a:grpFill/>
                <a:ln w="9525">
                  <a:solidFill>
                    <a:schemeClr val="tx1"/>
                  </a:solidFill>
                  <a:miter lim="800000"/>
                  <a:headEnd/>
                  <a:tailEnd/>
                </a:ln>
              </p:spPr>
              <p:txBody>
                <a:bodyPr/>
                <a:lstStyle/>
                <a:p>
                  <a:endParaRPr lang="tr-TR" sz="1610"/>
                </a:p>
              </p:txBody>
            </p:sp>
            <p:sp>
              <p:nvSpPr>
                <p:cNvPr id="169" name="Line 163"/>
                <p:cNvSpPr>
                  <a:spLocks noChangeShapeType="1"/>
                </p:cNvSpPr>
                <p:nvPr/>
              </p:nvSpPr>
              <p:spPr bwMode="auto">
                <a:xfrm>
                  <a:off x="4550" y="1008"/>
                  <a:ext cx="1" cy="82"/>
                </a:xfrm>
                <a:prstGeom prst="line">
                  <a:avLst/>
                </a:prstGeom>
                <a:grpFill/>
                <a:ln w="12700">
                  <a:solidFill>
                    <a:schemeClr val="tx1"/>
                  </a:solidFill>
                  <a:round/>
                  <a:headEnd/>
                  <a:tailEnd/>
                </a:ln>
              </p:spPr>
              <p:txBody>
                <a:bodyPr/>
                <a:lstStyle/>
                <a:p>
                  <a:endParaRPr lang="tr-TR" sz="1610"/>
                </a:p>
              </p:txBody>
            </p:sp>
            <p:sp>
              <p:nvSpPr>
                <p:cNvPr id="170" name="Line 164"/>
                <p:cNvSpPr>
                  <a:spLocks noChangeShapeType="1"/>
                </p:cNvSpPr>
                <p:nvPr/>
              </p:nvSpPr>
              <p:spPr bwMode="auto">
                <a:xfrm>
                  <a:off x="5102" y="1008"/>
                  <a:ext cx="1" cy="82"/>
                </a:xfrm>
                <a:prstGeom prst="line">
                  <a:avLst/>
                </a:prstGeom>
                <a:grpFill/>
                <a:ln w="12700">
                  <a:solidFill>
                    <a:schemeClr val="tx1"/>
                  </a:solidFill>
                  <a:round/>
                  <a:headEnd/>
                  <a:tailEnd/>
                </a:ln>
              </p:spPr>
              <p:txBody>
                <a:bodyPr/>
                <a:lstStyle/>
                <a:p>
                  <a:endParaRPr lang="tr-TR" sz="1610"/>
                </a:p>
              </p:txBody>
            </p:sp>
          </p:grpSp>
          <p:grpSp>
            <p:nvGrpSpPr>
              <p:cNvPr id="132" name="Group 165"/>
              <p:cNvGrpSpPr>
                <a:grpSpLocks/>
              </p:cNvGrpSpPr>
              <p:nvPr/>
            </p:nvGrpSpPr>
            <p:grpSpPr bwMode="auto">
              <a:xfrm>
                <a:off x="4608" y="1758"/>
                <a:ext cx="553" cy="82"/>
                <a:chOff x="4694" y="1099"/>
                <a:chExt cx="553" cy="82"/>
              </a:xfrm>
              <a:grpFill/>
            </p:grpSpPr>
            <p:sp>
              <p:nvSpPr>
                <p:cNvPr id="165" name="Rectangle 166"/>
                <p:cNvSpPr>
                  <a:spLocks noChangeArrowheads="1"/>
                </p:cNvSpPr>
                <p:nvPr/>
              </p:nvSpPr>
              <p:spPr bwMode="auto">
                <a:xfrm>
                  <a:off x="4718" y="1125"/>
                  <a:ext cx="508" cy="32"/>
                </a:xfrm>
                <a:prstGeom prst="rect">
                  <a:avLst/>
                </a:prstGeom>
                <a:grpFill/>
                <a:ln w="9525">
                  <a:solidFill>
                    <a:schemeClr val="tx1"/>
                  </a:solidFill>
                  <a:miter lim="800000"/>
                  <a:headEnd/>
                  <a:tailEnd/>
                </a:ln>
              </p:spPr>
              <p:txBody>
                <a:bodyPr/>
                <a:lstStyle/>
                <a:p>
                  <a:endParaRPr lang="tr-TR" sz="1610"/>
                </a:p>
              </p:txBody>
            </p:sp>
            <p:sp>
              <p:nvSpPr>
                <p:cNvPr id="166" name="Line 167"/>
                <p:cNvSpPr>
                  <a:spLocks noChangeShapeType="1"/>
                </p:cNvSpPr>
                <p:nvPr/>
              </p:nvSpPr>
              <p:spPr bwMode="auto">
                <a:xfrm>
                  <a:off x="4694" y="1099"/>
                  <a:ext cx="1" cy="82"/>
                </a:xfrm>
                <a:prstGeom prst="line">
                  <a:avLst/>
                </a:prstGeom>
                <a:grpFill/>
                <a:ln w="12700">
                  <a:solidFill>
                    <a:schemeClr val="tx1"/>
                  </a:solidFill>
                  <a:round/>
                  <a:headEnd/>
                  <a:tailEnd/>
                </a:ln>
              </p:spPr>
              <p:txBody>
                <a:bodyPr/>
                <a:lstStyle/>
                <a:p>
                  <a:endParaRPr lang="tr-TR" sz="1610"/>
                </a:p>
              </p:txBody>
            </p:sp>
            <p:sp>
              <p:nvSpPr>
                <p:cNvPr id="167" name="Line 168"/>
                <p:cNvSpPr>
                  <a:spLocks noChangeShapeType="1"/>
                </p:cNvSpPr>
                <p:nvPr/>
              </p:nvSpPr>
              <p:spPr bwMode="auto">
                <a:xfrm>
                  <a:off x="5246" y="1099"/>
                  <a:ext cx="1" cy="82"/>
                </a:xfrm>
                <a:prstGeom prst="line">
                  <a:avLst/>
                </a:prstGeom>
                <a:grpFill/>
                <a:ln w="12700">
                  <a:solidFill>
                    <a:schemeClr val="tx1"/>
                  </a:solidFill>
                  <a:round/>
                  <a:headEnd/>
                  <a:tailEnd/>
                </a:ln>
              </p:spPr>
              <p:txBody>
                <a:bodyPr/>
                <a:lstStyle/>
                <a:p>
                  <a:endParaRPr lang="tr-TR" sz="1610"/>
                </a:p>
              </p:txBody>
            </p:sp>
          </p:grpSp>
          <p:grpSp>
            <p:nvGrpSpPr>
              <p:cNvPr id="133" name="Group 169"/>
              <p:cNvGrpSpPr>
                <a:grpSpLocks/>
              </p:cNvGrpSpPr>
              <p:nvPr/>
            </p:nvGrpSpPr>
            <p:grpSpPr bwMode="auto">
              <a:xfrm>
                <a:off x="4734" y="1845"/>
                <a:ext cx="553" cy="82"/>
                <a:chOff x="4820" y="1186"/>
                <a:chExt cx="553" cy="82"/>
              </a:xfrm>
              <a:grpFill/>
            </p:grpSpPr>
            <p:sp>
              <p:nvSpPr>
                <p:cNvPr id="162" name="Rectangle 170"/>
                <p:cNvSpPr>
                  <a:spLocks noChangeArrowheads="1"/>
                </p:cNvSpPr>
                <p:nvPr/>
              </p:nvSpPr>
              <p:spPr bwMode="auto">
                <a:xfrm>
                  <a:off x="4843" y="1212"/>
                  <a:ext cx="509" cy="32"/>
                </a:xfrm>
                <a:prstGeom prst="rect">
                  <a:avLst/>
                </a:prstGeom>
                <a:grpFill/>
                <a:ln w="9525">
                  <a:solidFill>
                    <a:schemeClr val="tx1"/>
                  </a:solidFill>
                  <a:miter lim="800000"/>
                  <a:headEnd/>
                  <a:tailEnd/>
                </a:ln>
              </p:spPr>
              <p:txBody>
                <a:bodyPr/>
                <a:lstStyle/>
                <a:p>
                  <a:endParaRPr lang="tr-TR" sz="1610"/>
                </a:p>
              </p:txBody>
            </p:sp>
            <p:sp>
              <p:nvSpPr>
                <p:cNvPr id="163" name="Line 171"/>
                <p:cNvSpPr>
                  <a:spLocks noChangeShapeType="1"/>
                </p:cNvSpPr>
                <p:nvPr/>
              </p:nvSpPr>
              <p:spPr bwMode="auto">
                <a:xfrm>
                  <a:off x="4820" y="1186"/>
                  <a:ext cx="1" cy="82"/>
                </a:xfrm>
                <a:prstGeom prst="line">
                  <a:avLst/>
                </a:prstGeom>
                <a:grpFill/>
                <a:ln w="12700">
                  <a:solidFill>
                    <a:schemeClr val="tx1"/>
                  </a:solidFill>
                  <a:round/>
                  <a:headEnd/>
                  <a:tailEnd/>
                </a:ln>
              </p:spPr>
              <p:txBody>
                <a:bodyPr/>
                <a:lstStyle/>
                <a:p>
                  <a:endParaRPr lang="tr-TR" sz="1610"/>
                </a:p>
              </p:txBody>
            </p:sp>
            <p:sp>
              <p:nvSpPr>
                <p:cNvPr id="164" name="Line 172"/>
                <p:cNvSpPr>
                  <a:spLocks noChangeShapeType="1"/>
                </p:cNvSpPr>
                <p:nvPr/>
              </p:nvSpPr>
              <p:spPr bwMode="auto">
                <a:xfrm>
                  <a:off x="5372" y="1186"/>
                  <a:ext cx="1" cy="82"/>
                </a:xfrm>
                <a:prstGeom prst="line">
                  <a:avLst/>
                </a:prstGeom>
                <a:grpFill/>
                <a:ln w="12700">
                  <a:solidFill>
                    <a:schemeClr val="tx1"/>
                  </a:solidFill>
                  <a:round/>
                  <a:headEnd/>
                  <a:tailEnd/>
                </a:ln>
              </p:spPr>
              <p:txBody>
                <a:bodyPr/>
                <a:lstStyle/>
                <a:p>
                  <a:endParaRPr lang="tr-TR" sz="1610"/>
                </a:p>
              </p:txBody>
            </p:sp>
          </p:grpSp>
          <p:grpSp>
            <p:nvGrpSpPr>
              <p:cNvPr id="134" name="Group 173"/>
              <p:cNvGrpSpPr>
                <a:grpSpLocks/>
              </p:cNvGrpSpPr>
              <p:nvPr/>
            </p:nvGrpSpPr>
            <p:grpSpPr bwMode="auto">
              <a:xfrm>
                <a:off x="4290" y="1920"/>
                <a:ext cx="553" cy="82"/>
                <a:chOff x="4376" y="1261"/>
                <a:chExt cx="553" cy="82"/>
              </a:xfrm>
              <a:grpFill/>
            </p:grpSpPr>
            <p:sp>
              <p:nvSpPr>
                <p:cNvPr id="159" name="Rectangle 174"/>
                <p:cNvSpPr>
                  <a:spLocks noChangeArrowheads="1"/>
                </p:cNvSpPr>
                <p:nvPr/>
              </p:nvSpPr>
              <p:spPr bwMode="auto">
                <a:xfrm>
                  <a:off x="4399" y="1294"/>
                  <a:ext cx="509" cy="32"/>
                </a:xfrm>
                <a:prstGeom prst="rect">
                  <a:avLst/>
                </a:prstGeom>
                <a:grpFill/>
                <a:ln w="9525">
                  <a:solidFill>
                    <a:schemeClr val="tx1"/>
                  </a:solidFill>
                  <a:miter lim="800000"/>
                  <a:headEnd/>
                  <a:tailEnd/>
                </a:ln>
              </p:spPr>
              <p:txBody>
                <a:bodyPr/>
                <a:lstStyle/>
                <a:p>
                  <a:endParaRPr lang="tr-TR" sz="1610"/>
                </a:p>
              </p:txBody>
            </p:sp>
            <p:sp>
              <p:nvSpPr>
                <p:cNvPr id="160" name="Line 175"/>
                <p:cNvSpPr>
                  <a:spLocks noChangeShapeType="1"/>
                </p:cNvSpPr>
                <p:nvPr/>
              </p:nvSpPr>
              <p:spPr bwMode="auto">
                <a:xfrm>
                  <a:off x="4376" y="1261"/>
                  <a:ext cx="1" cy="82"/>
                </a:xfrm>
                <a:prstGeom prst="line">
                  <a:avLst/>
                </a:prstGeom>
                <a:grpFill/>
                <a:ln w="12700">
                  <a:solidFill>
                    <a:schemeClr val="tx1"/>
                  </a:solidFill>
                  <a:round/>
                  <a:headEnd/>
                  <a:tailEnd/>
                </a:ln>
              </p:spPr>
              <p:txBody>
                <a:bodyPr/>
                <a:lstStyle/>
                <a:p>
                  <a:endParaRPr lang="tr-TR" sz="1610"/>
                </a:p>
              </p:txBody>
            </p:sp>
            <p:sp>
              <p:nvSpPr>
                <p:cNvPr id="161" name="Line 176"/>
                <p:cNvSpPr>
                  <a:spLocks noChangeShapeType="1"/>
                </p:cNvSpPr>
                <p:nvPr/>
              </p:nvSpPr>
              <p:spPr bwMode="auto">
                <a:xfrm>
                  <a:off x="4928" y="1261"/>
                  <a:ext cx="1" cy="82"/>
                </a:xfrm>
                <a:prstGeom prst="line">
                  <a:avLst/>
                </a:prstGeom>
                <a:grpFill/>
                <a:ln w="12700">
                  <a:solidFill>
                    <a:schemeClr val="tx1"/>
                  </a:solidFill>
                  <a:round/>
                  <a:headEnd/>
                  <a:tailEnd/>
                </a:ln>
              </p:spPr>
              <p:txBody>
                <a:bodyPr/>
                <a:lstStyle/>
                <a:p>
                  <a:endParaRPr lang="tr-TR" sz="1610"/>
                </a:p>
              </p:txBody>
            </p:sp>
          </p:grpSp>
          <p:grpSp>
            <p:nvGrpSpPr>
              <p:cNvPr id="135" name="Group 177"/>
              <p:cNvGrpSpPr>
                <a:grpSpLocks/>
              </p:cNvGrpSpPr>
              <p:nvPr/>
            </p:nvGrpSpPr>
            <p:grpSpPr bwMode="auto">
              <a:xfrm>
                <a:off x="4566" y="2022"/>
                <a:ext cx="553" cy="82"/>
                <a:chOff x="4652" y="1363"/>
                <a:chExt cx="553" cy="82"/>
              </a:xfrm>
              <a:grpFill/>
            </p:grpSpPr>
            <p:sp>
              <p:nvSpPr>
                <p:cNvPr id="156" name="Rectangle 178"/>
                <p:cNvSpPr>
                  <a:spLocks noChangeArrowheads="1"/>
                </p:cNvSpPr>
                <p:nvPr/>
              </p:nvSpPr>
              <p:spPr bwMode="auto">
                <a:xfrm>
                  <a:off x="4675" y="1389"/>
                  <a:ext cx="509" cy="32"/>
                </a:xfrm>
                <a:prstGeom prst="rect">
                  <a:avLst/>
                </a:prstGeom>
                <a:grpFill/>
                <a:ln w="9525">
                  <a:solidFill>
                    <a:schemeClr val="tx1"/>
                  </a:solidFill>
                  <a:miter lim="800000"/>
                  <a:headEnd/>
                  <a:tailEnd/>
                </a:ln>
              </p:spPr>
              <p:txBody>
                <a:bodyPr/>
                <a:lstStyle/>
                <a:p>
                  <a:endParaRPr lang="tr-TR" sz="1610"/>
                </a:p>
              </p:txBody>
            </p:sp>
            <p:sp>
              <p:nvSpPr>
                <p:cNvPr id="157" name="Line 179"/>
                <p:cNvSpPr>
                  <a:spLocks noChangeShapeType="1"/>
                </p:cNvSpPr>
                <p:nvPr/>
              </p:nvSpPr>
              <p:spPr bwMode="auto">
                <a:xfrm>
                  <a:off x="4652" y="1363"/>
                  <a:ext cx="1" cy="82"/>
                </a:xfrm>
                <a:prstGeom prst="line">
                  <a:avLst/>
                </a:prstGeom>
                <a:grpFill/>
                <a:ln w="12700">
                  <a:solidFill>
                    <a:schemeClr val="tx1"/>
                  </a:solidFill>
                  <a:round/>
                  <a:headEnd/>
                  <a:tailEnd/>
                </a:ln>
              </p:spPr>
              <p:txBody>
                <a:bodyPr/>
                <a:lstStyle/>
                <a:p>
                  <a:endParaRPr lang="tr-TR" sz="1610"/>
                </a:p>
              </p:txBody>
            </p:sp>
            <p:sp>
              <p:nvSpPr>
                <p:cNvPr id="158" name="Line 180"/>
                <p:cNvSpPr>
                  <a:spLocks noChangeShapeType="1"/>
                </p:cNvSpPr>
                <p:nvPr/>
              </p:nvSpPr>
              <p:spPr bwMode="auto">
                <a:xfrm>
                  <a:off x="5204" y="1363"/>
                  <a:ext cx="1" cy="82"/>
                </a:xfrm>
                <a:prstGeom prst="line">
                  <a:avLst/>
                </a:prstGeom>
                <a:grpFill/>
                <a:ln w="12700">
                  <a:solidFill>
                    <a:schemeClr val="tx1"/>
                  </a:solidFill>
                  <a:round/>
                  <a:headEnd/>
                  <a:tailEnd/>
                </a:ln>
              </p:spPr>
              <p:txBody>
                <a:bodyPr/>
                <a:lstStyle/>
                <a:p>
                  <a:endParaRPr lang="tr-TR" sz="1610"/>
                </a:p>
              </p:txBody>
            </p:sp>
          </p:grpSp>
          <p:grpSp>
            <p:nvGrpSpPr>
              <p:cNvPr id="136" name="Group 181"/>
              <p:cNvGrpSpPr>
                <a:grpSpLocks/>
              </p:cNvGrpSpPr>
              <p:nvPr/>
            </p:nvGrpSpPr>
            <p:grpSpPr bwMode="auto">
              <a:xfrm>
                <a:off x="4584" y="2112"/>
                <a:ext cx="553" cy="82"/>
                <a:chOff x="4670" y="1453"/>
                <a:chExt cx="553" cy="82"/>
              </a:xfrm>
              <a:grpFill/>
            </p:grpSpPr>
            <p:sp>
              <p:nvSpPr>
                <p:cNvPr id="153" name="Rectangle 182"/>
                <p:cNvSpPr>
                  <a:spLocks noChangeArrowheads="1"/>
                </p:cNvSpPr>
                <p:nvPr/>
              </p:nvSpPr>
              <p:spPr bwMode="auto">
                <a:xfrm>
                  <a:off x="4694" y="1479"/>
                  <a:ext cx="508" cy="32"/>
                </a:xfrm>
                <a:prstGeom prst="rect">
                  <a:avLst/>
                </a:prstGeom>
                <a:grpFill/>
                <a:ln w="9525">
                  <a:solidFill>
                    <a:schemeClr val="tx1"/>
                  </a:solidFill>
                  <a:miter lim="800000"/>
                  <a:headEnd/>
                  <a:tailEnd/>
                </a:ln>
              </p:spPr>
              <p:txBody>
                <a:bodyPr/>
                <a:lstStyle/>
                <a:p>
                  <a:endParaRPr lang="tr-TR" sz="1610"/>
                </a:p>
              </p:txBody>
            </p:sp>
            <p:sp>
              <p:nvSpPr>
                <p:cNvPr id="154" name="Line 183"/>
                <p:cNvSpPr>
                  <a:spLocks noChangeShapeType="1"/>
                </p:cNvSpPr>
                <p:nvPr/>
              </p:nvSpPr>
              <p:spPr bwMode="auto">
                <a:xfrm>
                  <a:off x="4670" y="1453"/>
                  <a:ext cx="1" cy="82"/>
                </a:xfrm>
                <a:prstGeom prst="line">
                  <a:avLst/>
                </a:prstGeom>
                <a:grpFill/>
                <a:ln w="12700">
                  <a:solidFill>
                    <a:schemeClr val="tx1"/>
                  </a:solidFill>
                  <a:round/>
                  <a:headEnd/>
                  <a:tailEnd/>
                </a:ln>
              </p:spPr>
              <p:txBody>
                <a:bodyPr/>
                <a:lstStyle/>
                <a:p>
                  <a:endParaRPr lang="tr-TR" sz="1610"/>
                </a:p>
              </p:txBody>
            </p:sp>
            <p:sp>
              <p:nvSpPr>
                <p:cNvPr id="155" name="Line 184"/>
                <p:cNvSpPr>
                  <a:spLocks noChangeShapeType="1"/>
                </p:cNvSpPr>
                <p:nvPr/>
              </p:nvSpPr>
              <p:spPr bwMode="auto">
                <a:xfrm>
                  <a:off x="5222" y="1453"/>
                  <a:ext cx="1" cy="82"/>
                </a:xfrm>
                <a:prstGeom prst="line">
                  <a:avLst/>
                </a:prstGeom>
                <a:grpFill/>
                <a:ln w="12700">
                  <a:solidFill>
                    <a:schemeClr val="tx1"/>
                  </a:solidFill>
                  <a:round/>
                  <a:headEnd/>
                  <a:tailEnd/>
                </a:ln>
              </p:spPr>
              <p:txBody>
                <a:bodyPr/>
                <a:lstStyle/>
                <a:p>
                  <a:endParaRPr lang="tr-TR" sz="1610"/>
                </a:p>
              </p:txBody>
            </p:sp>
          </p:grpSp>
          <p:grpSp>
            <p:nvGrpSpPr>
              <p:cNvPr id="137" name="Group 185"/>
              <p:cNvGrpSpPr>
                <a:grpSpLocks/>
              </p:cNvGrpSpPr>
              <p:nvPr/>
            </p:nvGrpSpPr>
            <p:grpSpPr bwMode="auto">
              <a:xfrm>
                <a:off x="4680" y="2208"/>
                <a:ext cx="553" cy="82"/>
                <a:chOff x="4766" y="1549"/>
                <a:chExt cx="553" cy="82"/>
              </a:xfrm>
              <a:grpFill/>
            </p:grpSpPr>
            <p:sp>
              <p:nvSpPr>
                <p:cNvPr id="150" name="Rectangle 186"/>
                <p:cNvSpPr>
                  <a:spLocks noChangeArrowheads="1"/>
                </p:cNvSpPr>
                <p:nvPr/>
              </p:nvSpPr>
              <p:spPr bwMode="auto">
                <a:xfrm>
                  <a:off x="4790" y="1575"/>
                  <a:ext cx="508" cy="32"/>
                </a:xfrm>
                <a:prstGeom prst="rect">
                  <a:avLst/>
                </a:prstGeom>
                <a:grpFill/>
                <a:ln w="9525">
                  <a:solidFill>
                    <a:schemeClr val="tx1"/>
                  </a:solidFill>
                  <a:miter lim="800000"/>
                  <a:headEnd/>
                  <a:tailEnd/>
                </a:ln>
              </p:spPr>
              <p:txBody>
                <a:bodyPr/>
                <a:lstStyle/>
                <a:p>
                  <a:endParaRPr lang="tr-TR" sz="1610"/>
                </a:p>
              </p:txBody>
            </p:sp>
            <p:sp>
              <p:nvSpPr>
                <p:cNvPr id="151" name="Line 187"/>
                <p:cNvSpPr>
                  <a:spLocks noChangeShapeType="1"/>
                </p:cNvSpPr>
                <p:nvPr/>
              </p:nvSpPr>
              <p:spPr bwMode="auto">
                <a:xfrm>
                  <a:off x="4766" y="1549"/>
                  <a:ext cx="1" cy="82"/>
                </a:xfrm>
                <a:prstGeom prst="line">
                  <a:avLst/>
                </a:prstGeom>
                <a:grpFill/>
                <a:ln w="12700">
                  <a:solidFill>
                    <a:schemeClr val="tx1"/>
                  </a:solidFill>
                  <a:round/>
                  <a:headEnd/>
                  <a:tailEnd/>
                </a:ln>
              </p:spPr>
              <p:txBody>
                <a:bodyPr/>
                <a:lstStyle/>
                <a:p>
                  <a:endParaRPr lang="tr-TR" sz="1610"/>
                </a:p>
              </p:txBody>
            </p:sp>
            <p:sp>
              <p:nvSpPr>
                <p:cNvPr id="152" name="Line 188"/>
                <p:cNvSpPr>
                  <a:spLocks noChangeShapeType="1"/>
                </p:cNvSpPr>
                <p:nvPr/>
              </p:nvSpPr>
              <p:spPr bwMode="auto">
                <a:xfrm>
                  <a:off x="5318" y="1549"/>
                  <a:ext cx="1" cy="82"/>
                </a:xfrm>
                <a:prstGeom prst="line">
                  <a:avLst/>
                </a:prstGeom>
                <a:grpFill/>
                <a:ln w="12700">
                  <a:solidFill>
                    <a:schemeClr val="tx1"/>
                  </a:solidFill>
                  <a:round/>
                  <a:headEnd/>
                  <a:tailEnd/>
                </a:ln>
              </p:spPr>
              <p:txBody>
                <a:bodyPr/>
                <a:lstStyle/>
                <a:p>
                  <a:endParaRPr lang="tr-TR" sz="1610"/>
                </a:p>
              </p:txBody>
            </p:sp>
          </p:grpSp>
          <p:grpSp>
            <p:nvGrpSpPr>
              <p:cNvPr id="138" name="Group 189"/>
              <p:cNvGrpSpPr>
                <a:grpSpLocks/>
              </p:cNvGrpSpPr>
              <p:nvPr/>
            </p:nvGrpSpPr>
            <p:grpSpPr bwMode="auto">
              <a:xfrm>
                <a:off x="4536" y="2268"/>
                <a:ext cx="553" cy="82"/>
                <a:chOff x="4622" y="1609"/>
                <a:chExt cx="553" cy="82"/>
              </a:xfrm>
              <a:grpFill/>
            </p:grpSpPr>
            <p:sp>
              <p:nvSpPr>
                <p:cNvPr id="147" name="Rectangle 190"/>
                <p:cNvSpPr>
                  <a:spLocks noChangeArrowheads="1"/>
                </p:cNvSpPr>
                <p:nvPr/>
              </p:nvSpPr>
              <p:spPr bwMode="auto">
                <a:xfrm>
                  <a:off x="4646" y="1635"/>
                  <a:ext cx="508" cy="32"/>
                </a:xfrm>
                <a:prstGeom prst="rect">
                  <a:avLst/>
                </a:prstGeom>
                <a:grpFill/>
                <a:ln w="9525">
                  <a:solidFill>
                    <a:schemeClr val="tx1"/>
                  </a:solidFill>
                  <a:miter lim="800000"/>
                  <a:headEnd/>
                  <a:tailEnd/>
                </a:ln>
              </p:spPr>
              <p:txBody>
                <a:bodyPr/>
                <a:lstStyle/>
                <a:p>
                  <a:endParaRPr lang="tr-TR" sz="1610"/>
                </a:p>
              </p:txBody>
            </p:sp>
            <p:sp>
              <p:nvSpPr>
                <p:cNvPr id="148" name="Line 191"/>
                <p:cNvSpPr>
                  <a:spLocks noChangeShapeType="1"/>
                </p:cNvSpPr>
                <p:nvPr/>
              </p:nvSpPr>
              <p:spPr bwMode="auto">
                <a:xfrm>
                  <a:off x="4622" y="1609"/>
                  <a:ext cx="1" cy="82"/>
                </a:xfrm>
                <a:prstGeom prst="line">
                  <a:avLst/>
                </a:prstGeom>
                <a:grpFill/>
                <a:ln w="12700">
                  <a:solidFill>
                    <a:schemeClr val="tx1"/>
                  </a:solidFill>
                  <a:round/>
                  <a:headEnd/>
                  <a:tailEnd/>
                </a:ln>
              </p:spPr>
              <p:txBody>
                <a:bodyPr/>
                <a:lstStyle/>
                <a:p>
                  <a:endParaRPr lang="tr-TR" sz="1610"/>
                </a:p>
              </p:txBody>
            </p:sp>
            <p:sp>
              <p:nvSpPr>
                <p:cNvPr id="149" name="Line 192"/>
                <p:cNvSpPr>
                  <a:spLocks noChangeShapeType="1"/>
                </p:cNvSpPr>
                <p:nvPr/>
              </p:nvSpPr>
              <p:spPr bwMode="auto">
                <a:xfrm>
                  <a:off x="5174" y="1609"/>
                  <a:ext cx="1" cy="82"/>
                </a:xfrm>
                <a:prstGeom prst="line">
                  <a:avLst/>
                </a:prstGeom>
                <a:grpFill/>
                <a:ln w="12700">
                  <a:solidFill>
                    <a:schemeClr val="tx1"/>
                  </a:solidFill>
                  <a:round/>
                  <a:headEnd/>
                  <a:tailEnd/>
                </a:ln>
              </p:spPr>
              <p:txBody>
                <a:bodyPr/>
                <a:lstStyle/>
                <a:p>
                  <a:endParaRPr lang="tr-TR" sz="1610"/>
                </a:p>
              </p:txBody>
            </p:sp>
          </p:grpSp>
          <p:grpSp>
            <p:nvGrpSpPr>
              <p:cNvPr id="139" name="Group 193"/>
              <p:cNvGrpSpPr>
                <a:grpSpLocks/>
              </p:cNvGrpSpPr>
              <p:nvPr/>
            </p:nvGrpSpPr>
            <p:grpSpPr bwMode="auto">
              <a:xfrm>
                <a:off x="4386" y="2352"/>
                <a:ext cx="553" cy="82"/>
                <a:chOff x="4472" y="1693"/>
                <a:chExt cx="553" cy="82"/>
              </a:xfrm>
              <a:grpFill/>
            </p:grpSpPr>
            <p:sp>
              <p:nvSpPr>
                <p:cNvPr id="144" name="Rectangle 194"/>
                <p:cNvSpPr>
                  <a:spLocks noChangeArrowheads="1"/>
                </p:cNvSpPr>
                <p:nvPr/>
              </p:nvSpPr>
              <p:spPr bwMode="auto">
                <a:xfrm>
                  <a:off x="4495" y="1719"/>
                  <a:ext cx="509" cy="32"/>
                </a:xfrm>
                <a:prstGeom prst="rect">
                  <a:avLst/>
                </a:prstGeom>
                <a:grpFill/>
                <a:ln w="9525">
                  <a:solidFill>
                    <a:schemeClr val="tx1"/>
                  </a:solidFill>
                  <a:miter lim="800000"/>
                  <a:headEnd/>
                  <a:tailEnd/>
                </a:ln>
              </p:spPr>
              <p:txBody>
                <a:bodyPr/>
                <a:lstStyle/>
                <a:p>
                  <a:endParaRPr lang="tr-TR" sz="1610"/>
                </a:p>
              </p:txBody>
            </p:sp>
            <p:sp>
              <p:nvSpPr>
                <p:cNvPr id="145" name="Line 195"/>
                <p:cNvSpPr>
                  <a:spLocks noChangeShapeType="1"/>
                </p:cNvSpPr>
                <p:nvPr/>
              </p:nvSpPr>
              <p:spPr bwMode="auto">
                <a:xfrm>
                  <a:off x="4472" y="1693"/>
                  <a:ext cx="1" cy="82"/>
                </a:xfrm>
                <a:prstGeom prst="line">
                  <a:avLst/>
                </a:prstGeom>
                <a:grpFill/>
                <a:ln w="12700">
                  <a:solidFill>
                    <a:schemeClr val="tx1"/>
                  </a:solidFill>
                  <a:round/>
                  <a:headEnd/>
                  <a:tailEnd/>
                </a:ln>
              </p:spPr>
              <p:txBody>
                <a:bodyPr/>
                <a:lstStyle/>
                <a:p>
                  <a:endParaRPr lang="tr-TR" sz="1610"/>
                </a:p>
              </p:txBody>
            </p:sp>
            <p:sp>
              <p:nvSpPr>
                <p:cNvPr id="146" name="Line 196"/>
                <p:cNvSpPr>
                  <a:spLocks noChangeShapeType="1"/>
                </p:cNvSpPr>
                <p:nvPr/>
              </p:nvSpPr>
              <p:spPr bwMode="auto">
                <a:xfrm>
                  <a:off x="5024" y="1693"/>
                  <a:ext cx="1" cy="82"/>
                </a:xfrm>
                <a:prstGeom prst="line">
                  <a:avLst/>
                </a:prstGeom>
                <a:grpFill/>
                <a:ln w="12700">
                  <a:solidFill>
                    <a:schemeClr val="tx1"/>
                  </a:solidFill>
                  <a:round/>
                  <a:headEnd/>
                  <a:tailEnd/>
                </a:ln>
              </p:spPr>
              <p:txBody>
                <a:bodyPr/>
                <a:lstStyle/>
                <a:p>
                  <a:endParaRPr lang="tr-TR" sz="1610"/>
                </a:p>
              </p:txBody>
            </p:sp>
          </p:grpSp>
          <p:grpSp>
            <p:nvGrpSpPr>
              <p:cNvPr id="140" name="Group 197"/>
              <p:cNvGrpSpPr>
                <a:grpSpLocks/>
              </p:cNvGrpSpPr>
              <p:nvPr/>
            </p:nvGrpSpPr>
            <p:grpSpPr bwMode="auto">
              <a:xfrm>
                <a:off x="4452" y="2496"/>
                <a:ext cx="553" cy="82"/>
                <a:chOff x="4538" y="1837"/>
                <a:chExt cx="553" cy="82"/>
              </a:xfrm>
              <a:grpFill/>
            </p:grpSpPr>
            <p:sp>
              <p:nvSpPr>
                <p:cNvPr id="141" name="Rectangle 198"/>
                <p:cNvSpPr>
                  <a:spLocks noChangeArrowheads="1"/>
                </p:cNvSpPr>
                <p:nvPr/>
              </p:nvSpPr>
              <p:spPr bwMode="auto">
                <a:xfrm>
                  <a:off x="4562" y="1863"/>
                  <a:ext cx="508" cy="32"/>
                </a:xfrm>
                <a:prstGeom prst="rect">
                  <a:avLst/>
                </a:prstGeom>
                <a:grpFill/>
                <a:ln w="9525">
                  <a:solidFill>
                    <a:schemeClr val="tx1"/>
                  </a:solidFill>
                  <a:miter lim="800000"/>
                  <a:headEnd/>
                  <a:tailEnd/>
                </a:ln>
              </p:spPr>
              <p:txBody>
                <a:bodyPr/>
                <a:lstStyle/>
                <a:p>
                  <a:endParaRPr lang="tr-TR" sz="1610"/>
                </a:p>
              </p:txBody>
            </p:sp>
            <p:sp>
              <p:nvSpPr>
                <p:cNvPr id="142" name="Line 199"/>
                <p:cNvSpPr>
                  <a:spLocks noChangeShapeType="1"/>
                </p:cNvSpPr>
                <p:nvPr/>
              </p:nvSpPr>
              <p:spPr bwMode="auto">
                <a:xfrm>
                  <a:off x="4538" y="1837"/>
                  <a:ext cx="1" cy="82"/>
                </a:xfrm>
                <a:prstGeom prst="line">
                  <a:avLst/>
                </a:prstGeom>
                <a:grpFill/>
                <a:ln w="12700">
                  <a:solidFill>
                    <a:schemeClr val="tx1"/>
                  </a:solidFill>
                  <a:round/>
                  <a:headEnd/>
                  <a:tailEnd/>
                </a:ln>
              </p:spPr>
              <p:txBody>
                <a:bodyPr/>
                <a:lstStyle/>
                <a:p>
                  <a:endParaRPr lang="tr-TR" sz="1610"/>
                </a:p>
              </p:txBody>
            </p:sp>
            <p:sp>
              <p:nvSpPr>
                <p:cNvPr id="143" name="Line 200"/>
                <p:cNvSpPr>
                  <a:spLocks noChangeShapeType="1"/>
                </p:cNvSpPr>
                <p:nvPr/>
              </p:nvSpPr>
              <p:spPr bwMode="auto">
                <a:xfrm>
                  <a:off x="5090" y="1837"/>
                  <a:ext cx="1" cy="82"/>
                </a:xfrm>
                <a:prstGeom prst="line">
                  <a:avLst/>
                </a:prstGeom>
                <a:grpFill/>
                <a:ln w="12700">
                  <a:solidFill>
                    <a:schemeClr val="tx1"/>
                  </a:solidFill>
                  <a:round/>
                  <a:headEnd/>
                  <a:tailEnd/>
                </a:ln>
              </p:spPr>
              <p:txBody>
                <a:bodyPr/>
                <a:lstStyle/>
                <a:p>
                  <a:endParaRPr lang="tr-TR" sz="1610"/>
                </a:p>
              </p:txBody>
            </p:sp>
          </p:grpSp>
        </p:grpSp>
      </p:grpSp>
      <p:sp>
        <p:nvSpPr>
          <p:cNvPr id="198" name="Line 201"/>
          <p:cNvSpPr>
            <a:spLocks noChangeShapeType="1"/>
          </p:cNvSpPr>
          <p:nvPr/>
        </p:nvSpPr>
        <p:spPr bwMode="auto">
          <a:xfrm>
            <a:off x="9149173" y="1407612"/>
            <a:ext cx="867" cy="4331359"/>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lIns="96216" tIns="48108" rIns="96216" bIns="48108"/>
          <a:lstStyle/>
          <a:p>
            <a:endParaRPr lang="tr-TR" sz="1610"/>
          </a:p>
        </p:txBody>
      </p:sp>
      <p:pic>
        <p:nvPicPr>
          <p:cNvPr id="199" name="Resim 198" descr="#35490 Clip Art Graphic Of An Orange Guy Character Looking Down At An Arrow On A Bar Graph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808139" y="4872835"/>
            <a:ext cx="1648181" cy="1295259"/>
          </a:xfrm>
          <a:prstGeom prst="rect">
            <a:avLst/>
          </a:prstGeom>
          <a:noFill/>
          <a:ln>
            <a:noFill/>
          </a:ln>
        </p:spPr>
      </p:pic>
    </p:spTree>
    <p:extLst>
      <p:ext uri="{BB962C8B-B14F-4D97-AF65-F5344CB8AC3E}">
        <p14:creationId xmlns:p14="http://schemas.microsoft.com/office/powerpoint/2010/main" val="2607828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0036" name="Group 4"/>
          <p:cNvGrpSpPr>
            <a:grpSpLocks/>
          </p:cNvGrpSpPr>
          <p:nvPr/>
        </p:nvGrpSpPr>
        <p:grpSpPr bwMode="auto">
          <a:xfrm>
            <a:off x="5782673" y="1854118"/>
            <a:ext cx="2545443" cy="2595571"/>
            <a:chOff x="192" y="1440"/>
            <a:chExt cx="1440" cy="1626"/>
          </a:xfrm>
        </p:grpSpPr>
        <p:grpSp>
          <p:nvGrpSpPr>
            <p:cNvPr id="2860037" name="Group 5"/>
            <p:cNvGrpSpPr>
              <a:grpSpLocks noChangeAspect="1"/>
            </p:cNvGrpSpPr>
            <p:nvPr/>
          </p:nvGrpSpPr>
          <p:grpSpPr bwMode="auto">
            <a:xfrm>
              <a:off x="487" y="2271"/>
              <a:ext cx="74" cy="73"/>
              <a:chOff x="1392" y="2976"/>
              <a:chExt cx="96" cy="96"/>
            </a:xfrm>
          </p:grpSpPr>
          <p:sp>
            <p:nvSpPr>
              <p:cNvPr id="2860038" name="Line 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39" name="Line 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40" name="Group 8"/>
            <p:cNvGrpSpPr>
              <a:grpSpLocks noChangeAspect="1"/>
            </p:cNvGrpSpPr>
            <p:nvPr/>
          </p:nvGrpSpPr>
          <p:grpSpPr bwMode="auto">
            <a:xfrm>
              <a:off x="450" y="2381"/>
              <a:ext cx="74" cy="74"/>
              <a:chOff x="1392" y="2976"/>
              <a:chExt cx="96" cy="96"/>
            </a:xfrm>
          </p:grpSpPr>
          <p:sp>
            <p:nvSpPr>
              <p:cNvPr id="2860041" name="Line 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42" name="Line 1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43" name="Group 11"/>
            <p:cNvGrpSpPr>
              <a:grpSpLocks noChangeAspect="1"/>
            </p:cNvGrpSpPr>
            <p:nvPr/>
          </p:nvGrpSpPr>
          <p:grpSpPr bwMode="auto">
            <a:xfrm>
              <a:off x="561" y="2381"/>
              <a:ext cx="74" cy="74"/>
              <a:chOff x="1392" y="2976"/>
              <a:chExt cx="96" cy="96"/>
            </a:xfrm>
          </p:grpSpPr>
          <p:sp>
            <p:nvSpPr>
              <p:cNvPr id="2860044" name="Line 1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45" name="Line 1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46" name="Group 14"/>
            <p:cNvGrpSpPr>
              <a:grpSpLocks noChangeAspect="1"/>
            </p:cNvGrpSpPr>
            <p:nvPr/>
          </p:nvGrpSpPr>
          <p:grpSpPr bwMode="auto">
            <a:xfrm>
              <a:off x="414" y="2492"/>
              <a:ext cx="73" cy="74"/>
              <a:chOff x="1392" y="2976"/>
              <a:chExt cx="96" cy="96"/>
            </a:xfrm>
          </p:grpSpPr>
          <p:sp>
            <p:nvSpPr>
              <p:cNvPr id="2860047" name="Line 1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48" name="Line 1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49" name="Group 17"/>
            <p:cNvGrpSpPr>
              <a:grpSpLocks noChangeAspect="1"/>
            </p:cNvGrpSpPr>
            <p:nvPr/>
          </p:nvGrpSpPr>
          <p:grpSpPr bwMode="auto">
            <a:xfrm>
              <a:off x="524" y="2492"/>
              <a:ext cx="74" cy="74"/>
              <a:chOff x="1392" y="2976"/>
              <a:chExt cx="96" cy="96"/>
            </a:xfrm>
          </p:grpSpPr>
          <p:sp>
            <p:nvSpPr>
              <p:cNvPr id="2860050" name="Line 1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51" name="Line 1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52" name="Group 20"/>
            <p:cNvGrpSpPr>
              <a:grpSpLocks noChangeAspect="1"/>
            </p:cNvGrpSpPr>
            <p:nvPr/>
          </p:nvGrpSpPr>
          <p:grpSpPr bwMode="auto">
            <a:xfrm>
              <a:off x="340" y="2603"/>
              <a:ext cx="74" cy="74"/>
              <a:chOff x="1392" y="2976"/>
              <a:chExt cx="96" cy="96"/>
            </a:xfrm>
          </p:grpSpPr>
          <p:sp>
            <p:nvSpPr>
              <p:cNvPr id="2860053" name="Line 2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54" name="Line 2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55" name="Group 23"/>
            <p:cNvGrpSpPr>
              <a:grpSpLocks noChangeAspect="1"/>
            </p:cNvGrpSpPr>
            <p:nvPr/>
          </p:nvGrpSpPr>
          <p:grpSpPr bwMode="auto">
            <a:xfrm>
              <a:off x="635" y="2271"/>
              <a:ext cx="74" cy="73"/>
              <a:chOff x="1392" y="2976"/>
              <a:chExt cx="96" cy="96"/>
            </a:xfrm>
          </p:grpSpPr>
          <p:sp>
            <p:nvSpPr>
              <p:cNvPr id="2860056" name="Line 2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57" name="Line 2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58" name="Group 26"/>
            <p:cNvGrpSpPr>
              <a:grpSpLocks noChangeAspect="1"/>
            </p:cNvGrpSpPr>
            <p:nvPr/>
          </p:nvGrpSpPr>
          <p:grpSpPr bwMode="auto">
            <a:xfrm>
              <a:off x="709" y="2381"/>
              <a:ext cx="74" cy="74"/>
              <a:chOff x="1392" y="2976"/>
              <a:chExt cx="96" cy="96"/>
            </a:xfrm>
          </p:grpSpPr>
          <p:sp>
            <p:nvSpPr>
              <p:cNvPr id="2860059" name="Line 2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60" name="Line 2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61" name="Group 29"/>
            <p:cNvGrpSpPr>
              <a:grpSpLocks noChangeAspect="1"/>
            </p:cNvGrpSpPr>
            <p:nvPr/>
          </p:nvGrpSpPr>
          <p:grpSpPr bwMode="auto">
            <a:xfrm>
              <a:off x="672" y="2492"/>
              <a:ext cx="74" cy="74"/>
              <a:chOff x="1392" y="2976"/>
              <a:chExt cx="96" cy="96"/>
            </a:xfrm>
          </p:grpSpPr>
          <p:sp>
            <p:nvSpPr>
              <p:cNvPr id="2860062" name="Line 3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63" name="Line 3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64" name="Group 32"/>
            <p:cNvGrpSpPr>
              <a:grpSpLocks noChangeAspect="1"/>
            </p:cNvGrpSpPr>
            <p:nvPr/>
          </p:nvGrpSpPr>
          <p:grpSpPr bwMode="auto">
            <a:xfrm>
              <a:off x="783" y="2492"/>
              <a:ext cx="74" cy="74"/>
              <a:chOff x="1392" y="2976"/>
              <a:chExt cx="96" cy="96"/>
            </a:xfrm>
          </p:grpSpPr>
          <p:sp>
            <p:nvSpPr>
              <p:cNvPr id="2860065" name="Line 3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66" name="Line 3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67" name="Group 35"/>
            <p:cNvGrpSpPr>
              <a:grpSpLocks noChangeAspect="1"/>
            </p:cNvGrpSpPr>
            <p:nvPr/>
          </p:nvGrpSpPr>
          <p:grpSpPr bwMode="auto">
            <a:xfrm>
              <a:off x="635" y="2603"/>
              <a:ext cx="74" cy="74"/>
              <a:chOff x="1392" y="2976"/>
              <a:chExt cx="96" cy="96"/>
            </a:xfrm>
          </p:grpSpPr>
          <p:sp>
            <p:nvSpPr>
              <p:cNvPr id="2860068" name="Line 3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69" name="Line 3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70" name="Group 38"/>
            <p:cNvGrpSpPr>
              <a:grpSpLocks noChangeAspect="1"/>
            </p:cNvGrpSpPr>
            <p:nvPr/>
          </p:nvGrpSpPr>
          <p:grpSpPr bwMode="auto">
            <a:xfrm>
              <a:off x="746" y="2603"/>
              <a:ext cx="74" cy="74"/>
              <a:chOff x="1392" y="2976"/>
              <a:chExt cx="96" cy="96"/>
            </a:xfrm>
          </p:grpSpPr>
          <p:sp>
            <p:nvSpPr>
              <p:cNvPr id="2860071" name="Line 3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72" name="Line 4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73" name="Group 41"/>
            <p:cNvGrpSpPr>
              <a:grpSpLocks noChangeAspect="1"/>
            </p:cNvGrpSpPr>
            <p:nvPr/>
          </p:nvGrpSpPr>
          <p:grpSpPr bwMode="auto">
            <a:xfrm>
              <a:off x="561" y="2714"/>
              <a:ext cx="74" cy="73"/>
              <a:chOff x="1392" y="2976"/>
              <a:chExt cx="96" cy="96"/>
            </a:xfrm>
          </p:grpSpPr>
          <p:sp>
            <p:nvSpPr>
              <p:cNvPr id="2860074" name="Line 4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75" name="Line 4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76" name="Group 44"/>
            <p:cNvGrpSpPr>
              <a:grpSpLocks noChangeAspect="1"/>
            </p:cNvGrpSpPr>
            <p:nvPr/>
          </p:nvGrpSpPr>
          <p:grpSpPr bwMode="auto">
            <a:xfrm>
              <a:off x="857" y="2381"/>
              <a:ext cx="73" cy="74"/>
              <a:chOff x="1392" y="2976"/>
              <a:chExt cx="96" cy="96"/>
            </a:xfrm>
          </p:grpSpPr>
          <p:sp>
            <p:nvSpPr>
              <p:cNvPr id="2860077" name="Line 4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78" name="Line 4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79" name="Group 47"/>
            <p:cNvGrpSpPr>
              <a:grpSpLocks noChangeAspect="1"/>
            </p:cNvGrpSpPr>
            <p:nvPr/>
          </p:nvGrpSpPr>
          <p:grpSpPr bwMode="auto">
            <a:xfrm>
              <a:off x="487" y="2603"/>
              <a:ext cx="74" cy="74"/>
              <a:chOff x="1392" y="2976"/>
              <a:chExt cx="96" cy="96"/>
            </a:xfrm>
          </p:grpSpPr>
          <p:sp>
            <p:nvSpPr>
              <p:cNvPr id="2860080" name="Line 4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81" name="Line 4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82" name="Group 50"/>
            <p:cNvGrpSpPr>
              <a:grpSpLocks noChangeAspect="1"/>
            </p:cNvGrpSpPr>
            <p:nvPr/>
          </p:nvGrpSpPr>
          <p:grpSpPr bwMode="auto">
            <a:xfrm>
              <a:off x="414" y="2714"/>
              <a:ext cx="73" cy="73"/>
              <a:chOff x="1392" y="2976"/>
              <a:chExt cx="96" cy="96"/>
            </a:xfrm>
          </p:grpSpPr>
          <p:sp>
            <p:nvSpPr>
              <p:cNvPr id="2860083" name="Line 5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84" name="Line 5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85" name="Group 53"/>
            <p:cNvGrpSpPr>
              <a:grpSpLocks noChangeAspect="1"/>
            </p:cNvGrpSpPr>
            <p:nvPr/>
          </p:nvGrpSpPr>
          <p:grpSpPr bwMode="auto">
            <a:xfrm>
              <a:off x="783" y="2271"/>
              <a:ext cx="74" cy="73"/>
              <a:chOff x="1392" y="2976"/>
              <a:chExt cx="96" cy="96"/>
            </a:xfrm>
          </p:grpSpPr>
          <p:sp>
            <p:nvSpPr>
              <p:cNvPr id="2860086" name="Line 5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87" name="Line 5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88" name="Group 56"/>
            <p:cNvGrpSpPr>
              <a:grpSpLocks noChangeAspect="1"/>
            </p:cNvGrpSpPr>
            <p:nvPr/>
          </p:nvGrpSpPr>
          <p:grpSpPr bwMode="auto">
            <a:xfrm>
              <a:off x="930" y="2455"/>
              <a:ext cx="74" cy="74"/>
              <a:chOff x="1392" y="2976"/>
              <a:chExt cx="96" cy="96"/>
            </a:xfrm>
          </p:grpSpPr>
          <p:sp>
            <p:nvSpPr>
              <p:cNvPr id="2860089" name="Line 5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90" name="Line 5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91" name="Group 59"/>
            <p:cNvGrpSpPr>
              <a:grpSpLocks noChangeAspect="1"/>
            </p:cNvGrpSpPr>
            <p:nvPr/>
          </p:nvGrpSpPr>
          <p:grpSpPr bwMode="auto">
            <a:xfrm>
              <a:off x="894" y="2566"/>
              <a:ext cx="73" cy="74"/>
              <a:chOff x="1392" y="2976"/>
              <a:chExt cx="96" cy="96"/>
            </a:xfrm>
          </p:grpSpPr>
          <p:sp>
            <p:nvSpPr>
              <p:cNvPr id="2860092" name="Line 6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93" name="Line 6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94" name="Group 62"/>
            <p:cNvGrpSpPr>
              <a:grpSpLocks noChangeAspect="1"/>
            </p:cNvGrpSpPr>
            <p:nvPr/>
          </p:nvGrpSpPr>
          <p:grpSpPr bwMode="auto">
            <a:xfrm>
              <a:off x="1004" y="2566"/>
              <a:ext cx="74" cy="74"/>
              <a:chOff x="1392" y="2976"/>
              <a:chExt cx="96" cy="96"/>
            </a:xfrm>
          </p:grpSpPr>
          <p:sp>
            <p:nvSpPr>
              <p:cNvPr id="2860095" name="Line 6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96" name="Line 6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097" name="Group 65"/>
            <p:cNvGrpSpPr>
              <a:grpSpLocks noChangeAspect="1"/>
            </p:cNvGrpSpPr>
            <p:nvPr/>
          </p:nvGrpSpPr>
          <p:grpSpPr bwMode="auto">
            <a:xfrm>
              <a:off x="857" y="2677"/>
              <a:ext cx="73" cy="74"/>
              <a:chOff x="1392" y="2976"/>
              <a:chExt cx="96" cy="96"/>
            </a:xfrm>
          </p:grpSpPr>
          <p:sp>
            <p:nvSpPr>
              <p:cNvPr id="2860098" name="Line 6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099" name="Line 6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00" name="Group 68"/>
            <p:cNvGrpSpPr>
              <a:grpSpLocks noChangeAspect="1"/>
            </p:cNvGrpSpPr>
            <p:nvPr/>
          </p:nvGrpSpPr>
          <p:grpSpPr bwMode="auto">
            <a:xfrm>
              <a:off x="967" y="2677"/>
              <a:ext cx="74" cy="74"/>
              <a:chOff x="1392" y="2976"/>
              <a:chExt cx="96" cy="96"/>
            </a:xfrm>
          </p:grpSpPr>
          <p:sp>
            <p:nvSpPr>
              <p:cNvPr id="2860101" name="Line 6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02" name="Line 7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03" name="Group 71"/>
            <p:cNvGrpSpPr>
              <a:grpSpLocks noChangeAspect="1"/>
            </p:cNvGrpSpPr>
            <p:nvPr/>
          </p:nvGrpSpPr>
          <p:grpSpPr bwMode="auto">
            <a:xfrm>
              <a:off x="783" y="2787"/>
              <a:ext cx="74" cy="74"/>
              <a:chOff x="1392" y="2976"/>
              <a:chExt cx="96" cy="96"/>
            </a:xfrm>
          </p:grpSpPr>
          <p:sp>
            <p:nvSpPr>
              <p:cNvPr id="2860104" name="Line 7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05" name="Line 7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06" name="Group 74"/>
            <p:cNvGrpSpPr>
              <a:grpSpLocks noChangeAspect="1"/>
            </p:cNvGrpSpPr>
            <p:nvPr/>
          </p:nvGrpSpPr>
          <p:grpSpPr bwMode="auto">
            <a:xfrm>
              <a:off x="1078" y="2455"/>
              <a:ext cx="74" cy="74"/>
              <a:chOff x="1392" y="2976"/>
              <a:chExt cx="96" cy="96"/>
            </a:xfrm>
          </p:grpSpPr>
          <p:sp>
            <p:nvSpPr>
              <p:cNvPr id="2860107" name="Line 7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08" name="Line 7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09" name="Group 77"/>
            <p:cNvGrpSpPr>
              <a:grpSpLocks noChangeAspect="1"/>
            </p:cNvGrpSpPr>
            <p:nvPr/>
          </p:nvGrpSpPr>
          <p:grpSpPr bwMode="auto">
            <a:xfrm>
              <a:off x="1152" y="2566"/>
              <a:ext cx="74" cy="74"/>
              <a:chOff x="1392" y="2976"/>
              <a:chExt cx="96" cy="96"/>
            </a:xfrm>
          </p:grpSpPr>
          <p:sp>
            <p:nvSpPr>
              <p:cNvPr id="2860110" name="Line 7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11" name="Line 7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12" name="Group 80"/>
            <p:cNvGrpSpPr>
              <a:grpSpLocks noChangeAspect="1"/>
            </p:cNvGrpSpPr>
            <p:nvPr/>
          </p:nvGrpSpPr>
          <p:grpSpPr bwMode="auto">
            <a:xfrm>
              <a:off x="1115" y="2677"/>
              <a:ext cx="74" cy="74"/>
              <a:chOff x="1392" y="2976"/>
              <a:chExt cx="96" cy="96"/>
            </a:xfrm>
          </p:grpSpPr>
          <p:sp>
            <p:nvSpPr>
              <p:cNvPr id="2860113" name="Line 8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14" name="Line 8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15" name="Group 83"/>
            <p:cNvGrpSpPr>
              <a:grpSpLocks noChangeAspect="1"/>
            </p:cNvGrpSpPr>
            <p:nvPr/>
          </p:nvGrpSpPr>
          <p:grpSpPr bwMode="auto">
            <a:xfrm>
              <a:off x="1226" y="2677"/>
              <a:ext cx="74" cy="74"/>
              <a:chOff x="1392" y="2976"/>
              <a:chExt cx="96" cy="96"/>
            </a:xfrm>
          </p:grpSpPr>
          <p:sp>
            <p:nvSpPr>
              <p:cNvPr id="2860116" name="Line 8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17" name="Line 8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18" name="Group 86"/>
            <p:cNvGrpSpPr>
              <a:grpSpLocks noChangeAspect="1"/>
            </p:cNvGrpSpPr>
            <p:nvPr/>
          </p:nvGrpSpPr>
          <p:grpSpPr bwMode="auto">
            <a:xfrm>
              <a:off x="1078" y="2787"/>
              <a:ext cx="74" cy="74"/>
              <a:chOff x="1392" y="2976"/>
              <a:chExt cx="96" cy="96"/>
            </a:xfrm>
          </p:grpSpPr>
          <p:sp>
            <p:nvSpPr>
              <p:cNvPr id="2860119" name="Line 8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20" name="Line 8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21" name="Group 89"/>
            <p:cNvGrpSpPr>
              <a:grpSpLocks noChangeAspect="1"/>
            </p:cNvGrpSpPr>
            <p:nvPr/>
          </p:nvGrpSpPr>
          <p:grpSpPr bwMode="auto">
            <a:xfrm>
              <a:off x="1189" y="2787"/>
              <a:ext cx="74" cy="74"/>
              <a:chOff x="1392" y="2976"/>
              <a:chExt cx="96" cy="96"/>
            </a:xfrm>
          </p:grpSpPr>
          <p:sp>
            <p:nvSpPr>
              <p:cNvPr id="2860122" name="Line 9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23" name="Line 9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24" name="Group 92"/>
            <p:cNvGrpSpPr>
              <a:grpSpLocks noChangeAspect="1"/>
            </p:cNvGrpSpPr>
            <p:nvPr/>
          </p:nvGrpSpPr>
          <p:grpSpPr bwMode="auto">
            <a:xfrm>
              <a:off x="1004" y="2898"/>
              <a:ext cx="74" cy="74"/>
              <a:chOff x="1392" y="2976"/>
              <a:chExt cx="96" cy="96"/>
            </a:xfrm>
          </p:grpSpPr>
          <p:sp>
            <p:nvSpPr>
              <p:cNvPr id="2860125" name="Line 9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26" name="Line 9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27" name="Group 95"/>
            <p:cNvGrpSpPr>
              <a:grpSpLocks noChangeAspect="1"/>
            </p:cNvGrpSpPr>
            <p:nvPr/>
          </p:nvGrpSpPr>
          <p:grpSpPr bwMode="auto">
            <a:xfrm>
              <a:off x="1300" y="2566"/>
              <a:ext cx="74" cy="74"/>
              <a:chOff x="1392" y="2976"/>
              <a:chExt cx="96" cy="96"/>
            </a:xfrm>
          </p:grpSpPr>
          <p:sp>
            <p:nvSpPr>
              <p:cNvPr id="2860128" name="Line 9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29" name="Line 9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30" name="Group 98"/>
            <p:cNvGrpSpPr>
              <a:grpSpLocks noChangeAspect="1"/>
            </p:cNvGrpSpPr>
            <p:nvPr/>
          </p:nvGrpSpPr>
          <p:grpSpPr bwMode="auto">
            <a:xfrm>
              <a:off x="930" y="2787"/>
              <a:ext cx="74" cy="74"/>
              <a:chOff x="1392" y="2976"/>
              <a:chExt cx="96" cy="96"/>
            </a:xfrm>
          </p:grpSpPr>
          <p:sp>
            <p:nvSpPr>
              <p:cNvPr id="2860131" name="Line 9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32" name="Line 10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33" name="Group 101"/>
            <p:cNvGrpSpPr>
              <a:grpSpLocks noChangeAspect="1"/>
            </p:cNvGrpSpPr>
            <p:nvPr/>
          </p:nvGrpSpPr>
          <p:grpSpPr bwMode="auto">
            <a:xfrm>
              <a:off x="857" y="2898"/>
              <a:ext cx="73" cy="74"/>
              <a:chOff x="1392" y="2976"/>
              <a:chExt cx="96" cy="96"/>
            </a:xfrm>
          </p:grpSpPr>
          <p:sp>
            <p:nvSpPr>
              <p:cNvPr id="2860134" name="Line 10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35" name="Line 10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36" name="Group 104"/>
            <p:cNvGrpSpPr>
              <a:grpSpLocks noChangeAspect="1"/>
            </p:cNvGrpSpPr>
            <p:nvPr/>
          </p:nvGrpSpPr>
          <p:grpSpPr bwMode="auto">
            <a:xfrm>
              <a:off x="1226" y="2455"/>
              <a:ext cx="74" cy="74"/>
              <a:chOff x="1392" y="2976"/>
              <a:chExt cx="96" cy="96"/>
            </a:xfrm>
          </p:grpSpPr>
          <p:sp>
            <p:nvSpPr>
              <p:cNvPr id="2860137" name="Line 10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38" name="Line 10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39" name="Group 107"/>
            <p:cNvGrpSpPr>
              <a:grpSpLocks noChangeAspect="1"/>
            </p:cNvGrpSpPr>
            <p:nvPr/>
          </p:nvGrpSpPr>
          <p:grpSpPr bwMode="auto">
            <a:xfrm>
              <a:off x="709" y="1680"/>
              <a:ext cx="74" cy="74"/>
              <a:chOff x="1392" y="2976"/>
              <a:chExt cx="96" cy="96"/>
            </a:xfrm>
          </p:grpSpPr>
          <p:sp>
            <p:nvSpPr>
              <p:cNvPr id="2860140" name="Line 10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41" name="Line 10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42" name="Group 110"/>
            <p:cNvGrpSpPr>
              <a:grpSpLocks noChangeAspect="1"/>
            </p:cNvGrpSpPr>
            <p:nvPr/>
          </p:nvGrpSpPr>
          <p:grpSpPr bwMode="auto">
            <a:xfrm>
              <a:off x="672" y="1791"/>
              <a:ext cx="74" cy="74"/>
              <a:chOff x="1392" y="2976"/>
              <a:chExt cx="96" cy="96"/>
            </a:xfrm>
          </p:grpSpPr>
          <p:sp>
            <p:nvSpPr>
              <p:cNvPr id="2860143" name="Line 11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44" name="Line 11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45" name="Group 113"/>
            <p:cNvGrpSpPr>
              <a:grpSpLocks noChangeAspect="1"/>
            </p:cNvGrpSpPr>
            <p:nvPr/>
          </p:nvGrpSpPr>
          <p:grpSpPr bwMode="auto">
            <a:xfrm>
              <a:off x="783" y="1791"/>
              <a:ext cx="74" cy="74"/>
              <a:chOff x="1392" y="2976"/>
              <a:chExt cx="96" cy="96"/>
            </a:xfrm>
          </p:grpSpPr>
          <p:sp>
            <p:nvSpPr>
              <p:cNvPr id="2860146" name="Line 11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47" name="Line 11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48" name="Group 116"/>
            <p:cNvGrpSpPr>
              <a:grpSpLocks noChangeAspect="1"/>
            </p:cNvGrpSpPr>
            <p:nvPr/>
          </p:nvGrpSpPr>
          <p:grpSpPr bwMode="auto">
            <a:xfrm>
              <a:off x="635" y="1901"/>
              <a:ext cx="74" cy="74"/>
              <a:chOff x="1392" y="2976"/>
              <a:chExt cx="96" cy="96"/>
            </a:xfrm>
          </p:grpSpPr>
          <p:sp>
            <p:nvSpPr>
              <p:cNvPr id="2860149" name="Line 11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50" name="Line 11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51" name="Group 119"/>
            <p:cNvGrpSpPr>
              <a:grpSpLocks noChangeAspect="1"/>
            </p:cNvGrpSpPr>
            <p:nvPr/>
          </p:nvGrpSpPr>
          <p:grpSpPr bwMode="auto">
            <a:xfrm>
              <a:off x="746" y="1901"/>
              <a:ext cx="74" cy="74"/>
              <a:chOff x="1392" y="2976"/>
              <a:chExt cx="96" cy="96"/>
            </a:xfrm>
          </p:grpSpPr>
          <p:sp>
            <p:nvSpPr>
              <p:cNvPr id="2860152" name="Line 12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53" name="Line 12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54" name="Group 122"/>
            <p:cNvGrpSpPr>
              <a:grpSpLocks noChangeAspect="1"/>
            </p:cNvGrpSpPr>
            <p:nvPr/>
          </p:nvGrpSpPr>
          <p:grpSpPr bwMode="auto">
            <a:xfrm>
              <a:off x="857" y="1680"/>
              <a:ext cx="73" cy="74"/>
              <a:chOff x="1392" y="2976"/>
              <a:chExt cx="96" cy="96"/>
            </a:xfrm>
          </p:grpSpPr>
          <p:sp>
            <p:nvSpPr>
              <p:cNvPr id="2860155" name="Line 12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56" name="Line 12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57" name="Group 125"/>
            <p:cNvGrpSpPr>
              <a:grpSpLocks noChangeAspect="1"/>
            </p:cNvGrpSpPr>
            <p:nvPr/>
          </p:nvGrpSpPr>
          <p:grpSpPr bwMode="auto">
            <a:xfrm>
              <a:off x="930" y="1791"/>
              <a:ext cx="74" cy="74"/>
              <a:chOff x="1392" y="2976"/>
              <a:chExt cx="96" cy="96"/>
            </a:xfrm>
          </p:grpSpPr>
          <p:sp>
            <p:nvSpPr>
              <p:cNvPr id="2860158" name="Line 12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59" name="Line 12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60" name="Group 128"/>
            <p:cNvGrpSpPr>
              <a:grpSpLocks noChangeAspect="1"/>
            </p:cNvGrpSpPr>
            <p:nvPr/>
          </p:nvGrpSpPr>
          <p:grpSpPr bwMode="auto">
            <a:xfrm>
              <a:off x="894" y="1901"/>
              <a:ext cx="73" cy="74"/>
              <a:chOff x="1392" y="2976"/>
              <a:chExt cx="96" cy="96"/>
            </a:xfrm>
          </p:grpSpPr>
          <p:sp>
            <p:nvSpPr>
              <p:cNvPr id="2860161" name="Line 12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62" name="Line 13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63" name="Group 131"/>
            <p:cNvGrpSpPr>
              <a:grpSpLocks noChangeAspect="1"/>
            </p:cNvGrpSpPr>
            <p:nvPr/>
          </p:nvGrpSpPr>
          <p:grpSpPr bwMode="auto">
            <a:xfrm>
              <a:off x="1004" y="1901"/>
              <a:ext cx="74" cy="74"/>
              <a:chOff x="1392" y="2976"/>
              <a:chExt cx="96" cy="96"/>
            </a:xfrm>
          </p:grpSpPr>
          <p:sp>
            <p:nvSpPr>
              <p:cNvPr id="2860164" name="Line 13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65" name="Line 13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66" name="Group 134"/>
            <p:cNvGrpSpPr>
              <a:grpSpLocks noChangeAspect="1"/>
            </p:cNvGrpSpPr>
            <p:nvPr/>
          </p:nvGrpSpPr>
          <p:grpSpPr bwMode="auto">
            <a:xfrm>
              <a:off x="857" y="2012"/>
              <a:ext cx="73" cy="74"/>
              <a:chOff x="1392" y="2976"/>
              <a:chExt cx="96" cy="96"/>
            </a:xfrm>
          </p:grpSpPr>
          <p:sp>
            <p:nvSpPr>
              <p:cNvPr id="2860167" name="Line 13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68" name="Line 13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69" name="Group 137"/>
            <p:cNvGrpSpPr>
              <a:grpSpLocks noChangeAspect="1"/>
            </p:cNvGrpSpPr>
            <p:nvPr/>
          </p:nvGrpSpPr>
          <p:grpSpPr bwMode="auto">
            <a:xfrm>
              <a:off x="967" y="2012"/>
              <a:ext cx="74" cy="74"/>
              <a:chOff x="1392" y="2976"/>
              <a:chExt cx="96" cy="96"/>
            </a:xfrm>
          </p:grpSpPr>
          <p:sp>
            <p:nvSpPr>
              <p:cNvPr id="2860170" name="Line 13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71" name="Line 13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72" name="Group 140"/>
            <p:cNvGrpSpPr>
              <a:grpSpLocks noChangeAspect="1"/>
            </p:cNvGrpSpPr>
            <p:nvPr/>
          </p:nvGrpSpPr>
          <p:grpSpPr bwMode="auto">
            <a:xfrm>
              <a:off x="783" y="2123"/>
              <a:ext cx="74" cy="74"/>
              <a:chOff x="1392" y="2976"/>
              <a:chExt cx="96" cy="96"/>
            </a:xfrm>
          </p:grpSpPr>
          <p:sp>
            <p:nvSpPr>
              <p:cNvPr id="2860173" name="Line 14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74" name="Line 14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75" name="Group 143"/>
            <p:cNvGrpSpPr>
              <a:grpSpLocks noChangeAspect="1"/>
            </p:cNvGrpSpPr>
            <p:nvPr/>
          </p:nvGrpSpPr>
          <p:grpSpPr bwMode="auto">
            <a:xfrm>
              <a:off x="1078" y="1791"/>
              <a:ext cx="74" cy="74"/>
              <a:chOff x="1392" y="2976"/>
              <a:chExt cx="96" cy="96"/>
            </a:xfrm>
          </p:grpSpPr>
          <p:sp>
            <p:nvSpPr>
              <p:cNvPr id="2860176" name="Line 14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77" name="Line 14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78" name="Group 146"/>
            <p:cNvGrpSpPr>
              <a:grpSpLocks noChangeAspect="1"/>
            </p:cNvGrpSpPr>
            <p:nvPr/>
          </p:nvGrpSpPr>
          <p:grpSpPr bwMode="auto">
            <a:xfrm>
              <a:off x="709" y="2012"/>
              <a:ext cx="74" cy="74"/>
              <a:chOff x="1392" y="2976"/>
              <a:chExt cx="96" cy="96"/>
            </a:xfrm>
          </p:grpSpPr>
          <p:sp>
            <p:nvSpPr>
              <p:cNvPr id="2860179" name="Line 14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80" name="Line 14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81" name="Group 149"/>
            <p:cNvGrpSpPr>
              <a:grpSpLocks noChangeAspect="1"/>
            </p:cNvGrpSpPr>
            <p:nvPr/>
          </p:nvGrpSpPr>
          <p:grpSpPr bwMode="auto">
            <a:xfrm>
              <a:off x="635" y="2123"/>
              <a:ext cx="74" cy="74"/>
              <a:chOff x="1392" y="2976"/>
              <a:chExt cx="96" cy="96"/>
            </a:xfrm>
          </p:grpSpPr>
          <p:sp>
            <p:nvSpPr>
              <p:cNvPr id="2860182" name="Line 15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83" name="Line 15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84" name="Group 152"/>
            <p:cNvGrpSpPr>
              <a:grpSpLocks noChangeAspect="1"/>
            </p:cNvGrpSpPr>
            <p:nvPr/>
          </p:nvGrpSpPr>
          <p:grpSpPr bwMode="auto">
            <a:xfrm>
              <a:off x="1004" y="1680"/>
              <a:ext cx="74" cy="74"/>
              <a:chOff x="1392" y="2976"/>
              <a:chExt cx="96" cy="96"/>
            </a:xfrm>
          </p:grpSpPr>
          <p:sp>
            <p:nvSpPr>
              <p:cNvPr id="2860185" name="Line 15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86" name="Line 15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87" name="Group 155"/>
            <p:cNvGrpSpPr>
              <a:grpSpLocks noChangeAspect="1"/>
            </p:cNvGrpSpPr>
            <p:nvPr/>
          </p:nvGrpSpPr>
          <p:grpSpPr bwMode="auto">
            <a:xfrm>
              <a:off x="1152" y="1865"/>
              <a:ext cx="74" cy="73"/>
              <a:chOff x="1392" y="2976"/>
              <a:chExt cx="96" cy="96"/>
            </a:xfrm>
          </p:grpSpPr>
          <p:sp>
            <p:nvSpPr>
              <p:cNvPr id="2860188" name="Line 15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89" name="Line 15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90" name="Group 158"/>
            <p:cNvGrpSpPr>
              <a:grpSpLocks noChangeAspect="1"/>
            </p:cNvGrpSpPr>
            <p:nvPr/>
          </p:nvGrpSpPr>
          <p:grpSpPr bwMode="auto">
            <a:xfrm>
              <a:off x="1115" y="1975"/>
              <a:ext cx="74" cy="74"/>
              <a:chOff x="1392" y="2976"/>
              <a:chExt cx="96" cy="96"/>
            </a:xfrm>
          </p:grpSpPr>
          <p:sp>
            <p:nvSpPr>
              <p:cNvPr id="2860191" name="Line 15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92" name="Line 16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93" name="Group 161"/>
            <p:cNvGrpSpPr>
              <a:grpSpLocks noChangeAspect="1"/>
            </p:cNvGrpSpPr>
            <p:nvPr/>
          </p:nvGrpSpPr>
          <p:grpSpPr bwMode="auto">
            <a:xfrm>
              <a:off x="1226" y="1975"/>
              <a:ext cx="74" cy="74"/>
              <a:chOff x="1392" y="2976"/>
              <a:chExt cx="96" cy="96"/>
            </a:xfrm>
          </p:grpSpPr>
          <p:sp>
            <p:nvSpPr>
              <p:cNvPr id="2860194" name="Line 16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95" name="Line 16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96" name="Group 164"/>
            <p:cNvGrpSpPr>
              <a:grpSpLocks noChangeAspect="1"/>
            </p:cNvGrpSpPr>
            <p:nvPr/>
          </p:nvGrpSpPr>
          <p:grpSpPr bwMode="auto">
            <a:xfrm>
              <a:off x="1078" y="2086"/>
              <a:ext cx="74" cy="74"/>
              <a:chOff x="1392" y="2976"/>
              <a:chExt cx="96" cy="96"/>
            </a:xfrm>
          </p:grpSpPr>
          <p:sp>
            <p:nvSpPr>
              <p:cNvPr id="2860197" name="Line 16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198" name="Line 16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199" name="Group 167"/>
            <p:cNvGrpSpPr>
              <a:grpSpLocks noChangeAspect="1"/>
            </p:cNvGrpSpPr>
            <p:nvPr/>
          </p:nvGrpSpPr>
          <p:grpSpPr bwMode="auto">
            <a:xfrm>
              <a:off x="1189" y="2086"/>
              <a:ext cx="74" cy="74"/>
              <a:chOff x="1392" y="2976"/>
              <a:chExt cx="96" cy="96"/>
            </a:xfrm>
          </p:grpSpPr>
          <p:sp>
            <p:nvSpPr>
              <p:cNvPr id="2860200" name="Line 16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01" name="Line 16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02" name="Group 170"/>
            <p:cNvGrpSpPr>
              <a:grpSpLocks noChangeAspect="1"/>
            </p:cNvGrpSpPr>
            <p:nvPr/>
          </p:nvGrpSpPr>
          <p:grpSpPr bwMode="auto">
            <a:xfrm>
              <a:off x="1004" y="2197"/>
              <a:ext cx="74" cy="74"/>
              <a:chOff x="1392" y="2976"/>
              <a:chExt cx="96" cy="96"/>
            </a:xfrm>
          </p:grpSpPr>
          <p:sp>
            <p:nvSpPr>
              <p:cNvPr id="2860203" name="Line 17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04" name="Line 17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05" name="Group 173"/>
            <p:cNvGrpSpPr>
              <a:grpSpLocks noChangeAspect="1"/>
            </p:cNvGrpSpPr>
            <p:nvPr/>
          </p:nvGrpSpPr>
          <p:grpSpPr bwMode="auto">
            <a:xfrm>
              <a:off x="1300" y="1865"/>
              <a:ext cx="74" cy="73"/>
              <a:chOff x="1392" y="2976"/>
              <a:chExt cx="96" cy="96"/>
            </a:xfrm>
          </p:grpSpPr>
          <p:sp>
            <p:nvSpPr>
              <p:cNvPr id="2860206" name="Line 17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07" name="Line 17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08" name="Group 176"/>
            <p:cNvGrpSpPr>
              <a:grpSpLocks noChangeAspect="1"/>
            </p:cNvGrpSpPr>
            <p:nvPr/>
          </p:nvGrpSpPr>
          <p:grpSpPr bwMode="auto">
            <a:xfrm>
              <a:off x="1374" y="1975"/>
              <a:ext cx="73" cy="74"/>
              <a:chOff x="1392" y="2976"/>
              <a:chExt cx="96" cy="96"/>
            </a:xfrm>
          </p:grpSpPr>
          <p:sp>
            <p:nvSpPr>
              <p:cNvPr id="2860209" name="Line 17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10" name="Line 17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11" name="Group 179"/>
            <p:cNvGrpSpPr>
              <a:grpSpLocks noChangeAspect="1"/>
            </p:cNvGrpSpPr>
            <p:nvPr/>
          </p:nvGrpSpPr>
          <p:grpSpPr bwMode="auto">
            <a:xfrm>
              <a:off x="1337" y="2086"/>
              <a:ext cx="73" cy="74"/>
              <a:chOff x="1392" y="2976"/>
              <a:chExt cx="96" cy="96"/>
            </a:xfrm>
          </p:grpSpPr>
          <p:sp>
            <p:nvSpPr>
              <p:cNvPr id="2860212" name="Line 18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13" name="Line 18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14" name="Group 182"/>
            <p:cNvGrpSpPr>
              <a:grpSpLocks noChangeAspect="1"/>
            </p:cNvGrpSpPr>
            <p:nvPr/>
          </p:nvGrpSpPr>
          <p:grpSpPr bwMode="auto">
            <a:xfrm>
              <a:off x="1447" y="2086"/>
              <a:ext cx="74" cy="74"/>
              <a:chOff x="1392" y="2976"/>
              <a:chExt cx="96" cy="96"/>
            </a:xfrm>
          </p:grpSpPr>
          <p:sp>
            <p:nvSpPr>
              <p:cNvPr id="2860215" name="Line 18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16" name="Line 18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17" name="Group 185"/>
            <p:cNvGrpSpPr>
              <a:grpSpLocks noChangeAspect="1"/>
            </p:cNvGrpSpPr>
            <p:nvPr/>
          </p:nvGrpSpPr>
          <p:grpSpPr bwMode="auto">
            <a:xfrm>
              <a:off x="1300" y="2197"/>
              <a:ext cx="74" cy="74"/>
              <a:chOff x="1392" y="2976"/>
              <a:chExt cx="96" cy="96"/>
            </a:xfrm>
          </p:grpSpPr>
          <p:sp>
            <p:nvSpPr>
              <p:cNvPr id="2860218" name="Line 18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19" name="Line 18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20" name="Group 188"/>
            <p:cNvGrpSpPr>
              <a:grpSpLocks noChangeAspect="1"/>
            </p:cNvGrpSpPr>
            <p:nvPr/>
          </p:nvGrpSpPr>
          <p:grpSpPr bwMode="auto">
            <a:xfrm>
              <a:off x="1410" y="2197"/>
              <a:ext cx="74" cy="74"/>
              <a:chOff x="1392" y="2976"/>
              <a:chExt cx="96" cy="96"/>
            </a:xfrm>
          </p:grpSpPr>
          <p:sp>
            <p:nvSpPr>
              <p:cNvPr id="2860221" name="Line 18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22" name="Line 19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23" name="Group 191"/>
            <p:cNvGrpSpPr>
              <a:grpSpLocks noChangeAspect="1"/>
            </p:cNvGrpSpPr>
            <p:nvPr/>
          </p:nvGrpSpPr>
          <p:grpSpPr bwMode="auto">
            <a:xfrm>
              <a:off x="1226" y="2308"/>
              <a:ext cx="74" cy="73"/>
              <a:chOff x="1392" y="2976"/>
              <a:chExt cx="96" cy="96"/>
            </a:xfrm>
          </p:grpSpPr>
          <p:sp>
            <p:nvSpPr>
              <p:cNvPr id="2860224" name="Line 19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25" name="Line 19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26" name="Group 194"/>
            <p:cNvGrpSpPr>
              <a:grpSpLocks noChangeAspect="1"/>
            </p:cNvGrpSpPr>
            <p:nvPr/>
          </p:nvGrpSpPr>
          <p:grpSpPr bwMode="auto">
            <a:xfrm>
              <a:off x="1521" y="1975"/>
              <a:ext cx="74" cy="74"/>
              <a:chOff x="1392" y="2976"/>
              <a:chExt cx="96" cy="96"/>
            </a:xfrm>
          </p:grpSpPr>
          <p:sp>
            <p:nvSpPr>
              <p:cNvPr id="2860227" name="Line 19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28" name="Line 19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29" name="Group 197"/>
            <p:cNvGrpSpPr>
              <a:grpSpLocks noChangeAspect="1"/>
            </p:cNvGrpSpPr>
            <p:nvPr/>
          </p:nvGrpSpPr>
          <p:grpSpPr bwMode="auto">
            <a:xfrm>
              <a:off x="1152" y="2197"/>
              <a:ext cx="74" cy="74"/>
              <a:chOff x="1392" y="2976"/>
              <a:chExt cx="96" cy="96"/>
            </a:xfrm>
          </p:grpSpPr>
          <p:sp>
            <p:nvSpPr>
              <p:cNvPr id="2860230" name="Line 19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31" name="Line 19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32" name="Group 200"/>
            <p:cNvGrpSpPr>
              <a:grpSpLocks noChangeAspect="1"/>
            </p:cNvGrpSpPr>
            <p:nvPr/>
          </p:nvGrpSpPr>
          <p:grpSpPr bwMode="auto">
            <a:xfrm>
              <a:off x="1078" y="2308"/>
              <a:ext cx="74" cy="73"/>
              <a:chOff x="1392" y="2976"/>
              <a:chExt cx="96" cy="96"/>
            </a:xfrm>
          </p:grpSpPr>
          <p:sp>
            <p:nvSpPr>
              <p:cNvPr id="2860233" name="Line 20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34" name="Line 20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35" name="Group 203"/>
            <p:cNvGrpSpPr>
              <a:grpSpLocks noChangeAspect="1"/>
            </p:cNvGrpSpPr>
            <p:nvPr/>
          </p:nvGrpSpPr>
          <p:grpSpPr bwMode="auto">
            <a:xfrm>
              <a:off x="1447" y="1865"/>
              <a:ext cx="74" cy="73"/>
              <a:chOff x="1392" y="2976"/>
              <a:chExt cx="96" cy="96"/>
            </a:xfrm>
          </p:grpSpPr>
          <p:sp>
            <p:nvSpPr>
              <p:cNvPr id="2860236" name="Line 20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37" name="Line 20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38" name="Group 206"/>
            <p:cNvGrpSpPr>
              <a:grpSpLocks noChangeAspect="1"/>
            </p:cNvGrpSpPr>
            <p:nvPr/>
          </p:nvGrpSpPr>
          <p:grpSpPr bwMode="auto">
            <a:xfrm>
              <a:off x="340" y="2012"/>
              <a:ext cx="74" cy="74"/>
              <a:chOff x="1392" y="2976"/>
              <a:chExt cx="96" cy="96"/>
            </a:xfrm>
          </p:grpSpPr>
          <p:sp>
            <p:nvSpPr>
              <p:cNvPr id="2860239" name="Line 20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40" name="Line 20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41" name="Group 209"/>
            <p:cNvGrpSpPr>
              <a:grpSpLocks noChangeAspect="1"/>
            </p:cNvGrpSpPr>
            <p:nvPr/>
          </p:nvGrpSpPr>
          <p:grpSpPr bwMode="auto">
            <a:xfrm>
              <a:off x="303" y="2123"/>
              <a:ext cx="74" cy="74"/>
              <a:chOff x="1392" y="2976"/>
              <a:chExt cx="96" cy="96"/>
            </a:xfrm>
          </p:grpSpPr>
          <p:sp>
            <p:nvSpPr>
              <p:cNvPr id="2860242" name="Line 21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43" name="Line 21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44" name="Group 212"/>
            <p:cNvGrpSpPr>
              <a:grpSpLocks noChangeAspect="1"/>
            </p:cNvGrpSpPr>
            <p:nvPr/>
          </p:nvGrpSpPr>
          <p:grpSpPr bwMode="auto">
            <a:xfrm>
              <a:off x="414" y="2123"/>
              <a:ext cx="73" cy="74"/>
              <a:chOff x="1392" y="2976"/>
              <a:chExt cx="96" cy="96"/>
            </a:xfrm>
          </p:grpSpPr>
          <p:sp>
            <p:nvSpPr>
              <p:cNvPr id="2860245" name="Line 21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46" name="Line 21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47" name="Group 215"/>
            <p:cNvGrpSpPr>
              <a:grpSpLocks noChangeAspect="1"/>
            </p:cNvGrpSpPr>
            <p:nvPr/>
          </p:nvGrpSpPr>
          <p:grpSpPr bwMode="auto">
            <a:xfrm>
              <a:off x="377" y="2234"/>
              <a:ext cx="73" cy="74"/>
              <a:chOff x="1392" y="2976"/>
              <a:chExt cx="96" cy="96"/>
            </a:xfrm>
          </p:grpSpPr>
          <p:sp>
            <p:nvSpPr>
              <p:cNvPr id="2860248" name="Line 21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49" name="Line 21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50" name="Group 218"/>
            <p:cNvGrpSpPr>
              <a:grpSpLocks noChangeAspect="1"/>
            </p:cNvGrpSpPr>
            <p:nvPr/>
          </p:nvGrpSpPr>
          <p:grpSpPr bwMode="auto">
            <a:xfrm>
              <a:off x="487" y="2012"/>
              <a:ext cx="74" cy="74"/>
              <a:chOff x="1392" y="2976"/>
              <a:chExt cx="96" cy="96"/>
            </a:xfrm>
          </p:grpSpPr>
          <p:sp>
            <p:nvSpPr>
              <p:cNvPr id="2860251" name="Line 21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52" name="Line 22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53" name="Group 221"/>
            <p:cNvGrpSpPr>
              <a:grpSpLocks noChangeAspect="1"/>
            </p:cNvGrpSpPr>
            <p:nvPr/>
          </p:nvGrpSpPr>
          <p:grpSpPr bwMode="auto">
            <a:xfrm>
              <a:off x="414" y="1901"/>
              <a:ext cx="73" cy="74"/>
              <a:chOff x="1392" y="2976"/>
              <a:chExt cx="96" cy="96"/>
            </a:xfrm>
          </p:grpSpPr>
          <p:sp>
            <p:nvSpPr>
              <p:cNvPr id="2860254" name="Line 222"/>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55" name="Line 223"/>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56" name="Group 224"/>
            <p:cNvGrpSpPr>
              <a:grpSpLocks noChangeAspect="1"/>
            </p:cNvGrpSpPr>
            <p:nvPr/>
          </p:nvGrpSpPr>
          <p:grpSpPr bwMode="auto">
            <a:xfrm>
              <a:off x="1374" y="2381"/>
              <a:ext cx="73" cy="74"/>
              <a:chOff x="1392" y="2976"/>
              <a:chExt cx="96" cy="96"/>
            </a:xfrm>
          </p:grpSpPr>
          <p:sp>
            <p:nvSpPr>
              <p:cNvPr id="2860257" name="Line 225"/>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58" name="Line 226"/>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59" name="Group 227"/>
            <p:cNvGrpSpPr>
              <a:grpSpLocks noChangeAspect="1"/>
            </p:cNvGrpSpPr>
            <p:nvPr/>
          </p:nvGrpSpPr>
          <p:grpSpPr bwMode="auto">
            <a:xfrm>
              <a:off x="1189" y="1717"/>
              <a:ext cx="74" cy="74"/>
              <a:chOff x="1392" y="2976"/>
              <a:chExt cx="96" cy="96"/>
            </a:xfrm>
          </p:grpSpPr>
          <p:sp>
            <p:nvSpPr>
              <p:cNvPr id="2860260" name="Line 228"/>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61" name="Line 229"/>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62" name="Group 230"/>
            <p:cNvGrpSpPr>
              <a:grpSpLocks noChangeAspect="1"/>
            </p:cNvGrpSpPr>
            <p:nvPr/>
          </p:nvGrpSpPr>
          <p:grpSpPr bwMode="auto">
            <a:xfrm>
              <a:off x="1447" y="2529"/>
              <a:ext cx="74" cy="74"/>
              <a:chOff x="1392" y="2976"/>
              <a:chExt cx="96" cy="96"/>
            </a:xfrm>
          </p:grpSpPr>
          <p:sp>
            <p:nvSpPr>
              <p:cNvPr id="2860263" name="Line 231"/>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64" name="Line 232"/>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65" name="Group 233"/>
            <p:cNvGrpSpPr>
              <a:grpSpLocks noChangeAspect="1"/>
            </p:cNvGrpSpPr>
            <p:nvPr/>
          </p:nvGrpSpPr>
          <p:grpSpPr bwMode="auto">
            <a:xfrm>
              <a:off x="1558" y="2308"/>
              <a:ext cx="74" cy="73"/>
              <a:chOff x="1392" y="2976"/>
              <a:chExt cx="96" cy="96"/>
            </a:xfrm>
          </p:grpSpPr>
          <p:sp>
            <p:nvSpPr>
              <p:cNvPr id="2860266" name="Line 234"/>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67" name="Line 235"/>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68" name="Group 236"/>
            <p:cNvGrpSpPr>
              <a:grpSpLocks noChangeAspect="1"/>
            </p:cNvGrpSpPr>
            <p:nvPr/>
          </p:nvGrpSpPr>
          <p:grpSpPr bwMode="auto">
            <a:xfrm>
              <a:off x="598" y="2824"/>
              <a:ext cx="74" cy="74"/>
              <a:chOff x="1392" y="2976"/>
              <a:chExt cx="96" cy="96"/>
            </a:xfrm>
          </p:grpSpPr>
          <p:sp>
            <p:nvSpPr>
              <p:cNvPr id="2860269" name="Line 237"/>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70" name="Line 238"/>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71" name="Group 239"/>
            <p:cNvGrpSpPr>
              <a:grpSpLocks noChangeAspect="1"/>
            </p:cNvGrpSpPr>
            <p:nvPr/>
          </p:nvGrpSpPr>
          <p:grpSpPr bwMode="auto">
            <a:xfrm>
              <a:off x="192" y="2308"/>
              <a:ext cx="74" cy="73"/>
              <a:chOff x="1392" y="2976"/>
              <a:chExt cx="96" cy="96"/>
            </a:xfrm>
          </p:grpSpPr>
          <p:sp>
            <p:nvSpPr>
              <p:cNvPr id="2860272" name="Line 240"/>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73" name="Line 241"/>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74" name="Group 242"/>
            <p:cNvGrpSpPr>
              <a:grpSpLocks noChangeAspect="1"/>
            </p:cNvGrpSpPr>
            <p:nvPr/>
          </p:nvGrpSpPr>
          <p:grpSpPr bwMode="auto">
            <a:xfrm>
              <a:off x="229" y="2492"/>
              <a:ext cx="74" cy="74"/>
              <a:chOff x="1392" y="2976"/>
              <a:chExt cx="96" cy="96"/>
            </a:xfrm>
          </p:grpSpPr>
          <p:sp>
            <p:nvSpPr>
              <p:cNvPr id="2860275" name="Line 243"/>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76" name="Line 244"/>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77" name="Group 245"/>
            <p:cNvGrpSpPr>
              <a:grpSpLocks noChangeAspect="1"/>
            </p:cNvGrpSpPr>
            <p:nvPr/>
          </p:nvGrpSpPr>
          <p:grpSpPr bwMode="auto">
            <a:xfrm>
              <a:off x="561" y="1791"/>
              <a:ext cx="74" cy="74"/>
              <a:chOff x="1392" y="2976"/>
              <a:chExt cx="96" cy="96"/>
            </a:xfrm>
          </p:grpSpPr>
          <p:sp>
            <p:nvSpPr>
              <p:cNvPr id="2860278" name="Line 246"/>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79" name="Line 247"/>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280" name="Group 248"/>
            <p:cNvGrpSpPr>
              <a:grpSpLocks noChangeAspect="1"/>
            </p:cNvGrpSpPr>
            <p:nvPr/>
          </p:nvGrpSpPr>
          <p:grpSpPr bwMode="auto">
            <a:xfrm>
              <a:off x="1374" y="2714"/>
              <a:ext cx="73" cy="73"/>
              <a:chOff x="1392" y="2976"/>
              <a:chExt cx="96" cy="96"/>
            </a:xfrm>
          </p:grpSpPr>
          <p:sp>
            <p:nvSpPr>
              <p:cNvPr id="2860281" name="Line 249"/>
              <p:cNvSpPr>
                <a:spLocks noChangeAspect="1" noChangeShapeType="1"/>
              </p:cNvSpPr>
              <p:nvPr/>
            </p:nvSpPr>
            <p:spPr bwMode="auto">
              <a:xfrm>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82" name="Line 250"/>
              <p:cNvSpPr>
                <a:spLocks noChangeAspect="1" noChangeShapeType="1"/>
              </p:cNvSpPr>
              <p:nvPr/>
            </p:nvSpPr>
            <p:spPr bwMode="auto">
              <a:xfrm rot="5400000">
                <a:off x="1392" y="2976"/>
                <a:ext cx="96"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sp>
          <p:nvSpPr>
            <p:cNvPr id="2860283" name="Oval 251"/>
            <p:cNvSpPr>
              <a:spLocks noChangeAspect="1" noChangeArrowheads="1"/>
            </p:cNvSpPr>
            <p:nvPr/>
          </p:nvSpPr>
          <p:spPr bwMode="auto">
            <a:xfrm rot="3057638">
              <a:off x="183" y="2184"/>
              <a:ext cx="1492" cy="271"/>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84" name="Line 252"/>
            <p:cNvSpPr>
              <a:spLocks noChangeShapeType="1"/>
            </p:cNvSpPr>
            <p:nvPr/>
          </p:nvSpPr>
          <p:spPr bwMode="auto">
            <a:xfrm flipH="1">
              <a:off x="1248" y="1440"/>
              <a:ext cx="144" cy="192"/>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sp>
        <p:nvSpPr>
          <p:cNvPr id="2860285" name="Text Box 253"/>
          <p:cNvSpPr txBox="1">
            <a:spLocks noChangeArrowheads="1"/>
          </p:cNvSpPr>
          <p:nvPr/>
        </p:nvSpPr>
        <p:spPr bwMode="auto">
          <a:xfrm>
            <a:off x="7648615" y="1471528"/>
            <a:ext cx="2372240" cy="454946"/>
          </a:xfrm>
          <a:prstGeom prst="rect">
            <a:avLst/>
          </a:prstGeom>
          <a:noFill/>
          <a:ln w="9525">
            <a:noFill/>
            <a:miter lim="800000"/>
            <a:headEnd/>
            <a:tailEnd/>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5" tIns="48108" rIns="96215" bIns="48108">
            <a:spAutoFit/>
          </a:bodyPr>
          <a:lstStyle/>
          <a:p>
            <a:pPr algn="ctr">
              <a:spcBef>
                <a:spcPct val="50000"/>
              </a:spcBef>
              <a:buNone/>
            </a:pPr>
            <a:r>
              <a:rPr lang="tr-TR" sz="2325" dirty="0">
                <a:solidFill>
                  <a:srgbClr val="003300"/>
                </a:solidFill>
                <a:latin typeface="+mj-lt"/>
              </a:rPr>
              <a:t>KİTLE</a:t>
            </a:r>
            <a:endParaRPr lang="en-US" sz="1610" dirty="0">
              <a:solidFill>
                <a:schemeClr val="accent2"/>
              </a:solidFill>
              <a:latin typeface="+mj-lt"/>
            </a:endParaRPr>
          </a:p>
        </p:txBody>
      </p:sp>
      <p:sp>
        <p:nvSpPr>
          <p:cNvPr id="2860288" name="AutoShape 256"/>
          <p:cNvSpPr>
            <a:spLocks noChangeArrowheads="1"/>
          </p:cNvSpPr>
          <p:nvPr/>
        </p:nvSpPr>
        <p:spPr bwMode="auto">
          <a:xfrm>
            <a:off x="7295119" y="4546518"/>
            <a:ext cx="2983927" cy="1997075"/>
          </a:xfrm>
          <a:prstGeom prst="irregularSeal1">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pPr algn="ctr">
              <a:buNone/>
            </a:pPr>
            <a:r>
              <a:rPr lang="tr-TR" sz="1610" dirty="0">
                <a:latin typeface="+mj-lt"/>
              </a:rPr>
              <a:t>Daha Tutarlı </a:t>
            </a:r>
          </a:p>
          <a:p>
            <a:pPr algn="ctr">
              <a:buNone/>
            </a:pPr>
            <a:r>
              <a:rPr lang="tr-TR" sz="1610" dirty="0">
                <a:latin typeface="+mj-lt"/>
              </a:rPr>
              <a:t>Karar</a:t>
            </a:r>
            <a:r>
              <a:rPr lang="en-US" sz="1610" dirty="0">
                <a:latin typeface="+mj-lt"/>
              </a:rPr>
              <a:t>!</a:t>
            </a:r>
          </a:p>
        </p:txBody>
      </p:sp>
      <p:sp>
        <p:nvSpPr>
          <p:cNvPr id="2860289" name="Oval 257"/>
          <p:cNvSpPr>
            <a:spLocks noChangeArrowheads="1"/>
          </p:cNvSpPr>
          <p:nvPr/>
        </p:nvSpPr>
        <p:spPr bwMode="auto">
          <a:xfrm>
            <a:off x="1750072" y="1216627"/>
            <a:ext cx="1817735" cy="1262062"/>
          </a:xfrm>
          <a:prstGeom prst="ellipse">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91440" tIns="45720" rIns="91440" bIns="45720" rtlCol="0" anchor="ctr">
            <a:normAutofit fontScale="47500" lnSpcReduction="20000"/>
          </a:bodyPr>
          <a:lstStyle/>
          <a:p>
            <a:pPr algn="ctr">
              <a:spcBef>
                <a:spcPct val="20000"/>
              </a:spcBef>
            </a:pPr>
            <a:r>
              <a:rPr lang="en-US" sz="2800">
                <a:solidFill>
                  <a:schemeClr val="bg1"/>
                </a:solidFill>
                <a:latin typeface="+mj-lt"/>
              </a:rPr>
              <a:t>_</a:t>
            </a:r>
          </a:p>
          <a:p>
            <a:pPr algn="ctr">
              <a:spcBef>
                <a:spcPct val="20000"/>
              </a:spcBef>
            </a:pPr>
            <a:r>
              <a:rPr lang="en-US" sz="2800">
                <a:solidFill>
                  <a:schemeClr val="bg1"/>
                </a:solidFill>
                <a:latin typeface="+mj-lt"/>
              </a:rPr>
              <a:t>X</a:t>
            </a:r>
          </a:p>
          <a:p>
            <a:pPr algn="ctr">
              <a:spcBef>
                <a:spcPct val="20000"/>
              </a:spcBef>
            </a:pPr>
            <a:r>
              <a:rPr lang="en-US" sz="2800">
                <a:solidFill>
                  <a:schemeClr val="bg1"/>
                </a:solidFill>
                <a:latin typeface="+mj-lt"/>
              </a:rPr>
              <a:t>S</a:t>
            </a:r>
          </a:p>
          <a:p>
            <a:pPr algn="ctr">
              <a:spcBef>
                <a:spcPct val="20000"/>
              </a:spcBef>
            </a:pPr>
            <a:r>
              <a:rPr lang="en-US" sz="2800">
                <a:solidFill>
                  <a:schemeClr val="bg1"/>
                </a:solidFill>
                <a:latin typeface="+mj-lt"/>
              </a:rPr>
              <a:t>P</a:t>
            </a:r>
          </a:p>
        </p:txBody>
      </p:sp>
      <p:sp>
        <p:nvSpPr>
          <p:cNvPr id="2860290" name="Text Box 258"/>
          <p:cNvSpPr txBox="1">
            <a:spLocks noChangeArrowheads="1"/>
          </p:cNvSpPr>
          <p:nvPr/>
        </p:nvSpPr>
        <p:spPr bwMode="auto">
          <a:xfrm>
            <a:off x="1157265" y="2281338"/>
            <a:ext cx="2467544" cy="67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spAutoFit/>
          </a:bodyPr>
          <a:lstStyle/>
          <a:p>
            <a:pPr>
              <a:buNone/>
            </a:pPr>
            <a:r>
              <a:rPr lang="tr-TR" sz="1878" dirty="0">
                <a:latin typeface="+mj-lt"/>
              </a:rPr>
              <a:t>Örnek Parametreleri</a:t>
            </a:r>
            <a:endParaRPr lang="en-US" sz="1610" dirty="0">
              <a:latin typeface="+mj-lt"/>
            </a:endParaRPr>
          </a:p>
        </p:txBody>
      </p:sp>
      <p:sp>
        <p:nvSpPr>
          <p:cNvPr id="2860291" name="AutoShape 259"/>
          <p:cNvSpPr>
            <a:spLocks noChangeArrowheads="1"/>
          </p:cNvSpPr>
          <p:nvPr/>
        </p:nvSpPr>
        <p:spPr bwMode="auto">
          <a:xfrm rot="10781285" flipV="1">
            <a:off x="4273068" y="1287380"/>
            <a:ext cx="2413827" cy="811213"/>
          </a:xfrm>
          <a:prstGeom prst="rightArrow">
            <a:avLst>
              <a:gd name="adj1" fmla="val 50000"/>
              <a:gd name="adj2" fmla="val 68151"/>
            </a:avLst>
          </a:prstGeom>
          <a:solidFill>
            <a:srgbClr val="8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91440" tIns="45720" rIns="91440" bIns="45720" rtlCol="0" anchor="ctr">
            <a:normAutofit fontScale="85000" lnSpcReduction="20000"/>
          </a:bodyPr>
          <a:lstStyle/>
          <a:p>
            <a:pPr>
              <a:spcBef>
                <a:spcPct val="20000"/>
              </a:spcBef>
            </a:pPr>
            <a:r>
              <a:rPr lang="tr-TR" sz="2800" dirty="0">
                <a:solidFill>
                  <a:schemeClr val="bg1"/>
                </a:solidFill>
                <a:latin typeface="+mj-lt"/>
              </a:rPr>
              <a:t>   Tahminler</a:t>
            </a:r>
          </a:p>
        </p:txBody>
      </p:sp>
      <p:sp>
        <p:nvSpPr>
          <p:cNvPr id="2860292" name="Oval 260"/>
          <p:cNvSpPr>
            <a:spLocks noChangeArrowheads="1"/>
          </p:cNvSpPr>
          <p:nvPr/>
        </p:nvSpPr>
        <p:spPr bwMode="auto">
          <a:xfrm>
            <a:off x="1939816" y="4962439"/>
            <a:ext cx="1817735" cy="1354139"/>
          </a:xfrm>
          <a:prstGeom prst="ellipse">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91440" tIns="45720" rIns="91440" bIns="45720" rtlCol="0" anchor="ctr">
            <a:normAutofit fontScale="47500" lnSpcReduction="20000"/>
          </a:bodyPr>
          <a:lstStyle/>
          <a:p>
            <a:pPr algn="ctr">
              <a:spcBef>
                <a:spcPct val="20000"/>
              </a:spcBef>
            </a:pPr>
            <a:r>
              <a:rPr lang="en-US" sz="2800">
                <a:solidFill>
                  <a:schemeClr val="bg1"/>
                </a:solidFill>
                <a:latin typeface="+mj-lt"/>
              </a:rPr>
              <a:t>_</a:t>
            </a:r>
          </a:p>
          <a:p>
            <a:pPr algn="ctr">
              <a:spcBef>
                <a:spcPct val="20000"/>
              </a:spcBef>
            </a:pPr>
            <a:r>
              <a:rPr lang="en-US" sz="2800">
                <a:solidFill>
                  <a:schemeClr val="bg1"/>
                </a:solidFill>
                <a:latin typeface="+mj-lt"/>
              </a:rPr>
              <a:t>X</a:t>
            </a:r>
          </a:p>
          <a:p>
            <a:pPr algn="ctr">
              <a:spcBef>
                <a:spcPct val="20000"/>
              </a:spcBef>
            </a:pPr>
            <a:r>
              <a:rPr lang="en-US" sz="2800">
                <a:solidFill>
                  <a:schemeClr val="bg1"/>
                </a:solidFill>
                <a:latin typeface="+mj-lt"/>
              </a:rPr>
              <a:t>S</a:t>
            </a:r>
          </a:p>
          <a:p>
            <a:pPr algn="ctr">
              <a:spcBef>
                <a:spcPct val="20000"/>
              </a:spcBef>
            </a:pPr>
            <a:r>
              <a:rPr lang="en-US" sz="2800">
                <a:solidFill>
                  <a:schemeClr val="bg1"/>
                </a:solidFill>
                <a:latin typeface="+mj-lt"/>
              </a:rPr>
              <a:t>P</a:t>
            </a:r>
          </a:p>
        </p:txBody>
      </p:sp>
      <p:sp>
        <p:nvSpPr>
          <p:cNvPr id="2860293" name="Text Box 261"/>
          <p:cNvSpPr txBox="1">
            <a:spLocks noChangeArrowheads="1"/>
          </p:cNvSpPr>
          <p:nvPr/>
        </p:nvSpPr>
        <p:spPr bwMode="auto">
          <a:xfrm>
            <a:off x="1087593" y="4609440"/>
            <a:ext cx="2406895" cy="3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spAutoFit/>
          </a:bodyPr>
          <a:lstStyle/>
          <a:p>
            <a:pPr>
              <a:buNone/>
            </a:pPr>
            <a:r>
              <a:rPr lang="tr-TR" sz="1878" dirty="0">
                <a:latin typeface="+mj-lt"/>
              </a:rPr>
              <a:t>Güvenirlik Aralıkları</a:t>
            </a:r>
            <a:endParaRPr lang="en-US" sz="1610" dirty="0">
              <a:latin typeface="+mj-lt"/>
            </a:endParaRPr>
          </a:p>
        </p:txBody>
      </p:sp>
      <p:sp>
        <p:nvSpPr>
          <p:cNvPr id="2860294" name="AutoShape 262"/>
          <p:cNvSpPr>
            <a:spLocks noChangeArrowheads="1"/>
          </p:cNvSpPr>
          <p:nvPr/>
        </p:nvSpPr>
        <p:spPr bwMode="auto">
          <a:xfrm>
            <a:off x="4532991" y="5216441"/>
            <a:ext cx="2516064" cy="846137"/>
          </a:xfrm>
          <a:prstGeom prst="rightArrow">
            <a:avLst>
              <a:gd name="adj1" fmla="val 50000"/>
              <a:gd name="adj2" fmla="val 68105"/>
            </a:avLst>
          </a:prstGeom>
          <a:solidFill>
            <a:srgbClr val="8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91440" tIns="45720" rIns="91440" bIns="45720" rtlCol="0" anchor="ctr">
            <a:normAutofit fontScale="92500" lnSpcReduction="20000"/>
          </a:bodyPr>
          <a:lstStyle/>
          <a:p>
            <a:pPr>
              <a:spcBef>
                <a:spcPct val="20000"/>
              </a:spcBef>
            </a:pPr>
            <a:r>
              <a:rPr lang="en-US" sz="2800" dirty="0">
                <a:solidFill>
                  <a:schemeClr val="bg1"/>
                </a:solidFill>
                <a:latin typeface="+mj-lt"/>
              </a:rPr>
              <a:t> Risk </a:t>
            </a:r>
            <a:r>
              <a:rPr lang="tr-TR" sz="2800" dirty="0">
                <a:solidFill>
                  <a:schemeClr val="bg1"/>
                </a:solidFill>
                <a:latin typeface="+mj-lt"/>
              </a:rPr>
              <a:t>İçerir   </a:t>
            </a:r>
            <a:r>
              <a:rPr lang="en-US" sz="2800" dirty="0">
                <a:solidFill>
                  <a:schemeClr val="bg1"/>
                </a:solidFill>
                <a:latin typeface="+mj-lt"/>
              </a:rPr>
              <a:t>a</a:t>
            </a:r>
          </a:p>
        </p:txBody>
      </p:sp>
      <p:grpSp>
        <p:nvGrpSpPr>
          <p:cNvPr id="2860296" name="Group 264"/>
          <p:cNvGrpSpPr>
            <a:grpSpLocks/>
          </p:cNvGrpSpPr>
          <p:nvPr/>
        </p:nvGrpSpPr>
        <p:grpSpPr bwMode="auto">
          <a:xfrm>
            <a:off x="2848684" y="2319255"/>
            <a:ext cx="5167289" cy="2159000"/>
            <a:chOff x="1006" y="1370"/>
            <a:chExt cx="2982" cy="1360"/>
          </a:xfrm>
        </p:grpSpPr>
        <p:grpSp>
          <p:nvGrpSpPr>
            <p:cNvPr id="2860297" name="Group 265"/>
            <p:cNvGrpSpPr>
              <a:grpSpLocks noChangeAspect="1"/>
            </p:cNvGrpSpPr>
            <p:nvPr/>
          </p:nvGrpSpPr>
          <p:grpSpPr bwMode="auto">
            <a:xfrm rot="3057638">
              <a:off x="3462" y="1866"/>
              <a:ext cx="80" cy="112"/>
              <a:chOff x="3408" y="2688"/>
              <a:chExt cx="144" cy="144"/>
            </a:xfrm>
          </p:grpSpPr>
          <p:sp>
            <p:nvSpPr>
              <p:cNvPr id="2860298" name="Line 266"/>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299" name="Line 267"/>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00" name="Group 268"/>
            <p:cNvGrpSpPr>
              <a:grpSpLocks noChangeAspect="1"/>
            </p:cNvGrpSpPr>
            <p:nvPr/>
          </p:nvGrpSpPr>
          <p:grpSpPr bwMode="auto">
            <a:xfrm rot="3057638">
              <a:off x="3645" y="1353"/>
              <a:ext cx="80" cy="113"/>
              <a:chOff x="3408" y="2688"/>
              <a:chExt cx="144" cy="144"/>
            </a:xfrm>
          </p:grpSpPr>
          <p:sp>
            <p:nvSpPr>
              <p:cNvPr id="2860301" name="Line 269"/>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02" name="Line 270"/>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03" name="Group 271"/>
            <p:cNvGrpSpPr>
              <a:grpSpLocks noChangeAspect="1"/>
            </p:cNvGrpSpPr>
            <p:nvPr/>
          </p:nvGrpSpPr>
          <p:grpSpPr bwMode="auto">
            <a:xfrm rot="3057638">
              <a:off x="3139" y="2085"/>
              <a:ext cx="79" cy="112"/>
              <a:chOff x="3408" y="2688"/>
              <a:chExt cx="144" cy="144"/>
            </a:xfrm>
          </p:grpSpPr>
          <p:sp>
            <p:nvSpPr>
              <p:cNvPr id="2860304" name="Line 272"/>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05" name="Line 273"/>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06" name="Group 274"/>
            <p:cNvGrpSpPr>
              <a:grpSpLocks noChangeAspect="1"/>
            </p:cNvGrpSpPr>
            <p:nvPr/>
          </p:nvGrpSpPr>
          <p:grpSpPr bwMode="auto">
            <a:xfrm rot="3057638">
              <a:off x="3066" y="1686"/>
              <a:ext cx="80" cy="112"/>
              <a:chOff x="3408" y="2688"/>
              <a:chExt cx="144" cy="144"/>
            </a:xfrm>
          </p:grpSpPr>
          <p:sp>
            <p:nvSpPr>
              <p:cNvPr id="2860307" name="Line 275"/>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08" name="Line 276"/>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09" name="Group 277"/>
            <p:cNvGrpSpPr>
              <a:grpSpLocks noChangeAspect="1"/>
            </p:cNvGrpSpPr>
            <p:nvPr/>
          </p:nvGrpSpPr>
          <p:grpSpPr bwMode="auto">
            <a:xfrm rot="3057638">
              <a:off x="3893" y="1822"/>
              <a:ext cx="79" cy="111"/>
              <a:chOff x="3408" y="2688"/>
              <a:chExt cx="144" cy="144"/>
            </a:xfrm>
          </p:grpSpPr>
          <p:sp>
            <p:nvSpPr>
              <p:cNvPr id="2860310" name="Line 278"/>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11" name="Line 279"/>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12" name="Group 280"/>
            <p:cNvGrpSpPr>
              <a:grpSpLocks noChangeAspect="1"/>
            </p:cNvGrpSpPr>
            <p:nvPr/>
          </p:nvGrpSpPr>
          <p:grpSpPr bwMode="auto">
            <a:xfrm rot="3057638">
              <a:off x="3583" y="1593"/>
              <a:ext cx="80" cy="112"/>
              <a:chOff x="3408" y="2688"/>
              <a:chExt cx="144" cy="144"/>
            </a:xfrm>
          </p:grpSpPr>
          <p:sp>
            <p:nvSpPr>
              <p:cNvPr id="2860313" name="Line 281"/>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14" name="Line 282"/>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15" name="Group 283"/>
            <p:cNvGrpSpPr>
              <a:grpSpLocks noChangeAspect="1"/>
            </p:cNvGrpSpPr>
            <p:nvPr/>
          </p:nvGrpSpPr>
          <p:grpSpPr bwMode="auto">
            <a:xfrm rot="3057638">
              <a:off x="3179" y="1451"/>
              <a:ext cx="80" cy="111"/>
              <a:chOff x="3408" y="2688"/>
              <a:chExt cx="144" cy="144"/>
            </a:xfrm>
          </p:grpSpPr>
          <p:sp>
            <p:nvSpPr>
              <p:cNvPr id="2860316" name="Line 284"/>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17" name="Line 285"/>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18" name="Group 286"/>
            <p:cNvGrpSpPr>
              <a:grpSpLocks noChangeAspect="1"/>
            </p:cNvGrpSpPr>
            <p:nvPr/>
          </p:nvGrpSpPr>
          <p:grpSpPr bwMode="auto">
            <a:xfrm rot="3057638">
              <a:off x="3889" y="1484"/>
              <a:ext cx="80" cy="112"/>
              <a:chOff x="3408" y="2688"/>
              <a:chExt cx="144" cy="144"/>
            </a:xfrm>
          </p:grpSpPr>
          <p:sp>
            <p:nvSpPr>
              <p:cNvPr id="2860319" name="Line 287"/>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20" name="Line 288"/>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21" name="Group 289"/>
            <p:cNvGrpSpPr>
              <a:grpSpLocks noChangeAspect="1"/>
            </p:cNvGrpSpPr>
            <p:nvPr/>
          </p:nvGrpSpPr>
          <p:grpSpPr bwMode="auto">
            <a:xfrm rot="3057638">
              <a:off x="2805" y="1836"/>
              <a:ext cx="79" cy="111"/>
              <a:chOff x="3408" y="2688"/>
              <a:chExt cx="144" cy="144"/>
            </a:xfrm>
          </p:grpSpPr>
          <p:sp>
            <p:nvSpPr>
              <p:cNvPr id="2860322" name="Line 290"/>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23" name="Line 291"/>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grpSp>
          <p:nvGrpSpPr>
            <p:cNvPr id="2860324" name="Group 292"/>
            <p:cNvGrpSpPr>
              <a:grpSpLocks noChangeAspect="1"/>
            </p:cNvGrpSpPr>
            <p:nvPr/>
          </p:nvGrpSpPr>
          <p:grpSpPr bwMode="auto">
            <a:xfrm rot="3057638">
              <a:off x="3733" y="2015"/>
              <a:ext cx="80" cy="113"/>
              <a:chOff x="3408" y="2688"/>
              <a:chExt cx="144" cy="144"/>
            </a:xfrm>
          </p:grpSpPr>
          <p:sp>
            <p:nvSpPr>
              <p:cNvPr id="2860325" name="Line 293"/>
              <p:cNvSpPr>
                <a:spLocks noChangeAspect="1" noChangeShapeType="1"/>
              </p:cNvSpPr>
              <p:nvPr/>
            </p:nvSpPr>
            <p:spPr bwMode="auto">
              <a:xfrm>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sp>
            <p:nvSpPr>
              <p:cNvPr id="2860326" name="Line 294"/>
              <p:cNvSpPr>
                <a:spLocks noChangeAspect="1" noChangeShapeType="1"/>
              </p:cNvSpPr>
              <p:nvPr/>
            </p:nvSpPr>
            <p:spPr bwMode="auto">
              <a:xfrm rot="5400000">
                <a:off x="3408" y="2688"/>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buNone/>
                </a:pPr>
                <a:endParaRPr lang="tr-TR" sz="1610">
                  <a:latin typeface="+mj-lt"/>
                </a:endParaRPr>
              </a:p>
            </p:txBody>
          </p:sp>
        </p:grpSp>
        <p:sp>
          <p:nvSpPr>
            <p:cNvPr id="2860327" name="Text Box 295"/>
            <p:cNvSpPr txBox="1">
              <a:spLocks noChangeArrowheads="1"/>
            </p:cNvSpPr>
            <p:nvPr/>
          </p:nvSpPr>
          <p:spPr bwMode="auto">
            <a:xfrm>
              <a:off x="1006" y="2108"/>
              <a:ext cx="1295" cy="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767" rIns="81767">
              <a:spAutoFit/>
            </a:bodyPr>
            <a:lstStyle/>
            <a:p>
              <a:pPr>
                <a:spcBef>
                  <a:spcPct val="50000"/>
                </a:spcBef>
                <a:buNone/>
              </a:pPr>
              <a:r>
                <a:rPr lang="tr-TR" sz="2325" dirty="0">
                  <a:latin typeface="+mj-lt"/>
                </a:rPr>
                <a:t>RASGELE</a:t>
              </a:r>
            </a:p>
            <a:p>
              <a:pPr>
                <a:spcBef>
                  <a:spcPct val="50000"/>
                </a:spcBef>
                <a:buNone/>
              </a:pPr>
              <a:r>
                <a:rPr lang="tr-TR" sz="2325" dirty="0">
                  <a:latin typeface="+mj-lt"/>
                </a:rPr>
                <a:t>ÖRNEK</a:t>
              </a:r>
              <a:endParaRPr lang="en-US" sz="1610" dirty="0">
                <a:latin typeface="+mj-lt"/>
              </a:endParaRPr>
            </a:p>
          </p:txBody>
        </p:sp>
        <p:sp>
          <p:nvSpPr>
            <p:cNvPr id="2860328" name="Line 296"/>
            <p:cNvSpPr>
              <a:spLocks noChangeShapeType="1"/>
            </p:cNvSpPr>
            <p:nvPr/>
          </p:nvSpPr>
          <p:spPr bwMode="auto">
            <a:xfrm flipV="1">
              <a:off x="1992" y="2144"/>
              <a:ext cx="1144" cy="120"/>
            </a:xfrm>
            <a:prstGeom prst="line">
              <a:avLst/>
            </a:prstGeom>
            <a:noFill/>
            <a:ln w="28575">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tr-TR" sz="1610">
                <a:latin typeface="+mj-lt"/>
              </a:endParaRPr>
            </a:p>
          </p:txBody>
        </p:sp>
        <p:sp>
          <p:nvSpPr>
            <p:cNvPr id="2860329" name="Line 297"/>
            <p:cNvSpPr>
              <a:spLocks noChangeShapeType="1"/>
            </p:cNvSpPr>
            <p:nvPr/>
          </p:nvSpPr>
          <p:spPr bwMode="auto">
            <a:xfrm flipV="1">
              <a:off x="2000" y="1512"/>
              <a:ext cx="1192" cy="744"/>
            </a:xfrm>
            <a:prstGeom prst="line">
              <a:avLst/>
            </a:prstGeom>
            <a:noFill/>
            <a:ln w="28575">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tr-TR" sz="1610">
                <a:latin typeface="+mj-lt"/>
              </a:endParaRPr>
            </a:p>
          </p:txBody>
        </p:sp>
        <p:sp>
          <p:nvSpPr>
            <p:cNvPr id="2860330" name="Line 298"/>
            <p:cNvSpPr>
              <a:spLocks noChangeShapeType="1"/>
            </p:cNvSpPr>
            <p:nvPr/>
          </p:nvSpPr>
          <p:spPr bwMode="auto">
            <a:xfrm flipV="1">
              <a:off x="2008" y="1936"/>
              <a:ext cx="1472" cy="312"/>
            </a:xfrm>
            <a:prstGeom prst="line">
              <a:avLst/>
            </a:prstGeom>
            <a:noFill/>
            <a:ln w="28575">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tr-TR" sz="1610">
                <a:latin typeface="+mj-lt"/>
              </a:endParaRPr>
            </a:p>
          </p:txBody>
        </p:sp>
        <p:sp>
          <p:nvSpPr>
            <p:cNvPr id="2860331" name="Line 299"/>
            <p:cNvSpPr>
              <a:spLocks noChangeShapeType="1"/>
            </p:cNvSpPr>
            <p:nvPr/>
          </p:nvSpPr>
          <p:spPr bwMode="auto">
            <a:xfrm flipV="1">
              <a:off x="2024" y="1912"/>
              <a:ext cx="816" cy="328"/>
            </a:xfrm>
            <a:prstGeom prst="line">
              <a:avLst/>
            </a:prstGeom>
            <a:noFill/>
            <a:ln w="28575">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tr-TR" sz="1610">
                <a:latin typeface="+mj-lt"/>
              </a:endParaRPr>
            </a:p>
          </p:txBody>
        </p:sp>
      </p:grpSp>
      <p:sp>
        <p:nvSpPr>
          <p:cNvPr id="3" name="Başlık 2"/>
          <p:cNvSpPr>
            <a:spLocks noGrp="1"/>
          </p:cNvSpPr>
          <p:nvPr>
            <p:ph type="title"/>
          </p:nvPr>
        </p:nvSpPr>
        <p:spPr/>
        <p:txBody>
          <a:bodyPr/>
          <a:lstStyle/>
          <a:p>
            <a:r>
              <a:rPr lang="tr-TR"/>
              <a:t>Güven Aralıkları</a:t>
            </a:r>
            <a:r>
              <a:rPr lang="en-US"/>
              <a:t>- </a:t>
            </a:r>
            <a:r>
              <a:rPr lang="tr-TR"/>
              <a:t>Niçin </a:t>
            </a:r>
            <a:r>
              <a:rPr lang="en-US"/>
              <a:t>?</a:t>
            </a:r>
            <a:endParaRPr lang="tr-TR" dirty="0"/>
          </a:p>
        </p:txBody>
      </p:sp>
      <p:sp>
        <p:nvSpPr>
          <p:cNvPr id="2" name="Veri Yer Tutucusu 1">
            <a:extLst>
              <a:ext uri="{FF2B5EF4-FFF2-40B4-BE49-F238E27FC236}">
                <a16:creationId xmlns:a16="http://schemas.microsoft.com/office/drawing/2014/main" id="{E47B6271-397F-23D3-8AE8-D52D71FC7CAA}"/>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F0117E22-AFAD-AD42-699C-39C1F11F686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65</a:t>
            </a:fld>
            <a:endParaRPr lang="tr-TR"/>
          </a:p>
        </p:txBody>
      </p:sp>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DE95300B-110F-04AA-B4D9-78149613122C}"/>
                  </a:ext>
                </a:extLst>
              </p:cNvPr>
              <p:cNvSpPr txBox="1"/>
              <p:nvPr/>
            </p:nvSpPr>
            <p:spPr>
              <a:xfrm>
                <a:off x="8638524" y="2379351"/>
                <a:ext cx="196211" cy="15696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sz="3200" b="1" i="1" smtClean="0">
                          <a:solidFill>
                            <a:srgbClr val="003300"/>
                          </a:solidFill>
                          <a:latin typeface="Cambria Math" panose="02040503050406030204" pitchFamily="18" charset="0"/>
                          <a:ea typeface="Cambria Math" panose="02040503050406030204" pitchFamily="18" charset="0"/>
                        </a:rPr>
                        <m:t>𝜹</m:t>
                      </m:r>
                    </m:oMath>
                  </m:oMathPara>
                </a14:m>
                <a:endParaRPr lang="tr-TR" sz="3200" b="1" i="1" dirty="0">
                  <a:solidFill>
                    <a:srgbClr val="0033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tr-TR" sz="3200" b="1" i="1" smtClean="0">
                          <a:solidFill>
                            <a:srgbClr val="003300"/>
                          </a:solidFill>
                          <a:latin typeface="Cambria Math" panose="02040503050406030204" pitchFamily="18" charset="0"/>
                          <a:ea typeface="Cambria Math" panose="02040503050406030204" pitchFamily="18" charset="0"/>
                        </a:rPr>
                        <m:t>𝝁</m:t>
                      </m:r>
                    </m:oMath>
                  </m:oMathPara>
                </a14:m>
                <a:endParaRPr lang="tr-TR" sz="3200" b="1" i="1" dirty="0">
                  <a:solidFill>
                    <a:srgbClr val="0033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tr-TR" sz="3200" b="1" i="1" smtClean="0">
                          <a:solidFill>
                            <a:srgbClr val="003300"/>
                          </a:solidFill>
                          <a:latin typeface="Cambria Math" panose="02040503050406030204" pitchFamily="18" charset="0"/>
                          <a:ea typeface="Cambria Math" panose="02040503050406030204" pitchFamily="18" charset="0"/>
                        </a:rPr>
                        <m:t>𝝆</m:t>
                      </m:r>
                    </m:oMath>
                  </m:oMathPara>
                </a14:m>
                <a:endParaRPr lang="en-GB" sz="3200" b="1" dirty="0"/>
              </a:p>
            </p:txBody>
          </p:sp>
        </mc:Choice>
        <mc:Fallback xmlns="">
          <p:sp>
            <p:nvSpPr>
              <p:cNvPr id="8" name="Metin kutusu 7">
                <a:extLst>
                  <a:ext uri="{FF2B5EF4-FFF2-40B4-BE49-F238E27FC236}">
                    <a16:creationId xmlns:a16="http://schemas.microsoft.com/office/drawing/2014/main" id="{DE95300B-110F-04AA-B4D9-78149613122C}"/>
                  </a:ext>
                </a:extLst>
              </p:cNvPr>
              <p:cNvSpPr txBox="1">
                <a:spLocks noRot="1" noChangeAspect="1" noMove="1" noResize="1" noEditPoints="1" noAdjustHandles="1" noChangeArrowheads="1" noChangeShapeType="1" noTextEdit="1"/>
              </p:cNvSpPr>
              <p:nvPr/>
            </p:nvSpPr>
            <p:spPr>
              <a:xfrm>
                <a:off x="8638524" y="2379351"/>
                <a:ext cx="196211" cy="1569660"/>
              </a:xfrm>
              <a:prstGeom prst="rect">
                <a:avLst/>
              </a:prstGeom>
              <a:blipFill>
                <a:blip r:embed="rId3"/>
                <a:stretch>
                  <a:fillRect r="-78125"/>
                </a:stretch>
              </a:blipFill>
            </p:spPr>
            <p:txBody>
              <a:bodyPr/>
              <a:lstStyle/>
              <a:p>
                <a:r>
                  <a:rPr lang="en-GB">
                    <a:noFill/>
                  </a:rPr>
                  <a:t> </a:t>
                </a:r>
              </a:p>
            </p:txBody>
          </p:sp>
        </mc:Fallback>
      </mc:AlternateContent>
    </p:spTree>
    <p:extLst>
      <p:ext uri="{BB962C8B-B14F-4D97-AF65-F5344CB8AC3E}">
        <p14:creationId xmlns:p14="http://schemas.microsoft.com/office/powerpoint/2010/main" val="112383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60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2370" name="Rectangle 2"/>
          <p:cNvSpPr>
            <a:spLocks noChangeArrowheads="1"/>
          </p:cNvSpPr>
          <p:nvPr/>
        </p:nvSpPr>
        <p:spPr bwMode="auto">
          <a:xfrm>
            <a:off x="1854043" y="6248403"/>
            <a:ext cx="20793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latin typeface="+mj-lt"/>
            </a:endParaRPr>
          </a:p>
        </p:txBody>
      </p:sp>
      <p:sp>
        <p:nvSpPr>
          <p:cNvPr id="3002371" name="Rectangle 3"/>
          <p:cNvSpPr>
            <a:spLocks noChangeArrowheads="1"/>
          </p:cNvSpPr>
          <p:nvPr/>
        </p:nvSpPr>
        <p:spPr bwMode="auto">
          <a:xfrm>
            <a:off x="4515663" y="6248403"/>
            <a:ext cx="316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latin typeface="+mj-lt"/>
            </a:endParaRPr>
          </a:p>
        </p:txBody>
      </p:sp>
      <p:sp>
        <p:nvSpPr>
          <p:cNvPr id="3002372" name="Oval 4"/>
          <p:cNvSpPr>
            <a:spLocks noChangeArrowheads="1"/>
          </p:cNvSpPr>
          <p:nvPr/>
        </p:nvSpPr>
        <p:spPr bwMode="auto">
          <a:xfrm>
            <a:off x="7267392" y="1454153"/>
            <a:ext cx="2564583" cy="1892300"/>
          </a:xfrm>
          <a:prstGeom prst="ellipse">
            <a:avLst/>
          </a:prstGeom>
          <a:solidFill>
            <a:srgbClr val="FFFF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pPr>
              <a:buNone/>
            </a:pPr>
            <a:endParaRPr lang="tr-TR" sz="1610">
              <a:latin typeface="+mj-lt"/>
              <a:ea typeface="Tahoma" pitchFamily="34" charset="0"/>
              <a:cs typeface="Tahoma" pitchFamily="34" charset="0"/>
            </a:endParaRPr>
          </a:p>
        </p:txBody>
      </p:sp>
      <p:sp>
        <p:nvSpPr>
          <p:cNvPr id="3002373" name="Oval 5"/>
          <p:cNvSpPr>
            <a:spLocks noChangeArrowheads="1"/>
          </p:cNvSpPr>
          <p:nvPr/>
        </p:nvSpPr>
        <p:spPr bwMode="auto">
          <a:xfrm>
            <a:off x="8027794" y="2334317"/>
            <a:ext cx="1561585" cy="912320"/>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14" tIns="46772" rIns="95214" bIns="46772" anchor="ctr"/>
          <a:lstStyle/>
          <a:p>
            <a:pPr algn="ctr">
              <a:spcBef>
                <a:spcPct val="50000"/>
              </a:spcBef>
              <a:buNone/>
            </a:pPr>
            <a:r>
              <a:rPr lang="en-US" sz="1252">
                <a:latin typeface="+mj-lt"/>
                <a:ea typeface="Tahoma" pitchFamily="34" charset="0"/>
                <a:cs typeface="Tahoma" pitchFamily="34" charset="0"/>
              </a:rPr>
              <a:t>örnek </a:t>
            </a:r>
            <a:r>
              <a:rPr lang="tr-TR" sz="1252">
                <a:latin typeface="+mj-lt"/>
                <a:ea typeface="Tahoma" pitchFamily="34" charset="0"/>
                <a:cs typeface="Tahoma" pitchFamily="34" charset="0"/>
              </a:rPr>
              <a:t>İçinde</a:t>
            </a:r>
            <a:endParaRPr lang="en-US" sz="1252">
              <a:latin typeface="+mj-lt"/>
              <a:ea typeface="Tahoma" pitchFamily="34" charset="0"/>
              <a:cs typeface="Tahoma" pitchFamily="34" charset="0"/>
            </a:endParaRPr>
          </a:p>
          <a:p>
            <a:pPr algn="ctr">
              <a:spcBef>
                <a:spcPct val="50000"/>
              </a:spcBef>
              <a:buNone/>
            </a:pPr>
            <a:r>
              <a:rPr lang="en-US" sz="1252">
                <a:latin typeface="+mj-lt"/>
                <a:ea typeface="Tahoma" pitchFamily="34" charset="0"/>
                <a:cs typeface="Tahoma" pitchFamily="34" charset="0"/>
              </a:rPr>
              <a:t>(</a:t>
            </a:r>
            <a:r>
              <a:rPr lang="tr-TR" sz="1252">
                <a:latin typeface="+mj-lt"/>
                <a:ea typeface="Tahoma" pitchFamily="34" charset="0"/>
                <a:cs typeface="Tahoma" pitchFamily="34" charset="0"/>
              </a:rPr>
              <a:t>altküme</a:t>
            </a:r>
            <a:r>
              <a:rPr lang="en-US" sz="1252">
                <a:latin typeface="+mj-lt"/>
                <a:ea typeface="Tahoma" pitchFamily="34" charset="0"/>
                <a:cs typeface="Tahoma" pitchFamily="34" charset="0"/>
              </a:rPr>
              <a:t>)</a:t>
            </a:r>
          </a:p>
        </p:txBody>
      </p:sp>
      <p:sp>
        <p:nvSpPr>
          <p:cNvPr id="3002374" name="Rectangle 6"/>
          <p:cNvSpPr>
            <a:spLocks noChangeArrowheads="1"/>
          </p:cNvSpPr>
          <p:nvPr/>
        </p:nvSpPr>
        <p:spPr bwMode="auto">
          <a:xfrm>
            <a:off x="7277791" y="1660527"/>
            <a:ext cx="2658156" cy="4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14" tIns="46772" rIns="95214" bIns="46772">
            <a:spAutoFit/>
          </a:bodyPr>
          <a:lstStyle/>
          <a:p>
            <a:pPr algn="ctr">
              <a:spcBef>
                <a:spcPct val="50000"/>
              </a:spcBef>
              <a:buNone/>
            </a:pPr>
            <a:r>
              <a:rPr lang="tr-TR" sz="2146">
                <a:latin typeface="+mj-lt"/>
                <a:ea typeface="Tahoma" pitchFamily="34" charset="0"/>
                <a:cs typeface="Tahoma" pitchFamily="34" charset="0"/>
              </a:rPr>
              <a:t>TÜM </a:t>
            </a:r>
            <a:r>
              <a:rPr lang="en-US" sz="2146">
                <a:latin typeface="+mj-lt"/>
                <a:ea typeface="Tahoma" pitchFamily="34" charset="0"/>
                <a:cs typeface="Tahoma" pitchFamily="34" charset="0"/>
              </a:rPr>
              <a:t>kitle</a:t>
            </a:r>
          </a:p>
        </p:txBody>
      </p:sp>
      <p:sp>
        <p:nvSpPr>
          <p:cNvPr id="3002375" name="Rectangle 7"/>
          <p:cNvSpPr>
            <a:spLocks noChangeArrowheads="1"/>
          </p:cNvSpPr>
          <p:nvPr/>
        </p:nvSpPr>
        <p:spPr bwMode="auto">
          <a:xfrm>
            <a:off x="1363651" y="1368609"/>
            <a:ext cx="4824189" cy="153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14" tIns="46772" rIns="95214" bIns="46772">
            <a:spAutoFit/>
          </a:bodyPr>
          <a:lstStyle/>
          <a:p>
            <a:pPr>
              <a:spcBef>
                <a:spcPct val="50000"/>
              </a:spcBef>
              <a:buNone/>
            </a:pPr>
            <a:r>
              <a:rPr lang="tr-TR" sz="1699" dirty="0">
                <a:solidFill>
                  <a:srgbClr val="FC0128"/>
                </a:solidFill>
                <a:latin typeface="+mj-lt"/>
                <a:ea typeface="Tahoma" pitchFamily="34" charset="0"/>
                <a:cs typeface="Tahoma" pitchFamily="34" charset="0"/>
              </a:rPr>
              <a:t>K</a:t>
            </a:r>
            <a:r>
              <a:rPr lang="en-US" sz="1699" dirty="0" err="1">
                <a:solidFill>
                  <a:srgbClr val="FC0128"/>
                </a:solidFill>
                <a:latin typeface="+mj-lt"/>
                <a:ea typeface="Tahoma" pitchFamily="34" charset="0"/>
                <a:cs typeface="Tahoma" pitchFamily="34" charset="0"/>
              </a:rPr>
              <a:t>itle</a:t>
            </a:r>
            <a:r>
              <a:rPr lang="tr-TR" sz="1699" dirty="0">
                <a:solidFill>
                  <a:srgbClr val="FC0128"/>
                </a:solidFill>
                <a:latin typeface="+mj-lt"/>
                <a:ea typeface="Tahoma" pitchFamily="34" charset="0"/>
                <a:cs typeface="Tahoma" pitchFamily="34" charset="0"/>
              </a:rPr>
              <a:t>, </a:t>
            </a:r>
            <a:r>
              <a:rPr lang="tr-TR" sz="1699" dirty="0">
                <a:latin typeface="+mj-lt"/>
                <a:ea typeface="Tahoma" pitchFamily="34" charset="0"/>
                <a:cs typeface="Tahoma" pitchFamily="34" charset="0"/>
              </a:rPr>
              <a:t>tüm nesneleri içeren , üzerinde istatistiksel çalışma yapılmak istenen grup.</a:t>
            </a:r>
            <a:r>
              <a:rPr lang="en-US" sz="1699" dirty="0">
                <a:latin typeface="+mj-lt"/>
                <a:ea typeface="Tahoma" pitchFamily="34" charset="0"/>
                <a:cs typeface="Tahoma" pitchFamily="34" charset="0"/>
              </a:rPr>
              <a:t> </a:t>
            </a:r>
            <a:endParaRPr lang="tr-TR" sz="1699" dirty="0">
              <a:latin typeface="+mj-lt"/>
              <a:ea typeface="Tahoma" pitchFamily="34" charset="0"/>
              <a:cs typeface="Tahoma" pitchFamily="34" charset="0"/>
            </a:endParaRPr>
          </a:p>
          <a:p>
            <a:pPr>
              <a:spcBef>
                <a:spcPct val="50000"/>
              </a:spcBef>
              <a:buNone/>
            </a:pPr>
            <a:r>
              <a:rPr lang="tr-TR" sz="1699" dirty="0">
                <a:solidFill>
                  <a:srgbClr val="FC0128"/>
                </a:solidFill>
                <a:latin typeface="+mj-lt"/>
                <a:ea typeface="Tahoma" pitchFamily="34" charset="0"/>
                <a:cs typeface="Tahoma" pitchFamily="34" charset="0"/>
              </a:rPr>
              <a:t>Örnek, </a:t>
            </a:r>
            <a:r>
              <a:rPr lang="tr-TR" sz="1699" dirty="0">
                <a:latin typeface="+mj-lt"/>
                <a:ea typeface="Tahoma" pitchFamily="34" charset="0"/>
                <a:cs typeface="Tahoma" pitchFamily="34" charset="0"/>
              </a:rPr>
              <a:t>İstatistiksel çalışma esnasında kitle hakkında bilgi toplamak amacıyla alınmış alt grup ki kitlenin </a:t>
            </a:r>
            <a:r>
              <a:rPr lang="en-US" sz="1699" dirty="0">
                <a:latin typeface="+mj-lt"/>
                <a:ea typeface="Tahoma" pitchFamily="34" charset="0"/>
                <a:cs typeface="Tahoma" pitchFamily="34" charset="0"/>
              </a:rPr>
              <a:t> </a:t>
            </a:r>
            <a:r>
              <a:rPr lang="tr-TR" sz="1699" dirty="0">
                <a:latin typeface="+mj-lt"/>
                <a:ea typeface="Tahoma" pitchFamily="34" charset="0"/>
                <a:cs typeface="Tahoma" pitchFamily="34" charset="0"/>
              </a:rPr>
              <a:t>alt kümesidir.</a:t>
            </a:r>
            <a:endParaRPr lang="en-US" sz="1699" dirty="0">
              <a:latin typeface="+mj-lt"/>
              <a:ea typeface="Tahoma" pitchFamily="34" charset="0"/>
              <a:cs typeface="Tahoma" pitchFamily="34" charset="0"/>
            </a:endParaRPr>
          </a:p>
        </p:txBody>
      </p:sp>
      <p:sp>
        <p:nvSpPr>
          <p:cNvPr id="3002376" name="Rectangle 8"/>
          <p:cNvSpPr>
            <a:spLocks noGrp="1" noChangeArrowheads="1"/>
          </p:cNvSpPr>
          <p:nvPr>
            <p:ph type="title"/>
          </p:nvPr>
        </p:nvSpPr>
        <p:spPr/>
        <p:txBody>
          <a:bodyPr/>
          <a:lstStyle/>
          <a:p>
            <a:r>
              <a:rPr lang="tr-TR">
                <a:latin typeface="+mj-lt"/>
              </a:rPr>
              <a:t>K</a:t>
            </a:r>
            <a:r>
              <a:rPr lang="en-US">
                <a:latin typeface="+mj-lt"/>
              </a:rPr>
              <a:t>itle </a:t>
            </a:r>
            <a:r>
              <a:rPr lang="tr-TR">
                <a:latin typeface="+mj-lt"/>
              </a:rPr>
              <a:t>-</a:t>
            </a:r>
            <a:r>
              <a:rPr lang="en-US">
                <a:latin typeface="+mj-lt"/>
              </a:rPr>
              <a:t> </a:t>
            </a:r>
            <a:r>
              <a:rPr lang="tr-TR">
                <a:latin typeface="+mj-lt"/>
              </a:rPr>
              <a:t>Örnek</a:t>
            </a:r>
            <a:endParaRPr lang="en-US">
              <a:latin typeface="+mj-lt"/>
            </a:endParaRPr>
          </a:p>
        </p:txBody>
      </p:sp>
      <p:sp>
        <p:nvSpPr>
          <p:cNvPr id="2" name="Veri Yer Tutucusu 1">
            <a:extLst>
              <a:ext uri="{FF2B5EF4-FFF2-40B4-BE49-F238E27FC236}">
                <a16:creationId xmlns:a16="http://schemas.microsoft.com/office/drawing/2014/main" id="{3A871AC8-17FA-F77D-6A4F-432C268E47CB}"/>
              </a:ext>
            </a:extLst>
          </p:cNvPr>
          <p:cNvSpPr>
            <a:spLocks noGrp="1"/>
          </p:cNvSpPr>
          <p:nvPr>
            <p:ph type="dt" sz="half" idx="10"/>
          </p:nvPr>
        </p:nvSpPr>
        <p:spPr/>
        <p:txBody>
          <a:bodyPr/>
          <a:lstStyle/>
          <a:p>
            <a:endParaRPr lang="tr-TR" dirty="0">
              <a:latin typeface="+mj-lt"/>
            </a:endParaRPr>
          </a:p>
        </p:txBody>
      </p:sp>
      <p:sp>
        <p:nvSpPr>
          <p:cNvPr id="4" name="Slayt Numarası Yer Tutucusu 3">
            <a:extLst>
              <a:ext uri="{FF2B5EF4-FFF2-40B4-BE49-F238E27FC236}">
                <a16:creationId xmlns:a16="http://schemas.microsoft.com/office/drawing/2014/main" id="{7222F750-26B0-0854-C927-512277241EA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66</a:t>
            </a:fld>
            <a:endParaRPr lang="tr-TR">
              <a:latin typeface="+mj-lt"/>
            </a:endParaRPr>
          </a:p>
        </p:txBody>
      </p:sp>
      <p:sp>
        <p:nvSpPr>
          <p:cNvPr id="3002377" name="Line 9"/>
          <p:cNvSpPr>
            <a:spLocks noChangeShapeType="1"/>
          </p:cNvSpPr>
          <p:nvPr/>
        </p:nvSpPr>
        <p:spPr bwMode="auto">
          <a:xfrm flipV="1">
            <a:off x="6430436" y="2590801"/>
            <a:ext cx="0" cy="3313114"/>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latin typeface="+mj-lt"/>
              <a:ea typeface="Tahoma" pitchFamily="34" charset="0"/>
              <a:cs typeface="Tahoma" pitchFamily="34" charset="0"/>
            </a:endParaRPr>
          </a:p>
        </p:txBody>
      </p:sp>
      <p:sp>
        <p:nvSpPr>
          <p:cNvPr id="3002378" name="Freeform 10"/>
          <p:cNvSpPr>
            <a:spLocks/>
          </p:cNvSpPr>
          <p:nvPr/>
        </p:nvSpPr>
        <p:spPr bwMode="auto">
          <a:xfrm>
            <a:off x="2879875" y="3276602"/>
            <a:ext cx="7097657" cy="2528888"/>
          </a:xfrm>
          <a:custGeom>
            <a:avLst/>
            <a:gdLst>
              <a:gd name="T0" fmla="*/ 48 w 4096"/>
              <a:gd name="T1" fmla="*/ 1592 h 1593"/>
              <a:gd name="T2" fmla="*/ 150 w 4096"/>
              <a:gd name="T3" fmla="*/ 1592 h 1593"/>
              <a:gd name="T4" fmla="*/ 250 w 4096"/>
              <a:gd name="T5" fmla="*/ 1592 h 1593"/>
              <a:gd name="T6" fmla="*/ 351 w 4096"/>
              <a:gd name="T7" fmla="*/ 1592 h 1593"/>
              <a:gd name="T8" fmla="*/ 451 w 4096"/>
              <a:gd name="T9" fmla="*/ 1583 h 1593"/>
              <a:gd name="T10" fmla="*/ 551 w 4096"/>
              <a:gd name="T11" fmla="*/ 1573 h 1593"/>
              <a:gd name="T12" fmla="*/ 668 w 4096"/>
              <a:gd name="T13" fmla="*/ 1554 h 1593"/>
              <a:gd name="T14" fmla="*/ 769 w 4096"/>
              <a:gd name="T15" fmla="*/ 1524 h 1593"/>
              <a:gd name="T16" fmla="*/ 869 w 4096"/>
              <a:gd name="T17" fmla="*/ 1486 h 1593"/>
              <a:gd name="T18" fmla="*/ 969 w 4096"/>
              <a:gd name="T19" fmla="*/ 1418 h 1593"/>
              <a:gd name="T20" fmla="*/ 1069 w 4096"/>
              <a:gd name="T21" fmla="*/ 1330 h 1593"/>
              <a:gd name="T22" fmla="*/ 1170 w 4096"/>
              <a:gd name="T23" fmla="*/ 1223 h 1593"/>
              <a:gd name="T24" fmla="*/ 1270 w 4096"/>
              <a:gd name="T25" fmla="*/ 1078 h 1593"/>
              <a:gd name="T26" fmla="*/ 1387 w 4096"/>
              <a:gd name="T27" fmla="*/ 913 h 1593"/>
              <a:gd name="T28" fmla="*/ 1487 w 4096"/>
              <a:gd name="T29" fmla="*/ 729 h 1593"/>
              <a:gd name="T30" fmla="*/ 1587 w 4096"/>
              <a:gd name="T31" fmla="*/ 534 h 1593"/>
              <a:gd name="T32" fmla="*/ 1688 w 4096"/>
              <a:gd name="T33" fmla="*/ 350 h 1593"/>
              <a:gd name="T34" fmla="*/ 1788 w 4096"/>
              <a:gd name="T35" fmla="*/ 195 h 1593"/>
              <a:gd name="T36" fmla="*/ 1888 w 4096"/>
              <a:gd name="T37" fmla="*/ 68 h 1593"/>
              <a:gd name="T38" fmla="*/ 1988 w 4096"/>
              <a:gd name="T39" fmla="*/ 10 h 1593"/>
              <a:gd name="T40" fmla="*/ 2106 w 4096"/>
              <a:gd name="T41" fmla="*/ 10 h 1593"/>
              <a:gd name="T42" fmla="*/ 2206 w 4096"/>
              <a:gd name="T43" fmla="*/ 68 h 1593"/>
              <a:gd name="T44" fmla="*/ 2306 w 4096"/>
              <a:gd name="T45" fmla="*/ 195 h 1593"/>
              <a:gd name="T46" fmla="*/ 2406 w 4096"/>
              <a:gd name="T47" fmla="*/ 350 h 1593"/>
              <a:gd name="T48" fmla="*/ 2507 w 4096"/>
              <a:gd name="T49" fmla="*/ 534 h 1593"/>
              <a:gd name="T50" fmla="*/ 2607 w 4096"/>
              <a:gd name="T51" fmla="*/ 729 h 1593"/>
              <a:gd name="T52" fmla="*/ 2707 w 4096"/>
              <a:gd name="T53" fmla="*/ 913 h 1593"/>
              <a:gd name="T54" fmla="*/ 2824 w 4096"/>
              <a:gd name="T55" fmla="*/ 1078 h 1593"/>
              <a:gd name="T56" fmla="*/ 2924 w 4096"/>
              <a:gd name="T57" fmla="*/ 1223 h 1593"/>
              <a:gd name="T58" fmla="*/ 3025 w 4096"/>
              <a:gd name="T59" fmla="*/ 1330 h 1593"/>
              <a:gd name="T60" fmla="*/ 3125 w 4096"/>
              <a:gd name="T61" fmla="*/ 1418 h 1593"/>
              <a:gd name="T62" fmla="*/ 3227 w 4096"/>
              <a:gd name="T63" fmla="*/ 1486 h 1593"/>
              <a:gd name="T64" fmla="*/ 3327 w 4096"/>
              <a:gd name="T65" fmla="*/ 1524 h 1593"/>
              <a:gd name="T66" fmla="*/ 3427 w 4096"/>
              <a:gd name="T67" fmla="*/ 1554 h 1593"/>
              <a:gd name="T68" fmla="*/ 3544 w 4096"/>
              <a:gd name="T69" fmla="*/ 1573 h 1593"/>
              <a:gd name="T70" fmla="*/ 3645 w 4096"/>
              <a:gd name="T71" fmla="*/ 1583 h 1593"/>
              <a:gd name="T72" fmla="*/ 3745 w 4096"/>
              <a:gd name="T73" fmla="*/ 1592 h 1593"/>
              <a:gd name="T74" fmla="*/ 3845 w 4096"/>
              <a:gd name="T75" fmla="*/ 1592 h 1593"/>
              <a:gd name="T76" fmla="*/ 3945 w 4096"/>
              <a:gd name="T77" fmla="*/ 1592 h 1593"/>
              <a:gd name="T78" fmla="*/ 4046 w 4096"/>
              <a:gd name="T79" fmla="*/ 1592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96" h="1593">
                <a:moveTo>
                  <a:pt x="0" y="1592"/>
                </a:moveTo>
                <a:lnTo>
                  <a:pt x="48" y="1592"/>
                </a:lnTo>
                <a:lnTo>
                  <a:pt x="99" y="1592"/>
                </a:lnTo>
                <a:lnTo>
                  <a:pt x="150" y="1592"/>
                </a:lnTo>
                <a:lnTo>
                  <a:pt x="199" y="1592"/>
                </a:lnTo>
                <a:lnTo>
                  <a:pt x="250" y="1592"/>
                </a:lnTo>
                <a:lnTo>
                  <a:pt x="300" y="1592"/>
                </a:lnTo>
                <a:lnTo>
                  <a:pt x="351" y="1592"/>
                </a:lnTo>
                <a:lnTo>
                  <a:pt x="400" y="1583"/>
                </a:lnTo>
                <a:lnTo>
                  <a:pt x="451" y="1583"/>
                </a:lnTo>
                <a:lnTo>
                  <a:pt x="500" y="1583"/>
                </a:lnTo>
                <a:lnTo>
                  <a:pt x="551" y="1573"/>
                </a:lnTo>
                <a:lnTo>
                  <a:pt x="600" y="1563"/>
                </a:lnTo>
                <a:lnTo>
                  <a:pt x="668" y="1554"/>
                </a:lnTo>
                <a:lnTo>
                  <a:pt x="718" y="1544"/>
                </a:lnTo>
                <a:lnTo>
                  <a:pt x="769" y="1524"/>
                </a:lnTo>
                <a:lnTo>
                  <a:pt x="818" y="1505"/>
                </a:lnTo>
                <a:lnTo>
                  <a:pt x="869" y="1486"/>
                </a:lnTo>
                <a:lnTo>
                  <a:pt x="918" y="1456"/>
                </a:lnTo>
                <a:lnTo>
                  <a:pt x="969" y="1418"/>
                </a:lnTo>
                <a:lnTo>
                  <a:pt x="1018" y="1379"/>
                </a:lnTo>
                <a:lnTo>
                  <a:pt x="1069" y="1330"/>
                </a:lnTo>
                <a:lnTo>
                  <a:pt x="1119" y="1282"/>
                </a:lnTo>
                <a:lnTo>
                  <a:pt x="1170" y="1223"/>
                </a:lnTo>
                <a:lnTo>
                  <a:pt x="1219" y="1155"/>
                </a:lnTo>
                <a:lnTo>
                  <a:pt x="1270" y="1078"/>
                </a:lnTo>
                <a:lnTo>
                  <a:pt x="1321" y="1000"/>
                </a:lnTo>
                <a:lnTo>
                  <a:pt x="1387" y="913"/>
                </a:lnTo>
                <a:lnTo>
                  <a:pt x="1436" y="825"/>
                </a:lnTo>
                <a:lnTo>
                  <a:pt x="1487" y="729"/>
                </a:lnTo>
                <a:lnTo>
                  <a:pt x="1537" y="631"/>
                </a:lnTo>
                <a:lnTo>
                  <a:pt x="1587" y="534"/>
                </a:lnTo>
                <a:lnTo>
                  <a:pt x="1638" y="437"/>
                </a:lnTo>
                <a:lnTo>
                  <a:pt x="1688" y="350"/>
                </a:lnTo>
                <a:lnTo>
                  <a:pt x="1739" y="263"/>
                </a:lnTo>
                <a:lnTo>
                  <a:pt x="1788" y="195"/>
                </a:lnTo>
                <a:lnTo>
                  <a:pt x="1839" y="127"/>
                </a:lnTo>
                <a:lnTo>
                  <a:pt x="1888" y="68"/>
                </a:lnTo>
                <a:lnTo>
                  <a:pt x="1939" y="39"/>
                </a:lnTo>
                <a:lnTo>
                  <a:pt x="1988" y="10"/>
                </a:lnTo>
                <a:lnTo>
                  <a:pt x="2056" y="0"/>
                </a:lnTo>
                <a:lnTo>
                  <a:pt x="2106" y="10"/>
                </a:lnTo>
                <a:lnTo>
                  <a:pt x="2156" y="39"/>
                </a:lnTo>
                <a:lnTo>
                  <a:pt x="2206" y="68"/>
                </a:lnTo>
                <a:lnTo>
                  <a:pt x="2257" y="127"/>
                </a:lnTo>
                <a:lnTo>
                  <a:pt x="2306" y="195"/>
                </a:lnTo>
                <a:lnTo>
                  <a:pt x="2357" y="263"/>
                </a:lnTo>
                <a:lnTo>
                  <a:pt x="2406" y="350"/>
                </a:lnTo>
                <a:lnTo>
                  <a:pt x="2457" y="437"/>
                </a:lnTo>
                <a:lnTo>
                  <a:pt x="2507" y="534"/>
                </a:lnTo>
                <a:lnTo>
                  <a:pt x="2557" y="631"/>
                </a:lnTo>
                <a:lnTo>
                  <a:pt x="2607" y="729"/>
                </a:lnTo>
                <a:lnTo>
                  <a:pt x="2658" y="825"/>
                </a:lnTo>
                <a:lnTo>
                  <a:pt x="2707" y="913"/>
                </a:lnTo>
                <a:lnTo>
                  <a:pt x="2775" y="1000"/>
                </a:lnTo>
                <a:lnTo>
                  <a:pt x="2824" y="1078"/>
                </a:lnTo>
                <a:lnTo>
                  <a:pt x="2875" y="1155"/>
                </a:lnTo>
                <a:lnTo>
                  <a:pt x="2924" y="1223"/>
                </a:lnTo>
                <a:lnTo>
                  <a:pt x="2975" y="1282"/>
                </a:lnTo>
                <a:lnTo>
                  <a:pt x="3025" y="1330"/>
                </a:lnTo>
                <a:lnTo>
                  <a:pt x="3076" y="1379"/>
                </a:lnTo>
                <a:lnTo>
                  <a:pt x="3125" y="1418"/>
                </a:lnTo>
                <a:lnTo>
                  <a:pt x="3176" y="1456"/>
                </a:lnTo>
                <a:lnTo>
                  <a:pt x="3227" y="1486"/>
                </a:lnTo>
                <a:lnTo>
                  <a:pt x="3276" y="1505"/>
                </a:lnTo>
                <a:lnTo>
                  <a:pt x="3327" y="1524"/>
                </a:lnTo>
                <a:lnTo>
                  <a:pt x="3376" y="1544"/>
                </a:lnTo>
                <a:lnTo>
                  <a:pt x="3427" y="1554"/>
                </a:lnTo>
                <a:lnTo>
                  <a:pt x="3494" y="1563"/>
                </a:lnTo>
                <a:lnTo>
                  <a:pt x="3544" y="1573"/>
                </a:lnTo>
                <a:lnTo>
                  <a:pt x="3594" y="1583"/>
                </a:lnTo>
                <a:lnTo>
                  <a:pt x="3645" y="1583"/>
                </a:lnTo>
                <a:lnTo>
                  <a:pt x="3694" y="1583"/>
                </a:lnTo>
                <a:lnTo>
                  <a:pt x="3745" y="1592"/>
                </a:lnTo>
                <a:lnTo>
                  <a:pt x="3794" y="1592"/>
                </a:lnTo>
                <a:lnTo>
                  <a:pt x="3845" y="1592"/>
                </a:lnTo>
                <a:lnTo>
                  <a:pt x="3895" y="1592"/>
                </a:lnTo>
                <a:lnTo>
                  <a:pt x="3945" y="1592"/>
                </a:lnTo>
                <a:lnTo>
                  <a:pt x="3995" y="1592"/>
                </a:lnTo>
                <a:lnTo>
                  <a:pt x="4046" y="1592"/>
                </a:lnTo>
                <a:lnTo>
                  <a:pt x="4095" y="1592"/>
                </a:lnTo>
              </a:path>
            </a:pathLst>
          </a:custGeom>
          <a:noFill/>
          <a:ln w="12700" cap="rnd"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latin typeface="+mj-lt"/>
              <a:ea typeface="Tahoma" pitchFamily="34" charset="0"/>
              <a:cs typeface="Tahoma" pitchFamily="34" charset="0"/>
            </a:endParaRPr>
          </a:p>
        </p:txBody>
      </p:sp>
      <p:sp>
        <p:nvSpPr>
          <p:cNvPr id="3002379" name="Line 11"/>
          <p:cNvSpPr>
            <a:spLocks noChangeShapeType="1"/>
          </p:cNvSpPr>
          <p:nvPr/>
        </p:nvSpPr>
        <p:spPr bwMode="auto">
          <a:xfrm>
            <a:off x="2881610" y="5905501"/>
            <a:ext cx="7094192"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latin typeface="+mj-lt"/>
              <a:ea typeface="Tahoma" pitchFamily="34" charset="0"/>
              <a:cs typeface="Tahoma" pitchFamily="34" charset="0"/>
            </a:endParaRPr>
          </a:p>
        </p:txBody>
      </p:sp>
      <p:graphicFrame>
        <p:nvGraphicFramePr>
          <p:cNvPr id="3002380" name="Object 12"/>
          <p:cNvGraphicFramePr>
            <a:graphicFrameLocks/>
          </p:cNvGraphicFramePr>
          <p:nvPr>
            <p:extLst>
              <p:ext uri="{D42A27DB-BD31-4B8C-83A1-F6EECF244321}">
                <p14:modId xmlns:p14="http://schemas.microsoft.com/office/powerpoint/2010/main" val="1872062014"/>
              </p:ext>
            </p:extLst>
          </p:nvPr>
        </p:nvGraphicFramePr>
        <p:xfrm>
          <a:off x="7392155" y="3784600"/>
          <a:ext cx="3077500" cy="419100"/>
        </p:xfrm>
        <a:graphic>
          <a:graphicData uri="http://schemas.openxmlformats.org/presentationml/2006/ole">
            <mc:AlternateContent xmlns:mc="http://schemas.openxmlformats.org/markup-compatibility/2006">
              <mc:Choice xmlns:v="urn:schemas-microsoft-com:vml" Requires="v">
                <p:oleObj name="Denklem" r:id="rId3" imgW="1320480" imgH="203040" progId="Equation.3">
                  <p:embed/>
                </p:oleObj>
              </mc:Choice>
              <mc:Fallback>
                <p:oleObj name="Denklem" r:id="rId3" imgW="1320480" imgH="203040" progId="Equation.3">
                  <p:embed/>
                  <p:pic>
                    <p:nvPicPr>
                      <p:cNvPr id="3002380" name="Object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black">
                      <a:xfrm>
                        <a:off x="7392155" y="3784600"/>
                        <a:ext cx="30775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02381" name="Rectangle 13"/>
          <p:cNvSpPr>
            <a:spLocks noChangeArrowheads="1"/>
          </p:cNvSpPr>
          <p:nvPr/>
        </p:nvSpPr>
        <p:spPr bwMode="auto">
          <a:xfrm>
            <a:off x="2037354" y="3200402"/>
            <a:ext cx="2850235" cy="42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2146" i="1" u="sng">
                <a:effectLst>
                  <a:outerShdw blurRad="38100" dist="38100" dir="2700000" algn="tl">
                    <a:srgbClr val="C0C0C0"/>
                  </a:outerShdw>
                </a:effectLst>
                <a:latin typeface="+mj-lt"/>
                <a:ea typeface="Tahoma" pitchFamily="34" charset="0"/>
                <a:cs typeface="Tahoma" pitchFamily="34" charset="0"/>
              </a:rPr>
              <a:t>“kitle Paramet</a:t>
            </a:r>
            <a:r>
              <a:rPr lang="tr-TR" sz="2146" i="1" u="sng">
                <a:effectLst>
                  <a:outerShdw blurRad="38100" dist="38100" dir="2700000" algn="tl">
                    <a:srgbClr val="C0C0C0"/>
                  </a:outerShdw>
                </a:effectLst>
                <a:latin typeface="+mj-lt"/>
                <a:ea typeface="Tahoma" pitchFamily="34" charset="0"/>
                <a:cs typeface="Tahoma" pitchFamily="34" charset="0"/>
              </a:rPr>
              <a:t>releri</a:t>
            </a:r>
            <a:r>
              <a:rPr lang="en-US" sz="2146" i="1" u="sng">
                <a:effectLst>
                  <a:outerShdw blurRad="38100" dist="38100" dir="2700000" algn="tl">
                    <a:srgbClr val="C0C0C0"/>
                  </a:outerShdw>
                </a:effectLst>
                <a:latin typeface="+mj-lt"/>
                <a:ea typeface="Tahoma" pitchFamily="34" charset="0"/>
                <a:cs typeface="Tahoma" pitchFamily="34" charset="0"/>
              </a:rPr>
              <a:t>”</a:t>
            </a:r>
          </a:p>
        </p:txBody>
      </p:sp>
      <p:sp>
        <p:nvSpPr>
          <p:cNvPr id="3002382" name="Rectangle 14"/>
          <p:cNvSpPr>
            <a:spLocks noChangeArrowheads="1"/>
          </p:cNvSpPr>
          <p:nvPr/>
        </p:nvSpPr>
        <p:spPr bwMode="auto">
          <a:xfrm>
            <a:off x="7824668" y="3352802"/>
            <a:ext cx="2274758" cy="42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2146" i="1" u="sng">
                <a:effectLst>
                  <a:outerShdw blurRad="38100" dist="38100" dir="2700000" algn="tl">
                    <a:srgbClr val="C0C0C0"/>
                  </a:outerShdw>
                </a:effectLst>
                <a:latin typeface="+mj-lt"/>
                <a:ea typeface="Tahoma" pitchFamily="34" charset="0"/>
                <a:cs typeface="Tahoma" pitchFamily="34" charset="0"/>
              </a:rPr>
              <a:t>“örnek </a:t>
            </a:r>
            <a:r>
              <a:rPr lang="tr-TR" sz="2146" i="1" u="sng">
                <a:effectLst>
                  <a:outerShdw blurRad="38100" dist="38100" dir="2700000" algn="tl">
                    <a:srgbClr val="C0C0C0"/>
                  </a:outerShdw>
                </a:effectLst>
                <a:latin typeface="+mj-lt"/>
                <a:ea typeface="Tahoma" pitchFamily="34" charset="0"/>
                <a:cs typeface="Tahoma" pitchFamily="34" charset="0"/>
              </a:rPr>
              <a:t>istatistik</a:t>
            </a:r>
            <a:r>
              <a:rPr lang="en-US" sz="2146" i="1" u="sng">
                <a:effectLst>
                  <a:outerShdw blurRad="38100" dist="38100" dir="2700000" algn="tl">
                    <a:srgbClr val="C0C0C0"/>
                  </a:outerShdw>
                </a:effectLst>
                <a:latin typeface="+mj-lt"/>
                <a:ea typeface="Tahoma" pitchFamily="34" charset="0"/>
                <a:cs typeface="Tahoma" pitchFamily="34" charset="0"/>
              </a:rPr>
              <a:t>”</a:t>
            </a:r>
          </a:p>
        </p:txBody>
      </p:sp>
      <p:sp>
        <p:nvSpPr>
          <p:cNvPr id="3002383" name="Rectangle 15"/>
          <p:cNvSpPr>
            <a:spLocks noChangeArrowheads="1"/>
          </p:cNvSpPr>
          <p:nvPr/>
        </p:nvSpPr>
        <p:spPr bwMode="auto">
          <a:xfrm>
            <a:off x="2201381" y="3657602"/>
            <a:ext cx="2822985" cy="42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2146">
                <a:latin typeface="+mj-lt"/>
                <a:ea typeface="Tahoma" pitchFamily="34" charset="0"/>
                <a:cs typeface="Tahoma" pitchFamily="34" charset="0"/>
              </a:rPr>
              <a:t>m = kitle </a:t>
            </a:r>
            <a:r>
              <a:rPr lang="tr-TR" sz="2146">
                <a:latin typeface="+mj-lt"/>
                <a:ea typeface="Tahoma" pitchFamily="34" charset="0"/>
                <a:cs typeface="Tahoma" pitchFamily="34" charset="0"/>
              </a:rPr>
              <a:t>Ortalaması</a:t>
            </a:r>
            <a:endParaRPr lang="en-US" sz="2146">
              <a:latin typeface="+mj-lt"/>
              <a:ea typeface="Tahoma" pitchFamily="34" charset="0"/>
              <a:cs typeface="Tahoma" pitchFamily="34" charset="0"/>
            </a:endParaRPr>
          </a:p>
        </p:txBody>
      </p:sp>
      <p:sp>
        <p:nvSpPr>
          <p:cNvPr id="3002384" name="Rectangle 16"/>
          <p:cNvSpPr>
            <a:spLocks noChangeArrowheads="1"/>
          </p:cNvSpPr>
          <p:nvPr/>
        </p:nvSpPr>
        <p:spPr bwMode="auto">
          <a:xfrm>
            <a:off x="7355338" y="4251327"/>
            <a:ext cx="3659752" cy="42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2146">
                <a:latin typeface="+mj-lt"/>
                <a:ea typeface="Tahoma" pitchFamily="34" charset="0"/>
                <a:cs typeface="Tahoma" pitchFamily="34" charset="0"/>
              </a:rPr>
              <a:t>s = örnek standard </a:t>
            </a:r>
            <a:r>
              <a:rPr lang="tr-TR" sz="2146">
                <a:latin typeface="+mj-lt"/>
                <a:ea typeface="Tahoma" pitchFamily="34" charset="0"/>
                <a:cs typeface="Tahoma" pitchFamily="34" charset="0"/>
              </a:rPr>
              <a:t>sapma</a:t>
            </a:r>
            <a:endParaRPr lang="en-US" sz="2146">
              <a:latin typeface="+mj-lt"/>
              <a:ea typeface="Tahoma" pitchFamily="34" charset="0"/>
              <a:cs typeface="Tahoma" pitchFamily="34" charset="0"/>
            </a:endParaRPr>
          </a:p>
        </p:txBody>
      </p:sp>
      <p:sp>
        <p:nvSpPr>
          <p:cNvPr id="3002385" name="Freeform 17"/>
          <p:cNvSpPr>
            <a:spLocks/>
          </p:cNvSpPr>
          <p:nvPr/>
        </p:nvSpPr>
        <p:spPr bwMode="auto">
          <a:xfrm>
            <a:off x="5014717" y="4916491"/>
            <a:ext cx="3495112" cy="966787"/>
          </a:xfrm>
          <a:custGeom>
            <a:avLst/>
            <a:gdLst>
              <a:gd name="T0" fmla="*/ 24 w 2017"/>
              <a:gd name="T1" fmla="*/ 608 h 609"/>
              <a:gd name="T2" fmla="*/ 74 w 2017"/>
              <a:gd name="T3" fmla="*/ 608 h 609"/>
              <a:gd name="T4" fmla="*/ 123 w 2017"/>
              <a:gd name="T5" fmla="*/ 608 h 609"/>
              <a:gd name="T6" fmla="*/ 173 w 2017"/>
              <a:gd name="T7" fmla="*/ 608 h 609"/>
              <a:gd name="T8" fmla="*/ 222 w 2017"/>
              <a:gd name="T9" fmla="*/ 604 h 609"/>
              <a:gd name="T10" fmla="*/ 271 w 2017"/>
              <a:gd name="T11" fmla="*/ 600 h 609"/>
              <a:gd name="T12" fmla="*/ 329 w 2017"/>
              <a:gd name="T13" fmla="*/ 593 h 609"/>
              <a:gd name="T14" fmla="*/ 378 w 2017"/>
              <a:gd name="T15" fmla="*/ 582 h 609"/>
              <a:gd name="T16" fmla="*/ 428 w 2017"/>
              <a:gd name="T17" fmla="*/ 567 h 609"/>
              <a:gd name="T18" fmla="*/ 477 w 2017"/>
              <a:gd name="T19" fmla="*/ 541 h 609"/>
              <a:gd name="T20" fmla="*/ 526 w 2017"/>
              <a:gd name="T21" fmla="*/ 508 h 609"/>
              <a:gd name="T22" fmla="*/ 576 w 2017"/>
              <a:gd name="T23" fmla="*/ 467 h 609"/>
              <a:gd name="T24" fmla="*/ 625 w 2017"/>
              <a:gd name="T25" fmla="*/ 411 h 609"/>
              <a:gd name="T26" fmla="*/ 683 w 2017"/>
              <a:gd name="T27" fmla="*/ 348 h 609"/>
              <a:gd name="T28" fmla="*/ 732 w 2017"/>
              <a:gd name="T29" fmla="*/ 278 h 609"/>
              <a:gd name="T30" fmla="*/ 781 w 2017"/>
              <a:gd name="T31" fmla="*/ 204 h 609"/>
              <a:gd name="T32" fmla="*/ 831 w 2017"/>
              <a:gd name="T33" fmla="*/ 134 h 609"/>
              <a:gd name="T34" fmla="*/ 880 w 2017"/>
              <a:gd name="T35" fmla="*/ 74 h 609"/>
              <a:gd name="T36" fmla="*/ 929 w 2017"/>
              <a:gd name="T37" fmla="*/ 26 h 609"/>
              <a:gd name="T38" fmla="*/ 978 w 2017"/>
              <a:gd name="T39" fmla="*/ 4 h 609"/>
              <a:gd name="T40" fmla="*/ 1037 w 2017"/>
              <a:gd name="T41" fmla="*/ 4 h 609"/>
              <a:gd name="T42" fmla="*/ 1086 w 2017"/>
              <a:gd name="T43" fmla="*/ 26 h 609"/>
              <a:gd name="T44" fmla="*/ 1135 w 2017"/>
              <a:gd name="T45" fmla="*/ 74 h 609"/>
              <a:gd name="T46" fmla="*/ 1184 w 2017"/>
              <a:gd name="T47" fmla="*/ 134 h 609"/>
              <a:gd name="T48" fmla="*/ 1234 w 2017"/>
              <a:gd name="T49" fmla="*/ 204 h 609"/>
              <a:gd name="T50" fmla="*/ 1283 w 2017"/>
              <a:gd name="T51" fmla="*/ 278 h 609"/>
              <a:gd name="T52" fmla="*/ 1332 w 2017"/>
              <a:gd name="T53" fmla="*/ 348 h 609"/>
              <a:gd name="T54" fmla="*/ 1390 w 2017"/>
              <a:gd name="T55" fmla="*/ 411 h 609"/>
              <a:gd name="T56" fmla="*/ 1439 w 2017"/>
              <a:gd name="T57" fmla="*/ 467 h 609"/>
              <a:gd name="T58" fmla="*/ 1489 w 2017"/>
              <a:gd name="T59" fmla="*/ 508 h 609"/>
              <a:gd name="T60" fmla="*/ 1538 w 2017"/>
              <a:gd name="T61" fmla="*/ 541 h 609"/>
              <a:gd name="T62" fmla="*/ 1588 w 2017"/>
              <a:gd name="T63" fmla="*/ 567 h 609"/>
              <a:gd name="T64" fmla="*/ 1638 w 2017"/>
              <a:gd name="T65" fmla="*/ 582 h 609"/>
              <a:gd name="T66" fmla="*/ 1687 w 2017"/>
              <a:gd name="T67" fmla="*/ 593 h 609"/>
              <a:gd name="T68" fmla="*/ 1744 w 2017"/>
              <a:gd name="T69" fmla="*/ 600 h 609"/>
              <a:gd name="T70" fmla="*/ 1794 w 2017"/>
              <a:gd name="T71" fmla="*/ 604 h 609"/>
              <a:gd name="T72" fmla="*/ 1843 w 2017"/>
              <a:gd name="T73" fmla="*/ 608 h 609"/>
              <a:gd name="T74" fmla="*/ 1892 w 2017"/>
              <a:gd name="T75" fmla="*/ 608 h 609"/>
              <a:gd name="T76" fmla="*/ 1942 w 2017"/>
              <a:gd name="T77" fmla="*/ 608 h 609"/>
              <a:gd name="T78" fmla="*/ 1991 w 2017"/>
              <a:gd name="T79" fmla="*/ 60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7" h="609">
                <a:moveTo>
                  <a:pt x="0" y="608"/>
                </a:moveTo>
                <a:lnTo>
                  <a:pt x="24" y="608"/>
                </a:lnTo>
                <a:lnTo>
                  <a:pt x="49" y="608"/>
                </a:lnTo>
                <a:lnTo>
                  <a:pt x="74" y="608"/>
                </a:lnTo>
                <a:lnTo>
                  <a:pt x="98" y="608"/>
                </a:lnTo>
                <a:lnTo>
                  <a:pt x="123" y="608"/>
                </a:lnTo>
                <a:lnTo>
                  <a:pt x="148" y="608"/>
                </a:lnTo>
                <a:lnTo>
                  <a:pt x="173" y="608"/>
                </a:lnTo>
                <a:lnTo>
                  <a:pt x="197" y="604"/>
                </a:lnTo>
                <a:lnTo>
                  <a:pt x="222" y="604"/>
                </a:lnTo>
                <a:lnTo>
                  <a:pt x="246" y="604"/>
                </a:lnTo>
                <a:lnTo>
                  <a:pt x="271" y="600"/>
                </a:lnTo>
                <a:lnTo>
                  <a:pt x="295" y="597"/>
                </a:lnTo>
                <a:lnTo>
                  <a:pt x="329" y="593"/>
                </a:lnTo>
                <a:lnTo>
                  <a:pt x="353" y="589"/>
                </a:lnTo>
                <a:lnTo>
                  <a:pt x="378" y="582"/>
                </a:lnTo>
                <a:lnTo>
                  <a:pt x="403" y="574"/>
                </a:lnTo>
                <a:lnTo>
                  <a:pt x="428" y="567"/>
                </a:lnTo>
                <a:lnTo>
                  <a:pt x="452" y="556"/>
                </a:lnTo>
                <a:lnTo>
                  <a:pt x="477" y="541"/>
                </a:lnTo>
                <a:lnTo>
                  <a:pt x="501" y="526"/>
                </a:lnTo>
                <a:lnTo>
                  <a:pt x="526" y="508"/>
                </a:lnTo>
                <a:lnTo>
                  <a:pt x="551" y="489"/>
                </a:lnTo>
                <a:lnTo>
                  <a:pt x="576" y="467"/>
                </a:lnTo>
                <a:lnTo>
                  <a:pt x="600" y="441"/>
                </a:lnTo>
                <a:lnTo>
                  <a:pt x="625" y="411"/>
                </a:lnTo>
                <a:lnTo>
                  <a:pt x="650" y="382"/>
                </a:lnTo>
                <a:lnTo>
                  <a:pt x="683" y="348"/>
                </a:lnTo>
                <a:lnTo>
                  <a:pt x="707" y="315"/>
                </a:lnTo>
                <a:lnTo>
                  <a:pt x="732" y="278"/>
                </a:lnTo>
                <a:lnTo>
                  <a:pt x="756" y="241"/>
                </a:lnTo>
                <a:lnTo>
                  <a:pt x="781" y="204"/>
                </a:lnTo>
                <a:lnTo>
                  <a:pt x="806" y="167"/>
                </a:lnTo>
                <a:lnTo>
                  <a:pt x="831" y="134"/>
                </a:lnTo>
                <a:lnTo>
                  <a:pt x="856" y="100"/>
                </a:lnTo>
                <a:lnTo>
                  <a:pt x="880" y="74"/>
                </a:lnTo>
                <a:lnTo>
                  <a:pt x="905" y="48"/>
                </a:lnTo>
                <a:lnTo>
                  <a:pt x="929" y="26"/>
                </a:lnTo>
                <a:lnTo>
                  <a:pt x="954" y="15"/>
                </a:lnTo>
                <a:lnTo>
                  <a:pt x="978" y="4"/>
                </a:lnTo>
                <a:lnTo>
                  <a:pt x="1012" y="0"/>
                </a:lnTo>
                <a:lnTo>
                  <a:pt x="1037" y="4"/>
                </a:lnTo>
                <a:lnTo>
                  <a:pt x="1061" y="15"/>
                </a:lnTo>
                <a:lnTo>
                  <a:pt x="1086" y="26"/>
                </a:lnTo>
                <a:lnTo>
                  <a:pt x="1111" y="48"/>
                </a:lnTo>
                <a:lnTo>
                  <a:pt x="1135" y="74"/>
                </a:lnTo>
                <a:lnTo>
                  <a:pt x="1160" y="100"/>
                </a:lnTo>
                <a:lnTo>
                  <a:pt x="1184" y="134"/>
                </a:lnTo>
                <a:lnTo>
                  <a:pt x="1209" y="167"/>
                </a:lnTo>
                <a:lnTo>
                  <a:pt x="1234" y="204"/>
                </a:lnTo>
                <a:lnTo>
                  <a:pt x="1259" y="241"/>
                </a:lnTo>
                <a:lnTo>
                  <a:pt x="1283" y="278"/>
                </a:lnTo>
                <a:lnTo>
                  <a:pt x="1308" y="315"/>
                </a:lnTo>
                <a:lnTo>
                  <a:pt x="1332" y="348"/>
                </a:lnTo>
                <a:lnTo>
                  <a:pt x="1366" y="382"/>
                </a:lnTo>
                <a:lnTo>
                  <a:pt x="1390" y="411"/>
                </a:lnTo>
                <a:lnTo>
                  <a:pt x="1415" y="441"/>
                </a:lnTo>
                <a:lnTo>
                  <a:pt x="1439" y="467"/>
                </a:lnTo>
                <a:lnTo>
                  <a:pt x="1464" y="489"/>
                </a:lnTo>
                <a:lnTo>
                  <a:pt x="1489" y="508"/>
                </a:lnTo>
                <a:lnTo>
                  <a:pt x="1514" y="526"/>
                </a:lnTo>
                <a:lnTo>
                  <a:pt x="1538" y="541"/>
                </a:lnTo>
                <a:lnTo>
                  <a:pt x="1563" y="556"/>
                </a:lnTo>
                <a:lnTo>
                  <a:pt x="1588" y="567"/>
                </a:lnTo>
                <a:lnTo>
                  <a:pt x="1612" y="574"/>
                </a:lnTo>
                <a:lnTo>
                  <a:pt x="1638" y="582"/>
                </a:lnTo>
                <a:lnTo>
                  <a:pt x="1662" y="589"/>
                </a:lnTo>
                <a:lnTo>
                  <a:pt x="1687" y="593"/>
                </a:lnTo>
                <a:lnTo>
                  <a:pt x="1720" y="597"/>
                </a:lnTo>
                <a:lnTo>
                  <a:pt x="1744" y="600"/>
                </a:lnTo>
                <a:lnTo>
                  <a:pt x="1769" y="604"/>
                </a:lnTo>
                <a:lnTo>
                  <a:pt x="1794" y="604"/>
                </a:lnTo>
                <a:lnTo>
                  <a:pt x="1818" y="604"/>
                </a:lnTo>
                <a:lnTo>
                  <a:pt x="1843" y="608"/>
                </a:lnTo>
                <a:lnTo>
                  <a:pt x="1867" y="608"/>
                </a:lnTo>
                <a:lnTo>
                  <a:pt x="1892" y="608"/>
                </a:lnTo>
                <a:lnTo>
                  <a:pt x="1917" y="608"/>
                </a:lnTo>
                <a:lnTo>
                  <a:pt x="1942" y="608"/>
                </a:lnTo>
                <a:lnTo>
                  <a:pt x="1966" y="608"/>
                </a:lnTo>
                <a:lnTo>
                  <a:pt x="1991" y="608"/>
                </a:lnTo>
                <a:lnTo>
                  <a:pt x="2016" y="608"/>
                </a:lnTo>
              </a:path>
            </a:pathLst>
          </a:custGeom>
          <a:noFill/>
          <a:ln w="12700" cap="rnd"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latin typeface="+mj-lt"/>
              <a:ea typeface="Tahoma" pitchFamily="34" charset="0"/>
              <a:cs typeface="Tahoma" pitchFamily="34" charset="0"/>
            </a:endParaRPr>
          </a:p>
        </p:txBody>
      </p:sp>
      <p:sp>
        <p:nvSpPr>
          <p:cNvPr id="3002386" name="Rectangle 18"/>
          <p:cNvSpPr>
            <a:spLocks noChangeArrowheads="1"/>
          </p:cNvSpPr>
          <p:nvPr/>
        </p:nvSpPr>
        <p:spPr bwMode="auto">
          <a:xfrm>
            <a:off x="6709047" y="5564188"/>
            <a:ext cx="787171" cy="35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699">
                <a:solidFill>
                  <a:srgbClr val="FFFFFF"/>
                </a:solidFill>
                <a:latin typeface="+mj-lt"/>
                <a:ea typeface="Tahoma" pitchFamily="34" charset="0"/>
                <a:cs typeface="Tahoma" pitchFamily="34" charset="0"/>
              </a:rPr>
              <a:t>örnek</a:t>
            </a:r>
          </a:p>
        </p:txBody>
      </p:sp>
      <p:sp>
        <p:nvSpPr>
          <p:cNvPr id="3002387" name="Rectangle 19"/>
          <p:cNvSpPr>
            <a:spLocks noChangeArrowheads="1"/>
          </p:cNvSpPr>
          <p:nvPr/>
        </p:nvSpPr>
        <p:spPr bwMode="auto">
          <a:xfrm>
            <a:off x="5183419" y="4884738"/>
            <a:ext cx="606031" cy="35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699">
                <a:latin typeface="+mj-lt"/>
                <a:ea typeface="Tahoma" pitchFamily="34" charset="0"/>
                <a:cs typeface="Tahoma" pitchFamily="34" charset="0"/>
              </a:rPr>
              <a:t>kitle</a:t>
            </a:r>
          </a:p>
        </p:txBody>
      </p:sp>
      <p:sp>
        <p:nvSpPr>
          <p:cNvPr id="3002388" name="Line 20"/>
          <p:cNvSpPr>
            <a:spLocks noChangeShapeType="1"/>
          </p:cNvSpPr>
          <p:nvPr/>
        </p:nvSpPr>
        <p:spPr bwMode="auto">
          <a:xfrm flipV="1">
            <a:off x="6759674" y="4535489"/>
            <a:ext cx="0" cy="13684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latin typeface="+mj-lt"/>
              <a:ea typeface="Tahoma" pitchFamily="34" charset="0"/>
              <a:cs typeface="Tahoma" pitchFamily="34" charset="0"/>
            </a:endParaRPr>
          </a:p>
        </p:txBody>
      </p:sp>
      <p:sp>
        <p:nvSpPr>
          <p:cNvPr id="3002389" name="Rectangle 21"/>
          <p:cNvSpPr>
            <a:spLocks noChangeArrowheads="1"/>
          </p:cNvSpPr>
          <p:nvPr/>
        </p:nvSpPr>
        <p:spPr bwMode="auto">
          <a:xfrm>
            <a:off x="1785966" y="4098927"/>
            <a:ext cx="3539526" cy="42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2146" dirty="0">
                <a:latin typeface="+mj-lt"/>
                <a:ea typeface="Tahoma" pitchFamily="34" charset="0"/>
                <a:cs typeface="Tahoma" pitchFamily="34" charset="0"/>
              </a:rPr>
              <a:t>s =</a:t>
            </a:r>
            <a:r>
              <a:rPr lang="tr-TR" sz="2146" dirty="0">
                <a:latin typeface="+mj-lt"/>
                <a:ea typeface="Tahoma" pitchFamily="34" charset="0"/>
                <a:cs typeface="Tahoma" pitchFamily="34" charset="0"/>
              </a:rPr>
              <a:t>K</a:t>
            </a:r>
            <a:r>
              <a:rPr lang="en-US" sz="2146" dirty="0" err="1">
                <a:latin typeface="+mj-lt"/>
                <a:ea typeface="Tahoma" pitchFamily="34" charset="0"/>
                <a:cs typeface="Tahoma" pitchFamily="34" charset="0"/>
              </a:rPr>
              <a:t>itle</a:t>
            </a:r>
            <a:r>
              <a:rPr lang="tr-TR" sz="2146" dirty="0">
                <a:latin typeface="+mj-lt"/>
                <a:ea typeface="Tahoma" pitchFamily="34" charset="0"/>
                <a:cs typeface="Tahoma" pitchFamily="34" charset="0"/>
              </a:rPr>
              <a:t> </a:t>
            </a:r>
            <a:r>
              <a:rPr lang="en-US" sz="2146" dirty="0">
                <a:latin typeface="+mj-lt"/>
                <a:ea typeface="Tahoma" pitchFamily="34" charset="0"/>
                <a:cs typeface="Tahoma" pitchFamily="34" charset="0"/>
              </a:rPr>
              <a:t>standard </a:t>
            </a:r>
            <a:r>
              <a:rPr lang="tr-TR" sz="2146" dirty="0">
                <a:latin typeface="+mj-lt"/>
                <a:ea typeface="Tahoma" pitchFamily="34" charset="0"/>
                <a:cs typeface="Tahoma" pitchFamily="34" charset="0"/>
              </a:rPr>
              <a:t>sapması</a:t>
            </a:r>
            <a:endParaRPr lang="en-US" sz="2146" dirty="0">
              <a:latin typeface="+mj-lt"/>
              <a:ea typeface="Tahoma" pitchFamily="34" charset="0"/>
              <a:cs typeface="Tahoma" pitchFamily="34" charset="0"/>
            </a:endParaRPr>
          </a:p>
        </p:txBody>
      </p:sp>
      <p:sp>
        <p:nvSpPr>
          <p:cNvPr id="3002390" name="Rectangle 22"/>
          <p:cNvSpPr>
            <a:spLocks noChangeArrowheads="1"/>
          </p:cNvSpPr>
          <p:nvPr/>
        </p:nvSpPr>
        <p:spPr bwMode="auto">
          <a:xfrm>
            <a:off x="1937217" y="5972178"/>
            <a:ext cx="914932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85" tIns="48443" rIns="96885" bIns="48443"/>
          <a:lstStyle/>
          <a:p>
            <a:pPr algn="ctr">
              <a:buNone/>
            </a:pPr>
            <a:r>
              <a:rPr lang="tr-TR" sz="1878" dirty="0">
                <a:latin typeface="+mj-lt"/>
                <a:ea typeface="Tahoma" pitchFamily="34" charset="0"/>
                <a:cs typeface="Tahoma" pitchFamily="34" charset="0"/>
              </a:rPr>
              <a:t>Soru</a:t>
            </a:r>
            <a:r>
              <a:rPr lang="en-US" sz="1878" dirty="0">
                <a:latin typeface="+mj-lt"/>
                <a:ea typeface="Tahoma" pitchFamily="34" charset="0"/>
                <a:cs typeface="Tahoma" pitchFamily="34" charset="0"/>
              </a:rPr>
              <a:t>:  </a:t>
            </a:r>
            <a:r>
              <a:rPr lang="tr-TR" sz="1878" dirty="0">
                <a:latin typeface="+mj-lt"/>
                <a:ea typeface="Tahoma" pitchFamily="34" charset="0"/>
                <a:cs typeface="Tahoma" pitchFamily="34" charset="0"/>
              </a:rPr>
              <a:t>Örneklerden, kitle parametrelerini öğrenebilir miyiz.</a:t>
            </a:r>
            <a:r>
              <a:rPr lang="en-US" sz="1878" dirty="0">
                <a:latin typeface="+mj-lt"/>
                <a:ea typeface="Tahoma" pitchFamily="34" charset="0"/>
                <a:cs typeface="Tahoma" pitchFamily="34" charset="0"/>
              </a:rPr>
              <a:t>?</a:t>
            </a:r>
          </a:p>
        </p:txBody>
      </p:sp>
    </p:spTree>
    <p:extLst>
      <p:ext uri="{BB962C8B-B14F-4D97-AF65-F5344CB8AC3E}">
        <p14:creationId xmlns:p14="http://schemas.microsoft.com/office/powerpoint/2010/main" val="1513841859"/>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6178" name="Rectangle 2"/>
          <p:cNvSpPr>
            <a:spLocks noGrp="1" noChangeArrowheads="1"/>
          </p:cNvSpPr>
          <p:nvPr>
            <p:ph type="title"/>
          </p:nvPr>
        </p:nvSpPr>
        <p:spPr/>
        <p:txBody>
          <a:bodyPr/>
          <a:lstStyle/>
          <a:p>
            <a:r>
              <a:rPr lang="tr-TR"/>
              <a:t>Ortalamalar için Güven Aralığı</a:t>
            </a:r>
            <a:endParaRPr lang="en-US"/>
          </a:p>
        </p:txBody>
      </p:sp>
      <p:sp>
        <p:nvSpPr>
          <p:cNvPr id="2" name="Veri Yer Tutucusu 1">
            <a:extLst>
              <a:ext uri="{FF2B5EF4-FFF2-40B4-BE49-F238E27FC236}">
                <a16:creationId xmlns:a16="http://schemas.microsoft.com/office/drawing/2014/main" id="{F3237AE5-2057-8029-3D20-CA5BC0837493}"/>
              </a:ext>
            </a:extLst>
          </p:cNvPr>
          <p:cNvSpPr>
            <a:spLocks noGrp="1"/>
          </p:cNvSpPr>
          <p:nvPr>
            <p:ph type="dt" sz="half" idx="10"/>
          </p:nvPr>
        </p:nvSpPr>
        <p:spPr/>
        <p:txBody>
          <a:bodyPr/>
          <a:lstStyle/>
          <a:p>
            <a:endParaRPr lang="tr-TR" dirty="0"/>
          </a:p>
        </p:txBody>
      </p:sp>
      <p:sp>
        <p:nvSpPr>
          <p:cNvPr id="2866219" name="Rectangle 43"/>
          <p:cNvSpPr>
            <a:spLocks noGrp="1" noChangeArrowheads="1"/>
          </p:cNvSpPr>
          <p:nvPr>
            <p:ph idx="1"/>
          </p:nvPr>
        </p:nvSpPr>
        <p:spPr/>
        <p:txBody>
          <a:bodyPr/>
          <a:lstStyle/>
          <a:p>
            <a:r>
              <a:rPr lang="tr-TR" b="0" dirty="0"/>
              <a:t>Genellikle proses performansını örnek yoluyla tahmin ederiz.</a:t>
            </a:r>
            <a:r>
              <a:rPr lang="en-US" b="0" dirty="0"/>
              <a:t> </a:t>
            </a:r>
          </a:p>
          <a:p>
            <a:r>
              <a:rPr lang="tr-TR" b="0" dirty="0"/>
              <a:t>Reaktörden alınan 10 örnek için % </a:t>
            </a:r>
            <a:r>
              <a:rPr lang="en-US" b="0" dirty="0"/>
              <a:t>95</a:t>
            </a:r>
            <a:r>
              <a:rPr lang="tr-TR" b="0" dirty="0"/>
              <a:t> güvenirlilikte </a:t>
            </a:r>
            <a:r>
              <a:rPr lang="en-US" b="0" dirty="0"/>
              <a:t> </a:t>
            </a:r>
            <a:r>
              <a:rPr lang="tr-TR" b="0" dirty="0"/>
              <a:t>bir güven aralığı bulmak istiyoruz.</a:t>
            </a:r>
            <a:endParaRPr lang="en-US" b="0" dirty="0"/>
          </a:p>
          <a:p>
            <a:pPr lvl="1"/>
            <a:r>
              <a:rPr lang="en-US" dirty="0"/>
              <a:t>	</a:t>
            </a:r>
            <a:r>
              <a:rPr lang="tr-TR" dirty="0"/>
              <a:t>Ortalama  </a:t>
            </a:r>
            <a:r>
              <a:rPr lang="en-US" dirty="0"/>
              <a:t>= 249.6</a:t>
            </a:r>
          </a:p>
          <a:p>
            <a:r>
              <a:rPr lang="en-US" b="0" dirty="0"/>
              <a:t>		Sigma</a:t>
            </a:r>
            <a:r>
              <a:rPr lang="tr-TR" b="0" dirty="0"/>
              <a:t> (s)  </a:t>
            </a:r>
            <a:r>
              <a:rPr lang="en-US" b="0" dirty="0"/>
              <a:t> = 14.15</a:t>
            </a:r>
          </a:p>
          <a:p>
            <a:r>
              <a:rPr lang="en-US" b="0" dirty="0"/>
              <a:t>		n = 10</a:t>
            </a:r>
          </a:p>
          <a:p>
            <a:r>
              <a:rPr lang="en-US" b="0" dirty="0"/>
              <a:t>	</a:t>
            </a:r>
          </a:p>
        </p:txBody>
      </p:sp>
      <p:sp>
        <p:nvSpPr>
          <p:cNvPr id="4" name="Slayt Numarası Yer Tutucusu 3">
            <a:extLst>
              <a:ext uri="{FF2B5EF4-FFF2-40B4-BE49-F238E27FC236}">
                <a16:creationId xmlns:a16="http://schemas.microsoft.com/office/drawing/2014/main" id="{2BBA19C8-FD61-CE59-9FAC-5F1116BA3308}"/>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67</a:t>
            </a:fld>
            <a:endParaRPr lang="tr-TR"/>
          </a:p>
        </p:txBody>
      </p:sp>
      <p:sp>
        <p:nvSpPr>
          <p:cNvPr id="2866179" name="Rectangle 3"/>
          <p:cNvSpPr>
            <a:spLocks noChangeArrowheads="1"/>
          </p:cNvSpPr>
          <p:nvPr/>
        </p:nvSpPr>
        <p:spPr bwMode="auto">
          <a:xfrm>
            <a:off x="2023860" y="4648200"/>
            <a:ext cx="8495943" cy="129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214" tIns="46772" rIns="95214" bIns="46772">
            <a:spAutoFit/>
          </a:bodyPr>
          <a:lstStyle/>
          <a:p>
            <a:pPr>
              <a:spcBef>
                <a:spcPct val="50000"/>
              </a:spcBef>
              <a:buNone/>
            </a:pPr>
            <a:r>
              <a:rPr lang="tr-TR" sz="2146" dirty="0">
                <a:latin typeface="Arial" pitchFamily="34" charset="0"/>
              </a:rPr>
              <a:t>Veriler</a:t>
            </a:r>
            <a:r>
              <a:rPr lang="en-US" sz="2146" dirty="0">
                <a:latin typeface="Arial" pitchFamily="34" charset="0"/>
              </a:rPr>
              <a:t>: </a:t>
            </a:r>
          </a:p>
          <a:p>
            <a:pPr>
              <a:spcBef>
                <a:spcPct val="50000"/>
              </a:spcBef>
              <a:buNone/>
            </a:pPr>
            <a:r>
              <a:rPr lang="en-US" sz="1878" dirty="0">
                <a:latin typeface="Arial" pitchFamily="34" charset="0"/>
              </a:rPr>
              <a:t>	263.1</a:t>
            </a:r>
            <a:r>
              <a:rPr lang="tr-TR" sz="1878" dirty="0">
                <a:latin typeface="Arial" pitchFamily="34" charset="0"/>
              </a:rPr>
              <a:t> /</a:t>
            </a:r>
            <a:r>
              <a:rPr lang="en-US" sz="1878" dirty="0">
                <a:latin typeface="Arial" pitchFamily="34" charset="0"/>
              </a:rPr>
              <a:t> 249.2 </a:t>
            </a:r>
            <a:r>
              <a:rPr lang="tr-TR" sz="1878" dirty="0">
                <a:latin typeface="Arial" pitchFamily="34" charset="0"/>
              </a:rPr>
              <a:t>/</a:t>
            </a:r>
            <a:r>
              <a:rPr lang="en-US" sz="1878" dirty="0">
                <a:latin typeface="Arial" pitchFamily="34" charset="0"/>
              </a:rPr>
              <a:t> 247.4 </a:t>
            </a:r>
            <a:r>
              <a:rPr lang="tr-TR" sz="1878" dirty="0">
                <a:latin typeface="Arial" pitchFamily="34" charset="0"/>
              </a:rPr>
              <a:t>/</a:t>
            </a:r>
            <a:r>
              <a:rPr lang="en-US" sz="1878" dirty="0">
                <a:latin typeface="Arial" pitchFamily="34" charset="0"/>
              </a:rPr>
              <a:t> 263.7 </a:t>
            </a:r>
            <a:r>
              <a:rPr lang="tr-TR" sz="1878" dirty="0">
                <a:latin typeface="Arial" pitchFamily="34" charset="0"/>
              </a:rPr>
              <a:t>/ </a:t>
            </a:r>
            <a:r>
              <a:rPr lang="en-US" sz="1878" dirty="0">
                <a:latin typeface="Arial" pitchFamily="34" charset="0"/>
              </a:rPr>
              <a:t>262.4 </a:t>
            </a:r>
            <a:r>
              <a:rPr lang="tr-TR" sz="1878" dirty="0">
                <a:latin typeface="Arial" pitchFamily="34" charset="0"/>
              </a:rPr>
              <a:t>/ </a:t>
            </a:r>
            <a:r>
              <a:rPr lang="en-US" sz="1878" dirty="0">
                <a:latin typeface="Arial" pitchFamily="34" charset="0"/>
              </a:rPr>
              <a:t>255.6 </a:t>
            </a:r>
            <a:r>
              <a:rPr lang="tr-TR" sz="1878" dirty="0">
                <a:latin typeface="Arial" pitchFamily="34" charset="0"/>
              </a:rPr>
              <a:t>/ </a:t>
            </a:r>
            <a:r>
              <a:rPr lang="en-US" sz="1878" dirty="0">
                <a:latin typeface="Arial" pitchFamily="34" charset="0"/>
              </a:rPr>
              <a:t>252.4</a:t>
            </a:r>
            <a:r>
              <a:rPr lang="tr-TR" sz="1878" dirty="0">
                <a:latin typeface="Arial" pitchFamily="34" charset="0"/>
              </a:rPr>
              <a:t> /</a:t>
            </a:r>
            <a:r>
              <a:rPr lang="en-US" sz="1878" dirty="0">
                <a:latin typeface="Arial" pitchFamily="34" charset="0"/>
              </a:rPr>
              <a:t> 251.5</a:t>
            </a:r>
            <a:r>
              <a:rPr lang="tr-TR" sz="1878" dirty="0">
                <a:latin typeface="Arial" pitchFamily="34" charset="0"/>
              </a:rPr>
              <a:t> /</a:t>
            </a:r>
            <a:r>
              <a:rPr lang="en-US" sz="1878" dirty="0">
                <a:latin typeface="Arial" pitchFamily="34" charset="0"/>
              </a:rPr>
              <a:t> 227.3</a:t>
            </a:r>
            <a:r>
              <a:rPr lang="tr-TR" sz="1878" dirty="0">
                <a:latin typeface="Arial" pitchFamily="34" charset="0"/>
              </a:rPr>
              <a:t> /</a:t>
            </a:r>
            <a:r>
              <a:rPr lang="en-US" sz="1878" dirty="0">
                <a:latin typeface="Arial" pitchFamily="34" charset="0"/>
              </a:rPr>
              <a:t> 223</a:t>
            </a:r>
          </a:p>
          <a:p>
            <a:pPr>
              <a:spcBef>
                <a:spcPct val="50000"/>
              </a:spcBef>
              <a:buNone/>
            </a:pPr>
            <a:endParaRPr lang="en-US" sz="1878" dirty="0">
              <a:latin typeface="Arial" pitchFamily="34" charset="0"/>
            </a:endParaRPr>
          </a:p>
        </p:txBody>
      </p:sp>
      <p:sp>
        <p:nvSpPr>
          <p:cNvPr id="2866180" name="Line 4"/>
          <p:cNvSpPr>
            <a:spLocks noChangeShapeType="1"/>
          </p:cNvSpPr>
          <p:nvPr/>
        </p:nvSpPr>
        <p:spPr bwMode="auto">
          <a:xfrm>
            <a:off x="3172725" y="5711825"/>
            <a:ext cx="21487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1" name="Line 5"/>
          <p:cNvSpPr>
            <a:spLocks noChangeShapeType="1"/>
          </p:cNvSpPr>
          <p:nvPr/>
        </p:nvSpPr>
        <p:spPr bwMode="auto">
          <a:xfrm flipV="1">
            <a:off x="4775588" y="6143628"/>
            <a:ext cx="53718" cy="28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2" name="Line 6"/>
          <p:cNvSpPr>
            <a:spLocks noChangeShapeType="1"/>
          </p:cNvSpPr>
          <p:nvPr/>
        </p:nvSpPr>
        <p:spPr bwMode="auto">
          <a:xfrm>
            <a:off x="4832773" y="6151564"/>
            <a:ext cx="79710" cy="12700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3" name="Line 7"/>
          <p:cNvSpPr>
            <a:spLocks noChangeShapeType="1"/>
          </p:cNvSpPr>
          <p:nvPr/>
        </p:nvSpPr>
        <p:spPr bwMode="auto">
          <a:xfrm flipV="1">
            <a:off x="4917678" y="5900742"/>
            <a:ext cx="105703" cy="3778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4" name="Line 8"/>
          <p:cNvSpPr>
            <a:spLocks noChangeShapeType="1"/>
          </p:cNvSpPr>
          <p:nvPr/>
        </p:nvSpPr>
        <p:spPr bwMode="auto">
          <a:xfrm>
            <a:off x="5026847" y="5900738"/>
            <a:ext cx="25645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5" name="Line 9"/>
          <p:cNvSpPr>
            <a:spLocks noChangeShapeType="1"/>
          </p:cNvSpPr>
          <p:nvPr/>
        </p:nvSpPr>
        <p:spPr bwMode="auto">
          <a:xfrm>
            <a:off x="4733999" y="5845176"/>
            <a:ext cx="585696"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6" name="Line 10"/>
          <p:cNvSpPr>
            <a:spLocks noChangeShapeType="1"/>
          </p:cNvSpPr>
          <p:nvPr/>
        </p:nvSpPr>
        <p:spPr bwMode="auto">
          <a:xfrm>
            <a:off x="6792599" y="5711825"/>
            <a:ext cx="21487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7" name="Line 11"/>
          <p:cNvSpPr>
            <a:spLocks noChangeShapeType="1"/>
          </p:cNvSpPr>
          <p:nvPr/>
        </p:nvSpPr>
        <p:spPr bwMode="auto">
          <a:xfrm flipV="1">
            <a:off x="8516762" y="6143628"/>
            <a:ext cx="53717" cy="28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8" name="Line 12"/>
          <p:cNvSpPr>
            <a:spLocks noChangeShapeType="1"/>
          </p:cNvSpPr>
          <p:nvPr/>
        </p:nvSpPr>
        <p:spPr bwMode="auto">
          <a:xfrm>
            <a:off x="8573945" y="6151564"/>
            <a:ext cx="79710" cy="12700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89" name="Line 13"/>
          <p:cNvSpPr>
            <a:spLocks noChangeShapeType="1"/>
          </p:cNvSpPr>
          <p:nvPr/>
        </p:nvSpPr>
        <p:spPr bwMode="auto">
          <a:xfrm flipV="1">
            <a:off x="8658854" y="5900742"/>
            <a:ext cx="105702" cy="3778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90" name="Line 14"/>
          <p:cNvSpPr>
            <a:spLocks noChangeShapeType="1"/>
          </p:cNvSpPr>
          <p:nvPr/>
        </p:nvSpPr>
        <p:spPr bwMode="auto">
          <a:xfrm>
            <a:off x="8768019" y="5900738"/>
            <a:ext cx="25645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91" name="Line 15"/>
          <p:cNvSpPr>
            <a:spLocks noChangeShapeType="1"/>
          </p:cNvSpPr>
          <p:nvPr/>
        </p:nvSpPr>
        <p:spPr bwMode="auto">
          <a:xfrm>
            <a:off x="8475172" y="5845176"/>
            <a:ext cx="585696"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66192" name="Rectangle 16"/>
          <p:cNvSpPr>
            <a:spLocks noChangeArrowheads="1"/>
          </p:cNvSpPr>
          <p:nvPr/>
        </p:nvSpPr>
        <p:spPr bwMode="auto">
          <a:xfrm>
            <a:off x="3085453" y="5554666"/>
            <a:ext cx="402450"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x</a:t>
            </a:r>
          </a:p>
        </p:txBody>
      </p:sp>
      <p:sp>
        <p:nvSpPr>
          <p:cNvPr id="2866193" name="Rectangle 17"/>
          <p:cNvSpPr>
            <a:spLocks noChangeArrowheads="1"/>
          </p:cNvSpPr>
          <p:nvPr/>
        </p:nvSpPr>
        <p:spPr bwMode="auto">
          <a:xfrm>
            <a:off x="3372130" y="5554666"/>
            <a:ext cx="328712"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a:t>
            </a:r>
          </a:p>
        </p:txBody>
      </p:sp>
      <p:sp>
        <p:nvSpPr>
          <p:cNvPr id="2866194" name="Rectangle 18"/>
          <p:cNvSpPr>
            <a:spLocks noChangeArrowheads="1"/>
          </p:cNvSpPr>
          <p:nvPr/>
        </p:nvSpPr>
        <p:spPr bwMode="auto">
          <a:xfrm>
            <a:off x="3586488" y="5554666"/>
            <a:ext cx="327109"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t</a:t>
            </a:r>
          </a:p>
        </p:txBody>
      </p:sp>
      <p:sp>
        <p:nvSpPr>
          <p:cNvPr id="2866195" name="Rectangle 19"/>
          <p:cNvSpPr>
            <a:spLocks noChangeArrowheads="1"/>
          </p:cNvSpPr>
          <p:nvPr/>
        </p:nvSpPr>
        <p:spPr bwMode="auto">
          <a:xfrm>
            <a:off x="5923824" y="5554666"/>
            <a:ext cx="397641"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  </a:t>
            </a:r>
          </a:p>
        </p:txBody>
      </p:sp>
      <p:sp>
        <p:nvSpPr>
          <p:cNvPr id="2866196" name="Rectangle 20"/>
          <p:cNvSpPr>
            <a:spLocks noChangeArrowheads="1"/>
          </p:cNvSpPr>
          <p:nvPr/>
        </p:nvSpPr>
        <p:spPr bwMode="auto">
          <a:xfrm>
            <a:off x="6590878" y="5554666"/>
            <a:ext cx="296652"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 </a:t>
            </a:r>
          </a:p>
        </p:txBody>
      </p:sp>
      <p:sp>
        <p:nvSpPr>
          <p:cNvPr id="2866197" name="Rectangle 21"/>
          <p:cNvSpPr>
            <a:spLocks noChangeArrowheads="1"/>
          </p:cNvSpPr>
          <p:nvPr/>
        </p:nvSpPr>
        <p:spPr bwMode="auto">
          <a:xfrm>
            <a:off x="6705327" y="5554666"/>
            <a:ext cx="402450"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x</a:t>
            </a:r>
          </a:p>
        </p:txBody>
      </p:sp>
      <p:sp>
        <p:nvSpPr>
          <p:cNvPr id="2866198" name="Rectangle 22"/>
          <p:cNvSpPr>
            <a:spLocks noChangeArrowheads="1"/>
          </p:cNvSpPr>
          <p:nvPr/>
        </p:nvSpPr>
        <p:spPr bwMode="auto">
          <a:xfrm>
            <a:off x="7006935" y="5554666"/>
            <a:ext cx="396038"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a:t>
            </a:r>
          </a:p>
        </p:txBody>
      </p:sp>
      <p:sp>
        <p:nvSpPr>
          <p:cNvPr id="2866199" name="Rectangle 23"/>
          <p:cNvSpPr>
            <a:spLocks noChangeArrowheads="1"/>
          </p:cNvSpPr>
          <p:nvPr/>
        </p:nvSpPr>
        <p:spPr bwMode="auto">
          <a:xfrm>
            <a:off x="7327661" y="5554666"/>
            <a:ext cx="327109"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t>t</a:t>
            </a:r>
          </a:p>
        </p:txBody>
      </p:sp>
      <p:sp>
        <p:nvSpPr>
          <p:cNvPr id="2866200" name="Rectangle 24"/>
          <p:cNvSpPr>
            <a:spLocks noChangeArrowheads="1"/>
          </p:cNvSpPr>
          <p:nvPr/>
        </p:nvSpPr>
        <p:spPr bwMode="auto">
          <a:xfrm>
            <a:off x="3924947" y="5788028"/>
            <a:ext cx="272606"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a:t>
            </a:r>
          </a:p>
        </p:txBody>
      </p:sp>
      <p:sp>
        <p:nvSpPr>
          <p:cNvPr id="2866201" name="Rectangle 25"/>
          <p:cNvSpPr>
            <a:spLocks noChangeArrowheads="1"/>
          </p:cNvSpPr>
          <p:nvPr/>
        </p:nvSpPr>
        <p:spPr bwMode="auto">
          <a:xfrm>
            <a:off x="4017350" y="5788028"/>
            <a:ext cx="376802"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2,</a:t>
            </a:r>
          </a:p>
        </p:txBody>
      </p:sp>
      <p:sp>
        <p:nvSpPr>
          <p:cNvPr id="2866202" name="Rectangle 26"/>
          <p:cNvSpPr>
            <a:spLocks noChangeArrowheads="1"/>
          </p:cNvSpPr>
          <p:nvPr/>
        </p:nvSpPr>
        <p:spPr bwMode="auto">
          <a:xfrm>
            <a:off x="4213804" y="5788028"/>
            <a:ext cx="335124"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n</a:t>
            </a:r>
          </a:p>
        </p:txBody>
      </p:sp>
      <p:sp>
        <p:nvSpPr>
          <p:cNvPr id="2866203" name="Rectangle 27"/>
          <p:cNvSpPr>
            <a:spLocks noChangeArrowheads="1"/>
          </p:cNvSpPr>
          <p:nvPr/>
        </p:nvSpPr>
        <p:spPr bwMode="auto">
          <a:xfrm>
            <a:off x="4349971" y="5788028"/>
            <a:ext cx="275812"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a:t>
            </a:r>
          </a:p>
        </p:txBody>
      </p:sp>
      <p:sp>
        <p:nvSpPr>
          <p:cNvPr id="2866204" name="Rectangle 28"/>
          <p:cNvSpPr>
            <a:spLocks noChangeArrowheads="1"/>
          </p:cNvSpPr>
          <p:nvPr/>
        </p:nvSpPr>
        <p:spPr bwMode="auto">
          <a:xfrm>
            <a:off x="4423475" y="5788028"/>
            <a:ext cx="315888"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1</a:t>
            </a:r>
          </a:p>
        </p:txBody>
      </p:sp>
      <p:sp>
        <p:nvSpPr>
          <p:cNvPr id="2866205" name="Rectangle 29"/>
          <p:cNvSpPr>
            <a:spLocks noChangeArrowheads="1"/>
          </p:cNvSpPr>
          <p:nvPr/>
        </p:nvSpPr>
        <p:spPr bwMode="auto">
          <a:xfrm>
            <a:off x="7666119" y="5788028"/>
            <a:ext cx="272606"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a:t>
            </a:r>
          </a:p>
        </p:txBody>
      </p:sp>
      <p:sp>
        <p:nvSpPr>
          <p:cNvPr id="2866206" name="Rectangle 30"/>
          <p:cNvSpPr>
            <a:spLocks noChangeArrowheads="1"/>
          </p:cNvSpPr>
          <p:nvPr/>
        </p:nvSpPr>
        <p:spPr bwMode="auto">
          <a:xfrm>
            <a:off x="7756789" y="5788028"/>
            <a:ext cx="376802"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2,</a:t>
            </a:r>
          </a:p>
        </p:txBody>
      </p:sp>
      <p:sp>
        <p:nvSpPr>
          <p:cNvPr id="2866207" name="Rectangle 31"/>
          <p:cNvSpPr>
            <a:spLocks noChangeArrowheads="1"/>
          </p:cNvSpPr>
          <p:nvPr/>
        </p:nvSpPr>
        <p:spPr bwMode="auto">
          <a:xfrm>
            <a:off x="7954975" y="5788028"/>
            <a:ext cx="335124"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n</a:t>
            </a:r>
          </a:p>
        </p:txBody>
      </p:sp>
      <p:sp>
        <p:nvSpPr>
          <p:cNvPr id="2866208" name="Rectangle 32"/>
          <p:cNvSpPr>
            <a:spLocks noChangeArrowheads="1"/>
          </p:cNvSpPr>
          <p:nvPr/>
        </p:nvSpPr>
        <p:spPr bwMode="auto">
          <a:xfrm>
            <a:off x="8091143" y="5788028"/>
            <a:ext cx="275812"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a:t>
            </a:r>
          </a:p>
        </p:txBody>
      </p:sp>
      <p:sp>
        <p:nvSpPr>
          <p:cNvPr id="2866209" name="Rectangle 33"/>
          <p:cNvSpPr>
            <a:spLocks noChangeArrowheads="1"/>
          </p:cNvSpPr>
          <p:nvPr/>
        </p:nvSpPr>
        <p:spPr bwMode="auto">
          <a:xfrm>
            <a:off x="8164648" y="5788028"/>
            <a:ext cx="315888"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a:t>1</a:t>
            </a:r>
          </a:p>
        </p:txBody>
      </p:sp>
      <p:sp>
        <p:nvSpPr>
          <p:cNvPr id="2866210" name="Rectangle 34"/>
          <p:cNvSpPr>
            <a:spLocks noChangeArrowheads="1"/>
          </p:cNvSpPr>
          <p:nvPr/>
        </p:nvSpPr>
        <p:spPr bwMode="auto">
          <a:xfrm>
            <a:off x="3727574" y="5788028"/>
            <a:ext cx="347948"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i="1">
                <a:latin typeface="Symbol" pitchFamily="18" charset="2"/>
              </a:rPr>
              <a:t>a</a:t>
            </a:r>
          </a:p>
        </p:txBody>
      </p:sp>
      <p:sp>
        <p:nvSpPr>
          <p:cNvPr id="2866211" name="Rectangle 35"/>
          <p:cNvSpPr>
            <a:spLocks noChangeArrowheads="1"/>
          </p:cNvSpPr>
          <p:nvPr/>
        </p:nvSpPr>
        <p:spPr bwMode="auto">
          <a:xfrm>
            <a:off x="7468745" y="5788028"/>
            <a:ext cx="347948"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1878" i="1">
                <a:latin typeface="Symbol" pitchFamily="18" charset="2"/>
              </a:rPr>
              <a:t>a</a:t>
            </a:r>
          </a:p>
        </p:txBody>
      </p:sp>
      <p:sp>
        <p:nvSpPr>
          <p:cNvPr id="2866212" name="Rectangle 36"/>
          <p:cNvSpPr>
            <a:spLocks noChangeArrowheads="1"/>
          </p:cNvSpPr>
          <p:nvPr/>
        </p:nvSpPr>
        <p:spPr bwMode="auto">
          <a:xfrm>
            <a:off x="5678305" y="5554666"/>
            <a:ext cx="426495"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i="1">
                <a:latin typeface="Symbol" pitchFamily="18" charset="2"/>
              </a:rPr>
              <a:t>m</a:t>
            </a:r>
          </a:p>
        </p:txBody>
      </p:sp>
      <p:sp>
        <p:nvSpPr>
          <p:cNvPr id="2866213" name="Rectangle 37"/>
          <p:cNvSpPr>
            <a:spLocks noChangeArrowheads="1"/>
          </p:cNvSpPr>
          <p:nvPr/>
        </p:nvSpPr>
        <p:spPr bwMode="auto">
          <a:xfrm>
            <a:off x="4856957" y="5308603"/>
            <a:ext cx="351154"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i="1"/>
              <a:t>s</a:t>
            </a:r>
          </a:p>
        </p:txBody>
      </p:sp>
      <p:sp>
        <p:nvSpPr>
          <p:cNvPr id="2866214" name="Rectangle 38"/>
          <p:cNvSpPr>
            <a:spLocks noChangeArrowheads="1"/>
          </p:cNvSpPr>
          <p:nvPr/>
        </p:nvSpPr>
        <p:spPr bwMode="auto">
          <a:xfrm>
            <a:off x="4953441" y="5872166"/>
            <a:ext cx="418480"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i="1"/>
              <a:t>n</a:t>
            </a:r>
          </a:p>
        </p:txBody>
      </p:sp>
      <p:sp>
        <p:nvSpPr>
          <p:cNvPr id="2866215" name="Rectangle 39"/>
          <p:cNvSpPr>
            <a:spLocks noChangeArrowheads="1"/>
          </p:cNvSpPr>
          <p:nvPr/>
        </p:nvSpPr>
        <p:spPr bwMode="auto">
          <a:xfrm>
            <a:off x="8598130" y="5308603"/>
            <a:ext cx="351154"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i="1"/>
              <a:t>s</a:t>
            </a:r>
          </a:p>
        </p:txBody>
      </p:sp>
      <p:sp>
        <p:nvSpPr>
          <p:cNvPr id="2866216" name="Rectangle 40"/>
          <p:cNvSpPr>
            <a:spLocks noChangeArrowheads="1"/>
          </p:cNvSpPr>
          <p:nvPr/>
        </p:nvSpPr>
        <p:spPr bwMode="auto">
          <a:xfrm>
            <a:off x="8692880" y="5872166"/>
            <a:ext cx="418480"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i="1"/>
              <a:t>n</a:t>
            </a:r>
          </a:p>
        </p:txBody>
      </p:sp>
      <p:sp>
        <p:nvSpPr>
          <p:cNvPr id="2866217" name="Rectangle 41"/>
          <p:cNvSpPr>
            <a:spLocks noChangeArrowheads="1"/>
          </p:cNvSpPr>
          <p:nvPr/>
        </p:nvSpPr>
        <p:spPr bwMode="auto">
          <a:xfrm>
            <a:off x="5333292" y="5554666"/>
            <a:ext cx="415274"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latin typeface="Symbol" pitchFamily="18" charset="2"/>
              </a:rPr>
              <a:t>£</a:t>
            </a:r>
          </a:p>
        </p:txBody>
      </p:sp>
      <p:sp>
        <p:nvSpPr>
          <p:cNvPr id="2866218" name="Rectangle 42"/>
          <p:cNvSpPr>
            <a:spLocks noChangeArrowheads="1"/>
          </p:cNvSpPr>
          <p:nvPr/>
        </p:nvSpPr>
        <p:spPr bwMode="auto">
          <a:xfrm>
            <a:off x="6246492" y="5554666"/>
            <a:ext cx="415274" cy="5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buNone/>
            </a:pPr>
            <a:r>
              <a:rPr lang="en-US" sz="3130">
                <a:latin typeface="Symbol" pitchFamily="18" charset="2"/>
              </a:rPr>
              <a:t>£</a:t>
            </a:r>
          </a:p>
        </p:txBody>
      </p:sp>
      <p:pic>
        <p:nvPicPr>
          <p:cNvPr id="49" name="Resim 48" descr="#34450 Clip Art Graphic Of An Orange Guy Character Working On A Laptop And Riding Upwards On An Arrow Over A Bar Graph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113013" y="2656283"/>
            <a:ext cx="2406791" cy="2189366"/>
          </a:xfrm>
          <a:prstGeom prst="rect">
            <a:avLst/>
          </a:prstGeom>
          <a:noFill/>
          <a:ln>
            <a:noFill/>
          </a:ln>
        </p:spPr>
      </p:pic>
    </p:spTree>
    <p:extLst>
      <p:ext uri="{BB962C8B-B14F-4D97-AF65-F5344CB8AC3E}">
        <p14:creationId xmlns:p14="http://schemas.microsoft.com/office/powerpoint/2010/main" val="3281107068"/>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8227" name="Object 3">
            <a:hlinkClick r:id="" action="ppaction://ole?verb=0"/>
          </p:cNvPr>
          <p:cNvGraphicFramePr>
            <a:graphicFrameLocks/>
          </p:cNvGraphicFramePr>
          <p:nvPr>
            <p:extLst>
              <p:ext uri="{D42A27DB-BD31-4B8C-83A1-F6EECF244321}">
                <p14:modId xmlns:p14="http://schemas.microsoft.com/office/powerpoint/2010/main" val="2120169036"/>
              </p:ext>
            </p:extLst>
          </p:nvPr>
        </p:nvGraphicFramePr>
        <p:xfrm>
          <a:off x="2906261" y="2806209"/>
          <a:ext cx="5796304" cy="1154112"/>
        </p:xfrm>
        <a:graphic>
          <a:graphicData uri="http://schemas.openxmlformats.org/presentationml/2006/ole">
            <mc:AlternateContent xmlns:mc="http://schemas.openxmlformats.org/markup-compatibility/2006">
              <mc:Choice xmlns:v="urn:schemas-microsoft-com:vml" Requires="v">
                <p:oleObj name="Equation" r:id="rId3" imgW="5310000" imgH="1153800" progId="Equation.3">
                  <p:embed/>
                </p:oleObj>
              </mc:Choice>
              <mc:Fallback>
                <p:oleObj name="Equation" r:id="rId3" imgW="5310000" imgH="1153800" progId="Equation.3">
                  <p:embed/>
                  <p:pic>
                    <p:nvPicPr>
                      <p:cNvPr id="2868227" name="Object 3">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261" y="2806209"/>
                        <a:ext cx="5796304"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229" name="Rectangle 5"/>
          <p:cNvSpPr>
            <a:spLocks noChangeArrowheads="1"/>
          </p:cNvSpPr>
          <p:nvPr/>
        </p:nvSpPr>
        <p:spPr bwMode="auto">
          <a:xfrm>
            <a:off x="1131974" y="4827829"/>
            <a:ext cx="8147750" cy="75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14" tIns="46772" rIns="95214" bIns="46772">
            <a:spAutoFit/>
          </a:bodyPr>
          <a:lstStyle/>
          <a:p>
            <a:pPr>
              <a:spcBef>
                <a:spcPct val="50000"/>
              </a:spcBef>
              <a:buNone/>
            </a:pPr>
            <a:r>
              <a:rPr lang="tr-TR" sz="2146" dirty="0">
                <a:latin typeface="Arial" pitchFamily="34" charset="0"/>
              </a:rPr>
              <a:t>Dağılım t dağılımı olup örnek büyüklüğü ile çan eğrisi şeklinde ortaya çıkar.</a:t>
            </a:r>
            <a:endParaRPr lang="en-US" sz="2146" dirty="0">
              <a:latin typeface="Arial" pitchFamily="34" charset="0"/>
            </a:endParaRPr>
          </a:p>
        </p:txBody>
      </p:sp>
      <p:sp>
        <p:nvSpPr>
          <p:cNvPr id="5" name="Başlık 4">
            <a:extLst>
              <a:ext uri="{FF2B5EF4-FFF2-40B4-BE49-F238E27FC236}">
                <a16:creationId xmlns:a16="http://schemas.microsoft.com/office/drawing/2014/main" id="{2C5D3177-A4AF-C880-9542-F0A2B91464A9}"/>
              </a:ext>
            </a:extLst>
          </p:cNvPr>
          <p:cNvSpPr>
            <a:spLocks noGrp="1"/>
          </p:cNvSpPr>
          <p:nvPr>
            <p:ph type="title"/>
          </p:nvPr>
        </p:nvSpPr>
        <p:spPr/>
        <p:txBody>
          <a:bodyPr/>
          <a:lstStyle/>
          <a:p>
            <a:endParaRPr lang="en-GB" b="0"/>
          </a:p>
        </p:txBody>
      </p:sp>
      <p:sp>
        <p:nvSpPr>
          <p:cNvPr id="2" name="Veri Yer Tutucusu 1">
            <a:extLst>
              <a:ext uri="{FF2B5EF4-FFF2-40B4-BE49-F238E27FC236}">
                <a16:creationId xmlns:a16="http://schemas.microsoft.com/office/drawing/2014/main" id="{EE33FD4B-EC21-2DE2-D87F-08725A7B2B44}"/>
              </a:ext>
            </a:extLst>
          </p:cNvPr>
          <p:cNvSpPr>
            <a:spLocks noGrp="1"/>
          </p:cNvSpPr>
          <p:nvPr>
            <p:ph type="dt" sz="half" idx="10"/>
          </p:nvPr>
        </p:nvSpPr>
        <p:spPr/>
        <p:txBody>
          <a:bodyPr/>
          <a:lstStyle/>
          <a:p>
            <a:endParaRPr lang="tr-TR" dirty="0"/>
          </a:p>
        </p:txBody>
      </p:sp>
      <p:sp>
        <p:nvSpPr>
          <p:cNvPr id="2868230" name="Rectangle 6"/>
          <p:cNvSpPr>
            <a:spLocks noGrp="1" noChangeArrowheads="1"/>
          </p:cNvSpPr>
          <p:nvPr>
            <p:ph idx="1"/>
          </p:nvPr>
        </p:nvSpPr>
        <p:spPr/>
        <p:txBody>
          <a:bodyPr/>
          <a:lstStyle/>
          <a:p>
            <a:r>
              <a:rPr lang="en-US" b="0"/>
              <a:t>Parametri</a:t>
            </a:r>
            <a:r>
              <a:rPr lang="tr-TR" b="0"/>
              <a:t>k</a:t>
            </a:r>
            <a:r>
              <a:rPr lang="en-US" b="0"/>
              <a:t> </a:t>
            </a:r>
            <a:r>
              <a:rPr lang="tr-TR" b="0"/>
              <a:t>güven aralığı ortalamaların t-dağılımına uyduğunu varsayar ve t-dağılımını kullanır.</a:t>
            </a:r>
            <a:endParaRPr lang="en-US" b="0"/>
          </a:p>
          <a:p>
            <a:r>
              <a:rPr lang="tr-TR" b="0"/>
              <a:t>Genel formülü aşağıdaki gibidir.</a:t>
            </a:r>
            <a:endParaRPr lang="en-US" b="0"/>
          </a:p>
        </p:txBody>
      </p:sp>
      <p:sp>
        <p:nvSpPr>
          <p:cNvPr id="4" name="Slayt Numarası Yer Tutucusu 3">
            <a:extLst>
              <a:ext uri="{FF2B5EF4-FFF2-40B4-BE49-F238E27FC236}">
                <a16:creationId xmlns:a16="http://schemas.microsoft.com/office/drawing/2014/main" id="{BA90551E-2052-CF54-D2A0-5C41A159E659}"/>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68</a:t>
            </a:fld>
            <a:endParaRPr lang="tr-TR"/>
          </a:p>
        </p:txBody>
      </p:sp>
      <p:sp>
        <p:nvSpPr>
          <p:cNvPr id="2868231" name="Text Box 7"/>
          <p:cNvSpPr txBox="1">
            <a:spLocks noChangeArrowheads="1"/>
          </p:cNvSpPr>
          <p:nvPr/>
        </p:nvSpPr>
        <p:spPr bwMode="auto">
          <a:xfrm>
            <a:off x="1404911" y="4033755"/>
            <a:ext cx="8594819" cy="34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spAutoFit/>
          </a:bodyPr>
          <a:lstStyle/>
          <a:p>
            <a:pPr>
              <a:spcBef>
                <a:spcPct val="50000"/>
              </a:spcBef>
              <a:buNone/>
            </a:pPr>
            <a:r>
              <a:rPr lang="tr-TR" sz="1610"/>
              <a:t>t</a:t>
            </a:r>
            <a:r>
              <a:rPr lang="tr-TR" sz="1610" baseline="-25000">
                <a:latin typeface="Symbol" pitchFamily="18" charset="2"/>
              </a:rPr>
              <a:t>a</a:t>
            </a:r>
            <a:r>
              <a:rPr lang="tr-TR" sz="1610" baseline="-25000"/>
              <a:t>/2,n-1 </a:t>
            </a:r>
            <a:r>
              <a:rPr lang="tr-TR" sz="1610"/>
              <a:t>, </a:t>
            </a:r>
            <a:r>
              <a:rPr lang="tr-TR" sz="1610" baseline="-25000">
                <a:latin typeface="Symbol" pitchFamily="18" charset="2"/>
              </a:rPr>
              <a:t>a</a:t>
            </a:r>
            <a:r>
              <a:rPr lang="tr-TR" sz="1610" baseline="-25000">
                <a:latin typeface="Arial" pitchFamily="34" charset="0"/>
              </a:rPr>
              <a:t>/2 için t-değeridir, n-1 serbestlik derecesidir.</a:t>
            </a:r>
            <a:endParaRPr lang="tr-TR" sz="1610"/>
          </a:p>
        </p:txBody>
      </p:sp>
      <p:pic>
        <p:nvPicPr>
          <p:cNvPr id="12" name="Resim 11" descr="#34352 Clip Art Graphic Of An Orange Guy Character Holding And Pointing To A Story And Photo In The News by Jester Arts">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9619765" y="3817786"/>
            <a:ext cx="1897896" cy="1781896"/>
          </a:xfrm>
          <a:prstGeom prst="rect">
            <a:avLst/>
          </a:prstGeom>
          <a:noFill/>
          <a:ln>
            <a:noFill/>
          </a:ln>
        </p:spPr>
      </p:pic>
    </p:spTree>
    <p:extLst>
      <p:ext uri="{BB962C8B-B14F-4D97-AF65-F5344CB8AC3E}">
        <p14:creationId xmlns:p14="http://schemas.microsoft.com/office/powerpoint/2010/main" val="2169378628"/>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descr="#34248 Clip Art Graphic Of An Orange Guy Character Wearing A George Washington Costume And Wig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038340" y="3017162"/>
            <a:ext cx="2685187" cy="2957282"/>
          </a:xfrm>
          <a:prstGeom prst="rect">
            <a:avLst/>
          </a:prstGeom>
          <a:noFill/>
          <a:ln>
            <a:noFill/>
          </a:ln>
        </p:spPr>
      </p:pic>
      <p:sp>
        <p:nvSpPr>
          <p:cNvPr id="2872322" name="Rectangle 2"/>
          <p:cNvSpPr>
            <a:spLocks noGrp="1" noChangeArrowheads="1"/>
          </p:cNvSpPr>
          <p:nvPr>
            <p:ph type="title"/>
          </p:nvPr>
        </p:nvSpPr>
        <p:spPr/>
        <p:txBody>
          <a:bodyPr/>
          <a:lstStyle/>
          <a:p>
            <a:r>
              <a:rPr lang="tr-TR" b="0"/>
              <a:t>Karmaşık Formül Ne Diyor ?</a:t>
            </a:r>
            <a:endParaRPr lang="en-US" b="0"/>
          </a:p>
        </p:txBody>
      </p:sp>
      <p:sp>
        <p:nvSpPr>
          <p:cNvPr id="2" name="Veri Yer Tutucusu 1">
            <a:extLst>
              <a:ext uri="{FF2B5EF4-FFF2-40B4-BE49-F238E27FC236}">
                <a16:creationId xmlns:a16="http://schemas.microsoft.com/office/drawing/2014/main" id="{E5F46356-956B-B869-BCE2-374DF22D9442}"/>
              </a:ext>
            </a:extLst>
          </p:cNvPr>
          <p:cNvSpPr>
            <a:spLocks noGrp="1"/>
          </p:cNvSpPr>
          <p:nvPr>
            <p:ph type="dt" sz="half" idx="10"/>
          </p:nvPr>
        </p:nvSpPr>
        <p:spPr/>
        <p:txBody>
          <a:bodyPr/>
          <a:lstStyle/>
          <a:p>
            <a:endParaRPr lang="tr-TR" dirty="0"/>
          </a:p>
        </p:txBody>
      </p:sp>
      <p:sp>
        <p:nvSpPr>
          <p:cNvPr id="2872333" name="Rectangle 13"/>
          <p:cNvSpPr>
            <a:spLocks noGrp="1" noChangeArrowheads="1"/>
          </p:cNvSpPr>
          <p:nvPr>
            <p:ph idx="1"/>
          </p:nvPr>
        </p:nvSpPr>
        <p:spPr/>
        <p:txBody>
          <a:bodyPr/>
          <a:lstStyle/>
          <a:p>
            <a:r>
              <a:rPr lang="tr-TR" b="0"/>
              <a:t>% </a:t>
            </a:r>
            <a:r>
              <a:rPr lang="en-US" b="0"/>
              <a:t>95</a:t>
            </a:r>
            <a:r>
              <a:rPr lang="tr-TR" b="0"/>
              <a:t> güvenirlilikte, güven aralığı için, ortalamadan </a:t>
            </a:r>
            <a:r>
              <a:rPr lang="en-US" b="0"/>
              <a:t> +/- 2 Sigma </a:t>
            </a:r>
            <a:r>
              <a:rPr lang="tr-TR" b="0"/>
              <a:t>kullanırız.</a:t>
            </a:r>
            <a:r>
              <a:rPr lang="en-US" b="0"/>
              <a:t> </a:t>
            </a:r>
            <a:r>
              <a:rPr lang="tr-TR" b="0"/>
              <a:t>Formül olarak;</a:t>
            </a:r>
            <a:endParaRPr lang="en-US" b="0"/>
          </a:p>
        </p:txBody>
      </p:sp>
      <p:sp>
        <p:nvSpPr>
          <p:cNvPr id="4" name="Slayt Numarası Yer Tutucusu 3">
            <a:extLst>
              <a:ext uri="{FF2B5EF4-FFF2-40B4-BE49-F238E27FC236}">
                <a16:creationId xmlns:a16="http://schemas.microsoft.com/office/drawing/2014/main" id="{9C886B25-645D-3905-7798-14A7C4EE6D3F}"/>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69</a:t>
            </a:fld>
            <a:endParaRPr lang="tr-TR"/>
          </a:p>
        </p:txBody>
      </p:sp>
      <p:graphicFrame>
        <p:nvGraphicFramePr>
          <p:cNvPr id="2872323" name="Object 3">
            <a:hlinkClick r:id="" action="ppaction://ole?verb=0"/>
          </p:cNvPr>
          <p:cNvGraphicFramePr>
            <a:graphicFrameLocks/>
          </p:cNvGraphicFramePr>
          <p:nvPr>
            <p:extLst>
              <p:ext uri="{D42A27DB-BD31-4B8C-83A1-F6EECF244321}">
                <p14:modId xmlns:p14="http://schemas.microsoft.com/office/powerpoint/2010/main" val="3817899811"/>
              </p:ext>
            </p:extLst>
          </p:nvPr>
        </p:nvGraphicFramePr>
        <p:xfrm>
          <a:off x="4808137" y="4382996"/>
          <a:ext cx="3927981" cy="849014"/>
        </p:xfrm>
        <a:graphic>
          <a:graphicData uri="http://schemas.openxmlformats.org/presentationml/2006/ole">
            <mc:AlternateContent xmlns:mc="http://schemas.openxmlformats.org/markup-compatibility/2006">
              <mc:Choice xmlns:v="urn:schemas-microsoft-com:vml" Requires="v">
                <p:oleObj name="Denklem" r:id="rId5" imgW="1523880" imgH="419040" progId="Equation.3">
                  <p:embed/>
                </p:oleObj>
              </mc:Choice>
              <mc:Fallback>
                <p:oleObj name="Denklem" r:id="rId5" imgW="1523880" imgH="419040" progId="Equation.3">
                  <p:embed/>
                  <p:pic>
                    <p:nvPicPr>
                      <p:cNvPr id="2872323" name="Object 3">
                        <a:hlinkClick r:id="" action="ppaction://ole?verb=0"/>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8137" y="4382996"/>
                        <a:ext cx="3927981" cy="849014"/>
                      </a:xfrm>
                      <a:prstGeom prst="rect">
                        <a:avLst/>
                      </a:prstGeom>
                      <a:noFill/>
                      <a:ln>
                        <a:noFill/>
                      </a:ln>
                      <a:effectLst/>
                    </p:spPr>
                  </p:pic>
                </p:oleObj>
              </mc:Fallback>
            </mc:AlternateContent>
          </a:graphicData>
        </a:graphic>
      </p:graphicFrame>
      <p:graphicFrame>
        <p:nvGraphicFramePr>
          <p:cNvPr id="2872324" name="Object 4">
            <a:hlinkClick r:id="" action="ppaction://ole?verb=0"/>
          </p:cNvPr>
          <p:cNvGraphicFramePr>
            <a:graphicFrameLocks/>
          </p:cNvGraphicFramePr>
          <p:nvPr>
            <p:extLst>
              <p:ext uri="{D42A27DB-BD31-4B8C-83A1-F6EECF244321}">
                <p14:modId xmlns:p14="http://schemas.microsoft.com/office/powerpoint/2010/main" val="2136213528"/>
              </p:ext>
            </p:extLst>
          </p:nvPr>
        </p:nvGraphicFramePr>
        <p:xfrm>
          <a:off x="4098052" y="2208215"/>
          <a:ext cx="5948793" cy="1293812"/>
        </p:xfrm>
        <a:graphic>
          <a:graphicData uri="http://schemas.openxmlformats.org/presentationml/2006/ole">
            <mc:AlternateContent xmlns:mc="http://schemas.openxmlformats.org/markup-compatibility/2006">
              <mc:Choice xmlns:v="urn:schemas-microsoft-com:vml" Requires="v">
                <p:oleObj name="Equation" r:id="rId7" imgW="5449680" imgH="1293480" progId="Equation.3">
                  <p:embed/>
                </p:oleObj>
              </mc:Choice>
              <mc:Fallback>
                <p:oleObj name="Equation" r:id="rId7" imgW="5449680" imgH="1293480" progId="Equation.3">
                  <p:embed/>
                  <p:pic>
                    <p:nvPicPr>
                      <p:cNvPr id="2872324" name="Object 4">
                        <a:hlinkClick r:id="" action="ppaction://ole?verb=0"/>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8052" y="2208215"/>
                        <a:ext cx="5948793" cy="1293812"/>
                      </a:xfrm>
                      <a:prstGeom prst="rect">
                        <a:avLst/>
                      </a:prstGeom>
                      <a:noFill/>
                      <a:ln>
                        <a:noFill/>
                      </a:ln>
                      <a:effectLst/>
                    </p:spPr>
                  </p:pic>
                </p:oleObj>
              </mc:Fallback>
            </mc:AlternateContent>
          </a:graphicData>
        </a:graphic>
      </p:graphicFrame>
      <p:sp>
        <p:nvSpPr>
          <p:cNvPr id="2872325" name="Rectangle 5"/>
          <p:cNvSpPr>
            <a:spLocks noChangeArrowheads="1"/>
          </p:cNvSpPr>
          <p:nvPr/>
        </p:nvSpPr>
        <p:spPr bwMode="auto">
          <a:xfrm>
            <a:off x="1940686" y="3582990"/>
            <a:ext cx="3656264" cy="4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14" tIns="46772" rIns="95214" bIns="46772">
            <a:spAutoFit/>
          </a:bodyPr>
          <a:lstStyle/>
          <a:p>
            <a:pPr>
              <a:spcBef>
                <a:spcPct val="50000"/>
              </a:spcBef>
              <a:buNone/>
            </a:pPr>
            <a:r>
              <a:rPr lang="tr-TR" sz="2146" dirty="0">
                <a:latin typeface="Arial" pitchFamily="34" charset="0"/>
              </a:rPr>
              <a:t>Kısaca:</a:t>
            </a:r>
            <a:endParaRPr lang="en-US" sz="2146" dirty="0">
              <a:latin typeface="Arial" pitchFamily="34" charset="0"/>
            </a:endParaRPr>
          </a:p>
        </p:txBody>
      </p:sp>
      <p:sp>
        <p:nvSpPr>
          <p:cNvPr id="2872326" name="Oval 6"/>
          <p:cNvSpPr>
            <a:spLocks noChangeArrowheads="1"/>
          </p:cNvSpPr>
          <p:nvPr/>
        </p:nvSpPr>
        <p:spPr bwMode="auto">
          <a:xfrm>
            <a:off x="4765190" y="2438402"/>
            <a:ext cx="1081284" cy="762000"/>
          </a:xfrm>
          <a:prstGeom prst="ellipse">
            <a:avLst/>
          </a:prstGeom>
          <a:noFill/>
          <a:ln w="25400">
            <a:solidFill>
              <a:srgbClr val="FC012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2327" name="Oval 7"/>
          <p:cNvSpPr>
            <a:spLocks noChangeArrowheads="1"/>
          </p:cNvSpPr>
          <p:nvPr/>
        </p:nvSpPr>
        <p:spPr bwMode="auto">
          <a:xfrm>
            <a:off x="8092217" y="2438402"/>
            <a:ext cx="1081284" cy="762000"/>
          </a:xfrm>
          <a:prstGeom prst="ellipse">
            <a:avLst/>
          </a:prstGeom>
          <a:noFill/>
          <a:ln w="25400">
            <a:solidFill>
              <a:srgbClr val="FC012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2328" name="Oval 8"/>
          <p:cNvSpPr>
            <a:spLocks noChangeArrowheads="1"/>
          </p:cNvSpPr>
          <p:nvPr/>
        </p:nvSpPr>
        <p:spPr bwMode="auto">
          <a:xfrm>
            <a:off x="5347419" y="4495803"/>
            <a:ext cx="941760" cy="736207"/>
          </a:xfrm>
          <a:prstGeom prst="ellipse">
            <a:avLst/>
          </a:prstGeom>
          <a:noFill/>
          <a:ln w="25400">
            <a:solidFill>
              <a:srgbClr val="FC012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2329" name="Oval 9"/>
          <p:cNvSpPr>
            <a:spLocks noChangeArrowheads="1"/>
          </p:cNvSpPr>
          <p:nvPr/>
        </p:nvSpPr>
        <p:spPr bwMode="auto">
          <a:xfrm>
            <a:off x="7834617" y="4459292"/>
            <a:ext cx="837081" cy="736207"/>
          </a:xfrm>
          <a:prstGeom prst="ellipse">
            <a:avLst/>
          </a:prstGeom>
          <a:noFill/>
          <a:ln w="25400">
            <a:solidFill>
              <a:srgbClr val="FC012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2330" name="Line 10"/>
          <p:cNvSpPr>
            <a:spLocks noChangeShapeType="1"/>
          </p:cNvSpPr>
          <p:nvPr/>
        </p:nvSpPr>
        <p:spPr bwMode="auto">
          <a:xfrm>
            <a:off x="5382076" y="3232151"/>
            <a:ext cx="103970" cy="1314450"/>
          </a:xfrm>
          <a:prstGeom prst="line">
            <a:avLst/>
          </a:prstGeom>
          <a:noFill/>
          <a:ln w="25400">
            <a:solidFill>
              <a:srgbClr val="FC012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endParaRPr lang="tr-TR" sz="1610"/>
          </a:p>
        </p:txBody>
      </p:sp>
      <p:sp>
        <p:nvSpPr>
          <p:cNvPr id="2872331" name="Line 11"/>
          <p:cNvSpPr>
            <a:spLocks noChangeShapeType="1"/>
          </p:cNvSpPr>
          <p:nvPr/>
        </p:nvSpPr>
        <p:spPr bwMode="auto">
          <a:xfrm flipH="1">
            <a:off x="8320952" y="3232151"/>
            <a:ext cx="298046" cy="1314450"/>
          </a:xfrm>
          <a:prstGeom prst="line">
            <a:avLst/>
          </a:prstGeom>
          <a:noFill/>
          <a:ln w="25400">
            <a:solidFill>
              <a:srgbClr val="FC012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endParaRPr lang="tr-TR" sz="1610"/>
          </a:p>
        </p:txBody>
      </p:sp>
    </p:spTree>
    <p:extLst>
      <p:ext uri="{BB962C8B-B14F-4D97-AF65-F5344CB8AC3E}">
        <p14:creationId xmlns:p14="http://schemas.microsoft.com/office/powerpoint/2010/main" val="328381678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Altı Sigma Alfabesi</a:t>
            </a:r>
            <a:endParaRPr lang="tr-TR" dirty="0"/>
          </a:p>
        </p:txBody>
      </p:sp>
      <p:sp>
        <p:nvSpPr>
          <p:cNvPr id="4" name="Veri Yer Tutucusu 3">
            <a:extLst>
              <a:ext uri="{FF2B5EF4-FFF2-40B4-BE49-F238E27FC236}">
                <a16:creationId xmlns:a16="http://schemas.microsoft.com/office/drawing/2014/main" id="{132DB933-B0D5-67A0-F796-1C26D7BC7A3C}"/>
              </a:ext>
            </a:extLst>
          </p:cNvPr>
          <p:cNvSpPr>
            <a:spLocks noGrp="1"/>
          </p:cNvSpPr>
          <p:nvPr>
            <p:ph type="dt" sz="half" idx="10"/>
          </p:nvPr>
        </p:nvSpPr>
        <p:spPr/>
        <p:txBody>
          <a:bodyPr/>
          <a:lstStyle/>
          <a:p>
            <a:endParaRPr lang="tr-TR" dirty="0"/>
          </a:p>
        </p:txBody>
      </p:sp>
      <p:sp>
        <p:nvSpPr>
          <p:cNvPr id="6" name="Slayt Numarası Yer Tutucusu 5">
            <a:extLst>
              <a:ext uri="{FF2B5EF4-FFF2-40B4-BE49-F238E27FC236}">
                <a16:creationId xmlns:a16="http://schemas.microsoft.com/office/drawing/2014/main" id="{8DE8C38B-2CCA-0A0E-5F6F-B54BED49B19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a:t>
            </a:fld>
            <a:endParaRPr lang="tr-TR"/>
          </a:p>
        </p:txBody>
      </p:sp>
      <p:pic>
        <p:nvPicPr>
          <p:cNvPr id="41" name="Resim 40"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1759931" y="2213473"/>
            <a:ext cx="543182" cy="871087"/>
          </a:xfrm>
          <a:prstGeom prst="rect">
            <a:avLst/>
          </a:prstGeom>
          <a:noFill/>
          <a:ln>
            <a:noFill/>
          </a:ln>
        </p:spPr>
      </p:pic>
      <p:pic>
        <p:nvPicPr>
          <p:cNvPr id="42" name="Resim 41"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2790326" y="2213473"/>
            <a:ext cx="543182" cy="871087"/>
          </a:xfrm>
          <a:prstGeom prst="rect">
            <a:avLst/>
          </a:prstGeom>
          <a:noFill/>
          <a:ln>
            <a:noFill/>
          </a:ln>
        </p:spPr>
      </p:pic>
      <p:pic>
        <p:nvPicPr>
          <p:cNvPr id="65" name="Resim 64"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2275128" y="2213473"/>
            <a:ext cx="543182" cy="871087"/>
          </a:xfrm>
          <a:prstGeom prst="rect">
            <a:avLst/>
          </a:prstGeom>
          <a:noFill/>
          <a:ln>
            <a:noFill/>
          </a:ln>
        </p:spPr>
      </p:pic>
      <p:pic>
        <p:nvPicPr>
          <p:cNvPr id="67" name="Resim 66"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3305524" y="2213473"/>
            <a:ext cx="543182" cy="871087"/>
          </a:xfrm>
          <a:prstGeom prst="rect">
            <a:avLst/>
          </a:prstGeom>
          <a:noFill/>
          <a:ln>
            <a:noFill/>
          </a:ln>
        </p:spPr>
      </p:pic>
      <p:pic>
        <p:nvPicPr>
          <p:cNvPr id="89" name="Resim 88"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5366315" y="2213473"/>
            <a:ext cx="543182" cy="871087"/>
          </a:xfrm>
          <a:prstGeom prst="rect">
            <a:avLst/>
          </a:prstGeom>
          <a:noFill/>
          <a:ln>
            <a:noFill/>
          </a:ln>
        </p:spPr>
      </p:pic>
      <p:pic>
        <p:nvPicPr>
          <p:cNvPr id="114" name="Resim 113"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6460563" y="2213473"/>
            <a:ext cx="543182" cy="871087"/>
          </a:xfrm>
          <a:prstGeom prst="rect">
            <a:avLst/>
          </a:prstGeom>
          <a:noFill/>
          <a:ln>
            <a:noFill/>
          </a:ln>
        </p:spPr>
      </p:pic>
      <p:pic>
        <p:nvPicPr>
          <p:cNvPr id="116" name="Resim 115"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3820722" y="2213473"/>
            <a:ext cx="543182" cy="871087"/>
          </a:xfrm>
          <a:prstGeom prst="rect">
            <a:avLst/>
          </a:prstGeom>
          <a:noFill/>
          <a:ln>
            <a:noFill/>
          </a:ln>
        </p:spPr>
      </p:pic>
      <p:pic>
        <p:nvPicPr>
          <p:cNvPr id="118" name="Picture 2" descr="D:\CBI masa üstü\091210-belgelerim\baris\CI maskot\anahtar.bmp"/>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628" r="9332"/>
          <a:stretch/>
        </p:blipFill>
        <p:spPr bwMode="auto">
          <a:xfrm>
            <a:off x="9100402" y="2213473"/>
            <a:ext cx="607034" cy="808947"/>
          </a:xfrm>
          <a:prstGeom prst="rect">
            <a:avLst/>
          </a:prstGeom>
          <a:noFill/>
          <a:extLst>
            <a:ext uri="{909E8E84-426E-40DD-AFC4-6F175D3DCCD1}">
              <a14:hiddenFill xmlns:a14="http://schemas.microsoft.com/office/drawing/2010/main">
                <a:solidFill>
                  <a:srgbClr val="FFFFFF"/>
                </a:solidFill>
              </a14:hiddenFill>
            </a:ext>
          </a:extLst>
        </p:spPr>
      </p:pic>
      <p:pic>
        <p:nvPicPr>
          <p:cNvPr id="139" name="Resim 138"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6975761" y="2213473"/>
            <a:ext cx="543182" cy="871087"/>
          </a:xfrm>
          <a:prstGeom prst="rect">
            <a:avLst/>
          </a:prstGeom>
          <a:noFill/>
          <a:ln>
            <a:noFill/>
          </a:ln>
        </p:spPr>
      </p:pic>
      <p:pic>
        <p:nvPicPr>
          <p:cNvPr id="141" name="Resim 140"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4335920" y="2213473"/>
            <a:ext cx="543182" cy="871087"/>
          </a:xfrm>
          <a:prstGeom prst="rect">
            <a:avLst/>
          </a:prstGeom>
          <a:noFill/>
          <a:ln>
            <a:noFill/>
          </a:ln>
        </p:spPr>
      </p:pic>
      <p:pic>
        <p:nvPicPr>
          <p:cNvPr id="142" name="Resim 141"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7490958" y="2213473"/>
            <a:ext cx="543182" cy="871087"/>
          </a:xfrm>
          <a:prstGeom prst="rect">
            <a:avLst/>
          </a:prstGeom>
          <a:noFill/>
          <a:ln>
            <a:noFill/>
          </a:ln>
        </p:spPr>
      </p:pic>
      <p:pic>
        <p:nvPicPr>
          <p:cNvPr id="166" name="Resim 165"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4851117" y="2213473"/>
            <a:ext cx="543182" cy="871087"/>
          </a:xfrm>
          <a:prstGeom prst="rect">
            <a:avLst/>
          </a:prstGeom>
          <a:noFill/>
          <a:ln>
            <a:noFill/>
          </a:ln>
        </p:spPr>
      </p:pic>
      <p:pic>
        <p:nvPicPr>
          <p:cNvPr id="167" name="Resim 166"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8006156" y="2213473"/>
            <a:ext cx="543182" cy="871087"/>
          </a:xfrm>
          <a:prstGeom prst="rect">
            <a:avLst/>
          </a:prstGeom>
          <a:noFill/>
          <a:ln>
            <a:noFill/>
          </a:ln>
        </p:spPr>
      </p:pic>
      <p:pic>
        <p:nvPicPr>
          <p:cNvPr id="168" name="Resim 167" descr="#34266 Clip Art Graphic Of An Orange Guy Character Holding A Golden Key And Standing By A Home by Jester Arts">
            <a:hlinkClick r:id="rId2"/>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952" r="66354"/>
          <a:stretch/>
        </p:blipFill>
        <p:spPr bwMode="auto">
          <a:xfrm>
            <a:off x="10258498" y="2213473"/>
            <a:ext cx="543182" cy="871087"/>
          </a:xfrm>
          <a:prstGeom prst="rect">
            <a:avLst/>
          </a:prstGeom>
          <a:noFill/>
          <a:ln>
            <a:noFill/>
          </a:ln>
        </p:spPr>
      </p:pic>
      <p:pic>
        <p:nvPicPr>
          <p:cNvPr id="169" name="Picture 2" descr="D:\CBI masa üstü\091210-belgelerim\baris\CI maskot\anahtar.bmp"/>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628" r="9332"/>
          <a:stretch/>
        </p:blipFill>
        <p:spPr bwMode="auto">
          <a:xfrm>
            <a:off x="9679452" y="2213473"/>
            <a:ext cx="607034" cy="80894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D:\CBI masa üstü\091210-belgelerim\baris\CI maskot\anahtar.bmp"/>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628" r="9332"/>
          <a:stretch/>
        </p:blipFill>
        <p:spPr bwMode="auto">
          <a:xfrm>
            <a:off x="8521352" y="2213473"/>
            <a:ext cx="607034" cy="80894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 descr="D:\CBI masa üstü\091210-belgelerim\baris\CI maskot\anahtar.bmp"/>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628" r="9332"/>
          <a:stretch/>
        </p:blipFill>
        <p:spPr bwMode="auto">
          <a:xfrm>
            <a:off x="5881511" y="2213473"/>
            <a:ext cx="607034" cy="808947"/>
          </a:xfrm>
          <a:prstGeom prst="rect">
            <a:avLst/>
          </a:prstGeom>
          <a:noFill/>
          <a:extLst>
            <a:ext uri="{909E8E84-426E-40DD-AFC4-6F175D3DCCD1}">
              <a14:hiddenFill xmlns:a14="http://schemas.microsoft.com/office/drawing/2010/main">
                <a:solidFill>
                  <a:srgbClr val="FFFFFF"/>
                </a:solidFill>
              </a14:hiddenFill>
            </a:ext>
          </a:extLst>
        </p:spPr>
      </p:pic>
      <p:sp>
        <p:nvSpPr>
          <p:cNvPr id="3" name="Aşağı Ok 2"/>
          <p:cNvSpPr/>
          <p:nvPr/>
        </p:nvSpPr>
        <p:spPr>
          <a:xfrm>
            <a:off x="5909497" y="1735611"/>
            <a:ext cx="275533" cy="450752"/>
          </a:xfrm>
          <a:prstGeom prst="downArrow">
            <a:avLst/>
          </a:prstGeom>
          <a:solidFill>
            <a:srgbClr val="8312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sp>
        <p:nvSpPr>
          <p:cNvPr id="172" name="Aşağı Ok 171"/>
          <p:cNvSpPr/>
          <p:nvPr/>
        </p:nvSpPr>
        <p:spPr>
          <a:xfrm>
            <a:off x="8549338" y="1735611"/>
            <a:ext cx="275533" cy="450752"/>
          </a:xfrm>
          <a:prstGeom prst="downArrow">
            <a:avLst/>
          </a:prstGeom>
          <a:solidFill>
            <a:srgbClr val="8312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sp>
        <p:nvSpPr>
          <p:cNvPr id="173" name="Aşağı Ok 172"/>
          <p:cNvSpPr/>
          <p:nvPr/>
        </p:nvSpPr>
        <p:spPr>
          <a:xfrm>
            <a:off x="9128388" y="1735611"/>
            <a:ext cx="275533" cy="450752"/>
          </a:xfrm>
          <a:prstGeom prst="downArrow">
            <a:avLst/>
          </a:prstGeom>
          <a:solidFill>
            <a:srgbClr val="8312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sp>
        <p:nvSpPr>
          <p:cNvPr id="174" name="Aşağı Ok 173"/>
          <p:cNvSpPr/>
          <p:nvPr/>
        </p:nvSpPr>
        <p:spPr>
          <a:xfrm>
            <a:off x="9707438" y="1735611"/>
            <a:ext cx="275533" cy="450752"/>
          </a:xfrm>
          <a:prstGeom prst="downArrow">
            <a:avLst/>
          </a:prstGeom>
          <a:solidFill>
            <a:srgbClr val="8312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pic>
        <p:nvPicPr>
          <p:cNvPr id="175" name="Resim 174" descr="#34266 Clip Art Graphic Of An Orange Guy Character Holding A Golden Key And Standing By A Home by Jester Arts">
            <a:hlinkClick r:id="rId2"/>
          </p:cNvPr>
          <p:cNvPicPr/>
          <p:nvPr/>
        </p:nvPicPr>
        <p:blipFill>
          <a:blip r:embed="rId5">
            <a:extLst>
              <a:ext uri="{28A0092B-C50C-407E-A947-70E740481C1C}">
                <a14:useLocalDpi xmlns:a14="http://schemas.microsoft.com/office/drawing/2010/main" val="0"/>
              </a:ext>
            </a:extLst>
          </a:blip>
          <a:srcRect/>
          <a:stretch>
            <a:fillRect/>
          </a:stretch>
        </p:blipFill>
        <p:spPr bwMode="auto">
          <a:xfrm>
            <a:off x="6872685" y="3760931"/>
            <a:ext cx="2614526" cy="1996187"/>
          </a:xfrm>
          <a:prstGeom prst="rect">
            <a:avLst/>
          </a:prstGeom>
          <a:noFill/>
          <a:ln>
            <a:noFill/>
          </a:ln>
        </p:spPr>
      </p:pic>
      <p:sp>
        <p:nvSpPr>
          <p:cNvPr id="8" name="Metin kutusu 7"/>
          <p:cNvSpPr txBox="1"/>
          <p:nvPr/>
        </p:nvSpPr>
        <p:spPr>
          <a:xfrm>
            <a:off x="4092313" y="1409392"/>
            <a:ext cx="325678" cy="523220"/>
          </a:xfrm>
          <a:prstGeom prst="rect">
            <a:avLst/>
          </a:prstGeom>
          <a:noFill/>
        </p:spPr>
        <p:txBody>
          <a:bodyPr wrap="square" rtlCol="0">
            <a:spAutoFit/>
          </a:bodyPr>
          <a:lstStyle/>
          <a:p>
            <a:pPr>
              <a:buNone/>
            </a:pPr>
            <a:r>
              <a:rPr lang="tr-TR" sz="2800" dirty="0">
                <a:latin typeface="+mj-lt"/>
              </a:rPr>
              <a:t>n</a:t>
            </a:r>
          </a:p>
        </p:txBody>
      </p:sp>
      <p:cxnSp>
        <p:nvCxnSpPr>
          <p:cNvPr id="4096" name="Düz Ok Bağlayıcısı 4095"/>
          <p:cNvCxnSpPr/>
          <p:nvPr/>
        </p:nvCxnSpPr>
        <p:spPr>
          <a:xfrm flipH="1">
            <a:off x="4467240" y="1735612"/>
            <a:ext cx="5407381" cy="23634"/>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78" name="Düz Ok Bağlayıcısı 177"/>
          <p:cNvCxnSpPr/>
          <p:nvPr/>
        </p:nvCxnSpPr>
        <p:spPr>
          <a:xfrm flipH="1">
            <a:off x="1627164" y="3060923"/>
            <a:ext cx="8824505" cy="23636"/>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79" name="Metin kutusu 178"/>
          <p:cNvSpPr txBox="1"/>
          <p:nvPr/>
        </p:nvSpPr>
        <p:spPr>
          <a:xfrm>
            <a:off x="1904777" y="1759246"/>
            <a:ext cx="397351" cy="523220"/>
          </a:xfrm>
          <a:prstGeom prst="rect">
            <a:avLst/>
          </a:prstGeom>
          <a:noFill/>
        </p:spPr>
        <p:txBody>
          <a:bodyPr wrap="square" rtlCol="0">
            <a:spAutoFit/>
          </a:bodyPr>
          <a:lstStyle/>
          <a:p>
            <a:pPr>
              <a:buNone/>
            </a:pPr>
            <a:r>
              <a:rPr lang="tr-TR" sz="2800" dirty="0">
                <a:latin typeface="+mj-lt"/>
              </a:rPr>
              <a:t>N</a:t>
            </a:r>
          </a:p>
        </p:txBody>
      </p:sp>
      <p:cxnSp>
        <p:nvCxnSpPr>
          <p:cNvPr id="4099" name="Eğri Bağlayıcı 4098"/>
          <p:cNvCxnSpPr>
            <a:stCxn id="183" idx="4"/>
          </p:cNvCxnSpPr>
          <p:nvPr/>
        </p:nvCxnSpPr>
        <p:spPr>
          <a:xfrm rot="5400000">
            <a:off x="6807676" y="5183024"/>
            <a:ext cx="703501" cy="831052"/>
          </a:xfrm>
          <a:prstGeom prst="curvedConnector2">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00" name="Oval 4099"/>
          <p:cNvSpPr/>
          <p:nvPr/>
        </p:nvSpPr>
        <p:spPr>
          <a:xfrm>
            <a:off x="7645403" y="5241973"/>
            <a:ext cx="64393" cy="64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sp>
        <p:nvSpPr>
          <p:cNvPr id="183" name="Oval 182"/>
          <p:cNvSpPr/>
          <p:nvPr/>
        </p:nvSpPr>
        <p:spPr>
          <a:xfrm>
            <a:off x="7526664" y="5150221"/>
            <a:ext cx="96576" cy="96576"/>
          </a:xfrm>
          <a:prstGeom prst="ellipse">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cxnSp>
        <p:nvCxnSpPr>
          <p:cNvPr id="4108" name="Eğri Bağlayıcı 4107"/>
          <p:cNvCxnSpPr>
            <a:stCxn id="4109" idx="4"/>
          </p:cNvCxnSpPr>
          <p:nvPr/>
        </p:nvCxnSpPr>
        <p:spPr>
          <a:xfrm rot="16200000" flipH="1">
            <a:off x="8534111" y="4804018"/>
            <a:ext cx="708324" cy="1197877"/>
          </a:xfrm>
          <a:prstGeom prst="curvedConnector2">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09" name="Oval 4108"/>
          <p:cNvSpPr/>
          <p:nvPr/>
        </p:nvSpPr>
        <p:spPr>
          <a:xfrm>
            <a:off x="8224942" y="4920008"/>
            <a:ext cx="128786" cy="128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a:latin typeface="+mj-lt"/>
            </a:endParaRPr>
          </a:p>
        </p:txBody>
      </p:sp>
      <p:sp>
        <p:nvSpPr>
          <p:cNvPr id="4111" name="Metin kutusu 4110"/>
          <p:cNvSpPr txBox="1"/>
          <p:nvPr/>
        </p:nvSpPr>
        <p:spPr>
          <a:xfrm>
            <a:off x="9580781" y="5757119"/>
            <a:ext cx="407484" cy="523220"/>
          </a:xfrm>
          <a:prstGeom prst="rect">
            <a:avLst/>
          </a:prstGeom>
          <a:noFill/>
        </p:spPr>
        <p:txBody>
          <a:bodyPr wrap="none" rtlCol="0">
            <a:spAutoFit/>
          </a:bodyPr>
          <a:lstStyle/>
          <a:p>
            <a:pPr>
              <a:buNone/>
            </a:pPr>
            <a:r>
              <a:rPr lang="tr-TR" sz="2800" dirty="0">
                <a:latin typeface="+mj-lt"/>
              </a:rPr>
              <a:t>Y</a:t>
            </a:r>
          </a:p>
        </p:txBody>
      </p:sp>
      <p:sp>
        <p:nvSpPr>
          <p:cNvPr id="4112" name="Metin kutusu 4111"/>
          <p:cNvSpPr txBox="1"/>
          <p:nvPr/>
        </p:nvSpPr>
        <p:spPr>
          <a:xfrm>
            <a:off x="6201947" y="5350136"/>
            <a:ext cx="627095" cy="1200329"/>
          </a:xfrm>
          <a:prstGeom prst="rect">
            <a:avLst/>
          </a:prstGeom>
          <a:noFill/>
        </p:spPr>
        <p:txBody>
          <a:bodyPr wrap="none" rtlCol="0">
            <a:spAutoFit/>
          </a:bodyPr>
          <a:lstStyle/>
          <a:p>
            <a:pPr>
              <a:buNone/>
            </a:pPr>
            <a:r>
              <a:rPr lang="tr-TR" sz="7200" dirty="0">
                <a:latin typeface="+mj-lt"/>
              </a:rPr>
              <a:t>x</a:t>
            </a:r>
            <a:endParaRPr lang="tr-TR" sz="2800" dirty="0">
              <a:latin typeface="+mj-lt"/>
            </a:endParaRPr>
          </a:p>
        </p:txBody>
      </p:sp>
    </p:spTree>
    <p:extLst>
      <p:ext uri="{BB962C8B-B14F-4D97-AF65-F5344CB8AC3E}">
        <p14:creationId xmlns:p14="http://schemas.microsoft.com/office/powerpoint/2010/main" val="3204540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0274" name="Rectangle 2"/>
          <p:cNvSpPr>
            <a:spLocks noChangeArrowheads="1"/>
          </p:cNvSpPr>
          <p:nvPr/>
        </p:nvSpPr>
        <p:spPr bwMode="auto">
          <a:xfrm>
            <a:off x="1854043" y="6248403"/>
            <a:ext cx="20793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0275" name="Rectangle 3"/>
          <p:cNvSpPr>
            <a:spLocks noChangeArrowheads="1"/>
          </p:cNvSpPr>
          <p:nvPr/>
        </p:nvSpPr>
        <p:spPr bwMode="auto">
          <a:xfrm>
            <a:off x="4515663" y="6248403"/>
            <a:ext cx="316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0276" name="Rectangle 4"/>
          <p:cNvSpPr>
            <a:spLocks noChangeArrowheads="1"/>
          </p:cNvSpPr>
          <p:nvPr/>
        </p:nvSpPr>
        <p:spPr bwMode="auto">
          <a:xfrm>
            <a:off x="1854043" y="6248403"/>
            <a:ext cx="20793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0277" name="Rectangle 5"/>
          <p:cNvSpPr>
            <a:spLocks noChangeArrowheads="1"/>
          </p:cNvSpPr>
          <p:nvPr/>
        </p:nvSpPr>
        <p:spPr bwMode="auto">
          <a:xfrm>
            <a:off x="4515663" y="6248403"/>
            <a:ext cx="316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216" tIns="48108" rIns="96216" bIns="48108" anchor="ctr"/>
          <a:lstStyle/>
          <a:p>
            <a:endParaRPr lang="tr-TR" sz="1610"/>
          </a:p>
        </p:txBody>
      </p:sp>
      <p:sp>
        <p:nvSpPr>
          <p:cNvPr id="2870278" name="Rectangle 6"/>
          <p:cNvSpPr>
            <a:spLocks noGrp="1" noChangeArrowheads="1"/>
          </p:cNvSpPr>
          <p:nvPr>
            <p:ph type="title"/>
          </p:nvPr>
        </p:nvSpPr>
        <p:spPr/>
        <p:txBody>
          <a:bodyPr/>
          <a:lstStyle/>
          <a:p>
            <a:r>
              <a:rPr lang="tr-TR" b="0"/>
              <a:t>T-dağılımı Nedir</a:t>
            </a:r>
            <a:r>
              <a:rPr lang="en-US" b="0"/>
              <a:t>?</a:t>
            </a:r>
          </a:p>
        </p:txBody>
      </p:sp>
      <p:sp>
        <p:nvSpPr>
          <p:cNvPr id="2" name="Veri Yer Tutucusu 1">
            <a:extLst>
              <a:ext uri="{FF2B5EF4-FFF2-40B4-BE49-F238E27FC236}">
                <a16:creationId xmlns:a16="http://schemas.microsoft.com/office/drawing/2014/main" id="{14D7E31C-7BE9-5B48-11C9-519139BA9339}"/>
              </a:ext>
            </a:extLst>
          </p:cNvPr>
          <p:cNvSpPr>
            <a:spLocks noGrp="1"/>
          </p:cNvSpPr>
          <p:nvPr>
            <p:ph type="dt" sz="half" idx="10"/>
          </p:nvPr>
        </p:nvSpPr>
        <p:spPr/>
        <p:txBody>
          <a:bodyPr/>
          <a:lstStyle/>
          <a:p>
            <a:endParaRPr lang="tr-TR" dirty="0"/>
          </a:p>
        </p:txBody>
      </p:sp>
      <p:sp>
        <p:nvSpPr>
          <p:cNvPr id="2870279" name="Rectangle 7"/>
          <p:cNvSpPr>
            <a:spLocks noGrp="1" noChangeArrowheads="1"/>
          </p:cNvSpPr>
          <p:nvPr>
            <p:ph idx="1"/>
          </p:nvPr>
        </p:nvSpPr>
        <p:spPr/>
        <p:txBody>
          <a:bodyPr/>
          <a:lstStyle/>
          <a:p>
            <a:r>
              <a:rPr lang="tr-TR" b="0"/>
              <a:t>T-dağılımı çan eğrisi dağılımlar ailesindendir.( normal dağılıma benzer. Dağılımın karakteri örnek büyüklüğüne bağlıdır.</a:t>
            </a:r>
            <a:endParaRPr lang="en-US" b="0"/>
          </a:p>
          <a:p>
            <a:r>
              <a:rPr lang="tr-TR" b="0"/>
              <a:t>% 95 güvenirlilik seviyesinde, örneğin t-değeri aşağıdaki değerleri alır.</a:t>
            </a:r>
            <a:endParaRPr lang="en-US" b="0"/>
          </a:p>
        </p:txBody>
      </p:sp>
      <p:sp>
        <p:nvSpPr>
          <p:cNvPr id="4" name="Slayt Numarası Yer Tutucusu 3">
            <a:extLst>
              <a:ext uri="{FF2B5EF4-FFF2-40B4-BE49-F238E27FC236}">
                <a16:creationId xmlns:a16="http://schemas.microsoft.com/office/drawing/2014/main" id="{DB7DB8B5-8F69-6A11-BD3A-2AC513A3316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70</a:t>
            </a:fld>
            <a:endParaRPr lang="tr-TR"/>
          </a:p>
        </p:txBody>
      </p:sp>
      <p:sp>
        <p:nvSpPr>
          <p:cNvPr id="2870280" name="Rectangle 8"/>
          <p:cNvSpPr>
            <a:spLocks noChangeArrowheads="1"/>
          </p:cNvSpPr>
          <p:nvPr/>
        </p:nvSpPr>
        <p:spPr bwMode="auto">
          <a:xfrm>
            <a:off x="2315756" y="3681035"/>
            <a:ext cx="2242278" cy="290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14" tIns="46772" rIns="95214" bIns="46772">
            <a:spAutoFit/>
          </a:bodyPr>
          <a:lstStyle/>
          <a:p>
            <a:pPr>
              <a:spcBef>
                <a:spcPct val="50000"/>
              </a:spcBef>
              <a:buNone/>
            </a:pPr>
            <a:r>
              <a:rPr lang="en-US" sz="2146" dirty="0">
                <a:latin typeface="Arial" pitchFamily="34" charset="0"/>
              </a:rPr>
              <a:t>5</a:t>
            </a:r>
            <a:r>
              <a:rPr lang="tr-TR" sz="2146" dirty="0">
                <a:latin typeface="Arial" pitchFamily="34" charset="0"/>
              </a:rPr>
              <a:t>	</a:t>
            </a:r>
            <a:r>
              <a:rPr lang="en-US" sz="2146" dirty="0">
                <a:latin typeface="Arial" pitchFamily="34" charset="0"/>
              </a:rPr>
              <a:t>	2.78</a:t>
            </a:r>
          </a:p>
          <a:p>
            <a:pPr>
              <a:spcBef>
                <a:spcPct val="50000"/>
              </a:spcBef>
              <a:buNone/>
            </a:pPr>
            <a:r>
              <a:rPr lang="en-US" sz="2146" dirty="0">
                <a:latin typeface="Arial" pitchFamily="34" charset="0"/>
              </a:rPr>
              <a:t>10	</a:t>
            </a:r>
            <a:r>
              <a:rPr lang="tr-TR" sz="2146" dirty="0">
                <a:latin typeface="Arial" pitchFamily="34" charset="0"/>
              </a:rPr>
              <a:t>	</a:t>
            </a:r>
            <a:r>
              <a:rPr lang="en-US" sz="2146" dirty="0">
                <a:latin typeface="Arial" pitchFamily="34" charset="0"/>
              </a:rPr>
              <a:t>2.26</a:t>
            </a:r>
          </a:p>
          <a:p>
            <a:pPr>
              <a:spcBef>
                <a:spcPct val="50000"/>
              </a:spcBef>
              <a:buNone/>
            </a:pPr>
            <a:r>
              <a:rPr lang="en-US" sz="2146" dirty="0">
                <a:latin typeface="Arial" pitchFamily="34" charset="0"/>
              </a:rPr>
              <a:t>20</a:t>
            </a:r>
            <a:r>
              <a:rPr lang="tr-TR" sz="2146" dirty="0">
                <a:latin typeface="Arial" pitchFamily="34" charset="0"/>
              </a:rPr>
              <a:t>	</a:t>
            </a:r>
            <a:r>
              <a:rPr lang="en-US" sz="2146" dirty="0">
                <a:latin typeface="Arial" pitchFamily="34" charset="0"/>
              </a:rPr>
              <a:t>	2.09</a:t>
            </a:r>
          </a:p>
          <a:p>
            <a:pPr>
              <a:spcBef>
                <a:spcPct val="50000"/>
              </a:spcBef>
              <a:buNone/>
            </a:pPr>
            <a:r>
              <a:rPr lang="en-US" sz="2146" dirty="0">
                <a:latin typeface="Arial" pitchFamily="34" charset="0"/>
              </a:rPr>
              <a:t>30</a:t>
            </a:r>
            <a:r>
              <a:rPr lang="tr-TR" sz="2146" dirty="0">
                <a:latin typeface="Arial" pitchFamily="34" charset="0"/>
              </a:rPr>
              <a:t>	</a:t>
            </a:r>
            <a:r>
              <a:rPr lang="en-US" sz="2146" dirty="0">
                <a:latin typeface="Arial" pitchFamily="34" charset="0"/>
              </a:rPr>
              <a:t>	2.05</a:t>
            </a:r>
          </a:p>
          <a:p>
            <a:pPr>
              <a:spcBef>
                <a:spcPct val="50000"/>
              </a:spcBef>
              <a:buNone/>
            </a:pPr>
            <a:r>
              <a:rPr lang="en-US" sz="2146" dirty="0">
                <a:latin typeface="Arial" pitchFamily="34" charset="0"/>
              </a:rPr>
              <a:t>100</a:t>
            </a:r>
            <a:r>
              <a:rPr lang="tr-TR" sz="2146" dirty="0">
                <a:latin typeface="Arial" pitchFamily="34" charset="0"/>
              </a:rPr>
              <a:t>	</a:t>
            </a:r>
            <a:r>
              <a:rPr lang="en-US" sz="2146" dirty="0">
                <a:latin typeface="Arial" pitchFamily="34" charset="0"/>
              </a:rPr>
              <a:t>	1.98</a:t>
            </a:r>
          </a:p>
          <a:p>
            <a:pPr>
              <a:spcBef>
                <a:spcPct val="50000"/>
              </a:spcBef>
              <a:buNone/>
            </a:pPr>
            <a:r>
              <a:rPr lang="en-US" sz="2146" dirty="0">
                <a:latin typeface="Arial" pitchFamily="34" charset="0"/>
              </a:rPr>
              <a:t>1000	1.96</a:t>
            </a:r>
          </a:p>
        </p:txBody>
      </p:sp>
      <p:sp>
        <p:nvSpPr>
          <p:cNvPr id="2870281" name="Rectangle 9"/>
          <p:cNvSpPr>
            <a:spLocks noChangeArrowheads="1"/>
          </p:cNvSpPr>
          <p:nvPr/>
        </p:nvSpPr>
        <p:spPr bwMode="auto">
          <a:xfrm>
            <a:off x="2023861" y="3279777"/>
            <a:ext cx="2491805" cy="4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14" tIns="46772" rIns="95214" bIns="46772">
            <a:spAutoFit/>
          </a:bodyPr>
          <a:lstStyle/>
          <a:p>
            <a:pPr>
              <a:spcBef>
                <a:spcPct val="50000"/>
              </a:spcBef>
              <a:buNone/>
            </a:pPr>
            <a:r>
              <a:rPr lang="tr-TR" sz="2146" u="sng">
                <a:latin typeface="Arial" pitchFamily="34" charset="0"/>
              </a:rPr>
              <a:t>Örnek </a:t>
            </a:r>
            <a:r>
              <a:rPr lang="en-US" sz="2146" u="sng">
                <a:latin typeface="Arial" pitchFamily="34" charset="0"/>
              </a:rPr>
              <a:t>    t-</a:t>
            </a:r>
            <a:r>
              <a:rPr lang="tr-TR" sz="2146" u="sng">
                <a:latin typeface="Arial" pitchFamily="34" charset="0"/>
              </a:rPr>
              <a:t>değeri</a:t>
            </a:r>
            <a:endParaRPr lang="en-US" sz="2146" u="sng">
              <a:latin typeface="Arial" pitchFamily="34" charset="0"/>
            </a:endParaRPr>
          </a:p>
        </p:txBody>
      </p:sp>
      <p:sp>
        <p:nvSpPr>
          <p:cNvPr id="2870282" name="Freeform 10"/>
          <p:cNvSpPr>
            <a:spLocks/>
          </p:cNvSpPr>
          <p:nvPr/>
        </p:nvSpPr>
        <p:spPr bwMode="auto">
          <a:xfrm>
            <a:off x="5929649" y="3581401"/>
            <a:ext cx="2573248" cy="2287588"/>
          </a:xfrm>
          <a:custGeom>
            <a:avLst/>
            <a:gdLst>
              <a:gd name="T0" fmla="*/ 17 w 1485"/>
              <a:gd name="T1" fmla="*/ 1440 h 1441"/>
              <a:gd name="T2" fmla="*/ 55 w 1485"/>
              <a:gd name="T3" fmla="*/ 1440 h 1441"/>
              <a:gd name="T4" fmla="*/ 91 w 1485"/>
              <a:gd name="T5" fmla="*/ 1440 h 1441"/>
              <a:gd name="T6" fmla="*/ 127 w 1485"/>
              <a:gd name="T7" fmla="*/ 1440 h 1441"/>
              <a:gd name="T8" fmla="*/ 164 w 1485"/>
              <a:gd name="T9" fmla="*/ 1432 h 1441"/>
              <a:gd name="T10" fmla="*/ 200 w 1485"/>
              <a:gd name="T11" fmla="*/ 1423 h 1441"/>
              <a:gd name="T12" fmla="*/ 243 w 1485"/>
              <a:gd name="T13" fmla="*/ 1405 h 1441"/>
              <a:gd name="T14" fmla="*/ 279 w 1485"/>
              <a:gd name="T15" fmla="*/ 1379 h 1441"/>
              <a:gd name="T16" fmla="*/ 315 w 1485"/>
              <a:gd name="T17" fmla="*/ 1344 h 1441"/>
              <a:gd name="T18" fmla="*/ 351 w 1485"/>
              <a:gd name="T19" fmla="*/ 1283 h 1441"/>
              <a:gd name="T20" fmla="*/ 389 w 1485"/>
              <a:gd name="T21" fmla="*/ 1203 h 1441"/>
              <a:gd name="T22" fmla="*/ 425 w 1485"/>
              <a:gd name="T23" fmla="*/ 1106 h 1441"/>
              <a:gd name="T24" fmla="*/ 461 w 1485"/>
              <a:gd name="T25" fmla="*/ 975 h 1441"/>
              <a:gd name="T26" fmla="*/ 503 w 1485"/>
              <a:gd name="T27" fmla="*/ 825 h 1441"/>
              <a:gd name="T28" fmla="*/ 539 w 1485"/>
              <a:gd name="T29" fmla="*/ 659 h 1441"/>
              <a:gd name="T30" fmla="*/ 575 w 1485"/>
              <a:gd name="T31" fmla="*/ 483 h 1441"/>
              <a:gd name="T32" fmla="*/ 611 w 1485"/>
              <a:gd name="T33" fmla="*/ 317 h 1441"/>
              <a:gd name="T34" fmla="*/ 649 w 1485"/>
              <a:gd name="T35" fmla="*/ 176 h 1441"/>
              <a:gd name="T36" fmla="*/ 685 w 1485"/>
              <a:gd name="T37" fmla="*/ 61 h 1441"/>
              <a:gd name="T38" fmla="*/ 721 w 1485"/>
              <a:gd name="T39" fmla="*/ 9 h 1441"/>
              <a:gd name="T40" fmla="*/ 764 w 1485"/>
              <a:gd name="T41" fmla="*/ 9 h 1441"/>
              <a:gd name="T42" fmla="*/ 799 w 1485"/>
              <a:gd name="T43" fmla="*/ 61 h 1441"/>
              <a:gd name="T44" fmla="*/ 835 w 1485"/>
              <a:gd name="T45" fmla="*/ 176 h 1441"/>
              <a:gd name="T46" fmla="*/ 873 w 1485"/>
              <a:gd name="T47" fmla="*/ 317 h 1441"/>
              <a:gd name="T48" fmla="*/ 909 w 1485"/>
              <a:gd name="T49" fmla="*/ 483 h 1441"/>
              <a:gd name="T50" fmla="*/ 945 w 1485"/>
              <a:gd name="T51" fmla="*/ 659 h 1441"/>
              <a:gd name="T52" fmla="*/ 981 w 1485"/>
              <a:gd name="T53" fmla="*/ 825 h 1441"/>
              <a:gd name="T54" fmla="*/ 1024 w 1485"/>
              <a:gd name="T55" fmla="*/ 975 h 1441"/>
              <a:gd name="T56" fmla="*/ 1060 w 1485"/>
              <a:gd name="T57" fmla="*/ 1106 h 1441"/>
              <a:gd name="T58" fmla="*/ 1096 w 1485"/>
              <a:gd name="T59" fmla="*/ 1203 h 1441"/>
              <a:gd name="T60" fmla="*/ 1135 w 1485"/>
              <a:gd name="T61" fmla="*/ 1216 h 1441"/>
              <a:gd name="T62" fmla="*/ 1169 w 1485"/>
              <a:gd name="T63" fmla="*/ 1344 h 1441"/>
              <a:gd name="T64" fmla="*/ 1205 w 1485"/>
              <a:gd name="T65" fmla="*/ 1379 h 1441"/>
              <a:gd name="T66" fmla="*/ 1243 w 1485"/>
              <a:gd name="T67" fmla="*/ 1405 h 1441"/>
              <a:gd name="T68" fmla="*/ 1284 w 1485"/>
              <a:gd name="T69" fmla="*/ 1423 h 1441"/>
              <a:gd name="T70" fmla="*/ 1322 w 1485"/>
              <a:gd name="T71" fmla="*/ 1432 h 1441"/>
              <a:gd name="T72" fmla="*/ 1358 w 1485"/>
              <a:gd name="T73" fmla="*/ 1440 h 1441"/>
              <a:gd name="T74" fmla="*/ 1394 w 1485"/>
              <a:gd name="T75" fmla="*/ 1440 h 1441"/>
              <a:gd name="T76" fmla="*/ 1430 w 1485"/>
              <a:gd name="T77" fmla="*/ 1440 h 1441"/>
              <a:gd name="T78" fmla="*/ 1467 w 1485"/>
              <a:gd name="T79" fmla="*/ 1440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5" h="1441">
                <a:moveTo>
                  <a:pt x="0" y="1440"/>
                </a:moveTo>
                <a:lnTo>
                  <a:pt x="17" y="1440"/>
                </a:lnTo>
                <a:lnTo>
                  <a:pt x="36" y="1440"/>
                </a:lnTo>
                <a:lnTo>
                  <a:pt x="55" y="1440"/>
                </a:lnTo>
                <a:lnTo>
                  <a:pt x="72" y="1440"/>
                </a:lnTo>
                <a:lnTo>
                  <a:pt x="91" y="1440"/>
                </a:lnTo>
                <a:lnTo>
                  <a:pt x="110" y="1440"/>
                </a:lnTo>
                <a:lnTo>
                  <a:pt x="127" y="1440"/>
                </a:lnTo>
                <a:lnTo>
                  <a:pt x="146" y="1432"/>
                </a:lnTo>
                <a:lnTo>
                  <a:pt x="164" y="1432"/>
                </a:lnTo>
                <a:lnTo>
                  <a:pt x="181" y="1432"/>
                </a:lnTo>
                <a:lnTo>
                  <a:pt x="200" y="1423"/>
                </a:lnTo>
                <a:lnTo>
                  <a:pt x="217" y="1414"/>
                </a:lnTo>
                <a:lnTo>
                  <a:pt x="243" y="1405"/>
                </a:lnTo>
                <a:lnTo>
                  <a:pt x="260" y="1396"/>
                </a:lnTo>
                <a:lnTo>
                  <a:pt x="279" y="1379"/>
                </a:lnTo>
                <a:lnTo>
                  <a:pt x="296" y="1362"/>
                </a:lnTo>
                <a:lnTo>
                  <a:pt x="315" y="1344"/>
                </a:lnTo>
                <a:lnTo>
                  <a:pt x="334" y="1317"/>
                </a:lnTo>
                <a:lnTo>
                  <a:pt x="351" y="1283"/>
                </a:lnTo>
                <a:lnTo>
                  <a:pt x="370" y="1247"/>
                </a:lnTo>
                <a:lnTo>
                  <a:pt x="389" y="1203"/>
                </a:lnTo>
                <a:lnTo>
                  <a:pt x="406" y="1160"/>
                </a:lnTo>
                <a:lnTo>
                  <a:pt x="425" y="1106"/>
                </a:lnTo>
                <a:lnTo>
                  <a:pt x="442" y="1045"/>
                </a:lnTo>
                <a:lnTo>
                  <a:pt x="461" y="975"/>
                </a:lnTo>
                <a:lnTo>
                  <a:pt x="479" y="905"/>
                </a:lnTo>
                <a:lnTo>
                  <a:pt x="503" y="825"/>
                </a:lnTo>
                <a:lnTo>
                  <a:pt x="520" y="746"/>
                </a:lnTo>
                <a:lnTo>
                  <a:pt x="539" y="659"/>
                </a:lnTo>
                <a:lnTo>
                  <a:pt x="556" y="571"/>
                </a:lnTo>
                <a:lnTo>
                  <a:pt x="575" y="483"/>
                </a:lnTo>
                <a:lnTo>
                  <a:pt x="594" y="395"/>
                </a:lnTo>
                <a:lnTo>
                  <a:pt x="611" y="317"/>
                </a:lnTo>
                <a:lnTo>
                  <a:pt x="630" y="237"/>
                </a:lnTo>
                <a:lnTo>
                  <a:pt x="649" y="176"/>
                </a:lnTo>
                <a:lnTo>
                  <a:pt x="666" y="115"/>
                </a:lnTo>
                <a:lnTo>
                  <a:pt x="685" y="61"/>
                </a:lnTo>
                <a:lnTo>
                  <a:pt x="704" y="36"/>
                </a:lnTo>
                <a:lnTo>
                  <a:pt x="721" y="9"/>
                </a:lnTo>
                <a:lnTo>
                  <a:pt x="745" y="0"/>
                </a:lnTo>
                <a:lnTo>
                  <a:pt x="764" y="9"/>
                </a:lnTo>
                <a:lnTo>
                  <a:pt x="782" y="36"/>
                </a:lnTo>
                <a:lnTo>
                  <a:pt x="799" y="61"/>
                </a:lnTo>
                <a:lnTo>
                  <a:pt x="818" y="115"/>
                </a:lnTo>
                <a:lnTo>
                  <a:pt x="835" y="176"/>
                </a:lnTo>
                <a:lnTo>
                  <a:pt x="854" y="237"/>
                </a:lnTo>
                <a:lnTo>
                  <a:pt x="873" y="317"/>
                </a:lnTo>
                <a:lnTo>
                  <a:pt x="890" y="395"/>
                </a:lnTo>
                <a:lnTo>
                  <a:pt x="909" y="483"/>
                </a:lnTo>
                <a:lnTo>
                  <a:pt x="928" y="571"/>
                </a:lnTo>
                <a:lnTo>
                  <a:pt x="945" y="659"/>
                </a:lnTo>
                <a:lnTo>
                  <a:pt x="964" y="746"/>
                </a:lnTo>
                <a:lnTo>
                  <a:pt x="981" y="825"/>
                </a:lnTo>
                <a:lnTo>
                  <a:pt x="1007" y="905"/>
                </a:lnTo>
                <a:lnTo>
                  <a:pt x="1024" y="975"/>
                </a:lnTo>
                <a:lnTo>
                  <a:pt x="1043" y="1045"/>
                </a:lnTo>
                <a:lnTo>
                  <a:pt x="1060" y="1106"/>
                </a:lnTo>
                <a:lnTo>
                  <a:pt x="1079" y="1160"/>
                </a:lnTo>
                <a:lnTo>
                  <a:pt x="1096" y="1203"/>
                </a:lnTo>
                <a:lnTo>
                  <a:pt x="1114" y="1247"/>
                </a:lnTo>
                <a:lnTo>
                  <a:pt x="1135" y="1216"/>
                </a:lnTo>
                <a:lnTo>
                  <a:pt x="1150" y="1317"/>
                </a:lnTo>
                <a:lnTo>
                  <a:pt x="1169" y="1344"/>
                </a:lnTo>
                <a:lnTo>
                  <a:pt x="1188" y="1362"/>
                </a:lnTo>
                <a:lnTo>
                  <a:pt x="1205" y="1379"/>
                </a:lnTo>
                <a:lnTo>
                  <a:pt x="1224" y="1396"/>
                </a:lnTo>
                <a:lnTo>
                  <a:pt x="1243" y="1405"/>
                </a:lnTo>
                <a:lnTo>
                  <a:pt x="1267" y="1414"/>
                </a:lnTo>
                <a:lnTo>
                  <a:pt x="1284" y="1423"/>
                </a:lnTo>
                <a:lnTo>
                  <a:pt x="1303" y="1432"/>
                </a:lnTo>
                <a:lnTo>
                  <a:pt x="1322" y="1432"/>
                </a:lnTo>
                <a:lnTo>
                  <a:pt x="1339" y="1432"/>
                </a:lnTo>
                <a:lnTo>
                  <a:pt x="1358" y="1440"/>
                </a:lnTo>
                <a:lnTo>
                  <a:pt x="1375" y="1440"/>
                </a:lnTo>
                <a:lnTo>
                  <a:pt x="1394" y="1440"/>
                </a:lnTo>
                <a:lnTo>
                  <a:pt x="1412" y="1440"/>
                </a:lnTo>
                <a:lnTo>
                  <a:pt x="1430" y="1440"/>
                </a:lnTo>
                <a:lnTo>
                  <a:pt x="1448" y="1440"/>
                </a:lnTo>
                <a:lnTo>
                  <a:pt x="1467" y="1440"/>
                </a:lnTo>
                <a:lnTo>
                  <a:pt x="1484" y="1440"/>
                </a:lnTo>
              </a:path>
            </a:pathLst>
          </a:custGeom>
          <a:noFill/>
          <a:ln w="12700" cap="rnd"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83" name="Line 11"/>
          <p:cNvSpPr>
            <a:spLocks noChangeShapeType="1"/>
          </p:cNvSpPr>
          <p:nvPr/>
        </p:nvSpPr>
        <p:spPr bwMode="auto">
          <a:xfrm>
            <a:off x="4933277" y="5867401"/>
            <a:ext cx="4572929" cy="0"/>
          </a:xfrm>
          <a:prstGeom prst="line">
            <a:avLst/>
          </a:prstGeom>
          <a:noFill/>
          <a:ln w="5080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84" name="Freeform 12"/>
          <p:cNvSpPr>
            <a:spLocks/>
          </p:cNvSpPr>
          <p:nvPr/>
        </p:nvSpPr>
        <p:spPr bwMode="auto">
          <a:xfrm>
            <a:off x="4931543" y="4764090"/>
            <a:ext cx="4565999" cy="1104900"/>
          </a:xfrm>
          <a:custGeom>
            <a:avLst/>
            <a:gdLst>
              <a:gd name="T0" fmla="*/ 31 w 2635"/>
              <a:gd name="T1" fmla="*/ 695 h 696"/>
              <a:gd name="T2" fmla="*/ 97 w 2635"/>
              <a:gd name="T3" fmla="*/ 695 h 696"/>
              <a:gd name="T4" fmla="*/ 162 w 2635"/>
              <a:gd name="T5" fmla="*/ 695 h 696"/>
              <a:gd name="T6" fmla="*/ 226 w 2635"/>
              <a:gd name="T7" fmla="*/ 695 h 696"/>
              <a:gd name="T8" fmla="*/ 290 w 2635"/>
              <a:gd name="T9" fmla="*/ 691 h 696"/>
              <a:gd name="T10" fmla="*/ 355 w 2635"/>
              <a:gd name="T11" fmla="*/ 687 h 696"/>
              <a:gd name="T12" fmla="*/ 430 w 2635"/>
              <a:gd name="T13" fmla="*/ 678 h 696"/>
              <a:gd name="T14" fmla="*/ 495 w 2635"/>
              <a:gd name="T15" fmla="*/ 665 h 696"/>
              <a:gd name="T16" fmla="*/ 559 w 2635"/>
              <a:gd name="T17" fmla="*/ 649 h 696"/>
              <a:gd name="T18" fmla="*/ 624 w 2635"/>
              <a:gd name="T19" fmla="*/ 619 h 696"/>
              <a:gd name="T20" fmla="*/ 688 w 2635"/>
              <a:gd name="T21" fmla="*/ 581 h 696"/>
              <a:gd name="T22" fmla="*/ 752 w 2635"/>
              <a:gd name="T23" fmla="*/ 534 h 696"/>
              <a:gd name="T24" fmla="*/ 818 w 2635"/>
              <a:gd name="T25" fmla="*/ 470 h 696"/>
              <a:gd name="T26" fmla="*/ 892 w 2635"/>
              <a:gd name="T27" fmla="*/ 398 h 696"/>
              <a:gd name="T28" fmla="*/ 956 w 2635"/>
              <a:gd name="T29" fmla="*/ 318 h 696"/>
              <a:gd name="T30" fmla="*/ 1022 w 2635"/>
              <a:gd name="T31" fmla="*/ 233 h 696"/>
              <a:gd name="T32" fmla="*/ 1086 w 2635"/>
              <a:gd name="T33" fmla="*/ 153 h 696"/>
              <a:gd name="T34" fmla="*/ 1150 w 2635"/>
              <a:gd name="T35" fmla="*/ 85 h 696"/>
              <a:gd name="T36" fmla="*/ 1214 w 2635"/>
              <a:gd name="T37" fmla="*/ 30 h 696"/>
              <a:gd name="T38" fmla="*/ 1280 w 2635"/>
              <a:gd name="T39" fmla="*/ 4 h 696"/>
              <a:gd name="T40" fmla="*/ 1354 w 2635"/>
              <a:gd name="T41" fmla="*/ 4 h 696"/>
              <a:gd name="T42" fmla="*/ 1420 w 2635"/>
              <a:gd name="T43" fmla="*/ 30 h 696"/>
              <a:gd name="T44" fmla="*/ 1484 w 2635"/>
              <a:gd name="T45" fmla="*/ 85 h 696"/>
              <a:gd name="T46" fmla="*/ 1548 w 2635"/>
              <a:gd name="T47" fmla="*/ 153 h 696"/>
              <a:gd name="T48" fmla="*/ 1612 w 2635"/>
              <a:gd name="T49" fmla="*/ 233 h 696"/>
              <a:gd name="T50" fmla="*/ 1677 w 2635"/>
              <a:gd name="T51" fmla="*/ 318 h 696"/>
              <a:gd name="T52" fmla="*/ 1741 w 2635"/>
              <a:gd name="T53" fmla="*/ 398 h 696"/>
              <a:gd name="T54" fmla="*/ 1816 w 2635"/>
              <a:gd name="T55" fmla="*/ 470 h 696"/>
              <a:gd name="T56" fmla="*/ 1881 w 2635"/>
              <a:gd name="T57" fmla="*/ 534 h 696"/>
              <a:gd name="T58" fmla="*/ 1946 w 2635"/>
              <a:gd name="T59" fmla="*/ 581 h 696"/>
              <a:gd name="T60" fmla="*/ 2010 w 2635"/>
              <a:gd name="T61" fmla="*/ 619 h 696"/>
              <a:gd name="T62" fmla="*/ 2075 w 2635"/>
              <a:gd name="T63" fmla="*/ 649 h 696"/>
              <a:gd name="T64" fmla="*/ 2140 w 2635"/>
              <a:gd name="T65" fmla="*/ 665 h 696"/>
              <a:gd name="T66" fmla="*/ 2205 w 2635"/>
              <a:gd name="T67" fmla="*/ 678 h 696"/>
              <a:gd name="T68" fmla="*/ 2279 w 2635"/>
              <a:gd name="T69" fmla="*/ 687 h 696"/>
              <a:gd name="T70" fmla="*/ 2345 w 2635"/>
              <a:gd name="T71" fmla="*/ 691 h 696"/>
              <a:gd name="T72" fmla="*/ 2409 w 2635"/>
              <a:gd name="T73" fmla="*/ 695 h 696"/>
              <a:gd name="T74" fmla="*/ 2473 w 2635"/>
              <a:gd name="T75" fmla="*/ 695 h 696"/>
              <a:gd name="T76" fmla="*/ 2537 w 2635"/>
              <a:gd name="T77" fmla="*/ 695 h 696"/>
              <a:gd name="T78" fmla="*/ 2602 w 2635"/>
              <a:gd name="T79" fmla="*/ 695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35" h="696">
                <a:moveTo>
                  <a:pt x="0" y="695"/>
                </a:moveTo>
                <a:lnTo>
                  <a:pt x="31" y="695"/>
                </a:lnTo>
                <a:lnTo>
                  <a:pt x="64" y="695"/>
                </a:lnTo>
                <a:lnTo>
                  <a:pt x="97" y="695"/>
                </a:lnTo>
                <a:lnTo>
                  <a:pt x="130" y="695"/>
                </a:lnTo>
                <a:lnTo>
                  <a:pt x="162" y="695"/>
                </a:lnTo>
                <a:lnTo>
                  <a:pt x="194" y="695"/>
                </a:lnTo>
                <a:lnTo>
                  <a:pt x="226" y="695"/>
                </a:lnTo>
                <a:lnTo>
                  <a:pt x="258" y="691"/>
                </a:lnTo>
                <a:lnTo>
                  <a:pt x="290" y="691"/>
                </a:lnTo>
                <a:lnTo>
                  <a:pt x="322" y="691"/>
                </a:lnTo>
                <a:lnTo>
                  <a:pt x="355" y="687"/>
                </a:lnTo>
                <a:lnTo>
                  <a:pt x="387" y="683"/>
                </a:lnTo>
                <a:lnTo>
                  <a:pt x="430" y="678"/>
                </a:lnTo>
                <a:lnTo>
                  <a:pt x="462" y="674"/>
                </a:lnTo>
                <a:lnTo>
                  <a:pt x="495" y="665"/>
                </a:lnTo>
                <a:lnTo>
                  <a:pt x="526" y="657"/>
                </a:lnTo>
                <a:lnTo>
                  <a:pt x="559" y="649"/>
                </a:lnTo>
                <a:lnTo>
                  <a:pt x="591" y="636"/>
                </a:lnTo>
                <a:lnTo>
                  <a:pt x="624" y="619"/>
                </a:lnTo>
                <a:lnTo>
                  <a:pt x="655" y="602"/>
                </a:lnTo>
                <a:lnTo>
                  <a:pt x="688" y="581"/>
                </a:lnTo>
                <a:lnTo>
                  <a:pt x="720" y="560"/>
                </a:lnTo>
                <a:lnTo>
                  <a:pt x="752" y="534"/>
                </a:lnTo>
                <a:lnTo>
                  <a:pt x="785" y="504"/>
                </a:lnTo>
                <a:lnTo>
                  <a:pt x="818" y="470"/>
                </a:lnTo>
                <a:lnTo>
                  <a:pt x="850" y="437"/>
                </a:lnTo>
                <a:lnTo>
                  <a:pt x="892" y="398"/>
                </a:lnTo>
                <a:lnTo>
                  <a:pt x="924" y="360"/>
                </a:lnTo>
                <a:lnTo>
                  <a:pt x="956" y="318"/>
                </a:lnTo>
                <a:lnTo>
                  <a:pt x="989" y="276"/>
                </a:lnTo>
                <a:lnTo>
                  <a:pt x="1022" y="233"/>
                </a:lnTo>
                <a:lnTo>
                  <a:pt x="1055" y="191"/>
                </a:lnTo>
                <a:lnTo>
                  <a:pt x="1086" y="153"/>
                </a:lnTo>
                <a:lnTo>
                  <a:pt x="1119" y="115"/>
                </a:lnTo>
                <a:lnTo>
                  <a:pt x="1150" y="85"/>
                </a:lnTo>
                <a:lnTo>
                  <a:pt x="1183" y="55"/>
                </a:lnTo>
                <a:lnTo>
                  <a:pt x="1214" y="30"/>
                </a:lnTo>
                <a:lnTo>
                  <a:pt x="1247" y="17"/>
                </a:lnTo>
                <a:lnTo>
                  <a:pt x="1280" y="4"/>
                </a:lnTo>
                <a:lnTo>
                  <a:pt x="1323" y="0"/>
                </a:lnTo>
                <a:lnTo>
                  <a:pt x="1354" y="4"/>
                </a:lnTo>
                <a:lnTo>
                  <a:pt x="1387" y="17"/>
                </a:lnTo>
                <a:lnTo>
                  <a:pt x="1420" y="30"/>
                </a:lnTo>
                <a:lnTo>
                  <a:pt x="1452" y="55"/>
                </a:lnTo>
                <a:lnTo>
                  <a:pt x="1484" y="85"/>
                </a:lnTo>
                <a:lnTo>
                  <a:pt x="1516" y="115"/>
                </a:lnTo>
                <a:lnTo>
                  <a:pt x="1548" y="153"/>
                </a:lnTo>
                <a:lnTo>
                  <a:pt x="1580" y="191"/>
                </a:lnTo>
                <a:lnTo>
                  <a:pt x="1612" y="233"/>
                </a:lnTo>
                <a:lnTo>
                  <a:pt x="1645" y="276"/>
                </a:lnTo>
                <a:lnTo>
                  <a:pt x="1677" y="318"/>
                </a:lnTo>
                <a:lnTo>
                  <a:pt x="1710" y="360"/>
                </a:lnTo>
                <a:lnTo>
                  <a:pt x="1741" y="398"/>
                </a:lnTo>
                <a:lnTo>
                  <a:pt x="1785" y="437"/>
                </a:lnTo>
                <a:lnTo>
                  <a:pt x="1816" y="470"/>
                </a:lnTo>
                <a:lnTo>
                  <a:pt x="1849" y="504"/>
                </a:lnTo>
                <a:lnTo>
                  <a:pt x="1881" y="534"/>
                </a:lnTo>
                <a:lnTo>
                  <a:pt x="1914" y="560"/>
                </a:lnTo>
                <a:lnTo>
                  <a:pt x="1946" y="581"/>
                </a:lnTo>
                <a:lnTo>
                  <a:pt x="1978" y="602"/>
                </a:lnTo>
                <a:lnTo>
                  <a:pt x="2010" y="619"/>
                </a:lnTo>
                <a:lnTo>
                  <a:pt x="2042" y="636"/>
                </a:lnTo>
                <a:lnTo>
                  <a:pt x="2075" y="649"/>
                </a:lnTo>
                <a:lnTo>
                  <a:pt x="2108" y="657"/>
                </a:lnTo>
                <a:lnTo>
                  <a:pt x="2140" y="665"/>
                </a:lnTo>
                <a:lnTo>
                  <a:pt x="2172" y="674"/>
                </a:lnTo>
                <a:lnTo>
                  <a:pt x="2205" y="678"/>
                </a:lnTo>
                <a:lnTo>
                  <a:pt x="2246" y="683"/>
                </a:lnTo>
                <a:lnTo>
                  <a:pt x="2279" y="687"/>
                </a:lnTo>
                <a:lnTo>
                  <a:pt x="2312" y="691"/>
                </a:lnTo>
                <a:lnTo>
                  <a:pt x="2345" y="691"/>
                </a:lnTo>
                <a:lnTo>
                  <a:pt x="2376" y="691"/>
                </a:lnTo>
                <a:lnTo>
                  <a:pt x="2409" y="695"/>
                </a:lnTo>
                <a:lnTo>
                  <a:pt x="2440" y="695"/>
                </a:lnTo>
                <a:lnTo>
                  <a:pt x="2473" y="695"/>
                </a:lnTo>
                <a:lnTo>
                  <a:pt x="2504" y="695"/>
                </a:lnTo>
                <a:lnTo>
                  <a:pt x="2537" y="695"/>
                </a:lnTo>
                <a:lnTo>
                  <a:pt x="2570" y="695"/>
                </a:lnTo>
                <a:lnTo>
                  <a:pt x="2602" y="695"/>
                </a:lnTo>
                <a:lnTo>
                  <a:pt x="2634" y="695"/>
                </a:lnTo>
              </a:path>
            </a:pathLst>
          </a:custGeom>
          <a:noFill/>
          <a:ln w="12700" cap="rnd"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85" name="Rectangle 13"/>
          <p:cNvSpPr>
            <a:spLocks noChangeArrowheads="1"/>
          </p:cNvSpPr>
          <p:nvPr/>
        </p:nvSpPr>
        <p:spPr bwMode="auto">
          <a:xfrm>
            <a:off x="9427175" y="5649915"/>
            <a:ext cx="1155109" cy="42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885" tIns="48443" rIns="96885" bIns="48443">
            <a:spAutoFit/>
          </a:bodyPr>
          <a:lstStyle/>
          <a:p>
            <a:pPr algn="ctr" eaLnBrk="1" hangingPunct="1">
              <a:spcBef>
                <a:spcPct val="50000"/>
              </a:spcBef>
              <a:buNone/>
            </a:pPr>
            <a:r>
              <a:rPr lang="en-US" sz="2146" dirty="0">
                <a:latin typeface="Arial" pitchFamily="34" charset="0"/>
              </a:rPr>
              <a:t>T-</a:t>
            </a:r>
            <a:r>
              <a:rPr lang="tr-TR" sz="2146" dirty="0">
                <a:latin typeface="Arial" pitchFamily="34" charset="0"/>
              </a:rPr>
              <a:t>dağıl</a:t>
            </a:r>
            <a:endParaRPr lang="en-US" sz="2146" dirty="0">
              <a:latin typeface="Arial" pitchFamily="34" charset="0"/>
            </a:endParaRPr>
          </a:p>
        </p:txBody>
      </p:sp>
      <p:sp>
        <p:nvSpPr>
          <p:cNvPr id="2870286" name="Line 14"/>
          <p:cNvSpPr>
            <a:spLocks noChangeShapeType="1"/>
          </p:cNvSpPr>
          <p:nvPr/>
        </p:nvSpPr>
        <p:spPr bwMode="auto">
          <a:xfrm>
            <a:off x="7232735" y="3397253"/>
            <a:ext cx="0" cy="26654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87" name="Line 15"/>
          <p:cNvSpPr>
            <a:spLocks noChangeShapeType="1"/>
          </p:cNvSpPr>
          <p:nvPr/>
        </p:nvSpPr>
        <p:spPr bwMode="auto">
          <a:xfrm>
            <a:off x="8258568" y="5411789"/>
            <a:ext cx="0" cy="91281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88" name="Line 16"/>
          <p:cNvSpPr>
            <a:spLocks noChangeShapeType="1"/>
          </p:cNvSpPr>
          <p:nvPr/>
        </p:nvSpPr>
        <p:spPr bwMode="auto">
          <a:xfrm>
            <a:off x="6179176" y="5411789"/>
            <a:ext cx="0" cy="91281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89" name="Line 17"/>
          <p:cNvSpPr>
            <a:spLocks noChangeShapeType="1"/>
          </p:cNvSpPr>
          <p:nvPr/>
        </p:nvSpPr>
        <p:spPr bwMode="auto">
          <a:xfrm>
            <a:off x="6595054" y="4192591"/>
            <a:ext cx="0" cy="167481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90" name="Line 18"/>
          <p:cNvSpPr>
            <a:spLocks noChangeShapeType="1"/>
          </p:cNvSpPr>
          <p:nvPr/>
        </p:nvSpPr>
        <p:spPr bwMode="auto">
          <a:xfrm>
            <a:off x="7873881" y="4192591"/>
            <a:ext cx="0" cy="167481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91" name="Line 19"/>
          <p:cNvSpPr>
            <a:spLocks noChangeShapeType="1"/>
          </p:cNvSpPr>
          <p:nvPr/>
        </p:nvSpPr>
        <p:spPr bwMode="auto">
          <a:xfrm>
            <a:off x="6180909" y="6172201"/>
            <a:ext cx="2077658" cy="0"/>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
        <p:nvSpPr>
          <p:cNvPr id="2870292" name="Rectangle 20"/>
          <p:cNvSpPr>
            <a:spLocks noChangeArrowheads="1"/>
          </p:cNvSpPr>
          <p:nvPr/>
        </p:nvSpPr>
        <p:spPr bwMode="auto">
          <a:xfrm>
            <a:off x="6456599" y="6126164"/>
            <a:ext cx="1524552" cy="35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lgn="ctr" eaLnBrk="1" hangingPunct="1">
              <a:spcBef>
                <a:spcPct val="50000"/>
              </a:spcBef>
              <a:buNone/>
            </a:pPr>
            <a:r>
              <a:rPr lang="en-US" sz="1699">
                <a:latin typeface="Arial" pitchFamily="34" charset="0"/>
              </a:rPr>
              <a:t>95% </a:t>
            </a:r>
            <a:r>
              <a:rPr lang="tr-TR" sz="1699">
                <a:latin typeface="Arial" pitchFamily="34" charset="0"/>
              </a:rPr>
              <a:t>GA,</a:t>
            </a:r>
            <a:r>
              <a:rPr lang="en-US" sz="1699">
                <a:latin typeface="Arial" pitchFamily="34" charset="0"/>
              </a:rPr>
              <a:t> n=5</a:t>
            </a:r>
          </a:p>
        </p:txBody>
      </p:sp>
      <p:sp>
        <p:nvSpPr>
          <p:cNvPr id="2870293" name="Rectangle 21"/>
          <p:cNvSpPr>
            <a:spLocks noChangeArrowheads="1"/>
          </p:cNvSpPr>
          <p:nvPr/>
        </p:nvSpPr>
        <p:spPr bwMode="auto">
          <a:xfrm>
            <a:off x="7700239" y="3886200"/>
            <a:ext cx="1768209" cy="35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3" rIns="96885" bIns="48443">
            <a:spAutoFit/>
          </a:bodyPr>
          <a:lstStyle/>
          <a:p>
            <a:pPr algn="ctr" eaLnBrk="1" hangingPunct="1">
              <a:spcBef>
                <a:spcPct val="50000"/>
              </a:spcBef>
              <a:buNone/>
            </a:pPr>
            <a:r>
              <a:rPr lang="en-US" sz="1699">
                <a:latin typeface="Arial" pitchFamily="34" charset="0"/>
              </a:rPr>
              <a:t>95% </a:t>
            </a:r>
            <a:r>
              <a:rPr lang="tr-TR" sz="1699">
                <a:latin typeface="Arial" pitchFamily="34" charset="0"/>
              </a:rPr>
              <a:t>GA,</a:t>
            </a:r>
            <a:r>
              <a:rPr lang="en-US" sz="1699">
                <a:latin typeface="Arial" pitchFamily="34" charset="0"/>
              </a:rPr>
              <a:t> n=100</a:t>
            </a:r>
          </a:p>
        </p:txBody>
      </p:sp>
      <p:sp>
        <p:nvSpPr>
          <p:cNvPr id="2870294" name="Line 22"/>
          <p:cNvSpPr>
            <a:spLocks noChangeShapeType="1"/>
          </p:cNvSpPr>
          <p:nvPr/>
        </p:nvSpPr>
        <p:spPr bwMode="auto">
          <a:xfrm>
            <a:off x="6621048" y="4343400"/>
            <a:ext cx="1245902" cy="0"/>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lstStyle/>
          <a:p>
            <a:pPr>
              <a:buNone/>
            </a:pPr>
            <a:endParaRPr lang="tr-TR" sz="1610"/>
          </a:p>
        </p:txBody>
      </p:sp>
    </p:spTree>
    <p:extLst>
      <p:ext uri="{BB962C8B-B14F-4D97-AF65-F5344CB8AC3E}">
        <p14:creationId xmlns:p14="http://schemas.microsoft.com/office/powerpoint/2010/main" val="733405416"/>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6418" name="Rectangle 2"/>
          <p:cNvSpPr>
            <a:spLocks noChangeArrowheads="1"/>
          </p:cNvSpPr>
          <p:nvPr/>
        </p:nvSpPr>
        <p:spPr bwMode="auto">
          <a:xfrm>
            <a:off x="2179798" y="1206501"/>
            <a:ext cx="7280839"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en-US" sz="2325" dirty="0">
                <a:solidFill>
                  <a:schemeClr val="accent2"/>
                </a:solidFill>
                <a:latin typeface="+mj-lt"/>
              </a:rPr>
              <a:t>X</a:t>
            </a:r>
            <a:r>
              <a:rPr lang="en-US" sz="2325" dirty="0">
                <a:latin typeface="+mj-lt"/>
              </a:rPr>
              <a:t> </a:t>
            </a:r>
            <a:r>
              <a:rPr lang="tr-TR" sz="2325" dirty="0">
                <a:latin typeface="+mj-lt"/>
              </a:rPr>
              <a:t>( ortalama ) Kitle ortalaması için en iyi tahmindir.</a:t>
            </a:r>
            <a:endParaRPr lang="en-US" sz="2325" dirty="0">
              <a:latin typeface="+mj-lt"/>
            </a:endParaRPr>
          </a:p>
        </p:txBody>
      </p:sp>
      <p:sp>
        <p:nvSpPr>
          <p:cNvPr id="2876420" name="Rectangle 4"/>
          <p:cNvSpPr>
            <a:spLocks noChangeArrowheads="1"/>
          </p:cNvSpPr>
          <p:nvPr/>
        </p:nvSpPr>
        <p:spPr bwMode="auto">
          <a:xfrm>
            <a:off x="2176347" y="1631953"/>
            <a:ext cx="691051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buNone/>
            </a:pPr>
            <a:r>
              <a:rPr lang="tr-TR" sz="2325" b="1" i="1" dirty="0"/>
              <a:t>Güven aralıkları, örnek ortalamasının etrafında değer aralıkları kümesidir.</a:t>
            </a:r>
            <a:endParaRPr lang="en-US" sz="2325" b="1" i="1" dirty="0"/>
          </a:p>
        </p:txBody>
      </p:sp>
      <p:sp>
        <p:nvSpPr>
          <p:cNvPr id="2876422" name="Text Box 6"/>
          <p:cNvSpPr txBox="1">
            <a:spLocks noChangeArrowheads="1"/>
          </p:cNvSpPr>
          <p:nvPr/>
        </p:nvSpPr>
        <p:spPr bwMode="auto">
          <a:xfrm>
            <a:off x="5721577" y="2773312"/>
            <a:ext cx="125034"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buNone/>
            </a:pPr>
            <a:r>
              <a:rPr lang="en-US" sz="1610" dirty="0">
                <a:solidFill>
                  <a:schemeClr val="accent2"/>
                </a:solidFill>
                <a:latin typeface="+mj-lt"/>
              </a:rPr>
              <a:t>X</a:t>
            </a:r>
          </a:p>
        </p:txBody>
      </p:sp>
      <p:sp>
        <p:nvSpPr>
          <p:cNvPr id="2876423" name="Text Box 7"/>
          <p:cNvSpPr txBox="1">
            <a:spLocks noChangeArrowheads="1"/>
          </p:cNvSpPr>
          <p:nvPr/>
        </p:nvSpPr>
        <p:spPr bwMode="auto">
          <a:xfrm>
            <a:off x="4234808" y="2946402"/>
            <a:ext cx="189154" cy="64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en-US" sz="4203">
                <a:solidFill>
                  <a:schemeClr val="accent2"/>
                </a:solidFill>
                <a:latin typeface="+mj-lt"/>
              </a:rPr>
              <a:t>[</a:t>
            </a:r>
            <a:endParaRPr lang="en-US" sz="1610">
              <a:latin typeface="+mj-lt"/>
            </a:endParaRPr>
          </a:p>
        </p:txBody>
      </p:sp>
      <p:sp>
        <p:nvSpPr>
          <p:cNvPr id="2876424" name="Text Box 8"/>
          <p:cNvSpPr txBox="1">
            <a:spLocks noChangeArrowheads="1"/>
          </p:cNvSpPr>
          <p:nvPr/>
        </p:nvSpPr>
        <p:spPr bwMode="auto">
          <a:xfrm>
            <a:off x="7145957" y="2946402"/>
            <a:ext cx="189154" cy="64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en-US" sz="4203">
                <a:solidFill>
                  <a:schemeClr val="accent2"/>
                </a:solidFill>
                <a:latin typeface="+mj-lt"/>
              </a:rPr>
              <a:t>]</a:t>
            </a:r>
            <a:endParaRPr lang="en-US" sz="1610">
              <a:latin typeface="+mj-lt"/>
            </a:endParaRPr>
          </a:p>
        </p:txBody>
      </p:sp>
      <p:sp>
        <p:nvSpPr>
          <p:cNvPr id="2876425" name="Text Box 9"/>
          <p:cNvSpPr txBox="1">
            <a:spLocks noChangeArrowheads="1"/>
          </p:cNvSpPr>
          <p:nvPr/>
        </p:nvSpPr>
        <p:spPr bwMode="auto">
          <a:xfrm>
            <a:off x="5602954" y="2946402"/>
            <a:ext cx="362280" cy="64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en-US" sz="4203">
                <a:solidFill>
                  <a:schemeClr val="accent2"/>
                </a:solidFill>
                <a:latin typeface="+mj-lt"/>
              </a:rPr>
              <a:t>|</a:t>
            </a:r>
            <a:endParaRPr lang="en-US" sz="1610">
              <a:latin typeface="+mj-lt"/>
            </a:endParaRPr>
          </a:p>
        </p:txBody>
      </p:sp>
      <p:sp>
        <p:nvSpPr>
          <p:cNvPr id="2876426" name="Line 10"/>
          <p:cNvSpPr>
            <a:spLocks noChangeShapeType="1"/>
          </p:cNvSpPr>
          <p:nvPr/>
        </p:nvSpPr>
        <p:spPr bwMode="auto">
          <a:xfrm>
            <a:off x="5642648" y="2733678"/>
            <a:ext cx="247793"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None/>
            </a:pPr>
            <a:endParaRPr lang="tr-TR" sz="1610">
              <a:latin typeface="+mj-lt"/>
            </a:endParaRPr>
          </a:p>
        </p:txBody>
      </p:sp>
      <p:sp>
        <p:nvSpPr>
          <p:cNvPr id="2876427" name="Text Box 11"/>
          <p:cNvSpPr txBox="1">
            <a:spLocks noChangeArrowheads="1"/>
          </p:cNvSpPr>
          <p:nvPr/>
        </p:nvSpPr>
        <p:spPr bwMode="auto">
          <a:xfrm>
            <a:off x="2965965" y="2528890"/>
            <a:ext cx="264495"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tr-TR" sz="1610">
                <a:latin typeface="+mj-lt"/>
              </a:rPr>
              <a:t>Alt</a:t>
            </a:r>
            <a:endParaRPr lang="en-US" sz="1610">
              <a:latin typeface="+mj-lt"/>
            </a:endParaRPr>
          </a:p>
        </p:txBody>
      </p:sp>
      <p:sp>
        <p:nvSpPr>
          <p:cNvPr id="2876428" name="Text Box 12"/>
          <p:cNvSpPr txBox="1">
            <a:spLocks noChangeArrowheads="1"/>
          </p:cNvSpPr>
          <p:nvPr/>
        </p:nvSpPr>
        <p:spPr bwMode="auto">
          <a:xfrm>
            <a:off x="2240163" y="2792416"/>
            <a:ext cx="1655903"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tr-TR" sz="1610" dirty="0">
                <a:latin typeface="+mj-lt"/>
              </a:rPr>
              <a:t>Güvenirlilik Limiti</a:t>
            </a:r>
            <a:endParaRPr lang="en-US" sz="1610" dirty="0">
              <a:latin typeface="+mj-lt"/>
            </a:endParaRPr>
          </a:p>
        </p:txBody>
      </p:sp>
      <p:sp>
        <p:nvSpPr>
          <p:cNvPr id="2876429" name="Text Box 13"/>
          <p:cNvSpPr txBox="1">
            <a:spLocks noChangeArrowheads="1"/>
          </p:cNvSpPr>
          <p:nvPr/>
        </p:nvSpPr>
        <p:spPr bwMode="auto">
          <a:xfrm>
            <a:off x="8727592" y="2600327"/>
            <a:ext cx="285335"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tr-TR" sz="1610">
                <a:latin typeface="+mj-lt"/>
              </a:rPr>
              <a:t>Üst</a:t>
            </a:r>
            <a:endParaRPr lang="en-US" sz="1610">
              <a:latin typeface="+mj-lt"/>
            </a:endParaRPr>
          </a:p>
        </p:txBody>
      </p:sp>
      <p:sp>
        <p:nvSpPr>
          <p:cNvPr id="2876430" name="Text Box 14"/>
          <p:cNvSpPr txBox="1">
            <a:spLocks noChangeArrowheads="1"/>
          </p:cNvSpPr>
          <p:nvPr/>
        </p:nvSpPr>
        <p:spPr bwMode="auto">
          <a:xfrm>
            <a:off x="8021511" y="2865441"/>
            <a:ext cx="1655903" cy="24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buNone/>
            </a:pPr>
            <a:r>
              <a:rPr lang="tr-TR" sz="1610" dirty="0">
                <a:latin typeface="+mj-lt"/>
              </a:rPr>
              <a:t>Güvenirlilik Limiti</a:t>
            </a:r>
            <a:endParaRPr lang="en-US" sz="1610" dirty="0">
              <a:latin typeface="+mj-lt"/>
            </a:endParaRPr>
          </a:p>
        </p:txBody>
      </p:sp>
      <p:sp>
        <p:nvSpPr>
          <p:cNvPr id="2876432" name="Line 16"/>
          <p:cNvSpPr>
            <a:spLocks noChangeShapeType="1"/>
          </p:cNvSpPr>
          <p:nvPr/>
        </p:nvSpPr>
        <p:spPr bwMode="auto">
          <a:xfrm flipH="1" flipV="1">
            <a:off x="6094405" y="4011876"/>
            <a:ext cx="128229" cy="37941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buNone/>
            </a:pPr>
            <a:endParaRPr lang="tr-TR" sz="1610">
              <a:solidFill>
                <a:schemeClr val="accent2"/>
              </a:solidFill>
              <a:latin typeface="+mj-lt"/>
            </a:endParaRPr>
          </a:p>
        </p:txBody>
      </p:sp>
      <p:sp>
        <p:nvSpPr>
          <p:cNvPr id="2876434" name="Rectangle 18"/>
          <p:cNvSpPr>
            <a:spLocks noChangeArrowheads="1"/>
          </p:cNvSpPr>
          <p:nvPr/>
        </p:nvSpPr>
        <p:spPr bwMode="auto">
          <a:xfrm>
            <a:off x="1805520" y="4244202"/>
            <a:ext cx="8563242" cy="49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tr-TR" sz="2146" dirty="0">
                <a:latin typeface="+mj-lt"/>
              </a:rPr>
              <a:t>Güven aralığı </a:t>
            </a:r>
            <a:r>
              <a:rPr lang="tr-TR" sz="3219" dirty="0">
                <a:latin typeface="+mj-lt"/>
              </a:rPr>
              <a:t> </a:t>
            </a:r>
            <a:r>
              <a:rPr lang="el-GR" sz="3219" dirty="0">
                <a:latin typeface="+mj-lt"/>
              </a:rPr>
              <a:t>μ</a:t>
            </a:r>
            <a:r>
              <a:rPr lang="tr-TR" sz="2325" dirty="0">
                <a:latin typeface="+mj-lt"/>
              </a:rPr>
              <a:t> kitle ortalamasını , </a:t>
            </a:r>
            <a:r>
              <a:rPr lang="en-US" sz="3219" dirty="0">
                <a:latin typeface="+mj-lt"/>
                <a:sym typeface="Symbol" pitchFamily="18" charset="2"/>
              </a:rPr>
              <a:t></a:t>
            </a:r>
            <a:r>
              <a:rPr lang="tr-TR" sz="2325" dirty="0">
                <a:latin typeface="+mj-lt"/>
              </a:rPr>
              <a:t> risk seviyesinde kapsar.</a:t>
            </a:r>
            <a:endParaRPr lang="en-US" sz="1610" dirty="0">
              <a:latin typeface="+mj-lt"/>
            </a:endParaRPr>
          </a:p>
        </p:txBody>
      </p:sp>
      <p:sp>
        <p:nvSpPr>
          <p:cNvPr id="2876450" name="Line 34"/>
          <p:cNvSpPr>
            <a:spLocks noChangeShapeType="1"/>
          </p:cNvSpPr>
          <p:nvPr/>
        </p:nvSpPr>
        <p:spPr bwMode="auto">
          <a:xfrm>
            <a:off x="2290715" y="3343275"/>
            <a:ext cx="748754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None/>
            </a:pPr>
            <a:endParaRPr lang="tr-TR" sz="1610">
              <a:latin typeface="+mj-lt"/>
            </a:endParaRPr>
          </a:p>
        </p:txBody>
      </p:sp>
      <p:sp>
        <p:nvSpPr>
          <p:cNvPr id="2876451" name="Line 35"/>
          <p:cNvSpPr>
            <a:spLocks noChangeShapeType="1"/>
          </p:cNvSpPr>
          <p:nvPr/>
        </p:nvSpPr>
        <p:spPr bwMode="auto">
          <a:xfrm>
            <a:off x="4371841" y="3343275"/>
            <a:ext cx="2827973"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None/>
            </a:pPr>
            <a:endParaRPr lang="tr-TR" sz="1610">
              <a:latin typeface="+mj-lt"/>
            </a:endParaRPr>
          </a:p>
        </p:txBody>
      </p:sp>
      <p:sp>
        <p:nvSpPr>
          <p:cNvPr id="2876454" name="Text Box 38"/>
          <p:cNvSpPr txBox="1">
            <a:spLocks noChangeArrowheads="1"/>
          </p:cNvSpPr>
          <p:nvPr/>
        </p:nvSpPr>
        <p:spPr bwMode="auto">
          <a:xfrm>
            <a:off x="4262670" y="3408365"/>
            <a:ext cx="3063637" cy="42195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852" tIns="45426" rIns="90852" bIns="45426">
            <a:spAutoFit/>
          </a:bodyPr>
          <a:lstStyle>
            <a:lvl1pPr defTabSz="1016000">
              <a:defRPr sz="2400">
                <a:solidFill>
                  <a:schemeClr val="tx1"/>
                </a:solidFill>
                <a:latin typeface="Times New Roman" pitchFamily="18" charset="0"/>
              </a:defRPr>
            </a:lvl1pPr>
            <a:lvl2pPr marL="508000" defTabSz="1016000">
              <a:defRPr sz="2400">
                <a:solidFill>
                  <a:schemeClr val="tx1"/>
                </a:solidFill>
                <a:latin typeface="Times New Roman" pitchFamily="18" charset="0"/>
              </a:defRPr>
            </a:lvl2pPr>
            <a:lvl3pPr marL="1016000" defTabSz="1016000">
              <a:defRPr sz="2400">
                <a:solidFill>
                  <a:schemeClr val="tx1"/>
                </a:solidFill>
                <a:latin typeface="Times New Roman" pitchFamily="18" charset="0"/>
              </a:defRPr>
            </a:lvl3pPr>
            <a:lvl4pPr marL="1524000" defTabSz="1016000">
              <a:defRPr sz="2400">
                <a:solidFill>
                  <a:schemeClr val="tx1"/>
                </a:solidFill>
                <a:latin typeface="Times New Roman" pitchFamily="18" charset="0"/>
              </a:defRPr>
            </a:lvl4pPr>
            <a:lvl5pPr marL="2032000" defTabSz="1016000">
              <a:defRPr sz="2400">
                <a:solidFill>
                  <a:schemeClr val="tx1"/>
                </a:solidFill>
                <a:latin typeface="Times New Roman" pitchFamily="18" charset="0"/>
              </a:defRPr>
            </a:lvl5pPr>
            <a:lvl6pPr marL="2489200" defTabSz="1016000" eaLnBrk="0" fontAlgn="base" hangingPunct="0">
              <a:spcBef>
                <a:spcPct val="0"/>
              </a:spcBef>
              <a:spcAft>
                <a:spcPct val="0"/>
              </a:spcAft>
              <a:defRPr sz="2400">
                <a:solidFill>
                  <a:schemeClr val="tx1"/>
                </a:solidFill>
                <a:latin typeface="Times New Roman" pitchFamily="18" charset="0"/>
              </a:defRPr>
            </a:lvl6pPr>
            <a:lvl7pPr marL="2946400" defTabSz="1016000" eaLnBrk="0" fontAlgn="base" hangingPunct="0">
              <a:spcBef>
                <a:spcPct val="0"/>
              </a:spcBef>
              <a:spcAft>
                <a:spcPct val="0"/>
              </a:spcAft>
              <a:defRPr sz="2400">
                <a:solidFill>
                  <a:schemeClr val="tx1"/>
                </a:solidFill>
                <a:latin typeface="Times New Roman" pitchFamily="18" charset="0"/>
              </a:defRPr>
            </a:lvl7pPr>
            <a:lvl8pPr marL="3403600" defTabSz="1016000" eaLnBrk="0" fontAlgn="base" hangingPunct="0">
              <a:spcBef>
                <a:spcPct val="0"/>
              </a:spcBef>
              <a:spcAft>
                <a:spcPct val="0"/>
              </a:spcAft>
              <a:defRPr sz="2400">
                <a:solidFill>
                  <a:schemeClr val="tx1"/>
                </a:solidFill>
                <a:latin typeface="Times New Roman" pitchFamily="18" charset="0"/>
              </a:defRPr>
            </a:lvl8pPr>
            <a:lvl9pPr marL="3860800" defTabSz="10160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spcAft>
                <a:spcPct val="15000"/>
              </a:spcAft>
              <a:buClr>
                <a:schemeClr val="tx2"/>
              </a:buClr>
              <a:buNone/>
            </a:pPr>
            <a:r>
              <a:rPr lang="tr-TR" sz="2146">
                <a:solidFill>
                  <a:schemeClr val="accent2"/>
                </a:solidFill>
                <a:latin typeface="+mj-lt"/>
              </a:rPr>
              <a:t>Güven Aralığı</a:t>
            </a:r>
            <a:endParaRPr lang="en-US" sz="2325">
              <a:solidFill>
                <a:schemeClr val="accent2"/>
              </a:solidFill>
              <a:latin typeface="+mj-lt"/>
            </a:endParaRPr>
          </a:p>
        </p:txBody>
      </p:sp>
      <p:sp>
        <p:nvSpPr>
          <p:cNvPr id="2876456" name="Line 40"/>
          <p:cNvSpPr>
            <a:spLocks noChangeShapeType="1"/>
          </p:cNvSpPr>
          <p:nvPr/>
        </p:nvSpPr>
        <p:spPr bwMode="auto">
          <a:xfrm>
            <a:off x="2165952" y="1208088"/>
            <a:ext cx="249527"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None/>
            </a:pPr>
            <a:endParaRPr lang="tr-TR" sz="1610">
              <a:latin typeface="+mj-lt"/>
            </a:endParaRPr>
          </a:p>
        </p:txBody>
      </p:sp>
      <p:sp>
        <p:nvSpPr>
          <p:cNvPr id="2876458" name="Rectangle 42"/>
          <p:cNvSpPr>
            <a:spLocks noGrp="1" noChangeArrowheads="1"/>
          </p:cNvSpPr>
          <p:nvPr>
            <p:ph type="title"/>
          </p:nvPr>
        </p:nvSpPr>
        <p:spPr/>
        <p:txBody>
          <a:bodyPr/>
          <a:lstStyle/>
          <a:p>
            <a:r>
              <a:rPr lang="tr-TR" b="0">
                <a:latin typeface="+mj-lt"/>
              </a:rPr>
              <a:t>Ortalamalar için Güven Aralığı</a:t>
            </a:r>
            <a:endParaRPr lang="en-US" b="0">
              <a:latin typeface="+mj-lt"/>
            </a:endParaRPr>
          </a:p>
        </p:txBody>
      </p:sp>
      <p:sp>
        <p:nvSpPr>
          <p:cNvPr id="3" name="Veri Yer Tutucusu 2">
            <a:extLst>
              <a:ext uri="{FF2B5EF4-FFF2-40B4-BE49-F238E27FC236}">
                <a16:creationId xmlns:a16="http://schemas.microsoft.com/office/drawing/2014/main" id="{B60E18BA-2447-FF94-E778-4A1F53CE5F38}"/>
              </a:ext>
            </a:extLst>
          </p:cNvPr>
          <p:cNvSpPr>
            <a:spLocks noGrp="1"/>
          </p:cNvSpPr>
          <p:nvPr>
            <p:ph type="dt" sz="half" idx="10"/>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74DDA067-3009-580C-264F-244F8192640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71</a:t>
            </a:fld>
            <a:endParaRPr lang="tr-TR">
              <a:latin typeface="+mj-lt"/>
            </a:endParaRPr>
          </a:p>
        </p:txBody>
      </p:sp>
      <p:sp>
        <p:nvSpPr>
          <p:cNvPr id="2" name="Sağ Ayraç 1"/>
          <p:cNvSpPr/>
          <p:nvPr/>
        </p:nvSpPr>
        <p:spPr>
          <a:xfrm rot="5400000">
            <a:off x="5651384" y="2634636"/>
            <a:ext cx="316017" cy="2780837"/>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610">
              <a:solidFill>
                <a:schemeClr val="accent2"/>
              </a:solidFill>
              <a:latin typeface="+mj-lt"/>
            </a:endParaRPr>
          </a:p>
        </p:txBody>
      </p:sp>
      <p:sp>
        <p:nvSpPr>
          <p:cNvPr id="7" name="Rectangle 18">
            <a:extLst>
              <a:ext uri="{FF2B5EF4-FFF2-40B4-BE49-F238E27FC236}">
                <a16:creationId xmlns:a16="http://schemas.microsoft.com/office/drawing/2014/main" id="{840455D7-38C4-F8FE-0274-E63049A55335}"/>
              </a:ext>
            </a:extLst>
          </p:cNvPr>
          <p:cNvSpPr>
            <a:spLocks noChangeArrowheads="1"/>
          </p:cNvSpPr>
          <p:nvPr/>
        </p:nvSpPr>
        <p:spPr bwMode="auto">
          <a:xfrm>
            <a:off x="1235187" y="4971068"/>
            <a:ext cx="9399988" cy="1483098"/>
          </a:xfrm>
          <a:prstGeom prst="rect">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a:spAutoFit/>
          </a:bodyPr>
          <a:lstStyle/>
          <a:p>
            <a:pPr algn="ctr">
              <a:buNone/>
            </a:pPr>
            <a:r>
              <a:rPr lang="tr-TR" sz="2146" dirty="0">
                <a:solidFill>
                  <a:schemeClr val="bg1"/>
                </a:solidFill>
                <a:latin typeface="+mj-lt"/>
              </a:rPr>
              <a:t>Eğer metro istasyona %95 güvenilirle hedef zamanlamanın -1dakika +2 dakika arasında geliyorsa  </a:t>
            </a:r>
          </a:p>
          <a:p>
            <a:pPr algn="ctr">
              <a:buNone/>
            </a:pPr>
            <a:r>
              <a:rPr lang="tr-TR" sz="2146" dirty="0">
                <a:solidFill>
                  <a:schemeClr val="bg1"/>
                </a:solidFill>
                <a:latin typeface="+mj-lt"/>
              </a:rPr>
              <a:t>Her 100 istasyona varışın 95 tanesi bu süreler içinde gerçekleşir. </a:t>
            </a:r>
          </a:p>
          <a:p>
            <a:pPr algn="ctr">
              <a:buNone/>
            </a:pPr>
            <a:r>
              <a:rPr lang="tr-TR" sz="2146" dirty="0">
                <a:solidFill>
                  <a:schemeClr val="bg1"/>
                </a:solidFill>
                <a:latin typeface="+mj-lt"/>
              </a:rPr>
              <a:t>Siz gittiğinizde metro 4 geç kaldıysa %5 </a:t>
            </a:r>
            <a:r>
              <a:rPr lang="tr-TR" sz="2146" dirty="0" err="1">
                <a:solidFill>
                  <a:schemeClr val="bg1"/>
                </a:solidFill>
                <a:latin typeface="+mj-lt"/>
              </a:rPr>
              <a:t>lik</a:t>
            </a:r>
            <a:r>
              <a:rPr lang="tr-TR" sz="2146" dirty="0">
                <a:solidFill>
                  <a:schemeClr val="bg1"/>
                </a:solidFill>
                <a:latin typeface="+mj-lt"/>
              </a:rPr>
              <a:t> </a:t>
            </a:r>
            <a:r>
              <a:rPr lang="en-US" sz="3200" dirty="0">
                <a:solidFill>
                  <a:schemeClr val="bg1"/>
                </a:solidFill>
                <a:sym typeface="Symbol" pitchFamily="18" charset="2"/>
              </a:rPr>
              <a:t></a:t>
            </a:r>
            <a:r>
              <a:rPr lang="tr-TR" sz="3200" dirty="0">
                <a:solidFill>
                  <a:schemeClr val="bg1"/>
                </a:solidFill>
                <a:sym typeface="Symbol" pitchFamily="18" charset="2"/>
              </a:rPr>
              <a:t> </a:t>
            </a:r>
            <a:r>
              <a:rPr lang="tr-TR" sz="2146" dirty="0">
                <a:solidFill>
                  <a:schemeClr val="bg1"/>
                </a:solidFill>
                <a:latin typeface="+mj-lt"/>
                <a:sym typeface="Symbol" pitchFamily="18" charset="2"/>
              </a:rPr>
              <a:t>gerçekleşti demektir.</a:t>
            </a:r>
            <a:endParaRPr lang="en-US" sz="2146" dirty="0">
              <a:solidFill>
                <a:schemeClr val="bg1"/>
              </a:solidFill>
              <a:latin typeface="+mj-lt"/>
            </a:endParaRPr>
          </a:p>
        </p:txBody>
      </p:sp>
    </p:spTree>
    <p:extLst>
      <p:ext uri="{BB962C8B-B14F-4D97-AF65-F5344CB8AC3E}">
        <p14:creationId xmlns:p14="http://schemas.microsoft.com/office/powerpoint/2010/main" val="11766048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a:extLst>
              <a:ext uri="{FF2B5EF4-FFF2-40B4-BE49-F238E27FC236}">
                <a16:creationId xmlns:a16="http://schemas.microsoft.com/office/drawing/2014/main" id="{D37CC6A2-D0BE-3FCB-5698-2303C418CBFC}"/>
              </a:ext>
            </a:extLst>
          </p:cNvPr>
          <p:cNvPicPr>
            <a:picLocks noChangeAspect="1"/>
          </p:cNvPicPr>
          <p:nvPr/>
        </p:nvPicPr>
        <p:blipFill>
          <a:blip r:embed="rId2"/>
          <a:stretch>
            <a:fillRect/>
          </a:stretch>
        </p:blipFill>
        <p:spPr>
          <a:xfrm>
            <a:off x="3357562" y="2324100"/>
            <a:ext cx="5476875" cy="2209800"/>
          </a:xfrm>
          <a:prstGeom prst="rect">
            <a:avLst/>
          </a:prstGeom>
        </p:spPr>
      </p:pic>
      <p:sp>
        <p:nvSpPr>
          <p:cNvPr id="2" name="Başlık 1">
            <a:extLst>
              <a:ext uri="{FF2B5EF4-FFF2-40B4-BE49-F238E27FC236}">
                <a16:creationId xmlns:a16="http://schemas.microsoft.com/office/drawing/2014/main" id="{23006F95-7188-7A25-49A7-16946E639FEA}"/>
              </a:ext>
            </a:extLst>
          </p:cNvPr>
          <p:cNvSpPr>
            <a:spLocks noGrp="1"/>
          </p:cNvSpPr>
          <p:nvPr>
            <p:ph type="title"/>
          </p:nvPr>
        </p:nvSpPr>
        <p:spPr/>
        <p:txBody>
          <a:bodyPr/>
          <a:lstStyle/>
          <a:p>
            <a:r>
              <a:rPr lang="tr-TR" dirty="0">
                <a:latin typeface="+mj-lt"/>
              </a:rPr>
              <a:t>Hipotez oluşturma </a:t>
            </a:r>
            <a:endParaRPr lang="en-GB" dirty="0">
              <a:latin typeface="+mj-lt"/>
            </a:endParaRPr>
          </a:p>
        </p:txBody>
      </p:sp>
      <p:sp>
        <p:nvSpPr>
          <p:cNvPr id="3" name="İçerik Yer Tutucusu 2">
            <a:extLst>
              <a:ext uri="{FF2B5EF4-FFF2-40B4-BE49-F238E27FC236}">
                <a16:creationId xmlns:a16="http://schemas.microsoft.com/office/drawing/2014/main" id="{AD8F477D-5FD1-4ECC-F525-E5312F220DCB}"/>
              </a:ext>
            </a:extLst>
          </p:cNvPr>
          <p:cNvSpPr>
            <a:spLocks noGrp="1"/>
          </p:cNvSpPr>
          <p:nvPr>
            <p:ph idx="1"/>
          </p:nvPr>
        </p:nvSpPr>
        <p:spPr>
          <a:xfrm>
            <a:off x="960530" y="5358340"/>
            <a:ext cx="10972800" cy="1040395"/>
          </a:xfrm>
        </p:spPr>
        <p:txBody>
          <a:bodyPr/>
          <a:lstStyle/>
          <a:p>
            <a:r>
              <a:rPr lang="en-GB" b="0" dirty="0" err="1">
                <a:latin typeface="+mj-lt"/>
              </a:rPr>
              <a:t>Şüphe</a:t>
            </a:r>
            <a:r>
              <a:rPr lang="en-GB" b="0" dirty="0">
                <a:latin typeface="+mj-lt"/>
              </a:rPr>
              <a:t>, </a:t>
            </a:r>
            <a:r>
              <a:rPr lang="en-GB" b="0" dirty="0" err="1">
                <a:latin typeface="+mj-lt"/>
              </a:rPr>
              <a:t>süreci</a:t>
            </a:r>
            <a:r>
              <a:rPr lang="en-GB" b="0" dirty="0">
                <a:latin typeface="+mj-lt"/>
              </a:rPr>
              <a:t> </a:t>
            </a:r>
            <a:r>
              <a:rPr lang="en-GB" b="0" dirty="0" err="1">
                <a:latin typeface="+mj-lt"/>
              </a:rPr>
              <a:t>suçlamak</a:t>
            </a:r>
            <a:r>
              <a:rPr lang="en-GB" b="0" dirty="0">
                <a:latin typeface="+mj-lt"/>
              </a:rPr>
              <a:t> </a:t>
            </a:r>
            <a:r>
              <a:rPr lang="en-GB" b="0" dirty="0" err="1">
                <a:latin typeface="+mj-lt"/>
              </a:rPr>
              <a:t>değil</a:t>
            </a:r>
            <a:r>
              <a:rPr lang="en-GB" b="0" dirty="0">
                <a:latin typeface="+mj-lt"/>
              </a:rPr>
              <a:t>, </a:t>
            </a:r>
            <a:r>
              <a:rPr lang="en-GB" b="0" dirty="0" err="1">
                <a:latin typeface="+mj-lt"/>
              </a:rPr>
              <a:t>anlamak</a:t>
            </a:r>
            <a:r>
              <a:rPr lang="en-GB" b="0" dirty="0">
                <a:latin typeface="+mj-lt"/>
              </a:rPr>
              <a:t> </a:t>
            </a:r>
            <a:r>
              <a:rPr lang="en-GB" b="0" dirty="0" err="1">
                <a:latin typeface="+mj-lt"/>
              </a:rPr>
              <a:t>için</a:t>
            </a:r>
            <a:r>
              <a:rPr lang="en-GB" b="0" dirty="0">
                <a:latin typeface="+mj-lt"/>
              </a:rPr>
              <a:t> </a:t>
            </a:r>
            <a:r>
              <a:rPr lang="en-GB" b="0" dirty="0" err="1">
                <a:latin typeface="+mj-lt"/>
              </a:rPr>
              <a:t>kullanılır</a:t>
            </a:r>
            <a:r>
              <a:rPr lang="en-GB" b="0" dirty="0">
                <a:latin typeface="+mj-lt"/>
              </a:rPr>
              <a:t>.</a:t>
            </a:r>
            <a:br>
              <a:rPr lang="en-GB" b="0" dirty="0">
                <a:latin typeface="+mj-lt"/>
              </a:rPr>
            </a:br>
            <a:r>
              <a:rPr lang="en-GB" b="0" dirty="0">
                <a:latin typeface="+mj-lt"/>
              </a:rPr>
              <a:t>İyi </a:t>
            </a:r>
            <a:r>
              <a:rPr lang="en-GB" b="0" dirty="0" err="1">
                <a:latin typeface="+mj-lt"/>
              </a:rPr>
              <a:t>bir</a:t>
            </a:r>
            <a:r>
              <a:rPr lang="en-GB" b="0" dirty="0">
                <a:latin typeface="+mj-lt"/>
              </a:rPr>
              <a:t> </a:t>
            </a:r>
            <a:r>
              <a:rPr lang="en-GB" b="0" dirty="0" err="1">
                <a:latin typeface="+mj-lt"/>
              </a:rPr>
              <a:t>analist</a:t>
            </a:r>
            <a:r>
              <a:rPr lang="en-GB" b="0" dirty="0">
                <a:latin typeface="+mj-lt"/>
              </a:rPr>
              <a:t>, </a:t>
            </a:r>
            <a:r>
              <a:rPr lang="en-GB" b="0" dirty="0" err="1">
                <a:latin typeface="+mj-lt"/>
              </a:rPr>
              <a:t>gördüğü</a:t>
            </a:r>
            <a:r>
              <a:rPr lang="en-GB" b="0" dirty="0">
                <a:latin typeface="+mj-lt"/>
              </a:rPr>
              <a:t> ilk </a:t>
            </a:r>
            <a:r>
              <a:rPr lang="en-GB" b="0" dirty="0" err="1">
                <a:latin typeface="+mj-lt"/>
              </a:rPr>
              <a:t>tabloya</a:t>
            </a:r>
            <a:r>
              <a:rPr lang="en-GB" b="0" dirty="0">
                <a:latin typeface="+mj-lt"/>
              </a:rPr>
              <a:t> </a:t>
            </a:r>
            <a:r>
              <a:rPr lang="en-GB" b="0" dirty="0" err="1">
                <a:latin typeface="+mj-lt"/>
              </a:rPr>
              <a:t>inanmaz</a:t>
            </a:r>
            <a:r>
              <a:rPr lang="en-GB" b="0" dirty="0">
                <a:latin typeface="+mj-lt"/>
              </a:rPr>
              <a:t> — </a:t>
            </a:r>
            <a:r>
              <a:rPr lang="en-GB" b="0" dirty="0" err="1">
                <a:latin typeface="+mj-lt"/>
              </a:rPr>
              <a:t>nedenini</a:t>
            </a:r>
            <a:r>
              <a:rPr lang="en-GB" b="0" dirty="0">
                <a:latin typeface="+mj-lt"/>
              </a:rPr>
              <a:t> </a:t>
            </a:r>
            <a:r>
              <a:rPr lang="en-GB" b="0" dirty="0" err="1">
                <a:latin typeface="+mj-lt"/>
              </a:rPr>
              <a:t>bulur</a:t>
            </a:r>
            <a:r>
              <a:rPr lang="en-GB" b="0" dirty="0">
                <a:latin typeface="+mj-lt"/>
              </a:rPr>
              <a:t>.</a:t>
            </a:r>
          </a:p>
          <a:p>
            <a:endParaRPr lang="en-GB" b="0" dirty="0">
              <a:latin typeface="+mj-lt"/>
            </a:endParaRPr>
          </a:p>
        </p:txBody>
      </p:sp>
      <p:sp>
        <p:nvSpPr>
          <p:cNvPr id="7" name="Metin kutusu 6">
            <a:extLst>
              <a:ext uri="{FF2B5EF4-FFF2-40B4-BE49-F238E27FC236}">
                <a16:creationId xmlns:a16="http://schemas.microsoft.com/office/drawing/2014/main" id="{DCE284BD-ED95-EAFD-6AD1-BBBC807836DF}"/>
              </a:ext>
            </a:extLst>
          </p:cNvPr>
          <p:cNvSpPr txBox="1"/>
          <p:nvPr/>
        </p:nvSpPr>
        <p:spPr>
          <a:xfrm>
            <a:off x="960530" y="1389752"/>
            <a:ext cx="5557148" cy="369332"/>
          </a:xfrm>
          <a:prstGeom prst="rect">
            <a:avLst/>
          </a:prstGeom>
          <a:solidFill>
            <a:schemeClr val="accent5"/>
          </a:solidFill>
        </p:spPr>
        <p:txBody>
          <a:bodyPr wrap="square">
            <a:spAutoFit/>
          </a:bodyPr>
          <a:lstStyle>
            <a:defPPr>
              <a:defRPr lang="fr-FR"/>
            </a:defPPr>
            <a:lvl1pPr>
              <a:defRPr>
                <a:solidFill>
                  <a:schemeClr val="bg1"/>
                </a:solidFill>
                <a:latin typeface="+mj-lt"/>
              </a:defRPr>
            </a:lvl1pPr>
          </a:lstStyle>
          <a:p>
            <a:r>
              <a:rPr lang="en-GB" dirty="0"/>
              <a:t>“Her </a:t>
            </a:r>
            <a:r>
              <a:rPr lang="en-GB" dirty="0" err="1"/>
              <a:t>İyileştirmenin</a:t>
            </a:r>
            <a:r>
              <a:rPr lang="en-GB" dirty="0"/>
              <a:t> </a:t>
            </a:r>
            <a:r>
              <a:rPr lang="en-GB" dirty="0" err="1"/>
              <a:t>Başlangıcı</a:t>
            </a:r>
            <a:r>
              <a:rPr lang="en-GB" dirty="0"/>
              <a:t>: </a:t>
            </a:r>
            <a:r>
              <a:rPr lang="en-GB" dirty="0" err="1"/>
              <a:t>Şüphe</a:t>
            </a:r>
            <a:r>
              <a:rPr lang="en-GB" dirty="0"/>
              <a:t> </a:t>
            </a:r>
            <a:r>
              <a:rPr lang="en-GB" dirty="0" err="1"/>
              <a:t>Etmektir</a:t>
            </a:r>
            <a:r>
              <a:rPr lang="en-GB" dirty="0"/>
              <a:t>”</a:t>
            </a:r>
          </a:p>
        </p:txBody>
      </p:sp>
      <p:sp>
        <p:nvSpPr>
          <p:cNvPr id="9" name="Metin kutusu 8">
            <a:extLst>
              <a:ext uri="{FF2B5EF4-FFF2-40B4-BE49-F238E27FC236}">
                <a16:creationId xmlns:a16="http://schemas.microsoft.com/office/drawing/2014/main" id="{B56FBB04-421D-581A-FA22-114B6C3E845B}"/>
              </a:ext>
            </a:extLst>
          </p:cNvPr>
          <p:cNvSpPr txBox="1"/>
          <p:nvPr/>
        </p:nvSpPr>
        <p:spPr>
          <a:xfrm>
            <a:off x="7334884" y="1037885"/>
            <a:ext cx="3699793" cy="983873"/>
          </a:xfrm>
          <a:prstGeom prst="cloudCallout">
            <a:avLst>
              <a:gd name="adj1" fmla="val -88845"/>
              <a:gd name="adj2" fmla="val 181993"/>
            </a:avLst>
          </a:prstGeom>
          <a:noFill/>
          <a:ln>
            <a:solidFill>
              <a:schemeClr val="accent2"/>
            </a:solidFill>
          </a:ln>
        </p:spPr>
        <p:txBody>
          <a:bodyPr wrap="square">
            <a:spAutoFit/>
          </a:bodyPr>
          <a:lstStyle/>
          <a:p>
            <a:pPr lvl="1"/>
            <a:r>
              <a:rPr lang="tr-TR" dirty="0">
                <a:latin typeface="+mj-lt"/>
              </a:rPr>
              <a:t>“Bu sonuçları kim etkiliyor?”</a:t>
            </a:r>
          </a:p>
        </p:txBody>
      </p:sp>
      <p:sp>
        <p:nvSpPr>
          <p:cNvPr id="11" name="Metin kutusu 10">
            <a:extLst>
              <a:ext uri="{FF2B5EF4-FFF2-40B4-BE49-F238E27FC236}">
                <a16:creationId xmlns:a16="http://schemas.microsoft.com/office/drawing/2014/main" id="{FF8F0EE2-4F78-D90D-A694-B7946BEFDF23}"/>
              </a:ext>
            </a:extLst>
          </p:cNvPr>
          <p:cNvSpPr txBox="1"/>
          <p:nvPr/>
        </p:nvSpPr>
        <p:spPr>
          <a:xfrm>
            <a:off x="381573" y="1934058"/>
            <a:ext cx="3963546" cy="983873"/>
          </a:xfrm>
          <a:prstGeom prst="cloudCallout">
            <a:avLst>
              <a:gd name="adj1" fmla="val 63989"/>
              <a:gd name="adj2" fmla="val 61102"/>
            </a:avLst>
          </a:prstGeom>
          <a:noFill/>
          <a:ln>
            <a:solidFill>
              <a:schemeClr val="accent2"/>
            </a:solidFill>
          </a:ln>
        </p:spPr>
        <p:txBody>
          <a:bodyPr wrap="square">
            <a:spAutoFit/>
          </a:bodyPr>
          <a:lstStyle/>
          <a:p>
            <a:pPr lvl="1"/>
            <a:r>
              <a:rPr lang="tr-TR" dirty="0">
                <a:latin typeface="+mj-lt"/>
              </a:rPr>
              <a:t>“Gerçek problem bu mu?”</a:t>
            </a:r>
          </a:p>
        </p:txBody>
      </p:sp>
      <p:sp>
        <p:nvSpPr>
          <p:cNvPr id="13" name="Metin kutusu 12">
            <a:extLst>
              <a:ext uri="{FF2B5EF4-FFF2-40B4-BE49-F238E27FC236}">
                <a16:creationId xmlns:a16="http://schemas.microsoft.com/office/drawing/2014/main" id="{5B288FDF-7BC7-A850-1AC0-58C73A6DB120}"/>
              </a:ext>
            </a:extLst>
          </p:cNvPr>
          <p:cNvSpPr txBox="1"/>
          <p:nvPr/>
        </p:nvSpPr>
        <p:spPr>
          <a:xfrm>
            <a:off x="463134" y="3400286"/>
            <a:ext cx="3668854" cy="1405533"/>
          </a:xfrm>
          <a:prstGeom prst="cloudCallout">
            <a:avLst>
              <a:gd name="adj1" fmla="val 82983"/>
              <a:gd name="adj2" fmla="val 6248"/>
            </a:avLst>
          </a:prstGeom>
          <a:noFill/>
          <a:ln>
            <a:solidFill>
              <a:schemeClr val="accent2"/>
            </a:solidFill>
          </a:ln>
        </p:spPr>
        <p:txBody>
          <a:bodyPr wrap="square">
            <a:spAutoFit/>
          </a:bodyPr>
          <a:lstStyle/>
          <a:p>
            <a:pPr lvl="1"/>
            <a:r>
              <a:rPr lang="tr-TR" dirty="0">
                <a:latin typeface="+mj-lt"/>
              </a:rPr>
              <a:t>“Veriler gerçekten doğru mu?”</a:t>
            </a:r>
          </a:p>
        </p:txBody>
      </p:sp>
      <p:sp>
        <p:nvSpPr>
          <p:cNvPr id="15" name="Metin kutusu 14">
            <a:extLst>
              <a:ext uri="{FF2B5EF4-FFF2-40B4-BE49-F238E27FC236}">
                <a16:creationId xmlns:a16="http://schemas.microsoft.com/office/drawing/2014/main" id="{0849B5C5-C90C-9AF0-9614-2EBD15A5FD2D}"/>
              </a:ext>
            </a:extLst>
          </p:cNvPr>
          <p:cNvSpPr txBox="1"/>
          <p:nvPr/>
        </p:nvSpPr>
        <p:spPr>
          <a:xfrm>
            <a:off x="8638469" y="2917931"/>
            <a:ext cx="3090397" cy="1827193"/>
          </a:xfrm>
          <a:prstGeom prst="cloudCallout">
            <a:avLst>
              <a:gd name="adj1" fmla="val -142746"/>
              <a:gd name="adj2" fmla="val -4100"/>
            </a:avLst>
          </a:prstGeom>
          <a:noFill/>
          <a:ln>
            <a:solidFill>
              <a:schemeClr val="accent2"/>
            </a:solidFill>
          </a:ln>
        </p:spPr>
        <p:txBody>
          <a:bodyPr wrap="square">
            <a:spAutoFit/>
          </a:bodyPr>
          <a:lstStyle/>
          <a:p>
            <a:pPr lvl="1"/>
            <a:r>
              <a:rPr lang="tr-TR" dirty="0">
                <a:latin typeface="+mj-lt"/>
              </a:rPr>
              <a:t>“Ölçüm sistemimiz güvenilir mi?”</a:t>
            </a:r>
          </a:p>
        </p:txBody>
      </p:sp>
      <p:sp>
        <p:nvSpPr>
          <p:cNvPr id="4" name="Slayt Numarası Yer Tutucusu 5">
            <a:extLst>
              <a:ext uri="{FF2B5EF4-FFF2-40B4-BE49-F238E27FC236}">
                <a16:creationId xmlns:a16="http://schemas.microsoft.com/office/drawing/2014/main" id="{E52BE286-C103-8F68-AC4D-1902A618B87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72</a:t>
            </a:fld>
            <a:endParaRPr lang="tr-TR" dirty="0"/>
          </a:p>
        </p:txBody>
      </p:sp>
    </p:spTree>
    <p:extLst>
      <p:ext uri="{BB962C8B-B14F-4D97-AF65-F5344CB8AC3E}">
        <p14:creationId xmlns:p14="http://schemas.microsoft.com/office/powerpoint/2010/main" val="21855262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Köşeleri Yuvarlatılmış 8">
            <a:extLst>
              <a:ext uri="{FF2B5EF4-FFF2-40B4-BE49-F238E27FC236}">
                <a16:creationId xmlns:a16="http://schemas.microsoft.com/office/drawing/2014/main" id="{D6789E51-4A61-8329-C2AB-CEF6651CB9E3}"/>
              </a:ext>
            </a:extLst>
          </p:cNvPr>
          <p:cNvSpPr/>
          <p:nvPr/>
        </p:nvSpPr>
        <p:spPr>
          <a:xfrm>
            <a:off x="734857" y="3791252"/>
            <a:ext cx="3492000" cy="1908620"/>
          </a:xfrm>
          <a:prstGeom prst="round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0" name="Dikdörtgen: Köşeleri Yuvarlatılmış 9">
            <a:extLst>
              <a:ext uri="{FF2B5EF4-FFF2-40B4-BE49-F238E27FC236}">
                <a16:creationId xmlns:a16="http://schemas.microsoft.com/office/drawing/2014/main" id="{F662200D-85C0-9196-B91E-CC828EF519E1}"/>
              </a:ext>
            </a:extLst>
          </p:cNvPr>
          <p:cNvSpPr/>
          <p:nvPr/>
        </p:nvSpPr>
        <p:spPr>
          <a:xfrm>
            <a:off x="4256104" y="3785523"/>
            <a:ext cx="3492000" cy="190862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1" name="Dikdörtgen: Köşeleri Yuvarlatılmış 10">
            <a:extLst>
              <a:ext uri="{FF2B5EF4-FFF2-40B4-BE49-F238E27FC236}">
                <a16:creationId xmlns:a16="http://schemas.microsoft.com/office/drawing/2014/main" id="{99275586-BA6F-67CD-65CA-52D26745EE36}"/>
              </a:ext>
            </a:extLst>
          </p:cNvPr>
          <p:cNvSpPr/>
          <p:nvPr/>
        </p:nvSpPr>
        <p:spPr>
          <a:xfrm>
            <a:off x="7818601" y="3786669"/>
            <a:ext cx="3492000" cy="190862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 name="Başlık 1">
            <a:extLst>
              <a:ext uri="{FF2B5EF4-FFF2-40B4-BE49-F238E27FC236}">
                <a16:creationId xmlns:a16="http://schemas.microsoft.com/office/drawing/2014/main" id="{A2731AEA-451A-A671-9E56-53BD90F27E98}"/>
              </a:ext>
            </a:extLst>
          </p:cNvPr>
          <p:cNvSpPr>
            <a:spLocks noGrp="1"/>
          </p:cNvSpPr>
          <p:nvPr>
            <p:ph type="title"/>
          </p:nvPr>
        </p:nvSpPr>
        <p:spPr/>
        <p:txBody>
          <a:bodyPr/>
          <a:lstStyle/>
          <a:p>
            <a:r>
              <a:rPr lang="tr-TR" dirty="0"/>
              <a:t>Hipotez oluşturma</a:t>
            </a:r>
            <a:endParaRPr lang="en-GB" dirty="0"/>
          </a:p>
        </p:txBody>
      </p:sp>
      <p:graphicFrame>
        <p:nvGraphicFramePr>
          <p:cNvPr id="4" name="İçerik Yer Tutucusu 3">
            <a:extLst>
              <a:ext uri="{FF2B5EF4-FFF2-40B4-BE49-F238E27FC236}">
                <a16:creationId xmlns:a16="http://schemas.microsoft.com/office/drawing/2014/main" id="{53C8CE77-9E76-483C-EBF7-D156A0EA41C1}"/>
              </a:ext>
            </a:extLst>
          </p:cNvPr>
          <p:cNvGraphicFramePr>
            <a:graphicFrameLocks noGrp="1"/>
          </p:cNvGraphicFramePr>
          <p:nvPr>
            <p:ph idx="1"/>
            <p:extLst>
              <p:ext uri="{D42A27DB-BD31-4B8C-83A1-F6EECF244321}">
                <p14:modId xmlns:p14="http://schemas.microsoft.com/office/powerpoint/2010/main" val="2192286991"/>
              </p:ext>
            </p:extLst>
          </p:nvPr>
        </p:nvGraphicFramePr>
        <p:xfrm>
          <a:off x="847354" y="3908127"/>
          <a:ext cx="10515600" cy="1645920"/>
        </p:xfrm>
        <a:graphic>
          <a:graphicData uri="http://schemas.openxmlformats.org/drawingml/2006/table">
            <a:tbl>
              <a:tblPr/>
              <a:tblGrid>
                <a:gridCol w="3505200">
                  <a:extLst>
                    <a:ext uri="{9D8B030D-6E8A-4147-A177-3AD203B41FA5}">
                      <a16:colId xmlns:a16="http://schemas.microsoft.com/office/drawing/2014/main" val="481333924"/>
                    </a:ext>
                  </a:extLst>
                </a:gridCol>
                <a:gridCol w="3505200">
                  <a:extLst>
                    <a:ext uri="{9D8B030D-6E8A-4147-A177-3AD203B41FA5}">
                      <a16:colId xmlns:a16="http://schemas.microsoft.com/office/drawing/2014/main" val="1446886736"/>
                    </a:ext>
                  </a:extLst>
                </a:gridCol>
                <a:gridCol w="3505200">
                  <a:extLst>
                    <a:ext uri="{9D8B030D-6E8A-4147-A177-3AD203B41FA5}">
                      <a16:colId xmlns:a16="http://schemas.microsoft.com/office/drawing/2014/main" val="2023583126"/>
                    </a:ext>
                  </a:extLst>
                </a:gridCol>
              </a:tblGrid>
              <a:tr h="0">
                <a:tc>
                  <a:txBody>
                    <a:bodyPr/>
                    <a:lstStyle/>
                    <a:p>
                      <a:pPr>
                        <a:buNone/>
                      </a:pPr>
                      <a:r>
                        <a:rPr lang="tr-TR">
                          <a:latin typeface="+mj-lt"/>
                        </a:rPr>
                        <a:t>Şüphe</a:t>
                      </a:r>
                    </a:p>
                  </a:txBody>
                  <a:tcPr anchor="ctr">
                    <a:lnL>
                      <a:noFill/>
                    </a:lnL>
                    <a:lnR>
                      <a:noFill/>
                    </a:lnR>
                    <a:lnT>
                      <a:noFill/>
                    </a:lnT>
                    <a:lnB>
                      <a:noFill/>
                    </a:lnB>
                    <a:noFill/>
                  </a:tcPr>
                </a:tc>
                <a:tc>
                  <a:txBody>
                    <a:bodyPr/>
                    <a:lstStyle/>
                    <a:p>
                      <a:pPr>
                        <a:buNone/>
                      </a:pPr>
                      <a:r>
                        <a:rPr lang="tr-TR">
                          <a:latin typeface="+mj-lt"/>
                        </a:rPr>
                        <a:t>Hipotez</a:t>
                      </a:r>
                    </a:p>
                  </a:txBody>
                  <a:tcPr anchor="ctr">
                    <a:lnL>
                      <a:noFill/>
                    </a:lnL>
                    <a:lnR>
                      <a:noFill/>
                    </a:lnR>
                    <a:lnT>
                      <a:noFill/>
                    </a:lnT>
                    <a:lnB>
                      <a:noFill/>
                    </a:lnB>
                    <a:noFill/>
                  </a:tcPr>
                </a:tc>
                <a:tc>
                  <a:txBody>
                    <a:bodyPr/>
                    <a:lstStyle/>
                    <a:p>
                      <a:pPr>
                        <a:buNone/>
                      </a:pPr>
                      <a:r>
                        <a:rPr lang="tr-TR">
                          <a:latin typeface="+mj-lt"/>
                        </a:rPr>
                        <a:t>Test Yöntemi</a:t>
                      </a:r>
                    </a:p>
                  </a:txBody>
                  <a:tcPr anchor="ctr">
                    <a:lnL>
                      <a:noFill/>
                    </a:lnL>
                    <a:lnR>
                      <a:noFill/>
                    </a:lnR>
                    <a:lnT>
                      <a:noFill/>
                    </a:lnT>
                    <a:lnB>
                      <a:noFill/>
                    </a:lnB>
                    <a:noFill/>
                  </a:tcPr>
                </a:tc>
                <a:extLst>
                  <a:ext uri="{0D108BD9-81ED-4DB2-BD59-A6C34878D82A}">
                    <a16:rowId xmlns:a16="http://schemas.microsoft.com/office/drawing/2014/main" val="2775168626"/>
                  </a:ext>
                </a:extLst>
              </a:tr>
              <a:tr h="0">
                <a:tc>
                  <a:txBody>
                    <a:bodyPr/>
                    <a:lstStyle/>
                    <a:p>
                      <a:pPr>
                        <a:buNone/>
                      </a:pPr>
                      <a:r>
                        <a:rPr lang="tr-TR">
                          <a:latin typeface="+mj-lt"/>
                        </a:rPr>
                        <a:t>Sürücü davranışı etkili olabilir</a:t>
                      </a:r>
                    </a:p>
                  </a:txBody>
                  <a:tcPr anchor="ctr">
                    <a:lnL>
                      <a:noFill/>
                    </a:lnL>
                    <a:lnR>
                      <a:noFill/>
                    </a:lnR>
                    <a:lnT>
                      <a:noFill/>
                    </a:lnT>
                    <a:lnB>
                      <a:noFill/>
                    </a:lnB>
                    <a:noFill/>
                  </a:tcPr>
                </a:tc>
                <a:tc>
                  <a:txBody>
                    <a:bodyPr/>
                    <a:lstStyle/>
                    <a:p>
                      <a:pPr>
                        <a:buNone/>
                      </a:pPr>
                      <a:r>
                        <a:rPr lang="tr-TR">
                          <a:latin typeface="+mj-lt"/>
                        </a:rPr>
                        <a:t>Hız ortalaması arttıkça tüketim artar</a:t>
                      </a:r>
                    </a:p>
                  </a:txBody>
                  <a:tcPr anchor="ctr">
                    <a:lnL>
                      <a:noFill/>
                    </a:lnL>
                    <a:lnR>
                      <a:noFill/>
                    </a:lnR>
                    <a:lnT>
                      <a:noFill/>
                    </a:lnT>
                    <a:lnB>
                      <a:noFill/>
                    </a:lnB>
                    <a:noFill/>
                  </a:tcPr>
                </a:tc>
                <a:tc>
                  <a:txBody>
                    <a:bodyPr/>
                    <a:lstStyle/>
                    <a:p>
                      <a:pPr>
                        <a:buNone/>
                      </a:pPr>
                      <a:r>
                        <a:rPr lang="fi-FI">
                          <a:latin typeface="+mj-lt"/>
                        </a:rPr>
                        <a:t>Hız verisiyle yakıt korelasyonu analizi</a:t>
                      </a:r>
                    </a:p>
                  </a:txBody>
                  <a:tcPr anchor="ctr">
                    <a:lnL>
                      <a:noFill/>
                    </a:lnL>
                    <a:lnR>
                      <a:noFill/>
                    </a:lnR>
                    <a:lnT>
                      <a:noFill/>
                    </a:lnT>
                    <a:lnB>
                      <a:noFill/>
                    </a:lnB>
                    <a:noFill/>
                  </a:tcPr>
                </a:tc>
                <a:extLst>
                  <a:ext uri="{0D108BD9-81ED-4DB2-BD59-A6C34878D82A}">
                    <a16:rowId xmlns:a16="http://schemas.microsoft.com/office/drawing/2014/main" val="69855875"/>
                  </a:ext>
                </a:extLst>
              </a:tr>
              <a:tr h="0">
                <a:tc>
                  <a:txBody>
                    <a:bodyPr/>
                    <a:lstStyle/>
                    <a:p>
                      <a:pPr>
                        <a:buNone/>
                      </a:pPr>
                      <a:r>
                        <a:rPr lang="tr-TR">
                          <a:latin typeface="+mj-lt"/>
                        </a:rPr>
                        <a:t>Gecikmeler rastgele değil</a:t>
                      </a:r>
                    </a:p>
                  </a:txBody>
                  <a:tcPr anchor="ctr">
                    <a:lnL>
                      <a:noFill/>
                    </a:lnL>
                    <a:lnR>
                      <a:noFill/>
                    </a:lnR>
                    <a:lnT>
                      <a:noFill/>
                    </a:lnT>
                    <a:lnB>
                      <a:noFill/>
                    </a:lnB>
                    <a:noFill/>
                  </a:tcPr>
                </a:tc>
                <a:tc>
                  <a:txBody>
                    <a:bodyPr/>
                    <a:lstStyle/>
                    <a:p>
                      <a:pPr>
                        <a:buNone/>
                      </a:pPr>
                      <a:r>
                        <a:rPr lang="tr-TR">
                          <a:latin typeface="+mj-lt"/>
                        </a:rPr>
                        <a:t>Sabah saatlerinde daha fazla gecikme olur</a:t>
                      </a:r>
                    </a:p>
                  </a:txBody>
                  <a:tcPr anchor="ctr">
                    <a:lnL>
                      <a:noFill/>
                    </a:lnL>
                    <a:lnR>
                      <a:noFill/>
                    </a:lnR>
                    <a:lnT>
                      <a:noFill/>
                    </a:lnT>
                    <a:lnB>
                      <a:noFill/>
                    </a:lnB>
                    <a:noFill/>
                  </a:tcPr>
                </a:tc>
                <a:tc>
                  <a:txBody>
                    <a:bodyPr/>
                    <a:lstStyle/>
                    <a:p>
                      <a:pPr>
                        <a:buNone/>
                      </a:pPr>
                      <a:r>
                        <a:rPr lang="sv-SE" dirty="0">
                          <a:latin typeface="+mj-lt"/>
                        </a:rPr>
                        <a:t>Sefer saatine göre varyans analizi</a:t>
                      </a:r>
                    </a:p>
                  </a:txBody>
                  <a:tcPr anchor="ctr">
                    <a:lnL>
                      <a:noFill/>
                    </a:lnL>
                    <a:lnR>
                      <a:noFill/>
                    </a:lnR>
                    <a:lnT>
                      <a:noFill/>
                    </a:lnT>
                    <a:lnB>
                      <a:noFill/>
                    </a:lnB>
                    <a:noFill/>
                  </a:tcPr>
                </a:tc>
                <a:extLst>
                  <a:ext uri="{0D108BD9-81ED-4DB2-BD59-A6C34878D82A}">
                    <a16:rowId xmlns:a16="http://schemas.microsoft.com/office/drawing/2014/main" val="2667662603"/>
                  </a:ext>
                </a:extLst>
              </a:tr>
            </a:tbl>
          </a:graphicData>
        </a:graphic>
      </p:graphicFrame>
      <p:sp>
        <p:nvSpPr>
          <p:cNvPr id="6" name="Metin kutusu 5">
            <a:extLst>
              <a:ext uri="{FF2B5EF4-FFF2-40B4-BE49-F238E27FC236}">
                <a16:creationId xmlns:a16="http://schemas.microsoft.com/office/drawing/2014/main" id="{4300867D-C459-A6B7-A39F-7A96AEB16699}"/>
              </a:ext>
            </a:extLst>
          </p:cNvPr>
          <p:cNvSpPr txBox="1"/>
          <p:nvPr/>
        </p:nvSpPr>
        <p:spPr>
          <a:xfrm>
            <a:off x="899707" y="1520380"/>
            <a:ext cx="7872090" cy="461665"/>
          </a:xfrm>
          <a:prstGeom prst="rect">
            <a:avLst/>
          </a:prstGeom>
          <a:solidFill>
            <a:schemeClr val="accent5"/>
          </a:solidFill>
        </p:spPr>
        <p:txBody>
          <a:bodyPr wrap="square">
            <a:spAutoFit/>
          </a:bodyPr>
          <a:lstStyle/>
          <a:p>
            <a:r>
              <a:rPr lang="en-GB" sz="2400" dirty="0">
                <a:solidFill>
                  <a:schemeClr val="bg1"/>
                </a:solidFill>
                <a:latin typeface="+mj-lt"/>
              </a:rPr>
              <a:t>“</a:t>
            </a:r>
            <a:r>
              <a:rPr lang="en-GB" sz="2400" dirty="0" err="1">
                <a:solidFill>
                  <a:schemeClr val="bg1"/>
                </a:solidFill>
                <a:latin typeface="+mj-lt"/>
              </a:rPr>
              <a:t>Hipotez</a:t>
            </a:r>
            <a:r>
              <a:rPr lang="en-GB" sz="2400" dirty="0">
                <a:solidFill>
                  <a:schemeClr val="bg1"/>
                </a:solidFill>
                <a:latin typeface="+mj-lt"/>
              </a:rPr>
              <a:t>: </a:t>
            </a:r>
            <a:r>
              <a:rPr lang="en-GB" sz="2400" dirty="0" err="1">
                <a:solidFill>
                  <a:schemeClr val="bg1"/>
                </a:solidFill>
                <a:latin typeface="+mj-lt"/>
              </a:rPr>
              <a:t>Şüpheden</a:t>
            </a:r>
            <a:r>
              <a:rPr lang="en-GB" sz="2400" dirty="0">
                <a:solidFill>
                  <a:schemeClr val="bg1"/>
                </a:solidFill>
                <a:latin typeface="+mj-lt"/>
              </a:rPr>
              <a:t> Test </a:t>
            </a:r>
            <a:r>
              <a:rPr lang="en-GB" sz="2400" dirty="0" err="1">
                <a:solidFill>
                  <a:schemeClr val="bg1"/>
                </a:solidFill>
                <a:latin typeface="+mj-lt"/>
              </a:rPr>
              <a:t>Edilebilir</a:t>
            </a:r>
            <a:r>
              <a:rPr lang="en-GB" sz="2400" dirty="0">
                <a:solidFill>
                  <a:schemeClr val="bg1"/>
                </a:solidFill>
                <a:latin typeface="+mj-lt"/>
              </a:rPr>
              <a:t> Bir Fikir </a:t>
            </a:r>
            <a:r>
              <a:rPr lang="en-GB" sz="2400" dirty="0" err="1">
                <a:solidFill>
                  <a:schemeClr val="bg1"/>
                </a:solidFill>
                <a:latin typeface="+mj-lt"/>
              </a:rPr>
              <a:t>Üretmek</a:t>
            </a:r>
            <a:r>
              <a:rPr lang="en-GB" sz="2400" dirty="0">
                <a:solidFill>
                  <a:schemeClr val="bg1"/>
                </a:solidFill>
                <a:latin typeface="+mj-lt"/>
              </a:rPr>
              <a:t>”</a:t>
            </a:r>
          </a:p>
        </p:txBody>
      </p:sp>
      <p:sp>
        <p:nvSpPr>
          <p:cNvPr id="8" name="Metin kutusu 7">
            <a:extLst>
              <a:ext uri="{FF2B5EF4-FFF2-40B4-BE49-F238E27FC236}">
                <a16:creationId xmlns:a16="http://schemas.microsoft.com/office/drawing/2014/main" id="{EE9B72A4-2DF4-A6A2-E910-F97FF7DB262F}"/>
              </a:ext>
            </a:extLst>
          </p:cNvPr>
          <p:cNvSpPr txBox="1"/>
          <p:nvPr/>
        </p:nvSpPr>
        <p:spPr>
          <a:xfrm>
            <a:off x="2776788" y="3424600"/>
            <a:ext cx="7872090" cy="369332"/>
          </a:xfrm>
          <a:prstGeom prst="rect">
            <a:avLst/>
          </a:prstGeom>
          <a:noFill/>
        </p:spPr>
        <p:txBody>
          <a:bodyPr wrap="square">
            <a:spAutoFit/>
          </a:bodyPr>
          <a:lstStyle/>
          <a:p>
            <a:r>
              <a:rPr lang="tr-TR" dirty="0">
                <a:latin typeface="+mj-lt"/>
              </a:rPr>
              <a:t>“Şüphe → Hipotez → Test → Sonuç” akış diyagramı</a:t>
            </a:r>
            <a:endParaRPr lang="en-GB" dirty="0">
              <a:latin typeface="+mj-lt"/>
            </a:endParaRPr>
          </a:p>
        </p:txBody>
      </p:sp>
      <p:pic>
        <p:nvPicPr>
          <p:cNvPr id="12290" name="Picture 2" descr="#34239 Clip Art Graphic Of An Orange Guy Scientist Character Wearing A Lab Coat And Holding A Bubbly Liquid Filled Test Tube">
            <a:extLst>
              <a:ext uri="{FF2B5EF4-FFF2-40B4-BE49-F238E27FC236}">
                <a16:creationId xmlns:a16="http://schemas.microsoft.com/office/drawing/2014/main" id="{579A5457-4968-F5C0-F1E4-191A6673F4B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766"/>
          <a:stretch>
            <a:fillRect/>
          </a:stretch>
        </p:blipFill>
        <p:spPr bwMode="auto">
          <a:xfrm>
            <a:off x="9064441" y="1458154"/>
            <a:ext cx="2468307" cy="2449973"/>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5">
            <a:extLst>
              <a:ext uri="{FF2B5EF4-FFF2-40B4-BE49-F238E27FC236}">
                <a16:creationId xmlns:a16="http://schemas.microsoft.com/office/drawing/2014/main" id="{06FE9E65-B0C8-9777-E058-9989D21BCC6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73</a:t>
            </a:fld>
            <a:endParaRPr lang="tr-TR" dirty="0"/>
          </a:p>
        </p:txBody>
      </p:sp>
    </p:spTree>
    <p:extLst>
      <p:ext uri="{BB962C8B-B14F-4D97-AF65-F5344CB8AC3E}">
        <p14:creationId xmlns:p14="http://schemas.microsoft.com/office/powerpoint/2010/main" val="11448957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867E-37E7-6B5C-AAA6-2AABA95159A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8EFE6C-0DCA-34E6-1BA1-19C3E83E62AB}"/>
              </a:ext>
            </a:extLst>
          </p:cNvPr>
          <p:cNvSpPr>
            <a:spLocks noGrp="1"/>
          </p:cNvSpPr>
          <p:nvPr>
            <p:ph type="title"/>
          </p:nvPr>
        </p:nvSpPr>
        <p:spPr/>
        <p:txBody>
          <a:bodyPr/>
          <a:lstStyle/>
          <a:p>
            <a:r>
              <a:rPr lang="tr-TR" dirty="0"/>
              <a:t>Çalışma (GRUP)</a:t>
            </a:r>
            <a:br>
              <a:rPr lang="en-GB" dirty="0"/>
            </a:br>
            <a:endParaRPr lang="en-GB" dirty="0"/>
          </a:p>
        </p:txBody>
      </p:sp>
      <p:sp>
        <p:nvSpPr>
          <p:cNvPr id="3" name="İçerik Yer Tutucusu 2">
            <a:extLst>
              <a:ext uri="{FF2B5EF4-FFF2-40B4-BE49-F238E27FC236}">
                <a16:creationId xmlns:a16="http://schemas.microsoft.com/office/drawing/2014/main" id="{E96DAE18-9B6F-0771-A19A-55369B035684}"/>
              </a:ext>
            </a:extLst>
          </p:cNvPr>
          <p:cNvSpPr>
            <a:spLocks noGrp="1"/>
          </p:cNvSpPr>
          <p:nvPr>
            <p:ph idx="1"/>
          </p:nvPr>
        </p:nvSpPr>
        <p:spPr/>
        <p:txBody>
          <a:bodyPr/>
          <a:lstStyle/>
          <a:p>
            <a:r>
              <a:rPr lang="tr-TR" b="0" dirty="0"/>
              <a:t>Bir çalışma takımı oluşturun </a:t>
            </a:r>
          </a:p>
          <a:p>
            <a:r>
              <a:rPr lang="en-GB" b="0" dirty="0" err="1"/>
              <a:t>Proje</a:t>
            </a:r>
            <a:r>
              <a:rPr lang="en-GB" b="0" dirty="0"/>
              <a:t> </a:t>
            </a:r>
            <a:r>
              <a:rPr lang="en-GB" b="0" dirty="0" err="1"/>
              <a:t>kitapçıklarından</a:t>
            </a:r>
            <a:r>
              <a:rPr lang="en-GB" b="0" dirty="0"/>
              <a:t> </a:t>
            </a:r>
            <a:r>
              <a:rPr lang="en-GB" b="0" dirty="0" err="1"/>
              <a:t>ilgili</a:t>
            </a:r>
            <a:r>
              <a:rPr lang="en-GB" b="0" dirty="0"/>
              <a:t> </a:t>
            </a:r>
            <a:r>
              <a:rPr lang="en-GB" b="0" dirty="0" err="1"/>
              <a:t>kitapçığı</a:t>
            </a:r>
            <a:r>
              <a:rPr lang="en-GB" b="0" dirty="0"/>
              <a:t> </a:t>
            </a:r>
            <a:r>
              <a:rPr lang="en-GB" b="0" dirty="0" err="1"/>
              <a:t>açarak</a:t>
            </a:r>
            <a:r>
              <a:rPr lang="en-GB" b="0" dirty="0"/>
              <a:t> </a:t>
            </a:r>
            <a:r>
              <a:rPr lang="en-GB" b="0" dirty="0" err="1"/>
              <a:t>burada</a:t>
            </a:r>
            <a:r>
              <a:rPr lang="en-GB" b="0" dirty="0"/>
              <a:t> </a:t>
            </a:r>
            <a:r>
              <a:rPr lang="en-GB" b="0" dirty="0" err="1"/>
              <a:t>yer</a:t>
            </a:r>
            <a:r>
              <a:rPr lang="en-GB" b="0" dirty="0"/>
              <a:t> </a:t>
            </a:r>
            <a:r>
              <a:rPr lang="tr-TR" b="0" dirty="0"/>
              <a:t>alan bilgilerden yararlanarak Form 9</a:t>
            </a:r>
            <a:endParaRPr lang="en-GB" b="0" dirty="0"/>
          </a:p>
          <a:p>
            <a:r>
              <a:rPr lang="tr-TR" b="0" dirty="0"/>
              <a:t>- </a:t>
            </a:r>
            <a:r>
              <a:rPr lang="en-GB" b="0" dirty="0" err="1"/>
              <a:t>inceleyin</a:t>
            </a:r>
            <a:r>
              <a:rPr lang="en-GB" b="0" dirty="0"/>
              <a:t> </a:t>
            </a:r>
          </a:p>
        </p:txBody>
      </p:sp>
      <p:pic>
        <p:nvPicPr>
          <p:cNvPr id="6" name="Grafik 5" descr="Kronometre 75% düz dolguyla">
            <a:extLst>
              <a:ext uri="{FF2B5EF4-FFF2-40B4-BE49-F238E27FC236}">
                <a16:creationId xmlns:a16="http://schemas.microsoft.com/office/drawing/2014/main" id="{9854D4A5-A029-4E80-A103-D37D8BC085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2787" y="3464454"/>
            <a:ext cx="450752" cy="450752"/>
          </a:xfrm>
          <a:prstGeom prst="rect">
            <a:avLst/>
          </a:prstGeom>
        </p:spPr>
      </p:pic>
      <p:sp>
        <p:nvSpPr>
          <p:cNvPr id="7" name="Metin kutusu 6">
            <a:extLst>
              <a:ext uri="{FF2B5EF4-FFF2-40B4-BE49-F238E27FC236}">
                <a16:creationId xmlns:a16="http://schemas.microsoft.com/office/drawing/2014/main" id="{D0C2CD47-C8EA-C591-059D-887C8C3E79AA}"/>
              </a:ext>
            </a:extLst>
          </p:cNvPr>
          <p:cNvSpPr txBox="1"/>
          <p:nvPr/>
        </p:nvSpPr>
        <p:spPr>
          <a:xfrm>
            <a:off x="916347" y="3926119"/>
            <a:ext cx="2499969" cy="461665"/>
          </a:xfrm>
          <a:prstGeom prst="rect">
            <a:avLst/>
          </a:prstGeom>
        </p:spPr>
        <p:txBody>
          <a:bodyPr vert="horz" lIns="91440" tIns="45720" rIns="91440" bIns="45720" rtlCol="0">
            <a:normAutofit/>
          </a:bodyPr>
          <a:lstStyle>
            <a:lvl1pPr indent="0">
              <a:spcBef>
                <a:spcPct val="20000"/>
              </a:spcBef>
              <a:buClr>
                <a:schemeClr val="accent3"/>
              </a:buClr>
              <a:buFont typeface="Arial" panose="020B0604020202020204" pitchFamily="34" charset="0"/>
              <a:buNone/>
              <a:defRPr sz="2400" b="1">
                <a:solidFill>
                  <a:srgbClr val="004047"/>
                </a:solidFill>
                <a:latin typeface="Century Gothic"/>
                <a:cs typeface="Century Gothic"/>
              </a:defRPr>
            </a:lvl1pPr>
            <a:lvl2pPr marL="742950" indent="-285750">
              <a:spcBef>
                <a:spcPct val="20000"/>
              </a:spcBef>
              <a:buClr>
                <a:schemeClr val="accent3"/>
              </a:buClr>
              <a:buSzPct val="100000"/>
              <a:buFont typeface="Arial" panose="020B0604020202020204" pitchFamily="34" charset="0"/>
              <a:buChar char="•"/>
              <a:defRPr sz="2400" b="0" i="0" baseline="0">
                <a:solidFill>
                  <a:srgbClr val="004047"/>
                </a:solidFill>
                <a:latin typeface="Century Gothic"/>
                <a:cs typeface="Century Gothic"/>
              </a:defRPr>
            </a:lvl2pPr>
            <a:lvl3pPr marL="1143000" indent="-228600">
              <a:spcBef>
                <a:spcPct val="20000"/>
              </a:spcBef>
              <a:buClr>
                <a:schemeClr val="accent3"/>
              </a:buClr>
              <a:buSzPct val="50000"/>
              <a:buFont typeface="Courier New" panose="02070309020205020404" pitchFamily="49" charset="0"/>
              <a:buChar char="o"/>
              <a:defRPr sz="2000" b="0" i="0">
                <a:solidFill>
                  <a:srgbClr val="004047"/>
                </a:solidFill>
                <a:latin typeface="Century Gothic"/>
                <a:cs typeface="Century Gothic"/>
              </a:defRPr>
            </a:lvl3pPr>
            <a:lvl4pPr marL="1600200" indent="-228600">
              <a:spcBef>
                <a:spcPct val="20000"/>
              </a:spcBef>
              <a:buClr>
                <a:schemeClr val="accent1"/>
              </a:buClr>
              <a:buSzPct val="100000"/>
              <a:buFont typeface="Arial" panose="020B0604020202020204" pitchFamily="34" charset="0"/>
              <a:buChar char="•"/>
              <a:defRPr b="0" i="0">
                <a:latin typeface="Century Gothic"/>
                <a:cs typeface="Century Gothic"/>
              </a:defRPr>
            </a:lvl4pPr>
            <a:lvl5pPr marL="2057400" indent="-228600">
              <a:spcBef>
                <a:spcPct val="20000"/>
              </a:spcBef>
              <a:buSzPct val="100000"/>
              <a:buFontTx/>
              <a:buBlip>
                <a:blip r:embed="rId4"/>
              </a:buBlip>
              <a:defRPr sz="1600" b="0" i="0" baseline="0">
                <a:latin typeface="Century Gothic"/>
                <a:cs typeface="Century Gothic"/>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tr-TR" dirty="0"/>
              <a:t>Süre 1</a:t>
            </a:r>
            <a:r>
              <a:rPr lang="en-GB" dirty="0"/>
              <a:t>0</a:t>
            </a:r>
            <a:r>
              <a:rPr lang="tr-TR" dirty="0"/>
              <a:t> dakika</a:t>
            </a:r>
            <a:endParaRPr lang="en-GB" dirty="0"/>
          </a:p>
        </p:txBody>
      </p:sp>
      <p:pic>
        <p:nvPicPr>
          <p:cNvPr id="8" name="Resim 7">
            <a:extLst>
              <a:ext uri="{FF2B5EF4-FFF2-40B4-BE49-F238E27FC236}">
                <a16:creationId xmlns:a16="http://schemas.microsoft.com/office/drawing/2014/main" id="{669A7AD7-02CE-B26D-8505-EF33307CA826}"/>
              </a:ext>
            </a:extLst>
          </p:cNvPr>
          <p:cNvPicPr>
            <a:picLocks noChangeAspect="1"/>
          </p:cNvPicPr>
          <p:nvPr/>
        </p:nvPicPr>
        <p:blipFill>
          <a:blip r:embed="rId5"/>
          <a:stretch>
            <a:fillRect/>
          </a:stretch>
        </p:blipFill>
        <p:spPr>
          <a:xfrm>
            <a:off x="3756660" y="2753799"/>
            <a:ext cx="8046720" cy="3162389"/>
          </a:xfrm>
          <a:prstGeom prst="rect">
            <a:avLst/>
          </a:prstGeom>
        </p:spPr>
      </p:pic>
      <p:sp>
        <p:nvSpPr>
          <p:cNvPr id="4" name="Slayt Numarası Yer Tutucusu 5">
            <a:extLst>
              <a:ext uri="{FF2B5EF4-FFF2-40B4-BE49-F238E27FC236}">
                <a16:creationId xmlns:a16="http://schemas.microsoft.com/office/drawing/2014/main" id="{4E64355B-D386-AF54-737A-2579658D3D0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74</a:t>
            </a:fld>
            <a:endParaRPr lang="tr-TR" dirty="0"/>
          </a:p>
        </p:txBody>
      </p:sp>
    </p:spTree>
    <p:extLst>
      <p:ext uri="{BB962C8B-B14F-4D97-AF65-F5344CB8AC3E}">
        <p14:creationId xmlns:p14="http://schemas.microsoft.com/office/powerpoint/2010/main" val="3637040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314" name="Rectangle 10"/>
          <p:cNvSpPr>
            <a:spLocks noChangeArrowheads="1"/>
          </p:cNvSpPr>
          <p:nvPr/>
        </p:nvSpPr>
        <p:spPr bwMode="auto">
          <a:xfrm>
            <a:off x="7270461" y="1175240"/>
            <a:ext cx="1609605" cy="547266"/>
          </a:xfrm>
          <a:prstGeom prst="rect">
            <a:avLst/>
          </a:prstGeom>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2146" dirty="0">
                <a:latin typeface="Arial" pitchFamily="34" charset="0"/>
              </a:rPr>
              <a:t>Veri tipi</a:t>
            </a:r>
            <a:endParaRPr lang="en-US" sz="2146" dirty="0"/>
          </a:p>
        </p:txBody>
      </p:sp>
      <p:sp>
        <p:nvSpPr>
          <p:cNvPr id="2786319" name="Rectangle 15"/>
          <p:cNvSpPr>
            <a:spLocks noChangeArrowheads="1"/>
          </p:cNvSpPr>
          <p:nvPr/>
        </p:nvSpPr>
        <p:spPr bwMode="auto">
          <a:xfrm>
            <a:off x="3262702" y="2206625"/>
            <a:ext cx="1352032"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2146" dirty="0">
                <a:latin typeface="Arial" pitchFamily="34" charset="0"/>
              </a:rPr>
              <a:t>Sürekli</a:t>
            </a:r>
            <a:endParaRPr lang="en-US" sz="2146" dirty="0"/>
          </a:p>
        </p:txBody>
      </p:sp>
      <p:sp>
        <p:nvSpPr>
          <p:cNvPr id="2786326" name="Rectangle 22"/>
          <p:cNvSpPr>
            <a:spLocks noChangeArrowheads="1"/>
          </p:cNvSpPr>
          <p:nvPr/>
        </p:nvSpPr>
        <p:spPr bwMode="auto">
          <a:xfrm>
            <a:off x="1846054" y="3259139"/>
            <a:ext cx="1481042"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en-US" sz="2146" dirty="0">
                <a:latin typeface="Arial" pitchFamily="34" charset="0"/>
              </a:rPr>
              <a:t>Normal</a:t>
            </a:r>
            <a:endParaRPr lang="en-US" sz="2146" dirty="0"/>
          </a:p>
        </p:txBody>
      </p:sp>
      <p:sp>
        <p:nvSpPr>
          <p:cNvPr id="2786333" name="Rectangle 29"/>
          <p:cNvSpPr>
            <a:spLocks noChangeArrowheads="1"/>
          </p:cNvSpPr>
          <p:nvPr/>
        </p:nvSpPr>
        <p:spPr bwMode="auto">
          <a:xfrm>
            <a:off x="2440322" y="4269063"/>
            <a:ext cx="1595098"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en-US" sz="1788" dirty="0">
                <a:latin typeface="Arial" pitchFamily="34" charset="0"/>
              </a:rPr>
              <a:t>Normal</a:t>
            </a:r>
            <a:r>
              <a:rPr lang="tr-TR" sz="1788" dirty="0"/>
              <a:t> </a:t>
            </a:r>
            <a:r>
              <a:rPr lang="en-US" sz="1788" dirty="0">
                <a:latin typeface="Arial" pitchFamily="34" charset="0"/>
              </a:rPr>
              <a:t>test</a:t>
            </a:r>
            <a:endParaRPr lang="en-US" sz="1788" dirty="0"/>
          </a:p>
        </p:txBody>
      </p:sp>
      <p:sp>
        <p:nvSpPr>
          <p:cNvPr id="2786340" name="Rectangle 36"/>
          <p:cNvSpPr>
            <a:spLocks noChangeArrowheads="1"/>
          </p:cNvSpPr>
          <p:nvPr/>
        </p:nvSpPr>
        <p:spPr bwMode="auto">
          <a:xfrm>
            <a:off x="1846054" y="5192057"/>
            <a:ext cx="1609828"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1610" dirty="0">
                <a:latin typeface="Arial" pitchFamily="34" charset="0"/>
              </a:rPr>
              <a:t>Ortalama testleri</a:t>
            </a:r>
            <a:r>
              <a:rPr lang="en-US" sz="1610" dirty="0">
                <a:latin typeface="Arial" pitchFamily="34" charset="0"/>
              </a:rPr>
              <a:t>.</a:t>
            </a:r>
            <a:endParaRPr lang="en-US" sz="1610" dirty="0"/>
          </a:p>
        </p:txBody>
      </p:sp>
      <p:sp>
        <p:nvSpPr>
          <p:cNvPr id="2786356" name="Rectangle 52"/>
          <p:cNvSpPr>
            <a:spLocks noChangeArrowheads="1"/>
          </p:cNvSpPr>
          <p:nvPr/>
        </p:nvSpPr>
        <p:spPr bwMode="auto">
          <a:xfrm>
            <a:off x="4027345" y="3259139"/>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en-US" sz="2146" dirty="0">
                <a:latin typeface="Arial" pitchFamily="34" charset="0"/>
              </a:rPr>
              <a:t>Normal</a:t>
            </a:r>
            <a:r>
              <a:rPr lang="tr-TR" sz="2146" dirty="0">
                <a:latin typeface="Arial" pitchFamily="34" charset="0"/>
              </a:rPr>
              <a:t> değil</a:t>
            </a:r>
            <a:endParaRPr lang="en-US" sz="2146" dirty="0"/>
          </a:p>
        </p:txBody>
      </p:sp>
      <p:sp>
        <p:nvSpPr>
          <p:cNvPr id="2786361" name="Rectangle 57"/>
          <p:cNvSpPr>
            <a:spLocks noChangeArrowheads="1"/>
          </p:cNvSpPr>
          <p:nvPr/>
        </p:nvSpPr>
        <p:spPr bwMode="auto">
          <a:xfrm>
            <a:off x="5452292" y="4269063"/>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en-US" sz="1610" dirty="0">
                <a:latin typeface="Arial" pitchFamily="34" charset="0"/>
              </a:rPr>
              <a:t>Non-</a:t>
            </a:r>
            <a:r>
              <a:rPr lang="en-US" sz="1610" dirty="0" err="1">
                <a:latin typeface="Arial" pitchFamily="34" charset="0"/>
              </a:rPr>
              <a:t>parametr</a:t>
            </a:r>
            <a:r>
              <a:rPr lang="tr-TR" sz="1610" dirty="0" err="1">
                <a:latin typeface="Arial" pitchFamily="34" charset="0"/>
              </a:rPr>
              <a:t>ik</a:t>
            </a:r>
            <a:r>
              <a:rPr lang="tr-TR" sz="1610" dirty="0">
                <a:latin typeface="Arial" pitchFamily="34" charset="0"/>
              </a:rPr>
              <a:t> </a:t>
            </a:r>
          </a:p>
          <a:p>
            <a:pPr algn="ctr">
              <a:buNone/>
            </a:pPr>
            <a:r>
              <a:rPr lang="tr-TR" sz="1610" dirty="0">
                <a:latin typeface="Arial" pitchFamily="34" charset="0"/>
              </a:rPr>
              <a:t>test</a:t>
            </a:r>
            <a:endParaRPr lang="en-US" sz="1610" dirty="0"/>
          </a:p>
        </p:txBody>
      </p:sp>
      <p:sp>
        <p:nvSpPr>
          <p:cNvPr id="2786368" name="Rectangle 64"/>
          <p:cNvSpPr>
            <a:spLocks noChangeArrowheads="1"/>
          </p:cNvSpPr>
          <p:nvPr/>
        </p:nvSpPr>
        <p:spPr bwMode="auto">
          <a:xfrm>
            <a:off x="5580855" y="5180014"/>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1610" dirty="0">
                <a:latin typeface="Arial" pitchFamily="34" charset="0"/>
              </a:rPr>
              <a:t>Konum</a:t>
            </a:r>
          </a:p>
          <a:p>
            <a:pPr algn="ctr">
              <a:buNone/>
            </a:pPr>
            <a:r>
              <a:rPr lang="tr-TR" sz="1610" dirty="0">
                <a:latin typeface="Arial" pitchFamily="34" charset="0"/>
              </a:rPr>
              <a:t> Testleri</a:t>
            </a:r>
            <a:endParaRPr lang="en-US" sz="1610" dirty="0"/>
          </a:p>
        </p:txBody>
      </p:sp>
      <p:sp>
        <p:nvSpPr>
          <p:cNvPr id="2786375" name="Rectangle 71"/>
          <p:cNvSpPr>
            <a:spLocks noChangeArrowheads="1"/>
          </p:cNvSpPr>
          <p:nvPr/>
        </p:nvSpPr>
        <p:spPr bwMode="auto">
          <a:xfrm>
            <a:off x="7383862" y="5180014"/>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0" tIns="0" rIns="0" bIns="0" anchor="ctr">
            <a:noAutofit/>
          </a:bodyPr>
          <a:lstStyle/>
          <a:p>
            <a:pPr algn="ctr">
              <a:buNone/>
            </a:pPr>
            <a:r>
              <a:rPr lang="tr-TR" sz="1610" dirty="0">
                <a:latin typeface="Arial" pitchFamily="34" charset="0"/>
              </a:rPr>
              <a:t>Dispersiyon</a:t>
            </a:r>
          </a:p>
          <a:p>
            <a:pPr algn="ctr">
              <a:buNone/>
            </a:pPr>
            <a:r>
              <a:rPr lang="tr-TR" sz="1610" dirty="0">
                <a:latin typeface="Arial" pitchFamily="34" charset="0"/>
              </a:rPr>
              <a:t> Testleri</a:t>
            </a:r>
            <a:endParaRPr lang="en-US" sz="1610" dirty="0"/>
          </a:p>
        </p:txBody>
      </p:sp>
      <p:sp>
        <p:nvSpPr>
          <p:cNvPr id="2786382" name="Rectangle 78"/>
          <p:cNvSpPr>
            <a:spLocks noChangeArrowheads="1"/>
          </p:cNvSpPr>
          <p:nvPr/>
        </p:nvSpPr>
        <p:spPr bwMode="auto">
          <a:xfrm>
            <a:off x="7963624" y="2205530"/>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2146" dirty="0">
                <a:latin typeface="Arial" pitchFamily="34" charset="0"/>
              </a:rPr>
              <a:t>Ayrık</a:t>
            </a:r>
            <a:endParaRPr lang="en-US" sz="2146" dirty="0"/>
          </a:p>
        </p:txBody>
      </p:sp>
      <p:sp>
        <p:nvSpPr>
          <p:cNvPr id="2786387" name="Rectangle 83"/>
          <p:cNvSpPr>
            <a:spLocks noChangeArrowheads="1"/>
          </p:cNvSpPr>
          <p:nvPr/>
        </p:nvSpPr>
        <p:spPr bwMode="auto">
          <a:xfrm>
            <a:off x="6868717" y="3139307"/>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2146" dirty="0">
                <a:latin typeface="Arial" pitchFamily="34" charset="0"/>
              </a:rPr>
              <a:t>Oran</a:t>
            </a:r>
            <a:endParaRPr lang="en-US" sz="2146" dirty="0"/>
          </a:p>
        </p:txBody>
      </p:sp>
      <p:sp>
        <p:nvSpPr>
          <p:cNvPr id="2786394" name="Rectangle 90"/>
          <p:cNvSpPr>
            <a:spLocks noChangeArrowheads="1"/>
          </p:cNvSpPr>
          <p:nvPr/>
        </p:nvSpPr>
        <p:spPr bwMode="auto">
          <a:xfrm>
            <a:off x="8929297" y="3152742"/>
            <a:ext cx="1609605"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2146" dirty="0">
                <a:latin typeface="Arial" pitchFamily="34" charset="0"/>
              </a:rPr>
              <a:t>Sayım</a:t>
            </a:r>
            <a:endParaRPr lang="en-US" sz="2146" dirty="0"/>
          </a:p>
        </p:txBody>
      </p:sp>
      <p:sp>
        <p:nvSpPr>
          <p:cNvPr id="2786480" name="Rectangle 176"/>
          <p:cNvSpPr>
            <a:spLocks noChangeArrowheads="1"/>
          </p:cNvSpPr>
          <p:nvPr/>
        </p:nvSpPr>
        <p:spPr bwMode="auto">
          <a:xfrm>
            <a:off x="3637422" y="5192057"/>
            <a:ext cx="1609828" cy="54726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lIns="0" tIns="0" rIns="0" bIns="0" anchor="ctr">
            <a:noAutofit/>
          </a:bodyPr>
          <a:lstStyle/>
          <a:p>
            <a:pPr algn="ctr">
              <a:buNone/>
            </a:pPr>
            <a:r>
              <a:rPr lang="tr-TR" sz="1610" dirty="0">
                <a:latin typeface="Arial" pitchFamily="34" charset="0"/>
              </a:rPr>
              <a:t>Standart sapma </a:t>
            </a:r>
          </a:p>
          <a:p>
            <a:pPr algn="ctr">
              <a:buNone/>
            </a:pPr>
            <a:r>
              <a:rPr lang="tr-TR" sz="1610" dirty="0">
                <a:latin typeface="Arial" pitchFamily="34" charset="0"/>
              </a:rPr>
              <a:t>Testleri</a:t>
            </a:r>
            <a:r>
              <a:rPr lang="en-US" sz="1610" dirty="0">
                <a:latin typeface="Arial" pitchFamily="34" charset="0"/>
              </a:rPr>
              <a:t>.</a:t>
            </a:r>
            <a:endParaRPr lang="en-US" sz="1610" dirty="0"/>
          </a:p>
        </p:txBody>
      </p:sp>
      <p:sp>
        <p:nvSpPr>
          <p:cNvPr id="2" name="Başlık 1"/>
          <p:cNvSpPr>
            <a:spLocks noGrp="1"/>
          </p:cNvSpPr>
          <p:nvPr>
            <p:ph type="title"/>
          </p:nvPr>
        </p:nvSpPr>
        <p:spPr/>
        <p:txBody>
          <a:bodyPr/>
          <a:lstStyle/>
          <a:p>
            <a:r>
              <a:rPr lang="tr-TR" dirty="0" err="1"/>
              <a:t>Hi</a:t>
            </a:r>
            <a:r>
              <a:rPr lang="en-US" dirty="0" err="1"/>
              <a:t>potez</a:t>
            </a:r>
            <a:r>
              <a:rPr lang="en-US" dirty="0"/>
              <a:t> </a:t>
            </a:r>
            <a:r>
              <a:rPr lang="tr-TR" dirty="0"/>
              <a:t>T</a:t>
            </a:r>
            <a:r>
              <a:rPr lang="en-US" dirty="0" err="1"/>
              <a:t>est</a:t>
            </a:r>
            <a:r>
              <a:rPr lang="en-US" dirty="0"/>
              <a:t> </a:t>
            </a:r>
            <a:r>
              <a:rPr lang="tr-TR" dirty="0"/>
              <a:t>Yol Haritası</a:t>
            </a:r>
          </a:p>
        </p:txBody>
      </p:sp>
      <p:sp>
        <p:nvSpPr>
          <p:cNvPr id="4" name="Veri Yer Tutucusu 3">
            <a:extLst>
              <a:ext uri="{FF2B5EF4-FFF2-40B4-BE49-F238E27FC236}">
                <a16:creationId xmlns:a16="http://schemas.microsoft.com/office/drawing/2014/main" id="{861C0C91-D143-E88A-0FFB-8AE39BFA055A}"/>
              </a:ext>
            </a:extLst>
          </p:cNvPr>
          <p:cNvSpPr>
            <a:spLocks noGrp="1"/>
          </p:cNvSpPr>
          <p:nvPr>
            <p:ph type="dt" sz="half" idx="10"/>
          </p:nvPr>
        </p:nvSpPr>
        <p:spPr/>
        <p:txBody>
          <a:bodyPr/>
          <a:lstStyle/>
          <a:p>
            <a:endParaRPr lang="tr-TR" dirty="0"/>
          </a:p>
        </p:txBody>
      </p:sp>
      <p:sp>
        <p:nvSpPr>
          <p:cNvPr id="3" name="İçerik Yer Tutucusu 2"/>
          <p:cNvSpPr>
            <a:spLocks noGrp="1"/>
          </p:cNvSpPr>
          <p:nvPr>
            <p:ph idx="1"/>
          </p:nvPr>
        </p:nvSpPr>
        <p:spPr/>
        <p:txBody>
          <a:bodyPr vert="horz" lIns="81743" tIns="40870" rIns="81743" bIns="40870" rtlCol="0">
            <a:normAutofit/>
            <a:scene3d>
              <a:camera prst="orthographicFront"/>
              <a:lightRig rig="glow" dir="tl">
                <a:rot lat="0" lon="0" rev="5400000"/>
              </a:lightRig>
            </a:scene3d>
            <a:sp3d contourW="12700">
              <a:bevelT w="25400" h="25400"/>
              <a:contourClr>
                <a:schemeClr val="accent6">
                  <a:shade val="73000"/>
                </a:schemeClr>
              </a:contourClr>
            </a:sp3d>
          </a:bodyPr>
          <a:lstStyle/>
          <a:p>
            <a:r>
              <a:rPr lang="tr-TR" sz="2861" b="1" dirty="0" err="1">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Hi</a:t>
            </a:r>
            <a:r>
              <a:rPr lang="en-US" sz="2861" b="1" dirty="0" err="1">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potez</a:t>
            </a:r>
            <a:r>
              <a:rPr lang="en-US"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 </a:t>
            </a:r>
            <a:r>
              <a:rPr lang="tr-TR"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T</a:t>
            </a:r>
            <a:r>
              <a:rPr lang="en-US" sz="2861" b="1" dirty="0" err="1">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est</a:t>
            </a:r>
            <a:r>
              <a:rPr lang="en-US"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 </a:t>
            </a:r>
            <a:r>
              <a:rPr lang="tr-TR"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Yol Haritası</a:t>
            </a:r>
          </a:p>
        </p:txBody>
      </p:sp>
      <p:sp>
        <p:nvSpPr>
          <p:cNvPr id="7" name="Slayt Numarası Yer Tutucusu 6">
            <a:extLst>
              <a:ext uri="{FF2B5EF4-FFF2-40B4-BE49-F238E27FC236}">
                <a16:creationId xmlns:a16="http://schemas.microsoft.com/office/drawing/2014/main" id="{07CF9FBA-9963-0622-7164-EDF3C46F19D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75</a:t>
            </a:fld>
            <a:endParaRPr lang="tr-TR"/>
          </a:p>
        </p:txBody>
      </p:sp>
      <p:cxnSp>
        <p:nvCxnSpPr>
          <p:cNvPr id="5" name="Dirsek Bağlayıcısı 4"/>
          <p:cNvCxnSpPr>
            <a:stCxn id="2786314" idx="2"/>
            <a:endCxn id="2786319" idx="0"/>
          </p:cNvCxnSpPr>
          <p:nvPr/>
        </p:nvCxnSpPr>
        <p:spPr>
          <a:xfrm rot="5400000">
            <a:off x="5764932" y="-103706"/>
            <a:ext cx="484119" cy="4136545"/>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Dirsek Bağlayıcısı 7"/>
          <p:cNvCxnSpPr>
            <a:stCxn id="2786314" idx="2"/>
            <a:endCxn id="2786382" idx="0"/>
          </p:cNvCxnSpPr>
          <p:nvPr/>
        </p:nvCxnSpPr>
        <p:spPr>
          <a:xfrm rot="16200000" flipH="1">
            <a:off x="8180333" y="1617439"/>
            <a:ext cx="483024" cy="693163"/>
          </a:xfrm>
          <a:prstGeom prst="bentConnector3">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Dirsek Bağlayıcısı 9"/>
          <p:cNvCxnSpPr>
            <a:stCxn id="2786319" idx="2"/>
            <a:endCxn id="2786356" idx="0"/>
          </p:cNvCxnSpPr>
          <p:nvPr/>
        </p:nvCxnSpPr>
        <p:spPr>
          <a:xfrm rot="16200000" flipH="1">
            <a:off x="4132809" y="2559800"/>
            <a:ext cx="505249" cy="89342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Dirsek Bağlayıcısı 11"/>
          <p:cNvCxnSpPr>
            <a:stCxn id="2786319" idx="2"/>
            <a:endCxn id="2786326" idx="0"/>
          </p:cNvCxnSpPr>
          <p:nvPr/>
        </p:nvCxnSpPr>
        <p:spPr>
          <a:xfrm rot="5400000">
            <a:off x="3010023" y="2330443"/>
            <a:ext cx="505249" cy="1352144"/>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Dirsek Bağlayıcısı 13"/>
          <p:cNvCxnSpPr>
            <a:stCxn id="2786326" idx="2"/>
            <a:endCxn id="2786333" idx="0"/>
          </p:cNvCxnSpPr>
          <p:nvPr/>
        </p:nvCxnSpPr>
        <p:spPr>
          <a:xfrm rot="16200000" flipH="1">
            <a:off x="2680894" y="3712086"/>
            <a:ext cx="462658" cy="651296"/>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Dirsek Bağlayıcısı 15"/>
          <p:cNvCxnSpPr>
            <a:stCxn id="2786333" idx="2"/>
            <a:endCxn id="2786480" idx="0"/>
          </p:cNvCxnSpPr>
          <p:nvPr/>
        </p:nvCxnSpPr>
        <p:spPr>
          <a:xfrm rot="16200000" flipH="1">
            <a:off x="3652239" y="4401961"/>
            <a:ext cx="375728" cy="1204465"/>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Dirsek Bağlayıcısı 18"/>
          <p:cNvCxnSpPr>
            <a:stCxn id="2786333" idx="2"/>
            <a:endCxn id="2786340" idx="0"/>
          </p:cNvCxnSpPr>
          <p:nvPr/>
        </p:nvCxnSpPr>
        <p:spPr>
          <a:xfrm rot="5400000">
            <a:off x="2756555" y="4710742"/>
            <a:ext cx="375728" cy="586903"/>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Dirsek Bağlayıcısı 22"/>
          <p:cNvCxnSpPr>
            <a:stCxn id="2786356" idx="2"/>
            <a:endCxn id="2786361" idx="0"/>
          </p:cNvCxnSpPr>
          <p:nvPr/>
        </p:nvCxnSpPr>
        <p:spPr>
          <a:xfrm rot="16200000" flipH="1">
            <a:off x="5313295" y="3325260"/>
            <a:ext cx="462658" cy="142494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Dirsek Bağlayıcısı 25"/>
          <p:cNvCxnSpPr>
            <a:stCxn id="2786361" idx="2"/>
            <a:endCxn id="2786375" idx="0"/>
          </p:cNvCxnSpPr>
          <p:nvPr/>
        </p:nvCxnSpPr>
        <p:spPr>
          <a:xfrm rot="16200000" flipH="1">
            <a:off x="7041037" y="4032386"/>
            <a:ext cx="363685" cy="193157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Dirsek Bağlayıcısı 29"/>
          <p:cNvCxnSpPr>
            <a:stCxn id="2786361" idx="2"/>
            <a:endCxn id="2786368" idx="0"/>
          </p:cNvCxnSpPr>
          <p:nvPr/>
        </p:nvCxnSpPr>
        <p:spPr>
          <a:xfrm rot="16200000" flipH="1">
            <a:off x="6139533" y="4933890"/>
            <a:ext cx="363685" cy="12856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86347" name="Dirsek Bağlayıcısı 2786346"/>
          <p:cNvCxnSpPr>
            <a:stCxn id="2786382" idx="2"/>
            <a:endCxn id="2786394" idx="0"/>
          </p:cNvCxnSpPr>
          <p:nvPr/>
        </p:nvCxnSpPr>
        <p:spPr>
          <a:xfrm rot="16200000" flipH="1">
            <a:off x="9051291" y="2469932"/>
            <a:ext cx="399947" cy="96567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86369" name="Dirsek Bağlayıcısı 2786368"/>
          <p:cNvCxnSpPr>
            <a:stCxn id="2786382" idx="2"/>
            <a:endCxn id="2786387" idx="0"/>
          </p:cNvCxnSpPr>
          <p:nvPr/>
        </p:nvCxnSpPr>
        <p:spPr>
          <a:xfrm rot="5400000">
            <a:off x="8027718" y="2398598"/>
            <a:ext cx="386511" cy="1094907"/>
          </a:xfrm>
          <a:prstGeom prst="bentConnector3">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9" name="Resim 28" descr="#34221 Clip Art Graphic Of An Orange Man Character Doing Squats And Lifting Weights At The Fitness Gym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009804" y="4394899"/>
            <a:ext cx="1658108" cy="1966652"/>
          </a:xfrm>
          <a:prstGeom prst="rect">
            <a:avLst/>
          </a:prstGeom>
          <a:noFill/>
          <a:ln>
            <a:noFill/>
          </a:ln>
        </p:spPr>
      </p:pic>
      <p:pic>
        <p:nvPicPr>
          <p:cNvPr id="11" name="Resim 10">
            <a:extLst>
              <a:ext uri="{FF2B5EF4-FFF2-40B4-BE49-F238E27FC236}">
                <a16:creationId xmlns:a16="http://schemas.microsoft.com/office/drawing/2014/main" id="{ADBA977B-5929-4CCE-2A4F-1BD13647DCB8}"/>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793256" y="3232764"/>
            <a:ext cx="2057529" cy="747041"/>
          </a:xfrm>
          <a:prstGeom prst="rect">
            <a:avLst/>
          </a:prstGeom>
        </p:spPr>
      </p:pic>
      <p:pic>
        <p:nvPicPr>
          <p:cNvPr id="13" name="Resim 12">
            <a:extLst>
              <a:ext uri="{FF2B5EF4-FFF2-40B4-BE49-F238E27FC236}">
                <a16:creationId xmlns:a16="http://schemas.microsoft.com/office/drawing/2014/main" id="{9C668F64-A328-1876-200C-88FC38AB855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5290922" y="4215304"/>
            <a:ext cx="3718882" cy="1707028"/>
          </a:xfrm>
          <a:prstGeom prst="rect">
            <a:avLst/>
          </a:prstGeom>
        </p:spPr>
      </p:pic>
      <p:pic>
        <p:nvPicPr>
          <p:cNvPr id="17" name="Resim 16">
            <a:extLst>
              <a:ext uri="{FF2B5EF4-FFF2-40B4-BE49-F238E27FC236}">
                <a16:creationId xmlns:a16="http://schemas.microsoft.com/office/drawing/2014/main" id="{9DCC9085-D91A-7519-1E9A-87A38AE488DF}"/>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8880066" y="3151658"/>
            <a:ext cx="1731414" cy="719390"/>
          </a:xfrm>
          <a:prstGeom prst="rect">
            <a:avLst/>
          </a:prstGeom>
        </p:spPr>
      </p:pic>
    </p:spTree>
    <p:extLst>
      <p:ext uri="{BB962C8B-B14F-4D97-AF65-F5344CB8AC3E}">
        <p14:creationId xmlns:p14="http://schemas.microsoft.com/office/powerpoint/2010/main" val="970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7336" name="Rectangle 8"/>
          <p:cNvSpPr>
            <a:spLocks noChangeArrowheads="1"/>
          </p:cNvSpPr>
          <p:nvPr/>
        </p:nvSpPr>
        <p:spPr bwMode="auto">
          <a:xfrm>
            <a:off x="5452069" y="1748204"/>
            <a:ext cx="2350023"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a:solidFill>
                  <a:schemeClr val="tx1"/>
                </a:solidFill>
                <a:latin typeface="Tahoma" pitchFamily="34" charset="0"/>
                <a:ea typeface="Tahoma" pitchFamily="34" charset="0"/>
                <a:cs typeface="Tahoma" pitchFamily="34" charset="0"/>
              </a:rPr>
              <a:t>SÜREKLİ</a:t>
            </a:r>
            <a:endParaRPr lang="en-US" sz="1431">
              <a:solidFill>
                <a:schemeClr val="tx1"/>
              </a:solidFill>
              <a:latin typeface="Tahoma" pitchFamily="34" charset="0"/>
              <a:ea typeface="Tahoma" pitchFamily="34" charset="0"/>
              <a:cs typeface="Tahoma" pitchFamily="34" charset="0"/>
            </a:endParaRPr>
          </a:p>
        </p:txBody>
      </p:sp>
      <p:sp>
        <p:nvSpPr>
          <p:cNvPr id="2787343" name="Rectangle 15"/>
          <p:cNvSpPr>
            <a:spLocks noChangeArrowheads="1"/>
          </p:cNvSpPr>
          <p:nvPr/>
        </p:nvSpPr>
        <p:spPr bwMode="auto">
          <a:xfrm>
            <a:off x="3314077" y="2564179"/>
            <a:ext cx="2350023" cy="547266"/>
          </a:xfrm>
          <a:prstGeom prst="rect">
            <a:avLst/>
          </a:prstGeom>
          <a:ln/>
        </p:spPr>
        <p:style>
          <a:lnRef idx="2">
            <a:schemeClr val="accent6"/>
          </a:lnRef>
          <a:fillRef idx="1">
            <a:schemeClr val="lt1"/>
          </a:fillRef>
          <a:effectRef idx="0">
            <a:schemeClr val="accent6"/>
          </a:effectRef>
          <a:fontRef idx="minor">
            <a:schemeClr val="dk1"/>
          </a:fontRef>
        </p:style>
        <p:txBody>
          <a:bodyPr lIns="0" tIns="0" rIns="0" bIns="0" anchor="ctr">
            <a:noAutofit/>
          </a:bodyPr>
          <a:lstStyle/>
          <a:p>
            <a:pPr algn="ctr">
              <a:buNone/>
            </a:pPr>
            <a:r>
              <a:rPr lang="tr-TR" sz="1431" dirty="0">
                <a:solidFill>
                  <a:schemeClr val="tx1"/>
                </a:solidFill>
                <a:latin typeface="Tahoma" pitchFamily="34" charset="0"/>
                <a:ea typeface="Tahoma" pitchFamily="34" charset="0"/>
                <a:cs typeface="Tahoma" pitchFamily="34" charset="0"/>
              </a:rPr>
              <a:t>ORTALAMALAR İÇİN</a:t>
            </a:r>
          </a:p>
          <a:p>
            <a:pPr algn="ctr">
              <a:buNone/>
            </a:pPr>
            <a:r>
              <a:rPr lang="tr-TR" sz="1431" dirty="0">
                <a:solidFill>
                  <a:schemeClr val="tx1"/>
                </a:solidFill>
                <a:latin typeface="Tahoma" pitchFamily="34" charset="0"/>
                <a:ea typeface="Tahoma" pitchFamily="34" charset="0"/>
                <a:cs typeface="Tahoma" pitchFamily="34" charset="0"/>
              </a:rPr>
              <a:t>TESTLER</a:t>
            </a:r>
            <a:endParaRPr lang="en-US" sz="1431" dirty="0">
              <a:solidFill>
                <a:schemeClr val="tx1"/>
              </a:solidFill>
              <a:latin typeface="Tahoma" pitchFamily="34" charset="0"/>
              <a:ea typeface="Tahoma" pitchFamily="34" charset="0"/>
              <a:cs typeface="Tahoma" pitchFamily="34" charset="0"/>
            </a:endParaRPr>
          </a:p>
        </p:txBody>
      </p:sp>
      <p:sp>
        <p:nvSpPr>
          <p:cNvPr id="2787372" name="Rectangle 44"/>
          <p:cNvSpPr>
            <a:spLocks noChangeArrowheads="1"/>
          </p:cNvSpPr>
          <p:nvPr/>
        </p:nvSpPr>
        <p:spPr bwMode="auto">
          <a:xfrm>
            <a:off x="1846054" y="4347937"/>
            <a:ext cx="1005754" cy="41657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en-US" sz="1610" dirty="0"/>
              <a:t>T-TEST.</a:t>
            </a:r>
          </a:p>
        </p:txBody>
      </p:sp>
      <p:sp>
        <p:nvSpPr>
          <p:cNvPr id="2787384" name="Rectangle 56"/>
          <p:cNvSpPr>
            <a:spLocks noChangeArrowheads="1"/>
          </p:cNvSpPr>
          <p:nvPr/>
        </p:nvSpPr>
        <p:spPr bwMode="auto">
          <a:xfrm rot="16200000">
            <a:off x="3702467" y="5619622"/>
            <a:ext cx="1577413" cy="450689"/>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solidFill>
                  <a:srgbClr val="000000"/>
                </a:solidFill>
                <a:latin typeface="Arial" pitchFamily="34" charset="0"/>
              </a:rPr>
              <a:t>Çiftler için T-test</a:t>
            </a:r>
            <a:r>
              <a:rPr lang="en-US" sz="1610" dirty="0">
                <a:solidFill>
                  <a:srgbClr val="000000"/>
                </a:solidFill>
                <a:latin typeface="Arial" pitchFamily="34" charset="0"/>
              </a:rPr>
              <a:t> </a:t>
            </a:r>
            <a:endParaRPr lang="en-US" sz="1610" dirty="0"/>
          </a:p>
        </p:txBody>
      </p:sp>
      <p:sp>
        <p:nvSpPr>
          <p:cNvPr id="2787391" name="Rectangle 63"/>
          <p:cNvSpPr>
            <a:spLocks noChangeArrowheads="1"/>
          </p:cNvSpPr>
          <p:nvPr/>
        </p:nvSpPr>
        <p:spPr bwMode="auto">
          <a:xfrm>
            <a:off x="2899541" y="4298966"/>
            <a:ext cx="1044262" cy="48359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t>Bağımlı</a:t>
            </a:r>
            <a:endParaRPr lang="en-US" sz="1610" dirty="0"/>
          </a:p>
        </p:txBody>
      </p:sp>
      <p:sp>
        <p:nvSpPr>
          <p:cNvPr id="2787398" name="Rectangle 70"/>
          <p:cNvSpPr>
            <a:spLocks noChangeArrowheads="1"/>
          </p:cNvSpPr>
          <p:nvPr/>
        </p:nvSpPr>
        <p:spPr bwMode="auto">
          <a:xfrm rot="16200000">
            <a:off x="2607741" y="5651601"/>
            <a:ext cx="1577413" cy="450689"/>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solidFill>
                  <a:srgbClr val="000000"/>
                </a:solidFill>
                <a:latin typeface="Arial" pitchFamily="34" charset="0"/>
              </a:rPr>
              <a:t>2-örnek T-test</a:t>
            </a:r>
          </a:p>
        </p:txBody>
      </p:sp>
      <p:sp>
        <p:nvSpPr>
          <p:cNvPr id="2787433" name="Rectangle 105"/>
          <p:cNvSpPr>
            <a:spLocks noChangeArrowheads="1"/>
          </p:cNvSpPr>
          <p:nvPr/>
        </p:nvSpPr>
        <p:spPr bwMode="auto">
          <a:xfrm>
            <a:off x="5296057" y="4347937"/>
            <a:ext cx="998706" cy="464204"/>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t>ANOVA</a:t>
            </a:r>
            <a:endParaRPr lang="en-US" sz="1610" dirty="0"/>
          </a:p>
        </p:txBody>
      </p:sp>
      <p:sp>
        <p:nvSpPr>
          <p:cNvPr id="2787548" name="Rectangle 220"/>
          <p:cNvSpPr>
            <a:spLocks noChangeArrowheads="1"/>
          </p:cNvSpPr>
          <p:nvPr/>
        </p:nvSpPr>
        <p:spPr bwMode="auto">
          <a:xfrm>
            <a:off x="6687883" y="4283631"/>
            <a:ext cx="965763" cy="643842"/>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solidFill>
                  <a:srgbClr val="000000"/>
                </a:solidFill>
                <a:latin typeface="Arial" pitchFamily="34" charset="0"/>
              </a:rPr>
              <a:t>F- TESTİ</a:t>
            </a:r>
            <a:endParaRPr lang="en-US" sz="1610" dirty="0"/>
          </a:p>
        </p:txBody>
      </p:sp>
      <p:sp>
        <p:nvSpPr>
          <p:cNvPr id="2787573" name="Rectangle 245"/>
          <p:cNvSpPr>
            <a:spLocks noChangeArrowheads="1"/>
          </p:cNvSpPr>
          <p:nvPr/>
        </p:nvSpPr>
        <p:spPr bwMode="auto">
          <a:xfrm>
            <a:off x="9392530" y="4283631"/>
            <a:ext cx="1210821" cy="643842"/>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en-US" sz="1610" dirty="0">
                <a:solidFill>
                  <a:srgbClr val="000000"/>
                </a:solidFill>
                <a:latin typeface="Arial" pitchFamily="34" charset="0"/>
              </a:rPr>
              <a:t>BARTLETT</a:t>
            </a:r>
            <a:endParaRPr lang="tr-TR" sz="1610" dirty="0">
              <a:solidFill>
                <a:srgbClr val="000000"/>
              </a:solidFill>
              <a:latin typeface="Arial" pitchFamily="34" charset="0"/>
            </a:endParaRPr>
          </a:p>
          <a:p>
            <a:pPr algn="ctr">
              <a:buNone/>
            </a:pPr>
            <a:r>
              <a:rPr lang="tr-TR" sz="1610" dirty="0">
                <a:solidFill>
                  <a:srgbClr val="000000"/>
                </a:solidFill>
                <a:latin typeface="Arial" pitchFamily="34" charset="0"/>
              </a:rPr>
              <a:t> TEST</a:t>
            </a:r>
            <a:endParaRPr lang="en-US" sz="1610" dirty="0">
              <a:solidFill>
                <a:srgbClr val="000000"/>
              </a:solidFill>
              <a:latin typeface="Arial" pitchFamily="34" charset="0"/>
            </a:endParaRPr>
          </a:p>
        </p:txBody>
      </p:sp>
      <p:sp>
        <p:nvSpPr>
          <p:cNvPr id="2787625" name="Rectangle 297"/>
          <p:cNvSpPr>
            <a:spLocks noChangeArrowheads="1"/>
          </p:cNvSpPr>
          <p:nvPr/>
        </p:nvSpPr>
        <p:spPr bwMode="auto">
          <a:xfrm>
            <a:off x="1883221" y="3382039"/>
            <a:ext cx="1223300" cy="515073"/>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252" dirty="0">
                <a:solidFill>
                  <a:schemeClr val="tx1"/>
                </a:solidFill>
                <a:latin typeface="Tahoma" pitchFamily="34" charset="0"/>
                <a:ea typeface="Tahoma" pitchFamily="34" charset="0"/>
                <a:cs typeface="Tahoma" pitchFamily="34" charset="0"/>
              </a:rPr>
              <a:t>TEK KİTLE</a:t>
            </a:r>
            <a:endParaRPr lang="en-US" sz="1252" dirty="0">
              <a:solidFill>
                <a:schemeClr val="tx1"/>
              </a:solidFill>
              <a:latin typeface="Tahoma" pitchFamily="34" charset="0"/>
              <a:ea typeface="Tahoma" pitchFamily="34" charset="0"/>
              <a:cs typeface="Tahoma" pitchFamily="34" charset="0"/>
            </a:endParaRPr>
          </a:p>
        </p:txBody>
      </p:sp>
      <p:sp>
        <p:nvSpPr>
          <p:cNvPr id="2787637" name="Rectangle 309"/>
          <p:cNvSpPr>
            <a:spLocks noChangeArrowheads="1"/>
          </p:cNvSpPr>
          <p:nvPr/>
        </p:nvSpPr>
        <p:spPr bwMode="auto">
          <a:xfrm>
            <a:off x="3257263" y="3382039"/>
            <a:ext cx="1223300" cy="515073"/>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252" dirty="0">
                <a:solidFill>
                  <a:schemeClr val="tx1"/>
                </a:solidFill>
                <a:latin typeface="Tahoma" pitchFamily="34" charset="0"/>
                <a:ea typeface="Tahoma" pitchFamily="34" charset="0"/>
                <a:cs typeface="Tahoma" pitchFamily="34" charset="0"/>
              </a:rPr>
              <a:t>İKİ KİTLE</a:t>
            </a:r>
            <a:endParaRPr lang="en-US" sz="1252" dirty="0">
              <a:solidFill>
                <a:schemeClr val="tx1"/>
              </a:solidFill>
              <a:latin typeface="Tahoma" pitchFamily="34" charset="0"/>
              <a:ea typeface="Tahoma" pitchFamily="34" charset="0"/>
              <a:cs typeface="Tahoma" pitchFamily="34" charset="0"/>
            </a:endParaRPr>
          </a:p>
        </p:txBody>
      </p:sp>
      <p:sp>
        <p:nvSpPr>
          <p:cNvPr id="2787649" name="Rectangle 321"/>
          <p:cNvSpPr>
            <a:spLocks noChangeArrowheads="1"/>
          </p:cNvSpPr>
          <p:nvPr/>
        </p:nvSpPr>
        <p:spPr bwMode="auto">
          <a:xfrm>
            <a:off x="4909868" y="3410318"/>
            <a:ext cx="1223300" cy="515073"/>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252" dirty="0">
                <a:solidFill>
                  <a:schemeClr val="tx1"/>
                </a:solidFill>
                <a:latin typeface="Tahoma" pitchFamily="34" charset="0"/>
                <a:ea typeface="Tahoma" pitchFamily="34" charset="0"/>
                <a:cs typeface="Tahoma" pitchFamily="34" charset="0"/>
              </a:rPr>
              <a:t>ÜÇ veya DAHA </a:t>
            </a:r>
          </a:p>
          <a:p>
            <a:pPr algn="ctr">
              <a:buNone/>
            </a:pPr>
            <a:r>
              <a:rPr lang="tr-TR" sz="1252" dirty="0">
                <a:solidFill>
                  <a:schemeClr val="tx1"/>
                </a:solidFill>
                <a:latin typeface="Tahoma" pitchFamily="34" charset="0"/>
                <a:ea typeface="Tahoma" pitchFamily="34" charset="0"/>
                <a:cs typeface="Tahoma" pitchFamily="34" charset="0"/>
              </a:rPr>
              <a:t>FAZLA KİTLE</a:t>
            </a:r>
            <a:endParaRPr lang="en-US" sz="1252" dirty="0">
              <a:solidFill>
                <a:schemeClr val="tx1"/>
              </a:solidFill>
              <a:latin typeface="Tahoma" pitchFamily="34" charset="0"/>
              <a:ea typeface="Tahoma" pitchFamily="34" charset="0"/>
              <a:cs typeface="Tahoma" pitchFamily="34" charset="0"/>
            </a:endParaRPr>
          </a:p>
        </p:txBody>
      </p:sp>
      <p:sp>
        <p:nvSpPr>
          <p:cNvPr id="2787660" name="Rectangle 332"/>
          <p:cNvSpPr>
            <a:spLocks noChangeArrowheads="1"/>
          </p:cNvSpPr>
          <p:nvPr/>
        </p:nvSpPr>
        <p:spPr bwMode="auto">
          <a:xfrm>
            <a:off x="7414958" y="2614979"/>
            <a:ext cx="2350023" cy="547266"/>
          </a:xfrm>
          <a:prstGeom prst="rect">
            <a:avLst/>
          </a:prstGeom>
          <a:ln/>
        </p:spPr>
        <p:style>
          <a:lnRef idx="2">
            <a:schemeClr val="accent6"/>
          </a:lnRef>
          <a:fillRef idx="1">
            <a:schemeClr val="lt1"/>
          </a:fillRef>
          <a:effectRef idx="0">
            <a:schemeClr val="accent6"/>
          </a:effectRef>
          <a:fontRef idx="minor">
            <a:schemeClr val="dk1"/>
          </a:fontRef>
        </p:style>
        <p:txBody>
          <a:bodyPr lIns="0" tIns="0" rIns="0" bIns="0" anchor="ctr">
            <a:noAutofit/>
          </a:bodyPr>
          <a:lstStyle/>
          <a:p>
            <a:pPr algn="ctr">
              <a:buNone/>
            </a:pPr>
            <a:r>
              <a:rPr lang="tr-TR" sz="1431" dirty="0">
                <a:solidFill>
                  <a:schemeClr val="tx1"/>
                </a:solidFill>
                <a:latin typeface="Tahoma" pitchFamily="34" charset="0"/>
                <a:ea typeface="Tahoma" pitchFamily="34" charset="0"/>
                <a:cs typeface="Tahoma" pitchFamily="34" charset="0"/>
              </a:rPr>
              <a:t>STANDART  SAPMA İÇİN TESTLER</a:t>
            </a:r>
            <a:endParaRPr lang="en-US" sz="1431" dirty="0">
              <a:solidFill>
                <a:schemeClr val="tx1"/>
              </a:solidFill>
              <a:latin typeface="Tahoma" pitchFamily="34" charset="0"/>
              <a:ea typeface="Tahoma" pitchFamily="34" charset="0"/>
              <a:cs typeface="Tahoma" pitchFamily="34" charset="0"/>
            </a:endParaRPr>
          </a:p>
        </p:txBody>
      </p:sp>
      <p:sp>
        <p:nvSpPr>
          <p:cNvPr id="2" name="Başlık 1"/>
          <p:cNvSpPr>
            <a:spLocks noGrp="1"/>
          </p:cNvSpPr>
          <p:nvPr>
            <p:ph type="title"/>
          </p:nvPr>
        </p:nvSpPr>
        <p:spPr/>
        <p:txBody>
          <a:bodyPr/>
          <a:lstStyle/>
          <a:p>
            <a:r>
              <a:rPr lang="tr-TR" dirty="0" err="1"/>
              <a:t>Hi</a:t>
            </a:r>
            <a:r>
              <a:rPr lang="en-US" dirty="0" err="1"/>
              <a:t>potez</a:t>
            </a:r>
            <a:r>
              <a:rPr lang="en-US" dirty="0"/>
              <a:t> </a:t>
            </a:r>
            <a:r>
              <a:rPr lang="tr-TR" dirty="0"/>
              <a:t>T</a:t>
            </a:r>
            <a:r>
              <a:rPr lang="en-US" dirty="0" err="1"/>
              <a:t>est</a:t>
            </a:r>
            <a:r>
              <a:rPr lang="en-US" dirty="0"/>
              <a:t> </a:t>
            </a:r>
            <a:r>
              <a:rPr lang="tr-TR" dirty="0"/>
              <a:t>Yol Haritası</a:t>
            </a:r>
          </a:p>
        </p:txBody>
      </p:sp>
      <p:sp>
        <p:nvSpPr>
          <p:cNvPr id="4" name="Veri Yer Tutucusu 3">
            <a:extLst>
              <a:ext uri="{FF2B5EF4-FFF2-40B4-BE49-F238E27FC236}">
                <a16:creationId xmlns:a16="http://schemas.microsoft.com/office/drawing/2014/main" id="{4616682E-383A-4712-1D47-56E47461C2C8}"/>
              </a:ext>
            </a:extLst>
          </p:cNvPr>
          <p:cNvSpPr>
            <a:spLocks noGrp="1"/>
          </p:cNvSpPr>
          <p:nvPr>
            <p:ph type="dt" sz="half" idx="10"/>
          </p:nvPr>
        </p:nvSpPr>
        <p:spPr/>
        <p:txBody>
          <a:bodyPr/>
          <a:lstStyle/>
          <a:p>
            <a:endParaRPr lang="tr-TR" dirty="0"/>
          </a:p>
        </p:txBody>
      </p:sp>
      <p:sp>
        <p:nvSpPr>
          <p:cNvPr id="3" name="İçerik Yer Tutucusu 2"/>
          <p:cNvSpPr>
            <a:spLocks noGrp="1"/>
          </p:cNvSpPr>
          <p:nvPr>
            <p:ph idx="1"/>
          </p:nvPr>
        </p:nvSpPr>
        <p:spPr>
          <a:xfrm>
            <a:off x="609600" y="1172451"/>
            <a:ext cx="10972800" cy="4889981"/>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tr-TR"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YAYGIN KULLANILAN HİPOTEZ TESTLERİ</a:t>
            </a:r>
            <a:endParaRPr lang="tr-TR"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endParaRPr>
          </a:p>
        </p:txBody>
      </p:sp>
      <p:sp>
        <p:nvSpPr>
          <p:cNvPr id="8" name="Slayt Numarası Yer Tutucusu 7">
            <a:extLst>
              <a:ext uri="{FF2B5EF4-FFF2-40B4-BE49-F238E27FC236}">
                <a16:creationId xmlns:a16="http://schemas.microsoft.com/office/drawing/2014/main" id="{2B29E6FD-415B-26EF-77F7-070FF1DF313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76</a:t>
            </a:fld>
            <a:endParaRPr lang="tr-TR"/>
          </a:p>
        </p:txBody>
      </p:sp>
      <p:sp>
        <p:nvSpPr>
          <p:cNvPr id="303" name="Rectangle 297"/>
          <p:cNvSpPr>
            <a:spLocks noChangeArrowheads="1"/>
          </p:cNvSpPr>
          <p:nvPr/>
        </p:nvSpPr>
        <p:spPr bwMode="auto">
          <a:xfrm>
            <a:off x="6546752" y="3453597"/>
            <a:ext cx="1223300" cy="515073"/>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252" dirty="0">
                <a:solidFill>
                  <a:schemeClr val="tx1"/>
                </a:solidFill>
                <a:latin typeface="Tahoma" pitchFamily="34" charset="0"/>
                <a:ea typeface="Tahoma" pitchFamily="34" charset="0"/>
                <a:cs typeface="Tahoma" pitchFamily="34" charset="0"/>
              </a:rPr>
              <a:t>TEK KİTLE</a:t>
            </a:r>
            <a:endParaRPr lang="en-US" sz="1252" dirty="0">
              <a:solidFill>
                <a:schemeClr val="tx1"/>
              </a:solidFill>
              <a:latin typeface="Tahoma" pitchFamily="34" charset="0"/>
              <a:ea typeface="Tahoma" pitchFamily="34" charset="0"/>
              <a:cs typeface="Tahoma" pitchFamily="34" charset="0"/>
            </a:endParaRPr>
          </a:p>
        </p:txBody>
      </p:sp>
      <p:sp>
        <p:nvSpPr>
          <p:cNvPr id="304" name="Rectangle 309"/>
          <p:cNvSpPr>
            <a:spLocks noChangeArrowheads="1"/>
          </p:cNvSpPr>
          <p:nvPr/>
        </p:nvSpPr>
        <p:spPr bwMode="auto">
          <a:xfrm>
            <a:off x="7920794" y="3453597"/>
            <a:ext cx="1223300" cy="515073"/>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252" dirty="0">
                <a:solidFill>
                  <a:schemeClr val="tx1"/>
                </a:solidFill>
                <a:latin typeface="Tahoma" pitchFamily="34" charset="0"/>
                <a:ea typeface="Tahoma" pitchFamily="34" charset="0"/>
                <a:cs typeface="Tahoma" pitchFamily="34" charset="0"/>
              </a:rPr>
              <a:t>İKİ KİTLE</a:t>
            </a:r>
            <a:endParaRPr lang="en-US" sz="1252" dirty="0">
              <a:solidFill>
                <a:schemeClr val="tx1"/>
              </a:solidFill>
              <a:latin typeface="Tahoma" pitchFamily="34" charset="0"/>
              <a:ea typeface="Tahoma" pitchFamily="34" charset="0"/>
              <a:cs typeface="Tahoma" pitchFamily="34" charset="0"/>
            </a:endParaRPr>
          </a:p>
        </p:txBody>
      </p:sp>
      <p:sp>
        <p:nvSpPr>
          <p:cNvPr id="305" name="Rectangle 321"/>
          <p:cNvSpPr>
            <a:spLocks noChangeArrowheads="1"/>
          </p:cNvSpPr>
          <p:nvPr/>
        </p:nvSpPr>
        <p:spPr bwMode="auto">
          <a:xfrm>
            <a:off x="9380049" y="3453597"/>
            <a:ext cx="1223300" cy="515073"/>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252" dirty="0">
                <a:solidFill>
                  <a:schemeClr val="tx1"/>
                </a:solidFill>
                <a:latin typeface="Tahoma" pitchFamily="34" charset="0"/>
                <a:ea typeface="Tahoma" pitchFamily="34" charset="0"/>
                <a:cs typeface="Tahoma" pitchFamily="34" charset="0"/>
              </a:rPr>
              <a:t>ÜÇ veya DAHA </a:t>
            </a:r>
          </a:p>
          <a:p>
            <a:pPr algn="ctr">
              <a:buNone/>
            </a:pPr>
            <a:r>
              <a:rPr lang="tr-TR" sz="1252" dirty="0">
                <a:solidFill>
                  <a:schemeClr val="tx1"/>
                </a:solidFill>
                <a:latin typeface="Tahoma" pitchFamily="34" charset="0"/>
                <a:ea typeface="Tahoma" pitchFamily="34" charset="0"/>
                <a:cs typeface="Tahoma" pitchFamily="34" charset="0"/>
              </a:rPr>
              <a:t>FAZLA KİTLE</a:t>
            </a:r>
            <a:endParaRPr lang="en-US" sz="1252" dirty="0">
              <a:solidFill>
                <a:schemeClr val="tx1"/>
              </a:solidFill>
              <a:latin typeface="Tahoma" pitchFamily="34" charset="0"/>
              <a:ea typeface="Tahoma" pitchFamily="34" charset="0"/>
              <a:cs typeface="Tahoma" pitchFamily="34" charset="0"/>
            </a:endParaRPr>
          </a:p>
        </p:txBody>
      </p:sp>
      <p:sp>
        <p:nvSpPr>
          <p:cNvPr id="309" name="Rectangle 63"/>
          <p:cNvSpPr>
            <a:spLocks noChangeArrowheads="1"/>
          </p:cNvSpPr>
          <p:nvPr/>
        </p:nvSpPr>
        <p:spPr bwMode="auto">
          <a:xfrm>
            <a:off x="3966960" y="4298966"/>
            <a:ext cx="1044262" cy="48359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t>Bağımsız</a:t>
            </a:r>
            <a:endParaRPr lang="en-US" sz="1610" dirty="0"/>
          </a:p>
        </p:txBody>
      </p:sp>
      <p:sp>
        <p:nvSpPr>
          <p:cNvPr id="310" name="Rectangle 220"/>
          <p:cNvSpPr>
            <a:spLocks noChangeArrowheads="1"/>
          </p:cNvSpPr>
          <p:nvPr/>
        </p:nvSpPr>
        <p:spPr bwMode="auto">
          <a:xfrm>
            <a:off x="8040138" y="4283631"/>
            <a:ext cx="965763" cy="643842"/>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610" dirty="0">
                <a:solidFill>
                  <a:srgbClr val="000000"/>
                </a:solidFill>
                <a:latin typeface="Arial" pitchFamily="34" charset="0"/>
              </a:rPr>
              <a:t>F- TESTİ</a:t>
            </a:r>
            <a:endParaRPr lang="en-US" sz="1610" dirty="0"/>
          </a:p>
        </p:txBody>
      </p:sp>
      <p:cxnSp>
        <p:nvCxnSpPr>
          <p:cNvPr id="5" name="Dirsek Bağlayıcısı 4"/>
          <p:cNvCxnSpPr>
            <a:stCxn id="2787336" idx="2"/>
            <a:endCxn id="2787660" idx="0"/>
          </p:cNvCxnSpPr>
          <p:nvPr/>
        </p:nvCxnSpPr>
        <p:spPr>
          <a:xfrm rot="16200000" flipH="1">
            <a:off x="7448771" y="1473779"/>
            <a:ext cx="319509" cy="1962890"/>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7" name="Dirsek Bağlayıcısı 6"/>
          <p:cNvCxnSpPr>
            <a:stCxn id="2787336" idx="2"/>
            <a:endCxn id="2787343" idx="0"/>
          </p:cNvCxnSpPr>
          <p:nvPr/>
        </p:nvCxnSpPr>
        <p:spPr>
          <a:xfrm rot="5400000">
            <a:off x="5423730" y="1360829"/>
            <a:ext cx="268709" cy="2137991"/>
          </a:xfrm>
          <a:prstGeom prst="bentConnector3">
            <a:avLst>
              <a:gd name="adj1" fmla="val 50000"/>
            </a:avLst>
          </a:prstGeom>
          <a:ln>
            <a:tailEnd type="arrow"/>
          </a:ln>
        </p:spPr>
        <p:style>
          <a:lnRef idx="2">
            <a:schemeClr val="accent6"/>
          </a:lnRef>
          <a:fillRef idx="1">
            <a:schemeClr val="lt1"/>
          </a:fillRef>
          <a:effectRef idx="0">
            <a:schemeClr val="accent6"/>
          </a:effectRef>
          <a:fontRef idx="minor">
            <a:schemeClr val="dk1"/>
          </a:fontRef>
        </p:style>
      </p:cxnSp>
      <p:cxnSp>
        <p:nvCxnSpPr>
          <p:cNvPr id="10" name="Dirsek Bağlayıcısı 9"/>
          <p:cNvCxnSpPr>
            <a:stCxn id="2787343" idx="2"/>
            <a:endCxn id="2787649" idx="0"/>
          </p:cNvCxnSpPr>
          <p:nvPr/>
        </p:nvCxnSpPr>
        <p:spPr>
          <a:xfrm rot="16200000" flipH="1">
            <a:off x="4855870" y="2744666"/>
            <a:ext cx="298872" cy="1032429"/>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12" name="Dirsek Bağlayıcısı 11"/>
          <p:cNvCxnSpPr>
            <a:stCxn id="2787343" idx="2"/>
            <a:endCxn id="2787637" idx="0"/>
          </p:cNvCxnSpPr>
          <p:nvPr/>
        </p:nvCxnSpPr>
        <p:spPr>
          <a:xfrm rot="5400000">
            <a:off x="4043707" y="2936654"/>
            <a:ext cx="270593" cy="620175"/>
          </a:xfrm>
          <a:prstGeom prst="bentConnector3">
            <a:avLst>
              <a:gd name="adj1" fmla="val 50000"/>
            </a:avLst>
          </a:prstGeom>
          <a:ln>
            <a:tailEnd type="arrow"/>
          </a:ln>
        </p:spPr>
        <p:style>
          <a:lnRef idx="2">
            <a:schemeClr val="accent6"/>
          </a:lnRef>
          <a:fillRef idx="1">
            <a:schemeClr val="lt1"/>
          </a:fillRef>
          <a:effectRef idx="0">
            <a:schemeClr val="accent6"/>
          </a:effectRef>
          <a:fontRef idx="minor">
            <a:schemeClr val="dk1"/>
          </a:fontRef>
        </p:style>
      </p:cxnSp>
      <p:cxnSp>
        <p:nvCxnSpPr>
          <p:cNvPr id="19" name="Dirsek Bağlayıcısı 18"/>
          <p:cNvCxnSpPr>
            <a:stCxn id="2787343" idx="2"/>
            <a:endCxn id="2787625" idx="0"/>
          </p:cNvCxnSpPr>
          <p:nvPr/>
        </p:nvCxnSpPr>
        <p:spPr>
          <a:xfrm rot="5400000">
            <a:off x="3356686" y="2249632"/>
            <a:ext cx="270593" cy="1994218"/>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21" name="Dirsek Bağlayıcısı 20"/>
          <p:cNvCxnSpPr>
            <a:stCxn id="2787637" idx="2"/>
            <a:endCxn id="309" idx="0"/>
          </p:cNvCxnSpPr>
          <p:nvPr/>
        </p:nvCxnSpPr>
        <p:spPr>
          <a:xfrm rot="16200000" flipH="1">
            <a:off x="3978075" y="3787950"/>
            <a:ext cx="401852" cy="620175"/>
          </a:xfrm>
          <a:prstGeom prst="bentConnector3">
            <a:avLst>
              <a:gd name="adj1" fmla="val 50000"/>
            </a:avLst>
          </a:prstGeom>
          <a:ln>
            <a:tailEnd type="arrow"/>
          </a:ln>
        </p:spPr>
        <p:style>
          <a:lnRef idx="2">
            <a:schemeClr val="accent6"/>
          </a:lnRef>
          <a:fillRef idx="1">
            <a:schemeClr val="lt1"/>
          </a:fillRef>
          <a:effectRef idx="0">
            <a:schemeClr val="accent6"/>
          </a:effectRef>
          <a:fontRef idx="minor">
            <a:schemeClr val="dk1"/>
          </a:fontRef>
        </p:style>
      </p:cxnSp>
      <p:cxnSp>
        <p:nvCxnSpPr>
          <p:cNvPr id="26" name="Dirsek Bağlayıcısı 25"/>
          <p:cNvCxnSpPr>
            <a:stCxn id="2787637" idx="2"/>
            <a:endCxn id="2787391" idx="0"/>
          </p:cNvCxnSpPr>
          <p:nvPr/>
        </p:nvCxnSpPr>
        <p:spPr>
          <a:xfrm rot="5400000">
            <a:off x="3444366" y="3874416"/>
            <a:ext cx="401852" cy="447243"/>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28" name="Dirsek Bağlayıcısı 27"/>
          <p:cNvCxnSpPr>
            <a:stCxn id="2787625" idx="2"/>
            <a:endCxn id="2787372" idx="0"/>
          </p:cNvCxnSpPr>
          <p:nvPr/>
        </p:nvCxnSpPr>
        <p:spPr>
          <a:xfrm rot="5400000">
            <a:off x="2196490" y="4049556"/>
            <a:ext cx="450823" cy="145940"/>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31" name="Dirsek Bağlayıcısı 30"/>
          <p:cNvCxnSpPr>
            <a:stCxn id="2787649" idx="2"/>
            <a:endCxn id="2787433" idx="0"/>
          </p:cNvCxnSpPr>
          <p:nvPr/>
        </p:nvCxnSpPr>
        <p:spPr>
          <a:xfrm rot="16200000" flipH="1">
            <a:off x="5447192" y="3999717"/>
            <a:ext cx="422544" cy="273892"/>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291" name="Düz Ok Bağlayıcısı 290"/>
          <p:cNvCxnSpPr>
            <a:stCxn id="309" idx="2"/>
            <a:endCxn id="2787384" idx="3"/>
          </p:cNvCxnSpPr>
          <p:nvPr/>
        </p:nvCxnSpPr>
        <p:spPr>
          <a:xfrm>
            <a:off x="4489091" y="4782560"/>
            <a:ext cx="2084" cy="273701"/>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293" name="Düz Ok Bağlayıcısı 292"/>
          <p:cNvCxnSpPr>
            <a:stCxn id="2787391" idx="2"/>
            <a:endCxn id="2787398" idx="3"/>
          </p:cNvCxnSpPr>
          <p:nvPr/>
        </p:nvCxnSpPr>
        <p:spPr>
          <a:xfrm flipH="1">
            <a:off x="3396450" y="4782562"/>
            <a:ext cx="25223" cy="305679"/>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295" name="Dirsek Bağlayıcısı 294"/>
          <p:cNvCxnSpPr>
            <a:stCxn id="2787660" idx="2"/>
            <a:endCxn id="305" idx="0"/>
          </p:cNvCxnSpPr>
          <p:nvPr/>
        </p:nvCxnSpPr>
        <p:spPr>
          <a:xfrm rot="16200000" flipH="1">
            <a:off x="9145161" y="2607056"/>
            <a:ext cx="291352" cy="1401730"/>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297" name="Dirsek Bağlayıcısı 296"/>
          <p:cNvCxnSpPr>
            <a:stCxn id="2787660" idx="2"/>
            <a:endCxn id="303" idx="0"/>
          </p:cNvCxnSpPr>
          <p:nvPr/>
        </p:nvCxnSpPr>
        <p:spPr>
          <a:xfrm rot="5400000">
            <a:off x="7728512" y="2592137"/>
            <a:ext cx="291352" cy="1431568"/>
          </a:xfrm>
          <a:prstGeom prst="bentConnector3">
            <a:avLst>
              <a:gd name="adj1" fmla="val 50000"/>
            </a:avLst>
          </a:prstGeom>
          <a:ln>
            <a:tailEnd type="arrow"/>
          </a:ln>
        </p:spPr>
        <p:style>
          <a:lnRef idx="2">
            <a:schemeClr val="accent6"/>
          </a:lnRef>
          <a:fillRef idx="1">
            <a:schemeClr val="lt1"/>
          </a:fillRef>
          <a:effectRef idx="0">
            <a:schemeClr val="accent6"/>
          </a:effectRef>
          <a:fontRef idx="minor">
            <a:schemeClr val="dk1"/>
          </a:fontRef>
        </p:style>
      </p:cxnSp>
      <p:cxnSp>
        <p:nvCxnSpPr>
          <p:cNvPr id="301" name="Dirsek Bağlayıcısı 300"/>
          <p:cNvCxnSpPr>
            <a:stCxn id="2787660" idx="2"/>
            <a:endCxn id="304" idx="0"/>
          </p:cNvCxnSpPr>
          <p:nvPr/>
        </p:nvCxnSpPr>
        <p:spPr>
          <a:xfrm rot="5400000">
            <a:off x="8415534" y="3279158"/>
            <a:ext cx="291352" cy="57525"/>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311" name="Düz Ok Bağlayıcısı 310"/>
          <p:cNvCxnSpPr>
            <a:stCxn id="305" idx="2"/>
            <a:endCxn id="2787573" idx="0"/>
          </p:cNvCxnSpPr>
          <p:nvPr/>
        </p:nvCxnSpPr>
        <p:spPr>
          <a:xfrm>
            <a:off x="9991702" y="3968673"/>
            <a:ext cx="6239" cy="314961"/>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313" name="Düz Ok Bağlayıcısı 312"/>
          <p:cNvCxnSpPr>
            <a:stCxn id="304" idx="2"/>
            <a:endCxn id="310" idx="0"/>
          </p:cNvCxnSpPr>
          <p:nvPr/>
        </p:nvCxnSpPr>
        <p:spPr>
          <a:xfrm flipH="1">
            <a:off x="8523022" y="3968673"/>
            <a:ext cx="9424" cy="314961"/>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315" name="Düz Ok Bağlayıcısı 314"/>
          <p:cNvCxnSpPr>
            <a:stCxn id="303" idx="2"/>
            <a:endCxn id="2787548" idx="0"/>
          </p:cNvCxnSpPr>
          <p:nvPr/>
        </p:nvCxnSpPr>
        <p:spPr>
          <a:xfrm>
            <a:off x="7158404" y="3968673"/>
            <a:ext cx="12363" cy="314961"/>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pic>
        <p:nvPicPr>
          <p:cNvPr id="41" name="Resim 40" descr="#34453 Clip Art Graphic Of An Orange Guy Character Waving And Leaning Against A Computer Mouse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577042" y="5185046"/>
            <a:ext cx="3016818" cy="1544813"/>
          </a:xfrm>
          <a:prstGeom prst="rect">
            <a:avLst/>
          </a:prstGeom>
          <a:noFill/>
          <a:ln>
            <a:noFill/>
          </a:ln>
        </p:spPr>
        <p:style>
          <a:lnRef idx="2">
            <a:schemeClr val="accent6"/>
          </a:lnRef>
          <a:fillRef idx="1">
            <a:schemeClr val="lt1"/>
          </a:fillRef>
          <a:effectRef idx="0">
            <a:schemeClr val="accent6"/>
          </a:effectRef>
          <a:fontRef idx="minor">
            <a:schemeClr val="dk1"/>
          </a:fontRef>
        </p:style>
      </p:pic>
      <p:pic>
        <p:nvPicPr>
          <p:cNvPr id="9" name="Resim 8">
            <a:extLst>
              <a:ext uri="{FF2B5EF4-FFF2-40B4-BE49-F238E27FC236}">
                <a16:creationId xmlns:a16="http://schemas.microsoft.com/office/drawing/2014/main" id="{E79733EB-E300-0D32-417A-278DCF070E8E}"/>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546752" y="2614979"/>
            <a:ext cx="4115157" cy="2371550"/>
          </a:xfrm>
          <a:prstGeom prst="rect">
            <a:avLst/>
          </a:prstGeom>
        </p:spPr>
      </p:pic>
    </p:spTree>
    <p:extLst>
      <p:ext uri="{BB962C8B-B14F-4D97-AF65-F5344CB8AC3E}">
        <p14:creationId xmlns:p14="http://schemas.microsoft.com/office/powerpoint/2010/main" val="4078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364" name="Rectangle 12"/>
          <p:cNvSpPr>
            <a:spLocks noChangeArrowheads="1"/>
          </p:cNvSpPr>
          <p:nvPr/>
        </p:nvSpPr>
        <p:spPr bwMode="auto">
          <a:xfrm>
            <a:off x="6431428" y="3586888"/>
            <a:ext cx="1641797"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ORANLAR İÇİN</a:t>
            </a:r>
          </a:p>
          <a:p>
            <a:pPr algn="ctr">
              <a:buNone/>
            </a:pPr>
            <a:r>
              <a:rPr lang="tr-TR" sz="1431" dirty="0">
                <a:solidFill>
                  <a:srgbClr val="000000"/>
                </a:solidFill>
                <a:latin typeface="Tahoma" pitchFamily="34" charset="0"/>
                <a:ea typeface="Tahoma" pitchFamily="34" charset="0"/>
                <a:cs typeface="Tahoma" pitchFamily="34" charset="0"/>
              </a:rPr>
              <a:t>TEST</a:t>
            </a:r>
            <a:endParaRPr lang="en-US" sz="1431" dirty="0">
              <a:latin typeface="Tahoma" pitchFamily="34" charset="0"/>
              <a:ea typeface="Tahoma" pitchFamily="34" charset="0"/>
              <a:cs typeface="Tahoma" pitchFamily="34" charset="0"/>
            </a:endParaRPr>
          </a:p>
        </p:txBody>
      </p:sp>
      <p:sp>
        <p:nvSpPr>
          <p:cNvPr id="2788369" name="Rectangle 17"/>
          <p:cNvSpPr>
            <a:spLocks noChangeArrowheads="1"/>
          </p:cNvSpPr>
          <p:nvPr/>
        </p:nvSpPr>
        <p:spPr bwMode="auto">
          <a:xfrm>
            <a:off x="3842240" y="4681571"/>
            <a:ext cx="1641797"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TEK</a:t>
            </a:r>
          </a:p>
          <a:p>
            <a:pPr algn="ctr">
              <a:buNone/>
            </a:pPr>
            <a:r>
              <a:rPr lang="tr-TR" sz="1431" dirty="0">
                <a:solidFill>
                  <a:srgbClr val="000000"/>
                </a:solidFill>
                <a:latin typeface="Tahoma" pitchFamily="34" charset="0"/>
                <a:ea typeface="Tahoma" pitchFamily="34" charset="0"/>
                <a:cs typeface="Tahoma" pitchFamily="34" charset="0"/>
              </a:rPr>
              <a:t>KİTLE</a:t>
            </a:r>
            <a:r>
              <a:rPr lang="en-US" sz="1431" dirty="0">
                <a:solidFill>
                  <a:srgbClr val="000000"/>
                </a:solidFill>
                <a:latin typeface="Tahoma" pitchFamily="34" charset="0"/>
                <a:ea typeface="Tahoma" pitchFamily="34" charset="0"/>
                <a:cs typeface="Tahoma" pitchFamily="34" charset="0"/>
              </a:rPr>
              <a:t> </a:t>
            </a:r>
            <a:endParaRPr lang="en-US" sz="1431" dirty="0">
              <a:latin typeface="Tahoma" pitchFamily="34" charset="0"/>
              <a:ea typeface="Tahoma" pitchFamily="34" charset="0"/>
              <a:cs typeface="Tahoma" pitchFamily="34" charset="0"/>
            </a:endParaRPr>
          </a:p>
        </p:txBody>
      </p:sp>
      <p:sp>
        <p:nvSpPr>
          <p:cNvPr id="2788378" name="Rectangle 26"/>
          <p:cNvSpPr>
            <a:spLocks noChangeArrowheads="1"/>
          </p:cNvSpPr>
          <p:nvPr/>
        </p:nvSpPr>
        <p:spPr bwMode="auto">
          <a:xfrm>
            <a:off x="3713454" y="5650639"/>
            <a:ext cx="1931526"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en-US" sz="1431" dirty="0">
                <a:solidFill>
                  <a:srgbClr val="000000"/>
                </a:solidFill>
                <a:latin typeface="Tahoma" pitchFamily="34" charset="0"/>
                <a:ea typeface="Tahoma" pitchFamily="34" charset="0"/>
                <a:cs typeface="Tahoma" pitchFamily="34" charset="0"/>
              </a:rPr>
              <a:t>Z-TEST </a:t>
            </a:r>
            <a:r>
              <a:rPr lang="tr-TR" sz="1431" dirty="0">
                <a:solidFill>
                  <a:srgbClr val="000000"/>
                </a:solidFill>
                <a:latin typeface="Tahoma" pitchFamily="34" charset="0"/>
                <a:ea typeface="Tahoma" pitchFamily="34" charset="0"/>
                <a:cs typeface="Tahoma" pitchFamily="34" charset="0"/>
              </a:rPr>
              <a:t> </a:t>
            </a:r>
          </a:p>
          <a:p>
            <a:pPr algn="ctr">
              <a:buNone/>
            </a:pPr>
            <a:r>
              <a:rPr lang="tr-TR" sz="1431" dirty="0">
                <a:solidFill>
                  <a:srgbClr val="000000"/>
                </a:solidFill>
                <a:latin typeface="Tahoma" pitchFamily="34" charset="0"/>
                <a:ea typeface="Tahoma" pitchFamily="34" charset="0"/>
                <a:cs typeface="Tahoma" pitchFamily="34" charset="0"/>
              </a:rPr>
              <a:t>TEK ORAN</a:t>
            </a:r>
            <a:endParaRPr lang="en-US" sz="1431" dirty="0">
              <a:latin typeface="Tahoma" pitchFamily="34" charset="0"/>
              <a:ea typeface="Tahoma" pitchFamily="34" charset="0"/>
              <a:cs typeface="Tahoma" pitchFamily="34" charset="0"/>
            </a:endParaRPr>
          </a:p>
        </p:txBody>
      </p:sp>
      <p:sp>
        <p:nvSpPr>
          <p:cNvPr id="2788394" name="Rectangle 42"/>
          <p:cNvSpPr>
            <a:spLocks noChangeArrowheads="1"/>
          </p:cNvSpPr>
          <p:nvPr/>
        </p:nvSpPr>
        <p:spPr bwMode="auto">
          <a:xfrm>
            <a:off x="6291427" y="5650639"/>
            <a:ext cx="1931526"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en-US" sz="1431" dirty="0">
                <a:solidFill>
                  <a:srgbClr val="000000"/>
                </a:solidFill>
                <a:latin typeface="Tahoma" pitchFamily="34" charset="0"/>
                <a:ea typeface="Tahoma" pitchFamily="34" charset="0"/>
                <a:cs typeface="Tahoma" pitchFamily="34" charset="0"/>
              </a:rPr>
              <a:t>Z-TEST</a:t>
            </a:r>
            <a:endParaRPr lang="tr-TR" sz="1431" dirty="0">
              <a:solidFill>
                <a:srgbClr val="000000"/>
              </a:solidFill>
              <a:latin typeface="Tahoma" pitchFamily="34" charset="0"/>
              <a:ea typeface="Tahoma" pitchFamily="34" charset="0"/>
              <a:cs typeface="Tahoma" pitchFamily="34" charset="0"/>
            </a:endParaRPr>
          </a:p>
          <a:p>
            <a:pPr algn="ctr">
              <a:buNone/>
            </a:pPr>
            <a:r>
              <a:rPr lang="tr-TR" sz="1431" dirty="0">
                <a:solidFill>
                  <a:srgbClr val="000000"/>
                </a:solidFill>
                <a:latin typeface="Tahoma" pitchFamily="34" charset="0"/>
                <a:ea typeface="Tahoma" pitchFamily="34" charset="0"/>
                <a:cs typeface="Tahoma" pitchFamily="34" charset="0"/>
              </a:rPr>
              <a:t>İKİ ORAN FARKI İÇİN </a:t>
            </a:r>
            <a:endParaRPr lang="en-US" sz="1431" dirty="0">
              <a:latin typeface="Tahoma" pitchFamily="34" charset="0"/>
              <a:ea typeface="Tahoma" pitchFamily="34" charset="0"/>
              <a:cs typeface="Tahoma" pitchFamily="34" charset="0"/>
            </a:endParaRPr>
          </a:p>
        </p:txBody>
      </p:sp>
      <p:sp>
        <p:nvSpPr>
          <p:cNvPr id="2788403" name="Rectangle 51"/>
          <p:cNvSpPr>
            <a:spLocks noChangeArrowheads="1"/>
          </p:cNvSpPr>
          <p:nvPr/>
        </p:nvSpPr>
        <p:spPr bwMode="auto">
          <a:xfrm>
            <a:off x="8736118" y="4681571"/>
            <a:ext cx="1641797"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ÜÇ  VEYA DAHA</a:t>
            </a:r>
          </a:p>
          <a:p>
            <a:pPr algn="ctr">
              <a:buNone/>
            </a:pPr>
            <a:r>
              <a:rPr lang="tr-TR" sz="1431" dirty="0">
                <a:solidFill>
                  <a:srgbClr val="000000"/>
                </a:solidFill>
                <a:latin typeface="Tahoma" pitchFamily="34" charset="0"/>
                <a:ea typeface="Tahoma" pitchFamily="34" charset="0"/>
                <a:cs typeface="Tahoma" pitchFamily="34" charset="0"/>
              </a:rPr>
              <a:t>FAZLA KİTLE</a:t>
            </a:r>
            <a:endParaRPr lang="en-US" sz="1431" dirty="0">
              <a:latin typeface="Tahoma" pitchFamily="34" charset="0"/>
              <a:ea typeface="Tahoma" pitchFamily="34" charset="0"/>
              <a:cs typeface="Tahoma" pitchFamily="34" charset="0"/>
            </a:endParaRPr>
          </a:p>
        </p:txBody>
      </p:sp>
      <p:sp>
        <p:nvSpPr>
          <p:cNvPr id="2788410" name="Rectangle 58"/>
          <p:cNvSpPr>
            <a:spLocks noChangeArrowheads="1"/>
          </p:cNvSpPr>
          <p:nvPr/>
        </p:nvSpPr>
        <p:spPr bwMode="auto">
          <a:xfrm>
            <a:off x="8607600" y="5650639"/>
            <a:ext cx="1931526"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ORTALAMALAR İÇİN</a:t>
            </a:r>
          </a:p>
          <a:p>
            <a:pPr algn="ctr">
              <a:buNone/>
            </a:pPr>
            <a:r>
              <a:rPr lang="en-US" sz="1431" dirty="0">
                <a:solidFill>
                  <a:srgbClr val="000000"/>
                </a:solidFill>
                <a:latin typeface="Tahoma" pitchFamily="34" charset="0"/>
                <a:ea typeface="Tahoma" pitchFamily="34" charset="0"/>
                <a:cs typeface="Tahoma" pitchFamily="34" charset="0"/>
              </a:rPr>
              <a:t>BINOM</a:t>
            </a:r>
            <a:r>
              <a:rPr lang="tr-TR" sz="1431" dirty="0">
                <a:solidFill>
                  <a:srgbClr val="000000"/>
                </a:solidFill>
                <a:latin typeface="Tahoma" pitchFamily="34" charset="0"/>
                <a:ea typeface="Tahoma" pitchFamily="34" charset="0"/>
                <a:cs typeface="Tahoma" pitchFamily="34" charset="0"/>
              </a:rPr>
              <a:t>  ANALİZİ</a:t>
            </a:r>
            <a:endParaRPr lang="en-US" sz="1431" dirty="0">
              <a:latin typeface="Tahoma" pitchFamily="34" charset="0"/>
              <a:ea typeface="Tahoma" pitchFamily="34" charset="0"/>
              <a:cs typeface="Tahoma" pitchFamily="34" charset="0"/>
            </a:endParaRPr>
          </a:p>
        </p:txBody>
      </p:sp>
      <p:sp>
        <p:nvSpPr>
          <p:cNvPr id="2788454" name="Rectangle 102"/>
          <p:cNvSpPr>
            <a:spLocks noChangeArrowheads="1"/>
          </p:cNvSpPr>
          <p:nvPr/>
        </p:nvSpPr>
        <p:spPr bwMode="auto">
          <a:xfrm>
            <a:off x="6417966" y="1955682"/>
            <a:ext cx="1641797"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AYRIK</a:t>
            </a:r>
            <a:endParaRPr lang="en-US" sz="1431" dirty="0">
              <a:latin typeface="Tahoma" pitchFamily="34" charset="0"/>
              <a:ea typeface="Tahoma" pitchFamily="34" charset="0"/>
              <a:cs typeface="Tahoma" pitchFamily="34" charset="0"/>
            </a:endParaRPr>
          </a:p>
        </p:txBody>
      </p:sp>
      <p:sp>
        <p:nvSpPr>
          <p:cNvPr id="2788459" name="Rectangle 107"/>
          <p:cNvSpPr>
            <a:spLocks noChangeArrowheads="1"/>
          </p:cNvSpPr>
          <p:nvPr/>
        </p:nvSpPr>
        <p:spPr bwMode="auto">
          <a:xfrm>
            <a:off x="6417966" y="2715660"/>
            <a:ext cx="1641797"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ORAN  VERİSİ</a:t>
            </a:r>
            <a:endParaRPr lang="en-US" sz="1431" dirty="0">
              <a:latin typeface="Tahoma" pitchFamily="34" charset="0"/>
              <a:ea typeface="Tahoma" pitchFamily="34" charset="0"/>
              <a:cs typeface="Tahoma" pitchFamily="34" charset="0"/>
            </a:endParaRPr>
          </a:p>
        </p:txBody>
      </p:sp>
      <p:sp>
        <p:nvSpPr>
          <p:cNvPr id="2788472" name="Rectangle 120"/>
          <p:cNvSpPr>
            <a:spLocks noChangeArrowheads="1"/>
          </p:cNvSpPr>
          <p:nvPr/>
        </p:nvSpPr>
        <p:spPr bwMode="auto">
          <a:xfrm>
            <a:off x="1103727" y="207964"/>
            <a:ext cx="991176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endParaRPr lang="tr-TR" sz="1610" dirty="0"/>
          </a:p>
        </p:txBody>
      </p:sp>
      <p:sp>
        <p:nvSpPr>
          <p:cNvPr id="2788479" name="Rectangle 127"/>
          <p:cNvSpPr>
            <a:spLocks noChangeArrowheads="1"/>
          </p:cNvSpPr>
          <p:nvPr/>
        </p:nvSpPr>
        <p:spPr bwMode="auto">
          <a:xfrm>
            <a:off x="6425644" y="4681571"/>
            <a:ext cx="1641797" cy="547266"/>
          </a:xfrm>
          <a:prstGeom prst="rect">
            <a:avLst/>
          </a:prstGeom>
          <a:ln/>
        </p:spPr>
        <p:style>
          <a:lnRef idx="2">
            <a:schemeClr val="accent6"/>
          </a:lnRef>
          <a:fillRef idx="1">
            <a:schemeClr val="lt1"/>
          </a:fillRef>
          <a:effectRef idx="0">
            <a:schemeClr val="accent6"/>
          </a:effectRef>
          <a:fontRef idx="minor">
            <a:schemeClr val="dk1"/>
          </a:fontRef>
        </p:style>
        <p:txBody>
          <a:bodyPr wrap="none" lIns="0" tIns="0" rIns="0" bIns="0" anchor="ctr">
            <a:noAutofit/>
          </a:bodyPr>
          <a:lstStyle/>
          <a:p>
            <a:pPr algn="ctr">
              <a:buNone/>
            </a:pPr>
            <a:r>
              <a:rPr lang="tr-TR" sz="1431" dirty="0">
                <a:solidFill>
                  <a:srgbClr val="000000"/>
                </a:solidFill>
                <a:latin typeface="Tahoma" pitchFamily="34" charset="0"/>
                <a:ea typeface="Tahoma" pitchFamily="34" charset="0"/>
                <a:cs typeface="Tahoma" pitchFamily="34" charset="0"/>
              </a:rPr>
              <a:t>İKİ</a:t>
            </a:r>
          </a:p>
          <a:p>
            <a:pPr algn="ctr">
              <a:buNone/>
            </a:pPr>
            <a:r>
              <a:rPr lang="tr-TR" sz="1431" dirty="0">
                <a:solidFill>
                  <a:srgbClr val="000000"/>
                </a:solidFill>
                <a:latin typeface="Tahoma" pitchFamily="34" charset="0"/>
                <a:ea typeface="Tahoma" pitchFamily="34" charset="0"/>
                <a:cs typeface="Tahoma" pitchFamily="34" charset="0"/>
              </a:rPr>
              <a:t>KİTLE</a:t>
            </a:r>
            <a:r>
              <a:rPr lang="en-US" sz="1431" dirty="0">
                <a:solidFill>
                  <a:srgbClr val="000000"/>
                </a:solidFill>
                <a:latin typeface="Tahoma" pitchFamily="34" charset="0"/>
                <a:ea typeface="Tahoma" pitchFamily="34" charset="0"/>
                <a:cs typeface="Tahoma" pitchFamily="34" charset="0"/>
              </a:rPr>
              <a:t> </a:t>
            </a:r>
            <a:endParaRPr lang="en-US" sz="1431" dirty="0">
              <a:latin typeface="Tahoma" pitchFamily="34" charset="0"/>
              <a:ea typeface="Tahoma" pitchFamily="34" charset="0"/>
              <a:cs typeface="Tahoma" pitchFamily="34" charset="0"/>
            </a:endParaRPr>
          </a:p>
        </p:txBody>
      </p:sp>
      <p:sp>
        <p:nvSpPr>
          <p:cNvPr id="2" name="Başlık 1"/>
          <p:cNvSpPr>
            <a:spLocks noGrp="1"/>
          </p:cNvSpPr>
          <p:nvPr>
            <p:ph type="title"/>
          </p:nvPr>
        </p:nvSpPr>
        <p:spPr/>
        <p:txBody>
          <a:bodyPr/>
          <a:lstStyle/>
          <a:p>
            <a:r>
              <a:rPr lang="tr-TR" dirty="0" err="1"/>
              <a:t>Hi</a:t>
            </a:r>
            <a:r>
              <a:rPr lang="en-US" dirty="0" err="1"/>
              <a:t>potez</a:t>
            </a:r>
            <a:r>
              <a:rPr lang="en-US" dirty="0"/>
              <a:t> </a:t>
            </a:r>
            <a:r>
              <a:rPr lang="tr-TR" dirty="0"/>
              <a:t>T</a:t>
            </a:r>
            <a:r>
              <a:rPr lang="en-US" dirty="0" err="1"/>
              <a:t>est</a:t>
            </a:r>
            <a:r>
              <a:rPr lang="en-US" dirty="0"/>
              <a:t> </a:t>
            </a:r>
            <a:r>
              <a:rPr lang="tr-TR" dirty="0"/>
              <a:t>Yol Haritası</a:t>
            </a:r>
          </a:p>
        </p:txBody>
      </p:sp>
      <p:sp>
        <p:nvSpPr>
          <p:cNvPr id="4" name="Veri Yer Tutucusu 3">
            <a:extLst>
              <a:ext uri="{FF2B5EF4-FFF2-40B4-BE49-F238E27FC236}">
                <a16:creationId xmlns:a16="http://schemas.microsoft.com/office/drawing/2014/main" id="{60447F13-2CBB-C368-67F3-20F8DFCCDF34}"/>
              </a:ext>
            </a:extLst>
          </p:cNvPr>
          <p:cNvSpPr>
            <a:spLocks noGrp="1"/>
          </p:cNvSpPr>
          <p:nvPr>
            <p:ph type="dt" sz="half" idx="10"/>
          </p:nvPr>
        </p:nvSpPr>
        <p:spPr/>
        <p:txBody>
          <a:bodyPr/>
          <a:lstStyle/>
          <a:p>
            <a:endParaRPr lang="tr-TR" dirty="0"/>
          </a:p>
        </p:txBody>
      </p:sp>
      <p:sp>
        <p:nvSpPr>
          <p:cNvPr id="3" name="İçerik Yer Tutucusu 2"/>
          <p:cNvSpPr>
            <a:spLocks noGrp="1"/>
          </p:cNvSpPr>
          <p:nvPr>
            <p:ph idx="1"/>
          </p:nvPr>
        </p:nvSpPr>
        <p:spPr>
          <a:xfrm>
            <a:off x="1009150" y="1364204"/>
            <a:ext cx="5946415" cy="4889981"/>
          </a:xfrm>
        </p:spPr>
        <p:txBody>
          <a:bodyPr vert="horz" lIns="81743" tIns="40870" rIns="81743" bIns="40870" rtlCol="0">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tr-TR"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YAYGIN KULLANILAN</a:t>
            </a:r>
          </a:p>
          <a:p>
            <a:pPr algn="ctr"/>
            <a:r>
              <a:rPr lang="tr-TR" sz="2861" b="1" dirty="0">
                <a:ln w="3175">
                  <a:solidFill>
                    <a:srgbClr val="965D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5400000" algn="t" rotWithShape="0">
                    <a:prstClr val="black">
                      <a:alpha val="40000"/>
                    </a:prstClr>
                  </a:outerShdw>
                </a:effectLst>
                <a:latin typeface="Arial" pitchFamily="34" charset="0"/>
              </a:rPr>
              <a:t>HİPOTEZ TESTLERİ</a:t>
            </a:r>
          </a:p>
        </p:txBody>
      </p:sp>
      <p:sp>
        <p:nvSpPr>
          <p:cNvPr id="8" name="Slayt Numarası Yer Tutucusu 7">
            <a:extLst>
              <a:ext uri="{FF2B5EF4-FFF2-40B4-BE49-F238E27FC236}">
                <a16:creationId xmlns:a16="http://schemas.microsoft.com/office/drawing/2014/main" id="{343478E2-B328-1884-7180-3419249C1F2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77</a:t>
            </a:fld>
            <a:endParaRPr lang="tr-TR"/>
          </a:p>
        </p:txBody>
      </p:sp>
      <p:cxnSp>
        <p:nvCxnSpPr>
          <p:cNvPr id="5" name="Düz Ok Bağlayıcısı 4"/>
          <p:cNvCxnSpPr>
            <a:stCxn id="2788454" idx="2"/>
            <a:endCxn id="2788459" idx="0"/>
          </p:cNvCxnSpPr>
          <p:nvPr/>
        </p:nvCxnSpPr>
        <p:spPr>
          <a:xfrm>
            <a:off x="7238864" y="2502950"/>
            <a:ext cx="0" cy="212712"/>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7" name="Düz Ok Bağlayıcısı 6"/>
          <p:cNvCxnSpPr>
            <a:stCxn id="2788459" idx="2"/>
            <a:endCxn id="2788364" idx="0"/>
          </p:cNvCxnSpPr>
          <p:nvPr/>
        </p:nvCxnSpPr>
        <p:spPr>
          <a:xfrm>
            <a:off x="7238866" y="3262928"/>
            <a:ext cx="13463" cy="323962"/>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10" name="Düz Ok Bağlayıcısı 9"/>
          <p:cNvCxnSpPr>
            <a:stCxn id="2788364" idx="2"/>
            <a:endCxn id="2788479" idx="0"/>
          </p:cNvCxnSpPr>
          <p:nvPr/>
        </p:nvCxnSpPr>
        <p:spPr>
          <a:xfrm flipH="1">
            <a:off x="7246543" y="4134153"/>
            <a:ext cx="5784" cy="547418"/>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13" name="Dirsek Bağlayıcısı 12"/>
          <p:cNvCxnSpPr>
            <a:stCxn id="2788364" idx="2"/>
            <a:endCxn id="2788403" idx="0"/>
          </p:cNvCxnSpPr>
          <p:nvPr/>
        </p:nvCxnSpPr>
        <p:spPr>
          <a:xfrm rot="16200000" flipH="1">
            <a:off x="8130962" y="3255519"/>
            <a:ext cx="547418" cy="2304690"/>
          </a:xfrm>
          <a:prstGeom prst="bentConnector3">
            <a:avLst>
              <a:gd name="adj1" fmla="val 50000"/>
            </a:avLst>
          </a:prstGeom>
          <a:ln>
            <a:tailEnd type="arrow"/>
          </a:ln>
        </p:spPr>
        <p:style>
          <a:lnRef idx="2">
            <a:schemeClr val="accent6"/>
          </a:lnRef>
          <a:fillRef idx="1">
            <a:schemeClr val="lt1"/>
          </a:fillRef>
          <a:effectRef idx="0">
            <a:schemeClr val="accent6"/>
          </a:effectRef>
          <a:fontRef idx="minor">
            <a:schemeClr val="dk1"/>
          </a:fontRef>
        </p:style>
      </p:cxnSp>
      <p:cxnSp>
        <p:nvCxnSpPr>
          <p:cNvPr id="17" name="Dirsek Bağlayıcısı 16"/>
          <p:cNvCxnSpPr>
            <a:stCxn id="2788364" idx="2"/>
            <a:endCxn id="2788369" idx="0"/>
          </p:cNvCxnSpPr>
          <p:nvPr/>
        </p:nvCxnSpPr>
        <p:spPr>
          <a:xfrm rot="5400000">
            <a:off x="5684024" y="3113271"/>
            <a:ext cx="547418" cy="2589188"/>
          </a:xfrm>
          <a:prstGeom prst="bentConnector3">
            <a:avLst/>
          </a:prstGeom>
          <a:ln>
            <a:tailEnd type="arrow"/>
          </a:ln>
        </p:spPr>
        <p:style>
          <a:lnRef idx="2">
            <a:schemeClr val="accent6"/>
          </a:lnRef>
          <a:fillRef idx="1">
            <a:schemeClr val="lt1"/>
          </a:fillRef>
          <a:effectRef idx="0">
            <a:schemeClr val="accent6"/>
          </a:effectRef>
          <a:fontRef idx="minor">
            <a:schemeClr val="dk1"/>
          </a:fontRef>
        </p:style>
      </p:cxnSp>
      <p:cxnSp>
        <p:nvCxnSpPr>
          <p:cNvPr id="19" name="Düz Ok Bağlayıcısı 18"/>
          <p:cNvCxnSpPr>
            <a:stCxn id="2788369" idx="2"/>
            <a:endCxn id="2788378" idx="0"/>
          </p:cNvCxnSpPr>
          <p:nvPr/>
        </p:nvCxnSpPr>
        <p:spPr>
          <a:xfrm>
            <a:off x="4663139" y="5228837"/>
            <a:ext cx="16078" cy="421802"/>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22" name="Düz Ok Bağlayıcısı 21"/>
          <p:cNvCxnSpPr>
            <a:stCxn id="2788479" idx="2"/>
            <a:endCxn id="2788394" idx="0"/>
          </p:cNvCxnSpPr>
          <p:nvPr/>
        </p:nvCxnSpPr>
        <p:spPr>
          <a:xfrm>
            <a:off x="7246545" y="5228837"/>
            <a:ext cx="10648" cy="421802"/>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cxnSp>
        <p:nvCxnSpPr>
          <p:cNvPr id="24" name="Düz Ok Bağlayıcısı 23"/>
          <p:cNvCxnSpPr>
            <a:stCxn id="2788403" idx="2"/>
            <a:endCxn id="2788410" idx="0"/>
          </p:cNvCxnSpPr>
          <p:nvPr/>
        </p:nvCxnSpPr>
        <p:spPr>
          <a:xfrm>
            <a:off x="9557017" y="5228837"/>
            <a:ext cx="16346" cy="421802"/>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pic>
        <p:nvPicPr>
          <p:cNvPr id="23" name="Resim 22" descr="#34365 Clip Art Graphic Of An Orange Guy Character Sitting And Cutting Shapes Out Of A Sheet Of Paper by Jester Art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568292" y="1242954"/>
            <a:ext cx="2767420" cy="3016815"/>
          </a:xfrm>
          <a:prstGeom prst="rect">
            <a:avLst/>
          </a:prstGeom>
          <a:noFill/>
          <a:ln>
            <a:noFill/>
          </a:ln>
        </p:spPr>
      </p:pic>
    </p:spTree>
    <p:extLst>
      <p:ext uri="{BB962C8B-B14F-4D97-AF65-F5344CB8AC3E}">
        <p14:creationId xmlns:p14="http://schemas.microsoft.com/office/powerpoint/2010/main" val="2350080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F8B9-240C-D02D-4836-8D2B832262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B250F8-C4D1-6941-775F-97AF33457CC4}"/>
              </a:ext>
            </a:extLst>
          </p:cNvPr>
          <p:cNvSpPr>
            <a:spLocks noGrp="1"/>
          </p:cNvSpPr>
          <p:nvPr>
            <p:ph type="body" sz="quarter" idx="11"/>
          </p:nvPr>
        </p:nvSpPr>
        <p:spPr>
          <a:xfrm>
            <a:off x="4355933" y="2882592"/>
            <a:ext cx="3905250" cy="962025"/>
          </a:xfrm>
        </p:spPr>
        <p:txBody>
          <a:bodyPr>
            <a:normAutofit fontScale="92500" lnSpcReduction="10000"/>
          </a:bodyPr>
          <a:lstStyle/>
          <a:p>
            <a:r>
              <a:rPr lang="en-US" dirty="0"/>
              <a:t>COFFEE?</a:t>
            </a:r>
          </a:p>
        </p:txBody>
      </p:sp>
      <p:pic>
        <p:nvPicPr>
          <p:cNvPr id="3" name="Grafik 2" descr="Kahve düz dolguyla">
            <a:extLst>
              <a:ext uri="{FF2B5EF4-FFF2-40B4-BE49-F238E27FC236}">
                <a16:creationId xmlns:a16="http://schemas.microsoft.com/office/drawing/2014/main" id="{AAC0B9B4-4D8A-404B-2B5C-211B20A2D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1073" y="134228"/>
            <a:ext cx="2669524" cy="2669524"/>
          </a:xfrm>
          <a:prstGeom prst="rect">
            <a:avLst/>
          </a:prstGeom>
        </p:spPr>
      </p:pic>
      <p:pic>
        <p:nvPicPr>
          <p:cNvPr id="4" name="Grafik 3" descr="Tabak Çevirme ana hat">
            <a:extLst>
              <a:ext uri="{FF2B5EF4-FFF2-40B4-BE49-F238E27FC236}">
                <a16:creationId xmlns:a16="http://schemas.microsoft.com/office/drawing/2014/main" id="{570F478E-D02F-9EB4-C4F6-A876CE436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4538" y="4344980"/>
            <a:ext cx="1048040" cy="1048040"/>
          </a:xfrm>
          <a:prstGeom prst="rect">
            <a:avLst/>
          </a:prstGeom>
        </p:spPr>
      </p:pic>
      <p:pic>
        <p:nvPicPr>
          <p:cNvPr id="5" name="Grafik 4" descr="Kronometre 75% düz dolguyla">
            <a:extLst>
              <a:ext uri="{FF2B5EF4-FFF2-40B4-BE49-F238E27FC236}">
                <a16:creationId xmlns:a16="http://schemas.microsoft.com/office/drawing/2014/main" id="{B8C0AEF7-BEA9-3C43-3ED4-3CCB3BE92F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3438" y="1133366"/>
            <a:ext cx="817679" cy="817679"/>
          </a:xfrm>
          <a:prstGeom prst="rect">
            <a:avLst/>
          </a:prstGeom>
        </p:spPr>
      </p:pic>
      <p:sp>
        <p:nvSpPr>
          <p:cNvPr id="6" name="Metin Yer Tutucusu 2">
            <a:extLst>
              <a:ext uri="{FF2B5EF4-FFF2-40B4-BE49-F238E27FC236}">
                <a16:creationId xmlns:a16="http://schemas.microsoft.com/office/drawing/2014/main" id="{D3C617AB-C0FD-5941-E003-8F7E65F521B8}"/>
              </a:ext>
            </a:extLst>
          </p:cNvPr>
          <p:cNvSpPr txBox="1">
            <a:spLocks/>
          </p:cNvSpPr>
          <p:nvPr/>
        </p:nvSpPr>
        <p:spPr>
          <a:xfrm>
            <a:off x="4060217" y="2108726"/>
            <a:ext cx="4324122" cy="1003478"/>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Font typeface="Arial" panose="020B0604020202020204" pitchFamily="34" charset="0"/>
              <a:buNone/>
              <a:defRPr sz="6600" b="1" kern="1200">
                <a:solidFill>
                  <a:schemeClr val="bg1"/>
                </a:solidFill>
                <a:latin typeface="Century Gothic"/>
                <a:ea typeface="+mn-ea"/>
                <a:cs typeface="Century Gothic"/>
              </a:defRPr>
            </a:lvl1pPr>
            <a:lvl2pPr marL="742950" indent="-285750" algn="l" defTabSz="457200" rtl="0" eaLnBrk="1" latinLnBrk="0" hangingPunct="1">
              <a:spcBef>
                <a:spcPct val="20000"/>
              </a:spcBef>
              <a:buSzPct val="115000"/>
              <a:buFont typeface="Arial" panose="020B0604020202020204" pitchFamily="34" charset="0"/>
              <a:buChar char="•"/>
              <a:defRPr sz="2400" b="0" i="0" kern="1200" baseline="0">
                <a:solidFill>
                  <a:srgbClr val="004047"/>
                </a:solidFill>
                <a:latin typeface="Century Gothic"/>
                <a:ea typeface="+mn-ea"/>
                <a:cs typeface="Century Gothic"/>
              </a:defRPr>
            </a:lvl2pPr>
            <a:lvl3pPr marL="1257300" indent="-342900" algn="l" defTabSz="457200" rtl="0" eaLnBrk="1" latinLnBrk="0" hangingPunct="1">
              <a:spcBef>
                <a:spcPct val="20000"/>
              </a:spcBef>
              <a:buSzPct val="100000"/>
              <a:buFont typeface="Courier New" panose="02070309020205020404" pitchFamily="49" charset="0"/>
              <a:buChar char="o"/>
              <a:defRPr sz="2000" b="0" i="0" kern="1200">
                <a:solidFill>
                  <a:srgbClr val="004047"/>
                </a:solidFill>
                <a:latin typeface="Century Gothic"/>
                <a:ea typeface="+mn-ea"/>
                <a:cs typeface="Century Gothic"/>
              </a:defRPr>
            </a:lvl3pPr>
            <a:lvl4pPr marL="1600200" indent="-228600" algn="l" defTabSz="457200" rtl="0" eaLnBrk="1" latinLnBrk="0" hangingPunct="1">
              <a:spcBef>
                <a:spcPct val="20000"/>
              </a:spcBef>
              <a:buSzPct val="100000"/>
              <a:buFont typeface="Arial" panose="020B0604020202020204" pitchFamily="34" charset="0"/>
              <a:buChar char="•"/>
              <a:defRPr sz="18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SzPct val="115000"/>
              <a:buFont typeface="Arial" panose="020B0604020202020204" pitchFamily="34" charset="0"/>
              <a:buChar char="•"/>
              <a:defRPr sz="1600" b="0" i="0" kern="1200" baseline="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a:t>15 dakika ARA</a:t>
            </a:r>
            <a:endParaRPr lang="en-GB" dirty="0"/>
          </a:p>
        </p:txBody>
      </p:sp>
    </p:spTree>
    <p:extLst>
      <p:ext uri="{BB962C8B-B14F-4D97-AF65-F5344CB8AC3E}">
        <p14:creationId xmlns:p14="http://schemas.microsoft.com/office/powerpoint/2010/main" val="1639404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9C717BEA-99AD-D046-D126-EC5F0278B7C2}"/>
              </a:ext>
            </a:extLst>
          </p:cNvPr>
          <p:cNvSpPr>
            <a:spLocks noGrp="1"/>
          </p:cNvSpPr>
          <p:nvPr>
            <p:ph type="body" sz="quarter" idx="11"/>
          </p:nvPr>
        </p:nvSpPr>
        <p:spPr/>
        <p:txBody>
          <a:bodyPr>
            <a:normAutofit/>
          </a:bodyPr>
          <a:lstStyle/>
          <a:p>
            <a:r>
              <a:rPr lang="tr-TR" dirty="0"/>
              <a:t>11</a:t>
            </a:r>
            <a:r>
              <a:rPr lang="it-IT" dirty="0"/>
              <a:t>. Oturum</a:t>
            </a:r>
          </a:p>
          <a:p>
            <a:endParaRPr lang="en-GB" dirty="0"/>
          </a:p>
        </p:txBody>
      </p:sp>
      <p:sp>
        <p:nvSpPr>
          <p:cNvPr id="4" name="Metin Yer Tutucusu 3">
            <a:extLst>
              <a:ext uri="{FF2B5EF4-FFF2-40B4-BE49-F238E27FC236}">
                <a16:creationId xmlns:a16="http://schemas.microsoft.com/office/drawing/2014/main" id="{9987B826-4503-8CF6-4AD9-7714A7F8C63A}"/>
              </a:ext>
            </a:extLst>
          </p:cNvPr>
          <p:cNvSpPr>
            <a:spLocks noGrp="1"/>
          </p:cNvSpPr>
          <p:nvPr>
            <p:ph type="body" sz="quarter" idx="12"/>
          </p:nvPr>
        </p:nvSpPr>
        <p:spPr>
          <a:xfrm>
            <a:off x="2189851" y="2121734"/>
            <a:ext cx="5789613" cy="1487740"/>
          </a:xfrm>
        </p:spPr>
        <p:txBody>
          <a:bodyPr>
            <a:normAutofit/>
          </a:bodyPr>
          <a:lstStyle/>
          <a:p>
            <a:r>
              <a:rPr lang="tr-TR" sz="2800" dirty="0"/>
              <a:t>1. </a:t>
            </a:r>
            <a:r>
              <a:rPr lang="en-GB" sz="2800" dirty="0" err="1"/>
              <a:t>Toplu</a:t>
            </a:r>
            <a:r>
              <a:rPr lang="en-GB" sz="2800" dirty="0"/>
              <a:t> </a:t>
            </a:r>
            <a:r>
              <a:rPr lang="en-GB" sz="2800" dirty="0" err="1"/>
              <a:t>taşımacılıkta</a:t>
            </a:r>
            <a:r>
              <a:rPr lang="en-GB" sz="2800" dirty="0"/>
              <a:t> </a:t>
            </a:r>
            <a:r>
              <a:rPr lang="en-GB" sz="2800" dirty="0" err="1"/>
              <a:t>verilerin</a:t>
            </a:r>
            <a:r>
              <a:rPr lang="en-GB" sz="2800" dirty="0"/>
              <a:t> </a:t>
            </a:r>
            <a:r>
              <a:rPr lang="en-GB" sz="2800" dirty="0" err="1"/>
              <a:t>Hipotez</a:t>
            </a:r>
            <a:r>
              <a:rPr lang="en-GB" sz="2800" dirty="0"/>
              <a:t> </a:t>
            </a:r>
            <a:r>
              <a:rPr lang="en-GB" sz="2800" dirty="0" err="1"/>
              <a:t>testlerle</a:t>
            </a:r>
            <a:r>
              <a:rPr lang="en-GB" sz="2800" dirty="0"/>
              <a:t> </a:t>
            </a:r>
            <a:r>
              <a:rPr lang="en-GB" sz="2800" dirty="0" err="1"/>
              <a:t>analizi</a:t>
            </a:r>
            <a:r>
              <a:rPr lang="en-GB" sz="2800" dirty="0"/>
              <a:t> </a:t>
            </a:r>
          </a:p>
        </p:txBody>
      </p:sp>
      <p:sp>
        <p:nvSpPr>
          <p:cNvPr id="6" name="Metin kutusu 5">
            <a:extLst>
              <a:ext uri="{FF2B5EF4-FFF2-40B4-BE49-F238E27FC236}">
                <a16:creationId xmlns:a16="http://schemas.microsoft.com/office/drawing/2014/main" id="{BBA65491-0CDD-DFF5-E47A-6FB8FE2108AF}"/>
              </a:ext>
            </a:extLst>
          </p:cNvPr>
          <p:cNvSpPr txBox="1"/>
          <p:nvPr/>
        </p:nvSpPr>
        <p:spPr>
          <a:xfrm>
            <a:off x="6280484" y="3672315"/>
            <a:ext cx="5531089" cy="646331"/>
          </a:xfrm>
          <a:prstGeom prst="rect">
            <a:avLst/>
          </a:prstGeom>
          <a:noFill/>
        </p:spPr>
        <p:txBody>
          <a:bodyPr wrap="square">
            <a:spAutoFit/>
          </a:bodyPr>
          <a:lstStyle/>
          <a:p>
            <a:r>
              <a:rPr lang="en-GB" sz="3600" b="1" dirty="0" err="1">
                <a:latin typeface="+mj-lt"/>
              </a:rPr>
              <a:t>Hipotez</a:t>
            </a:r>
            <a:r>
              <a:rPr lang="en-GB" sz="3600" b="1" dirty="0">
                <a:latin typeface="+mj-lt"/>
              </a:rPr>
              <a:t>-Test Veri </a:t>
            </a:r>
            <a:r>
              <a:rPr lang="en-GB" sz="3600" b="1" dirty="0" err="1">
                <a:latin typeface="+mj-lt"/>
              </a:rPr>
              <a:t>analizi</a:t>
            </a:r>
            <a:r>
              <a:rPr lang="en-GB" sz="3600" b="1" dirty="0">
                <a:latin typeface="+mj-lt"/>
              </a:rPr>
              <a:t> </a:t>
            </a:r>
          </a:p>
        </p:txBody>
      </p:sp>
    </p:spTree>
    <p:extLst>
      <p:ext uri="{BB962C8B-B14F-4D97-AF65-F5344CB8AC3E}">
        <p14:creationId xmlns:p14="http://schemas.microsoft.com/office/powerpoint/2010/main" val="4229621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Ortalama</a:t>
            </a:r>
            <a:endParaRPr lang="tr-TR" dirty="0"/>
          </a:p>
        </p:txBody>
      </p:sp>
      <p:sp>
        <p:nvSpPr>
          <p:cNvPr id="4" name="Veri Yer Tutucusu 3">
            <a:extLst>
              <a:ext uri="{FF2B5EF4-FFF2-40B4-BE49-F238E27FC236}">
                <a16:creationId xmlns:a16="http://schemas.microsoft.com/office/drawing/2014/main" id="{A61E1BE1-A9DA-C9CD-8474-0697DD835780}"/>
              </a:ext>
            </a:extLst>
          </p:cNvPr>
          <p:cNvSpPr>
            <a:spLocks noGrp="1"/>
          </p:cNvSpPr>
          <p:nvPr>
            <p:ph type="dt" sz="half" idx="10"/>
          </p:nvPr>
        </p:nvSpPr>
        <p:spPr/>
        <p:txBody>
          <a:bodyPr/>
          <a:lstStyle/>
          <a:p>
            <a:endParaRPr lang="tr-TR" dirty="0"/>
          </a:p>
        </p:txBody>
      </p:sp>
      <p:sp>
        <p:nvSpPr>
          <p:cNvPr id="19459" name="2 İçerik Yer Tutucusu"/>
          <p:cNvSpPr>
            <a:spLocks noGrp="1"/>
          </p:cNvSpPr>
          <p:nvPr>
            <p:ph idx="1"/>
          </p:nvPr>
        </p:nvSpPr>
        <p:spPr>
          <a:xfrm>
            <a:off x="884903" y="1132168"/>
            <a:ext cx="10972800" cy="4889981"/>
          </a:xfrm>
        </p:spPr>
        <p:txBody>
          <a:bodyPr>
            <a:normAutofit lnSpcReduction="10000"/>
          </a:bodyPr>
          <a:lstStyle/>
          <a:p>
            <a:endParaRPr lang="tr-TR" b="0" dirty="0"/>
          </a:p>
          <a:p>
            <a:r>
              <a:rPr lang="tr-TR" b="0" dirty="0"/>
              <a:t>Basit aritmetik ortalama</a:t>
            </a:r>
          </a:p>
          <a:p>
            <a:endParaRPr lang="tr-TR" b="0" dirty="0"/>
          </a:p>
          <a:p>
            <a:endParaRPr lang="tr-TR" b="0" dirty="0"/>
          </a:p>
          <a:p>
            <a:endParaRPr lang="tr-TR" b="0" dirty="0"/>
          </a:p>
          <a:p>
            <a:endParaRPr lang="tr-TR" b="0" dirty="0"/>
          </a:p>
          <a:p>
            <a:r>
              <a:rPr lang="tr-TR" b="0" dirty="0"/>
              <a:t>Ağırlıklı ortalama</a:t>
            </a:r>
          </a:p>
          <a:p>
            <a:endParaRPr lang="tr-TR" b="0" dirty="0"/>
          </a:p>
          <a:p>
            <a:endParaRPr lang="tr-TR" b="0" dirty="0"/>
          </a:p>
          <a:p>
            <a:endParaRPr lang="tr-TR" b="0" dirty="0"/>
          </a:p>
          <a:p>
            <a:endParaRPr lang="tr-TR" b="0" dirty="0"/>
          </a:p>
          <a:p>
            <a:r>
              <a:rPr lang="tr-TR" b="0" dirty="0"/>
              <a:t>Geometrik ortalama		</a:t>
            </a:r>
          </a:p>
        </p:txBody>
      </p:sp>
      <p:sp>
        <p:nvSpPr>
          <p:cNvPr id="8" name="Slayt Numarası Yer Tutucusu 7">
            <a:extLst>
              <a:ext uri="{FF2B5EF4-FFF2-40B4-BE49-F238E27FC236}">
                <a16:creationId xmlns:a16="http://schemas.microsoft.com/office/drawing/2014/main" id="{1EF12A52-61CD-2FC6-D6F2-C0AAC68D2AD8}"/>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8</a:t>
            </a:fld>
            <a:endParaRPr lang="tr-TR"/>
          </a:p>
        </p:txBody>
      </p:sp>
      <mc:AlternateContent xmlns:mc="http://schemas.openxmlformats.org/markup-compatibility/2006" xmlns:a14="http://schemas.microsoft.com/office/drawing/2010/main">
        <mc:Choice Requires="a14">
          <p:sp>
            <p:nvSpPr>
              <p:cNvPr id="3" name="Metin kutusu 2"/>
              <p:cNvSpPr txBox="1"/>
              <p:nvPr/>
            </p:nvSpPr>
            <p:spPr>
              <a:xfrm>
                <a:off x="4912734" y="1258872"/>
                <a:ext cx="2464457" cy="1047594"/>
              </a:xfrm>
              <a:prstGeom prst="rect">
                <a:avLst/>
              </a:prstGeom>
              <a:noFill/>
            </p:spPr>
            <p:txBody>
              <a:bodyPr wrap="none" rtlCol="0">
                <a:spAutoFit/>
              </a:bodyPr>
              <a:lstStyle/>
              <a:p>
                <a:pPr>
                  <a:buNone/>
                </a:pPr>
                <a:r>
                  <a:rPr lang="tr-TR" sz="3934" dirty="0"/>
                  <a:t> </a:t>
                </a:r>
                <a14:m>
                  <m:oMath xmlns:m="http://schemas.openxmlformats.org/officeDocument/2006/math">
                    <m:f>
                      <m:fPr>
                        <m:ctrlPr>
                          <a:rPr lang="tr-TR" sz="3934" i="1">
                            <a:latin typeface="Cambria Math" panose="02040503050406030204" pitchFamily="18" charset="0"/>
                          </a:rPr>
                        </m:ctrlPr>
                      </m:fPr>
                      <m:num>
                        <m:nary>
                          <m:naryPr>
                            <m:chr m:val="∑"/>
                            <m:ctrlPr>
                              <a:rPr lang="tr-TR" sz="3934" i="1">
                                <a:latin typeface="Cambria Math" panose="02040503050406030204" pitchFamily="18" charset="0"/>
                              </a:rPr>
                            </m:ctrlPr>
                          </m:naryPr>
                          <m:sub>
                            <m:r>
                              <m:rPr>
                                <m:brk m:alnAt="23"/>
                              </m:rPr>
                              <a:rPr lang="tr-TR" sz="3934" i="1">
                                <a:latin typeface="Cambria Math"/>
                              </a:rPr>
                              <m:t>𝑖</m:t>
                            </m:r>
                            <m:r>
                              <a:rPr lang="tr-TR" sz="3934" i="1">
                                <a:latin typeface="Cambria Math"/>
                              </a:rPr>
                              <m:t>=1</m:t>
                            </m:r>
                          </m:sub>
                          <m:sup>
                            <m:r>
                              <a:rPr lang="tr-TR" sz="3934" i="1">
                                <a:latin typeface="Cambria Math"/>
                              </a:rPr>
                              <m:t>𝑛</m:t>
                            </m:r>
                          </m:sup>
                          <m:e>
                            <m:sSub>
                              <m:sSubPr>
                                <m:ctrlPr>
                                  <a:rPr lang="tr-TR" sz="3934" i="1">
                                    <a:latin typeface="Cambria Math" panose="02040503050406030204" pitchFamily="18" charset="0"/>
                                  </a:rPr>
                                </m:ctrlPr>
                              </m:sSubPr>
                              <m:e>
                                <m:r>
                                  <a:rPr lang="tr-TR" sz="3934" i="1">
                                    <a:latin typeface="Cambria Math"/>
                                  </a:rPr>
                                  <m:t>𝑥</m:t>
                                </m:r>
                              </m:e>
                              <m:sub>
                                <m:r>
                                  <a:rPr lang="tr-TR" sz="3934" i="1">
                                    <a:latin typeface="Cambria Math"/>
                                  </a:rPr>
                                  <m:t>𝑖</m:t>
                                </m:r>
                              </m:sub>
                            </m:sSub>
                          </m:e>
                        </m:nary>
                      </m:num>
                      <m:den>
                        <m:r>
                          <a:rPr lang="tr-TR" sz="3934" i="1">
                            <a:latin typeface="Cambria Math"/>
                          </a:rPr>
                          <m:t>𝑛</m:t>
                        </m:r>
                      </m:den>
                    </m:f>
                    <m:r>
                      <a:rPr lang="tr-TR" sz="3934" i="1">
                        <a:latin typeface="Cambria Math"/>
                        <a:ea typeface="Cambria Math"/>
                      </a:rPr>
                      <m:t>=</m:t>
                    </m:r>
                    <m:acc>
                      <m:accPr>
                        <m:chr m:val="̅"/>
                        <m:ctrlPr>
                          <a:rPr lang="tr-TR" sz="3934" i="1">
                            <a:latin typeface="Cambria Math" panose="02040503050406030204" pitchFamily="18" charset="0"/>
                            <a:ea typeface="Cambria Math"/>
                          </a:rPr>
                        </m:ctrlPr>
                      </m:accPr>
                      <m:e>
                        <m:r>
                          <a:rPr lang="tr-TR" sz="3934" i="1">
                            <a:latin typeface="Cambria Math"/>
                            <a:ea typeface="Cambria Math"/>
                          </a:rPr>
                          <m:t>𝑥</m:t>
                        </m:r>
                      </m:e>
                    </m:acc>
                  </m:oMath>
                </a14:m>
                <a:endParaRPr lang="tr-TR" sz="3934" dirty="0"/>
              </a:p>
            </p:txBody>
          </p:sp>
        </mc:Choice>
        <mc:Fallback xmlns="">
          <p:sp>
            <p:nvSpPr>
              <p:cNvPr id="3" name="Metin kutusu 2"/>
              <p:cNvSpPr txBox="1">
                <a:spLocks noRot="1" noChangeAspect="1" noMove="1" noResize="1" noEditPoints="1" noAdjustHandles="1" noChangeArrowheads="1" noChangeShapeType="1" noTextEdit="1"/>
              </p:cNvSpPr>
              <p:nvPr/>
            </p:nvSpPr>
            <p:spPr>
              <a:xfrm>
                <a:off x="4912734" y="1258872"/>
                <a:ext cx="2464457" cy="104759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Metin kutusu 28"/>
              <p:cNvSpPr txBox="1"/>
              <p:nvPr/>
            </p:nvSpPr>
            <p:spPr>
              <a:xfrm>
                <a:off x="7770222" y="1291957"/>
                <a:ext cx="2470741" cy="1087605"/>
              </a:xfrm>
              <a:prstGeom prst="rect">
                <a:avLst/>
              </a:prstGeom>
              <a:noFill/>
            </p:spPr>
            <p:txBody>
              <a:bodyPr wrap="none" rtlCol="0">
                <a:spAutoFit/>
              </a:bodyPr>
              <a:lstStyle/>
              <a:p>
                <a:pPr>
                  <a:buNone/>
                </a:pPr>
                <a:r>
                  <a:rPr lang="tr-TR" sz="3934" dirty="0"/>
                  <a:t> </a:t>
                </a:r>
                <a14:m>
                  <m:oMath xmlns:m="http://schemas.openxmlformats.org/officeDocument/2006/math">
                    <m:f>
                      <m:fPr>
                        <m:ctrlPr>
                          <a:rPr lang="tr-TR" sz="3934" i="1">
                            <a:latin typeface="Cambria Math" panose="02040503050406030204" pitchFamily="18" charset="0"/>
                          </a:rPr>
                        </m:ctrlPr>
                      </m:fPr>
                      <m:num>
                        <m:nary>
                          <m:naryPr>
                            <m:chr m:val="∑"/>
                            <m:ctrlPr>
                              <a:rPr lang="tr-TR" sz="3934" i="1">
                                <a:latin typeface="Cambria Math" panose="02040503050406030204" pitchFamily="18" charset="0"/>
                              </a:rPr>
                            </m:ctrlPr>
                          </m:naryPr>
                          <m:sub>
                            <m:r>
                              <m:rPr>
                                <m:brk m:alnAt="23"/>
                              </m:rPr>
                              <a:rPr lang="tr-TR" sz="3934" i="1">
                                <a:latin typeface="Cambria Math"/>
                              </a:rPr>
                              <m:t>𝑖</m:t>
                            </m:r>
                            <m:r>
                              <a:rPr lang="tr-TR" sz="3934" i="1">
                                <a:latin typeface="Cambria Math"/>
                              </a:rPr>
                              <m:t>=1</m:t>
                            </m:r>
                          </m:sub>
                          <m:sup>
                            <m:r>
                              <a:rPr lang="tr-TR" sz="3934" i="1">
                                <a:latin typeface="Cambria Math"/>
                              </a:rPr>
                              <m:t>𝑁</m:t>
                            </m:r>
                          </m:sup>
                          <m:e>
                            <m:sSub>
                              <m:sSubPr>
                                <m:ctrlPr>
                                  <a:rPr lang="tr-TR" sz="3934" i="1">
                                    <a:latin typeface="Cambria Math" panose="02040503050406030204" pitchFamily="18" charset="0"/>
                                  </a:rPr>
                                </m:ctrlPr>
                              </m:sSubPr>
                              <m:e>
                                <m:r>
                                  <a:rPr lang="tr-TR" sz="3934" i="1">
                                    <a:latin typeface="Cambria Math"/>
                                  </a:rPr>
                                  <m:t>𝑥</m:t>
                                </m:r>
                              </m:e>
                              <m:sub>
                                <m:r>
                                  <a:rPr lang="tr-TR" sz="3934" i="1">
                                    <a:latin typeface="Cambria Math"/>
                                  </a:rPr>
                                  <m:t>𝑖</m:t>
                                </m:r>
                              </m:sub>
                            </m:sSub>
                          </m:e>
                        </m:nary>
                      </m:num>
                      <m:den>
                        <m:r>
                          <a:rPr lang="tr-TR" sz="3934" i="1">
                            <a:latin typeface="Cambria Math"/>
                          </a:rPr>
                          <m:t>𝑁</m:t>
                        </m:r>
                      </m:den>
                    </m:f>
                    <m:r>
                      <a:rPr lang="tr-TR" sz="3934" i="1">
                        <a:latin typeface="Cambria Math"/>
                        <a:ea typeface="Cambria Math"/>
                      </a:rPr>
                      <m:t>=</m:t>
                    </m:r>
                    <m:r>
                      <a:rPr lang="tr-TR" sz="3934" i="1">
                        <a:latin typeface="Cambria Math"/>
                        <a:ea typeface="Cambria Math"/>
                      </a:rPr>
                      <m:t>𝜇</m:t>
                    </m:r>
                  </m:oMath>
                </a14:m>
                <a:endParaRPr lang="tr-TR" sz="3934" dirty="0"/>
              </a:p>
            </p:txBody>
          </p:sp>
        </mc:Choice>
        <mc:Fallback xmlns="">
          <p:sp>
            <p:nvSpPr>
              <p:cNvPr id="29" name="Metin kutusu 28"/>
              <p:cNvSpPr txBox="1">
                <a:spLocks noRot="1" noChangeAspect="1" noMove="1" noResize="1" noEditPoints="1" noAdjustHandles="1" noChangeArrowheads="1" noChangeShapeType="1" noTextEdit="1"/>
              </p:cNvSpPr>
              <p:nvPr/>
            </p:nvSpPr>
            <p:spPr>
              <a:xfrm>
                <a:off x="7770222" y="1291957"/>
                <a:ext cx="2470741" cy="1087605"/>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Metin kutusu 4"/>
              <p:cNvSpPr txBox="1"/>
              <p:nvPr/>
            </p:nvSpPr>
            <p:spPr>
              <a:xfrm>
                <a:off x="4638310" y="3379125"/>
                <a:ext cx="3317703" cy="1179169"/>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f>
                        <m:fPr>
                          <m:ctrlPr>
                            <a:rPr lang="tr-TR" sz="3219" i="1">
                              <a:latin typeface="Cambria Math" panose="02040503050406030204" pitchFamily="18" charset="0"/>
                            </a:rPr>
                          </m:ctrlPr>
                        </m:fPr>
                        <m:num>
                          <m:nary>
                            <m:naryPr>
                              <m:chr m:val="∑"/>
                              <m:ctrlPr>
                                <a:rPr lang="tr-TR" sz="3219" i="1">
                                  <a:latin typeface="Cambria Math" panose="02040503050406030204" pitchFamily="18" charset="0"/>
                                </a:rPr>
                              </m:ctrlPr>
                            </m:naryPr>
                            <m:sub>
                              <m:r>
                                <m:rPr>
                                  <m:brk m:alnAt="23"/>
                                </m:rPr>
                                <a:rPr lang="tr-TR" sz="3219" i="1">
                                  <a:latin typeface="Cambria Math"/>
                                </a:rPr>
                                <m:t>𝑖</m:t>
                              </m:r>
                              <m:r>
                                <a:rPr lang="tr-TR" sz="3219" i="1">
                                  <a:latin typeface="Cambria Math"/>
                                </a:rPr>
                                <m:t>=1</m:t>
                              </m:r>
                            </m:sub>
                            <m:sup>
                              <m:r>
                                <a:rPr lang="tr-TR" sz="3219" i="1">
                                  <a:latin typeface="Cambria Math"/>
                                </a:rPr>
                                <m:t>𝑛</m:t>
                              </m:r>
                            </m:sup>
                            <m:e>
                              <m:d>
                                <m:dPr>
                                  <m:ctrlPr>
                                    <a:rPr lang="tr-TR" sz="3219" i="1">
                                      <a:latin typeface="Cambria Math" panose="02040503050406030204" pitchFamily="18" charset="0"/>
                                    </a:rPr>
                                  </m:ctrlPr>
                                </m:dPr>
                                <m:e>
                                  <m:sSub>
                                    <m:sSubPr>
                                      <m:ctrlPr>
                                        <a:rPr lang="tr-TR" sz="3219" i="1">
                                          <a:latin typeface="Cambria Math" panose="02040503050406030204" pitchFamily="18" charset="0"/>
                                        </a:rPr>
                                      </m:ctrlPr>
                                    </m:sSubPr>
                                    <m:e>
                                      <m:r>
                                        <a:rPr lang="tr-TR" sz="3219" i="1">
                                          <a:latin typeface="Cambria Math"/>
                                        </a:rPr>
                                        <m:t>𝑥</m:t>
                                      </m:r>
                                    </m:e>
                                    <m:sub>
                                      <m:r>
                                        <a:rPr lang="tr-TR" sz="3219" i="1">
                                          <a:latin typeface="Cambria Math"/>
                                        </a:rPr>
                                        <m:t>𝑖</m:t>
                                      </m:r>
                                    </m:sub>
                                  </m:sSub>
                                </m:e>
                              </m:d>
                              <m:d>
                                <m:dPr>
                                  <m:ctrlPr>
                                    <a:rPr lang="tr-TR" sz="3219" i="1">
                                      <a:latin typeface="Cambria Math" panose="02040503050406030204" pitchFamily="18" charset="0"/>
                                    </a:rPr>
                                  </m:ctrlPr>
                                </m:dPr>
                                <m:e>
                                  <m:sSub>
                                    <m:sSubPr>
                                      <m:ctrlPr>
                                        <a:rPr lang="tr-TR" sz="3219" i="1">
                                          <a:latin typeface="Cambria Math" panose="02040503050406030204" pitchFamily="18" charset="0"/>
                                        </a:rPr>
                                      </m:ctrlPr>
                                    </m:sSubPr>
                                    <m:e>
                                      <m:r>
                                        <a:rPr lang="tr-TR" sz="3219" i="1">
                                          <a:latin typeface="Cambria Math"/>
                                        </a:rPr>
                                        <m:t>𝑤</m:t>
                                      </m:r>
                                    </m:e>
                                    <m:sub>
                                      <m:r>
                                        <a:rPr lang="tr-TR" sz="3219" i="1">
                                          <a:latin typeface="Cambria Math"/>
                                        </a:rPr>
                                        <m:t>𝑖</m:t>
                                      </m:r>
                                    </m:sub>
                                  </m:sSub>
                                </m:e>
                              </m:d>
                            </m:e>
                          </m:nary>
                        </m:num>
                        <m:den>
                          <m:nary>
                            <m:naryPr>
                              <m:chr m:val="∑"/>
                              <m:ctrlPr>
                                <a:rPr lang="tr-TR" sz="3219" i="1">
                                  <a:latin typeface="Cambria Math" panose="02040503050406030204" pitchFamily="18" charset="0"/>
                                </a:rPr>
                              </m:ctrlPr>
                            </m:naryPr>
                            <m:sub>
                              <m:r>
                                <m:rPr>
                                  <m:brk m:alnAt="23"/>
                                </m:rPr>
                                <a:rPr lang="tr-TR" sz="3219" i="1">
                                  <a:latin typeface="Cambria Math"/>
                                </a:rPr>
                                <m:t>𝑖</m:t>
                              </m:r>
                              <m:r>
                                <a:rPr lang="tr-TR" sz="3219" i="1">
                                  <a:latin typeface="Cambria Math"/>
                                </a:rPr>
                                <m:t>=1</m:t>
                              </m:r>
                            </m:sub>
                            <m:sup>
                              <m:r>
                                <a:rPr lang="tr-TR" sz="3219" i="1">
                                  <a:latin typeface="Cambria Math"/>
                                </a:rPr>
                                <m:t>𝑛</m:t>
                              </m:r>
                            </m:sup>
                            <m:e>
                              <m:sSub>
                                <m:sSubPr>
                                  <m:ctrlPr>
                                    <a:rPr lang="tr-TR" sz="3219" i="1">
                                      <a:latin typeface="Cambria Math" panose="02040503050406030204" pitchFamily="18" charset="0"/>
                                    </a:rPr>
                                  </m:ctrlPr>
                                </m:sSubPr>
                                <m:e>
                                  <m:r>
                                    <a:rPr lang="tr-TR" sz="3219" i="1">
                                      <a:latin typeface="Cambria Math"/>
                                    </a:rPr>
                                    <m:t>𝑤</m:t>
                                  </m:r>
                                </m:e>
                                <m:sub>
                                  <m:r>
                                    <a:rPr lang="tr-TR" sz="3219" i="1">
                                      <a:latin typeface="Cambria Math"/>
                                    </a:rPr>
                                    <m:t>𝑖</m:t>
                                  </m:r>
                                </m:sub>
                              </m:sSub>
                            </m:e>
                          </m:nary>
                        </m:den>
                      </m:f>
                      <m:r>
                        <a:rPr lang="tr-TR" sz="3219" i="1">
                          <a:latin typeface="Cambria Math"/>
                          <a:ea typeface="Cambria Math"/>
                        </a:rPr>
                        <m:t>=</m:t>
                      </m:r>
                      <m:acc>
                        <m:accPr>
                          <m:chr m:val="̅"/>
                          <m:ctrlPr>
                            <a:rPr lang="tr-TR" sz="3219" i="1">
                              <a:latin typeface="Cambria Math" panose="02040503050406030204" pitchFamily="18" charset="0"/>
                              <a:ea typeface="Cambria Math"/>
                            </a:rPr>
                          </m:ctrlPr>
                        </m:accPr>
                        <m:e>
                          <m:r>
                            <a:rPr lang="tr-TR" sz="3219" i="1">
                              <a:latin typeface="Cambria Math"/>
                              <a:ea typeface="Cambria Math"/>
                            </a:rPr>
                            <m:t>𝑥</m:t>
                          </m:r>
                        </m:e>
                      </m:acc>
                    </m:oMath>
                  </m:oMathPara>
                </a14:m>
                <a:endParaRPr lang="tr-TR" sz="3219"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4638310" y="3379125"/>
                <a:ext cx="3317703" cy="117916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Metin kutusu 6"/>
              <p:cNvSpPr txBox="1"/>
              <p:nvPr/>
            </p:nvSpPr>
            <p:spPr>
              <a:xfrm>
                <a:off x="4411665" y="5413118"/>
                <a:ext cx="3712748" cy="625428"/>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ad>
                        <m:radPr>
                          <m:ctrlPr>
                            <a:rPr lang="tr-TR" sz="2861" i="1">
                              <a:latin typeface="Cambria Math" panose="02040503050406030204" pitchFamily="18" charset="0"/>
                            </a:rPr>
                          </m:ctrlPr>
                        </m:radPr>
                        <m:deg>
                          <m:r>
                            <m:rPr>
                              <m:brk m:alnAt="7"/>
                            </m:rPr>
                            <a:rPr lang="tr-TR" sz="2861" i="1">
                              <a:latin typeface="Cambria Math"/>
                            </a:rPr>
                            <m:t>𝑛</m:t>
                          </m:r>
                        </m:deg>
                        <m:e>
                          <m:d>
                            <m:dPr>
                              <m:ctrlPr>
                                <a:rPr lang="tr-TR" sz="2861" i="1">
                                  <a:latin typeface="Cambria Math" panose="02040503050406030204" pitchFamily="18" charset="0"/>
                                </a:rPr>
                              </m:ctrlPr>
                            </m:dPr>
                            <m:e>
                              <m:sSub>
                                <m:sSubPr>
                                  <m:ctrlPr>
                                    <a:rPr lang="tr-TR" sz="2861" i="1">
                                      <a:latin typeface="Cambria Math" panose="02040503050406030204" pitchFamily="18" charset="0"/>
                                    </a:rPr>
                                  </m:ctrlPr>
                                </m:sSubPr>
                                <m:e>
                                  <m:r>
                                    <a:rPr lang="tr-TR" sz="2861" i="1">
                                      <a:latin typeface="Cambria Math"/>
                                    </a:rPr>
                                    <m:t>𝑥</m:t>
                                  </m:r>
                                </m:e>
                                <m:sub>
                                  <m:r>
                                    <a:rPr lang="tr-TR" sz="2861" i="1">
                                      <a:latin typeface="Cambria Math"/>
                                    </a:rPr>
                                    <m:t>1</m:t>
                                  </m:r>
                                </m:sub>
                              </m:sSub>
                            </m:e>
                          </m:d>
                          <m:d>
                            <m:dPr>
                              <m:ctrlPr>
                                <a:rPr lang="tr-TR" sz="2861" i="1">
                                  <a:latin typeface="Cambria Math" panose="02040503050406030204" pitchFamily="18" charset="0"/>
                                </a:rPr>
                              </m:ctrlPr>
                            </m:dPr>
                            <m:e>
                              <m:sSub>
                                <m:sSubPr>
                                  <m:ctrlPr>
                                    <a:rPr lang="tr-TR" sz="2861" i="1">
                                      <a:latin typeface="Cambria Math" panose="02040503050406030204" pitchFamily="18" charset="0"/>
                                    </a:rPr>
                                  </m:ctrlPr>
                                </m:sSubPr>
                                <m:e>
                                  <m:r>
                                    <a:rPr lang="tr-TR" sz="2861" i="1">
                                      <a:latin typeface="Cambria Math"/>
                                    </a:rPr>
                                    <m:t>𝑥</m:t>
                                  </m:r>
                                </m:e>
                                <m:sub>
                                  <m:r>
                                    <a:rPr lang="tr-TR" sz="2861" i="1">
                                      <a:latin typeface="Cambria Math"/>
                                    </a:rPr>
                                    <m:t>2</m:t>
                                  </m:r>
                                </m:sub>
                              </m:sSub>
                            </m:e>
                          </m:d>
                          <m:r>
                            <a:rPr lang="tr-TR" sz="2861" i="1">
                              <a:latin typeface="Cambria Math"/>
                            </a:rPr>
                            <m:t>…</m:t>
                          </m:r>
                          <m:d>
                            <m:dPr>
                              <m:ctrlPr>
                                <a:rPr lang="tr-TR" sz="2861" i="1">
                                  <a:latin typeface="Cambria Math" panose="02040503050406030204" pitchFamily="18" charset="0"/>
                                </a:rPr>
                              </m:ctrlPr>
                            </m:dPr>
                            <m:e>
                              <m:sSub>
                                <m:sSubPr>
                                  <m:ctrlPr>
                                    <a:rPr lang="tr-TR" sz="2861" i="1">
                                      <a:latin typeface="Cambria Math" panose="02040503050406030204" pitchFamily="18" charset="0"/>
                                    </a:rPr>
                                  </m:ctrlPr>
                                </m:sSubPr>
                                <m:e>
                                  <m:r>
                                    <a:rPr lang="tr-TR" sz="2861" i="1">
                                      <a:latin typeface="Cambria Math"/>
                                    </a:rPr>
                                    <m:t>𝑥</m:t>
                                  </m:r>
                                </m:e>
                                <m:sub>
                                  <m:r>
                                    <a:rPr lang="tr-TR" sz="2861" i="1">
                                      <a:latin typeface="Cambria Math"/>
                                    </a:rPr>
                                    <m:t>𝑛</m:t>
                                  </m:r>
                                </m:sub>
                              </m:sSub>
                            </m:e>
                          </m:d>
                        </m:e>
                      </m:rad>
                      <m:r>
                        <a:rPr lang="tr-TR" sz="2861" i="1">
                          <a:latin typeface="Cambria Math"/>
                          <a:ea typeface="Cambria Math"/>
                        </a:rPr>
                        <m:t>=</m:t>
                      </m:r>
                      <m:acc>
                        <m:accPr>
                          <m:chr m:val="̅"/>
                          <m:ctrlPr>
                            <a:rPr lang="tr-TR" sz="2861" i="1">
                              <a:latin typeface="Cambria Math" panose="02040503050406030204" pitchFamily="18" charset="0"/>
                              <a:ea typeface="Cambria Math"/>
                            </a:rPr>
                          </m:ctrlPr>
                        </m:accPr>
                        <m:e>
                          <m:r>
                            <a:rPr lang="tr-TR" sz="2861" i="1">
                              <a:latin typeface="Cambria Math"/>
                              <a:ea typeface="Cambria Math"/>
                            </a:rPr>
                            <m:t>𝑥</m:t>
                          </m:r>
                        </m:e>
                      </m:acc>
                    </m:oMath>
                  </m:oMathPara>
                </a14:m>
                <a:endParaRPr lang="tr-TR" sz="2861" dirty="0"/>
              </a:p>
            </p:txBody>
          </p:sp>
        </mc:Choice>
        <mc:Fallback xmlns="">
          <p:sp>
            <p:nvSpPr>
              <p:cNvPr id="7" name="Metin kutusu 6"/>
              <p:cNvSpPr txBox="1">
                <a:spLocks noRot="1" noChangeAspect="1" noMove="1" noResize="1" noEditPoints="1" noAdjustHandles="1" noChangeArrowheads="1" noChangeShapeType="1" noTextEdit="1"/>
              </p:cNvSpPr>
              <p:nvPr/>
            </p:nvSpPr>
            <p:spPr>
              <a:xfrm>
                <a:off x="4411665" y="5413118"/>
                <a:ext cx="3712748" cy="625428"/>
              </a:xfrm>
              <a:prstGeom prst="rect">
                <a:avLst/>
              </a:prstGeom>
              <a:blipFill>
                <a:blip r:embed="rId5"/>
                <a:stretch>
                  <a:fillRect/>
                </a:stretch>
              </a:blipFill>
            </p:spPr>
            <p:txBody>
              <a:bodyPr/>
              <a:lstStyle/>
              <a:p>
                <a:r>
                  <a:rPr lang="en-GB">
                    <a:noFill/>
                  </a:rPr>
                  <a:t> </a:t>
                </a:r>
              </a:p>
            </p:txBody>
          </p:sp>
        </mc:Fallback>
      </mc:AlternateContent>
      <p:pic>
        <p:nvPicPr>
          <p:cNvPr id="32" name="Resim 31" descr="#34214 Clip Art Graphic Of An Orange Man Character Holding Two Long Scrolled Blueprints Or Design Plans by Jester Arts">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8736119" y="3364609"/>
            <a:ext cx="1708147" cy="2487790"/>
          </a:xfrm>
          <a:prstGeom prst="rect">
            <a:avLst/>
          </a:prstGeom>
          <a:noFill/>
          <a:ln>
            <a:noFill/>
          </a:ln>
        </p:spPr>
      </p:pic>
    </p:spTree>
    <p:extLst>
      <p:ext uri="{BB962C8B-B14F-4D97-AF65-F5344CB8AC3E}">
        <p14:creationId xmlns:p14="http://schemas.microsoft.com/office/powerpoint/2010/main" val="2542301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289CE8E7-B642-897F-D946-00B7E0D605AA}"/>
              </a:ext>
            </a:extLst>
          </p:cNvPr>
          <p:cNvSpPr/>
          <p:nvPr/>
        </p:nvSpPr>
        <p:spPr>
          <a:xfrm>
            <a:off x="893774" y="1093155"/>
            <a:ext cx="9419008" cy="1736393"/>
          </a:xfrm>
          <a:prstGeom prst="rect">
            <a:avLst/>
          </a:prstGeom>
          <a:solidFill>
            <a:schemeClr val="accent2"/>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3" name="Dikdörtgen 12">
            <a:extLst>
              <a:ext uri="{FF2B5EF4-FFF2-40B4-BE49-F238E27FC236}">
                <a16:creationId xmlns:a16="http://schemas.microsoft.com/office/drawing/2014/main" id="{5BEB8B1D-134C-1699-0534-4F59DDD96AC1}"/>
              </a:ext>
            </a:extLst>
          </p:cNvPr>
          <p:cNvSpPr/>
          <p:nvPr/>
        </p:nvSpPr>
        <p:spPr>
          <a:xfrm>
            <a:off x="893774" y="2899131"/>
            <a:ext cx="9419008" cy="1736393"/>
          </a:xfrm>
          <a:prstGeom prst="rect">
            <a:avLst/>
          </a:prstGeom>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4" name="Dikdörtgen 13">
            <a:extLst>
              <a:ext uri="{FF2B5EF4-FFF2-40B4-BE49-F238E27FC236}">
                <a16:creationId xmlns:a16="http://schemas.microsoft.com/office/drawing/2014/main" id="{73C140CF-C898-82C3-883C-E40CFED2CD74}"/>
              </a:ext>
            </a:extLst>
          </p:cNvPr>
          <p:cNvSpPr/>
          <p:nvPr/>
        </p:nvSpPr>
        <p:spPr>
          <a:xfrm>
            <a:off x="902644" y="4714791"/>
            <a:ext cx="9419008" cy="1736393"/>
          </a:xfrm>
          <a:prstGeom prst="rect">
            <a:avLst/>
          </a:prstGeom>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3011590" name="Rectangle 6"/>
          <p:cNvSpPr>
            <a:spLocks noChangeArrowheads="1"/>
          </p:cNvSpPr>
          <p:nvPr/>
        </p:nvSpPr>
        <p:spPr bwMode="auto">
          <a:xfrm>
            <a:off x="1283175" y="1485583"/>
            <a:ext cx="411972" cy="330219"/>
          </a:xfrm>
          <a:prstGeom prst="rect">
            <a:avLst/>
          </a:prstGeom>
          <a:noFill/>
          <a:ln>
            <a:noFill/>
          </a:ln>
        </p:spPr>
        <p:txBody>
          <a:bodyPr wrap="none" lIns="0" tIns="0" rIns="0" bIns="0">
            <a:spAutoFit/>
          </a:bodyPr>
          <a:lstStyle/>
          <a:p>
            <a:pPr>
              <a:buNone/>
            </a:pPr>
            <a:r>
              <a:rPr lang="en-US" sz="2146" b="1" dirty="0">
                <a:solidFill>
                  <a:srgbClr val="FC0128"/>
                </a:solidFill>
                <a:latin typeface="+mj-lt"/>
              </a:rPr>
              <a:t>1)  </a:t>
            </a:r>
            <a:endParaRPr lang="en-US" sz="1610" dirty="0">
              <a:latin typeface="+mj-lt"/>
            </a:endParaRPr>
          </a:p>
        </p:txBody>
      </p:sp>
      <p:sp>
        <p:nvSpPr>
          <p:cNvPr id="3011591" name="Rectangle 7"/>
          <p:cNvSpPr>
            <a:spLocks noChangeArrowheads="1"/>
          </p:cNvSpPr>
          <p:nvPr/>
        </p:nvSpPr>
        <p:spPr bwMode="auto">
          <a:xfrm>
            <a:off x="1700258" y="1485583"/>
            <a:ext cx="3373103" cy="330219"/>
          </a:xfrm>
          <a:prstGeom prst="rect">
            <a:avLst/>
          </a:prstGeom>
          <a:noFill/>
          <a:ln>
            <a:noFill/>
          </a:ln>
        </p:spPr>
        <p:txBody>
          <a:bodyPr wrap="none" lIns="0" tIns="0" rIns="0" bIns="0">
            <a:spAutoFit/>
          </a:bodyPr>
          <a:lstStyle/>
          <a:p>
            <a:pPr>
              <a:buNone/>
            </a:pPr>
            <a:r>
              <a:rPr lang="tr-TR" sz="2146" b="1" u="sng">
                <a:solidFill>
                  <a:srgbClr val="FC0128"/>
                </a:solidFill>
                <a:latin typeface="+mj-lt"/>
              </a:rPr>
              <a:t>Tek Örnek Karşılaştırması</a:t>
            </a:r>
            <a:endParaRPr lang="en-US" sz="1610">
              <a:latin typeface="+mj-lt"/>
            </a:endParaRPr>
          </a:p>
        </p:txBody>
      </p:sp>
      <p:sp>
        <p:nvSpPr>
          <p:cNvPr id="3011592" name="Rectangle 8"/>
          <p:cNvSpPr>
            <a:spLocks noChangeArrowheads="1"/>
          </p:cNvSpPr>
          <p:nvPr/>
        </p:nvSpPr>
        <p:spPr bwMode="auto">
          <a:xfrm>
            <a:off x="1283175" y="3190558"/>
            <a:ext cx="411972" cy="330219"/>
          </a:xfrm>
          <a:prstGeom prst="rect">
            <a:avLst/>
          </a:prstGeom>
          <a:noFill/>
          <a:ln>
            <a:noFill/>
          </a:ln>
        </p:spPr>
        <p:txBody>
          <a:bodyPr wrap="none" lIns="0" tIns="0" rIns="0" bIns="0">
            <a:spAutoFit/>
          </a:bodyPr>
          <a:lstStyle/>
          <a:p>
            <a:pPr>
              <a:buNone/>
            </a:pPr>
            <a:r>
              <a:rPr lang="en-US" sz="2146" b="1">
                <a:solidFill>
                  <a:srgbClr val="FC0128"/>
                </a:solidFill>
                <a:latin typeface="+mj-lt"/>
              </a:rPr>
              <a:t>2)  </a:t>
            </a:r>
            <a:endParaRPr lang="en-US" sz="1610">
              <a:latin typeface="+mj-lt"/>
            </a:endParaRPr>
          </a:p>
        </p:txBody>
      </p:sp>
      <p:sp>
        <p:nvSpPr>
          <p:cNvPr id="3011593" name="Rectangle 9"/>
          <p:cNvSpPr>
            <a:spLocks noChangeArrowheads="1"/>
          </p:cNvSpPr>
          <p:nvPr/>
        </p:nvSpPr>
        <p:spPr bwMode="auto">
          <a:xfrm>
            <a:off x="1689259" y="3190558"/>
            <a:ext cx="3180358" cy="330219"/>
          </a:xfrm>
          <a:prstGeom prst="rect">
            <a:avLst/>
          </a:prstGeom>
          <a:noFill/>
          <a:ln>
            <a:noFill/>
          </a:ln>
        </p:spPr>
        <p:txBody>
          <a:bodyPr wrap="none" lIns="0" tIns="0" rIns="0" bIns="0">
            <a:spAutoFit/>
          </a:bodyPr>
          <a:lstStyle/>
          <a:p>
            <a:pPr>
              <a:buNone/>
            </a:pPr>
            <a:r>
              <a:rPr lang="tr-TR" sz="2146" b="1" u="sng">
                <a:solidFill>
                  <a:srgbClr val="FC0128"/>
                </a:solidFill>
                <a:latin typeface="+mj-lt"/>
              </a:rPr>
              <a:t>İki</a:t>
            </a:r>
            <a:r>
              <a:rPr lang="en-US" sz="2146" b="1" u="sng">
                <a:solidFill>
                  <a:srgbClr val="FC0128"/>
                </a:solidFill>
                <a:latin typeface="+mj-lt"/>
              </a:rPr>
              <a:t> örnek </a:t>
            </a:r>
            <a:r>
              <a:rPr lang="tr-TR" sz="2146" b="1" u="sng">
                <a:solidFill>
                  <a:srgbClr val="FC0128"/>
                </a:solidFill>
                <a:latin typeface="+mj-lt"/>
              </a:rPr>
              <a:t>Karşılaştırması</a:t>
            </a:r>
            <a:endParaRPr lang="en-US" sz="1610">
              <a:latin typeface="+mj-lt"/>
            </a:endParaRPr>
          </a:p>
        </p:txBody>
      </p:sp>
      <p:sp>
        <p:nvSpPr>
          <p:cNvPr id="3011594" name="Rectangle 10"/>
          <p:cNvSpPr>
            <a:spLocks noChangeArrowheads="1"/>
          </p:cNvSpPr>
          <p:nvPr/>
        </p:nvSpPr>
        <p:spPr bwMode="auto">
          <a:xfrm>
            <a:off x="1283175" y="4897120"/>
            <a:ext cx="411972" cy="330219"/>
          </a:xfrm>
          <a:prstGeom prst="rect">
            <a:avLst/>
          </a:prstGeom>
          <a:noFill/>
          <a:ln>
            <a:noFill/>
          </a:ln>
        </p:spPr>
        <p:txBody>
          <a:bodyPr wrap="none" lIns="0" tIns="0" rIns="0" bIns="0">
            <a:spAutoFit/>
          </a:bodyPr>
          <a:lstStyle/>
          <a:p>
            <a:pPr>
              <a:buNone/>
            </a:pPr>
            <a:r>
              <a:rPr lang="en-US" sz="2146" b="1">
                <a:solidFill>
                  <a:srgbClr val="FC0128"/>
                </a:solidFill>
                <a:latin typeface="+mj-lt"/>
              </a:rPr>
              <a:t>3)  </a:t>
            </a:r>
            <a:endParaRPr lang="en-US" sz="1610">
              <a:latin typeface="+mj-lt"/>
            </a:endParaRPr>
          </a:p>
        </p:txBody>
      </p:sp>
      <p:sp>
        <p:nvSpPr>
          <p:cNvPr id="3011595" name="Rectangle 11"/>
          <p:cNvSpPr>
            <a:spLocks noChangeArrowheads="1"/>
          </p:cNvSpPr>
          <p:nvPr/>
        </p:nvSpPr>
        <p:spPr bwMode="auto">
          <a:xfrm>
            <a:off x="1686347" y="4897120"/>
            <a:ext cx="2317942" cy="330219"/>
          </a:xfrm>
          <a:prstGeom prst="rect">
            <a:avLst/>
          </a:prstGeom>
          <a:noFill/>
          <a:ln>
            <a:noFill/>
          </a:ln>
        </p:spPr>
        <p:txBody>
          <a:bodyPr wrap="none" lIns="0" tIns="0" rIns="0" bIns="0">
            <a:spAutoFit/>
          </a:bodyPr>
          <a:lstStyle/>
          <a:p>
            <a:pPr>
              <a:buNone/>
            </a:pPr>
            <a:r>
              <a:rPr lang="tr-TR" sz="2146" b="1" u="sng">
                <a:solidFill>
                  <a:srgbClr val="FC0128"/>
                </a:solidFill>
                <a:latin typeface="+mj-lt"/>
              </a:rPr>
              <a:t>Çiftli Karşılaştırma</a:t>
            </a:r>
            <a:endParaRPr lang="en-US" sz="1610">
              <a:latin typeface="+mj-lt"/>
            </a:endParaRPr>
          </a:p>
        </p:txBody>
      </p:sp>
      <p:sp>
        <p:nvSpPr>
          <p:cNvPr id="3011598" name="Rectangle 14"/>
          <p:cNvSpPr>
            <a:spLocks noChangeArrowheads="1"/>
          </p:cNvSpPr>
          <p:nvPr/>
        </p:nvSpPr>
        <p:spPr bwMode="auto">
          <a:xfrm>
            <a:off x="7783794" y="1751650"/>
            <a:ext cx="133050" cy="481670"/>
          </a:xfrm>
          <a:prstGeom prst="rect">
            <a:avLst/>
          </a:prstGeom>
          <a:noFill/>
          <a:ln>
            <a:noFill/>
          </a:ln>
        </p:spPr>
        <p:txBody>
          <a:bodyPr wrap="none" lIns="0" tIns="0" rIns="0" bIns="0">
            <a:spAutoFit/>
          </a:bodyPr>
          <a:lstStyle/>
          <a:p>
            <a:pPr>
              <a:buNone/>
            </a:pPr>
            <a:r>
              <a:rPr lang="tr-TR" sz="3130" dirty="0">
                <a:solidFill>
                  <a:srgbClr val="000000"/>
                </a:solidFill>
                <a:latin typeface="+mj-lt"/>
              </a:rPr>
              <a:t>-</a:t>
            </a:r>
            <a:endParaRPr lang="en-US" sz="1610" dirty="0">
              <a:latin typeface="+mj-lt"/>
            </a:endParaRPr>
          </a:p>
        </p:txBody>
      </p:sp>
      <p:grpSp>
        <p:nvGrpSpPr>
          <p:cNvPr id="3011600" name="Group 16"/>
          <p:cNvGrpSpPr>
            <a:grpSpLocks/>
          </p:cNvGrpSpPr>
          <p:nvPr/>
        </p:nvGrpSpPr>
        <p:grpSpPr bwMode="auto">
          <a:xfrm>
            <a:off x="6380707" y="2005649"/>
            <a:ext cx="240862" cy="373063"/>
            <a:chOff x="3763" y="1212"/>
            <a:chExt cx="139" cy="235"/>
          </a:xfrm>
          <a:noFill/>
        </p:grpSpPr>
        <p:sp>
          <p:nvSpPr>
            <p:cNvPr id="3011601" name="Oval 17"/>
            <p:cNvSpPr>
              <a:spLocks noChangeArrowheads="1"/>
            </p:cNvSpPr>
            <p:nvPr/>
          </p:nvSpPr>
          <p:spPr bwMode="auto">
            <a:xfrm>
              <a:off x="3783" y="1212"/>
              <a:ext cx="96"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02" name="Line 18"/>
            <p:cNvSpPr>
              <a:spLocks noChangeShapeType="1"/>
            </p:cNvSpPr>
            <p:nvPr/>
          </p:nvSpPr>
          <p:spPr bwMode="auto">
            <a:xfrm flipH="1">
              <a:off x="3783" y="1439"/>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03" name="Oval 19"/>
            <p:cNvSpPr>
              <a:spLocks noChangeArrowheads="1"/>
            </p:cNvSpPr>
            <p:nvPr/>
          </p:nvSpPr>
          <p:spPr bwMode="auto">
            <a:xfrm>
              <a:off x="3763" y="1304"/>
              <a:ext cx="139"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04" name="Line 20"/>
            <p:cNvSpPr>
              <a:spLocks noChangeShapeType="1"/>
            </p:cNvSpPr>
            <p:nvPr/>
          </p:nvSpPr>
          <p:spPr bwMode="auto">
            <a:xfrm flipH="1">
              <a:off x="3811" y="1396"/>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05" name="Group 21"/>
            <p:cNvGrpSpPr>
              <a:grpSpLocks/>
            </p:cNvGrpSpPr>
            <p:nvPr/>
          </p:nvGrpSpPr>
          <p:grpSpPr bwMode="auto">
            <a:xfrm>
              <a:off x="3854" y="1396"/>
              <a:ext cx="34" cy="51"/>
              <a:chOff x="3854" y="1396"/>
              <a:chExt cx="34" cy="51"/>
            </a:xfrm>
            <a:grpFill/>
          </p:grpSpPr>
          <p:sp>
            <p:nvSpPr>
              <p:cNvPr id="3011606" name="Line 22"/>
              <p:cNvSpPr>
                <a:spLocks noChangeShapeType="1"/>
              </p:cNvSpPr>
              <p:nvPr/>
            </p:nvSpPr>
            <p:spPr bwMode="auto">
              <a:xfrm>
                <a:off x="3865" y="1444"/>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07" name="Line 23"/>
              <p:cNvSpPr>
                <a:spLocks noChangeShapeType="1"/>
              </p:cNvSpPr>
              <p:nvPr/>
            </p:nvSpPr>
            <p:spPr bwMode="auto">
              <a:xfrm>
                <a:off x="3854" y="1396"/>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608" name="Group 24"/>
            <p:cNvGrpSpPr>
              <a:grpSpLocks/>
            </p:cNvGrpSpPr>
            <p:nvPr/>
          </p:nvGrpSpPr>
          <p:grpSpPr bwMode="auto">
            <a:xfrm>
              <a:off x="3814" y="1257"/>
              <a:ext cx="41" cy="25"/>
              <a:chOff x="3814" y="1257"/>
              <a:chExt cx="41" cy="25"/>
            </a:xfrm>
            <a:grpFill/>
          </p:grpSpPr>
          <p:sp>
            <p:nvSpPr>
              <p:cNvPr id="3011609" name="Freeform 25"/>
              <p:cNvSpPr>
                <a:spLocks/>
              </p:cNvSpPr>
              <p:nvPr/>
            </p:nvSpPr>
            <p:spPr bwMode="auto">
              <a:xfrm>
                <a:off x="3814" y="1257"/>
                <a:ext cx="41" cy="25"/>
              </a:xfrm>
              <a:custGeom>
                <a:avLst/>
                <a:gdLst>
                  <a:gd name="T0" fmla="*/ 0 w 41"/>
                  <a:gd name="T1" fmla="*/ 2 h 25"/>
                  <a:gd name="T2" fmla="*/ 2 w 41"/>
                  <a:gd name="T3" fmla="*/ 4 h 25"/>
                  <a:gd name="T4" fmla="*/ 4 w 41"/>
                  <a:gd name="T5" fmla="*/ 11 h 25"/>
                  <a:gd name="T6" fmla="*/ 9 w 41"/>
                  <a:gd name="T7" fmla="*/ 20 h 25"/>
                  <a:gd name="T8" fmla="*/ 12 w 41"/>
                  <a:gd name="T9" fmla="*/ 23 h 25"/>
                  <a:gd name="T10" fmla="*/ 18 w 41"/>
                  <a:gd name="T11" fmla="*/ 25 h 25"/>
                  <a:gd name="T12" fmla="*/ 23 w 41"/>
                  <a:gd name="T13" fmla="*/ 25 h 25"/>
                  <a:gd name="T14" fmla="*/ 29 w 41"/>
                  <a:gd name="T15" fmla="*/ 23 h 25"/>
                  <a:gd name="T16" fmla="*/ 30 w 41"/>
                  <a:gd name="T17" fmla="*/ 21 h 25"/>
                  <a:gd name="T18" fmla="*/ 32 w 41"/>
                  <a:gd name="T19" fmla="*/ 18 h 25"/>
                  <a:gd name="T20" fmla="*/ 34 w 41"/>
                  <a:gd name="T21" fmla="*/ 16 h 25"/>
                  <a:gd name="T22" fmla="*/ 36 w 41"/>
                  <a:gd name="T23" fmla="*/ 13 h 25"/>
                  <a:gd name="T24" fmla="*/ 37 w 41"/>
                  <a:gd name="T25" fmla="*/ 10 h 25"/>
                  <a:gd name="T26" fmla="*/ 37 w 41"/>
                  <a:gd name="T27" fmla="*/ 8 h 25"/>
                  <a:gd name="T28" fmla="*/ 39 w 41"/>
                  <a:gd name="T29" fmla="*/ 5 h 25"/>
                  <a:gd name="T30" fmla="*/ 39 w 41"/>
                  <a:gd name="T31" fmla="*/ 3 h 25"/>
                  <a:gd name="T32" fmla="*/ 41 w 41"/>
                  <a:gd name="T33" fmla="*/ 0 h 25"/>
                  <a:gd name="T34" fmla="*/ 0 w 41"/>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5">
                    <a:moveTo>
                      <a:pt x="0" y="2"/>
                    </a:moveTo>
                    <a:lnTo>
                      <a:pt x="2" y="4"/>
                    </a:lnTo>
                    <a:lnTo>
                      <a:pt x="4" y="11"/>
                    </a:lnTo>
                    <a:lnTo>
                      <a:pt x="9" y="20"/>
                    </a:lnTo>
                    <a:lnTo>
                      <a:pt x="12" y="23"/>
                    </a:lnTo>
                    <a:lnTo>
                      <a:pt x="18" y="25"/>
                    </a:lnTo>
                    <a:lnTo>
                      <a:pt x="23" y="25"/>
                    </a:lnTo>
                    <a:lnTo>
                      <a:pt x="29" y="23"/>
                    </a:lnTo>
                    <a:lnTo>
                      <a:pt x="30" y="21"/>
                    </a:lnTo>
                    <a:lnTo>
                      <a:pt x="32" y="18"/>
                    </a:lnTo>
                    <a:lnTo>
                      <a:pt x="34" y="16"/>
                    </a:lnTo>
                    <a:lnTo>
                      <a:pt x="36" y="13"/>
                    </a:lnTo>
                    <a:lnTo>
                      <a:pt x="37" y="10"/>
                    </a:lnTo>
                    <a:lnTo>
                      <a:pt x="37" y="8"/>
                    </a:lnTo>
                    <a:lnTo>
                      <a:pt x="39" y="5"/>
                    </a:lnTo>
                    <a:lnTo>
                      <a:pt x="39" y="3"/>
                    </a:lnTo>
                    <a:lnTo>
                      <a:pt x="4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610" name="Freeform 26"/>
              <p:cNvSpPr>
                <a:spLocks/>
              </p:cNvSpPr>
              <p:nvPr/>
            </p:nvSpPr>
            <p:spPr bwMode="auto">
              <a:xfrm>
                <a:off x="3814" y="1257"/>
                <a:ext cx="41" cy="25"/>
              </a:xfrm>
              <a:custGeom>
                <a:avLst/>
                <a:gdLst>
                  <a:gd name="T0" fmla="*/ 0 w 41"/>
                  <a:gd name="T1" fmla="*/ 2 h 25"/>
                  <a:gd name="T2" fmla="*/ 2 w 41"/>
                  <a:gd name="T3" fmla="*/ 4 h 25"/>
                  <a:gd name="T4" fmla="*/ 4 w 41"/>
                  <a:gd name="T5" fmla="*/ 11 h 25"/>
                  <a:gd name="T6" fmla="*/ 9 w 41"/>
                  <a:gd name="T7" fmla="*/ 20 h 25"/>
                  <a:gd name="T8" fmla="*/ 12 w 41"/>
                  <a:gd name="T9" fmla="*/ 23 h 25"/>
                  <a:gd name="T10" fmla="*/ 18 w 41"/>
                  <a:gd name="T11" fmla="*/ 25 h 25"/>
                  <a:gd name="T12" fmla="*/ 23 w 41"/>
                  <a:gd name="T13" fmla="*/ 25 h 25"/>
                  <a:gd name="T14" fmla="*/ 29 w 41"/>
                  <a:gd name="T15" fmla="*/ 23 h 25"/>
                  <a:gd name="T16" fmla="*/ 30 w 41"/>
                  <a:gd name="T17" fmla="*/ 21 h 25"/>
                  <a:gd name="T18" fmla="*/ 32 w 41"/>
                  <a:gd name="T19" fmla="*/ 18 h 25"/>
                  <a:gd name="T20" fmla="*/ 34 w 41"/>
                  <a:gd name="T21" fmla="*/ 16 h 25"/>
                  <a:gd name="T22" fmla="*/ 36 w 41"/>
                  <a:gd name="T23" fmla="*/ 13 h 25"/>
                  <a:gd name="T24" fmla="*/ 37 w 41"/>
                  <a:gd name="T25" fmla="*/ 10 h 25"/>
                  <a:gd name="T26" fmla="*/ 37 w 41"/>
                  <a:gd name="T27" fmla="*/ 8 h 25"/>
                  <a:gd name="T28" fmla="*/ 39 w 41"/>
                  <a:gd name="T29" fmla="*/ 5 h 25"/>
                  <a:gd name="T30" fmla="*/ 39 w 41"/>
                  <a:gd name="T31" fmla="*/ 3 h 25"/>
                  <a:gd name="T32" fmla="*/ 41 w 41"/>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5">
                    <a:moveTo>
                      <a:pt x="0" y="2"/>
                    </a:moveTo>
                    <a:lnTo>
                      <a:pt x="2" y="4"/>
                    </a:lnTo>
                    <a:lnTo>
                      <a:pt x="4" y="11"/>
                    </a:lnTo>
                    <a:lnTo>
                      <a:pt x="9" y="20"/>
                    </a:lnTo>
                    <a:lnTo>
                      <a:pt x="12" y="23"/>
                    </a:lnTo>
                    <a:lnTo>
                      <a:pt x="18" y="25"/>
                    </a:lnTo>
                    <a:lnTo>
                      <a:pt x="23" y="25"/>
                    </a:lnTo>
                    <a:lnTo>
                      <a:pt x="29" y="23"/>
                    </a:lnTo>
                    <a:lnTo>
                      <a:pt x="30" y="21"/>
                    </a:lnTo>
                    <a:lnTo>
                      <a:pt x="32" y="18"/>
                    </a:lnTo>
                    <a:lnTo>
                      <a:pt x="34" y="16"/>
                    </a:lnTo>
                    <a:lnTo>
                      <a:pt x="36" y="13"/>
                    </a:lnTo>
                    <a:lnTo>
                      <a:pt x="37" y="10"/>
                    </a:lnTo>
                    <a:lnTo>
                      <a:pt x="37" y="8"/>
                    </a:lnTo>
                    <a:lnTo>
                      <a:pt x="39" y="5"/>
                    </a:lnTo>
                    <a:lnTo>
                      <a:pt x="39" y="3"/>
                    </a:lnTo>
                    <a:lnTo>
                      <a:pt x="41"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611" name="Group 27"/>
          <p:cNvGrpSpPr>
            <a:grpSpLocks/>
          </p:cNvGrpSpPr>
          <p:nvPr/>
        </p:nvGrpSpPr>
        <p:grpSpPr bwMode="auto">
          <a:xfrm>
            <a:off x="7202373" y="1654811"/>
            <a:ext cx="242596" cy="373062"/>
            <a:chOff x="4308" y="991"/>
            <a:chExt cx="140" cy="235"/>
          </a:xfrm>
          <a:noFill/>
        </p:grpSpPr>
        <p:sp>
          <p:nvSpPr>
            <p:cNvPr id="3011612" name="Oval 28"/>
            <p:cNvSpPr>
              <a:spLocks noChangeArrowheads="1"/>
            </p:cNvSpPr>
            <p:nvPr/>
          </p:nvSpPr>
          <p:spPr bwMode="auto">
            <a:xfrm>
              <a:off x="4328" y="991"/>
              <a:ext cx="97"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13" name="Line 29"/>
            <p:cNvSpPr>
              <a:spLocks noChangeShapeType="1"/>
            </p:cNvSpPr>
            <p:nvPr/>
          </p:nvSpPr>
          <p:spPr bwMode="auto">
            <a:xfrm flipH="1">
              <a:off x="4329" y="1218"/>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14" name="Oval 30"/>
            <p:cNvSpPr>
              <a:spLocks noChangeArrowheads="1"/>
            </p:cNvSpPr>
            <p:nvPr/>
          </p:nvSpPr>
          <p:spPr bwMode="auto">
            <a:xfrm>
              <a:off x="4308" y="1083"/>
              <a:ext cx="140"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15" name="Line 31"/>
            <p:cNvSpPr>
              <a:spLocks noChangeShapeType="1"/>
            </p:cNvSpPr>
            <p:nvPr/>
          </p:nvSpPr>
          <p:spPr bwMode="auto">
            <a:xfrm flipH="1">
              <a:off x="4356" y="1175"/>
              <a:ext cx="9"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16" name="Group 32"/>
            <p:cNvGrpSpPr>
              <a:grpSpLocks/>
            </p:cNvGrpSpPr>
            <p:nvPr/>
          </p:nvGrpSpPr>
          <p:grpSpPr bwMode="auto">
            <a:xfrm>
              <a:off x="4399" y="1175"/>
              <a:ext cx="34" cy="51"/>
              <a:chOff x="4399" y="1175"/>
              <a:chExt cx="34" cy="51"/>
            </a:xfrm>
            <a:grpFill/>
          </p:grpSpPr>
          <p:sp>
            <p:nvSpPr>
              <p:cNvPr id="3011617" name="Line 33"/>
              <p:cNvSpPr>
                <a:spLocks noChangeShapeType="1"/>
              </p:cNvSpPr>
              <p:nvPr/>
            </p:nvSpPr>
            <p:spPr bwMode="auto">
              <a:xfrm>
                <a:off x="4410" y="1223"/>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18" name="Line 34"/>
              <p:cNvSpPr>
                <a:spLocks noChangeShapeType="1"/>
              </p:cNvSpPr>
              <p:nvPr/>
            </p:nvSpPr>
            <p:spPr bwMode="auto">
              <a:xfrm>
                <a:off x="4399" y="1175"/>
                <a:ext cx="9" cy="45"/>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619" name="Group 35"/>
            <p:cNvGrpSpPr>
              <a:grpSpLocks/>
            </p:cNvGrpSpPr>
            <p:nvPr/>
          </p:nvGrpSpPr>
          <p:grpSpPr bwMode="auto">
            <a:xfrm>
              <a:off x="4359" y="1037"/>
              <a:ext cx="41" cy="24"/>
              <a:chOff x="4359" y="1037"/>
              <a:chExt cx="41" cy="24"/>
            </a:xfrm>
            <a:grpFill/>
          </p:grpSpPr>
          <p:sp>
            <p:nvSpPr>
              <p:cNvPr id="3011620" name="Freeform 36"/>
              <p:cNvSpPr>
                <a:spLocks/>
              </p:cNvSpPr>
              <p:nvPr/>
            </p:nvSpPr>
            <p:spPr bwMode="auto">
              <a:xfrm>
                <a:off x="4359" y="1037"/>
                <a:ext cx="41" cy="24"/>
              </a:xfrm>
              <a:custGeom>
                <a:avLst/>
                <a:gdLst>
                  <a:gd name="T0" fmla="*/ 0 w 41"/>
                  <a:gd name="T1" fmla="*/ 2 h 24"/>
                  <a:gd name="T2" fmla="*/ 2 w 41"/>
                  <a:gd name="T3" fmla="*/ 4 h 24"/>
                  <a:gd name="T4" fmla="*/ 4 w 41"/>
                  <a:gd name="T5" fmla="*/ 11 h 24"/>
                  <a:gd name="T6" fmla="*/ 9 w 41"/>
                  <a:gd name="T7" fmla="*/ 19 h 24"/>
                  <a:gd name="T8" fmla="*/ 12 w 41"/>
                  <a:gd name="T9" fmla="*/ 22 h 24"/>
                  <a:gd name="T10" fmla="*/ 18 w 41"/>
                  <a:gd name="T11" fmla="*/ 24 h 24"/>
                  <a:gd name="T12" fmla="*/ 23 w 41"/>
                  <a:gd name="T13" fmla="*/ 24 h 24"/>
                  <a:gd name="T14" fmla="*/ 29 w 41"/>
                  <a:gd name="T15" fmla="*/ 22 h 24"/>
                  <a:gd name="T16" fmla="*/ 30 w 41"/>
                  <a:gd name="T17" fmla="*/ 20 h 24"/>
                  <a:gd name="T18" fmla="*/ 32 w 41"/>
                  <a:gd name="T19" fmla="*/ 17 h 24"/>
                  <a:gd name="T20" fmla="*/ 34 w 41"/>
                  <a:gd name="T21" fmla="*/ 15 h 24"/>
                  <a:gd name="T22" fmla="*/ 36 w 41"/>
                  <a:gd name="T23" fmla="*/ 12 h 24"/>
                  <a:gd name="T24" fmla="*/ 37 w 41"/>
                  <a:gd name="T25" fmla="*/ 10 h 24"/>
                  <a:gd name="T26" fmla="*/ 37 w 41"/>
                  <a:gd name="T27" fmla="*/ 7 h 24"/>
                  <a:gd name="T28" fmla="*/ 39 w 41"/>
                  <a:gd name="T29" fmla="*/ 5 h 24"/>
                  <a:gd name="T30" fmla="*/ 39 w 41"/>
                  <a:gd name="T31" fmla="*/ 2 h 24"/>
                  <a:gd name="T32" fmla="*/ 41 w 41"/>
                  <a:gd name="T33" fmla="*/ 0 h 24"/>
                  <a:gd name="T34" fmla="*/ 0 w 41"/>
                  <a:gd name="T3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4">
                    <a:moveTo>
                      <a:pt x="0" y="2"/>
                    </a:moveTo>
                    <a:lnTo>
                      <a:pt x="2" y="4"/>
                    </a:lnTo>
                    <a:lnTo>
                      <a:pt x="4" y="11"/>
                    </a:lnTo>
                    <a:lnTo>
                      <a:pt x="9" y="19"/>
                    </a:lnTo>
                    <a:lnTo>
                      <a:pt x="12" y="22"/>
                    </a:lnTo>
                    <a:lnTo>
                      <a:pt x="18" y="24"/>
                    </a:lnTo>
                    <a:lnTo>
                      <a:pt x="23" y="24"/>
                    </a:lnTo>
                    <a:lnTo>
                      <a:pt x="29" y="22"/>
                    </a:lnTo>
                    <a:lnTo>
                      <a:pt x="30" y="20"/>
                    </a:lnTo>
                    <a:lnTo>
                      <a:pt x="32" y="17"/>
                    </a:lnTo>
                    <a:lnTo>
                      <a:pt x="34" y="15"/>
                    </a:lnTo>
                    <a:lnTo>
                      <a:pt x="36" y="12"/>
                    </a:lnTo>
                    <a:lnTo>
                      <a:pt x="37" y="10"/>
                    </a:lnTo>
                    <a:lnTo>
                      <a:pt x="37" y="7"/>
                    </a:lnTo>
                    <a:lnTo>
                      <a:pt x="39" y="5"/>
                    </a:lnTo>
                    <a:lnTo>
                      <a:pt x="39" y="2"/>
                    </a:lnTo>
                    <a:lnTo>
                      <a:pt x="4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621" name="Freeform 37"/>
              <p:cNvSpPr>
                <a:spLocks/>
              </p:cNvSpPr>
              <p:nvPr/>
            </p:nvSpPr>
            <p:spPr bwMode="auto">
              <a:xfrm>
                <a:off x="4359" y="1037"/>
                <a:ext cx="41" cy="24"/>
              </a:xfrm>
              <a:custGeom>
                <a:avLst/>
                <a:gdLst>
                  <a:gd name="T0" fmla="*/ 0 w 41"/>
                  <a:gd name="T1" fmla="*/ 2 h 24"/>
                  <a:gd name="T2" fmla="*/ 2 w 41"/>
                  <a:gd name="T3" fmla="*/ 4 h 24"/>
                  <a:gd name="T4" fmla="*/ 4 w 41"/>
                  <a:gd name="T5" fmla="*/ 11 h 24"/>
                  <a:gd name="T6" fmla="*/ 9 w 41"/>
                  <a:gd name="T7" fmla="*/ 19 h 24"/>
                  <a:gd name="T8" fmla="*/ 12 w 41"/>
                  <a:gd name="T9" fmla="*/ 22 h 24"/>
                  <a:gd name="T10" fmla="*/ 18 w 41"/>
                  <a:gd name="T11" fmla="*/ 24 h 24"/>
                  <a:gd name="T12" fmla="*/ 23 w 41"/>
                  <a:gd name="T13" fmla="*/ 24 h 24"/>
                  <a:gd name="T14" fmla="*/ 29 w 41"/>
                  <a:gd name="T15" fmla="*/ 22 h 24"/>
                  <a:gd name="T16" fmla="*/ 30 w 41"/>
                  <a:gd name="T17" fmla="*/ 20 h 24"/>
                  <a:gd name="T18" fmla="*/ 32 w 41"/>
                  <a:gd name="T19" fmla="*/ 17 h 24"/>
                  <a:gd name="T20" fmla="*/ 34 w 41"/>
                  <a:gd name="T21" fmla="*/ 15 h 24"/>
                  <a:gd name="T22" fmla="*/ 36 w 41"/>
                  <a:gd name="T23" fmla="*/ 12 h 24"/>
                  <a:gd name="T24" fmla="*/ 37 w 41"/>
                  <a:gd name="T25" fmla="*/ 10 h 24"/>
                  <a:gd name="T26" fmla="*/ 37 w 41"/>
                  <a:gd name="T27" fmla="*/ 7 h 24"/>
                  <a:gd name="T28" fmla="*/ 39 w 41"/>
                  <a:gd name="T29" fmla="*/ 5 h 24"/>
                  <a:gd name="T30" fmla="*/ 39 w 41"/>
                  <a:gd name="T31" fmla="*/ 2 h 24"/>
                  <a:gd name="T32" fmla="*/ 41 w 41"/>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4">
                    <a:moveTo>
                      <a:pt x="0" y="2"/>
                    </a:moveTo>
                    <a:lnTo>
                      <a:pt x="2" y="4"/>
                    </a:lnTo>
                    <a:lnTo>
                      <a:pt x="4" y="11"/>
                    </a:lnTo>
                    <a:lnTo>
                      <a:pt x="9" y="19"/>
                    </a:lnTo>
                    <a:lnTo>
                      <a:pt x="12" y="22"/>
                    </a:lnTo>
                    <a:lnTo>
                      <a:pt x="18" y="24"/>
                    </a:lnTo>
                    <a:lnTo>
                      <a:pt x="23" y="24"/>
                    </a:lnTo>
                    <a:lnTo>
                      <a:pt x="29" y="22"/>
                    </a:lnTo>
                    <a:lnTo>
                      <a:pt x="30" y="20"/>
                    </a:lnTo>
                    <a:lnTo>
                      <a:pt x="32" y="17"/>
                    </a:lnTo>
                    <a:lnTo>
                      <a:pt x="34" y="15"/>
                    </a:lnTo>
                    <a:lnTo>
                      <a:pt x="36" y="12"/>
                    </a:lnTo>
                    <a:lnTo>
                      <a:pt x="37" y="10"/>
                    </a:lnTo>
                    <a:lnTo>
                      <a:pt x="37" y="7"/>
                    </a:lnTo>
                    <a:lnTo>
                      <a:pt x="39" y="5"/>
                    </a:lnTo>
                    <a:lnTo>
                      <a:pt x="39" y="2"/>
                    </a:lnTo>
                    <a:lnTo>
                      <a:pt x="41"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622" name="Group 38"/>
          <p:cNvGrpSpPr>
            <a:grpSpLocks/>
          </p:cNvGrpSpPr>
          <p:nvPr/>
        </p:nvGrpSpPr>
        <p:grpSpPr bwMode="auto">
          <a:xfrm>
            <a:off x="6646139" y="1997711"/>
            <a:ext cx="240862" cy="373062"/>
            <a:chOff x="3987" y="1207"/>
            <a:chExt cx="139" cy="235"/>
          </a:xfrm>
          <a:noFill/>
        </p:grpSpPr>
        <p:sp>
          <p:nvSpPr>
            <p:cNvPr id="3011623" name="Oval 39"/>
            <p:cNvSpPr>
              <a:spLocks noChangeArrowheads="1"/>
            </p:cNvSpPr>
            <p:nvPr/>
          </p:nvSpPr>
          <p:spPr bwMode="auto">
            <a:xfrm>
              <a:off x="4007" y="1207"/>
              <a:ext cx="96"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24" name="Line 40"/>
            <p:cNvSpPr>
              <a:spLocks noChangeShapeType="1"/>
            </p:cNvSpPr>
            <p:nvPr/>
          </p:nvSpPr>
          <p:spPr bwMode="auto">
            <a:xfrm flipH="1">
              <a:off x="4006" y="1434"/>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25" name="Oval 41"/>
            <p:cNvSpPr>
              <a:spLocks noChangeArrowheads="1"/>
            </p:cNvSpPr>
            <p:nvPr/>
          </p:nvSpPr>
          <p:spPr bwMode="auto">
            <a:xfrm>
              <a:off x="3987" y="1299"/>
              <a:ext cx="139"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26" name="Line 42"/>
            <p:cNvSpPr>
              <a:spLocks noChangeShapeType="1"/>
            </p:cNvSpPr>
            <p:nvPr/>
          </p:nvSpPr>
          <p:spPr bwMode="auto">
            <a:xfrm flipH="1">
              <a:off x="4034" y="1391"/>
              <a:ext cx="9"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27" name="Group 43"/>
            <p:cNvGrpSpPr>
              <a:grpSpLocks/>
            </p:cNvGrpSpPr>
            <p:nvPr/>
          </p:nvGrpSpPr>
          <p:grpSpPr bwMode="auto">
            <a:xfrm>
              <a:off x="4077" y="1391"/>
              <a:ext cx="35" cy="51"/>
              <a:chOff x="4077" y="1391"/>
              <a:chExt cx="35" cy="51"/>
            </a:xfrm>
            <a:grpFill/>
          </p:grpSpPr>
          <p:sp>
            <p:nvSpPr>
              <p:cNvPr id="3011628" name="Line 44"/>
              <p:cNvSpPr>
                <a:spLocks noChangeShapeType="1"/>
              </p:cNvSpPr>
              <p:nvPr/>
            </p:nvSpPr>
            <p:spPr bwMode="auto">
              <a:xfrm>
                <a:off x="4089" y="1439"/>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29" name="Line 45"/>
              <p:cNvSpPr>
                <a:spLocks noChangeShapeType="1"/>
              </p:cNvSpPr>
              <p:nvPr/>
            </p:nvSpPr>
            <p:spPr bwMode="auto">
              <a:xfrm>
                <a:off x="4077" y="1391"/>
                <a:ext cx="9" cy="45"/>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630" name="Freeform 46"/>
            <p:cNvSpPr>
              <a:spLocks/>
            </p:cNvSpPr>
            <p:nvPr/>
          </p:nvSpPr>
          <p:spPr bwMode="auto">
            <a:xfrm>
              <a:off x="4037" y="1253"/>
              <a:ext cx="41" cy="24"/>
            </a:xfrm>
            <a:custGeom>
              <a:avLst/>
              <a:gdLst>
                <a:gd name="T0" fmla="*/ 0 w 41"/>
                <a:gd name="T1" fmla="*/ 2 h 24"/>
                <a:gd name="T2" fmla="*/ 2 w 41"/>
                <a:gd name="T3" fmla="*/ 4 h 24"/>
                <a:gd name="T4" fmla="*/ 4 w 41"/>
                <a:gd name="T5" fmla="*/ 11 h 24"/>
                <a:gd name="T6" fmla="*/ 9 w 41"/>
                <a:gd name="T7" fmla="*/ 19 h 24"/>
                <a:gd name="T8" fmla="*/ 12 w 41"/>
                <a:gd name="T9" fmla="*/ 22 h 24"/>
                <a:gd name="T10" fmla="*/ 18 w 41"/>
                <a:gd name="T11" fmla="*/ 24 h 24"/>
                <a:gd name="T12" fmla="*/ 23 w 41"/>
                <a:gd name="T13" fmla="*/ 24 h 24"/>
                <a:gd name="T14" fmla="*/ 29 w 41"/>
                <a:gd name="T15" fmla="*/ 22 h 24"/>
                <a:gd name="T16" fmla="*/ 30 w 41"/>
                <a:gd name="T17" fmla="*/ 20 h 24"/>
                <a:gd name="T18" fmla="*/ 32 w 41"/>
                <a:gd name="T19" fmla="*/ 17 h 24"/>
                <a:gd name="T20" fmla="*/ 34 w 41"/>
                <a:gd name="T21" fmla="*/ 15 h 24"/>
                <a:gd name="T22" fmla="*/ 36 w 41"/>
                <a:gd name="T23" fmla="*/ 12 h 24"/>
                <a:gd name="T24" fmla="*/ 37 w 41"/>
                <a:gd name="T25" fmla="*/ 10 h 24"/>
                <a:gd name="T26" fmla="*/ 37 w 41"/>
                <a:gd name="T27" fmla="*/ 7 h 24"/>
                <a:gd name="T28" fmla="*/ 39 w 41"/>
                <a:gd name="T29" fmla="*/ 5 h 24"/>
                <a:gd name="T30" fmla="*/ 39 w 41"/>
                <a:gd name="T31" fmla="*/ 2 h 24"/>
                <a:gd name="T32" fmla="*/ 41 w 41"/>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4">
                  <a:moveTo>
                    <a:pt x="0" y="2"/>
                  </a:moveTo>
                  <a:lnTo>
                    <a:pt x="2" y="4"/>
                  </a:lnTo>
                  <a:lnTo>
                    <a:pt x="4" y="11"/>
                  </a:lnTo>
                  <a:lnTo>
                    <a:pt x="9" y="19"/>
                  </a:lnTo>
                  <a:lnTo>
                    <a:pt x="12" y="22"/>
                  </a:lnTo>
                  <a:lnTo>
                    <a:pt x="18" y="24"/>
                  </a:lnTo>
                  <a:lnTo>
                    <a:pt x="23" y="24"/>
                  </a:lnTo>
                  <a:lnTo>
                    <a:pt x="29" y="22"/>
                  </a:lnTo>
                  <a:lnTo>
                    <a:pt x="30" y="20"/>
                  </a:lnTo>
                  <a:lnTo>
                    <a:pt x="32" y="17"/>
                  </a:lnTo>
                  <a:lnTo>
                    <a:pt x="34" y="15"/>
                  </a:lnTo>
                  <a:lnTo>
                    <a:pt x="36" y="12"/>
                  </a:lnTo>
                  <a:lnTo>
                    <a:pt x="37" y="10"/>
                  </a:lnTo>
                  <a:lnTo>
                    <a:pt x="37" y="7"/>
                  </a:lnTo>
                  <a:lnTo>
                    <a:pt x="39" y="5"/>
                  </a:lnTo>
                  <a:lnTo>
                    <a:pt x="39" y="2"/>
                  </a:lnTo>
                  <a:lnTo>
                    <a:pt x="41"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631" name="Group 47"/>
          <p:cNvGrpSpPr>
            <a:grpSpLocks/>
          </p:cNvGrpSpPr>
          <p:nvPr/>
        </p:nvGrpSpPr>
        <p:grpSpPr bwMode="auto">
          <a:xfrm>
            <a:off x="6276737" y="1562736"/>
            <a:ext cx="240862" cy="373062"/>
            <a:chOff x="3703" y="933"/>
            <a:chExt cx="139" cy="235"/>
          </a:xfrm>
          <a:noFill/>
        </p:grpSpPr>
        <p:sp>
          <p:nvSpPr>
            <p:cNvPr id="3011632" name="Oval 48"/>
            <p:cNvSpPr>
              <a:spLocks noChangeArrowheads="1"/>
            </p:cNvSpPr>
            <p:nvPr/>
          </p:nvSpPr>
          <p:spPr bwMode="auto">
            <a:xfrm>
              <a:off x="3723" y="933"/>
              <a:ext cx="96"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33" name="Line 49"/>
            <p:cNvSpPr>
              <a:spLocks noChangeShapeType="1"/>
            </p:cNvSpPr>
            <p:nvPr/>
          </p:nvSpPr>
          <p:spPr bwMode="auto">
            <a:xfrm flipH="1">
              <a:off x="3723" y="1160"/>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34" name="Oval 50"/>
            <p:cNvSpPr>
              <a:spLocks noChangeArrowheads="1"/>
            </p:cNvSpPr>
            <p:nvPr/>
          </p:nvSpPr>
          <p:spPr bwMode="auto">
            <a:xfrm>
              <a:off x="3703" y="1025"/>
              <a:ext cx="139"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35" name="Line 51"/>
            <p:cNvSpPr>
              <a:spLocks noChangeShapeType="1"/>
            </p:cNvSpPr>
            <p:nvPr/>
          </p:nvSpPr>
          <p:spPr bwMode="auto">
            <a:xfrm flipH="1">
              <a:off x="3751" y="1117"/>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36" name="Group 52"/>
            <p:cNvGrpSpPr>
              <a:grpSpLocks/>
            </p:cNvGrpSpPr>
            <p:nvPr/>
          </p:nvGrpSpPr>
          <p:grpSpPr bwMode="auto">
            <a:xfrm>
              <a:off x="3794" y="1117"/>
              <a:ext cx="34" cy="51"/>
              <a:chOff x="3794" y="1117"/>
              <a:chExt cx="34" cy="51"/>
            </a:xfrm>
            <a:grpFill/>
          </p:grpSpPr>
          <p:sp>
            <p:nvSpPr>
              <p:cNvPr id="3011637" name="Line 53"/>
              <p:cNvSpPr>
                <a:spLocks noChangeShapeType="1"/>
              </p:cNvSpPr>
              <p:nvPr/>
            </p:nvSpPr>
            <p:spPr bwMode="auto">
              <a:xfrm>
                <a:off x="3805" y="1165"/>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38" name="Line 54"/>
              <p:cNvSpPr>
                <a:spLocks noChangeShapeType="1"/>
              </p:cNvSpPr>
              <p:nvPr/>
            </p:nvSpPr>
            <p:spPr bwMode="auto">
              <a:xfrm>
                <a:off x="3794" y="1117"/>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639" name="Group 55"/>
            <p:cNvGrpSpPr>
              <a:grpSpLocks/>
            </p:cNvGrpSpPr>
            <p:nvPr/>
          </p:nvGrpSpPr>
          <p:grpSpPr bwMode="auto">
            <a:xfrm>
              <a:off x="3753" y="978"/>
              <a:ext cx="41" cy="25"/>
              <a:chOff x="3753" y="978"/>
              <a:chExt cx="41" cy="25"/>
            </a:xfrm>
            <a:grpFill/>
          </p:grpSpPr>
          <p:sp>
            <p:nvSpPr>
              <p:cNvPr id="3011640" name="Freeform 56"/>
              <p:cNvSpPr>
                <a:spLocks/>
              </p:cNvSpPr>
              <p:nvPr/>
            </p:nvSpPr>
            <p:spPr bwMode="auto">
              <a:xfrm>
                <a:off x="3753" y="978"/>
                <a:ext cx="41" cy="25"/>
              </a:xfrm>
              <a:custGeom>
                <a:avLst/>
                <a:gdLst>
                  <a:gd name="T0" fmla="*/ 0 w 41"/>
                  <a:gd name="T1" fmla="*/ 2 h 25"/>
                  <a:gd name="T2" fmla="*/ 2 w 41"/>
                  <a:gd name="T3" fmla="*/ 4 h 25"/>
                  <a:gd name="T4" fmla="*/ 4 w 41"/>
                  <a:gd name="T5" fmla="*/ 11 h 25"/>
                  <a:gd name="T6" fmla="*/ 9 w 41"/>
                  <a:gd name="T7" fmla="*/ 20 h 25"/>
                  <a:gd name="T8" fmla="*/ 12 w 41"/>
                  <a:gd name="T9" fmla="*/ 23 h 25"/>
                  <a:gd name="T10" fmla="*/ 18 w 41"/>
                  <a:gd name="T11" fmla="*/ 25 h 25"/>
                  <a:gd name="T12" fmla="*/ 23 w 41"/>
                  <a:gd name="T13" fmla="*/ 25 h 25"/>
                  <a:gd name="T14" fmla="*/ 29 w 41"/>
                  <a:gd name="T15" fmla="*/ 23 h 25"/>
                  <a:gd name="T16" fmla="*/ 30 w 41"/>
                  <a:gd name="T17" fmla="*/ 21 h 25"/>
                  <a:gd name="T18" fmla="*/ 32 w 41"/>
                  <a:gd name="T19" fmla="*/ 18 h 25"/>
                  <a:gd name="T20" fmla="*/ 34 w 41"/>
                  <a:gd name="T21" fmla="*/ 16 h 25"/>
                  <a:gd name="T22" fmla="*/ 36 w 41"/>
                  <a:gd name="T23" fmla="*/ 13 h 25"/>
                  <a:gd name="T24" fmla="*/ 37 w 41"/>
                  <a:gd name="T25" fmla="*/ 10 h 25"/>
                  <a:gd name="T26" fmla="*/ 37 w 41"/>
                  <a:gd name="T27" fmla="*/ 8 h 25"/>
                  <a:gd name="T28" fmla="*/ 39 w 41"/>
                  <a:gd name="T29" fmla="*/ 5 h 25"/>
                  <a:gd name="T30" fmla="*/ 39 w 41"/>
                  <a:gd name="T31" fmla="*/ 3 h 25"/>
                  <a:gd name="T32" fmla="*/ 41 w 41"/>
                  <a:gd name="T33" fmla="*/ 0 h 25"/>
                  <a:gd name="T34" fmla="*/ 0 w 41"/>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5">
                    <a:moveTo>
                      <a:pt x="0" y="2"/>
                    </a:moveTo>
                    <a:lnTo>
                      <a:pt x="2" y="4"/>
                    </a:lnTo>
                    <a:lnTo>
                      <a:pt x="4" y="11"/>
                    </a:lnTo>
                    <a:lnTo>
                      <a:pt x="9" y="20"/>
                    </a:lnTo>
                    <a:lnTo>
                      <a:pt x="12" y="23"/>
                    </a:lnTo>
                    <a:lnTo>
                      <a:pt x="18" y="25"/>
                    </a:lnTo>
                    <a:lnTo>
                      <a:pt x="23" y="25"/>
                    </a:lnTo>
                    <a:lnTo>
                      <a:pt x="29" y="23"/>
                    </a:lnTo>
                    <a:lnTo>
                      <a:pt x="30" y="21"/>
                    </a:lnTo>
                    <a:lnTo>
                      <a:pt x="32" y="18"/>
                    </a:lnTo>
                    <a:lnTo>
                      <a:pt x="34" y="16"/>
                    </a:lnTo>
                    <a:lnTo>
                      <a:pt x="36" y="13"/>
                    </a:lnTo>
                    <a:lnTo>
                      <a:pt x="37" y="10"/>
                    </a:lnTo>
                    <a:lnTo>
                      <a:pt x="37" y="8"/>
                    </a:lnTo>
                    <a:lnTo>
                      <a:pt x="39" y="5"/>
                    </a:lnTo>
                    <a:lnTo>
                      <a:pt x="39" y="3"/>
                    </a:lnTo>
                    <a:lnTo>
                      <a:pt x="4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641" name="Freeform 57"/>
              <p:cNvSpPr>
                <a:spLocks/>
              </p:cNvSpPr>
              <p:nvPr/>
            </p:nvSpPr>
            <p:spPr bwMode="auto">
              <a:xfrm>
                <a:off x="3753" y="978"/>
                <a:ext cx="41" cy="25"/>
              </a:xfrm>
              <a:custGeom>
                <a:avLst/>
                <a:gdLst>
                  <a:gd name="T0" fmla="*/ 0 w 41"/>
                  <a:gd name="T1" fmla="*/ 2 h 25"/>
                  <a:gd name="T2" fmla="*/ 2 w 41"/>
                  <a:gd name="T3" fmla="*/ 4 h 25"/>
                  <a:gd name="T4" fmla="*/ 4 w 41"/>
                  <a:gd name="T5" fmla="*/ 11 h 25"/>
                  <a:gd name="T6" fmla="*/ 9 w 41"/>
                  <a:gd name="T7" fmla="*/ 20 h 25"/>
                  <a:gd name="T8" fmla="*/ 12 w 41"/>
                  <a:gd name="T9" fmla="*/ 23 h 25"/>
                  <a:gd name="T10" fmla="*/ 18 w 41"/>
                  <a:gd name="T11" fmla="*/ 25 h 25"/>
                  <a:gd name="T12" fmla="*/ 23 w 41"/>
                  <a:gd name="T13" fmla="*/ 25 h 25"/>
                  <a:gd name="T14" fmla="*/ 29 w 41"/>
                  <a:gd name="T15" fmla="*/ 23 h 25"/>
                  <a:gd name="T16" fmla="*/ 30 w 41"/>
                  <a:gd name="T17" fmla="*/ 21 h 25"/>
                  <a:gd name="T18" fmla="*/ 32 w 41"/>
                  <a:gd name="T19" fmla="*/ 18 h 25"/>
                  <a:gd name="T20" fmla="*/ 34 w 41"/>
                  <a:gd name="T21" fmla="*/ 16 h 25"/>
                  <a:gd name="T22" fmla="*/ 36 w 41"/>
                  <a:gd name="T23" fmla="*/ 13 h 25"/>
                  <a:gd name="T24" fmla="*/ 37 w 41"/>
                  <a:gd name="T25" fmla="*/ 10 h 25"/>
                  <a:gd name="T26" fmla="*/ 37 w 41"/>
                  <a:gd name="T27" fmla="*/ 8 h 25"/>
                  <a:gd name="T28" fmla="*/ 39 w 41"/>
                  <a:gd name="T29" fmla="*/ 5 h 25"/>
                  <a:gd name="T30" fmla="*/ 39 w 41"/>
                  <a:gd name="T31" fmla="*/ 3 h 25"/>
                  <a:gd name="T32" fmla="*/ 41 w 41"/>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5">
                    <a:moveTo>
                      <a:pt x="0" y="2"/>
                    </a:moveTo>
                    <a:lnTo>
                      <a:pt x="2" y="4"/>
                    </a:lnTo>
                    <a:lnTo>
                      <a:pt x="4" y="11"/>
                    </a:lnTo>
                    <a:lnTo>
                      <a:pt x="9" y="20"/>
                    </a:lnTo>
                    <a:lnTo>
                      <a:pt x="12" y="23"/>
                    </a:lnTo>
                    <a:lnTo>
                      <a:pt x="18" y="25"/>
                    </a:lnTo>
                    <a:lnTo>
                      <a:pt x="23" y="25"/>
                    </a:lnTo>
                    <a:lnTo>
                      <a:pt x="29" y="23"/>
                    </a:lnTo>
                    <a:lnTo>
                      <a:pt x="30" y="21"/>
                    </a:lnTo>
                    <a:lnTo>
                      <a:pt x="32" y="18"/>
                    </a:lnTo>
                    <a:lnTo>
                      <a:pt x="34" y="16"/>
                    </a:lnTo>
                    <a:lnTo>
                      <a:pt x="36" y="13"/>
                    </a:lnTo>
                    <a:lnTo>
                      <a:pt x="37" y="10"/>
                    </a:lnTo>
                    <a:lnTo>
                      <a:pt x="37" y="8"/>
                    </a:lnTo>
                    <a:lnTo>
                      <a:pt x="39" y="5"/>
                    </a:lnTo>
                    <a:lnTo>
                      <a:pt x="39" y="3"/>
                    </a:lnTo>
                    <a:lnTo>
                      <a:pt x="41"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642" name="Group 58"/>
          <p:cNvGrpSpPr>
            <a:grpSpLocks/>
          </p:cNvGrpSpPr>
          <p:nvPr/>
        </p:nvGrpSpPr>
        <p:grpSpPr bwMode="auto">
          <a:xfrm>
            <a:off x="6592419" y="1562736"/>
            <a:ext cx="240863" cy="373062"/>
            <a:chOff x="3956" y="933"/>
            <a:chExt cx="139" cy="235"/>
          </a:xfrm>
          <a:noFill/>
        </p:grpSpPr>
        <p:sp>
          <p:nvSpPr>
            <p:cNvPr id="3011643" name="Oval 59"/>
            <p:cNvSpPr>
              <a:spLocks noChangeArrowheads="1"/>
            </p:cNvSpPr>
            <p:nvPr/>
          </p:nvSpPr>
          <p:spPr bwMode="auto">
            <a:xfrm>
              <a:off x="3976" y="933"/>
              <a:ext cx="96"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44" name="Line 60"/>
            <p:cNvSpPr>
              <a:spLocks noChangeShapeType="1"/>
            </p:cNvSpPr>
            <p:nvPr/>
          </p:nvSpPr>
          <p:spPr bwMode="auto">
            <a:xfrm flipH="1">
              <a:off x="3977" y="1160"/>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45" name="Oval 61"/>
            <p:cNvSpPr>
              <a:spLocks noChangeArrowheads="1"/>
            </p:cNvSpPr>
            <p:nvPr/>
          </p:nvSpPr>
          <p:spPr bwMode="auto">
            <a:xfrm>
              <a:off x="3956" y="1025"/>
              <a:ext cx="139"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46" name="Line 62"/>
            <p:cNvSpPr>
              <a:spLocks noChangeShapeType="1"/>
            </p:cNvSpPr>
            <p:nvPr/>
          </p:nvSpPr>
          <p:spPr bwMode="auto">
            <a:xfrm flipH="1">
              <a:off x="4004" y="1117"/>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47" name="Group 63"/>
            <p:cNvGrpSpPr>
              <a:grpSpLocks/>
            </p:cNvGrpSpPr>
            <p:nvPr/>
          </p:nvGrpSpPr>
          <p:grpSpPr bwMode="auto">
            <a:xfrm>
              <a:off x="4047" y="1117"/>
              <a:ext cx="34" cy="51"/>
              <a:chOff x="4047" y="1117"/>
              <a:chExt cx="34" cy="51"/>
            </a:xfrm>
            <a:grpFill/>
          </p:grpSpPr>
          <p:sp>
            <p:nvSpPr>
              <p:cNvPr id="3011648" name="Line 64"/>
              <p:cNvSpPr>
                <a:spLocks noChangeShapeType="1"/>
              </p:cNvSpPr>
              <p:nvPr/>
            </p:nvSpPr>
            <p:spPr bwMode="auto">
              <a:xfrm>
                <a:off x="4058" y="1165"/>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49" name="Line 65"/>
              <p:cNvSpPr>
                <a:spLocks noChangeShapeType="1"/>
              </p:cNvSpPr>
              <p:nvPr/>
            </p:nvSpPr>
            <p:spPr bwMode="auto">
              <a:xfrm>
                <a:off x="4047" y="1117"/>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650" name="Freeform 66"/>
            <p:cNvSpPr>
              <a:spLocks/>
            </p:cNvSpPr>
            <p:nvPr/>
          </p:nvSpPr>
          <p:spPr bwMode="auto">
            <a:xfrm>
              <a:off x="4006" y="978"/>
              <a:ext cx="42" cy="25"/>
            </a:xfrm>
            <a:custGeom>
              <a:avLst/>
              <a:gdLst>
                <a:gd name="T0" fmla="*/ 0 w 42"/>
                <a:gd name="T1" fmla="*/ 2 h 25"/>
                <a:gd name="T2" fmla="*/ 2 w 42"/>
                <a:gd name="T3" fmla="*/ 4 h 25"/>
                <a:gd name="T4" fmla="*/ 4 w 42"/>
                <a:gd name="T5" fmla="*/ 11 h 25"/>
                <a:gd name="T6" fmla="*/ 9 w 42"/>
                <a:gd name="T7" fmla="*/ 20 h 25"/>
                <a:gd name="T8" fmla="*/ 13 w 42"/>
                <a:gd name="T9" fmla="*/ 23 h 25"/>
                <a:gd name="T10" fmla="*/ 18 w 42"/>
                <a:gd name="T11" fmla="*/ 25 h 25"/>
                <a:gd name="T12" fmla="*/ 24 w 42"/>
                <a:gd name="T13" fmla="*/ 25 h 25"/>
                <a:gd name="T14" fmla="*/ 29 w 42"/>
                <a:gd name="T15" fmla="*/ 23 h 25"/>
                <a:gd name="T16" fmla="*/ 31 w 42"/>
                <a:gd name="T17" fmla="*/ 21 h 25"/>
                <a:gd name="T18" fmla="*/ 33 w 42"/>
                <a:gd name="T19" fmla="*/ 18 h 25"/>
                <a:gd name="T20" fmla="*/ 35 w 42"/>
                <a:gd name="T21" fmla="*/ 16 h 25"/>
                <a:gd name="T22" fmla="*/ 37 w 42"/>
                <a:gd name="T23" fmla="*/ 13 h 25"/>
                <a:gd name="T24" fmla="*/ 38 w 42"/>
                <a:gd name="T25" fmla="*/ 10 h 25"/>
                <a:gd name="T26" fmla="*/ 38 w 42"/>
                <a:gd name="T27" fmla="*/ 8 h 25"/>
                <a:gd name="T28" fmla="*/ 40 w 42"/>
                <a:gd name="T29" fmla="*/ 5 h 25"/>
                <a:gd name="T30" fmla="*/ 40 w 42"/>
                <a:gd name="T31" fmla="*/ 3 h 25"/>
                <a:gd name="T32" fmla="*/ 42 w 42"/>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25">
                  <a:moveTo>
                    <a:pt x="0" y="2"/>
                  </a:moveTo>
                  <a:lnTo>
                    <a:pt x="2" y="4"/>
                  </a:lnTo>
                  <a:lnTo>
                    <a:pt x="4" y="11"/>
                  </a:lnTo>
                  <a:lnTo>
                    <a:pt x="9" y="20"/>
                  </a:lnTo>
                  <a:lnTo>
                    <a:pt x="13" y="23"/>
                  </a:lnTo>
                  <a:lnTo>
                    <a:pt x="18" y="25"/>
                  </a:lnTo>
                  <a:lnTo>
                    <a:pt x="24" y="25"/>
                  </a:lnTo>
                  <a:lnTo>
                    <a:pt x="29" y="23"/>
                  </a:lnTo>
                  <a:lnTo>
                    <a:pt x="31" y="21"/>
                  </a:lnTo>
                  <a:lnTo>
                    <a:pt x="33" y="18"/>
                  </a:lnTo>
                  <a:lnTo>
                    <a:pt x="35" y="16"/>
                  </a:lnTo>
                  <a:lnTo>
                    <a:pt x="37" y="13"/>
                  </a:lnTo>
                  <a:lnTo>
                    <a:pt x="38" y="10"/>
                  </a:lnTo>
                  <a:lnTo>
                    <a:pt x="38" y="8"/>
                  </a:lnTo>
                  <a:lnTo>
                    <a:pt x="40" y="5"/>
                  </a:lnTo>
                  <a:lnTo>
                    <a:pt x="40" y="3"/>
                  </a:lnTo>
                  <a:lnTo>
                    <a:pt x="42"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651" name="Group 67"/>
          <p:cNvGrpSpPr>
            <a:grpSpLocks/>
          </p:cNvGrpSpPr>
          <p:nvPr/>
        </p:nvGrpSpPr>
        <p:grpSpPr bwMode="auto">
          <a:xfrm>
            <a:off x="6949381" y="1354774"/>
            <a:ext cx="240863" cy="373063"/>
            <a:chOff x="4162" y="802"/>
            <a:chExt cx="139" cy="235"/>
          </a:xfrm>
          <a:noFill/>
        </p:grpSpPr>
        <p:sp>
          <p:nvSpPr>
            <p:cNvPr id="3011652" name="Oval 68"/>
            <p:cNvSpPr>
              <a:spLocks noChangeArrowheads="1"/>
            </p:cNvSpPr>
            <p:nvPr/>
          </p:nvSpPr>
          <p:spPr bwMode="auto">
            <a:xfrm>
              <a:off x="4182" y="802"/>
              <a:ext cx="96"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53" name="Line 69"/>
            <p:cNvSpPr>
              <a:spLocks noChangeShapeType="1"/>
            </p:cNvSpPr>
            <p:nvPr/>
          </p:nvSpPr>
          <p:spPr bwMode="auto">
            <a:xfrm flipH="1">
              <a:off x="4183" y="1029"/>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54" name="Oval 70"/>
            <p:cNvSpPr>
              <a:spLocks noChangeArrowheads="1"/>
            </p:cNvSpPr>
            <p:nvPr/>
          </p:nvSpPr>
          <p:spPr bwMode="auto">
            <a:xfrm>
              <a:off x="4162" y="894"/>
              <a:ext cx="139"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55" name="Line 71"/>
            <p:cNvSpPr>
              <a:spLocks noChangeShapeType="1"/>
            </p:cNvSpPr>
            <p:nvPr/>
          </p:nvSpPr>
          <p:spPr bwMode="auto">
            <a:xfrm flipH="1">
              <a:off x="4210" y="986"/>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56" name="Group 72"/>
            <p:cNvGrpSpPr>
              <a:grpSpLocks/>
            </p:cNvGrpSpPr>
            <p:nvPr/>
          </p:nvGrpSpPr>
          <p:grpSpPr bwMode="auto">
            <a:xfrm>
              <a:off x="4253" y="986"/>
              <a:ext cx="34" cy="51"/>
              <a:chOff x="4253" y="986"/>
              <a:chExt cx="34" cy="51"/>
            </a:xfrm>
            <a:grpFill/>
          </p:grpSpPr>
          <p:sp>
            <p:nvSpPr>
              <p:cNvPr id="3011657" name="Line 73"/>
              <p:cNvSpPr>
                <a:spLocks noChangeShapeType="1"/>
              </p:cNvSpPr>
              <p:nvPr/>
            </p:nvSpPr>
            <p:spPr bwMode="auto">
              <a:xfrm>
                <a:off x="4264" y="1034"/>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58" name="Line 74"/>
              <p:cNvSpPr>
                <a:spLocks noChangeShapeType="1"/>
              </p:cNvSpPr>
              <p:nvPr/>
            </p:nvSpPr>
            <p:spPr bwMode="auto">
              <a:xfrm>
                <a:off x="4253" y="986"/>
                <a:ext cx="8" cy="45"/>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659" name="Freeform 75"/>
            <p:cNvSpPr>
              <a:spLocks/>
            </p:cNvSpPr>
            <p:nvPr/>
          </p:nvSpPr>
          <p:spPr bwMode="auto">
            <a:xfrm>
              <a:off x="4213" y="848"/>
              <a:ext cx="41" cy="24"/>
            </a:xfrm>
            <a:custGeom>
              <a:avLst/>
              <a:gdLst>
                <a:gd name="T0" fmla="*/ 0 w 41"/>
                <a:gd name="T1" fmla="*/ 2 h 24"/>
                <a:gd name="T2" fmla="*/ 2 w 41"/>
                <a:gd name="T3" fmla="*/ 4 h 24"/>
                <a:gd name="T4" fmla="*/ 4 w 41"/>
                <a:gd name="T5" fmla="*/ 11 h 24"/>
                <a:gd name="T6" fmla="*/ 9 w 41"/>
                <a:gd name="T7" fmla="*/ 19 h 24"/>
                <a:gd name="T8" fmla="*/ 12 w 41"/>
                <a:gd name="T9" fmla="*/ 22 h 24"/>
                <a:gd name="T10" fmla="*/ 18 w 41"/>
                <a:gd name="T11" fmla="*/ 24 h 24"/>
                <a:gd name="T12" fmla="*/ 23 w 41"/>
                <a:gd name="T13" fmla="*/ 24 h 24"/>
                <a:gd name="T14" fmla="*/ 29 w 41"/>
                <a:gd name="T15" fmla="*/ 22 h 24"/>
                <a:gd name="T16" fmla="*/ 30 w 41"/>
                <a:gd name="T17" fmla="*/ 20 h 24"/>
                <a:gd name="T18" fmla="*/ 32 w 41"/>
                <a:gd name="T19" fmla="*/ 17 h 24"/>
                <a:gd name="T20" fmla="*/ 34 w 41"/>
                <a:gd name="T21" fmla="*/ 15 h 24"/>
                <a:gd name="T22" fmla="*/ 36 w 41"/>
                <a:gd name="T23" fmla="*/ 12 h 24"/>
                <a:gd name="T24" fmla="*/ 37 w 41"/>
                <a:gd name="T25" fmla="*/ 10 h 24"/>
                <a:gd name="T26" fmla="*/ 37 w 41"/>
                <a:gd name="T27" fmla="*/ 7 h 24"/>
                <a:gd name="T28" fmla="*/ 39 w 41"/>
                <a:gd name="T29" fmla="*/ 5 h 24"/>
                <a:gd name="T30" fmla="*/ 39 w 41"/>
                <a:gd name="T31" fmla="*/ 2 h 24"/>
                <a:gd name="T32" fmla="*/ 41 w 41"/>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4">
                  <a:moveTo>
                    <a:pt x="0" y="2"/>
                  </a:moveTo>
                  <a:lnTo>
                    <a:pt x="2" y="4"/>
                  </a:lnTo>
                  <a:lnTo>
                    <a:pt x="4" y="11"/>
                  </a:lnTo>
                  <a:lnTo>
                    <a:pt x="9" y="19"/>
                  </a:lnTo>
                  <a:lnTo>
                    <a:pt x="12" y="22"/>
                  </a:lnTo>
                  <a:lnTo>
                    <a:pt x="18" y="24"/>
                  </a:lnTo>
                  <a:lnTo>
                    <a:pt x="23" y="24"/>
                  </a:lnTo>
                  <a:lnTo>
                    <a:pt x="29" y="22"/>
                  </a:lnTo>
                  <a:lnTo>
                    <a:pt x="30" y="20"/>
                  </a:lnTo>
                  <a:lnTo>
                    <a:pt x="32" y="17"/>
                  </a:lnTo>
                  <a:lnTo>
                    <a:pt x="34" y="15"/>
                  </a:lnTo>
                  <a:lnTo>
                    <a:pt x="36" y="12"/>
                  </a:lnTo>
                  <a:lnTo>
                    <a:pt x="37" y="10"/>
                  </a:lnTo>
                  <a:lnTo>
                    <a:pt x="37" y="7"/>
                  </a:lnTo>
                  <a:lnTo>
                    <a:pt x="39" y="5"/>
                  </a:lnTo>
                  <a:lnTo>
                    <a:pt x="39" y="2"/>
                  </a:lnTo>
                  <a:lnTo>
                    <a:pt x="41"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660" name="Group 76"/>
          <p:cNvGrpSpPr>
            <a:grpSpLocks/>
          </p:cNvGrpSpPr>
          <p:nvPr/>
        </p:nvGrpSpPr>
        <p:grpSpPr bwMode="auto">
          <a:xfrm>
            <a:off x="6928587" y="1848486"/>
            <a:ext cx="240863" cy="373062"/>
            <a:chOff x="4150" y="1113"/>
            <a:chExt cx="139" cy="235"/>
          </a:xfrm>
          <a:noFill/>
        </p:grpSpPr>
        <p:sp>
          <p:nvSpPr>
            <p:cNvPr id="3011661" name="Oval 77"/>
            <p:cNvSpPr>
              <a:spLocks noChangeArrowheads="1"/>
            </p:cNvSpPr>
            <p:nvPr/>
          </p:nvSpPr>
          <p:spPr bwMode="auto">
            <a:xfrm>
              <a:off x="4170" y="1113"/>
              <a:ext cx="96" cy="85"/>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62" name="Line 78"/>
            <p:cNvSpPr>
              <a:spLocks noChangeShapeType="1"/>
            </p:cNvSpPr>
            <p:nvPr/>
          </p:nvSpPr>
          <p:spPr bwMode="auto">
            <a:xfrm flipH="1">
              <a:off x="4170" y="1340"/>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63" name="Oval 79"/>
            <p:cNvSpPr>
              <a:spLocks noChangeArrowheads="1"/>
            </p:cNvSpPr>
            <p:nvPr/>
          </p:nvSpPr>
          <p:spPr bwMode="auto">
            <a:xfrm>
              <a:off x="4150" y="1205"/>
              <a:ext cx="139" cy="9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64" name="Line 80"/>
            <p:cNvSpPr>
              <a:spLocks noChangeShapeType="1"/>
            </p:cNvSpPr>
            <p:nvPr/>
          </p:nvSpPr>
          <p:spPr bwMode="auto">
            <a:xfrm flipH="1">
              <a:off x="4197" y="1297"/>
              <a:ext cx="9" cy="45"/>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65" name="Group 81"/>
            <p:cNvGrpSpPr>
              <a:grpSpLocks/>
            </p:cNvGrpSpPr>
            <p:nvPr/>
          </p:nvGrpSpPr>
          <p:grpSpPr bwMode="auto">
            <a:xfrm>
              <a:off x="4240" y="1297"/>
              <a:ext cx="35" cy="51"/>
              <a:chOff x="4240" y="1297"/>
              <a:chExt cx="35" cy="51"/>
            </a:xfrm>
            <a:grpFill/>
          </p:grpSpPr>
          <p:sp>
            <p:nvSpPr>
              <p:cNvPr id="3011666" name="Line 82"/>
              <p:cNvSpPr>
                <a:spLocks noChangeShapeType="1"/>
              </p:cNvSpPr>
              <p:nvPr/>
            </p:nvSpPr>
            <p:spPr bwMode="auto">
              <a:xfrm>
                <a:off x="4252" y="1345"/>
                <a:ext cx="23"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67" name="Line 83"/>
              <p:cNvSpPr>
                <a:spLocks noChangeShapeType="1"/>
              </p:cNvSpPr>
              <p:nvPr/>
            </p:nvSpPr>
            <p:spPr bwMode="auto">
              <a:xfrm>
                <a:off x="4240" y="1297"/>
                <a:ext cx="9" cy="45"/>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668" name="Group 84"/>
            <p:cNvGrpSpPr>
              <a:grpSpLocks/>
            </p:cNvGrpSpPr>
            <p:nvPr/>
          </p:nvGrpSpPr>
          <p:grpSpPr bwMode="auto">
            <a:xfrm>
              <a:off x="4200" y="1158"/>
              <a:ext cx="41" cy="25"/>
              <a:chOff x="4200" y="1158"/>
              <a:chExt cx="41" cy="25"/>
            </a:xfrm>
            <a:grpFill/>
          </p:grpSpPr>
          <p:sp>
            <p:nvSpPr>
              <p:cNvPr id="3011669" name="Freeform 85"/>
              <p:cNvSpPr>
                <a:spLocks/>
              </p:cNvSpPr>
              <p:nvPr/>
            </p:nvSpPr>
            <p:spPr bwMode="auto">
              <a:xfrm>
                <a:off x="4200" y="1158"/>
                <a:ext cx="41" cy="25"/>
              </a:xfrm>
              <a:custGeom>
                <a:avLst/>
                <a:gdLst>
                  <a:gd name="T0" fmla="*/ 0 w 41"/>
                  <a:gd name="T1" fmla="*/ 2 h 25"/>
                  <a:gd name="T2" fmla="*/ 2 w 41"/>
                  <a:gd name="T3" fmla="*/ 4 h 25"/>
                  <a:gd name="T4" fmla="*/ 4 w 41"/>
                  <a:gd name="T5" fmla="*/ 11 h 25"/>
                  <a:gd name="T6" fmla="*/ 9 w 41"/>
                  <a:gd name="T7" fmla="*/ 20 h 25"/>
                  <a:gd name="T8" fmla="*/ 12 w 41"/>
                  <a:gd name="T9" fmla="*/ 23 h 25"/>
                  <a:gd name="T10" fmla="*/ 18 w 41"/>
                  <a:gd name="T11" fmla="*/ 25 h 25"/>
                  <a:gd name="T12" fmla="*/ 23 w 41"/>
                  <a:gd name="T13" fmla="*/ 25 h 25"/>
                  <a:gd name="T14" fmla="*/ 29 w 41"/>
                  <a:gd name="T15" fmla="*/ 23 h 25"/>
                  <a:gd name="T16" fmla="*/ 30 w 41"/>
                  <a:gd name="T17" fmla="*/ 21 h 25"/>
                  <a:gd name="T18" fmla="*/ 32 w 41"/>
                  <a:gd name="T19" fmla="*/ 18 h 25"/>
                  <a:gd name="T20" fmla="*/ 34 w 41"/>
                  <a:gd name="T21" fmla="*/ 16 h 25"/>
                  <a:gd name="T22" fmla="*/ 36 w 41"/>
                  <a:gd name="T23" fmla="*/ 13 h 25"/>
                  <a:gd name="T24" fmla="*/ 37 w 41"/>
                  <a:gd name="T25" fmla="*/ 10 h 25"/>
                  <a:gd name="T26" fmla="*/ 37 w 41"/>
                  <a:gd name="T27" fmla="*/ 8 h 25"/>
                  <a:gd name="T28" fmla="*/ 39 w 41"/>
                  <a:gd name="T29" fmla="*/ 5 h 25"/>
                  <a:gd name="T30" fmla="*/ 39 w 41"/>
                  <a:gd name="T31" fmla="*/ 3 h 25"/>
                  <a:gd name="T32" fmla="*/ 41 w 41"/>
                  <a:gd name="T33" fmla="*/ 0 h 25"/>
                  <a:gd name="T34" fmla="*/ 0 w 41"/>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5">
                    <a:moveTo>
                      <a:pt x="0" y="2"/>
                    </a:moveTo>
                    <a:lnTo>
                      <a:pt x="2" y="4"/>
                    </a:lnTo>
                    <a:lnTo>
                      <a:pt x="4" y="11"/>
                    </a:lnTo>
                    <a:lnTo>
                      <a:pt x="9" y="20"/>
                    </a:lnTo>
                    <a:lnTo>
                      <a:pt x="12" y="23"/>
                    </a:lnTo>
                    <a:lnTo>
                      <a:pt x="18" y="25"/>
                    </a:lnTo>
                    <a:lnTo>
                      <a:pt x="23" y="25"/>
                    </a:lnTo>
                    <a:lnTo>
                      <a:pt x="29" y="23"/>
                    </a:lnTo>
                    <a:lnTo>
                      <a:pt x="30" y="21"/>
                    </a:lnTo>
                    <a:lnTo>
                      <a:pt x="32" y="18"/>
                    </a:lnTo>
                    <a:lnTo>
                      <a:pt x="34" y="16"/>
                    </a:lnTo>
                    <a:lnTo>
                      <a:pt x="36" y="13"/>
                    </a:lnTo>
                    <a:lnTo>
                      <a:pt x="37" y="10"/>
                    </a:lnTo>
                    <a:lnTo>
                      <a:pt x="37" y="8"/>
                    </a:lnTo>
                    <a:lnTo>
                      <a:pt x="39" y="5"/>
                    </a:lnTo>
                    <a:lnTo>
                      <a:pt x="39" y="3"/>
                    </a:lnTo>
                    <a:lnTo>
                      <a:pt x="4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670" name="Freeform 86"/>
              <p:cNvSpPr>
                <a:spLocks/>
              </p:cNvSpPr>
              <p:nvPr/>
            </p:nvSpPr>
            <p:spPr bwMode="auto">
              <a:xfrm>
                <a:off x="4200" y="1158"/>
                <a:ext cx="41" cy="25"/>
              </a:xfrm>
              <a:custGeom>
                <a:avLst/>
                <a:gdLst>
                  <a:gd name="T0" fmla="*/ 0 w 41"/>
                  <a:gd name="T1" fmla="*/ 2 h 25"/>
                  <a:gd name="T2" fmla="*/ 2 w 41"/>
                  <a:gd name="T3" fmla="*/ 4 h 25"/>
                  <a:gd name="T4" fmla="*/ 4 w 41"/>
                  <a:gd name="T5" fmla="*/ 11 h 25"/>
                  <a:gd name="T6" fmla="*/ 9 w 41"/>
                  <a:gd name="T7" fmla="*/ 20 h 25"/>
                  <a:gd name="T8" fmla="*/ 12 w 41"/>
                  <a:gd name="T9" fmla="*/ 23 h 25"/>
                  <a:gd name="T10" fmla="*/ 18 w 41"/>
                  <a:gd name="T11" fmla="*/ 25 h 25"/>
                  <a:gd name="T12" fmla="*/ 23 w 41"/>
                  <a:gd name="T13" fmla="*/ 25 h 25"/>
                  <a:gd name="T14" fmla="*/ 29 w 41"/>
                  <a:gd name="T15" fmla="*/ 23 h 25"/>
                  <a:gd name="T16" fmla="*/ 30 w 41"/>
                  <a:gd name="T17" fmla="*/ 21 h 25"/>
                  <a:gd name="T18" fmla="*/ 32 w 41"/>
                  <a:gd name="T19" fmla="*/ 18 h 25"/>
                  <a:gd name="T20" fmla="*/ 34 w 41"/>
                  <a:gd name="T21" fmla="*/ 16 h 25"/>
                  <a:gd name="T22" fmla="*/ 36 w 41"/>
                  <a:gd name="T23" fmla="*/ 13 h 25"/>
                  <a:gd name="T24" fmla="*/ 37 w 41"/>
                  <a:gd name="T25" fmla="*/ 10 h 25"/>
                  <a:gd name="T26" fmla="*/ 37 w 41"/>
                  <a:gd name="T27" fmla="*/ 8 h 25"/>
                  <a:gd name="T28" fmla="*/ 39 w 41"/>
                  <a:gd name="T29" fmla="*/ 5 h 25"/>
                  <a:gd name="T30" fmla="*/ 39 w 41"/>
                  <a:gd name="T31" fmla="*/ 3 h 25"/>
                  <a:gd name="T32" fmla="*/ 41 w 41"/>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5">
                    <a:moveTo>
                      <a:pt x="0" y="2"/>
                    </a:moveTo>
                    <a:lnTo>
                      <a:pt x="2" y="4"/>
                    </a:lnTo>
                    <a:lnTo>
                      <a:pt x="4" y="11"/>
                    </a:lnTo>
                    <a:lnTo>
                      <a:pt x="9" y="20"/>
                    </a:lnTo>
                    <a:lnTo>
                      <a:pt x="12" y="23"/>
                    </a:lnTo>
                    <a:lnTo>
                      <a:pt x="18" y="25"/>
                    </a:lnTo>
                    <a:lnTo>
                      <a:pt x="23" y="25"/>
                    </a:lnTo>
                    <a:lnTo>
                      <a:pt x="29" y="23"/>
                    </a:lnTo>
                    <a:lnTo>
                      <a:pt x="30" y="21"/>
                    </a:lnTo>
                    <a:lnTo>
                      <a:pt x="32" y="18"/>
                    </a:lnTo>
                    <a:lnTo>
                      <a:pt x="34" y="16"/>
                    </a:lnTo>
                    <a:lnTo>
                      <a:pt x="36" y="13"/>
                    </a:lnTo>
                    <a:lnTo>
                      <a:pt x="37" y="10"/>
                    </a:lnTo>
                    <a:lnTo>
                      <a:pt x="37" y="8"/>
                    </a:lnTo>
                    <a:lnTo>
                      <a:pt x="39" y="5"/>
                    </a:lnTo>
                    <a:lnTo>
                      <a:pt x="39" y="3"/>
                    </a:lnTo>
                    <a:lnTo>
                      <a:pt x="41"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sp>
        <p:nvSpPr>
          <p:cNvPr id="3011673" name="Freeform 89"/>
          <p:cNvSpPr>
            <a:spLocks/>
          </p:cNvSpPr>
          <p:nvPr/>
        </p:nvSpPr>
        <p:spPr bwMode="auto">
          <a:xfrm>
            <a:off x="5656941" y="1788478"/>
            <a:ext cx="485191" cy="368300"/>
          </a:xfrm>
          <a:custGeom>
            <a:avLst/>
            <a:gdLst>
              <a:gd name="T0" fmla="*/ 140 w 280"/>
              <a:gd name="T1" fmla="*/ 0 h 232"/>
              <a:gd name="T2" fmla="*/ 140 w 280"/>
              <a:gd name="T3" fmla="*/ 58 h 232"/>
              <a:gd name="T4" fmla="*/ 0 w 280"/>
              <a:gd name="T5" fmla="*/ 58 h 232"/>
              <a:gd name="T6" fmla="*/ 0 w 280"/>
              <a:gd name="T7" fmla="*/ 174 h 232"/>
              <a:gd name="T8" fmla="*/ 140 w 280"/>
              <a:gd name="T9" fmla="*/ 174 h 232"/>
              <a:gd name="T10" fmla="*/ 140 w 280"/>
              <a:gd name="T11" fmla="*/ 232 h 232"/>
              <a:gd name="T12" fmla="*/ 280 w 280"/>
              <a:gd name="T13" fmla="*/ 116 h 232"/>
              <a:gd name="T14" fmla="*/ 140 w 28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32">
                <a:moveTo>
                  <a:pt x="140" y="0"/>
                </a:moveTo>
                <a:lnTo>
                  <a:pt x="140" y="58"/>
                </a:lnTo>
                <a:lnTo>
                  <a:pt x="0" y="58"/>
                </a:lnTo>
                <a:lnTo>
                  <a:pt x="0" y="174"/>
                </a:lnTo>
                <a:lnTo>
                  <a:pt x="140" y="174"/>
                </a:lnTo>
                <a:lnTo>
                  <a:pt x="140" y="232"/>
                </a:lnTo>
                <a:lnTo>
                  <a:pt x="280" y="116"/>
                </a:lnTo>
                <a:lnTo>
                  <a:pt x="140" y="0"/>
                </a:lnTo>
                <a:close/>
              </a:path>
            </a:pathLst>
          </a:custGeom>
          <a:noFill/>
          <a:ln w="12700">
            <a:solidFill>
              <a:srgbClr val="000000"/>
            </a:solidFill>
            <a:prstDash val="solid"/>
            <a:round/>
            <a:headEnd/>
            <a:tailEnd/>
          </a:ln>
        </p:spPr>
        <p:txBody>
          <a:bodyPr lIns="96216" tIns="48108" rIns="96216" bIns="48108"/>
          <a:lstStyle/>
          <a:p>
            <a:pPr>
              <a:buNone/>
            </a:pPr>
            <a:endParaRPr lang="tr-TR" sz="1610">
              <a:latin typeface="+mj-lt"/>
            </a:endParaRPr>
          </a:p>
        </p:txBody>
      </p:sp>
      <p:sp>
        <p:nvSpPr>
          <p:cNvPr id="3011674" name="Freeform 90"/>
          <p:cNvSpPr>
            <a:spLocks/>
          </p:cNvSpPr>
          <p:nvPr/>
        </p:nvSpPr>
        <p:spPr bwMode="auto">
          <a:xfrm>
            <a:off x="5656941" y="3466466"/>
            <a:ext cx="485191" cy="368300"/>
          </a:xfrm>
          <a:custGeom>
            <a:avLst/>
            <a:gdLst>
              <a:gd name="T0" fmla="*/ 140 w 280"/>
              <a:gd name="T1" fmla="*/ 0 h 232"/>
              <a:gd name="T2" fmla="*/ 140 w 280"/>
              <a:gd name="T3" fmla="*/ 58 h 232"/>
              <a:gd name="T4" fmla="*/ 0 w 280"/>
              <a:gd name="T5" fmla="*/ 58 h 232"/>
              <a:gd name="T6" fmla="*/ 0 w 280"/>
              <a:gd name="T7" fmla="*/ 174 h 232"/>
              <a:gd name="T8" fmla="*/ 140 w 280"/>
              <a:gd name="T9" fmla="*/ 174 h 232"/>
              <a:gd name="T10" fmla="*/ 140 w 280"/>
              <a:gd name="T11" fmla="*/ 232 h 232"/>
              <a:gd name="T12" fmla="*/ 280 w 280"/>
              <a:gd name="T13" fmla="*/ 116 h 232"/>
              <a:gd name="T14" fmla="*/ 140 w 28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32">
                <a:moveTo>
                  <a:pt x="140" y="0"/>
                </a:moveTo>
                <a:lnTo>
                  <a:pt x="140" y="58"/>
                </a:lnTo>
                <a:lnTo>
                  <a:pt x="0" y="58"/>
                </a:lnTo>
                <a:lnTo>
                  <a:pt x="0" y="174"/>
                </a:lnTo>
                <a:lnTo>
                  <a:pt x="140" y="174"/>
                </a:lnTo>
                <a:lnTo>
                  <a:pt x="140" y="232"/>
                </a:lnTo>
                <a:lnTo>
                  <a:pt x="280" y="116"/>
                </a:lnTo>
                <a:lnTo>
                  <a:pt x="140" y="0"/>
                </a:lnTo>
                <a:close/>
              </a:path>
            </a:pathLst>
          </a:custGeom>
          <a:noFill/>
          <a:ln w="12700">
            <a:solidFill>
              <a:srgbClr val="000000"/>
            </a:solidFill>
            <a:prstDash val="solid"/>
            <a:round/>
            <a:headEnd/>
            <a:tailEnd/>
          </a:ln>
        </p:spPr>
        <p:txBody>
          <a:bodyPr lIns="96216" tIns="48108" rIns="96216" bIns="48108"/>
          <a:lstStyle/>
          <a:p>
            <a:pPr>
              <a:buNone/>
            </a:pPr>
            <a:endParaRPr lang="tr-TR" sz="1610">
              <a:latin typeface="+mj-lt"/>
            </a:endParaRPr>
          </a:p>
        </p:txBody>
      </p:sp>
      <p:sp>
        <p:nvSpPr>
          <p:cNvPr id="3011675" name="Freeform 91"/>
          <p:cNvSpPr>
            <a:spLocks/>
          </p:cNvSpPr>
          <p:nvPr/>
        </p:nvSpPr>
        <p:spPr bwMode="auto">
          <a:xfrm>
            <a:off x="5656941" y="5142867"/>
            <a:ext cx="485191" cy="368300"/>
          </a:xfrm>
          <a:custGeom>
            <a:avLst/>
            <a:gdLst>
              <a:gd name="T0" fmla="*/ 140 w 280"/>
              <a:gd name="T1" fmla="*/ 0 h 232"/>
              <a:gd name="T2" fmla="*/ 140 w 280"/>
              <a:gd name="T3" fmla="*/ 58 h 232"/>
              <a:gd name="T4" fmla="*/ 0 w 280"/>
              <a:gd name="T5" fmla="*/ 58 h 232"/>
              <a:gd name="T6" fmla="*/ 0 w 280"/>
              <a:gd name="T7" fmla="*/ 174 h 232"/>
              <a:gd name="T8" fmla="*/ 140 w 280"/>
              <a:gd name="T9" fmla="*/ 174 h 232"/>
              <a:gd name="T10" fmla="*/ 140 w 280"/>
              <a:gd name="T11" fmla="*/ 232 h 232"/>
              <a:gd name="T12" fmla="*/ 280 w 280"/>
              <a:gd name="T13" fmla="*/ 116 h 232"/>
              <a:gd name="T14" fmla="*/ 140 w 28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32">
                <a:moveTo>
                  <a:pt x="140" y="0"/>
                </a:moveTo>
                <a:lnTo>
                  <a:pt x="140" y="58"/>
                </a:lnTo>
                <a:lnTo>
                  <a:pt x="0" y="58"/>
                </a:lnTo>
                <a:lnTo>
                  <a:pt x="0" y="174"/>
                </a:lnTo>
                <a:lnTo>
                  <a:pt x="140" y="174"/>
                </a:lnTo>
                <a:lnTo>
                  <a:pt x="140" y="232"/>
                </a:lnTo>
                <a:lnTo>
                  <a:pt x="280" y="116"/>
                </a:lnTo>
                <a:lnTo>
                  <a:pt x="140" y="0"/>
                </a:lnTo>
                <a:close/>
              </a:path>
            </a:pathLst>
          </a:custGeom>
          <a:noFill/>
          <a:ln w="12700">
            <a:solidFill>
              <a:srgbClr val="000000"/>
            </a:solidFill>
            <a:prstDash val="solid"/>
            <a:round/>
            <a:headEnd/>
            <a:tailEnd/>
          </a:ln>
        </p:spPr>
        <p:txBody>
          <a:bodyPr lIns="96216" tIns="48108" rIns="96216" bIns="48108"/>
          <a:lstStyle/>
          <a:p>
            <a:pPr>
              <a:buNone/>
            </a:pPr>
            <a:endParaRPr lang="tr-TR" sz="1610">
              <a:latin typeface="+mj-lt"/>
            </a:endParaRPr>
          </a:p>
        </p:txBody>
      </p:sp>
      <p:sp>
        <p:nvSpPr>
          <p:cNvPr id="3011677" name="Rectangle 93"/>
          <p:cNvSpPr>
            <a:spLocks noChangeArrowheads="1"/>
          </p:cNvSpPr>
          <p:nvPr/>
        </p:nvSpPr>
        <p:spPr bwMode="auto">
          <a:xfrm>
            <a:off x="7649169" y="3510601"/>
            <a:ext cx="121828" cy="440249"/>
          </a:xfrm>
          <a:prstGeom prst="rect">
            <a:avLst/>
          </a:prstGeom>
          <a:noFill/>
          <a:ln>
            <a:noFill/>
          </a:ln>
        </p:spPr>
        <p:txBody>
          <a:bodyPr wrap="none" lIns="0" tIns="0" rIns="0" bIns="0">
            <a:spAutoFit/>
          </a:bodyPr>
          <a:lstStyle/>
          <a:p>
            <a:pPr>
              <a:buNone/>
            </a:pPr>
            <a:r>
              <a:rPr lang="tr-TR" sz="2861">
                <a:solidFill>
                  <a:srgbClr val="000000"/>
                </a:solidFill>
                <a:latin typeface="+mj-lt"/>
              </a:rPr>
              <a:t>-</a:t>
            </a:r>
            <a:endParaRPr lang="en-US" sz="1610">
              <a:latin typeface="+mj-lt"/>
            </a:endParaRPr>
          </a:p>
        </p:txBody>
      </p:sp>
      <p:grpSp>
        <p:nvGrpSpPr>
          <p:cNvPr id="3011678" name="Group 94"/>
          <p:cNvGrpSpPr>
            <a:grpSpLocks/>
          </p:cNvGrpSpPr>
          <p:nvPr/>
        </p:nvGrpSpPr>
        <p:grpSpPr bwMode="auto">
          <a:xfrm>
            <a:off x="6456950" y="3790000"/>
            <a:ext cx="202740" cy="334963"/>
            <a:chOff x="3807" y="2336"/>
            <a:chExt cx="117" cy="211"/>
          </a:xfrm>
          <a:noFill/>
        </p:grpSpPr>
        <p:sp>
          <p:nvSpPr>
            <p:cNvPr id="3011679" name="Oval 95"/>
            <p:cNvSpPr>
              <a:spLocks noChangeArrowheads="1"/>
            </p:cNvSpPr>
            <p:nvPr/>
          </p:nvSpPr>
          <p:spPr bwMode="auto">
            <a:xfrm>
              <a:off x="3823" y="2336"/>
              <a:ext cx="81"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80" name="Line 96"/>
            <p:cNvSpPr>
              <a:spLocks noChangeShapeType="1"/>
            </p:cNvSpPr>
            <p:nvPr/>
          </p:nvSpPr>
          <p:spPr bwMode="auto">
            <a:xfrm flipH="1">
              <a:off x="3824" y="2540"/>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81" name="Oval 97"/>
            <p:cNvSpPr>
              <a:spLocks noChangeArrowheads="1"/>
            </p:cNvSpPr>
            <p:nvPr/>
          </p:nvSpPr>
          <p:spPr bwMode="auto">
            <a:xfrm>
              <a:off x="3807" y="2419"/>
              <a:ext cx="117"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82" name="Line 98"/>
            <p:cNvSpPr>
              <a:spLocks noChangeShapeType="1"/>
            </p:cNvSpPr>
            <p:nvPr/>
          </p:nvSpPr>
          <p:spPr bwMode="auto">
            <a:xfrm flipH="1">
              <a:off x="3846" y="2501"/>
              <a:ext cx="8"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83" name="Group 99"/>
            <p:cNvGrpSpPr>
              <a:grpSpLocks/>
            </p:cNvGrpSpPr>
            <p:nvPr/>
          </p:nvGrpSpPr>
          <p:grpSpPr bwMode="auto">
            <a:xfrm>
              <a:off x="3882" y="2501"/>
              <a:ext cx="30" cy="46"/>
              <a:chOff x="3882" y="2501"/>
              <a:chExt cx="30" cy="46"/>
            </a:xfrm>
            <a:grpFill/>
          </p:grpSpPr>
          <p:sp>
            <p:nvSpPr>
              <p:cNvPr id="3011684" name="Line 100"/>
              <p:cNvSpPr>
                <a:spLocks noChangeShapeType="1"/>
              </p:cNvSpPr>
              <p:nvPr/>
            </p:nvSpPr>
            <p:spPr bwMode="auto">
              <a:xfrm>
                <a:off x="3892" y="2545"/>
                <a:ext cx="20"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85" name="Line 101"/>
              <p:cNvSpPr>
                <a:spLocks noChangeShapeType="1"/>
              </p:cNvSpPr>
              <p:nvPr/>
            </p:nvSpPr>
            <p:spPr bwMode="auto">
              <a:xfrm>
                <a:off x="3882" y="2501"/>
                <a:ext cx="8"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686" name="Group 102"/>
            <p:cNvGrpSpPr>
              <a:grpSpLocks/>
            </p:cNvGrpSpPr>
            <p:nvPr/>
          </p:nvGrpSpPr>
          <p:grpSpPr bwMode="auto">
            <a:xfrm>
              <a:off x="3849" y="2376"/>
              <a:ext cx="34" cy="23"/>
              <a:chOff x="3849" y="2376"/>
              <a:chExt cx="34" cy="23"/>
            </a:xfrm>
            <a:grpFill/>
          </p:grpSpPr>
          <p:sp>
            <p:nvSpPr>
              <p:cNvPr id="3011687" name="Freeform 103"/>
              <p:cNvSpPr>
                <a:spLocks/>
              </p:cNvSpPr>
              <p:nvPr/>
            </p:nvSpPr>
            <p:spPr bwMode="auto">
              <a:xfrm>
                <a:off x="3849" y="2376"/>
                <a:ext cx="34" cy="23"/>
              </a:xfrm>
              <a:custGeom>
                <a:avLst/>
                <a:gdLst>
                  <a:gd name="T0" fmla="*/ 0 w 34"/>
                  <a:gd name="T1" fmla="*/ 2 h 23"/>
                  <a:gd name="T2" fmla="*/ 1 w 34"/>
                  <a:gd name="T3" fmla="*/ 4 h 23"/>
                  <a:gd name="T4" fmla="*/ 3 w 34"/>
                  <a:gd name="T5" fmla="*/ 10 h 23"/>
                  <a:gd name="T6" fmla="*/ 7 w 34"/>
                  <a:gd name="T7" fmla="*/ 18 h 23"/>
                  <a:gd name="T8" fmla="*/ 10 w 34"/>
                  <a:gd name="T9" fmla="*/ 21 h 23"/>
                  <a:gd name="T10" fmla="*/ 15 w 34"/>
                  <a:gd name="T11" fmla="*/ 23 h 23"/>
                  <a:gd name="T12" fmla="*/ 19 w 34"/>
                  <a:gd name="T13" fmla="*/ 23 h 23"/>
                  <a:gd name="T14" fmla="*/ 24 w 34"/>
                  <a:gd name="T15" fmla="*/ 21 h 23"/>
                  <a:gd name="T16" fmla="*/ 25 w 34"/>
                  <a:gd name="T17" fmla="*/ 19 h 23"/>
                  <a:gd name="T18" fmla="*/ 27 w 34"/>
                  <a:gd name="T19" fmla="*/ 17 h 23"/>
                  <a:gd name="T20" fmla="*/ 28 w 34"/>
                  <a:gd name="T21" fmla="*/ 14 h 23"/>
                  <a:gd name="T22" fmla="*/ 30 w 34"/>
                  <a:gd name="T23" fmla="*/ 12 h 23"/>
                  <a:gd name="T24" fmla="*/ 31 w 34"/>
                  <a:gd name="T25" fmla="*/ 10 h 23"/>
                  <a:gd name="T26" fmla="*/ 31 w 34"/>
                  <a:gd name="T27" fmla="*/ 7 h 23"/>
                  <a:gd name="T28" fmla="*/ 33 w 34"/>
                  <a:gd name="T29" fmla="*/ 5 h 23"/>
                  <a:gd name="T30" fmla="*/ 33 w 34"/>
                  <a:gd name="T31" fmla="*/ 2 h 23"/>
                  <a:gd name="T32" fmla="*/ 34 w 34"/>
                  <a:gd name="T33" fmla="*/ 0 h 23"/>
                  <a:gd name="T34" fmla="*/ 0 w 34"/>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3">
                    <a:moveTo>
                      <a:pt x="0" y="2"/>
                    </a:moveTo>
                    <a:lnTo>
                      <a:pt x="1" y="4"/>
                    </a:lnTo>
                    <a:lnTo>
                      <a:pt x="3" y="10"/>
                    </a:lnTo>
                    <a:lnTo>
                      <a:pt x="7" y="18"/>
                    </a:lnTo>
                    <a:lnTo>
                      <a:pt x="10" y="21"/>
                    </a:lnTo>
                    <a:lnTo>
                      <a:pt x="15" y="23"/>
                    </a:lnTo>
                    <a:lnTo>
                      <a:pt x="19" y="23"/>
                    </a:lnTo>
                    <a:lnTo>
                      <a:pt x="24" y="21"/>
                    </a:lnTo>
                    <a:lnTo>
                      <a:pt x="25" y="19"/>
                    </a:lnTo>
                    <a:lnTo>
                      <a:pt x="27" y="17"/>
                    </a:lnTo>
                    <a:lnTo>
                      <a:pt x="28" y="14"/>
                    </a:lnTo>
                    <a:lnTo>
                      <a:pt x="30" y="12"/>
                    </a:lnTo>
                    <a:lnTo>
                      <a:pt x="31" y="10"/>
                    </a:lnTo>
                    <a:lnTo>
                      <a:pt x="31" y="7"/>
                    </a:lnTo>
                    <a:lnTo>
                      <a:pt x="33" y="5"/>
                    </a:lnTo>
                    <a:lnTo>
                      <a:pt x="33" y="2"/>
                    </a:lnTo>
                    <a:lnTo>
                      <a:pt x="3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688" name="Freeform 104"/>
              <p:cNvSpPr>
                <a:spLocks/>
              </p:cNvSpPr>
              <p:nvPr/>
            </p:nvSpPr>
            <p:spPr bwMode="auto">
              <a:xfrm>
                <a:off x="3849" y="2376"/>
                <a:ext cx="34" cy="23"/>
              </a:xfrm>
              <a:custGeom>
                <a:avLst/>
                <a:gdLst>
                  <a:gd name="T0" fmla="*/ 0 w 34"/>
                  <a:gd name="T1" fmla="*/ 2 h 23"/>
                  <a:gd name="T2" fmla="*/ 1 w 34"/>
                  <a:gd name="T3" fmla="*/ 4 h 23"/>
                  <a:gd name="T4" fmla="*/ 3 w 34"/>
                  <a:gd name="T5" fmla="*/ 10 h 23"/>
                  <a:gd name="T6" fmla="*/ 7 w 34"/>
                  <a:gd name="T7" fmla="*/ 18 h 23"/>
                  <a:gd name="T8" fmla="*/ 10 w 34"/>
                  <a:gd name="T9" fmla="*/ 21 h 23"/>
                  <a:gd name="T10" fmla="*/ 15 w 34"/>
                  <a:gd name="T11" fmla="*/ 23 h 23"/>
                  <a:gd name="T12" fmla="*/ 19 w 34"/>
                  <a:gd name="T13" fmla="*/ 23 h 23"/>
                  <a:gd name="T14" fmla="*/ 24 w 34"/>
                  <a:gd name="T15" fmla="*/ 21 h 23"/>
                  <a:gd name="T16" fmla="*/ 25 w 34"/>
                  <a:gd name="T17" fmla="*/ 19 h 23"/>
                  <a:gd name="T18" fmla="*/ 27 w 34"/>
                  <a:gd name="T19" fmla="*/ 17 h 23"/>
                  <a:gd name="T20" fmla="*/ 28 w 34"/>
                  <a:gd name="T21" fmla="*/ 14 h 23"/>
                  <a:gd name="T22" fmla="*/ 30 w 34"/>
                  <a:gd name="T23" fmla="*/ 12 h 23"/>
                  <a:gd name="T24" fmla="*/ 31 w 34"/>
                  <a:gd name="T25" fmla="*/ 10 h 23"/>
                  <a:gd name="T26" fmla="*/ 31 w 34"/>
                  <a:gd name="T27" fmla="*/ 7 h 23"/>
                  <a:gd name="T28" fmla="*/ 33 w 34"/>
                  <a:gd name="T29" fmla="*/ 5 h 23"/>
                  <a:gd name="T30" fmla="*/ 33 w 34"/>
                  <a:gd name="T31" fmla="*/ 2 h 23"/>
                  <a:gd name="T32" fmla="*/ 34 w 34"/>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3">
                    <a:moveTo>
                      <a:pt x="0" y="2"/>
                    </a:moveTo>
                    <a:lnTo>
                      <a:pt x="1" y="4"/>
                    </a:lnTo>
                    <a:lnTo>
                      <a:pt x="3" y="10"/>
                    </a:lnTo>
                    <a:lnTo>
                      <a:pt x="7" y="18"/>
                    </a:lnTo>
                    <a:lnTo>
                      <a:pt x="10" y="21"/>
                    </a:lnTo>
                    <a:lnTo>
                      <a:pt x="15" y="23"/>
                    </a:lnTo>
                    <a:lnTo>
                      <a:pt x="19" y="23"/>
                    </a:lnTo>
                    <a:lnTo>
                      <a:pt x="24" y="21"/>
                    </a:lnTo>
                    <a:lnTo>
                      <a:pt x="25" y="19"/>
                    </a:lnTo>
                    <a:lnTo>
                      <a:pt x="27" y="17"/>
                    </a:lnTo>
                    <a:lnTo>
                      <a:pt x="28" y="14"/>
                    </a:lnTo>
                    <a:lnTo>
                      <a:pt x="30" y="12"/>
                    </a:lnTo>
                    <a:lnTo>
                      <a:pt x="31" y="10"/>
                    </a:lnTo>
                    <a:lnTo>
                      <a:pt x="31" y="7"/>
                    </a:lnTo>
                    <a:lnTo>
                      <a:pt x="33" y="5"/>
                    </a:lnTo>
                    <a:lnTo>
                      <a:pt x="33" y="2"/>
                    </a:lnTo>
                    <a:lnTo>
                      <a:pt x="34"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689" name="Group 105"/>
          <p:cNvGrpSpPr>
            <a:grpSpLocks/>
          </p:cNvGrpSpPr>
          <p:nvPr/>
        </p:nvGrpSpPr>
        <p:grpSpPr bwMode="auto">
          <a:xfrm>
            <a:off x="7134794" y="3474086"/>
            <a:ext cx="201007" cy="336550"/>
            <a:chOff x="4269" y="2137"/>
            <a:chExt cx="116" cy="212"/>
          </a:xfrm>
          <a:noFill/>
        </p:grpSpPr>
        <p:sp>
          <p:nvSpPr>
            <p:cNvPr id="3011690" name="Oval 106"/>
            <p:cNvSpPr>
              <a:spLocks noChangeArrowheads="1"/>
            </p:cNvSpPr>
            <p:nvPr/>
          </p:nvSpPr>
          <p:spPr bwMode="auto">
            <a:xfrm>
              <a:off x="4285" y="2137"/>
              <a:ext cx="80"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91" name="Line 107"/>
            <p:cNvSpPr>
              <a:spLocks noChangeShapeType="1"/>
            </p:cNvSpPr>
            <p:nvPr/>
          </p:nvSpPr>
          <p:spPr bwMode="auto">
            <a:xfrm flipH="1">
              <a:off x="4285" y="2341"/>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92" name="Oval 108"/>
            <p:cNvSpPr>
              <a:spLocks noChangeArrowheads="1"/>
            </p:cNvSpPr>
            <p:nvPr/>
          </p:nvSpPr>
          <p:spPr bwMode="auto">
            <a:xfrm>
              <a:off x="4269" y="2220"/>
              <a:ext cx="116"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693" name="Line 109"/>
            <p:cNvSpPr>
              <a:spLocks noChangeShapeType="1"/>
            </p:cNvSpPr>
            <p:nvPr/>
          </p:nvSpPr>
          <p:spPr bwMode="auto">
            <a:xfrm flipH="1">
              <a:off x="4308" y="2303"/>
              <a:ext cx="7" cy="40"/>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694" name="Group 110"/>
            <p:cNvGrpSpPr>
              <a:grpSpLocks/>
            </p:cNvGrpSpPr>
            <p:nvPr/>
          </p:nvGrpSpPr>
          <p:grpSpPr bwMode="auto">
            <a:xfrm>
              <a:off x="4344" y="2303"/>
              <a:ext cx="30" cy="46"/>
              <a:chOff x="4344" y="2303"/>
              <a:chExt cx="30" cy="46"/>
            </a:xfrm>
            <a:grpFill/>
          </p:grpSpPr>
          <p:sp>
            <p:nvSpPr>
              <p:cNvPr id="3011695" name="Line 111"/>
              <p:cNvSpPr>
                <a:spLocks noChangeShapeType="1"/>
              </p:cNvSpPr>
              <p:nvPr/>
            </p:nvSpPr>
            <p:spPr bwMode="auto">
              <a:xfrm>
                <a:off x="4354" y="2346"/>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696" name="Line 112"/>
              <p:cNvSpPr>
                <a:spLocks noChangeShapeType="1"/>
              </p:cNvSpPr>
              <p:nvPr/>
            </p:nvSpPr>
            <p:spPr bwMode="auto">
              <a:xfrm>
                <a:off x="4344" y="2303"/>
                <a:ext cx="8" cy="40"/>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697" name="Group 113"/>
            <p:cNvGrpSpPr>
              <a:grpSpLocks/>
            </p:cNvGrpSpPr>
            <p:nvPr/>
          </p:nvGrpSpPr>
          <p:grpSpPr bwMode="auto">
            <a:xfrm>
              <a:off x="4311" y="2178"/>
              <a:ext cx="33" cy="22"/>
              <a:chOff x="4311" y="2178"/>
              <a:chExt cx="33" cy="22"/>
            </a:xfrm>
            <a:grpFill/>
          </p:grpSpPr>
          <p:sp>
            <p:nvSpPr>
              <p:cNvPr id="3011698" name="Freeform 114"/>
              <p:cNvSpPr>
                <a:spLocks/>
              </p:cNvSpPr>
              <p:nvPr/>
            </p:nvSpPr>
            <p:spPr bwMode="auto">
              <a:xfrm>
                <a:off x="4311" y="2178"/>
                <a:ext cx="33" cy="22"/>
              </a:xfrm>
              <a:custGeom>
                <a:avLst/>
                <a:gdLst>
                  <a:gd name="T0" fmla="*/ 0 w 33"/>
                  <a:gd name="T1" fmla="*/ 2 h 22"/>
                  <a:gd name="T2" fmla="*/ 1 w 33"/>
                  <a:gd name="T3" fmla="*/ 4 h 22"/>
                  <a:gd name="T4" fmla="*/ 3 w 33"/>
                  <a:gd name="T5" fmla="*/ 10 h 22"/>
                  <a:gd name="T6" fmla="*/ 7 w 33"/>
                  <a:gd name="T7" fmla="*/ 17 h 22"/>
                  <a:gd name="T8" fmla="*/ 10 w 33"/>
                  <a:gd name="T9" fmla="*/ 20 h 22"/>
                  <a:gd name="T10" fmla="*/ 14 w 33"/>
                  <a:gd name="T11" fmla="*/ 22 h 22"/>
                  <a:gd name="T12" fmla="*/ 19 w 33"/>
                  <a:gd name="T13" fmla="*/ 22 h 22"/>
                  <a:gd name="T14" fmla="*/ 23 w 33"/>
                  <a:gd name="T15" fmla="*/ 20 h 22"/>
                  <a:gd name="T16" fmla="*/ 24 w 33"/>
                  <a:gd name="T17" fmla="*/ 18 h 22"/>
                  <a:gd name="T18" fmla="*/ 26 w 33"/>
                  <a:gd name="T19" fmla="*/ 16 h 22"/>
                  <a:gd name="T20" fmla="*/ 27 w 33"/>
                  <a:gd name="T21" fmla="*/ 14 h 22"/>
                  <a:gd name="T22" fmla="*/ 29 w 33"/>
                  <a:gd name="T23" fmla="*/ 11 h 22"/>
                  <a:gd name="T24" fmla="*/ 30 w 33"/>
                  <a:gd name="T25" fmla="*/ 9 h 22"/>
                  <a:gd name="T26" fmla="*/ 30 w 33"/>
                  <a:gd name="T27" fmla="*/ 7 h 22"/>
                  <a:gd name="T28" fmla="*/ 32 w 33"/>
                  <a:gd name="T29" fmla="*/ 5 h 22"/>
                  <a:gd name="T30" fmla="*/ 32 w 33"/>
                  <a:gd name="T31" fmla="*/ 2 h 22"/>
                  <a:gd name="T32" fmla="*/ 33 w 33"/>
                  <a:gd name="T33" fmla="*/ 0 h 22"/>
                  <a:gd name="T34" fmla="*/ 0 w 33"/>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2">
                    <a:moveTo>
                      <a:pt x="0" y="2"/>
                    </a:moveTo>
                    <a:lnTo>
                      <a:pt x="1" y="4"/>
                    </a:lnTo>
                    <a:lnTo>
                      <a:pt x="3" y="10"/>
                    </a:lnTo>
                    <a:lnTo>
                      <a:pt x="7" y="17"/>
                    </a:lnTo>
                    <a:lnTo>
                      <a:pt x="10" y="20"/>
                    </a:lnTo>
                    <a:lnTo>
                      <a:pt x="14" y="22"/>
                    </a:lnTo>
                    <a:lnTo>
                      <a:pt x="19" y="22"/>
                    </a:lnTo>
                    <a:lnTo>
                      <a:pt x="23" y="20"/>
                    </a:lnTo>
                    <a:lnTo>
                      <a:pt x="24" y="18"/>
                    </a:lnTo>
                    <a:lnTo>
                      <a:pt x="26" y="16"/>
                    </a:lnTo>
                    <a:lnTo>
                      <a:pt x="27" y="14"/>
                    </a:lnTo>
                    <a:lnTo>
                      <a:pt x="29" y="11"/>
                    </a:lnTo>
                    <a:lnTo>
                      <a:pt x="30" y="9"/>
                    </a:lnTo>
                    <a:lnTo>
                      <a:pt x="30" y="7"/>
                    </a:lnTo>
                    <a:lnTo>
                      <a:pt x="32" y="5"/>
                    </a:lnTo>
                    <a:lnTo>
                      <a:pt x="32" y="2"/>
                    </a:lnTo>
                    <a:lnTo>
                      <a:pt x="3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699" name="Freeform 115"/>
              <p:cNvSpPr>
                <a:spLocks/>
              </p:cNvSpPr>
              <p:nvPr/>
            </p:nvSpPr>
            <p:spPr bwMode="auto">
              <a:xfrm>
                <a:off x="4311" y="2178"/>
                <a:ext cx="33" cy="22"/>
              </a:xfrm>
              <a:custGeom>
                <a:avLst/>
                <a:gdLst>
                  <a:gd name="T0" fmla="*/ 0 w 33"/>
                  <a:gd name="T1" fmla="*/ 2 h 22"/>
                  <a:gd name="T2" fmla="*/ 1 w 33"/>
                  <a:gd name="T3" fmla="*/ 4 h 22"/>
                  <a:gd name="T4" fmla="*/ 3 w 33"/>
                  <a:gd name="T5" fmla="*/ 10 h 22"/>
                  <a:gd name="T6" fmla="*/ 7 w 33"/>
                  <a:gd name="T7" fmla="*/ 17 h 22"/>
                  <a:gd name="T8" fmla="*/ 10 w 33"/>
                  <a:gd name="T9" fmla="*/ 20 h 22"/>
                  <a:gd name="T10" fmla="*/ 14 w 33"/>
                  <a:gd name="T11" fmla="*/ 22 h 22"/>
                  <a:gd name="T12" fmla="*/ 19 w 33"/>
                  <a:gd name="T13" fmla="*/ 22 h 22"/>
                  <a:gd name="T14" fmla="*/ 23 w 33"/>
                  <a:gd name="T15" fmla="*/ 20 h 22"/>
                  <a:gd name="T16" fmla="*/ 24 w 33"/>
                  <a:gd name="T17" fmla="*/ 18 h 22"/>
                  <a:gd name="T18" fmla="*/ 26 w 33"/>
                  <a:gd name="T19" fmla="*/ 16 h 22"/>
                  <a:gd name="T20" fmla="*/ 27 w 33"/>
                  <a:gd name="T21" fmla="*/ 14 h 22"/>
                  <a:gd name="T22" fmla="*/ 29 w 33"/>
                  <a:gd name="T23" fmla="*/ 11 h 22"/>
                  <a:gd name="T24" fmla="*/ 30 w 33"/>
                  <a:gd name="T25" fmla="*/ 9 h 22"/>
                  <a:gd name="T26" fmla="*/ 30 w 33"/>
                  <a:gd name="T27" fmla="*/ 7 h 22"/>
                  <a:gd name="T28" fmla="*/ 32 w 33"/>
                  <a:gd name="T29" fmla="*/ 5 h 22"/>
                  <a:gd name="T30" fmla="*/ 32 w 33"/>
                  <a:gd name="T31" fmla="*/ 2 h 22"/>
                  <a:gd name="T32" fmla="*/ 33 w 3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2">
                    <a:moveTo>
                      <a:pt x="0" y="2"/>
                    </a:moveTo>
                    <a:lnTo>
                      <a:pt x="1" y="4"/>
                    </a:lnTo>
                    <a:lnTo>
                      <a:pt x="3" y="10"/>
                    </a:lnTo>
                    <a:lnTo>
                      <a:pt x="7" y="17"/>
                    </a:lnTo>
                    <a:lnTo>
                      <a:pt x="10" y="20"/>
                    </a:lnTo>
                    <a:lnTo>
                      <a:pt x="14" y="22"/>
                    </a:lnTo>
                    <a:lnTo>
                      <a:pt x="19" y="22"/>
                    </a:lnTo>
                    <a:lnTo>
                      <a:pt x="23" y="20"/>
                    </a:lnTo>
                    <a:lnTo>
                      <a:pt x="24" y="18"/>
                    </a:lnTo>
                    <a:lnTo>
                      <a:pt x="26" y="16"/>
                    </a:lnTo>
                    <a:lnTo>
                      <a:pt x="27" y="14"/>
                    </a:lnTo>
                    <a:lnTo>
                      <a:pt x="29" y="11"/>
                    </a:lnTo>
                    <a:lnTo>
                      <a:pt x="30" y="9"/>
                    </a:lnTo>
                    <a:lnTo>
                      <a:pt x="30" y="7"/>
                    </a:lnTo>
                    <a:lnTo>
                      <a:pt x="32" y="5"/>
                    </a:lnTo>
                    <a:lnTo>
                      <a:pt x="32" y="2"/>
                    </a:lnTo>
                    <a:lnTo>
                      <a:pt x="33"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700" name="Group 116"/>
          <p:cNvGrpSpPr>
            <a:grpSpLocks/>
          </p:cNvGrpSpPr>
          <p:nvPr/>
        </p:nvGrpSpPr>
        <p:grpSpPr bwMode="auto">
          <a:xfrm>
            <a:off x="6660000" y="3783651"/>
            <a:ext cx="204473" cy="334963"/>
            <a:chOff x="3995" y="2332"/>
            <a:chExt cx="118" cy="211"/>
          </a:xfrm>
          <a:noFill/>
        </p:grpSpPr>
        <p:sp>
          <p:nvSpPr>
            <p:cNvPr id="3011701" name="Oval 117"/>
            <p:cNvSpPr>
              <a:spLocks noChangeArrowheads="1"/>
            </p:cNvSpPr>
            <p:nvPr/>
          </p:nvSpPr>
          <p:spPr bwMode="auto">
            <a:xfrm>
              <a:off x="4012" y="2332"/>
              <a:ext cx="81"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02" name="Line 118"/>
            <p:cNvSpPr>
              <a:spLocks noChangeShapeType="1"/>
            </p:cNvSpPr>
            <p:nvPr/>
          </p:nvSpPr>
          <p:spPr bwMode="auto">
            <a:xfrm flipH="1">
              <a:off x="4013" y="2536"/>
              <a:ext cx="19"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03" name="Oval 119"/>
            <p:cNvSpPr>
              <a:spLocks noChangeArrowheads="1"/>
            </p:cNvSpPr>
            <p:nvPr/>
          </p:nvSpPr>
          <p:spPr bwMode="auto">
            <a:xfrm>
              <a:off x="3995" y="2415"/>
              <a:ext cx="118"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04" name="Line 120"/>
            <p:cNvSpPr>
              <a:spLocks noChangeShapeType="1"/>
            </p:cNvSpPr>
            <p:nvPr/>
          </p:nvSpPr>
          <p:spPr bwMode="auto">
            <a:xfrm flipH="1">
              <a:off x="4035" y="2497"/>
              <a:ext cx="8" cy="40"/>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05" name="Group 121"/>
            <p:cNvGrpSpPr>
              <a:grpSpLocks/>
            </p:cNvGrpSpPr>
            <p:nvPr/>
          </p:nvGrpSpPr>
          <p:grpSpPr bwMode="auto">
            <a:xfrm>
              <a:off x="4071" y="2497"/>
              <a:ext cx="30" cy="46"/>
              <a:chOff x="4071" y="2497"/>
              <a:chExt cx="30" cy="46"/>
            </a:xfrm>
            <a:grpFill/>
          </p:grpSpPr>
          <p:sp>
            <p:nvSpPr>
              <p:cNvPr id="3011706" name="Line 122"/>
              <p:cNvSpPr>
                <a:spLocks noChangeShapeType="1"/>
              </p:cNvSpPr>
              <p:nvPr/>
            </p:nvSpPr>
            <p:spPr bwMode="auto">
              <a:xfrm>
                <a:off x="4081" y="2540"/>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07" name="Line 123"/>
              <p:cNvSpPr>
                <a:spLocks noChangeShapeType="1"/>
              </p:cNvSpPr>
              <p:nvPr/>
            </p:nvSpPr>
            <p:spPr bwMode="auto">
              <a:xfrm>
                <a:off x="4071" y="2497"/>
                <a:ext cx="8" cy="40"/>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708" name="Freeform 124"/>
            <p:cNvSpPr>
              <a:spLocks/>
            </p:cNvSpPr>
            <p:nvPr/>
          </p:nvSpPr>
          <p:spPr bwMode="auto">
            <a:xfrm>
              <a:off x="4038" y="2373"/>
              <a:ext cx="34" cy="21"/>
            </a:xfrm>
            <a:custGeom>
              <a:avLst/>
              <a:gdLst>
                <a:gd name="T0" fmla="*/ 0 w 34"/>
                <a:gd name="T1" fmla="*/ 1 h 21"/>
                <a:gd name="T2" fmla="*/ 1 w 34"/>
                <a:gd name="T3" fmla="*/ 4 h 21"/>
                <a:gd name="T4" fmla="*/ 3 w 34"/>
                <a:gd name="T5" fmla="*/ 9 h 21"/>
                <a:gd name="T6" fmla="*/ 7 w 34"/>
                <a:gd name="T7" fmla="*/ 17 h 21"/>
                <a:gd name="T8" fmla="*/ 10 w 34"/>
                <a:gd name="T9" fmla="*/ 20 h 21"/>
                <a:gd name="T10" fmla="*/ 15 w 34"/>
                <a:gd name="T11" fmla="*/ 21 h 21"/>
                <a:gd name="T12" fmla="*/ 19 w 34"/>
                <a:gd name="T13" fmla="*/ 21 h 21"/>
                <a:gd name="T14" fmla="*/ 24 w 34"/>
                <a:gd name="T15" fmla="*/ 20 h 21"/>
                <a:gd name="T16" fmla="*/ 25 w 34"/>
                <a:gd name="T17" fmla="*/ 17 h 21"/>
                <a:gd name="T18" fmla="*/ 27 w 34"/>
                <a:gd name="T19" fmla="*/ 15 h 21"/>
                <a:gd name="T20" fmla="*/ 28 w 34"/>
                <a:gd name="T21" fmla="*/ 13 h 21"/>
                <a:gd name="T22" fmla="*/ 30 w 34"/>
                <a:gd name="T23" fmla="*/ 11 h 21"/>
                <a:gd name="T24" fmla="*/ 31 w 34"/>
                <a:gd name="T25" fmla="*/ 9 h 21"/>
                <a:gd name="T26" fmla="*/ 31 w 34"/>
                <a:gd name="T27" fmla="*/ 7 h 21"/>
                <a:gd name="T28" fmla="*/ 33 w 34"/>
                <a:gd name="T29" fmla="*/ 4 h 21"/>
                <a:gd name="T30" fmla="*/ 33 w 34"/>
                <a:gd name="T31" fmla="*/ 2 h 21"/>
                <a:gd name="T32" fmla="*/ 34 w 34"/>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1">
                  <a:moveTo>
                    <a:pt x="0" y="1"/>
                  </a:moveTo>
                  <a:lnTo>
                    <a:pt x="1" y="4"/>
                  </a:lnTo>
                  <a:lnTo>
                    <a:pt x="3" y="9"/>
                  </a:lnTo>
                  <a:lnTo>
                    <a:pt x="7" y="17"/>
                  </a:lnTo>
                  <a:lnTo>
                    <a:pt x="10" y="20"/>
                  </a:lnTo>
                  <a:lnTo>
                    <a:pt x="15" y="21"/>
                  </a:lnTo>
                  <a:lnTo>
                    <a:pt x="19" y="21"/>
                  </a:lnTo>
                  <a:lnTo>
                    <a:pt x="24" y="20"/>
                  </a:lnTo>
                  <a:lnTo>
                    <a:pt x="25" y="17"/>
                  </a:lnTo>
                  <a:lnTo>
                    <a:pt x="27" y="15"/>
                  </a:lnTo>
                  <a:lnTo>
                    <a:pt x="28" y="13"/>
                  </a:lnTo>
                  <a:lnTo>
                    <a:pt x="30" y="11"/>
                  </a:lnTo>
                  <a:lnTo>
                    <a:pt x="31" y="9"/>
                  </a:lnTo>
                  <a:lnTo>
                    <a:pt x="31" y="7"/>
                  </a:lnTo>
                  <a:lnTo>
                    <a:pt x="33" y="4"/>
                  </a:lnTo>
                  <a:lnTo>
                    <a:pt x="33" y="2"/>
                  </a:lnTo>
                  <a:lnTo>
                    <a:pt x="34"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709" name="Group 125"/>
          <p:cNvGrpSpPr>
            <a:grpSpLocks/>
          </p:cNvGrpSpPr>
          <p:nvPr/>
        </p:nvGrpSpPr>
        <p:grpSpPr bwMode="auto">
          <a:xfrm>
            <a:off x="6368575" y="3389948"/>
            <a:ext cx="201007" cy="336550"/>
            <a:chOff x="3756" y="2084"/>
            <a:chExt cx="116" cy="212"/>
          </a:xfrm>
          <a:noFill/>
        </p:grpSpPr>
        <p:sp>
          <p:nvSpPr>
            <p:cNvPr id="3011710" name="Oval 126"/>
            <p:cNvSpPr>
              <a:spLocks noChangeArrowheads="1"/>
            </p:cNvSpPr>
            <p:nvPr/>
          </p:nvSpPr>
          <p:spPr bwMode="auto">
            <a:xfrm>
              <a:off x="3773" y="2084"/>
              <a:ext cx="80" cy="7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11" name="Line 127"/>
            <p:cNvSpPr>
              <a:spLocks noChangeShapeType="1"/>
            </p:cNvSpPr>
            <p:nvPr/>
          </p:nvSpPr>
          <p:spPr bwMode="auto">
            <a:xfrm flipH="1">
              <a:off x="3773" y="2289"/>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12" name="Oval 128"/>
            <p:cNvSpPr>
              <a:spLocks noChangeArrowheads="1"/>
            </p:cNvSpPr>
            <p:nvPr/>
          </p:nvSpPr>
          <p:spPr bwMode="auto">
            <a:xfrm>
              <a:off x="3756" y="2168"/>
              <a:ext cx="116"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13" name="Line 129"/>
            <p:cNvSpPr>
              <a:spLocks noChangeShapeType="1"/>
            </p:cNvSpPr>
            <p:nvPr/>
          </p:nvSpPr>
          <p:spPr bwMode="auto">
            <a:xfrm flipH="1">
              <a:off x="3795" y="2250"/>
              <a:ext cx="8"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14" name="Group 130"/>
            <p:cNvGrpSpPr>
              <a:grpSpLocks/>
            </p:cNvGrpSpPr>
            <p:nvPr/>
          </p:nvGrpSpPr>
          <p:grpSpPr bwMode="auto">
            <a:xfrm>
              <a:off x="3832" y="2250"/>
              <a:ext cx="29" cy="46"/>
              <a:chOff x="3832" y="2250"/>
              <a:chExt cx="29" cy="46"/>
            </a:xfrm>
            <a:grpFill/>
          </p:grpSpPr>
          <p:sp>
            <p:nvSpPr>
              <p:cNvPr id="3011715" name="Line 131"/>
              <p:cNvSpPr>
                <a:spLocks noChangeShapeType="1"/>
              </p:cNvSpPr>
              <p:nvPr/>
            </p:nvSpPr>
            <p:spPr bwMode="auto">
              <a:xfrm>
                <a:off x="3842" y="2294"/>
                <a:ext cx="19"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16" name="Line 132"/>
              <p:cNvSpPr>
                <a:spLocks noChangeShapeType="1"/>
              </p:cNvSpPr>
              <p:nvPr/>
            </p:nvSpPr>
            <p:spPr bwMode="auto">
              <a:xfrm>
                <a:off x="3832" y="2250"/>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717" name="Group 133"/>
            <p:cNvGrpSpPr>
              <a:grpSpLocks/>
            </p:cNvGrpSpPr>
            <p:nvPr/>
          </p:nvGrpSpPr>
          <p:grpSpPr bwMode="auto">
            <a:xfrm>
              <a:off x="3798" y="2124"/>
              <a:ext cx="35" cy="23"/>
              <a:chOff x="3798" y="2124"/>
              <a:chExt cx="35" cy="23"/>
            </a:xfrm>
            <a:grpFill/>
          </p:grpSpPr>
          <p:sp>
            <p:nvSpPr>
              <p:cNvPr id="3011718" name="Freeform 134"/>
              <p:cNvSpPr>
                <a:spLocks/>
              </p:cNvSpPr>
              <p:nvPr/>
            </p:nvSpPr>
            <p:spPr bwMode="auto">
              <a:xfrm>
                <a:off x="3798" y="2124"/>
                <a:ext cx="35" cy="23"/>
              </a:xfrm>
              <a:custGeom>
                <a:avLst/>
                <a:gdLst>
                  <a:gd name="T0" fmla="*/ 0 w 35"/>
                  <a:gd name="T1" fmla="*/ 2 h 23"/>
                  <a:gd name="T2" fmla="*/ 2 w 35"/>
                  <a:gd name="T3" fmla="*/ 4 h 23"/>
                  <a:gd name="T4" fmla="*/ 3 w 35"/>
                  <a:gd name="T5" fmla="*/ 10 h 23"/>
                  <a:gd name="T6" fmla="*/ 8 w 35"/>
                  <a:gd name="T7" fmla="*/ 18 h 23"/>
                  <a:gd name="T8" fmla="*/ 11 w 35"/>
                  <a:gd name="T9" fmla="*/ 21 h 23"/>
                  <a:gd name="T10" fmla="*/ 15 w 35"/>
                  <a:gd name="T11" fmla="*/ 23 h 23"/>
                  <a:gd name="T12" fmla="*/ 20 w 35"/>
                  <a:gd name="T13" fmla="*/ 23 h 23"/>
                  <a:gd name="T14" fmla="*/ 24 w 35"/>
                  <a:gd name="T15" fmla="*/ 21 h 23"/>
                  <a:gd name="T16" fmla="*/ 26 w 35"/>
                  <a:gd name="T17" fmla="*/ 19 h 23"/>
                  <a:gd name="T18" fmla="*/ 27 w 35"/>
                  <a:gd name="T19" fmla="*/ 17 h 23"/>
                  <a:gd name="T20" fmla="*/ 29 w 35"/>
                  <a:gd name="T21" fmla="*/ 14 h 23"/>
                  <a:gd name="T22" fmla="*/ 30 w 35"/>
                  <a:gd name="T23" fmla="*/ 12 h 23"/>
                  <a:gd name="T24" fmla="*/ 32 w 35"/>
                  <a:gd name="T25" fmla="*/ 10 h 23"/>
                  <a:gd name="T26" fmla="*/ 32 w 35"/>
                  <a:gd name="T27" fmla="*/ 7 h 23"/>
                  <a:gd name="T28" fmla="*/ 33 w 35"/>
                  <a:gd name="T29" fmla="*/ 5 h 23"/>
                  <a:gd name="T30" fmla="*/ 33 w 35"/>
                  <a:gd name="T31" fmla="*/ 2 h 23"/>
                  <a:gd name="T32" fmla="*/ 35 w 35"/>
                  <a:gd name="T33" fmla="*/ 0 h 23"/>
                  <a:gd name="T34" fmla="*/ 0 w 35"/>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3">
                    <a:moveTo>
                      <a:pt x="0" y="2"/>
                    </a:moveTo>
                    <a:lnTo>
                      <a:pt x="2" y="4"/>
                    </a:lnTo>
                    <a:lnTo>
                      <a:pt x="3" y="10"/>
                    </a:lnTo>
                    <a:lnTo>
                      <a:pt x="8" y="18"/>
                    </a:lnTo>
                    <a:lnTo>
                      <a:pt x="11" y="21"/>
                    </a:lnTo>
                    <a:lnTo>
                      <a:pt x="15" y="23"/>
                    </a:lnTo>
                    <a:lnTo>
                      <a:pt x="20" y="23"/>
                    </a:lnTo>
                    <a:lnTo>
                      <a:pt x="24" y="21"/>
                    </a:lnTo>
                    <a:lnTo>
                      <a:pt x="26" y="19"/>
                    </a:lnTo>
                    <a:lnTo>
                      <a:pt x="27" y="17"/>
                    </a:lnTo>
                    <a:lnTo>
                      <a:pt x="29" y="14"/>
                    </a:lnTo>
                    <a:lnTo>
                      <a:pt x="30" y="12"/>
                    </a:lnTo>
                    <a:lnTo>
                      <a:pt x="32" y="10"/>
                    </a:lnTo>
                    <a:lnTo>
                      <a:pt x="32" y="7"/>
                    </a:lnTo>
                    <a:lnTo>
                      <a:pt x="33" y="5"/>
                    </a:lnTo>
                    <a:lnTo>
                      <a:pt x="33" y="2"/>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719" name="Freeform 135"/>
              <p:cNvSpPr>
                <a:spLocks/>
              </p:cNvSpPr>
              <p:nvPr/>
            </p:nvSpPr>
            <p:spPr bwMode="auto">
              <a:xfrm>
                <a:off x="3798" y="2124"/>
                <a:ext cx="35" cy="23"/>
              </a:xfrm>
              <a:custGeom>
                <a:avLst/>
                <a:gdLst>
                  <a:gd name="T0" fmla="*/ 0 w 35"/>
                  <a:gd name="T1" fmla="*/ 2 h 23"/>
                  <a:gd name="T2" fmla="*/ 2 w 35"/>
                  <a:gd name="T3" fmla="*/ 4 h 23"/>
                  <a:gd name="T4" fmla="*/ 3 w 35"/>
                  <a:gd name="T5" fmla="*/ 10 h 23"/>
                  <a:gd name="T6" fmla="*/ 8 w 35"/>
                  <a:gd name="T7" fmla="*/ 18 h 23"/>
                  <a:gd name="T8" fmla="*/ 11 w 35"/>
                  <a:gd name="T9" fmla="*/ 21 h 23"/>
                  <a:gd name="T10" fmla="*/ 15 w 35"/>
                  <a:gd name="T11" fmla="*/ 23 h 23"/>
                  <a:gd name="T12" fmla="*/ 20 w 35"/>
                  <a:gd name="T13" fmla="*/ 23 h 23"/>
                  <a:gd name="T14" fmla="*/ 24 w 35"/>
                  <a:gd name="T15" fmla="*/ 21 h 23"/>
                  <a:gd name="T16" fmla="*/ 26 w 35"/>
                  <a:gd name="T17" fmla="*/ 19 h 23"/>
                  <a:gd name="T18" fmla="*/ 27 w 35"/>
                  <a:gd name="T19" fmla="*/ 17 h 23"/>
                  <a:gd name="T20" fmla="*/ 29 w 35"/>
                  <a:gd name="T21" fmla="*/ 14 h 23"/>
                  <a:gd name="T22" fmla="*/ 30 w 35"/>
                  <a:gd name="T23" fmla="*/ 12 h 23"/>
                  <a:gd name="T24" fmla="*/ 32 w 35"/>
                  <a:gd name="T25" fmla="*/ 10 h 23"/>
                  <a:gd name="T26" fmla="*/ 32 w 35"/>
                  <a:gd name="T27" fmla="*/ 7 h 23"/>
                  <a:gd name="T28" fmla="*/ 33 w 35"/>
                  <a:gd name="T29" fmla="*/ 5 h 23"/>
                  <a:gd name="T30" fmla="*/ 33 w 35"/>
                  <a:gd name="T31" fmla="*/ 2 h 23"/>
                  <a:gd name="T32" fmla="*/ 35 w 35"/>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3">
                    <a:moveTo>
                      <a:pt x="0" y="2"/>
                    </a:moveTo>
                    <a:lnTo>
                      <a:pt x="2" y="4"/>
                    </a:lnTo>
                    <a:lnTo>
                      <a:pt x="3" y="10"/>
                    </a:lnTo>
                    <a:lnTo>
                      <a:pt x="8" y="18"/>
                    </a:lnTo>
                    <a:lnTo>
                      <a:pt x="11" y="21"/>
                    </a:lnTo>
                    <a:lnTo>
                      <a:pt x="15" y="23"/>
                    </a:lnTo>
                    <a:lnTo>
                      <a:pt x="20" y="23"/>
                    </a:lnTo>
                    <a:lnTo>
                      <a:pt x="24" y="21"/>
                    </a:lnTo>
                    <a:lnTo>
                      <a:pt x="26" y="19"/>
                    </a:lnTo>
                    <a:lnTo>
                      <a:pt x="27" y="17"/>
                    </a:lnTo>
                    <a:lnTo>
                      <a:pt x="29" y="14"/>
                    </a:lnTo>
                    <a:lnTo>
                      <a:pt x="30" y="12"/>
                    </a:lnTo>
                    <a:lnTo>
                      <a:pt x="32" y="10"/>
                    </a:lnTo>
                    <a:lnTo>
                      <a:pt x="32" y="7"/>
                    </a:lnTo>
                    <a:lnTo>
                      <a:pt x="33" y="5"/>
                    </a:lnTo>
                    <a:lnTo>
                      <a:pt x="33" y="2"/>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720" name="Group 136"/>
          <p:cNvGrpSpPr>
            <a:grpSpLocks/>
          </p:cNvGrpSpPr>
          <p:nvPr/>
        </p:nvGrpSpPr>
        <p:grpSpPr bwMode="auto">
          <a:xfrm>
            <a:off x="6618411" y="3389948"/>
            <a:ext cx="201007" cy="336550"/>
            <a:chOff x="3971" y="2084"/>
            <a:chExt cx="116" cy="212"/>
          </a:xfrm>
          <a:noFill/>
        </p:grpSpPr>
        <p:sp>
          <p:nvSpPr>
            <p:cNvPr id="3011721" name="Oval 137"/>
            <p:cNvSpPr>
              <a:spLocks noChangeArrowheads="1"/>
            </p:cNvSpPr>
            <p:nvPr/>
          </p:nvSpPr>
          <p:spPr bwMode="auto">
            <a:xfrm>
              <a:off x="3987" y="2084"/>
              <a:ext cx="81" cy="7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22" name="Line 138"/>
            <p:cNvSpPr>
              <a:spLocks noChangeShapeType="1"/>
            </p:cNvSpPr>
            <p:nvPr/>
          </p:nvSpPr>
          <p:spPr bwMode="auto">
            <a:xfrm flipH="1">
              <a:off x="3987" y="2289"/>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23" name="Oval 139"/>
            <p:cNvSpPr>
              <a:spLocks noChangeArrowheads="1"/>
            </p:cNvSpPr>
            <p:nvPr/>
          </p:nvSpPr>
          <p:spPr bwMode="auto">
            <a:xfrm>
              <a:off x="3971" y="2168"/>
              <a:ext cx="116"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24" name="Line 140"/>
            <p:cNvSpPr>
              <a:spLocks noChangeShapeType="1"/>
            </p:cNvSpPr>
            <p:nvPr/>
          </p:nvSpPr>
          <p:spPr bwMode="auto">
            <a:xfrm flipH="1">
              <a:off x="4010" y="2250"/>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25" name="Group 141"/>
            <p:cNvGrpSpPr>
              <a:grpSpLocks/>
            </p:cNvGrpSpPr>
            <p:nvPr/>
          </p:nvGrpSpPr>
          <p:grpSpPr bwMode="auto">
            <a:xfrm>
              <a:off x="4046" y="2250"/>
              <a:ext cx="30" cy="46"/>
              <a:chOff x="4046" y="2250"/>
              <a:chExt cx="30" cy="46"/>
            </a:xfrm>
            <a:grpFill/>
          </p:grpSpPr>
          <p:sp>
            <p:nvSpPr>
              <p:cNvPr id="3011726" name="Line 142"/>
              <p:cNvSpPr>
                <a:spLocks noChangeShapeType="1"/>
              </p:cNvSpPr>
              <p:nvPr/>
            </p:nvSpPr>
            <p:spPr bwMode="auto">
              <a:xfrm>
                <a:off x="4056" y="2294"/>
                <a:ext cx="20"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27" name="Line 143"/>
              <p:cNvSpPr>
                <a:spLocks noChangeShapeType="1"/>
              </p:cNvSpPr>
              <p:nvPr/>
            </p:nvSpPr>
            <p:spPr bwMode="auto">
              <a:xfrm>
                <a:off x="4046" y="2250"/>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728" name="Freeform 144"/>
            <p:cNvSpPr>
              <a:spLocks/>
            </p:cNvSpPr>
            <p:nvPr/>
          </p:nvSpPr>
          <p:spPr bwMode="auto">
            <a:xfrm>
              <a:off x="4013" y="2124"/>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729" name="Group 145"/>
          <p:cNvGrpSpPr>
            <a:grpSpLocks/>
          </p:cNvGrpSpPr>
          <p:nvPr/>
        </p:nvGrpSpPr>
        <p:grpSpPr bwMode="auto">
          <a:xfrm>
            <a:off x="6919923" y="3202623"/>
            <a:ext cx="202740" cy="336550"/>
            <a:chOff x="4145" y="1966"/>
            <a:chExt cx="117" cy="212"/>
          </a:xfrm>
          <a:noFill/>
        </p:grpSpPr>
        <p:sp>
          <p:nvSpPr>
            <p:cNvPr id="3011730" name="Oval 146"/>
            <p:cNvSpPr>
              <a:spLocks noChangeArrowheads="1"/>
            </p:cNvSpPr>
            <p:nvPr/>
          </p:nvSpPr>
          <p:spPr bwMode="auto">
            <a:xfrm>
              <a:off x="4162" y="1966"/>
              <a:ext cx="80"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31" name="Line 147"/>
            <p:cNvSpPr>
              <a:spLocks noChangeShapeType="1"/>
            </p:cNvSpPr>
            <p:nvPr/>
          </p:nvSpPr>
          <p:spPr bwMode="auto">
            <a:xfrm flipH="1">
              <a:off x="4161" y="2171"/>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32" name="Oval 148"/>
            <p:cNvSpPr>
              <a:spLocks noChangeArrowheads="1"/>
            </p:cNvSpPr>
            <p:nvPr/>
          </p:nvSpPr>
          <p:spPr bwMode="auto">
            <a:xfrm>
              <a:off x="4145" y="2049"/>
              <a:ext cx="117"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33" name="Line 149"/>
            <p:cNvSpPr>
              <a:spLocks noChangeShapeType="1"/>
            </p:cNvSpPr>
            <p:nvPr/>
          </p:nvSpPr>
          <p:spPr bwMode="auto">
            <a:xfrm flipH="1">
              <a:off x="4185" y="213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34" name="Group 150"/>
            <p:cNvGrpSpPr>
              <a:grpSpLocks/>
            </p:cNvGrpSpPr>
            <p:nvPr/>
          </p:nvGrpSpPr>
          <p:grpSpPr bwMode="auto">
            <a:xfrm>
              <a:off x="4221" y="2132"/>
              <a:ext cx="29" cy="46"/>
              <a:chOff x="4221" y="2132"/>
              <a:chExt cx="29" cy="46"/>
            </a:xfrm>
            <a:grpFill/>
          </p:grpSpPr>
          <p:sp>
            <p:nvSpPr>
              <p:cNvPr id="3011735" name="Line 151"/>
              <p:cNvSpPr>
                <a:spLocks noChangeShapeType="1"/>
              </p:cNvSpPr>
              <p:nvPr/>
            </p:nvSpPr>
            <p:spPr bwMode="auto">
              <a:xfrm>
                <a:off x="4231" y="2176"/>
                <a:ext cx="19"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36" name="Line 152"/>
              <p:cNvSpPr>
                <a:spLocks noChangeShapeType="1"/>
              </p:cNvSpPr>
              <p:nvPr/>
            </p:nvSpPr>
            <p:spPr bwMode="auto">
              <a:xfrm>
                <a:off x="4221" y="213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737" name="Freeform 153"/>
            <p:cNvSpPr>
              <a:spLocks/>
            </p:cNvSpPr>
            <p:nvPr/>
          </p:nvSpPr>
          <p:spPr bwMode="auto">
            <a:xfrm>
              <a:off x="4188" y="2007"/>
              <a:ext cx="33" cy="22"/>
            </a:xfrm>
            <a:custGeom>
              <a:avLst/>
              <a:gdLst>
                <a:gd name="T0" fmla="*/ 0 w 33"/>
                <a:gd name="T1" fmla="*/ 2 h 22"/>
                <a:gd name="T2" fmla="*/ 1 w 33"/>
                <a:gd name="T3" fmla="*/ 4 h 22"/>
                <a:gd name="T4" fmla="*/ 3 w 33"/>
                <a:gd name="T5" fmla="*/ 10 h 22"/>
                <a:gd name="T6" fmla="*/ 7 w 33"/>
                <a:gd name="T7" fmla="*/ 17 h 22"/>
                <a:gd name="T8" fmla="*/ 10 w 33"/>
                <a:gd name="T9" fmla="*/ 20 h 22"/>
                <a:gd name="T10" fmla="*/ 14 w 33"/>
                <a:gd name="T11" fmla="*/ 22 h 22"/>
                <a:gd name="T12" fmla="*/ 19 w 33"/>
                <a:gd name="T13" fmla="*/ 22 h 22"/>
                <a:gd name="T14" fmla="*/ 23 w 33"/>
                <a:gd name="T15" fmla="*/ 20 h 22"/>
                <a:gd name="T16" fmla="*/ 24 w 33"/>
                <a:gd name="T17" fmla="*/ 18 h 22"/>
                <a:gd name="T18" fmla="*/ 26 w 33"/>
                <a:gd name="T19" fmla="*/ 16 h 22"/>
                <a:gd name="T20" fmla="*/ 27 w 33"/>
                <a:gd name="T21" fmla="*/ 14 h 22"/>
                <a:gd name="T22" fmla="*/ 29 w 33"/>
                <a:gd name="T23" fmla="*/ 11 h 22"/>
                <a:gd name="T24" fmla="*/ 30 w 33"/>
                <a:gd name="T25" fmla="*/ 9 h 22"/>
                <a:gd name="T26" fmla="*/ 30 w 33"/>
                <a:gd name="T27" fmla="*/ 7 h 22"/>
                <a:gd name="T28" fmla="*/ 32 w 33"/>
                <a:gd name="T29" fmla="*/ 5 h 22"/>
                <a:gd name="T30" fmla="*/ 32 w 33"/>
                <a:gd name="T31" fmla="*/ 2 h 22"/>
                <a:gd name="T32" fmla="*/ 33 w 3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2">
                  <a:moveTo>
                    <a:pt x="0" y="2"/>
                  </a:moveTo>
                  <a:lnTo>
                    <a:pt x="1" y="4"/>
                  </a:lnTo>
                  <a:lnTo>
                    <a:pt x="3" y="10"/>
                  </a:lnTo>
                  <a:lnTo>
                    <a:pt x="7" y="17"/>
                  </a:lnTo>
                  <a:lnTo>
                    <a:pt x="10" y="20"/>
                  </a:lnTo>
                  <a:lnTo>
                    <a:pt x="14" y="22"/>
                  </a:lnTo>
                  <a:lnTo>
                    <a:pt x="19" y="22"/>
                  </a:lnTo>
                  <a:lnTo>
                    <a:pt x="23" y="20"/>
                  </a:lnTo>
                  <a:lnTo>
                    <a:pt x="24" y="18"/>
                  </a:lnTo>
                  <a:lnTo>
                    <a:pt x="26" y="16"/>
                  </a:lnTo>
                  <a:lnTo>
                    <a:pt x="27" y="14"/>
                  </a:lnTo>
                  <a:lnTo>
                    <a:pt x="29" y="11"/>
                  </a:lnTo>
                  <a:lnTo>
                    <a:pt x="30" y="9"/>
                  </a:lnTo>
                  <a:lnTo>
                    <a:pt x="30" y="7"/>
                  </a:lnTo>
                  <a:lnTo>
                    <a:pt x="32" y="5"/>
                  </a:lnTo>
                  <a:lnTo>
                    <a:pt x="32" y="2"/>
                  </a:lnTo>
                  <a:lnTo>
                    <a:pt x="33"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738" name="Group 154"/>
          <p:cNvGrpSpPr>
            <a:grpSpLocks/>
          </p:cNvGrpSpPr>
          <p:nvPr/>
        </p:nvGrpSpPr>
        <p:grpSpPr bwMode="auto">
          <a:xfrm>
            <a:off x="6900862" y="3648711"/>
            <a:ext cx="201007" cy="334962"/>
            <a:chOff x="4134" y="2247"/>
            <a:chExt cx="116" cy="211"/>
          </a:xfrm>
          <a:noFill/>
        </p:grpSpPr>
        <p:sp>
          <p:nvSpPr>
            <p:cNvPr id="3011739" name="Oval 155"/>
            <p:cNvSpPr>
              <a:spLocks noChangeArrowheads="1"/>
            </p:cNvSpPr>
            <p:nvPr/>
          </p:nvSpPr>
          <p:spPr bwMode="auto">
            <a:xfrm>
              <a:off x="4151" y="2247"/>
              <a:ext cx="80"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40" name="Line 156"/>
            <p:cNvSpPr>
              <a:spLocks noChangeShapeType="1"/>
            </p:cNvSpPr>
            <p:nvPr/>
          </p:nvSpPr>
          <p:spPr bwMode="auto">
            <a:xfrm flipH="1">
              <a:off x="4151" y="2451"/>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41" name="Oval 157"/>
            <p:cNvSpPr>
              <a:spLocks noChangeArrowheads="1"/>
            </p:cNvSpPr>
            <p:nvPr/>
          </p:nvSpPr>
          <p:spPr bwMode="auto">
            <a:xfrm>
              <a:off x="4134" y="2330"/>
              <a:ext cx="116"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42" name="Line 158"/>
            <p:cNvSpPr>
              <a:spLocks noChangeShapeType="1"/>
            </p:cNvSpPr>
            <p:nvPr/>
          </p:nvSpPr>
          <p:spPr bwMode="auto">
            <a:xfrm flipH="1">
              <a:off x="4173" y="241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43" name="Group 159"/>
            <p:cNvGrpSpPr>
              <a:grpSpLocks/>
            </p:cNvGrpSpPr>
            <p:nvPr/>
          </p:nvGrpSpPr>
          <p:grpSpPr bwMode="auto">
            <a:xfrm>
              <a:off x="4210" y="2412"/>
              <a:ext cx="29" cy="46"/>
              <a:chOff x="4210" y="2412"/>
              <a:chExt cx="29" cy="46"/>
            </a:xfrm>
            <a:grpFill/>
          </p:grpSpPr>
          <p:sp>
            <p:nvSpPr>
              <p:cNvPr id="3011744" name="Line 160"/>
              <p:cNvSpPr>
                <a:spLocks noChangeShapeType="1"/>
              </p:cNvSpPr>
              <p:nvPr/>
            </p:nvSpPr>
            <p:spPr bwMode="auto">
              <a:xfrm>
                <a:off x="4219" y="2456"/>
                <a:ext cx="20"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45" name="Line 161"/>
              <p:cNvSpPr>
                <a:spLocks noChangeShapeType="1"/>
              </p:cNvSpPr>
              <p:nvPr/>
            </p:nvSpPr>
            <p:spPr bwMode="auto">
              <a:xfrm>
                <a:off x="4210" y="241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746" name="Group 162"/>
            <p:cNvGrpSpPr>
              <a:grpSpLocks/>
            </p:cNvGrpSpPr>
            <p:nvPr/>
          </p:nvGrpSpPr>
          <p:grpSpPr bwMode="auto">
            <a:xfrm>
              <a:off x="4176" y="2287"/>
              <a:ext cx="35" cy="23"/>
              <a:chOff x="4176" y="2287"/>
              <a:chExt cx="35" cy="23"/>
            </a:xfrm>
            <a:grpFill/>
          </p:grpSpPr>
          <p:sp>
            <p:nvSpPr>
              <p:cNvPr id="3011747" name="Freeform 163"/>
              <p:cNvSpPr>
                <a:spLocks/>
              </p:cNvSpPr>
              <p:nvPr/>
            </p:nvSpPr>
            <p:spPr bwMode="auto">
              <a:xfrm>
                <a:off x="4176" y="2287"/>
                <a:ext cx="35" cy="23"/>
              </a:xfrm>
              <a:custGeom>
                <a:avLst/>
                <a:gdLst>
                  <a:gd name="T0" fmla="*/ 0 w 35"/>
                  <a:gd name="T1" fmla="*/ 2 h 23"/>
                  <a:gd name="T2" fmla="*/ 2 w 35"/>
                  <a:gd name="T3" fmla="*/ 4 h 23"/>
                  <a:gd name="T4" fmla="*/ 3 w 35"/>
                  <a:gd name="T5" fmla="*/ 10 h 23"/>
                  <a:gd name="T6" fmla="*/ 8 w 35"/>
                  <a:gd name="T7" fmla="*/ 18 h 23"/>
                  <a:gd name="T8" fmla="*/ 11 w 35"/>
                  <a:gd name="T9" fmla="*/ 21 h 23"/>
                  <a:gd name="T10" fmla="*/ 15 w 35"/>
                  <a:gd name="T11" fmla="*/ 23 h 23"/>
                  <a:gd name="T12" fmla="*/ 20 w 35"/>
                  <a:gd name="T13" fmla="*/ 23 h 23"/>
                  <a:gd name="T14" fmla="*/ 24 w 35"/>
                  <a:gd name="T15" fmla="*/ 21 h 23"/>
                  <a:gd name="T16" fmla="*/ 26 w 35"/>
                  <a:gd name="T17" fmla="*/ 19 h 23"/>
                  <a:gd name="T18" fmla="*/ 27 w 35"/>
                  <a:gd name="T19" fmla="*/ 17 h 23"/>
                  <a:gd name="T20" fmla="*/ 29 w 35"/>
                  <a:gd name="T21" fmla="*/ 14 h 23"/>
                  <a:gd name="T22" fmla="*/ 30 w 35"/>
                  <a:gd name="T23" fmla="*/ 12 h 23"/>
                  <a:gd name="T24" fmla="*/ 32 w 35"/>
                  <a:gd name="T25" fmla="*/ 10 h 23"/>
                  <a:gd name="T26" fmla="*/ 32 w 35"/>
                  <a:gd name="T27" fmla="*/ 7 h 23"/>
                  <a:gd name="T28" fmla="*/ 33 w 35"/>
                  <a:gd name="T29" fmla="*/ 5 h 23"/>
                  <a:gd name="T30" fmla="*/ 33 w 35"/>
                  <a:gd name="T31" fmla="*/ 2 h 23"/>
                  <a:gd name="T32" fmla="*/ 35 w 35"/>
                  <a:gd name="T33" fmla="*/ 0 h 23"/>
                  <a:gd name="T34" fmla="*/ 0 w 35"/>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3">
                    <a:moveTo>
                      <a:pt x="0" y="2"/>
                    </a:moveTo>
                    <a:lnTo>
                      <a:pt x="2" y="4"/>
                    </a:lnTo>
                    <a:lnTo>
                      <a:pt x="3" y="10"/>
                    </a:lnTo>
                    <a:lnTo>
                      <a:pt x="8" y="18"/>
                    </a:lnTo>
                    <a:lnTo>
                      <a:pt x="11" y="21"/>
                    </a:lnTo>
                    <a:lnTo>
                      <a:pt x="15" y="23"/>
                    </a:lnTo>
                    <a:lnTo>
                      <a:pt x="20" y="23"/>
                    </a:lnTo>
                    <a:lnTo>
                      <a:pt x="24" y="21"/>
                    </a:lnTo>
                    <a:lnTo>
                      <a:pt x="26" y="19"/>
                    </a:lnTo>
                    <a:lnTo>
                      <a:pt x="27" y="17"/>
                    </a:lnTo>
                    <a:lnTo>
                      <a:pt x="29" y="14"/>
                    </a:lnTo>
                    <a:lnTo>
                      <a:pt x="30" y="12"/>
                    </a:lnTo>
                    <a:lnTo>
                      <a:pt x="32" y="10"/>
                    </a:lnTo>
                    <a:lnTo>
                      <a:pt x="32" y="7"/>
                    </a:lnTo>
                    <a:lnTo>
                      <a:pt x="33" y="5"/>
                    </a:lnTo>
                    <a:lnTo>
                      <a:pt x="33" y="2"/>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748" name="Freeform 164"/>
              <p:cNvSpPr>
                <a:spLocks/>
              </p:cNvSpPr>
              <p:nvPr/>
            </p:nvSpPr>
            <p:spPr bwMode="auto">
              <a:xfrm>
                <a:off x="4176" y="2287"/>
                <a:ext cx="35" cy="23"/>
              </a:xfrm>
              <a:custGeom>
                <a:avLst/>
                <a:gdLst>
                  <a:gd name="T0" fmla="*/ 0 w 35"/>
                  <a:gd name="T1" fmla="*/ 2 h 23"/>
                  <a:gd name="T2" fmla="*/ 2 w 35"/>
                  <a:gd name="T3" fmla="*/ 4 h 23"/>
                  <a:gd name="T4" fmla="*/ 3 w 35"/>
                  <a:gd name="T5" fmla="*/ 10 h 23"/>
                  <a:gd name="T6" fmla="*/ 8 w 35"/>
                  <a:gd name="T7" fmla="*/ 18 h 23"/>
                  <a:gd name="T8" fmla="*/ 11 w 35"/>
                  <a:gd name="T9" fmla="*/ 21 h 23"/>
                  <a:gd name="T10" fmla="*/ 15 w 35"/>
                  <a:gd name="T11" fmla="*/ 23 h 23"/>
                  <a:gd name="T12" fmla="*/ 20 w 35"/>
                  <a:gd name="T13" fmla="*/ 23 h 23"/>
                  <a:gd name="T14" fmla="*/ 24 w 35"/>
                  <a:gd name="T15" fmla="*/ 21 h 23"/>
                  <a:gd name="T16" fmla="*/ 26 w 35"/>
                  <a:gd name="T17" fmla="*/ 19 h 23"/>
                  <a:gd name="T18" fmla="*/ 27 w 35"/>
                  <a:gd name="T19" fmla="*/ 17 h 23"/>
                  <a:gd name="T20" fmla="*/ 29 w 35"/>
                  <a:gd name="T21" fmla="*/ 14 h 23"/>
                  <a:gd name="T22" fmla="*/ 30 w 35"/>
                  <a:gd name="T23" fmla="*/ 12 h 23"/>
                  <a:gd name="T24" fmla="*/ 32 w 35"/>
                  <a:gd name="T25" fmla="*/ 10 h 23"/>
                  <a:gd name="T26" fmla="*/ 32 w 35"/>
                  <a:gd name="T27" fmla="*/ 7 h 23"/>
                  <a:gd name="T28" fmla="*/ 33 w 35"/>
                  <a:gd name="T29" fmla="*/ 5 h 23"/>
                  <a:gd name="T30" fmla="*/ 33 w 35"/>
                  <a:gd name="T31" fmla="*/ 2 h 23"/>
                  <a:gd name="T32" fmla="*/ 35 w 35"/>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3">
                    <a:moveTo>
                      <a:pt x="0" y="2"/>
                    </a:moveTo>
                    <a:lnTo>
                      <a:pt x="2" y="4"/>
                    </a:lnTo>
                    <a:lnTo>
                      <a:pt x="3" y="10"/>
                    </a:lnTo>
                    <a:lnTo>
                      <a:pt x="8" y="18"/>
                    </a:lnTo>
                    <a:lnTo>
                      <a:pt x="11" y="21"/>
                    </a:lnTo>
                    <a:lnTo>
                      <a:pt x="15" y="23"/>
                    </a:lnTo>
                    <a:lnTo>
                      <a:pt x="20" y="23"/>
                    </a:lnTo>
                    <a:lnTo>
                      <a:pt x="24" y="21"/>
                    </a:lnTo>
                    <a:lnTo>
                      <a:pt x="26" y="19"/>
                    </a:lnTo>
                    <a:lnTo>
                      <a:pt x="27" y="17"/>
                    </a:lnTo>
                    <a:lnTo>
                      <a:pt x="29" y="14"/>
                    </a:lnTo>
                    <a:lnTo>
                      <a:pt x="30" y="12"/>
                    </a:lnTo>
                    <a:lnTo>
                      <a:pt x="32" y="10"/>
                    </a:lnTo>
                    <a:lnTo>
                      <a:pt x="32" y="7"/>
                    </a:lnTo>
                    <a:lnTo>
                      <a:pt x="33" y="5"/>
                    </a:lnTo>
                    <a:lnTo>
                      <a:pt x="33" y="2"/>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749" name="Group 165"/>
          <p:cNvGrpSpPr>
            <a:grpSpLocks/>
          </p:cNvGrpSpPr>
          <p:nvPr/>
        </p:nvGrpSpPr>
        <p:grpSpPr bwMode="auto">
          <a:xfrm>
            <a:off x="7152122" y="3855086"/>
            <a:ext cx="202740" cy="334962"/>
            <a:chOff x="4279" y="2377"/>
            <a:chExt cx="117" cy="211"/>
          </a:xfrm>
          <a:noFill/>
        </p:grpSpPr>
        <p:sp>
          <p:nvSpPr>
            <p:cNvPr id="3011750" name="Oval 166"/>
            <p:cNvSpPr>
              <a:spLocks noChangeArrowheads="1"/>
            </p:cNvSpPr>
            <p:nvPr/>
          </p:nvSpPr>
          <p:spPr bwMode="auto">
            <a:xfrm>
              <a:off x="4296" y="2377"/>
              <a:ext cx="80"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51" name="Line 167"/>
            <p:cNvSpPr>
              <a:spLocks noChangeShapeType="1"/>
            </p:cNvSpPr>
            <p:nvPr/>
          </p:nvSpPr>
          <p:spPr bwMode="auto">
            <a:xfrm flipH="1">
              <a:off x="4296" y="2581"/>
              <a:ext cx="19"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52" name="Oval 168"/>
            <p:cNvSpPr>
              <a:spLocks noChangeArrowheads="1"/>
            </p:cNvSpPr>
            <p:nvPr/>
          </p:nvSpPr>
          <p:spPr bwMode="auto">
            <a:xfrm>
              <a:off x="4279" y="2460"/>
              <a:ext cx="117"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53" name="Line 169"/>
            <p:cNvSpPr>
              <a:spLocks noChangeShapeType="1"/>
            </p:cNvSpPr>
            <p:nvPr/>
          </p:nvSpPr>
          <p:spPr bwMode="auto">
            <a:xfrm flipH="1">
              <a:off x="4319" y="2542"/>
              <a:ext cx="7" cy="40"/>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54" name="Group 170"/>
            <p:cNvGrpSpPr>
              <a:grpSpLocks/>
            </p:cNvGrpSpPr>
            <p:nvPr/>
          </p:nvGrpSpPr>
          <p:grpSpPr bwMode="auto">
            <a:xfrm>
              <a:off x="4355" y="2542"/>
              <a:ext cx="29" cy="46"/>
              <a:chOff x="4355" y="2542"/>
              <a:chExt cx="29" cy="46"/>
            </a:xfrm>
            <a:grpFill/>
          </p:grpSpPr>
          <p:sp>
            <p:nvSpPr>
              <p:cNvPr id="3011755" name="Line 171"/>
              <p:cNvSpPr>
                <a:spLocks noChangeShapeType="1"/>
              </p:cNvSpPr>
              <p:nvPr/>
            </p:nvSpPr>
            <p:spPr bwMode="auto">
              <a:xfrm>
                <a:off x="4365" y="2585"/>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56" name="Line 172"/>
              <p:cNvSpPr>
                <a:spLocks noChangeShapeType="1"/>
              </p:cNvSpPr>
              <p:nvPr/>
            </p:nvSpPr>
            <p:spPr bwMode="auto">
              <a:xfrm>
                <a:off x="4355" y="2542"/>
                <a:ext cx="7" cy="40"/>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757" name="Group 173"/>
            <p:cNvGrpSpPr>
              <a:grpSpLocks/>
            </p:cNvGrpSpPr>
            <p:nvPr/>
          </p:nvGrpSpPr>
          <p:grpSpPr bwMode="auto">
            <a:xfrm>
              <a:off x="4321" y="2417"/>
              <a:ext cx="35" cy="22"/>
              <a:chOff x="4321" y="2417"/>
              <a:chExt cx="35" cy="22"/>
            </a:xfrm>
            <a:grpFill/>
          </p:grpSpPr>
          <p:sp>
            <p:nvSpPr>
              <p:cNvPr id="3011758" name="Freeform 174"/>
              <p:cNvSpPr>
                <a:spLocks/>
              </p:cNvSpPr>
              <p:nvPr/>
            </p:nvSpPr>
            <p:spPr bwMode="auto">
              <a:xfrm>
                <a:off x="4321" y="2417"/>
                <a:ext cx="35" cy="22"/>
              </a:xfrm>
              <a:custGeom>
                <a:avLst/>
                <a:gdLst>
                  <a:gd name="T0" fmla="*/ 0 w 35"/>
                  <a:gd name="T1" fmla="*/ 2 h 22"/>
                  <a:gd name="T2" fmla="*/ 2 w 35"/>
                  <a:gd name="T3" fmla="*/ 4 h 22"/>
                  <a:gd name="T4" fmla="*/ 3 w 35"/>
                  <a:gd name="T5" fmla="*/ 10 h 22"/>
                  <a:gd name="T6" fmla="*/ 8 w 35"/>
                  <a:gd name="T7" fmla="*/ 17 h 22"/>
                  <a:gd name="T8" fmla="*/ 11 w 35"/>
                  <a:gd name="T9" fmla="*/ 20 h 22"/>
                  <a:gd name="T10" fmla="*/ 15 w 35"/>
                  <a:gd name="T11" fmla="*/ 22 h 22"/>
                  <a:gd name="T12" fmla="*/ 20 w 35"/>
                  <a:gd name="T13" fmla="*/ 22 h 22"/>
                  <a:gd name="T14" fmla="*/ 24 w 35"/>
                  <a:gd name="T15" fmla="*/ 20 h 22"/>
                  <a:gd name="T16" fmla="*/ 26 w 35"/>
                  <a:gd name="T17" fmla="*/ 18 h 22"/>
                  <a:gd name="T18" fmla="*/ 27 w 35"/>
                  <a:gd name="T19" fmla="*/ 16 h 22"/>
                  <a:gd name="T20" fmla="*/ 29 w 35"/>
                  <a:gd name="T21" fmla="*/ 14 h 22"/>
                  <a:gd name="T22" fmla="*/ 30 w 35"/>
                  <a:gd name="T23" fmla="*/ 11 h 22"/>
                  <a:gd name="T24" fmla="*/ 32 w 35"/>
                  <a:gd name="T25" fmla="*/ 9 h 22"/>
                  <a:gd name="T26" fmla="*/ 32 w 35"/>
                  <a:gd name="T27" fmla="*/ 7 h 22"/>
                  <a:gd name="T28" fmla="*/ 33 w 35"/>
                  <a:gd name="T29" fmla="*/ 5 h 22"/>
                  <a:gd name="T30" fmla="*/ 33 w 35"/>
                  <a:gd name="T31" fmla="*/ 2 h 22"/>
                  <a:gd name="T32" fmla="*/ 35 w 35"/>
                  <a:gd name="T33" fmla="*/ 0 h 22"/>
                  <a:gd name="T34" fmla="*/ 0 w 35"/>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2">
                    <a:moveTo>
                      <a:pt x="0" y="2"/>
                    </a:moveTo>
                    <a:lnTo>
                      <a:pt x="2" y="4"/>
                    </a:lnTo>
                    <a:lnTo>
                      <a:pt x="3" y="10"/>
                    </a:lnTo>
                    <a:lnTo>
                      <a:pt x="8" y="17"/>
                    </a:lnTo>
                    <a:lnTo>
                      <a:pt x="11" y="20"/>
                    </a:lnTo>
                    <a:lnTo>
                      <a:pt x="15" y="22"/>
                    </a:lnTo>
                    <a:lnTo>
                      <a:pt x="20" y="22"/>
                    </a:lnTo>
                    <a:lnTo>
                      <a:pt x="24" y="20"/>
                    </a:lnTo>
                    <a:lnTo>
                      <a:pt x="26" y="18"/>
                    </a:lnTo>
                    <a:lnTo>
                      <a:pt x="27" y="16"/>
                    </a:lnTo>
                    <a:lnTo>
                      <a:pt x="29" y="14"/>
                    </a:lnTo>
                    <a:lnTo>
                      <a:pt x="30" y="11"/>
                    </a:lnTo>
                    <a:lnTo>
                      <a:pt x="32" y="9"/>
                    </a:lnTo>
                    <a:lnTo>
                      <a:pt x="32" y="7"/>
                    </a:lnTo>
                    <a:lnTo>
                      <a:pt x="33" y="5"/>
                    </a:lnTo>
                    <a:lnTo>
                      <a:pt x="33" y="2"/>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759" name="Freeform 175"/>
              <p:cNvSpPr>
                <a:spLocks/>
              </p:cNvSpPr>
              <p:nvPr/>
            </p:nvSpPr>
            <p:spPr bwMode="auto">
              <a:xfrm>
                <a:off x="4321" y="2417"/>
                <a:ext cx="35" cy="22"/>
              </a:xfrm>
              <a:custGeom>
                <a:avLst/>
                <a:gdLst>
                  <a:gd name="T0" fmla="*/ 0 w 35"/>
                  <a:gd name="T1" fmla="*/ 2 h 22"/>
                  <a:gd name="T2" fmla="*/ 2 w 35"/>
                  <a:gd name="T3" fmla="*/ 4 h 22"/>
                  <a:gd name="T4" fmla="*/ 3 w 35"/>
                  <a:gd name="T5" fmla="*/ 10 h 22"/>
                  <a:gd name="T6" fmla="*/ 8 w 35"/>
                  <a:gd name="T7" fmla="*/ 17 h 22"/>
                  <a:gd name="T8" fmla="*/ 11 w 35"/>
                  <a:gd name="T9" fmla="*/ 20 h 22"/>
                  <a:gd name="T10" fmla="*/ 15 w 35"/>
                  <a:gd name="T11" fmla="*/ 22 h 22"/>
                  <a:gd name="T12" fmla="*/ 20 w 35"/>
                  <a:gd name="T13" fmla="*/ 22 h 22"/>
                  <a:gd name="T14" fmla="*/ 24 w 35"/>
                  <a:gd name="T15" fmla="*/ 20 h 22"/>
                  <a:gd name="T16" fmla="*/ 26 w 35"/>
                  <a:gd name="T17" fmla="*/ 18 h 22"/>
                  <a:gd name="T18" fmla="*/ 27 w 35"/>
                  <a:gd name="T19" fmla="*/ 16 h 22"/>
                  <a:gd name="T20" fmla="*/ 29 w 35"/>
                  <a:gd name="T21" fmla="*/ 14 h 22"/>
                  <a:gd name="T22" fmla="*/ 30 w 35"/>
                  <a:gd name="T23" fmla="*/ 11 h 22"/>
                  <a:gd name="T24" fmla="*/ 32 w 35"/>
                  <a:gd name="T25" fmla="*/ 9 h 22"/>
                  <a:gd name="T26" fmla="*/ 32 w 35"/>
                  <a:gd name="T27" fmla="*/ 7 h 22"/>
                  <a:gd name="T28" fmla="*/ 33 w 35"/>
                  <a:gd name="T29" fmla="*/ 5 h 22"/>
                  <a:gd name="T30" fmla="*/ 33 w 35"/>
                  <a:gd name="T31" fmla="*/ 2 h 22"/>
                  <a:gd name="T32" fmla="*/ 35 w 35"/>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2">
                    <a:moveTo>
                      <a:pt x="0" y="2"/>
                    </a:moveTo>
                    <a:lnTo>
                      <a:pt x="2" y="4"/>
                    </a:lnTo>
                    <a:lnTo>
                      <a:pt x="3" y="10"/>
                    </a:lnTo>
                    <a:lnTo>
                      <a:pt x="8" y="17"/>
                    </a:lnTo>
                    <a:lnTo>
                      <a:pt x="11" y="20"/>
                    </a:lnTo>
                    <a:lnTo>
                      <a:pt x="15" y="22"/>
                    </a:lnTo>
                    <a:lnTo>
                      <a:pt x="20" y="22"/>
                    </a:lnTo>
                    <a:lnTo>
                      <a:pt x="24" y="20"/>
                    </a:lnTo>
                    <a:lnTo>
                      <a:pt x="26" y="18"/>
                    </a:lnTo>
                    <a:lnTo>
                      <a:pt x="27" y="16"/>
                    </a:lnTo>
                    <a:lnTo>
                      <a:pt x="29" y="14"/>
                    </a:lnTo>
                    <a:lnTo>
                      <a:pt x="30" y="11"/>
                    </a:lnTo>
                    <a:lnTo>
                      <a:pt x="32" y="9"/>
                    </a:lnTo>
                    <a:lnTo>
                      <a:pt x="32" y="7"/>
                    </a:lnTo>
                    <a:lnTo>
                      <a:pt x="33" y="5"/>
                    </a:lnTo>
                    <a:lnTo>
                      <a:pt x="33" y="2"/>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764" name="Group 180"/>
          <p:cNvGrpSpPr>
            <a:grpSpLocks/>
          </p:cNvGrpSpPr>
          <p:nvPr/>
        </p:nvGrpSpPr>
        <p:grpSpPr bwMode="auto">
          <a:xfrm>
            <a:off x="8363367" y="3790000"/>
            <a:ext cx="190611" cy="334963"/>
            <a:chOff x="4978" y="2336"/>
            <a:chExt cx="110" cy="211"/>
          </a:xfrm>
          <a:noFill/>
        </p:grpSpPr>
        <p:sp>
          <p:nvSpPr>
            <p:cNvPr id="3011765" name="Oval 181"/>
            <p:cNvSpPr>
              <a:spLocks noChangeArrowheads="1"/>
            </p:cNvSpPr>
            <p:nvPr/>
          </p:nvSpPr>
          <p:spPr bwMode="auto">
            <a:xfrm>
              <a:off x="4994" y="2336"/>
              <a:ext cx="76"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66" name="Line 182"/>
            <p:cNvSpPr>
              <a:spLocks noChangeShapeType="1"/>
            </p:cNvSpPr>
            <p:nvPr/>
          </p:nvSpPr>
          <p:spPr bwMode="auto">
            <a:xfrm flipH="1">
              <a:off x="4994" y="2540"/>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67" name="Oval 183"/>
            <p:cNvSpPr>
              <a:spLocks noChangeArrowheads="1"/>
            </p:cNvSpPr>
            <p:nvPr/>
          </p:nvSpPr>
          <p:spPr bwMode="auto">
            <a:xfrm>
              <a:off x="4978" y="2419"/>
              <a:ext cx="110"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68" name="Line 184"/>
            <p:cNvSpPr>
              <a:spLocks noChangeShapeType="1"/>
            </p:cNvSpPr>
            <p:nvPr/>
          </p:nvSpPr>
          <p:spPr bwMode="auto">
            <a:xfrm flipH="1">
              <a:off x="5015" y="2501"/>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69" name="Group 185"/>
            <p:cNvGrpSpPr>
              <a:grpSpLocks/>
            </p:cNvGrpSpPr>
            <p:nvPr/>
          </p:nvGrpSpPr>
          <p:grpSpPr bwMode="auto">
            <a:xfrm>
              <a:off x="5050" y="2501"/>
              <a:ext cx="27" cy="46"/>
              <a:chOff x="5050" y="2501"/>
              <a:chExt cx="27" cy="46"/>
            </a:xfrm>
            <a:grpFill/>
          </p:grpSpPr>
          <p:sp>
            <p:nvSpPr>
              <p:cNvPr id="3011770" name="Line 186"/>
              <p:cNvSpPr>
                <a:spLocks noChangeShapeType="1"/>
              </p:cNvSpPr>
              <p:nvPr/>
            </p:nvSpPr>
            <p:spPr bwMode="auto">
              <a:xfrm>
                <a:off x="5059" y="2545"/>
                <a:ext cx="18"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71" name="Line 187"/>
              <p:cNvSpPr>
                <a:spLocks noChangeShapeType="1"/>
              </p:cNvSpPr>
              <p:nvPr/>
            </p:nvSpPr>
            <p:spPr bwMode="auto">
              <a:xfrm>
                <a:off x="5050" y="2501"/>
                <a:ext cx="6"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772" name="Group 188"/>
            <p:cNvGrpSpPr>
              <a:grpSpLocks/>
            </p:cNvGrpSpPr>
            <p:nvPr/>
          </p:nvGrpSpPr>
          <p:grpSpPr bwMode="auto">
            <a:xfrm>
              <a:off x="5017" y="2376"/>
              <a:ext cx="33" cy="23"/>
              <a:chOff x="5017" y="2376"/>
              <a:chExt cx="33" cy="23"/>
            </a:xfrm>
            <a:grpFill/>
          </p:grpSpPr>
          <p:sp>
            <p:nvSpPr>
              <p:cNvPr id="3011773" name="Freeform 189"/>
              <p:cNvSpPr>
                <a:spLocks/>
              </p:cNvSpPr>
              <p:nvPr/>
            </p:nvSpPr>
            <p:spPr bwMode="auto">
              <a:xfrm>
                <a:off x="5017" y="2376"/>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 name="T34" fmla="*/ 0 w 33"/>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774" name="Freeform 190"/>
              <p:cNvSpPr>
                <a:spLocks/>
              </p:cNvSpPr>
              <p:nvPr/>
            </p:nvSpPr>
            <p:spPr bwMode="auto">
              <a:xfrm>
                <a:off x="5017" y="2376"/>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775" name="Group 191"/>
          <p:cNvGrpSpPr>
            <a:grpSpLocks/>
          </p:cNvGrpSpPr>
          <p:nvPr/>
        </p:nvGrpSpPr>
        <p:grpSpPr bwMode="auto">
          <a:xfrm>
            <a:off x="9124080" y="3474086"/>
            <a:ext cx="192343" cy="336550"/>
            <a:chOff x="5417" y="2137"/>
            <a:chExt cx="111" cy="212"/>
          </a:xfrm>
          <a:noFill/>
        </p:grpSpPr>
        <p:sp>
          <p:nvSpPr>
            <p:cNvPr id="3011776" name="Oval 192"/>
            <p:cNvSpPr>
              <a:spLocks noChangeArrowheads="1"/>
            </p:cNvSpPr>
            <p:nvPr/>
          </p:nvSpPr>
          <p:spPr bwMode="auto">
            <a:xfrm>
              <a:off x="5433" y="2137"/>
              <a:ext cx="76"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77" name="Line 193"/>
            <p:cNvSpPr>
              <a:spLocks noChangeShapeType="1"/>
            </p:cNvSpPr>
            <p:nvPr/>
          </p:nvSpPr>
          <p:spPr bwMode="auto">
            <a:xfrm flipH="1">
              <a:off x="5433" y="2341"/>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78" name="Oval 194"/>
            <p:cNvSpPr>
              <a:spLocks noChangeArrowheads="1"/>
            </p:cNvSpPr>
            <p:nvPr/>
          </p:nvSpPr>
          <p:spPr bwMode="auto">
            <a:xfrm>
              <a:off x="5417" y="2220"/>
              <a:ext cx="111"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79" name="Line 195"/>
            <p:cNvSpPr>
              <a:spLocks noChangeShapeType="1"/>
            </p:cNvSpPr>
            <p:nvPr/>
          </p:nvSpPr>
          <p:spPr bwMode="auto">
            <a:xfrm flipH="1">
              <a:off x="5455" y="2303"/>
              <a:ext cx="6" cy="40"/>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80" name="Group 196"/>
            <p:cNvGrpSpPr>
              <a:grpSpLocks/>
            </p:cNvGrpSpPr>
            <p:nvPr/>
          </p:nvGrpSpPr>
          <p:grpSpPr bwMode="auto">
            <a:xfrm>
              <a:off x="5489" y="2303"/>
              <a:ext cx="27" cy="46"/>
              <a:chOff x="5489" y="2303"/>
              <a:chExt cx="27" cy="46"/>
            </a:xfrm>
            <a:grpFill/>
          </p:grpSpPr>
          <p:sp>
            <p:nvSpPr>
              <p:cNvPr id="3011781" name="Line 197"/>
              <p:cNvSpPr>
                <a:spLocks noChangeShapeType="1"/>
              </p:cNvSpPr>
              <p:nvPr/>
            </p:nvSpPr>
            <p:spPr bwMode="auto">
              <a:xfrm>
                <a:off x="5498" y="2346"/>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82" name="Line 198"/>
              <p:cNvSpPr>
                <a:spLocks noChangeShapeType="1"/>
              </p:cNvSpPr>
              <p:nvPr/>
            </p:nvSpPr>
            <p:spPr bwMode="auto">
              <a:xfrm>
                <a:off x="5489" y="2303"/>
                <a:ext cx="7" cy="40"/>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783" name="Group 199"/>
            <p:cNvGrpSpPr>
              <a:grpSpLocks/>
            </p:cNvGrpSpPr>
            <p:nvPr/>
          </p:nvGrpSpPr>
          <p:grpSpPr bwMode="auto">
            <a:xfrm>
              <a:off x="5457" y="2178"/>
              <a:ext cx="33" cy="22"/>
              <a:chOff x="5457" y="2178"/>
              <a:chExt cx="33" cy="22"/>
            </a:xfrm>
            <a:grpFill/>
          </p:grpSpPr>
          <p:sp>
            <p:nvSpPr>
              <p:cNvPr id="3011784" name="Freeform 200"/>
              <p:cNvSpPr>
                <a:spLocks/>
              </p:cNvSpPr>
              <p:nvPr/>
            </p:nvSpPr>
            <p:spPr bwMode="auto">
              <a:xfrm>
                <a:off x="5457" y="2178"/>
                <a:ext cx="33" cy="22"/>
              </a:xfrm>
              <a:custGeom>
                <a:avLst/>
                <a:gdLst>
                  <a:gd name="T0" fmla="*/ 0 w 33"/>
                  <a:gd name="T1" fmla="*/ 2 h 22"/>
                  <a:gd name="T2" fmla="*/ 1 w 33"/>
                  <a:gd name="T3" fmla="*/ 4 h 22"/>
                  <a:gd name="T4" fmla="*/ 3 w 33"/>
                  <a:gd name="T5" fmla="*/ 10 h 22"/>
                  <a:gd name="T6" fmla="*/ 7 w 33"/>
                  <a:gd name="T7" fmla="*/ 17 h 22"/>
                  <a:gd name="T8" fmla="*/ 10 w 33"/>
                  <a:gd name="T9" fmla="*/ 20 h 22"/>
                  <a:gd name="T10" fmla="*/ 14 w 33"/>
                  <a:gd name="T11" fmla="*/ 22 h 22"/>
                  <a:gd name="T12" fmla="*/ 19 w 33"/>
                  <a:gd name="T13" fmla="*/ 22 h 22"/>
                  <a:gd name="T14" fmla="*/ 23 w 33"/>
                  <a:gd name="T15" fmla="*/ 20 h 22"/>
                  <a:gd name="T16" fmla="*/ 24 w 33"/>
                  <a:gd name="T17" fmla="*/ 18 h 22"/>
                  <a:gd name="T18" fmla="*/ 26 w 33"/>
                  <a:gd name="T19" fmla="*/ 16 h 22"/>
                  <a:gd name="T20" fmla="*/ 27 w 33"/>
                  <a:gd name="T21" fmla="*/ 14 h 22"/>
                  <a:gd name="T22" fmla="*/ 29 w 33"/>
                  <a:gd name="T23" fmla="*/ 11 h 22"/>
                  <a:gd name="T24" fmla="*/ 30 w 33"/>
                  <a:gd name="T25" fmla="*/ 9 h 22"/>
                  <a:gd name="T26" fmla="*/ 30 w 33"/>
                  <a:gd name="T27" fmla="*/ 7 h 22"/>
                  <a:gd name="T28" fmla="*/ 32 w 33"/>
                  <a:gd name="T29" fmla="*/ 5 h 22"/>
                  <a:gd name="T30" fmla="*/ 32 w 33"/>
                  <a:gd name="T31" fmla="*/ 2 h 22"/>
                  <a:gd name="T32" fmla="*/ 33 w 33"/>
                  <a:gd name="T33" fmla="*/ 0 h 22"/>
                  <a:gd name="T34" fmla="*/ 0 w 33"/>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2">
                    <a:moveTo>
                      <a:pt x="0" y="2"/>
                    </a:moveTo>
                    <a:lnTo>
                      <a:pt x="1" y="4"/>
                    </a:lnTo>
                    <a:lnTo>
                      <a:pt x="3" y="10"/>
                    </a:lnTo>
                    <a:lnTo>
                      <a:pt x="7" y="17"/>
                    </a:lnTo>
                    <a:lnTo>
                      <a:pt x="10" y="20"/>
                    </a:lnTo>
                    <a:lnTo>
                      <a:pt x="14" y="22"/>
                    </a:lnTo>
                    <a:lnTo>
                      <a:pt x="19" y="22"/>
                    </a:lnTo>
                    <a:lnTo>
                      <a:pt x="23" y="20"/>
                    </a:lnTo>
                    <a:lnTo>
                      <a:pt x="24" y="18"/>
                    </a:lnTo>
                    <a:lnTo>
                      <a:pt x="26" y="16"/>
                    </a:lnTo>
                    <a:lnTo>
                      <a:pt x="27" y="14"/>
                    </a:lnTo>
                    <a:lnTo>
                      <a:pt x="29" y="11"/>
                    </a:lnTo>
                    <a:lnTo>
                      <a:pt x="30" y="9"/>
                    </a:lnTo>
                    <a:lnTo>
                      <a:pt x="30" y="7"/>
                    </a:lnTo>
                    <a:lnTo>
                      <a:pt x="32" y="5"/>
                    </a:lnTo>
                    <a:lnTo>
                      <a:pt x="32" y="2"/>
                    </a:lnTo>
                    <a:lnTo>
                      <a:pt x="3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785" name="Freeform 201"/>
              <p:cNvSpPr>
                <a:spLocks/>
              </p:cNvSpPr>
              <p:nvPr/>
            </p:nvSpPr>
            <p:spPr bwMode="auto">
              <a:xfrm>
                <a:off x="5457" y="2178"/>
                <a:ext cx="33" cy="22"/>
              </a:xfrm>
              <a:custGeom>
                <a:avLst/>
                <a:gdLst>
                  <a:gd name="T0" fmla="*/ 0 w 33"/>
                  <a:gd name="T1" fmla="*/ 2 h 22"/>
                  <a:gd name="T2" fmla="*/ 1 w 33"/>
                  <a:gd name="T3" fmla="*/ 4 h 22"/>
                  <a:gd name="T4" fmla="*/ 3 w 33"/>
                  <a:gd name="T5" fmla="*/ 10 h 22"/>
                  <a:gd name="T6" fmla="*/ 7 w 33"/>
                  <a:gd name="T7" fmla="*/ 17 h 22"/>
                  <a:gd name="T8" fmla="*/ 10 w 33"/>
                  <a:gd name="T9" fmla="*/ 20 h 22"/>
                  <a:gd name="T10" fmla="*/ 14 w 33"/>
                  <a:gd name="T11" fmla="*/ 22 h 22"/>
                  <a:gd name="T12" fmla="*/ 19 w 33"/>
                  <a:gd name="T13" fmla="*/ 22 h 22"/>
                  <a:gd name="T14" fmla="*/ 23 w 33"/>
                  <a:gd name="T15" fmla="*/ 20 h 22"/>
                  <a:gd name="T16" fmla="*/ 24 w 33"/>
                  <a:gd name="T17" fmla="*/ 18 h 22"/>
                  <a:gd name="T18" fmla="*/ 26 w 33"/>
                  <a:gd name="T19" fmla="*/ 16 h 22"/>
                  <a:gd name="T20" fmla="*/ 27 w 33"/>
                  <a:gd name="T21" fmla="*/ 14 h 22"/>
                  <a:gd name="T22" fmla="*/ 29 w 33"/>
                  <a:gd name="T23" fmla="*/ 11 h 22"/>
                  <a:gd name="T24" fmla="*/ 30 w 33"/>
                  <a:gd name="T25" fmla="*/ 9 h 22"/>
                  <a:gd name="T26" fmla="*/ 30 w 33"/>
                  <a:gd name="T27" fmla="*/ 7 h 22"/>
                  <a:gd name="T28" fmla="*/ 32 w 33"/>
                  <a:gd name="T29" fmla="*/ 5 h 22"/>
                  <a:gd name="T30" fmla="*/ 32 w 33"/>
                  <a:gd name="T31" fmla="*/ 2 h 22"/>
                  <a:gd name="T32" fmla="*/ 33 w 3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2">
                    <a:moveTo>
                      <a:pt x="0" y="2"/>
                    </a:moveTo>
                    <a:lnTo>
                      <a:pt x="1" y="4"/>
                    </a:lnTo>
                    <a:lnTo>
                      <a:pt x="3" y="10"/>
                    </a:lnTo>
                    <a:lnTo>
                      <a:pt x="7" y="17"/>
                    </a:lnTo>
                    <a:lnTo>
                      <a:pt x="10" y="20"/>
                    </a:lnTo>
                    <a:lnTo>
                      <a:pt x="14" y="22"/>
                    </a:lnTo>
                    <a:lnTo>
                      <a:pt x="19" y="22"/>
                    </a:lnTo>
                    <a:lnTo>
                      <a:pt x="23" y="20"/>
                    </a:lnTo>
                    <a:lnTo>
                      <a:pt x="24" y="18"/>
                    </a:lnTo>
                    <a:lnTo>
                      <a:pt x="26" y="16"/>
                    </a:lnTo>
                    <a:lnTo>
                      <a:pt x="27" y="14"/>
                    </a:lnTo>
                    <a:lnTo>
                      <a:pt x="29" y="11"/>
                    </a:lnTo>
                    <a:lnTo>
                      <a:pt x="30" y="9"/>
                    </a:lnTo>
                    <a:lnTo>
                      <a:pt x="30" y="7"/>
                    </a:lnTo>
                    <a:lnTo>
                      <a:pt x="32" y="5"/>
                    </a:lnTo>
                    <a:lnTo>
                      <a:pt x="32" y="2"/>
                    </a:lnTo>
                    <a:lnTo>
                      <a:pt x="33"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786" name="Group 202"/>
          <p:cNvGrpSpPr>
            <a:grpSpLocks/>
          </p:cNvGrpSpPr>
          <p:nvPr/>
        </p:nvGrpSpPr>
        <p:grpSpPr bwMode="auto">
          <a:xfrm>
            <a:off x="8675276" y="3783651"/>
            <a:ext cx="190611" cy="334963"/>
            <a:chOff x="5158" y="2332"/>
            <a:chExt cx="110" cy="211"/>
          </a:xfrm>
          <a:noFill/>
        </p:grpSpPr>
        <p:sp>
          <p:nvSpPr>
            <p:cNvPr id="3011787" name="Oval 203"/>
            <p:cNvSpPr>
              <a:spLocks noChangeArrowheads="1"/>
            </p:cNvSpPr>
            <p:nvPr/>
          </p:nvSpPr>
          <p:spPr bwMode="auto">
            <a:xfrm>
              <a:off x="5174" y="2332"/>
              <a:ext cx="76"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88" name="Line 204"/>
            <p:cNvSpPr>
              <a:spLocks noChangeShapeType="1"/>
            </p:cNvSpPr>
            <p:nvPr/>
          </p:nvSpPr>
          <p:spPr bwMode="auto">
            <a:xfrm flipH="1">
              <a:off x="5173" y="2536"/>
              <a:ext cx="19"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89" name="Oval 205"/>
            <p:cNvSpPr>
              <a:spLocks noChangeArrowheads="1"/>
            </p:cNvSpPr>
            <p:nvPr/>
          </p:nvSpPr>
          <p:spPr bwMode="auto">
            <a:xfrm>
              <a:off x="5158" y="2415"/>
              <a:ext cx="110"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90" name="Line 206"/>
            <p:cNvSpPr>
              <a:spLocks noChangeShapeType="1"/>
            </p:cNvSpPr>
            <p:nvPr/>
          </p:nvSpPr>
          <p:spPr bwMode="auto">
            <a:xfrm flipH="1">
              <a:off x="5195" y="2497"/>
              <a:ext cx="7" cy="40"/>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791" name="Group 207"/>
            <p:cNvGrpSpPr>
              <a:grpSpLocks/>
            </p:cNvGrpSpPr>
            <p:nvPr/>
          </p:nvGrpSpPr>
          <p:grpSpPr bwMode="auto">
            <a:xfrm>
              <a:off x="5229" y="2497"/>
              <a:ext cx="28" cy="46"/>
              <a:chOff x="5229" y="2497"/>
              <a:chExt cx="28" cy="46"/>
            </a:xfrm>
            <a:grpFill/>
          </p:grpSpPr>
          <p:sp>
            <p:nvSpPr>
              <p:cNvPr id="3011792" name="Line 208"/>
              <p:cNvSpPr>
                <a:spLocks noChangeShapeType="1"/>
              </p:cNvSpPr>
              <p:nvPr/>
            </p:nvSpPr>
            <p:spPr bwMode="auto">
              <a:xfrm>
                <a:off x="5239" y="2540"/>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93" name="Line 209"/>
              <p:cNvSpPr>
                <a:spLocks noChangeShapeType="1"/>
              </p:cNvSpPr>
              <p:nvPr/>
            </p:nvSpPr>
            <p:spPr bwMode="auto">
              <a:xfrm>
                <a:off x="5229" y="2497"/>
                <a:ext cx="7" cy="40"/>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794" name="Freeform 210"/>
            <p:cNvSpPr>
              <a:spLocks/>
            </p:cNvSpPr>
            <p:nvPr/>
          </p:nvSpPr>
          <p:spPr bwMode="auto">
            <a:xfrm>
              <a:off x="5197" y="2373"/>
              <a:ext cx="33" cy="21"/>
            </a:xfrm>
            <a:custGeom>
              <a:avLst/>
              <a:gdLst>
                <a:gd name="T0" fmla="*/ 0 w 33"/>
                <a:gd name="T1" fmla="*/ 1 h 21"/>
                <a:gd name="T2" fmla="*/ 1 w 33"/>
                <a:gd name="T3" fmla="*/ 4 h 21"/>
                <a:gd name="T4" fmla="*/ 3 w 33"/>
                <a:gd name="T5" fmla="*/ 9 h 21"/>
                <a:gd name="T6" fmla="*/ 7 w 33"/>
                <a:gd name="T7" fmla="*/ 17 h 21"/>
                <a:gd name="T8" fmla="*/ 10 w 33"/>
                <a:gd name="T9" fmla="*/ 20 h 21"/>
                <a:gd name="T10" fmla="*/ 14 w 33"/>
                <a:gd name="T11" fmla="*/ 21 h 21"/>
                <a:gd name="T12" fmla="*/ 19 w 33"/>
                <a:gd name="T13" fmla="*/ 21 h 21"/>
                <a:gd name="T14" fmla="*/ 23 w 33"/>
                <a:gd name="T15" fmla="*/ 20 h 21"/>
                <a:gd name="T16" fmla="*/ 24 w 33"/>
                <a:gd name="T17" fmla="*/ 17 h 21"/>
                <a:gd name="T18" fmla="*/ 26 w 33"/>
                <a:gd name="T19" fmla="*/ 15 h 21"/>
                <a:gd name="T20" fmla="*/ 27 w 33"/>
                <a:gd name="T21" fmla="*/ 13 h 21"/>
                <a:gd name="T22" fmla="*/ 29 w 33"/>
                <a:gd name="T23" fmla="*/ 11 h 21"/>
                <a:gd name="T24" fmla="*/ 30 w 33"/>
                <a:gd name="T25" fmla="*/ 9 h 21"/>
                <a:gd name="T26" fmla="*/ 30 w 33"/>
                <a:gd name="T27" fmla="*/ 7 h 21"/>
                <a:gd name="T28" fmla="*/ 32 w 33"/>
                <a:gd name="T29" fmla="*/ 4 h 21"/>
                <a:gd name="T30" fmla="*/ 32 w 33"/>
                <a:gd name="T31" fmla="*/ 2 h 21"/>
                <a:gd name="T32" fmla="*/ 33 w 3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1">
                  <a:moveTo>
                    <a:pt x="0" y="1"/>
                  </a:moveTo>
                  <a:lnTo>
                    <a:pt x="1" y="4"/>
                  </a:lnTo>
                  <a:lnTo>
                    <a:pt x="3" y="9"/>
                  </a:lnTo>
                  <a:lnTo>
                    <a:pt x="7" y="17"/>
                  </a:lnTo>
                  <a:lnTo>
                    <a:pt x="10" y="20"/>
                  </a:lnTo>
                  <a:lnTo>
                    <a:pt x="14" y="21"/>
                  </a:lnTo>
                  <a:lnTo>
                    <a:pt x="19" y="21"/>
                  </a:lnTo>
                  <a:lnTo>
                    <a:pt x="23" y="20"/>
                  </a:lnTo>
                  <a:lnTo>
                    <a:pt x="24" y="17"/>
                  </a:lnTo>
                  <a:lnTo>
                    <a:pt x="26" y="15"/>
                  </a:lnTo>
                  <a:lnTo>
                    <a:pt x="27" y="13"/>
                  </a:lnTo>
                  <a:lnTo>
                    <a:pt x="29" y="11"/>
                  </a:lnTo>
                  <a:lnTo>
                    <a:pt x="30" y="9"/>
                  </a:lnTo>
                  <a:lnTo>
                    <a:pt x="30" y="7"/>
                  </a:lnTo>
                  <a:lnTo>
                    <a:pt x="32" y="4"/>
                  </a:lnTo>
                  <a:lnTo>
                    <a:pt x="32" y="2"/>
                  </a:lnTo>
                  <a:lnTo>
                    <a:pt x="33"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795" name="Group 211"/>
          <p:cNvGrpSpPr>
            <a:grpSpLocks/>
          </p:cNvGrpSpPr>
          <p:nvPr/>
        </p:nvGrpSpPr>
        <p:grpSpPr bwMode="auto">
          <a:xfrm>
            <a:off x="8326979" y="3389948"/>
            <a:ext cx="190611" cy="336550"/>
            <a:chOff x="4957" y="2084"/>
            <a:chExt cx="110" cy="212"/>
          </a:xfrm>
          <a:noFill/>
        </p:grpSpPr>
        <p:sp>
          <p:nvSpPr>
            <p:cNvPr id="3011796" name="Oval 212"/>
            <p:cNvSpPr>
              <a:spLocks noChangeArrowheads="1"/>
            </p:cNvSpPr>
            <p:nvPr/>
          </p:nvSpPr>
          <p:spPr bwMode="auto">
            <a:xfrm>
              <a:off x="4973" y="2084"/>
              <a:ext cx="76" cy="7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97" name="Line 213"/>
            <p:cNvSpPr>
              <a:spLocks noChangeShapeType="1"/>
            </p:cNvSpPr>
            <p:nvPr/>
          </p:nvSpPr>
          <p:spPr bwMode="auto">
            <a:xfrm flipH="1">
              <a:off x="4973" y="2289"/>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798" name="Oval 214"/>
            <p:cNvSpPr>
              <a:spLocks noChangeArrowheads="1"/>
            </p:cNvSpPr>
            <p:nvPr/>
          </p:nvSpPr>
          <p:spPr bwMode="auto">
            <a:xfrm>
              <a:off x="4957" y="2168"/>
              <a:ext cx="110"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799" name="Line 215"/>
            <p:cNvSpPr>
              <a:spLocks noChangeShapeType="1"/>
            </p:cNvSpPr>
            <p:nvPr/>
          </p:nvSpPr>
          <p:spPr bwMode="auto">
            <a:xfrm flipH="1">
              <a:off x="4994" y="2250"/>
              <a:ext cx="8"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00" name="Group 216"/>
            <p:cNvGrpSpPr>
              <a:grpSpLocks/>
            </p:cNvGrpSpPr>
            <p:nvPr/>
          </p:nvGrpSpPr>
          <p:grpSpPr bwMode="auto">
            <a:xfrm>
              <a:off x="5029" y="2250"/>
              <a:ext cx="27" cy="46"/>
              <a:chOff x="5029" y="2250"/>
              <a:chExt cx="27" cy="46"/>
            </a:xfrm>
            <a:grpFill/>
          </p:grpSpPr>
          <p:sp>
            <p:nvSpPr>
              <p:cNvPr id="3011801" name="Line 217"/>
              <p:cNvSpPr>
                <a:spLocks noChangeShapeType="1"/>
              </p:cNvSpPr>
              <p:nvPr/>
            </p:nvSpPr>
            <p:spPr bwMode="auto">
              <a:xfrm>
                <a:off x="5038" y="2294"/>
                <a:ext cx="18"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02" name="Line 218"/>
              <p:cNvSpPr>
                <a:spLocks noChangeShapeType="1"/>
              </p:cNvSpPr>
              <p:nvPr/>
            </p:nvSpPr>
            <p:spPr bwMode="auto">
              <a:xfrm>
                <a:off x="5029" y="2250"/>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803" name="Group 219"/>
            <p:cNvGrpSpPr>
              <a:grpSpLocks/>
            </p:cNvGrpSpPr>
            <p:nvPr/>
          </p:nvGrpSpPr>
          <p:grpSpPr bwMode="auto">
            <a:xfrm>
              <a:off x="4997" y="2124"/>
              <a:ext cx="33" cy="23"/>
              <a:chOff x="4997" y="2124"/>
              <a:chExt cx="33" cy="23"/>
            </a:xfrm>
            <a:grpFill/>
          </p:grpSpPr>
          <p:sp>
            <p:nvSpPr>
              <p:cNvPr id="3011804" name="Freeform 220"/>
              <p:cNvSpPr>
                <a:spLocks/>
              </p:cNvSpPr>
              <p:nvPr/>
            </p:nvSpPr>
            <p:spPr bwMode="auto">
              <a:xfrm>
                <a:off x="4997" y="2124"/>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 name="T34" fmla="*/ 0 w 33"/>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805" name="Freeform 221"/>
              <p:cNvSpPr>
                <a:spLocks/>
              </p:cNvSpPr>
              <p:nvPr/>
            </p:nvSpPr>
            <p:spPr bwMode="auto">
              <a:xfrm>
                <a:off x="4997" y="2124"/>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806" name="Group 222"/>
          <p:cNvGrpSpPr>
            <a:grpSpLocks/>
          </p:cNvGrpSpPr>
          <p:nvPr/>
        </p:nvGrpSpPr>
        <p:grpSpPr bwMode="auto">
          <a:xfrm>
            <a:off x="8631958" y="3389948"/>
            <a:ext cx="192343" cy="336550"/>
            <a:chOff x="5133" y="2084"/>
            <a:chExt cx="111" cy="212"/>
          </a:xfrm>
          <a:noFill/>
        </p:grpSpPr>
        <p:sp>
          <p:nvSpPr>
            <p:cNvPr id="3011807" name="Oval 223"/>
            <p:cNvSpPr>
              <a:spLocks noChangeArrowheads="1"/>
            </p:cNvSpPr>
            <p:nvPr/>
          </p:nvSpPr>
          <p:spPr bwMode="auto">
            <a:xfrm>
              <a:off x="5150" y="2084"/>
              <a:ext cx="75" cy="7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08" name="Line 224"/>
            <p:cNvSpPr>
              <a:spLocks noChangeShapeType="1"/>
            </p:cNvSpPr>
            <p:nvPr/>
          </p:nvSpPr>
          <p:spPr bwMode="auto">
            <a:xfrm flipH="1">
              <a:off x="5149" y="2289"/>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09" name="Oval 225"/>
            <p:cNvSpPr>
              <a:spLocks noChangeArrowheads="1"/>
            </p:cNvSpPr>
            <p:nvPr/>
          </p:nvSpPr>
          <p:spPr bwMode="auto">
            <a:xfrm>
              <a:off x="5133" y="2168"/>
              <a:ext cx="111"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10" name="Line 226"/>
            <p:cNvSpPr>
              <a:spLocks noChangeShapeType="1"/>
            </p:cNvSpPr>
            <p:nvPr/>
          </p:nvSpPr>
          <p:spPr bwMode="auto">
            <a:xfrm flipH="1">
              <a:off x="5172" y="2250"/>
              <a:ext cx="6"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11" name="Group 227"/>
            <p:cNvGrpSpPr>
              <a:grpSpLocks/>
            </p:cNvGrpSpPr>
            <p:nvPr/>
          </p:nvGrpSpPr>
          <p:grpSpPr bwMode="auto">
            <a:xfrm>
              <a:off x="5206" y="2250"/>
              <a:ext cx="27" cy="46"/>
              <a:chOff x="5206" y="2250"/>
              <a:chExt cx="27" cy="46"/>
            </a:xfrm>
            <a:grpFill/>
          </p:grpSpPr>
          <p:sp>
            <p:nvSpPr>
              <p:cNvPr id="3011812" name="Line 228"/>
              <p:cNvSpPr>
                <a:spLocks noChangeShapeType="1"/>
              </p:cNvSpPr>
              <p:nvPr/>
            </p:nvSpPr>
            <p:spPr bwMode="auto">
              <a:xfrm>
                <a:off x="5215" y="2294"/>
                <a:ext cx="18"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13" name="Line 229"/>
              <p:cNvSpPr>
                <a:spLocks noChangeShapeType="1"/>
              </p:cNvSpPr>
              <p:nvPr/>
            </p:nvSpPr>
            <p:spPr bwMode="auto">
              <a:xfrm>
                <a:off x="5206" y="2250"/>
                <a:ext cx="6" cy="41"/>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814" name="Freeform 230"/>
            <p:cNvSpPr>
              <a:spLocks/>
            </p:cNvSpPr>
            <p:nvPr/>
          </p:nvSpPr>
          <p:spPr bwMode="auto">
            <a:xfrm>
              <a:off x="5173" y="2124"/>
              <a:ext cx="34" cy="23"/>
            </a:xfrm>
            <a:custGeom>
              <a:avLst/>
              <a:gdLst>
                <a:gd name="T0" fmla="*/ 0 w 34"/>
                <a:gd name="T1" fmla="*/ 2 h 23"/>
                <a:gd name="T2" fmla="*/ 1 w 34"/>
                <a:gd name="T3" fmla="*/ 4 h 23"/>
                <a:gd name="T4" fmla="*/ 3 w 34"/>
                <a:gd name="T5" fmla="*/ 10 h 23"/>
                <a:gd name="T6" fmla="*/ 7 w 34"/>
                <a:gd name="T7" fmla="*/ 18 h 23"/>
                <a:gd name="T8" fmla="*/ 10 w 34"/>
                <a:gd name="T9" fmla="*/ 21 h 23"/>
                <a:gd name="T10" fmla="*/ 15 w 34"/>
                <a:gd name="T11" fmla="*/ 23 h 23"/>
                <a:gd name="T12" fmla="*/ 19 w 34"/>
                <a:gd name="T13" fmla="*/ 23 h 23"/>
                <a:gd name="T14" fmla="*/ 24 w 34"/>
                <a:gd name="T15" fmla="*/ 21 h 23"/>
                <a:gd name="T16" fmla="*/ 25 w 34"/>
                <a:gd name="T17" fmla="*/ 19 h 23"/>
                <a:gd name="T18" fmla="*/ 27 w 34"/>
                <a:gd name="T19" fmla="*/ 17 h 23"/>
                <a:gd name="T20" fmla="*/ 28 w 34"/>
                <a:gd name="T21" fmla="*/ 14 h 23"/>
                <a:gd name="T22" fmla="*/ 30 w 34"/>
                <a:gd name="T23" fmla="*/ 12 h 23"/>
                <a:gd name="T24" fmla="*/ 31 w 34"/>
                <a:gd name="T25" fmla="*/ 10 h 23"/>
                <a:gd name="T26" fmla="*/ 31 w 34"/>
                <a:gd name="T27" fmla="*/ 7 h 23"/>
                <a:gd name="T28" fmla="*/ 33 w 34"/>
                <a:gd name="T29" fmla="*/ 5 h 23"/>
                <a:gd name="T30" fmla="*/ 33 w 34"/>
                <a:gd name="T31" fmla="*/ 2 h 23"/>
                <a:gd name="T32" fmla="*/ 34 w 34"/>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3">
                  <a:moveTo>
                    <a:pt x="0" y="2"/>
                  </a:moveTo>
                  <a:lnTo>
                    <a:pt x="1" y="4"/>
                  </a:lnTo>
                  <a:lnTo>
                    <a:pt x="3" y="10"/>
                  </a:lnTo>
                  <a:lnTo>
                    <a:pt x="7" y="18"/>
                  </a:lnTo>
                  <a:lnTo>
                    <a:pt x="10" y="21"/>
                  </a:lnTo>
                  <a:lnTo>
                    <a:pt x="15" y="23"/>
                  </a:lnTo>
                  <a:lnTo>
                    <a:pt x="19" y="23"/>
                  </a:lnTo>
                  <a:lnTo>
                    <a:pt x="24" y="21"/>
                  </a:lnTo>
                  <a:lnTo>
                    <a:pt x="25" y="19"/>
                  </a:lnTo>
                  <a:lnTo>
                    <a:pt x="27" y="17"/>
                  </a:lnTo>
                  <a:lnTo>
                    <a:pt x="28" y="14"/>
                  </a:lnTo>
                  <a:lnTo>
                    <a:pt x="30" y="12"/>
                  </a:lnTo>
                  <a:lnTo>
                    <a:pt x="31" y="10"/>
                  </a:lnTo>
                  <a:lnTo>
                    <a:pt x="31" y="7"/>
                  </a:lnTo>
                  <a:lnTo>
                    <a:pt x="33" y="5"/>
                  </a:lnTo>
                  <a:lnTo>
                    <a:pt x="33" y="2"/>
                  </a:lnTo>
                  <a:lnTo>
                    <a:pt x="34"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815" name="Group 231"/>
          <p:cNvGrpSpPr>
            <a:grpSpLocks/>
          </p:cNvGrpSpPr>
          <p:nvPr/>
        </p:nvGrpSpPr>
        <p:grpSpPr bwMode="auto">
          <a:xfrm>
            <a:off x="8921338" y="3202623"/>
            <a:ext cx="190611" cy="336550"/>
            <a:chOff x="5300" y="1966"/>
            <a:chExt cx="110" cy="212"/>
          </a:xfrm>
          <a:noFill/>
        </p:grpSpPr>
        <p:sp>
          <p:nvSpPr>
            <p:cNvPr id="3011816" name="Oval 232"/>
            <p:cNvSpPr>
              <a:spLocks noChangeArrowheads="1"/>
            </p:cNvSpPr>
            <p:nvPr/>
          </p:nvSpPr>
          <p:spPr bwMode="auto">
            <a:xfrm>
              <a:off x="5316" y="1966"/>
              <a:ext cx="76"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17" name="Line 233"/>
            <p:cNvSpPr>
              <a:spLocks noChangeShapeType="1"/>
            </p:cNvSpPr>
            <p:nvPr/>
          </p:nvSpPr>
          <p:spPr bwMode="auto">
            <a:xfrm flipH="1">
              <a:off x="5316" y="2171"/>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18" name="Oval 234"/>
            <p:cNvSpPr>
              <a:spLocks noChangeArrowheads="1"/>
            </p:cNvSpPr>
            <p:nvPr/>
          </p:nvSpPr>
          <p:spPr bwMode="auto">
            <a:xfrm>
              <a:off x="5300" y="2049"/>
              <a:ext cx="110"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19" name="Line 235"/>
            <p:cNvSpPr>
              <a:spLocks noChangeShapeType="1"/>
            </p:cNvSpPr>
            <p:nvPr/>
          </p:nvSpPr>
          <p:spPr bwMode="auto">
            <a:xfrm flipH="1">
              <a:off x="5337" y="213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20" name="Group 236"/>
            <p:cNvGrpSpPr>
              <a:grpSpLocks/>
            </p:cNvGrpSpPr>
            <p:nvPr/>
          </p:nvGrpSpPr>
          <p:grpSpPr bwMode="auto">
            <a:xfrm>
              <a:off x="5371" y="2132"/>
              <a:ext cx="28" cy="46"/>
              <a:chOff x="5371" y="2132"/>
              <a:chExt cx="28" cy="46"/>
            </a:xfrm>
            <a:grpFill/>
          </p:grpSpPr>
          <p:sp>
            <p:nvSpPr>
              <p:cNvPr id="3011821" name="Line 237"/>
              <p:cNvSpPr>
                <a:spLocks noChangeShapeType="1"/>
              </p:cNvSpPr>
              <p:nvPr/>
            </p:nvSpPr>
            <p:spPr bwMode="auto">
              <a:xfrm>
                <a:off x="5381" y="2176"/>
                <a:ext cx="18"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22" name="Line 238"/>
              <p:cNvSpPr>
                <a:spLocks noChangeShapeType="1"/>
              </p:cNvSpPr>
              <p:nvPr/>
            </p:nvSpPr>
            <p:spPr bwMode="auto">
              <a:xfrm>
                <a:off x="5371" y="2132"/>
                <a:ext cx="8" cy="41"/>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823" name="Freeform 239"/>
            <p:cNvSpPr>
              <a:spLocks/>
            </p:cNvSpPr>
            <p:nvPr/>
          </p:nvSpPr>
          <p:spPr bwMode="auto">
            <a:xfrm>
              <a:off x="5339" y="2007"/>
              <a:ext cx="33" cy="22"/>
            </a:xfrm>
            <a:custGeom>
              <a:avLst/>
              <a:gdLst>
                <a:gd name="T0" fmla="*/ 0 w 33"/>
                <a:gd name="T1" fmla="*/ 2 h 22"/>
                <a:gd name="T2" fmla="*/ 1 w 33"/>
                <a:gd name="T3" fmla="*/ 4 h 22"/>
                <a:gd name="T4" fmla="*/ 3 w 33"/>
                <a:gd name="T5" fmla="*/ 10 h 22"/>
                <a:gd name="T6" fmla="*/ 7 w 33"/>
                <a:gd name="T7" fmla="*/ 17 h 22"/>
                <a:gd name="T8" fmla="*/ 10 w 33"/>
                <a:gd name="T9" fmla="*/ 20 h 22"/>
                <a:gd name="T10" fmla="*/ 14 w 33"/>
                <a:gd name="T11" fmla="*/ 22 h 22"/>
                <a:gd name="T12" fmla="*/ 19 w 33"/>
                <a:gd name="T13" fmla="*/ 22 h 22"/>
                <a:gd name="T14" fmla="*/ 23 w 33"/>
                <a:gd name="T15" fmla="*/ 20 h 22"/>
                <a:gd name="T16" fmla="*/ 24 w 33"/>
                <a:gd name="T17" fmla="*/ 18 h 22"/>
                <a:gd name="T18" fmla="*/ 26 w 33"/>
                <a:gd name="T19" fmla="*/ 16 h 22"/>
                <a:gd name="T20" fmla="*/ 27 w 33"/>
                <a:gd name="T21" fmla="*/ 14 h 22"/>
                <a:gd name="T22" fmla="*/ 29 w 33"/>
                <a:gd name="T23" fmla="*/ 11 h 22"/>
                <a:gd name="T24" fmla="*/ 30 w 33"/>
                <a:gd name="T25" fmla="*/ 9 h 22"/>
                <a:gd name="T26" fmla="*/ 30 w 33"/>
                <a:gd name="T27" fmla="*/ 7 h 22"/>
                <a:gd name="T28" fmla="*/ 32 w 33"/>
                <a:gd name="T29" fmla="*/ 5 h 22"/>
                <a:gd name="T30" fmla="*/ 32 w 33"/>
                <a:gd name="T31" fmla="*/ 2 h 22"/>
                <a:gd name="T32" fmla="*/ 33 w 3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2">
                  <a:moveTo>
                    <a:pt x="0" y="2"/>
                  </a:moveTo>
                  <a:lnTo>
                    <a:pt x="1" y="4"/>
                  </a:lnTo>
                  <a:lnTo>
                    <a:pt x="3" y="10"/>
                  </a:lnTo>
                  <a:lnTo>
                    <a:pt x="7" y="17"/>
                  </a:lnTo>
                  <a:lnTo>
                    <a:pt x="10" y="20"/>
                  </a:lnTo>
                  <a:lnTo>
                    <a:pt x="14" y="22"/>
                  </a:lnTo>
                  <a:lnTo>
                    <a:pt x="19" y="22"/>
                  </a:lnTo>
                  <a:lnTo>
                    <a:pt x="23" y="20"/>
                  </a:lnTo>
                  <a:lnTo>
                    <a:pt x="24" y="18"/>
                  </a:lnTo>
                  <a:lnTo>
                    <a:pt x="26" y="16"/>
                  </a:lnTo>
                  <a:lnTo>
                    <a:pt x="27" y="14"/>
                  </a:lnTo>
                  <a:lnTo>
                    <a:pt x="29" y="11"/>
                  </a:lnTo>
                  <a:lnTo>
                    <a:pt x="30" y="9"/>
                  </a:lnTo>
                  <a:lnTo>
                    <a:pt x="30" y="7"/>
                  </a:lnTo>
                  <a:lnTo>
                    <a:pt x="32" y="5"/>
                  </a:lnTo>
                  <a:lnTo>
                    <a:pt x="32" y="2"/>
                  </a:lnTo>
                  <a:lnTo>
                    <a:pt x="33"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824" name="Group 240"/>
          <p:cNvGrpSpPr>
            <a:grpSpLocks/>
          </p:cNvGrpSpPr>
          <p:nvPr/>
        </p:nvGrpSpPr>
        <p:grpSpPr bwMode="auto">
          <a:xfrm>
            <a:off x="8902279" y="3648711"/>
            <a:ext cx="192343" cy="334962"/>
            <a:chOff x="5289" y="2247"/>
            <a:chExt cx="111" cy="211"/>
          </a:xfrm>
          <a:noFill/>
        </p:grpSpPr>
        <p:sp>
          <p:nvSpPr>
            <p:cNvPr id="3011825" name="Oval 241"/>
            <p:cNvSpPr>
              <a:spLocks noChangeArrowheads="1"/>
            </p:cNvSpPr>
            <p:nvPr/>
          </p:nvSpPr>
          <p:spPr bwMode="auto">
            <a:xfrm>
              <a:off x="5304" y="2247"/>
              <a:ext cx="77"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26" name="Line 242"/>
            <p:cNvSpPr>
              <a:spLocks noChangeShapeType="1"/>
            </p:cNvSpPr>
            <p:nvPr/>
          </p:nvSpPr>
          <p:spPr bwMode="auto">
            <a:xfrm flipH="1">
              <a:off x="5305" y="2451"/>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27" name="Oval 243"/>
            <p:cNvSpPr>
              <a:spLocks noChangeArrowheads="1"/>
            </p:cNvSpPr>
            <p:nvPr/>
          </p:nvSpPr>
          <p:spPr bwMode="auto">
            <a:xfrm>
              <a:off x="5289" y="2330"/>
              <a:ext cx="111"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28" name="Line 244"/>
            <p:cNvSpPr>
              <a:spLocks noChangeShapeType="1"/>
            </p:cNvSpPr>
            <p:nvPr/>
          </p:nvSpPr>
          <p:spPr bwMode="auto">
            <a:xfrm flipH="1">
              <a:off x="5326" y="2412"/>
              <a:ext cx="8"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29" name="Group 245"/>
            <p:cNvGrpSpPr>
              <a:grpSpLocks/>
            </p:cNvGrpSpPr>
            <p:nvPr/>
          </p:nvGrpSpPr>
          <p:grpSpPr bwMode="auto">
            <a:xfrm>
              <a:off x="5361" y="2412"/>
              <a:ext cx="27" cy="46"/>
              <a:chOff x="5361" y="2412"/>
              <a:chExt cx="27" cy="46"/>
            </a:xfrm>
            <a:grpFill/>
          </p:grpSpPr>
          <p:sp>
            <p:nvSpPr>
              <p:cNvPr id="3011830" name="Line 246"/>
              <p:cNvSpPr>
                <a:spLocks noChangeShapeType="1"/>
              </p:cNvSpPr>
              <p:nvPr/>
            </p:nvSpPr>
            <p:spPr bwMode="auto">
              <a:xfrm>
                <a:off x="5370" y="2456"/>
                <a:ext cx="18"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31" name="Line 247"/>
              <p:cNvSpPr>
                <a:spLocks noChangeShapeType="1"/>
              </p:cNvSpPr>
              <p:nvPr/>
            </p:nvSpPr>
            <p:spPr bwMode="auto">
              <a:xfrm>
                <a:off x="5361" y="241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832" name="Group 248"/>
            <p:cNvGrpSpPr>
              <a:grpSpLocks/>
            </p:cNvGrpSpPr>
            <p:nvPr/>
          </p:nvGrpSpPr>
          <p:grpSpPr bwMode="auto">
            <a:xfrm>
              <a:off x="5329" y="2287"/>
              <a:ext cx="32" cy="23"/>
              <a:chOff x="5329" y="2287"/>
              <a:chExt cx="32" cy="23"/>
            </a:xfrm>
            <a:grpFill/>
          </p:grpSpPr>
          <p:sp>
            <p:nvSpPr>
              <p:cNvPr id="3011833" name="Freeform 249"/>
              <p:cNvSpPr>
                <a:spLocks/>
              </p:cNvSpPr>
              <p:nvPr/>
            </p:nvSpPr>
            <p:spPr bwMode="auto">
              <a:xfrm>
                <a:off x="5329" y="2287"/>
                <a:ext cx="32" cy="23"/>
              </a:xfrm>
              <a:custGeom>
                <a:avLst/>
                <a:gdLst>
                  <a:gd name="T0" fmla="*/ 0 w 32"/>
                  <a:gd name="T1" fmla="*/ 2 h 23"/>
                  <a:gd name="T2" fmla="*/ 1 w 32"/>
                  <a:gd name="T3" fmla="*/ 4 h 23"/>
                  <a:gd name="T4" fmla="*/ 3 w 32"/>
                  <a:gd name="T5" fmla="*/ 10 h 23"/>
                  <a:gd name="T6" fmla="*/ 7 w 32"/>
                  <a:gd name="T7" fmla="*/ 18 h 23"/>
                  <a:gd name="T8" fmla="*/ 10 w 32"/>
                  <a:gd name="T9" fmla="*/ 21 h 23"/>
                  <a:gd name="T10" fmla="*/ 14 w 32"/>
                  <a:gd name="T11" fmla="*/ 23 h 23"/>
                  <a:gd name="T12" fmla="*/ 18 w 32"/>
                  <a:gd name="T13" fmla="*/ 23 h 23"/>
                  <a:gd name="T14" fmla="*/ 22 w 32"/>
                  <a:gd name="T15" fmla="*/ 21 h 23"/>
                  <a:gd name="T16" fmla="*/ 24 w 32"/>
                  <a:gd name="T17" fmla="*/ 19 h 23"/>
                  <a:gd name="T18" fmla="*/ 25 w 32"/>
                  <a:gd name="T19" fmla="*/ 17 h 23"/>
                  <a:gd name="T20" fmla="*/ 26 w 32"/>
                  <a:gd name="T21" fmla="*/ 14 h 23"/>
                  <a:gd name="T22" fmla="*/ 28 w 32"/>
                  <a:gd name="T23" fmla="*/ 12 h 23"/>
                  <a:gd name="T24" fmla="*/ 29 w 32"/>
                  <a:gd name="T25" fmla="*/ 10 h 23"/>
                  <a:gd name="T26" fmla="*/ 29 w 32"/>
                  <a:gd name="T27" fmla="*/ 7 h 23"/>
                  <a:gd name="T28" fmla="*/ 31 w 32"/>
                  <a:gd name="T29" fmla="*/ 5 h 23"/>
                  <a:gd name="T30" fmla="*/ 31 w 32"/>
                  <a:gd name="T31" fmla="*/ 2 h 23"/>
                  <a:gd name="T32" fmla="*/ 32 w 32"/>
                  <a:gd name="T33" fmla="*/ 0 h 23"/>
                  <a:gd name="T34" fmla="*/ 0 w 32"/>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3">
                    <a:moveTo>
                      <a:pt x="0" y="2"/>
                    </a:moveTo>
                    <a:lnTo>
                      <a:pt x="1" y="4"/>
                    </a:lnTo>
                    <a:lnTo>
                      <a:pt x="3" y="10"/>
                    </a:lnTo>
                    <a:lnTo>
                      <a:pt x="7" y="18"/>
                    </a:lnTo>
                    <a:lnTo>
                      <a:pt x="10" y="21"/>
                    </a:lnTo>
                    <a:lnTo>
                      <a:pt x="14" y="23"/>
                    </a:lnTo>
                    <a:lnTo>
                      <a:pt x="18" y="23"/>
                    </a:lnTo>
                    <a:lnTo>
                      <a:pt x="22" y="21"/>
                    </a:lnTo>
                    <a:lnTo>
                      <a:pt x="24" y="19"/>
                    </a:lnTo>
                    <a:lnTo>
                      <a:pt x="25" y="17"/>
                    </a:lnTo>
                    <a:lnTo>
                      <a:pt x="26" y="14"/>
                    </a:lnTo>
                    <a:lnTo>
                      <a:pt x="28" y="12"/>
                    </a:lnTo>
                    <a:lnTo>
                      <a:pt x="29" y="10"/>
                    </a:lnTo>
                    <a:lnTo>
                      <a:pt x="29" y="7"/>
                    </a:lnTo>
                    <a:lnTo>
                      <a:pt x="31" y="5"/>
                    </a:lnTo>
                    <a:lnTo>
                      <a:pt x="31" y="2"/>
                    </a:lnTo>
                    <a:lnTo>
                      <a:pt x="3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834" name="Freeform 250"/>
              <p:cNvSpPr>
                <a:spLocks/>
              </p:cNvSpPr>
              <p:nvPr/>
            </p:nvSpPr>
            <p:spPr bwMode="auto">
              <a:xfrm>
                <a:off x="5329" y="2287"/>
                <a:ext cx="32" cy="23"/>
              </a:xfrm>
              <a:custGeom>
                <a:avLst/>
                <a:gdLst>
                  <a:gd name="T0" fmla="*/ 0 w 32"/>
                  <a:gd name="T1" fmla="*/ 2 h 23"/>
                  <a:gd name="T2" fmla="*/ 1 w 32"/>
                  <a:gd name="T3" fmla="*/ 4 h 23"/>
                  <a:gd name="T4" fmla="*/ 3 w 32"/>
                  <a:gd name="T5" fmla="*/ 10 h 23"/>
                  <a:gd name="T6" fmla="*/ 7 w 32"/>
                  <a:gd name="T7" fmla="*/ 18 h 23"/>
                  <a:gd name="T8" fmla="*/ 10 w 32"/>
                  <a:gd name="T9" fmla="*/ 21 h 23"/>
                  <a:gd name="T10" fmla="*/ 14 w 32"/>
                  <a:gd name="T11" fmla="*/ 23 h 23"/>
                  <a:gd name="T12" fmla="*/ 18 w 32"/>
                  <a:gd name="T13" fmla="*/ 23 h 23"/>
                  <a:gd name="T14" fmla="*/ 22 w 32"/>
                  <a:gd name="T15" fmla="*/ 21 h 23"/>
                  <a:gd name="T16" fmla="*/ 24 w 32"/>
                  <a:gd name="T17" fmla="*/ 19 h 23"/>
                  <a:gd name="T18" fmla="*/ 25 w 32"/>
                  <a:gd name="T19" fmla="*/ 17 h 23"/>
                  <a:gd name="T20" fmla="*/ 26 w 32"/>
                  <a:gd name="T21" fmla="*/ 14 h 23"/>
                  <a:gd name="T22" fmla="*/ 28 w 32"/>
                  <a:gd name="T23" fmla="*/ 12 h 23"/>
                  <a:gd name="T24" fmla="*/ 29 w 32"/>
                  <a:gd name="T25" fmla="*/ 10 h 23"/>
                  <a:gd name="T26" fmla="*/ 29 w 32"/>
                  <a:gd name="T27" fmla="*/ 7 h 23"/>
                  <a:gd name="T28" fmla="*/ 31 w 32"/>
                  <a:gd name="T29" fmla="*/ 5 h 23"/>
                  <a:gd name="T30" fmla="*/ 31 w 32"/>
                  <a:gd name="T31" fmla="*/ 2 h 23"/>
                  <a:gd name="T32" fmla="*/ 32 w 32"/>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3">
                    <a:moveTo>
                      <a:pt x="0" y="2"/>
                    </a:moveTo>
                    <a:lnTo>
                      <a:pt x="1" y="4"/>
                    </a:lnTo>
                    <a:lnTo>
                      <a:pt x="3" y="10"/>
                    </a:lnTo>
                    <a:lnTo>
                      <a:pt x="7" y="18"/>
                    </a:lnTo>
                    <a:lnTo>
                      <a:pt x="10" y="21"/>
                    </a:lnTo>
                    <a:lnTo>
                      <a:pt x="14" y="23"/>
                    </a:lnTo>
                    <a:lnTo>
                      <a:pt x="18" y="23"/>
                    </a:lnTo>
                    <a:lnTo>
                      <a:pt x="22" y="21"/>
                    </a:lnTo>
                    <a:lnTo>
                      <a:pt x="24" y="19"/>
                    </a:lnTo>
                    <a:lnTo>
                      <a:pt x="25" y="17"/>
                    </a:lnTo>
                    <a:lnTo>
                      <a:pt x="26" y="14"/>
                    </a:lnTo>
                    <a:lnTo>
                      <a:pt x="28" y="12"/>
                    </a:lnTo>
                    <a:lnTo>
                      <a:pt x="29" y="10"/>
                    </a:lnTo>
                    <a:lnTo>
                      <a:pt x="29" y="7"/>
                    </a:lnTo>
                    <a:lnTo>
                      <a:pt x="31" y="5"/>
                    </a:lnTo>
                    <a:lnTo>
                      <a:pt x="31" y="2"/>
                    </a:lnTo>
                    <a:lnTo>
                      <a:pt x="32"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835" name="Group 251"/>
          <p:cNvGrpSpPr>
            <a:grpSpLocks/>
          </p:cNvGrpSpPr>
          <p:nvPr/>
        </p:nvGrpSpPr>
        <p:grpSpPr bwMode="auto">
          <a:xfrm>
            <a:off x="8692604" y="3010536"/>
            <a:ext cx="190611" cy="334962"/>
            <a:chOff x="5168" y="1845"/>
            <a:chExt cx="110" cy="211"/>
          </a:xfrm>
          <a:noFill/>
        </p:grpSpPr>
        <p:sp>
          <p:nvSpPr>
            <p:cNvPr id="3011836" name="Oval 252"/>
            <p:cNvSpPr>
              <a:spLocks noChangeArrowheads="1"/>
            </p:cNvSpPr>
            <p:nvPr/>
          </p:nvSpPr>
          <p:spPr bwMode="auto">
            <a:xfrm>
              <a:off x="5185" y="1845"/>
              <a:ext cx="75" cy="7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37" name="Line 253"/>
            <p:cNvSpPr>
              <a:spLocks noChangeShapeType="1"/>
            </p:cNvSpPr>
            <p:nvPr/>
          </p:nvSpPr>
          <p:spPr bwMode="auto">
            <a:xfrm flipH="1">
              <a:off x="5183" y="2049"/>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38" name="Oval 254"/>
            <p:cNvSpPr>
              <a:spLocks noChangeArrowheads="1"/>
            </p:cNvSpPr>
            <p:nvPr/>
          </p:nvSpPr>
          <p:spPr bwMode="auto">
            <a:xfrm>
              <a:off x="5168" y="1928"/>
              <a:ext cx="110"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39" name="Line 255"/>
            <p:cNvSpPr>
              <a:spLocks noChangeShapeType="1"/>
            </p:cNvSpPr>
            <p:nvPr/>
          </p:nvSpPr>
          <p:spPr bwMode="auto">
            <a:xfrm flipH="1">
              <a:off x="5206" y="2010"/>
              <a:ext cx="6"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40" name="Group 256"/>
            <p:cNvGrpSpPr>
              <a:grpSpLocks/>
            </p:cNvGrpSpPr>
            <p:nvPr/>
          </p:nvGrpSpPr>
          <p:grpSpPr bwMode="auto">
            <a:xfrm>
              <a:off x="5241" y="2010"/>
              <a:ext cx="27" cy="46"/>
              <a:chOff x="5241" y="2010"/>
              <a:chExt cx="27" cy="46"/>
            </a:xfrm>
            <a:grpFill/>
          </p:grpSpPr>
          <p:sp>
            <p:nvSpPr>
              <p:cNvPr id="3011841" name="Line 257"/>
              <p:cNvSpPr>
                <a:spLocks noChangeShapeType="1"/>
              </p:cNvSpPr>
              <p:nvPr/>
            </p:nvSpPr>
            <p:spPr bwMode="auto">
              <a:xfrm>
                <a:off x="5249" y="2053"/>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42" name="Line 258"/>
              <p:cNvSpPr>
                <a:spLocks noChangeShapeType="1"/>
              </p:cNvSpPr>
              <p:nvPr/>
            </p:nvSpPr>
            <p:spPr bwMode="auto">
              <a:xfrm>
                <a:off x="5241" y="2010"/>
                <a:ext cx="6" cy="41"/>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843" name="Group 259"/>
            <p:cNvGrpSpPr>
              <a:grpSpLocks/>
            </p:cNvGrpSpPr>
            <p:nvPr/>
          </p:nvGrpSpPr>
          <p:grpSpPr bwMode="auto">
            <a:xfrm>
              <a:off x="5209" y="1886"/>
              <a:ext cx="32" cy="22"/>
              <a:chOff x="5209" y="1886"/>
              <a:chExt cx="32" cy="22"/>
            </a:xfrm>
            <a:grpFill/>
          </p:grpSpPr>
          <p:sp>
            <p:nvSpPr>
              <p:cNvPr id="3011844" name="Freeform 260"/>
              <p:cNvSpPr>
                <a:spLocks/>
              </p:cNvSpPr>
              <p:nvPr/>
            </p:nvSpPr>
            <p:spPr bwMode="auto">
              <a:xfrm>
                <a:off x="5209" y="1886"/>
                <a:ext cx="32" cy="22"/>
              </a:xfrm>
              <a:custGeom>
                <a:avLst/>
                <a:gdLst>
                  <a:gd name="T0" fmla="*/ 0 w 32"/>
                  <a:gd name="T1" fmla="*/ 2 h 22"/>
                  <a:gd name="T2" fmla="*/ 1 w 32"/>
                  <a:gd name="T3" fmla="*/ 4 h 22"/>
                  <a:gd name="T4" fmla="*/ 3 w 32"/>
                  <a:gd name="T5" fmla="*/ 10 h 22"/>
                  <a:gd name="T6" fmla="*/ 7 w 32"/>
                  <a:gd name="T7" fmla="*/ 17 h 22"/>
                  <a:gd name="T8" fmla="*/ 10 w 32"/>
                  <a:gd name="T9" fmla="*/ 20 h 22"/>
                  <a:gd name="T10" fmla="*/ 14 w 32"/>
                  <a:gd name="T11" fmla="*/ 22 h 22"/>
                  <a:gd name="T12" fmla="*/ 18 w 32"/>
                  <a:gd name="T13" fmla="*/ 22 h 22"/>
                  <a:gd name="T14" fmla="*/ 22 w 32"/>
                  <a:gd name="T15" fmla="*/ 20 h 22"/>
                  <a:gd name="T16" fmla="*/ 24 w 32"/>
                  <a:gd name="T17" fmla="*/ 18 h 22"/>
                  <a:gd name="T18" fmla="*/ 25 w 32"/>
                  <a:gd name="T19" fmla="*/ 16 h 22"/>
                  <a:gd name="T20" fmla="*/ 26 w 32"/>
                  <a:gd name="T21" fmla="*/ 14 h 22"/>
                  <a:gd name="T22" fmla="*/ 28 w 32"/>
                  <a:gd name="T23" fmla="*/ 11 h 22"/>
                  <a:gd name="T24" fmla="*/ 29 w 32"/>
                  <a:gd name="T25" fmla="*/ 9 h 22"/>
                  <a:gd name="T26" fmla="*/ 29 w 32"/>
                  <a:gd name="T27" fmla="*/ 7 h 22"/>
                  <a:gd name="T28" fmla="*/ 31 w 32"/>
                  <a:gd name="T29" fmla="*/ 5 h 22"/>
                  <a:gd name="T30" fmla="*/ 31 w 32"/>
                  <a:gd name="T31" fmla="*/ 2 h 22"/>
                  <a:gd name="T32" fmla="*/ 32 w 32"/>
                  <a:gd name="T33" fmla="*/ 0 h 22"/>
                  <a:gd name="T34" fmla="*/ 0 w 32"/>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2">
                    <a:moveTo>
                      <a:pt x="0" y="2"/>
                    </a:moveTo>
                    <a:lnTo>
                      <a:pt x="1" y="4"/>
                    </a:lnTo>
                    <a:lnTo>
                      <a:pt x="3" y="10"/>
                    </a:lnTo>
                    <a:lnTo>
                      <a:pt x="7" y="17"/>
                    </a:lnTo>
                    <a:lnTo>
                      <a:pt x="10" y="20"/>
                    </a:lnTo>
                    <a:lnTo>
                      <a:pt x="14" y="22"/>
                    </a:lnTo>
                    <a:lnTo>
                      <a:pt x="18" y="22"/>
                    </a:lnTo>
                    <a:lnTo>
                      <a:pt x="22" y="20"/>
                    </a:lnTo>
                    <a:lnTo>
                      <a:pt x="24" y="18"/>
                    </a:lnTo>
                    <a:lnTo>
                      <a:pt x="25" y="16"/>
                    </a:lnTo>
                    <a:lnTo>
                      <a:pt x="26" y="14"/>
                    </a:lnTo>
                    <a:lnTo>
                      <a:pt x="28" y="11"/>
                    </a:lnTo>
                    <a:lnTo>
                      <a:pt x="29" y="9"/>
                    </a:lnTo>
                    <a:lnTo>
                      <a:pt x="29" y="7"/>
                    </a:lnTo>
                    <a:lnTo>
                      <a:pt x="31" y="5"/>
                    </a:lnTo>
                    <a:lnTo>
                      <a:pt x="31" y="2"/>
                    </a:lnTo>
                    <a:lnTo>
                      <a:pt x="3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845" name="Freeform 261"/>
              <p:cNvSpPr>
                <a:spLocks/>
              </p:cNvSpPr>
              <p:nvPr/>
            </p:nvSpPr>
            <p:spPr bwMode="auto">
              <a:xfrm>
                <a:off x="5209" y="1886"/>
                <a:ext cx="32" cy="22"/>
              </a:xfrm>
              <a:custGeom>
                <a:avLst/>
                <a:gdLst>
                  <a:gd name="T0" fmla="*/ 0 w 32"/>
                  <a:gd name="T1" fmla="*/ 2 h 22"/>
                  <a:gd name="T2" fmla="*/ 1 w 32"/>
                  <a:gd name="T3" fmla="*/ 4 h 22"/>
                  <a:gd name="T4" fmla="*/ 3 w 32"/>
                  <a:gd name="T5" fmla="*/ 10 h 22"/>
                  <a:gd name="T6" fmla="*/ 7 w 32"/>
                  <a:gd name="T7" fmla="*/ 17 h 22"/>
                  <a:gd name="T8" fmla="*/ 10 w 32"/>
                  <a:gd name="T9" fmla="*/ 20 h 22"/>
                  <a:gd name="T10" fmla="*/ 14 w 32"/>
                  <a:gd name="T11" fmla="*/ 22 h 22"/>
                  <a:gd name="T12" fmla="*/ 18 w 32"/>
                  <a:gd name="T13" fmla="*/ 22 h 22"/>
                  <a:gd name="T14" fmla="*/ 22 w 32"/>
                  <a:gd name="T15" fmla="*/ 20 h 22"/>
                  <a:gd name="T16" fmla="*/ 24 w 32"/>
                  <a:gd name="T17" fmla="*/ 18 h 22"/>
                  <a:gd name="T18" fmla="*/ 25 w 32"/>
                  <a:gd name="T19" fmla="*/ 16 h 22"/>
                  <a:gd name="T20" fmla="*/ 26 w 32"/>
                  <a:gd name="T21" fmla="*/ 14 h 22"/>
                  <a:gd name="T22" fmla="*/ 28 w 32"/>
                  <a:gd name="T23" fmla="*/ 11 h 22"/>
                  <a:gd name="T24" fmla="*/ 29 w 32"/>
                  <a:gd name="T25" fmla="*/ 9 h 22"/>
                  <a:gd name="T26" fmla="*/ 29 w 32"/>
                  <a:gd name="T27" fmla="*/ 7 h 22"/>
                  <a:gd name="T28" fmla="*/ 31 w 32"/>
                  <a:gd name="T29" fmla="*/ 5 h 22"/>
                  <a:gd name="T30" fmla="*/ 31 w 32"/>
                  <a:gd name="T31" fmla="*/ 2 h 22"/>
                  <a:gd name="T32" fmla="*/ 32 w 32"/>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2">
                    <a:moveTo>
                      <a:pt x="0" y="2"/>
                    </a:moveTo>
                    <a:lnTo>
                      <a:pt x="1" y="4"/>
                    </a:lnTo>
                    <a:lnTo>
                      <a:pt x="3" y="10"/>
                    </a:lnTo>
                    <a:lnTo>
                      <a:pt x="7" y="17"/>
                    </a:lnTo>
                    <a:lnTo>
                      <a:pt x="10" y="20"/>
                    </a:lnTo>
                    <a:lnTo>
                      <a:pt x="14" y="22"/>
                    </a:lnTo>
                    <a:lnTo>
                      <a:pt x="18" y="22"/>
                    </a:lnTo>
                    <a:lnTo>
                      <a:pt x="22" y="20"/>
                    </a:lnTo>
                    <a:lnTo>
                      <a:pt x="24" y="18"/>
                    </a:lnTo>
                    <a:lnTo>
                      <a:pt x="25" y="16"/>
                    </a:lnTo>
                    <a:lnTo>
                      <a:pt x="26" y="14"/>
                    </a:lnTo>
                    <a:lnTo>
                      <a:pt x="28" y="11"/>
                    </a:lnTo>
                    <a:lnTo>
                      <a:pt x="29" y="9"/>
                    </a:lnTo>
                    <a:lnTo>
                      <a:pt x="29" y="7"/>
                    </a:lnTo>
                    <a:lnTo>
                      <a:pt x="31" y="5"/>
                    </a:lnTo>
                    <a:lnTo>
                      <a:pt x="31" y="2"/>
                    </a:lnTo>
                    <a:lnTo>
                      <a:pt x="32"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846" name="Group 262"/>
          <p:cNvGrpSpPr>
            <a:grpSpLocks/>
          </p:cNvGrpSpPr>
          <p:nvPr/>
        </p:nvGrpSpPr>
        <p:grpSpPr bwMode="auto">
          <a:xfrm>
            <a:off x="9352812" y="3408998"/>
            <a:ext cx="190611" cy="336550"/>
            <a:chOff x="5549" y="2096"/>
            <a:chExt cx="110" cy="212"/>
          </a:xfrm>
          <a:noFill/>
        </p:grpSpPr>
        <p:sp>
          <p:nvSpPr>
            <p:cNvPr id="3011847" name="Oval 263"/>
            <p:cNvSpPr>
              <a:spLocks noChangeArrowheads="1"/>
            </p:cNvSpPr>
            <p:nvPr/>
          </p:nvSpPr>
          <p:spPr bwMode="auto">
            <a:xfrm>
              <a:off x="5565" y="2096"/>
              <a:ext cx="75" cy="7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48" name="Line 264"/>
            <p:cNvSpPr>
              <a:spLocks noChangeShapeType="1"/>
            </p:cNvSpPr>
            <p:nvPr/>
          </p:nvSpPr>
          <p:spPr bwMode="auto">
            <a:xfrm flipH="1">
              <a:off x="5564" y="2301"/>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49" name="Oval 265"/>
            <p:cNvSpPr>
              <a:spLocks noChangeArrowheads="1"/>
            </p:cNvSpPr>
            <p:nvPr/>
          </p:nvSpPr>
          <p:spPr bwMode="auto">
            <a:xfrm>
              <a:off x="5549" y="2180"/>
              <a:ext cx="110" cy="82"/>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50" name="Line 266"/>
            <p:cNvSpPr>
              <a:spLocks noChangeShapeType="1"/>
            </p:cNvSpPr>
            <p:nvPr/>
          </p:nvSpPr>
          <p:spPr bwMode="auto">
            <a:xfrm flipH="1">
              <a:off x="5586" y="226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51" name="Group 267"/>
            <p:cNvGrpSpPr>
              <a:grpSpLocks/>
            </p:cNvGrpSpPr>
            <p:nvPr/>
          </p:nvGrpSpPr>
          <p:grpSpPr bwMode="auto">
            <a:xfrm>
              <a:off x="5621" y="2262"/>
              <a:ext cx="28" cy="46"/>
              <a:chOff x="5621" y="2262"/>
              <a:chExt cx="28" cy="46"/>
            </a:xfrm>
            <a:grpFill/>
          </p:grpSpPr>
          <p:sp>
            <p:nvSpPr>
              <p:cNvPr id="3011852" name="Line 268"/>
              <p:cNvSpPr>
                <a:spLocks noChangeShapeType="1"/>
              </p:cNvSpPr>
              <p:nvPr/>
            </p:nvSpPr>
            <p:spPr bwMode="auto">
              <a:xfrm>
                <a:off x="5630" y="2305"/>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53" name="Line 269"/>
              <p:cNvSpPr>
                <a:spLocks noChangeShapeType="1"/>
              </p:cNvSpPr>
              <p:nvPr/>
            </p:nvSpPr>
            <p:spPr bwMode="auto">
              <a:xfrm>
                <a:off x="5621" y="2262"/>
                <a:ext cx="7" cy="41"/>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854" name="Freeform 270"/>
            <p:cNvSpPr>
              <a:spLocks/>
            </p:cNvSpPr>
            <p:nvPr/>
          </p:nvSpPr>
          <p:spPr bwMode="auto">
            <a:xfrm>
              <a:off x="5588" y="2137"/>
              <a:ext cx="33" cy="23"/>
            </a:xfrm>
            <a:custGeom>
              <a:avLst/>
              <a:gdLst>
                <a:gd name="T0" fmla="*/ 0 w 33"/>
                <a:gd name="T1" fmla="*/ 2 h 23"/>
                <a:gd name="T2" fmla="*/ 1 w 33"/>
                <a:gd name="T3" fmla="*/ 4 h 23"/>
                <a:gd name="T4" fmla="*/ 3 w 33"/>
                <a:gd name="T5" fmla="*/ 10 h 23"/>
                <a:gd name="T6" fmla="*/ 7 w 33"/>
                <a:gd name="T7" fmla="*/ 17 h 23"/>
                <a:gd name="T8" fmla="*/ 10 w 33"/>
                <a:gd name="T9" fmla="*/ 20 h 23"/>
                <a:gd name="T10" fmla="*/ 14 w 33"/>
                <a:gd name="T11" fmla="*/ 23 h 23"/>
                <a:gd name="T12" fmla="*/ 19 w 33"/>
                <a:gd name="T13" fmla="*/ 23 h 23"/>
                <a:gd name="T14" fmla="*/ 23 w 33"/>
                <a:gd name="T15" fmla="*/ 20 h 23"/>
                <a:gd name="T16" fmla="*/ 24 w 33"/>
                <a:gd name="T17" fmla="*/ 18 h 23"/>
                <a:gd name="T18" fmla="*/ 26 w 33"/>
                <a:gd name="T19" fmla="*/ 16 h 23"/>
                <a:gd name="T20" fmla="*/ 27 w 33"/>
                <a:gd name="T21" fmla="*/ 14 h 23"/>
                <a:gd name="T22" fmla="*/ 29 w 33"/>
                <a:gd name="T23" fmla="*/ 11 h 23"/>
                <a:gd name="T24" fmla="*/ 30 w 33"/>
                <a:gd name="T25" fmla="*/ 9 h 23"/>
                <a:gd name="T26" fmla="*/ 30 w 33"/>
                <a:gd name="T27" fmla="*/ 7 h 23"/>
                <a:gd name="T28" fmla="*/ 32 w 33"/>
                <a:gd name="T29" fmla="*/ 5 h 23"/>
                <a:gd name="T30" fmla="*/ 32 w 33"/>
                <a:gd name="T31" fmla="*/ 2 h 23"/>
                <a:gd name="T32" fmla="*/ 33 w 3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3">
                  <a:moveTo>
                    <a:pt x="0" y="2"/>
                  </a:moveTo>
                  <a:lnTo>
                    <a:pt x="1" y="4"/>
                  </a:lnTo>
                  <a:lnTo>
                    <a:pt x="3" y="10"/>
                  </a:lnTo>
                  <a:lnTo>
                    <a:pt x="7" y="17"/>
                  </a:lnTo>
                  <a:lnTo>
                    <a:pt x="10" y="20"/>
                  </a:lnTo>
                  <a:lnTo>
                    <a:pt x="14" y="23"/>
                  </a:lnTo>
                  <a:lnTo>
                    <a:pt x="19" y="23"/>
                  </a:lnTo>
                  <a:lnTo>
                    <a:pt x="23" y="20"/>
                  </a:lnTo>
                  <a:lnTo>
                    <a:pt x="24" y="18"/>
                  </a:lnTo>
                  <a:lnTo>
                    <a:pt x="26" y="16"/>
                  </a:lnTo>
                  <a:lnTo>
                    <a:pt x="27" y="14"/>
                  </a:lnTo>
                  <a:lnTo>
                    <a:pt x="29" y="11"/>
                  </a:lnTo>
                  <a:lnTo>
                    <a:pt x="30" y="9"/>
                  </a:lnTo>
                  <a:lnTo>
                    <a:pt x="30" y="7"/>
                  </a:lnTo>
                  <a:lnTo>
                    <a:pt x="32" y="5"/>
                  </a:lnTo>
                  <a:lnTo>
                    <a:pt x="32" y="2"/>
                  </a:lnTo>
                  <a:lnTo>
                    <a:pt x="33"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sp>
        <p:nvSpPr>
          <p:cNvPr id="3011857" name="Rectangle 273"/>
          <p:cNvSpPr>
            <a:spLocks noChangeArrowheads="1"/>
          </p:cNvSpPr>
          <p:nvPr/>
        </p:nvSpPr>
        <p:spPr bwMode="auto">
          <a:xfrm>
            <a:off x="9060217" y="4251961"/>
            <a:ext cx="65" cy="247760"/>
          </a:xfrm>
          <a:prstGeom prst="rect">
            <a:avLst/>
          </a:prstGeom>
          <a:noFill/>
          <a:ln>
            <a:noFill/>
          </a:ln>
        </p:spPr>
        <p:txBody>
          <a:bodyPr wrap="none" lIns="0" tIns="0" rIns="0" bIns="0">
            <a:spAutoFit/>
          </a:bodyPr>
          <a:lstStyle/>
          <a:p>
            <a:pPr>
              <a:buNone/>
            </a:pPr>
            <a:endParaRPr lang="en-US" sz="1610" dirty="0">
              <a:latin typeface="+mj-lt"/>
            </a:endParaRPr>
          </a:p>
        </p:txBody>
      </p:sp>
      <p:sp>
        <p:nvSpPr>
          <p:cNvPr id="3011859" name="Rectangle 275"/>
          <p:cNvSpPr>
            <a:spLocks noChangeArrowheads="1"/>
          </p:cNvSpPr>
          <p:nvPr/>
        </p:nvSpPr>
        <p:spPr bwMode="auto">
          <a:xfrm>
            <a:off x="7271659" y="5080637"/>
            <a:ext cx="149080" cy="536622"/>
          </a:xfrm>
          <a:prstGeom prst="rect">
            <a:avLst/>
          </a:prstGeom>
          <a:noFill/>
          <a:ln>
            <a:noFill/>
          </a:ln>
        </p:spPr>
        <p:txBody>
          <a:bodyPr wrap="none" lIns="0" tIns="0" rIns="0" bIns="0">
            <a:spAutoFit/>
          </a:bodyPr>
          <a:lstStyle/>
          <a:p>
            <a:pPr>
              <a:buNone/>
            </a:pPr>
            <a:r>
              <a:rPr lang="en-US" sz="3487">
                <a:solidFill>
                  <a:srgbClr val="000000"/>
                </a:solidFill>
                <a:latin typeface="+mj-lt"/>
              </a:rPr>
              <a:t>-</a:t>
            </a:r>
            <a:endParaRPr lang="en-US" sz="1610">
              <a:latin typeface="+mj-lt"/>
            </a:endParaRPr>
          </a:p>
        </p:txBody>
      </p:sp>
      <p:sp>
        <p:nvSpPr>
          <p:cNvPr id="3011861" name="Rectangle 277"/>
          <p:cNvSpPr>
            <a:spLocks noChangeArrowheads="1"/>
          </p:cNvSpPr>
          <p:nvPr/>
        </p:nvSpPr>
        <p:spPr bwMode="auto">
          <a:xfrm>
            <a:off x="8742377" y="5080637"/>
            <a:ext cx="270908" cy="536622"/>
          </a:xfrm>
          <a:prstGeom prst="rect">
            <a:avLst/>
          </a:prstGeom>
          <a:noFill/>
          <a:ln>
            <a:noFill/>
          </a:ln>
        </p:spPr>
        <p:txBody>
          <a:bodyPr wrap="none" lIns="0" tIns="0" rIns="0" bIns="0">
            <a:spAutoFit/>
          </a:bodyPr>
          <a:lstStyle/>
          <a:p>
            <a:pPr>
              <a:buNone/>
            </a:pPr>
            <a:r>
              <a:rPr lang="en-US" sz="3487">
                <a:solidFill>
                  <a:srgbClr val="000000"/>
                </a:solidFill>
                <a:latin typeface="+mj-lt"/>
              </a:rPr>
              <a:t>=</a:t>
            </a:r>
            <a:endParaRPr lang="en-US" sz="1610">
              <a:latin typeface="+mj-lt"/>
            </a:endParaRPr>
          </a:p>
        </p:txBody>
      </p:sp>
      <p:grpSp>
        <p:nvGrpSpPr>
          <p:cNvPr id="3011862" name="Group 278"/>
          <p:cNvGrpSpPr>
            <a:grpSpLocks/>
          </p:cNvGrpSpPr>
          <p:nvPr/>
        </p:nvGrpSpPr>
        <p:grpSpPr bwMode="auto">
          <a:xfrm>
            <a:off x="6363377" y="5009198"/>
            <a:ext cx="202740" cy="350838"/>
            <a:chOff x="3753" y="3104"/>
            <a:chExt cx="117" cy="221"/>
          </a:xfrm>
          <a:noFill/>
        </p:grpSpPr>
        <p:sp>
          <p:nvSpPr>
            <p:cNvPr id="3011863" name="Oval 279"/>
            <p:cNvSpPr>
              <a:spLocks noChangeArrowheads="1"/>
            </p:cNvSpPr>
            <p:nvPr/>
          </p:nvSpPr>
          <p:spPr bwMode="auto">
            <a:xfrm>
              <a:off x="3770" y="3104"/>
              <a:ext cx="80" cy="79"/>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64" name="Line 280"/>
            <p:cNvSpPr>
              <a:spLocks noChangeShapeType="1"/>
            </p:cNvSpPr>
            <p:nvPr/>
          </p:nvSpPr>
          <p:spPr bwMode="auto">
            <a:xfrm flipH="1">
              <a:off x="3771" y="3318"/>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65" name="Oval 281"/>
            <p:cNvSpPr>
              <a:spLocks noChangeArrowheads="1"/>
            </p:cNvSpPr>
            <p:nvPr/>
          </p:nvSpPr>
          <p:spPr bwMode="auto">
            <a:xfrm>
              <a:off x="3753" y="3190"/>
              <a:ext cx="117"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66" name="Line 282"/>
            <p:cNvSpPr>
              <a:spLocks noChangeShapeType="1"/>
            </p:cNvSpPr>
            <p:nvPr/>
          </p:nvSpPr>
          <p:spPr bwMode="auto">
            <a:xfrm flipH="1">
              <a:off x="3793" y="3277"/>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67" name="Group 283"/>
            <p:cNvGrpSpPr>
              <a:grpSpLocks/>
            </p:cNvGrpSpPr>
            <p:nvPr/>
          </p:nvGrpSpPr>
          <p:grpSpPr bwMode="auto">
            <a:xfrm>
              <a:off x="3829" y="3277"/>
              <a:ext cx="29" cy="48"/>
              <a:chOff x="3829" y="3277"/>
              <a:chExt cx="29" cy="48"/>
            </a:xfrm>
            <a:grpFill/>
          </p:grpSpPr>
          <p:sp>
            <p:nvSpPr>
              <p:cNvPr id="3011868" name="Line 284"/>
              <p:cNvSpPr>
                <a:spLocks noChangeShapeType="1"/>
              </p:cNvSpPr>
              <p:nvPr/>
            </p:nvSpPr>
            <p:spPr bwMode="auto">
              <a:xfrm>
                <a:off x="3838" y="3322"/>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69" name="Line 285"/>
              <p:cNvSpPr>
                <a:spLocks noChangeShapeType="1"/>
              </p:cNvSpPr>
              <p:nvPr/>
            </p:nvSpPr>
            <p:spPr bwMode="auto">
              <a:xfrm>
                <a:off x="3829" y="3277"/>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870" name="Group 286"/>
            <p:cNvGrpSpPr>
              <a:grpSpLocks/>
            </p:cNvGrpSpPr>
            <p:nvPr/>
          </p:nvGrpSpPr>
          <p:grpSpPr bwMode="auto">
            <a:xfrm>
              <a:off x="3795" y="3146"/>
              <a:ext cx="34" cy="24"/>
              <a:chOff x="3795" y="3146"/>
              <a:chExt cx="34" cy="24"/>
            </a:xfrm>
            <a:grpFill/>
          </p:grpSpPr>
          <p:sp>
            <p:nvSpPr>
              <p:cNvPr id="3011871" name="Freeform 287"/>
              <p:cNvSpPr>
                <a:spLocks/>
              </p:cNvSpPr>
              <p:nvPr/>
            </p:nvSpPr>
            <p:spPr bwMode="auto">
              <a:xfrm>
                <a:off x="3795" y="3146"/>
                <a:ext cx="34" cy="24"/>
              </a:xfrm>
              <a:custGeom>
                <a:avLst/>
                <a:gdLst>
                  <a:gd name="T0" fmla="*/ 0 w 34"/>
                  <a:gd name="T1" fmla="*/ 2 h 24"/>
                  <a:gd name="T2" fmla="*/ 1 w 34"/>
                  <a:gd name="T3" fmla="*/ 4 h 24"/>
                  <a:gd name="T4" fmla="*/ 3 w 34"/>
                  <a:gd name="T5" fmla="*/ 11 h 24"/>
                  <a:gd name="T6" fmla="*/ 7 w 34"/>
                  <a:gd name="T7" fmla="*/ 19 h 24"/>
                  <a:gd name="T8" fmla="*/ 10 w 34"/>
                  <a:gd name="T9" fmla="*/ 22 h 24"/>
                  <a:gd name="T10" fmla="*/ 15 w 34"/>
                  <a:gd name="T11" fmla="*/ 24 h 24"/>
                  <a:gd name="T12" fmla="*/ 19 w 34"/>
                  <a:gd name="T13" fmla="*/ 24 h 24"/>
                  <a:gd name="T14" fmla="*/ 24 w 34"/>
                  <a:gd name="T15" fmla="*/ 22 h 24"/>
                  <a:gd name="T16" fmla="*/ 25 w 34"/>
                  <a:gd name="T17" fmla="*/ 20 h 24"/>
                  <a:gd name="T18" fmla="*/ 27 w 34"/>
                  <a:gd name="T19" fmla="*/ 17 h 24"/>
                  <a:gd name="T20" fmla="*/ 28 w 34"/>
                  <a:gd name="T21" fmla="*/ 15 h 24"/>
                  <a:gd name="T22" fmla="*/ 30 w 34"/>
                  <a:gd name="T23" fmla="*/ 12 h 24"/>
                  <a:gd name="T24" fmla="*/ 31 w 34"/>
                  <a:gd name="T25" fmla="*/ 10 h 24"/>
                  <a:gd name="T26" fmla="*/ 31 w 34"/>
                  <a:gd name="T27" fmla="*/ 7 h 24"/>
                  <a:gd name="T28" fmla="*/ 33 w 34"/>
                  <a:gd name="T29" fmla="*/ 5 h 24"/>
                  <a:gd name="T30" fmla="*/ 33 w 34"/>
                  <a:gd name="T31" fmla="*/ 2 h 24"/>
                  <a:gd name="T32" fmla="*/ 34 w 34"/>
                  <a:gd name="T33" fmla="*/ 0 h 24"/>
                  <a:gd name="T34" fmla="*/ 0 w 34"/>
                  <a:gd name="T3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4">
                    <a:moveTo>
                      <a:pt x="0" y="2"/>
                    </a:moveTo>
                    <a:lnTo>
                      <a:pt x="1" y="4"/>
                    </a:lnTo>
                    <a:lnTo>
                      <a:pt x="3" y="11"/>
                    </a:lnTo>
                    <a:lnTo>
                      <a:pt x="7" y="19"/>
                    </a:lnTo>
                    <a:lnTo>
                      <a:pt x="10" y="22"/>
                    </a:lnTo>
                    <a:lnTo>
                      <a:pt x="15" y="24"/>
                    </a:lnTo>
                    <a:lnTo>
                      <a:pt x="19" y="24"/>
                    </a:lnTo>
                    <a:lnTo>
                      <a:pt x="24" y="22"/>
                    </a:lnTo>
                    <a:lnTo>
                      <a:pt x="25" y="20"/>
                    </a:lnTo>
                    <a:lnTo>
                      <a:pt x="27" y="17"/>
                    </a:lnTo>
                    <a:lnTo>
                      <a:pt x="28" y="15"/>
                    </a:lnTo>
                    <a:lnTo>
                      <a:pt x="30" y="12"/>
                    </a:lnTo>
                    <a:lnTo>
                      <a:pt x="31" y="10"/>
                    </a:lnTo>
                    <a:lnTo>
                      <a:pt x="31" y="7"/>
                    </a:lnTo>
                    <a:lnTo>
                      <a:pt x="33" y="5"/>
                    </a:lnTo>
                    <a:lnTo>
                      <a:pt x="33" y="2"/>
                    </a:lnTo>
                    <a:lnTo>
                      <a:pt x="3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872" name="Freeform 288"/>
              <p:cNvSpPr>
                <a:spLocks/>
              </p:cNvSpPr>
              <p:nvPr/>
            </p:nvSpPr>
            <p:spPr bwMode="auto">
              <a:xfrm>
                <a:off x="3795" y="3146"/>
                <a:ext cx="34" cy="24"/>
              </a:xfrm>
              <a:custGeom>
                <a:avLst/>
                <a:gdLst>
                  <a:gd name="T0" fmla="*/ 0 w 34"/>
                  <a:gd name="T1" fmla="*/ 2 h 24"/>
                  <a:gd name="T2" fmla="*/ 1 w 34"/>
                  <a:gd name="T3" fmla="*/ 4 h 24"/>
                  <a:gd name="T4" fmla="*/ 3 w 34"/>
                  <a:gd name="T5" fmla="*/ 11 h 24"/>
                  <a:gd name="T6" fmla="*/ 7 w 34"/>
                  <a:gd name="T7" fmla="*/ 19 h 24"/>
                  <a:gd name="T8" fmla="*/ 10 w 34"/>
                  <a:gd name="T9" fmla="*/ 22 h 24"/>
                  <a:gd name="T10" fmla="*/ 15 w 34"/>
                  <a:gd name="T11" fmla="*/ 24 h 24"/>
                  <a:gd name="T12" fmla="*/ 19 w 34"/>
                  <a:gd name="T13" fmla="*/ 24 h 24"/>
                  <a:gd name="T14" fmla="*/ 24 w 34"/>
                  <a:gd name="T15" fmla="*/ 22 h 24"/>
                  <a:gd name="T16" fmla="*/ 25 w 34"/>
                  <a:gd name="T17" fmla="*/ 20 h 24"/>
                  <a:gd name="T18" fmla="*/ 27 w 34"/>
                  <a:gd name="T19" fmla="*/ 17 h 24"/>
                  <a:gd name="T20" fmla="*/ 28 w 34"/>
                  <a:gd name="T21" fmla="*/ 15 h 24"/>
                  <a:gd name="T22" fmla="*/ 30 w 34"/>
                  <a:gd name="T23" fmla="*/ 12 h 24"/>
                  <a:gd name="T24" fmla="*/ 31 w 34"/>
                  <a:gd name="T25" fmla="*/ 10 h 24"/>
                  <a:gd name="T26" fmla="*/ 31 w 34"/>
                  <a:gd name="T27" fmla="*/ 7 h 24"/>
                  <a:gd name="T28" fmla="*/ 33 w 34"/>
                  <a:gd name="T29" fmla="*/ 5 h 24"/>
                  <a:gd name="T30" fmla="*/ 33 w 34"/>
                  <a:gd name="T31" fmla="*/ 2 h 24"/>
                  <a:gd name="T32" fmla="*/ 34 w 34"/>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4">
                    <a:moveTo>
                      <a:pt x="0" y="2"/>
                    </a:moveTo>
                    <a:lnTo>
                      <a:pt x="1" y="4"/>
                    </a:lnTo>
                    <a:lnTo>
                      <a:pt x="3" y="11"/>
                    </a:lnTo>
                    <a:lnTo>
                      <a:pt x="7" y="19"/>
                    </a:lnTo>
                    <a:lnTo>
                      <a:pt x="10" y="22"/>
                    </a:lnTo>
                    <a:lnTo>
                      <a:pt x="15" y="24"/>
                    </a:lnTo>
                    <a:lnTo>
                      <a:pt x="19" y="24"/>
                    </a:lnTo>
                    <a:lnTo>
                      <a:pt x="24" y="22"/>
                    </a:lnTo>
                    <a:lnTo>
                      <a:pt x="25" y="20"/>
                    </a:lnTo>
                    <a:lnTo>
                      <a:pt x="27" y="17"/>
                    </a:lnTo>
                    <a:lnTo>
                      <a:pt x="28" y="15"/>
                    </a:lnTo>
                    <a:lnTo>
                      <a:pt x="30" y="12"/>
                    </a:lnTo>
                    <a:lnTo>
                      <a:pt x="31" y="10"/>
                    </a:lnTo>
                    <a:lnTo>
                      <a:pt x="31" y="7"/>
                    </a:lnTo>
                    <a:lnTo>
                      <a:pt x="33" y="5"/>
                    </a:lnTo>
                    <a:lnTo>
                      <a:pt x="33" y="2"/>
                    </a:lnTo>
                    <a:lnTo>
                      <a:pt x="34"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873" name="Group 289"/>
          <p:cNvGrpSpPr>
            <a:grpSpLocks/>
          </p:cNvGrpSpPr>
          <p:nvPr/>
        </p:nvGrpSpPr>
        <p:grpSpPr bwMode="auto">
          <a:xfrm>
            <a:off x="6568161" y="5002848"/>
            <a:ext cx="197542" cy="350838"/>
            <a:chOff x="3942" y="3100"/>
            <a:chExt cx="114" cy="221"/>
          </a:xfrm>
          <a:noFill/>
        </p:grpSpPr>
        <p:sp>
          <p:nvSpPr>
            <p:cNvPr id="3011874" name="Oval 290"/>
            <p:cNvSpPr>
              <a:spLocks noChangeArrowheads="1"/>
            </p:cNvSpPr>
            <p:nvPr/>
          </p:nvSpPr>
          <p:spPr bwMode="auto">
            <a:xfrm>
              <a:off x="3958" y="3100"/>
              <a:ext cx="80" cy="79"/>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75" name="Line 291"/>
            <p:cNvSpPr>
              <a:spLocks noChangeShapeType="1"/>
            </p:cNvSpPr>
            <p:nvPr/>
          </p:nvSpPr>
          <p:spPr bwMode="auto">
            <a:xfrm flipH="1">
              <a:off x="3958" y="3312"/>
              <a:ext cx="20" cy="5"/>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76" name="Oval 292"/>
            <p:cNvSpPr>
              <a:spLocks noChangeArrowheads="1"/>
            </p:cNvSpPr>
            <p:nvPr/>
          </p:nvSpPr>
          <p:spPr bwMode="auto">
            <a:xfrm>
              <a:off x="3942" y="3186"/>
              <a:ext cx="114"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77" name="Line 293"/>
            <p:cNvSpPr>
              <a:spLocks noChangeShapeType="1"/>
            </p:cNvSpPr>
            <p:nvPr/>
          </p:nvSpPr>
          <p:spPr bwMode="auto">
            <a:xfrm flipH="1">
              <a:off x="3981" y="3272"/>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78" name="Group 294"/>
            <p:cNvGrpSpPr>
              <a:grpSpLocks/>
            </p:cNvGrpSpPr>
            <p:nvPr/>
          </p:nvGrpSpPr>
          <p:grpSpPr bwMode="auto">
            <a:xfrm>
              <a:off x="4016" y="3272"/>
              <a:ext cx="30" cy="49"/>
              <a:chOff x="4016" y="3272"/>
              <a:chExt cx="30" cy="49"/>
            </a:xfrm>
            <a:grpFill/>
          </p:grpSpPr>
          <p:sp>
            <p:nvSpPr>
              <p:cNvPr id="3011879" name="Line 295"/>
              <p:cNvSpPr>
                <a:spLocks noChangeShapeType="1"/>
              </p:cNvSpPr>
              <p:nvPr/>
            </p:nvSpPr>
            <p:spPr bwMode="auto">
              <a:xfrm>
                <a:off x="4026" y="3318"/>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80" name="Line 296"/>
              <p:cNvSpPr>
                <a:spLocks noChangeShapeType="1"/>
              </p:cNvSpPr>
              <p:nvPr/>
            </p:nvSpPr>
            <p:spPr bwMode="auto">
              <a:xfrm>
                <a:off x="4016" y="3272"/>
                <a:ext cx="8" cy="42"/>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881" name="Freeform 297"/>
            <p:cNvSpPr>
              <a:spLocks/>
            </p:cNvSpPr>
            <p:nvPr/>
          </p:nvSpPr>
          <p:spPr bwMode="auto">
            <a:xfrm>
              <a:off x="3983" y="3143"/>
              <a:ext cx="34" cy="22"/>
            </a:xfrm>
            <a:custGeom>
              <a:avLst/>
              <a:gdLst>
                <a:gd name="T0" fmla="*/ 0 w 34"/>
                <a:gd name="T1" fmla="*/ 2 h 22"/>
                <a:gd name="T2" fmla="*/ 1 w 34"/>
                <a:gd name="T3" fmla="*/ 4 h 22"/>
                <a:gd name="T4" fmla="*/ 3 w 34"/>
                <a:gd name="T5" fmla="*/ 10 h 22"/>
                <a:gd name="T6" fmla="*/ 7 w 34"/>
                <a:gd name="T7" fmla="*/ 17 h 22"/>
                <a:gd name="T8" fmla="*/ 10 w 34"/>
                <a:gd name="T9" fmla="*/ 20 h 22"/>
                <a:gd name="T10" fmla="*/ 15 w 34"/>
                <a:gd name="T11" fmla="*/ 22 h 22"/>
                <a:gd name="T12" fmla="*/ 19 w 34"/>
                <a:gd name="T13" fmla="*/ 22 h 22"/>
                <a:gd name="T14" fmla="*/ 24 w 34"/>
                <a:gd name="T15" fmla="*/ 20 h 22"/>
                <a:gd name="T16" fmla="*/ 25 w 34"/>
                <a:gd name="T17" fmla="*/ 18 h 22"/>
                <a:gd name="T18" fmla="*/ 27 w 34"/>
                <a:gd name="T19" fmla="*/ 16 h 22"/>
                <a:gd name="T20" fmla="*/ 28 w 34"/>
                <a:gd name="T21" fmla="*/ 14 h 22"/>
                <a:gd name="T22" fmla="*/ 30 w 34"/>
                <a:gd name="T23" fmla="*/ 11 h 22"/>
                <a:gd name="T24" fmla="*/ 31 w 34"/>
                <a:gd name="T25" fmla="*/ 9 h 22"/>
                <a:gd name="T26" fmla="*/ 31 w 34"/>
                <a:gd name="T27" fmla="*/ 7 h 22"/>
                <a:gd name="T28" fmla="*/ 33 w 34"/>
                <a:gd name="T29" fmla="*/ 5 h 22"/>
                <a:gd name="T30" fmla="*/ 33 w 34"/>
                <a:gd name="T31" fmla="*/ 2 h 22"/>
                <a:gd name="T32" fmla="*/ 34 w 3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2">
                  <a:moveTo>
                    <a:pt x="0" y="2"/>
                  </a:moveTo>
                  <a:lnTo>
                    <a:pt x="1" y="4"/>
                  </a:lnTo>
                  <a:lnTo>
                    <a:pt x="3" y="10"/>
                  </a:lnTo>
                  <a:lnTo>
                    <a:pt x="7" y="17"/>
                  </a:lnTo>
                  <a:lnTo>
                    <a:pt x="10" y="20"/>
                  </a:lnTo>
                  <a:lnTo>
                    <a:pt x="15" y="22"/>
                  </a:lnTo>
                  <a:lnTo>
                    <a:pt x="19" y="22"/>
                  </a:lnTo>
                  <a:lnTo>
                    <a:pt x="24" y="20"/>
                  </a:lnTo>
                  <a:lnTo>
                    <a:pt x="25" y="18"/>
                  </a:lnTo>
                  <a:lnTo>
                    <a:pt x="27" y="16"/>
                  </a:lnTo>
                  <a:lnTo>
                    <a:pt x="28" y="14"/>
                  </a:lnTo>
                  <a:lnTo>
                    <a:pt x="30" y="11"/>
                  </a:lnTo>
                  <a:lnTo>
                    <a:pt x="31" y="9"/>
                  </a:lnTo>
                  <a:lnTo>
                    <a:pt x="31" y="7"/>
                  </a:lnTo>
                  <a:lnTo>
                    <a:pt x="33" y="5"/>
                  </a:lnTo>
                  <a:lnTo>
                    <a:pt x="33" y="2"/>
                  </a:lnTo>
                  <a:lnTo>
                    <a:pt x="34"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882" name="Group 298"/>
          <p:cNvGrpSpPr>
            <a:grpSpLocks/>
          </p:cNvGrpSpPr>
          <p:nvPr/>
        </p:nvGrpSpPr>
        <p:grpSpPr bwMode="auto">
          <a:xfrm>
            <a:off x="6276736" y="5453699"/>
            <a:ext cx="201007" cy="352425"/>
            <a:chOff x="3703" y="3384"/>
            <a:chExt cx="116" cy="222"/>
          </a:xfrm>
          <a:noFill/>
        </p:grpSpPr>
        <p:sp>
          <p:nvSpPr>
            <p:cNvPr id="3011883" name="Oval 299"/>
            <p:cNvSpPr>
              <a:spLocks noChangeArrowheads="1"/>
            </p:cNvSpPr>
            <p:nvPr/>
          </p:nvSpPr>
          <p:spPr bwMode="auto">
            <a:xfrm>
              <a:off x="3719" y="3384"/>
              <a:ext cx="80"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84" name="Line 300"/>
            <p:cNvSpPr>
              <a:spLocks noChangeShapeType="1"/>
            </p:cNvSpPr>
            <p:nvPr/>
          </p:nvSpPr>
          <p:spPr bwMode="auto">
            <a:xfrm flipH="1">
              <a:off x="3719" y="3598"/>
              <a:ext cx="20" cy="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85" name="Oval 301"/>
            <p:cNvSpPr>
              <a:spLocks noChangeArrowheads="1"/>
            </p:cNvSpPr>
            <p:nvPr/>
          </p:nvSpPr>
          <p:spPr bwMode="auto">
            <a:xfrm>
              <a:off x="3703" y="3471"/>
              <a:ext cx="116"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86" name="Line 302"/>
            <p:cNvSpPr>
              <a:spLocks noChangeShapeType="1"/>
            </p:cNvSpPr>
            <p:nvPr/>
          </p:nvSpPr>
          <p:spPr bwMode="auto">
            <a:xfrm flipH="1">
              <a:off x="3742" y="3557"/>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87" name="Group 303"/>
            <p:cNvGrpSpPr>
              <a:grpSpLocks/>
            </p:cNvGrpSpPr>
            <p:nvPr/>
          </p:nvGrpSpPr>
          <p:grpSpPr bwMode="auto">
            <a:xfrm>
              <a:off x="3779" y="3557"/>
              <a:ext cx="28" cy="49"/>
              <a:chOff x="3779" y="3557"/>
              <a:chExt cx="28" cy="49"/>
            </a:xfrm>
            <a:grpFill/>
          </p:grpSpPr>
          <p:sp>
            <p:nvSpPr>
              <p:cNvPr id="3011888" name="Line 304"/>
              <p:cNvSpPr>
                <a:spLocks noChangeShapeType="1"/>
              </p:cNvSpPr>
              <p:nvPr/>
            </p:nvSpPr>
            <p:spPr bwMode="auto">
              <a:xfrm>
                <a:off x="3788" y="3603"/>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89" name="Line 305"/>
              <p:cNvSpPr>
                <a:spLocks noChangeShapeType="1"/>
              </p:cNvSpPr>
              <p:nvPr/>
            </p:nvSpPr>
            <p:spPr bwMode="auto">
              <a:xfrm>
                <a:off x="3779" y="3557"/>
                <a:ext cx="6" cy="43"/>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890" name="Group 306"/>
            <p:cNvGrpSpPr>
              <a:grpSpLocks/>
            </p:cNvGrpSpPr>
            <p:nvPr/>
          </p:nvGrpSpPr>
          <p:grpSpPr bwMode="auto">
            <a:xfrm>
              <a:off x="3745" y="3426"/>
              <a:ext cx="35" cy="23"/>
              <a:chOff x="3745" y="3426"/>
              <a:chExt cx="35" cy="23"/>
            </a:xfrm>
            <a:grpFill/>
          </p:grpSpPr>
          <p:sp>
            <p:nvSpPr>
              <p:cNvPr id="3011891" name="Freeform 307"/>
              <p:cNvSpPr>
                <a:spLocks/>
              </p:cNvSpPr>
              <p:nvPr/>
            </p:nvSpPr>
            <p:spPr bwMode="auto">
              <a:xfrm>
                <a:off x="3745" y="3426"/>
                <a:ext cx="35" cy="23"/>
              </a:xfrm>
              <a:custGeom>
                <a:avLst/>
                <a:gdLst>
                  <a:gd name="T0" fmla="*/ 0 w 35"/>
                  <a:gd name="T1" fmla="*/ 2 h 23"/>
                  <a:gd name="T2" fmla="*/ 2 w 35"/>
                  <a:gd name="T3" fmla="*/ 4 h 23"/>
                  <a:gd name="T4" fmla="*/ 3 w 35"/>
                  <a:gd name="T5" fmla="*/ 10 h 23"/>
                  <a:gd name="T6" fmla="*/ 8 w 35"/>
                  <a:gd name="T7" fmla="*/ 18 h 23"/>
                  <a:gd name="T8" fmla="*/ 11 w 35"/>
                  <a:gd name="T9" fmla="*/ 21 h 23"/>
                  <a:gd name="T10" fmla="*/ 15 w 35"/>
                  <a:gd name="T11" fmla="*/ 23 h 23"/>
                  <a:gd name="T12" fmla="*/ 20 w 35"/>
                  <a:gd name="T13" fmla="*/ 23 h 23"/>
                  <a:gd name="T14" fmla="*/ 24 w 35"/>
                  <a:gd name="T15" fmla="*/ 21 h 23"/>
                  <a:gd name="T16" fmla="*/ 26 w 35"/>
                  <a:gd name="T17" fmla="*/ 19 h 23"/>
                  <a:gd name="T18" fmla="*/ 27 w 35"/>
                  <a:gd name="T19" fmla="*/ 17 h 23"/>
                  <a:gd name="T20" fmla="*/ 29 w 35"/>
                  <a:gd name="T21" fmla="*/ 14 h 23"/>
                  <a:gd name="T22" fmla="*/ 30 w 35"/>
                  <a:gd name="T23" fmla="*/ 12 h 23"/>
                  <a:gd name="T24" fmla="*/ 32 w 35"/>
                  <a:gd name="T25" fmla="*/ 10 h 23"/>
                  <a:gd name="T26" fmla="*/ 32 w 35"/>
                  <a:gd name="T27" fmla="*/ 7 h 23"/>
                  <a:gd name="T28" fmla="*/ 33 w 35"/>
                  <a:gd name="T29" fmla="*/ 5 h 23"/>
                  <a:gd name="T30" fmla="*/ 33 w 35"/>
                  <a:gd name="T31" fmla="*/ 2 h 23"/>
                  <a:gd name="T32" fmla="*/ 35 w 35"/>
                  <a:gd name="T33" fmla="*/ 0 h 23"/>
                  <a:gd name="T34" fmla="*/ 0 w 35"/>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3">
                    <a:moveTo>
                      <a:pt x="0" y="2"/>
                    </a:moveTo>
                    <a:lnTo>
                      <a:pt x="2" y="4"/>
                    </a:lnTo>
                    <a:lnTo>
                      <a:pt x="3" y="10"/>
                    </a:lnTo>
                    <a:lnTo>
                      <a:pt x="8" y="18"/>
                    </a:lnTo>
                    <a:lnTo>
                      <a:pt x="11" y="21"/>
                    </a:lnTo>
                    <a:lnTo>
                      <a:pt x="15" y="23"/>
                    </a:lnTo>
                    <a:lnTo>
                      <a:pt x="20" y="23"/>
                    </a:lnTo>
                    <a:lnTo>
                      <a:pt x="24" y="21"/>
                    </a:lnTo>
                    <a:lnTo>
                      <a:pt x="26" y="19"/>
                    </a:lnTo>
                    <a:lnTo>
                      <a:pt x="27" y="17"/>
                    </a:lnTo>
                    <a:lnTo>
                      <a:pt x="29" y="14"/>
                    </a:lnTo>
                    <a:lnTo>
                      <a:pt x="30" y="12"/>
                    </a:lnTo>
                    <a:lnTo>
                      <a:pt x="32" y="10"/>
                    </a:lnTo>
                    <a:lnTo>
                      <a:pt x="32" y="7"/>
                    </a:lnTo>
                    <a:lnTo>
                      <a:pt x="33" y="5"/>
                    </a:lnTo>
                    <a:lnTo>
                      <a:pt x="33" y="2"/>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892" name="Freeform 308"/>
              <p:cNvSpPr>
                <a:spLocks/>
              </p:cNvSpPr>
              <p:nvPr/>
            </p:nvSpPr>
            <p:spPr bwMode="auto">
              <a:xfrm>
                <a:off x="3745" y="3426"/>
                <a:ext cx="35" cy="23"/>
              </a:xfrm>
              <a:custGeom>
                <a:avLst/>
                <a:gdLst>
                  <a:gd name="T0" fmla="*/ 0 w 35"/>
                  <a:gd name="T1" fmla="*/ 2 h 23"/>
                  <a:gd name="T2" fmla="*/ 2 w 35"/>
                  <a:gd name="T3" fmla="*/ 4 h 23"/>
                  <a:gd name="T4" fmla="*/ 3 w 35"/>
                  <a:gd name="T5" fmla="*/ 10 h 23"/>
                  <a:gd name="T6" fmla="*/ 8 w 35"/>
                  <a:gd name="T7" fmla="*/ 18 h 23"/>
                  <a:gd name="T8" fmla="*/ 11 w 35"/>
                  <a:gd name="T9" fmla="*/ 21 h 23"/>
                  <a:gd name="T10" fmla="*/ 15 w 35"/>
                  <a:gd name="T11" fmla="*/ 23 h 23"/>
                  <a:gd name="T12" fmla="*/ 20 w 35"/>
                  <a:gd name="T13" fmla="*/ 23 h 23"/>
                  <a:gd name="T14" fmla="*/ 24 w 35"/>
                  <a:gd name="T15" fmla="*/ 21 h 23"/>
                  <a:gd name="T16" fmla="*/ 26 w 35"/>
                  <a:gd name="T17" fmla="*/ 19 h 23"/>
                  <a:gd name="T18" fmla="*/ 27 w 35"/>
                  <a:gd name="T19" fmla="*/ 17 h 23"/>
                  <a:gd name="T20" fmla="*/ 29 w 35"/>
                  <a:gd name="T21" fmla="*/ 14 h 23"/>
                  <a:gd name="T22" fmla="*/ 30 w 35"/>
                  <a:gd name="T23" fmla="*/ 12 h 23"/>
                  <a:gd name="T24" fmla="*/ 32 w 35"/>
                  <a:gd name="T25" fmla="*/ 10 h 23"/>
                  <a:gd name="T26" fmla="*/ 32 w 35"/>
                  <a:gd name="T27" fmla="*/ 7 h 23"/>
                  <a:gd name="T28" fmla="*/ 33 w 35"/>
                  <a:gd name="T29" fmla="*/ 5 h 23"/>
                  <a:gd name="T30" fmla="*/ 33 w 35"/>
                  <a:gd name="T31" fmla="*/ 2 h 23"/>
                  <a:gd name="T32" fmla="*/ 35 w 35"/>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3">
                    <a:moveTo>
                      <a:pt x="0" y="2"/>
                    </a:moveTo>
                    <a:lnTo>
                      <a:pt x="2" y="4"/>
                    </a:lnTo>
                    <a:lnTo>
                      <a:pt x="3" y="10"/>
                    </a:lnTo>
                    <a:lnTo>
                      <a:pt x="8" y="18"/>
                    </a:lnTo>
                    <a:lnTo>
                      <a:pt x="11" y="21"/>
                    </a:lnTo>
                    <a:lnTo>
                      <a:pt x="15" y="23"/>
                    </a:lnTo>
                    <a:lnTo>
                      <a:pt x="20" y="23"/>
                    </a:lnTo>
                    <a:lnTo>
                      <a:pt x="24" y="21"/>
                    </a:lnTo>
                    <a:lnTo>
                      <a:pt x="26" y="19"/>
                    </a:lnTo>
                    <a:lnTo>
                      <a:pt x="27" y="17"/>
                    </a:lnTo>
                    <a:lnTo>
                      <a:pt x="29" y="14"/>
                    </a:lnTo>
                    <a:lnTo>
                      <a:pt x="30" y="12"/>
                    </a:lnTo>
                    <a:lnTo>
                      <a:pt x="32" y="10"/>
                    </a:lnTo>
                    <a:lnTo>
                      <a:pt x="32" y="7"/>
                    </a:lnTo>
                    <a:lnTo>
                      <a:pt x="33" y="5"/>
                    </a:lnTo>
                    <a:lnTo>
                      <a:pt x="33" y="2"/>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893" name="Group 309"/>
          <p:cNvGrpSpPr>
            <a:grpSpLocks/>
          </p:cNvGrpSpPr>
          <p:nvPr/>
        </p:nvGrpSpPr>
        <p:grpSpPr bwMode="auto">
          <a:xfrm>
            <a:off x="6472854" y="5420362"/>
            <a:ext cx="201007" cy="352425"/>
            <a:chOff x="3887" y="3363"/>
            <a:chExt cx="116" cy="222"/>
          </a:xfrm>
          <a:noFill/>
        </p:grpSpPr>
        <p:sp>
          <p:nvSpPr>
            <p:cNvPr id="3011894" name="Oval 310"/>
            <p:cNvSpPr>
              <a:spLocks noChangeArrowheads="1"/>
            </p:cNvSpPr>
            <p:nvPr/>
          </p:nvSpPr>
          <p:spPr bwMode="auto">
            <a:xfrm>
              <a:off x="3904" y="3363"/>
              <a:ext cx="80" cy="79"/>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95" name="Line 311"/>
            <p:cNvSpPr>
              <a:spLocks noChangeShapeType="1"/>
            </p:cNvSpPr>
            <p:nvPr/>
          </p:nvSpPr>
          <p:spPr bwMode="auto">
            <a:xfrm flipH="1">
              <a:off x="3904" y="3576"/>
              <a:ext cx="18"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896" name="Oval 312"/>
            <p:cNvSpPr>
              <a:spLocks noChangeArrowheads="1"/>
            </p:cNvSpPr>
            <p:nvPr/>
          </p:nvSpPr>
          <p:spPr bwMode="auto">
            <a:xfrm>
              <a:off x="3887" y="3449"/>
              <a:ext cx="116" cy="88"/>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897" name="Line 313"/>
            <p:cNvSpPr>
              <a:spLocks noChangeShapeType="1"/>
            </p:cNvSpPr>
            <p:nvPr/>
          </p:nvSpPr>
          <p:spPr bwMode="auto">
            <a:xfrm flipH="1">
              <a:off x="3926" y="3536"/>
              <a:ext cx="8" cy="43"/>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898" name="Group 314"/>
            <p:cNvGrpSpPr>
              <a:grpSpLocks/>
            </p:cNvGrpSpPr>
            <p:nvPr/>
          </p:nvGrpSpPr>
          <p:grpSpPr bwMode="auto">
            <a:xfrm>
              <a:off x="3963" y="3536"/>
              <a:ext cx="29" cy="49"/>
              <a:chOff x="3963" y="3536"/>
              <a:chExt cx="29" cy="49"/>
            </a:xfrm>
            <a:grpFill/>
          </p:grpSpPr>
          <p:sp>
            <p:nvSpPr>
              <p:cNvPr id="3011899" name="Line 315"/>
              <p:cNvSpPr>
                <a:spLocks noChangeShapeType="1"/>
              </p:cNvSpPr>
              <p:nvPr/>
            </p:nvSpPr>
            <p:spPr bwMode="auto">
              <a:xfrm>
                <a:off x="3972" y="3583"/>
                <a:ext cx="20"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00" name="Line 316"/>
              <p:cNvSpPr>
                <a:spLocks noChangeShapeType="1"/>
              </p:cNvSpPr>
              <p:nvPr/>
            </p:nvSpPr>
            <p:spPr bwMode="auto">
              <a:xfrm>
                <a:off x="3963" y="3536"/>
                <a:ext cx="6" cy="43"/>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901" name="Freeform 317"/>
            <p:cNvSpPr>
              <a:spLocks/>
            </p:cNvSpPr>
            <p:nvPr/>
          </p:nvSpPr>
          <p:spPr bwMode="auto">
            <a:xfrm>
              <a:off x="3929" y="3406"/>
              <a:ext cx="34" cy="22"/>
            </a:xfrm>
            <a:custGeom>
              <a:avLst/>
              <a:gdLst>
                <a:gd name="T0" fmla="*/ 0 w 34"/>
                <a:gd name="T1" fmla="*/ 2 h 22"/>
                <a:gd name="T2" fmla="*/ 1 w 34"/>
                <a:gd name="T3" fmla="*/ 4 h 22"/>
                <a:gd name="T4" fmla="*/ 3 w 34"/>
                <a:gd name="T5" fmla="*/ 10 h 22"/>
                <a:gd name="T6" fmla="*/ 7 w 34"/>
                <a:gd name="T7" fmla="*/ 17 h 22"/>
                <a:gd name="T8" fmla="*/ 10 w 34"/>
                <a:gd name="T9" fmla="*/ 20 h 22"/>
                <a:gd name="T10" fmla="*/ 15 w 34"/>
                <a:gd name="T11" fmla="*/ 22 h 22"/>
                <a:gd name="T12" fmla="*/ 19 w 34"/>
                <a:gd name="T13" fmla="*/ 22 h 22"/>
                <a:gd name="T14" fmla="*/ 24 w 34"/>
                <a:gd name="T15" fmla="*/ 20 h 22"/>
                <a:gd name="T16" fmla="*/ 25 w 34"/>
                <a:gd name="T17" fmla="*/ 18 h 22"/>
                <a:gd name="T18" fmla="*/ 27 w 34"/>
                <a:gd name="T19" fmla="*/ 16 h 22"/>
                <a:gd name="T20" fmla="*/ 28 w 34"/>
                <a:gd name="T21" fmla="*/ 14 h 22"/>
                <a:gd name="T22" fmla="*/ 30 w 34"/>
                <a:gd name="T23" fmla="*/ 11 h 22"/>
                <a:gd name="T24" fmla="*/ 31 w 34"/>
                <a:gd name="T25" fmla="*/ 9 h 22"/>
                <a:gd name="T26" fmla="*/ 31 w 34"/>
                <a:gd name="T27" fmla="*/ 7 h 22"/>
                <a:gd name="T28" fmla="*/ 33 w 34"/>
                <a:gd name="T29" fmla="*/ 5 h 22"/>
                <a:gd name="T30" fmla="*/ 33 w 34"/>
                <a:gd name="T31" fmla="*/ 2 h 22"/>
                <a:gd name="T32" fmla="*/ 34 w 3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2">
                  <a:moveTo>
                    <a:pt x="0" y="2"/>
                  </a:moveTo>
                  <a:lnTo>
                    <a:pt x="1" y="4"/>
                  </a:lnTo>
                  <a:lnTo>
                    <a:pt x="3" y="10"/>
                  </a:lnTo>
                  <a:lnTo>
                    <a:pt x="7" y="17"/>
                  </a:lnTo>
                  <a:lnTo>
                    <a:pt x="10" y="20"/>
                  </a:lnTo>
                  <a:lnTo>
                    <a:pt x="15" y="22"/>
                  </a:lnTo>
                  <a:lnTo>
                    <a:pt x="19" y="22"/>
                  </a:lnTo>
                  <a:lnTo>
                    <a:pt x="24" y="20"/>
                  </a:lnTo>
                  <a:lnTo>
                    <a:pt x="25" y="18"/>
                  </a:lnTo>
                  <a:lnTo>
                    <a:pt x="27" y="16"/>
                  </a:lnTo>
                  <a:lnTo>
                    <a:pt x="28" y="14"/>
                  </a:lnTo>
                  <a:lnTo>
                    <a:pt x="30" y="11"/>
                  </a:lnTo>
                  <a:lnTo>
                    <a:pt x="31" y="9"/>
                  </a:lnTo>
                  <a:lnTo>
                    <a:pt x="31" y="7"/>
                  </a:lnTo>
                  <a:lnTo>
                    <a:pt x="33" y="5"/>
                  </a:lnTo>
                  <a:lnTo>
                    <a:pt x="33" y="2"/>
                  </a:lnTo>
                  <a:lnTo>
                    <a:pt x="34"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902" name="Group 318"/>
          <p:cNvGrpSpPr>
            <a:grpSpLocks/>
          </p:cNvGrpSpPr>
          <p:nvPr/>
        </p:nvGrpSpPr>
        <p:grpSpPr bwMode="auto">
          <a:xfrm>
            <a:off x="6654803" y="5723574"/>
            <a:ext cx="199275" cy="352425"/>
            <a:chOff x="3992" y="3554"/>
            <a:chExt cx="115" cy="222"/>
          </a:xfrm>
          <a:noFill/>
        </p:grpSpPr>
        <p:sp>
          <p:nvSpPr>
            <p:cNvPr id="3011903" name="Oval 319"/>
            <p:cNvSpPr>
              <a:spLocks noChangeArrowheads="1"/>
            </p:cNvSpPr>
            <p:nvPr/>
          </p:nvSpPr>
          <p:spPr bwMode="auto">
            <a:xfrm>
              <a:off x="4009" y="3554"/>
              <a:ext cx="79"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04" name="Line 320"/>
            <p:cNvSpPr>
              <a:spLocks noChangeShapeType="1"/>
            </p:cNvSpPr>
            <p:nvPr/>
          </p:nvSpPr>
          <p:spPr bwMode="auto">
            <a:xfrm flipH="1">
              <a:off x="4009" y="3767"/>
              <a:ext cx="19" cy="5"/>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05" name="Oval 321"/>
            <p:cNvSpPr>
              <a:spLocks noChangeArrowheads="1"/>
            </p:cNvSpPr>
            <p:nvPr/>
          </p:nvSpPr>
          <p:spPr bwMode="auto">
            <a:xfrm>
              <a:off x="3992" y="3641"/>
              <a:ext cx="115"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06" name="Line 322"/>
            <p:cNvSpPr>
              <a:spLocks noChangeShapeType="1"/>
            </p:cNvSpPr>
            <p:nvPr/>
          </p:nvSpPr>
          <p:spPr bwMode="auto">
            <a:xfrm flipH="1">
              <a:off x="4031" y="3727"/>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07" name="Group 323"/>
            <p:cNvGrpSpPr>
              <a:grpSpLocks/>
            </p:cNvGrpSpPr>
            <p:nvPr/>
          </p:nvGrpSpPr>
          <p:grpSpPr bwMode="auto">
            <a:xfrm>
              <a:off x="4067" y="3727"/>
              <a:ext cx="29" cy="49"/>
              <a:chOff x="4067" y="3727"/>
              <a:chExt cx="29" cy="49"/>
            </a:xfrm>
            <a:grpFill/>
          </p:grpSpPr>
          <p:sp>
            <p:nvSpPr>
              <p:cNvPr id="3011908" name="Line 324"/>
              <p:cNvSpPr>
                <a:spLocks noChangeShapeType="1"/>
              </p:cNvSpPr>
              <p:nvPr/>
            </p:nvSpPr>
            <p:spPr bwMode="auto">
              <a:xfrm>
                <a:off x="4077" y="3773"/>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09" name="Line 325"/>
              <p:cNvSpPr>
                <a:spLocks noChangeShapeType="1"/>
              </p:cNvSpPr>
              <p:nvPr/>
            </p:nvSpPr>
            <p:spPr bwMode="auto">
              <a:xfrm>
                <a:off x="4067" y="3727"/>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910" name="Group 326"/>
            <p:cNvGrpSpPr>
              <a:grpSpLocks/>
            </p:cNvGrpSpPr>
            <p:nvPr/>
          </p:nvGrpSpPr>
          <p:grpSpPr bwMode="auto">
            <a:xfrm>
              <a:off x="4034" y="3597"/>
              <a:ext cx="34" cy="23"/>
              <a:chOff x="4034" y="3597"/>
              <a:chExt cx="34" cy="23"/>
            </a:xfrm>
            <a:grpFill/>
          </p:grpSpPr>
          <p:sp>
            <p:nvSpPr>
              <p:cNvPr id="3011911" name="Freeform 327"/>
              <p:cNvSpPr>
                <a:spLocks/>
              </p:cNvSpPr>
              <p:nvPr/>
            </p:nvSpPr>
            <p:spPr bwMode="auto">
              <a:xfrm>
                <a:off x="4034" y="3597"/>
                <a:ext cx="34" cy="23"/>
              </a:xfrm>
              <a:custGeom>
                <a:avLst/>
                <a:gdLst>
                  <a:gd name="T0" fmla="*/ 0 w 34"/>
                  <a:gd name="T1" fmla="*/ 2 h 23"/>
                  <a:gd name="T2" fmla="*/ 1 w 34"/>
                  <a:gd name="T3" fmla="*/ 4 h 23"/>
                  <a:gd name="T4" fmla="*/ 3 w 34"/>
                  <a:gd name="T5" fmla="*/ 10 h 23"/>
                  <a:gd name="T6" fmla="*/ 7 w 34"/>
                  <a:gd name="T7" fmla="*/ 18 h 23"/>
                  <a:gd name="T8" fmla="*/ 10 w 34"/>
                  <a:gd name="T9" fmla="*/ 21 h 23"/>
                  <a:gd name="T10" fmla="*/ 15 w 34"/>
                  <a:gd name="T11" fmla="*/ 23 h 23"/>
                  <a:gd name="T12" fmla="*/ 19 w 34"/>
                  <a:gd name="T13" fmla="*/ 23 h 23"/>
                  <a:gd name="T14" fmla="*/ 24 w 34"/>
                  <a:gd name="T15" fmla="*/ 21 h 23"/>
                  <a:gd name="T16" fmla="*/ 25 w 34"/>
                  <a:gd name="T17" fmla="*/ 19 h 23"/>
                  <a:gd name="T18" fmla="*/ 27 w 34"/>
                  <a:gd name="T19" fmla="*/ 17 h 23"/>
                  <a:gd name="T20" fmla="*/ 28 w 34"/>
                  <a:gd name="T21" fmla="*/ 14 h 23"/>
                  <a:gd name="T22" fmla="*/ 30 w 34"/>
                  <a:gd name="T23" fmla="*/ 12 h 23"/>
                  <a:gd name="T24" fmla="*/ 31 w 34"/>
                  <a:gd name="T25" fmla="*/ 10 h 23"/>
                  <a:gd name="T26" fmla="*/ 31 w 34"/>
                  <a:gd name="T27" fmla="*/ 7 h 23"/>
                  <a:gd name="T28" fmla="*/ 33 w 34"/>
                  <a:gd name="T29" fmla="*/ 5 h 23"/>
                  <a:gd name="T30" fmla="*/ 33 w 34"/>
                  <a:gd name="T31" fmla="*/ 2 h 23"/>
                  <a:gd name="T32" fmla="*/ 34 w 34"/>
                  <a:gd name="T33" fmla="*/ 0 h 23"/>
                  <a:gd name="T34" fmla="*/ 0 w 34"/>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3">
                    <a:moveTo>
                      <a:pt x="0" y="2"/>
                    </a:moveTo>
                    <a:lnTo>
                      <a:pt x="1" y="4"/>
                    </a:lnTo>
                    <a:lnTo>
                      <a:pt x="3" y="10"/>
                    </a:lnTo>
                    <a:lnTo>
                      <a:pt x="7" y="18"/>
                    </a:lnTo>
                    <a:lnTo>
                      <a:pt x="10" y="21"/>
                    </a:lnTo>
                    <a:lnTo>
                      <a:pt x="15" y="23"/>
                    </a:lnTo>
                    <a:lnTo>
                      <a:pt x="19" y="23"/>
                    </a:lnTo>
                    <a:lnTo>
                      <a:pt x="24" y="21"/>
                    </a:lnTo>
                    <a:lnTo>
                      <a:pt x="25" y="19"/>
                    </a:lnTo>
                    <a:lnTo>
                      <a:pt x="27" y="17"/>
                    </a:lnTo>
                    <a:lnTo>
                      <a:pt x="28" y="14"/>
                    </a:lnTo>
                    <a:lnTo>
                      <a:pt x="30" y="12"/>
                    </a:lnTo>
                    <a:lnTo>
                      <a:pt x="31" y="10"/>
                    </a:lnTo>
                    <a:lnTo>
                      <a:pt x="31" y="7"/>
                    </a:lnTo>
                    <a:lnTo>
                      <a:pt x="33" y="5"/>
                    </a:lnTo>
                    <a:lnTo>
                      <a:pt x="33" y="2"/>
                    </a:lnTo>
                    <a:lnTo>
                      <a:pt x="3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912" name="Freeform 328"/>
              <p:cNvSpPr>
                <a:spLocks/>
              </p:cNvSpPr>
              <p:nvPr/>
            </p:nvSpPr>
            <p:spPr bwMode="auto">
              <a:xfrm>
                <a:off x="4034" y="3597"/>
                <a:ext cx="34" cy="23"/>
              </a:xfrm>
              <a:custGeom>
                <a:avLst/>
                <a:gdLst>
                  <a:gd name="T0" fmla="*/ 0 w 34"/>
                  <a:gd name="T1" fmla="*/ 2 h 23"/>
                  <a:gd name="T2" fmla="*/ 1 w 34"/>
                  <a:gd name="T3" fmla="*/ 4 h 23"/>
                  <a:gd name="T4" fmla="*/ 3 w 34"/>
                  <a:gd name="T5" fmla="*/ 10 h 23"/>
                  <a:gd name="T6" fmla="*/ 7 w 34"/>
                  <a:gd name="T7" fmla="*/ 18 h 23"/>
                  <a:gd name="T8" fmla="*/ 10 w 34"/>
                  <a:gd name="T9" fmla="*/ 21 h 23"/>
                  <a:gd name="T10" fmla="*/ 15 w 34"/>
                  <a:gd name="T11" fmla="*/ 23 h 23"/>
                  <a:gd name="T12" fmla="*/ 19 w 34"/>
                  <a:gd name="T13" fmla="*/ 23 h 23"/>
                  <a:gd name="T14" fmla="*/ 24 w 34"/>
                  <a:gd name="T15" fmla="*/ 21 h 23"/>
                  <a:gd name="T16" fmla="*/ 25 w 34"/>
                  <a:gd name="T17" fmla="*/ 19 h 23"/>
                  <a:gd name="T18" fmla="*/ 27 w 34"/>
                  <a:gd name="T19" fmla="*/ 17 h 23"/>
                  <a:gd name="T20" fmla="*/ 28 w 34"/>
                  <a:gd name="T21" fmla="*/ 14 h 23"/>
                  <a:gd name="T22" fmla="*/ 30 w 34"/>
                  <a:gd name="T23" fmla="*/ 12 h 23"/>
                  <a:gd name="T24" fmla="*/ 31 w 34"/>
                  <a:gd name="T25" fmla="*/ 10 h 23"/>
                  <a:gd name="T26" fmla="*/ 31 w 34"/>
                  <a:gd name="T27" fmla="*/ 7 h 23"/>
                  <a:gd name="T28" fmla="*/ 33 w 34"/>
                  <a:gd name="T29" fmla="*/ 5 h 23"/>
                  <a:gd name="T30" fmla="*/ 33 w 34"/>
                  <a:gd name="T31" fmla="*/ 2 h 23"/>
                  <a:gd name="T32" fmla="*/ 34 w 34"/>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3">
                    <a:moveTo>
                      <a:pt x="0" y="2"/>
                    </a:moveTo>
                    <a:lnTo>
                      <a:pt x="1" y="4"/>
                    </a:lnTo>
                    <a:lnTo>
                      <a:pt x="3" y="10"/>
                    </a:lnTo>
                    <a:lnTo>
                      <a:pt x="7" y="18"/>
                    </a:lnTo>
                    <a:lnTo>
                      <a:pt x="10" y="21"/>
                    </a:lnTo>
                    <a:lnTo>
                      <a:pt x="15" y="23"/>
                    </a:lnTo>
                    <a:lnTo>
                      <a:pt x="19" y="23"/>
                    </a:lnTo>
                    <a:lnTo>
                      <a:pt x="24" y="21"/>
                    </a:lnTo>
                    <a:lnTo>
                      <a:pt x="25" y="19"/>
                    </a:lnTo>
                    <a:lnTo>
                      <a:pt x="27" y="17"/>
                    </a:lnTo>
                    <a:lnTo>
                      <a:pt x="28" y="14"/>
                    </a:lnTo>
                    <a:lnTo>
                      <a:pt x="30" y="12"/>
                    </a:lnTo>
                    <a:lnTo>
                      <a:pt x="31" y="10"/>
                    </a:lnTo>
                    <a:lnTo>
                      <a:pt x="31" y="7"/>
                    </a:lnTo>
                    <a:lnTo>
                      <a:pt x="33" y="5"/>
                    </a:lnTo>
                    <a:lnTo>
                      <a:pt x="33" y="2"/>
                    </a:lnTo>
                    <a:lnTo>
                      <a:pt x="34"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913" name="Group 329"/>
          <p:cNvGrpSpPr>
            <a:grpSpLocks/>
          </p:cNvGrpSpPr>
          <p:nvPr/>
        </p:nvGrpSpPr>
        <p:grpSpPr bwMode="auto">
          <a:xfrm>
            <a:off x="6836748" y="5325112"/>
            <a:ext cx="201007" cy="352425"/>
            <a:chOff x="4097" y="3303"/>
            <a:chExt cx="116" cy="222"/>
          </a:xfrm>
          <a:noFill/>
        </p:grpSpPr>
        <p:sp>
          <p:nvSpPr>
            <p:cNvPr id="3011914" name="Oval 330"/>
            <p:cNvSpPr>
              <a:spLocks noChangeArrowheads="1"/>
            </p:cNvSpPr>
            <p:nvPr/>
          </p:nvSpPr>
          <p:spPr bwMode="auto">
            <a:xfrm>
              <a:off x="4114" y="3303"/>
              <a:ext cx="80" cy="79"/>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15" name="Line 331"/>
            <p:cNvSpPr>
              <a:spLocks noChangeShapeType="1"/>
            </p:cNvSpPr>
            <p:nvPr/>
          </p:nvSpPr>
          <p:spPr bwMode="auto">
            <a:xfrm flipH="1">
              <a:off x="4113" y="3517"/>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16" name="Oval 332"/>
            <p:cNvSpPr>
              <a:spLocks noChangeArrowheads="1"/>
            </p:cNvSpPr>
            <p:nvPr/>
          </p:nvSpPr>
          <p:spPr bwMode="auto">
            <a:xfrm>
              <a:off x="4097" y="3389"/>
              <a:ext cx="116" cy="88"/>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17" name="Line 333"/>
            <p:cNvSpPr>
              <a:spLocks noChangeShapeType="1"/>
            </p:cNvSpPr>
            <p:nvPr/>
          </p:nvSpPr>
          <p:spPr bwMode="auto">
            <a:xfrm flipH="1">
              <a:off x="4136" y="3478"/>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18" name="Group 334"/>
            <p:cNvGrpSpPr>
              <a:grpSpLocks/>
            </p:cNvGrpSpPr>
            <p:nvPr/>
          </p:nvGrpSpPr>
          <p:grpSpPr bwMode="auto">
            <a:xfrm>
              <a:off x="4173" y="3478"/>
              <a:ext cx="28" cy="47"/>
              <a:chOff x="4173" y="3478"/>
              <a:chExt cx="28" cy="47"/>
            </a:xfrm>
            <a:grpFill/>
          </p:grpSpPr>
          <p:sp>
            <p:nvSpPr>
              <p:cNvPr id="3011919" name="Line 335"/>
              <p:cNvSpPr>
                <a:spLocks noChangeShapeType="1"/>
              </p:cNvSpPr>
              <p:nvPr/>
            </p:nvSpPr>
            <p:spPr bwMode="auto">
              <a:xfrm>
                <a:off x="4182" y="3522"/>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20" name="Line 336"/>
              <p:cNvSpPr>
                <a:spLocks noChangeShapeType="1"/>
              </p:cNvSpPr>
              <p:nvPr/>
            </p:nvSpPr>
            <p:spPr bwMode="auto">
              <a:xfrm>
                <a:off x="4173" y="3478"/>
                <a:ext cx="6" cy="42"/>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921" name="Group 337"/>
            <p:cNvGrpSpPr>
              <a:grpSpLocks/>
            </p:cNvGrpSpPr>
            <p:nvPr/>
          </p:nvGrpSpPr>
          <p:grpSpPr bwMode="auto">
            <a:xfrm>
              <a:off x="4138" y="3345"/>
              <a:ext cx="35" cy="25"/>
              <a:chOff x="4138" y="3345"/>
              <a:chExt cx="35" cy="25"/>
            </a:xfrm>
            <a:grpFill/>
          </p:grpSpPr>
          <p:sp>
            <p:nvSpPr>
              <p:cNvPr id="3011922" name="Freeform 338"/>
              <p:cNvSpPr>
                <a:spLocks/>
              </p:cNvSpPr>
              <p:nvPr/>
            </p:nvSpPr>
            <p:spPr bwMode="auto">
              <a:xfrm>
                <a:off x="4138" y="3345"/>
                <a:ext cx="35" cy="25"/>
              </a:xfrm>
              <a:custGeom>
                <a:avLst/>
                <a:gdLst>
                  <a:gd name="T0" fmla="*/ 0 w 35"/>
                  <a:gd name="T1" fmla="*/ 2 h 25"/>
                  <a:gd name="T2" fmla="*/ 2 w 35"/>
                  <a:gd name="T3" fmla="*/ 4 h 25"/>
                  <a:gd name="T4" fmla="*/ 3 w 35"/>
                  <a:gd name="T5" fmla="*/ 11 h 25"/>
                  <a:gd name="T6" fmla="*/ 8 w 35"/>
                  <a:gd name="T7" fmla="*/ 20 h 25"/>
                  <a:gd name="T8" fmla="*/ 11 w 35"/>
                  <a:gd name="T9" fmla="*/ 23 h 25"/>
                  <a:gd name="T10" fmla="*/ 15 w 35"/>
                  <a:gd name="T11" fmla="*/ 25 h 25"/>
                  <a:gd name="T12" fmla="*/ 20 w 35"/>
                  <a:gd name="T13" fmla="*/ 25 h 25"/>
                  <a:gd name="T14" fmla="*/ 24 w 35"/>
                  <a:gd name="T15" fmla="*/ 23 h 25"/>
                  <a:gd name="T16" fmla="*/ 26 w 35"/>
                  <a:gd name="T17" fmla="*/ 21 h 25"/>
                  <a:gd name="T18" fmla="*/ 27 w 35"/>
                  <a:gd name="T19" fmla="*/ 18 h 25"/>
                  <a:gd name="T20" fmla="*/ 29 w 35"/>
                  <a:gd name="T21" fmla="*/ 16 h 25"/>
                  <a:gd name="T22" fmla="*/ 30 w 35"/>
                  <a:gd name="T23" fmla="*/ 13 h 25"/>
                  <a:gd name="T24" fmla="*/ 32 w 35"/>
                  <a:gd name="T25" fmla="*/ 10 h 25"/>
                  <a:gd name="T26" fmla="*/ 32 w 35"/>
                  <a:gd name="T27" fmla="*/ 8 h 25"/>
                  <a:gd name="T28" fmla="*/ 33 w 35"/>
                  <a:gd name="T29" fmla="*/ 5 h 25"/>
                  <a:gd name="T30" fmla="*/ 33 w 35"/>
                  <a:gd name="T31" fmla="*/ 3 h 25"/>
                  <a:gd name="T32" fmla="*/ 35 w 35"/>
                  <a:gd name="T33" fmla="*/ 0 h 25"/>
                  <a:gd name="T34" fmla="*/ 0 w 35"/>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5">
                    <a:moveTo>
                      <a:pt x="0" y="2"/>
                    </a:moveTo>
                    <a:lnTo>
                      <a:pt x="2" y="4"/>
                    </a:lnTo>
                    <a:lnTo>
                      <a:pt x="3" y="11"/>
                    </a:lnTo>
                    <a:lnTo>
                      <a:pt x="8" y="20"/>
                    </a:lnTo>
                    <a:lnTo>
                      <a:pt x="11" y="23"/>
                    </a:lnTo>
                    <a:lnTo>
                      <a:pt x="15" y="25"/>
                    </a:lnTo>
                    <a:lnTo>
                      <a:pt x="20" y="25"/>
                    </a:lnTo>
                    <a:lnTo>
                      <a:pt x="24" y="23"/>
                    </a:lnTo>
                    <a:lnTo>
                      <a:pt x="26" y="21"/>
                    </a:lnTo>
                    <a:lnTo>
                      <a:pt x="27" y="18"/>
                    </a:lnTo>
                    <a:lnTo>
                      <a:pt x="29" y="16"/>
                    </a:lnTo>
                    <a:lnTo>
                      <a:pt x="30" y="13"/>
                    </a:lnTo>
                    <a:lnTo>
                      <a:pt x="32" y="10"/>
                    </a:lnTo>
                    <a:lnTo>
                      <a:pt x="32" y="8"/>
                    </a:lnTo>
                    <a:lnTo>
                      <a:pt x="33" y="5"/>
                    </a:lnTo>
                    <a:lnTo>
                      <a:pt x="33" y="3"/>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923" name="Freeform 339"/>
              <p:cNvSpPr>
                <a:spLocks/>
              </p:cNvSpPr>
              <p:nvPr/>
            </p:nvSpPr>
            <p:spPr bwMode="auto">
              <a:xfrm>
                <a:off x="4138" y="3345"/>
                <a:ext cx="35" cy="25"/>
              </a:xfrm>
              <a:custGeom>
                <a:avLst/>
                <a:gdLst>
                  <a:gd name="T0" fmla="*/ 0 w 35"/>
                  <a:gd name="T1" fmla="*/ 2 h 25"/>
                  <a:gd name="T2" fmla="*/ 2 w 35"/>
                  <a:gd name="T3" fmla="*/ 4 h 25"/>
                  <a:gd name="T4" fmla="*/ 3 w 35"/>
                  <a:gd name="T5" fmla="*/ 11 h 25"/>
                  <a:gd name="T6" fmla="*/ 8 w 35"/>
                  <a:gd name="T7" fmla="*/ 20 h 25"/>
                  <a:gd name="T8" fmla="*/ 11 w 35"/>
                  <a:gd name="T9" fmla="*/ 23 h 25"/>
                  <a:gd name="T10" fmla="*/ 15 w 35"/>
                  <a:gd name="T11" fmla="*/ 25 h 25"/>
                  <a:gd name="T12" fmla="*/ 20 w 35"/>
                  <a:gd name="T13" fmla="*/ 25 h 25"/>
                  <a:gd name="T14" fmla="*/ 24 w 35"/>
                  <a:gd name="T15" fmla="*/ 23 h 25"/>
                  <a:gd name="T16" fmla="*/ 26 w 35"/>
                  <a:gd name="T17" fmla="*/ 21 h 25"/>
                  <a:gd name="T18" fmla="*/ 27 w 35"/>
                  <a:gd name="T19" fmla="*/ 18 h 25"/>
                  <a:gd name="T20" fmla="*/ 29 w 35"/>
                  <a:gd name="T21" fmla="*/ 16 h 25"/>
                  <a:gd name="T22" fmla="*/ 30 w 35"/>
                  <a:gd name="T23" fmla="*/ 13 h 25"/>
                  <a:gd name="T24" fmla="*/ 32 w 35"/>
                  <a:gd name="T25" fmla="*/ 10 h 25"/>
                  <a:gd name="T26" fmla="*/ 32 w 35"/>
                  <a:gd name="T27" fmla="*/ 8 h 25"/>
                  <a:gd name="T28" fmla="*/ 33 w 35"/>
                  <a:gd name="T29" fmla="*/ 5 h 25"/>
                  <a:gd name="T30" fmla="*/ 33 w 35"/>
                  <a:gd name="T31" fmla="*/ 3 h 25"/>
                  <a:gd name="T32" fmla="*/ 35 w 35"/>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5">
                    <a:moveTo>
                      <a:pt x="0" y="2"/>
                    </a:moveTo>
                    <a:lnTo>
                      <a:pt x="2" y="4"/>
                    </a:lnTo>
                    <a:lnTo>
                      <a:pt x="3" y="11"/>
                    </a:lnTo>
                    <a:lnTo>
                      <a:pt x="8" y="20"/>
                    </a:lnTo>
                    <a:lnTo>
                      <a:pt x="11" y="23"/>
                    </a:lnTo>
                    <a:lnTo>
                      <a:pt x="15" y="25"/>
                    </a:lnTo>
                    <a:lnTo>
                      <a:pt x="20" y="25"/>
                    </a:lnTo>
                    <a:lnTo>
                      <a:pt x="24" y="23"/>
                    </a:lnTo>
                    <a:lnTo>
                      <a:pt x="26" y="21"/>
                    </a:lnTo>
                    <a:lnTo>
                      <a:pt x="27" y="18"/>
                    </a:lnTo>
                    <a:lnTo>
                      <a:pt x="29" y="16"/>
                    </a:lnTo>
                    <a:lnTo>
                      <a:pt x="30" y="13"/>
                    </a:lnTo>
                    <a:lnTo>
                      <a:pt x="32" y="10"/>
                    </a:lnTo>
                    <a:lnTo>
                      <a:pt x="32" y="8"/>
                    </a:lnTo>
                    <a:lnTo>
                      <a:pt x="33" y="5"/>
                    </a:lnTo>
                    <a:lnTo>
                      <a:pt x="33" y="3"/>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924" name="Group 340"/>
          <p:cNvGrpSpPr>
            <a:grpSpLocks/>
          </p:cNvGrpSpPr>
          <p:nvPr/>
        </p:nvGrpSpPr>
        <p:grpSpPr bwMode="auto">
          <a:xfrm>
            <a:off x="7554138" y="5077461"/>
            <a:ext cx="202740" cy="349250"/>
            <a:chOff x="4511" y="3147"/>
            <a:chExt cx="117" cy="220"/>
          </a:xfrm>
          <a:noFill/>
        </p:grpSpPr>
        <p:sp>
          <p:nvSpPr>
            <p:cNvPr id="3011925" name="Oval 341"/>
            <p:cNvSpPr>
              <a:spLocks noChangeArrowheads="1"/>
            </p:cNvSpPr>
            <p:nvPr/>
          </p:nvSpPr>
          <p:spPr bwMode="auto">
            <a:xfrm>
              <a:off x="4527" y="3147"/>
              <a:ext cx="81" cy="79"/>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26" name="Line 342"/>
            <p:cNvSpPr>
              <a:spLocks noChangeShapeType="1"/>
            </p:cNvSpPr>
            <p:nvPr/>
          </p:nvSpPr>
          <p:spPr bwMode="auto">
            <a:xfrm flipH="1">
              <a:off x="4528" y="3360"/>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27" name="Oval 343"/>
            <p:cNvSpPr>
              <a:spLocks noChangeArrowheads="1"/>
            </p:cNvSpPr>
            <p:nvPr/>
          </p:nvSpPr>
          <p:spPr bwMode="auto">
            <a:xfrm>
              <a:off x="4511" y="3233"/>
              <a:ext cx="117"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28" name="Line 344"/>
            <p:cNvSpPr>
              <a:spLocks noChangeShapeType="1"/>
            </p:cNvSpPr>
            <p:nvPr/>
          </p:nvSpPr>
          <p:spPr bwMode="auto">
            <a:xfrm flipH="1">
              <a:off x="4551" y="3320"/>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29" name="Group 345"/>
            <p:cNvGrpSpPr>
              <a:grpSpLocks/>
            </p:cNvGrpSpPr>
            <p:nvPr/>
          </p:nvGrpSpPr>
          <p:grpSpPr bwMode="auto">
            <a:xfrm>
              <a:off x="4588" y="3320"/>
              <a:ext cx="28" cy="47"/>
              <a:chOff x="4588" y="3320"/>
              <a:chExt cx="28" cy="47"/>
            </a:xfrm>
            <a:grpFill/>
          </p:grpSpPr>
          <p:sp>
            <p:nvSpPr>
              <p:cNvPr id="3011930" name="Line 346"/>
              <p:cNvSpPr>
                <a:spLocks noChangeShapeType="1"/>
              </p:cNvSpPr>
              <p:nvPr/>
            </p:nvSpPr>
            <p:spPr bwMode="auto">
              <a:xfrm>
                <a:off x="4596" y="3364"/>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31" name="Line 347"/>
              <p:cNvSpPr>
                <a:spLocks noChangeShapeType="1"/>
              </p:cNvSpPr>
              <p:nvPr/>
            </p:nvSpPr>
            <p:spPr bwMode="auto">
              <a:xfrm>
                <a:off x="4588" y="3320"/>
                <a:ext cx="6" cy="42"/>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932" name="Group 348"/>
            <p:cNvGrpSpPr>
              <a:grpSpLocks/>
            </p:cNvGrpSpPr>
            <p:nvPr/>
          </p:nvGrpSpPr>
          <p:grpSpPr bwMode="auto">
            <a:xfrm>
              <a:off x="4553" y="3189"/>
              <a:ext cx="35" cy="24"/>
              <a:chOff x="4553" y="3189"/>
              <a:chExt cx="35" cy="24"/>
            </a:xfrm>
            <a:grpFill/>
          </p:grpSpPr>
          <p:sp>
            <p:nvSpPr>
              <p:cNvPr id="3011933" name="Freeform 349"/>
              <p:cNvSpPr>
                <a:spLocks/>
              </p:cNvSpPr>
              <p:nvPr/>
            </p:nvSpPr>
            <p:spPr bwMode="auto">
              <a:xfrm>
                <a:off x="4553" y="3189"/>
                <a:ext cx="35" cy="24"/>
              </a:xfrm>
              <a:custGeom>
                <a:avLst/>
                <a:gdLst>
                  <a:gd name="T0" fmla="*/ 0 w 35"/>
                  <a:gd name="T1" fmla="*/ 2 h 24"/>
                  <a:gd name="T2" fmla="*/ 2 w 35"/>
                  <a:gd name="T3" fmla="*/ 4 h 24"/>
                  <a:gd name="T4" fmla="*/ 3 w 35"/>
                  <a:gd name="T5" fmla="*/ 11 h 24"/>
                  <a:gd name="T6" fmla="*/ 8 w 35"/>
                  <a:gd name="T7" fmla="*/ 19 h 24"/>
                  <a:gd name="T8" fmla="*/ 11 w 35"/>
                  <a:gd name="T9" fmla="*/ 22 h 24"/>
                  <a:gd name="T10" fmla="*/ 15 w 35"/>
                  <a:gd name="T11" fmla="*/ 24 h 24"/>
                  <a:gd name="T12" fmla="*/ 20 w 35"/>
                  <a:gd name="T13" fmla="*/ 24 h 24"/>
                  <a:gd name="T14" fmla="*/ 24 w 35"/>
                  <a:gd name="T15" fmla="*/ 22 h 24"/>
                  <a:gd name="T16" fmla="*/ 26 w 35"/>
                  <a:gd name="T17" fmla="*/ 20 h 24"/>
                  <a:gd name="T18" fmla="*/ 27 w 35"/>
                  <a:gd name="T19" fmla="*/ 17 h 24"/>
                  <a:gd name="T20" fmla="*/ 29 w 35"/>
                  <a:gd name="T21" fmla="*/ 15 h 24"/>
                  <a:gd name="T22" fmla="*/ 30 w 35"/>
                  <a:gd name="T23" fmla="*/ 12 h 24"/>
                  <a:gd name="T24" fmla="*/ 32 w 35"/>
                  <a:gd name="T25" fmla="*/ 10 h 24"/>
                  <a:gd name="T26" fmla="*/ 32 w 35"/>
                  <a:gd name="T27" fmla="*/ 7 h 24"/>
                  <a:gd name="T28" fmla="*/ 33 w 35"/>
                  <a:gd name="T29" fmla="*/ 5 h 24"/>
                  <a:gd name="T30" fmla="*/ 33 w 35"/>
                  <a:gd name="T31" fmla="*/ 2 h 24"/>
                  <a:gd name="T32" fmla="*/ 35 w 35"/>
                  <a:gd name="T33" fmla="*/ 0 h 24"/>
                  <a:gd name="T34" fmla="*/ 0 w 35"/>
                  <a:gd name="T3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4">
                    <a:moveTo>
                      <a:pt x="0" y="2"/>
                    </a:moveTo>
                    <a:lnTo>
                      <a:pt x="2" y="4"/>
                    </a:lnTo>
                    <a:lnTo>
                      <a:pt x="3" y="11"/>
                    </a:lnTo>
                    <a:lnTo>
                      <a:pt x="8" y="19"/>
                    </a:lnTo>
                    <a:lnTo>
                      <a:pt x="11" y="22"/>
                    </a:lnTo>
                    <a:lnTo>
                      <a:pt x="15" y="24"/>
                    </a:lnTo>
                    <a:lnTo>
                      <a:pt x="20" y="24"/>
                    </a:lnTo>
                    <a:lnTo>
                      <a:pt x="24" y="22"/>
                    </a:lnTo>
                    <a:lnTo>
                      <a:pt x="26" y="20"/>
                    </a:lnTo>
                    <a:lnTo>
                      <a:pt x="27" y="17"/>
                    </a:lnTo>
                    <a:lnTo>
                      <a:pt x="29" y="15"/>
                    </a:lnTo>
                    <a:lnTo>
                      <a:pt x="30" y="12"/>
                    </a:lnTo>
                    <a:lnTo>
                      <a:pt x="32" y="10"/>
                    </a:lnTo>
                    <a:lnTo>
                      <a:pt x="32" y="7"/>
                    </a:lnTo>
                    <a:lnTo>
                      <a:pt x="33" y="5"/>
                    </a:lnTo>
                    <a:lnTo>
                      <a:pt x="33" y="2"/>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934" name="Freeform 350"/>
              <p:cNvSpPr>
                <a:spLocks/>
              </p:cNvSpPr>
              <p:nvPr/>
            </p:nvSpPr>
            <p:spPr bwMode="auto">
              <a:xfrm>
                <a:off x="4553" y="3189"/>
                <a:ext cx="35" cy="24"/>
              </a:xfrm>
              <a:custGeom>
                <a:avLst/>
                <a:gdLst>
                  <a:gd name="T0" fmla="*/ 0 w 35"/>
                  <a:gd name="T1" fmla="*/ 2 h 24"/>
                  <a:gd name="T2" fmla="*/ 2 w 35"/>
                  <a:gd name="T3" fmla="*/ 4 h 24"/>
                  <a:gd name="T4" fmla="*/ 3 w 35"/>
                  <a:gd name="T5" fmla="*/ 11 h 24"/>
                  <a:gd name="T6" fmla="*/ 8 w 35"/>
                  <a:gd name="T7" fmla="*/ 19 h 24"/>
                  <a:gd name="T8" fmla="*/ 11 w 35"/>
                  <a:gd name="T9" fmla="*/ 22 h 24"/>
                  <a:gd name="T10" fmla="*/ 15 w 35"/>
                  <a:gd name="T11" fmla="*/ 24 h 24"/>
                  <a:gd name="T12" fmla="*/ 20 w 35"/>
                  <a:gd name="T13" fmla="*/ 24 h 24"/>
                  <a:gd name="T14" fmla="*/ 24 w 35"/>
                  <a:gd name="T15" fmla="*/ 22 h 24"/>
                  <a:gd name="T16" fmla="*/ 26 w 35"/>
                  <a:gd name="T17" fmla="*/ 20 h 24"/>
                  <a:gd name="T18" fmla="*/ 27 w 35"/>
                  <a:gd name="T19" fmla="*/ 17 h 24"/>
                  <a:gd name="T20" fmla="*/ 29 w 35"/>
                  <a:gd name="T21" fmla="*/ 15 h 24"/>
                  <a:gd name="T22" fmla="*/ 30 w 35"/>
                  <a:gd name="T23" fmla="*/ 12 h 24"/>
                  <a:gd name="T24" fmla="*/ 32 w 35"/>
                  <a:gd name="T25" fmla="*/ 10 h 24"/>
                  <a:gd name="T26" fmla="*/ 32 w 35"/>
                  <a:gd name="T27" fmla="*/ 7 h 24"/>
                  <a:gd name="T28" fmla="*/ 33 w 35"/>
                  <a:gd name="T29" fmla="*/ 5 h 24"/>
                  <a:gd name="T30" fmla="*/ 33 w 35"/>
                  <a:gd name="T31" fmla="*/ 2 h 24"/>
                  <a:gd name="T32" fmla="*/ 35 w 35"/>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4">
                    <a:moveTo>
                      <a:pt x="0" y="2"/>
                    </a:moveTo>
                    <a:lnTo>
                      <a:pt x="2" y="4"/>
                    </a:lnTo>
                    <a:lnTo>
                      <a:pt x="3" y="11"/>
                    </a:lnTo>
                    <a:lnTo>
                      <a:pt x="8" y="19"/>
                    </a:lnTo>
                    <a:lnTo>
                      <a:pt x="11" y="22"/>
                    </a:lnTo>
                    <a:lnTo>
                      <a:pt x="15" y="24"/>
                    </a:lnTo>
                    <a:lnTo>
                      <a:pt x="20" y="24"/>
                    </a:lnTo>
                    <a:lnTo>
                      <a:pt x="24" y="22"/>
                    </a:lnTo>
                    <a:lnTo>
                      <a:pt x="26" y="20"/>
                    </a:lnTo>
                    <a:lnTo>
                      <a:pt x="27" y="17"/>
                    </a:lnTo>
                    <a:lnTo>
                      <a:pt x="29" y="15"/>
                    </a:lnTo>
                    <a:lnTo>
                      <a:pt x="30" y="12"/>
                    </a:lnTo>
                    <a:lnTo>
                      <a:pt x="32" y="10"/>
                    </a:lnTo>
                    <a:lnTo>
                      <a:pt x="32" y="7"/>
                    </a:lnTo>
                    <a:lnTo>
                      <a:pt x="33" y="5"/>
                    </a:lnTo>
                    <a:lnTo>
                      <a:pt x="33" y="2"/>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935" name="Group 351"/>
          <p:cNvGrpSpPr>
            <a:grpSpLocks/>
          </p:cNvGrpSpPr>
          <p:nvPr/>
        </p:nvGrpSpPr>
        <p:grpSpPr bwMode="auto">
          <a:xfrm>
            <a:off x="7872978" y="5040948"/>
            <a:ext cx="202740" cy="350838"/>
            <a:chOff x="4695" y="3124"/>
            <a:chExt cx="117" cy="221"/>
          </a:xfrm>
          <a:noFill/>
        </p:grpSpPr>
        <p:sp>
          <p:nvSpPr>
            <p:cNvPr id="3011936" name="Oval 352"/>
            <p:cNvSpPr>
              <a:spLocks noChangeArrowheads="1"/>
            </p:cNvSpPr>
            <p:nvPr/>
          </p:nvSpPr>
          <p:spPr bwMode="auto">
            <a:xfrm>
              <a:off x="4714" y="3124"/>
              <a:ext cx="80"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37" name="Line 353"/>
            <p:cNvSpPr>
              <a:spLocks noChangeShapeType="1"/>
            </p:cNvSpPr>
            <p:nvPr/>
          </p:nvSpPr>
          <p:spPr bwMode="auto">
            <a:xfrm flipH="1">
              <a:off x="4712" y="3339"/>
              <a:ext cx="20"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38" name="Oval 354"/>
            <p:cNvSpPr>
              <a:spLocks noChangeArrowheads="1"/>
            </p:cNvSpPr>
            <p:nvPr/>
          </p:nvSpPr>
          <p:spPr bwMode="auto">
            <a:xfrm>
              <a:off x="4695" y="3211"/>
              <a:ext cx="117" cy="8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39" name="Line 355"/>
            <p:cNvSpPr>
              <a:spLocks noChangeShapeType="1"/>
            </p:cNvSpPr>
            <p:nvPr/>
          </p:nvSpPr>
          <p:spPr bwMode="auto">
            <a:xfrm flipH="1">
              <a:off x="4735" y="3299"/>
              <a:ext cx="8"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40" name="Group 356"/>
            <p:cNvGrpSpPr>
              <a:grpSpLocks/>
            </p:cNvGrpSpPr>
            <p:nvPr/>
          </p:nvGrpSpPr>
          <p:grpSpPr bwMode="auto">
            <a:xfrm>
              <a:off x="4772" y="3299"/>
              <a:ext cx="30" cy="46"/>
              <a:chOff x="4772" y="3299"/>
              <a:chExt cx="30" cy="46"/>
            </a:xfrm>
            <a:grpFill/>
          </p:grpSpPr>
          <p:sp>
            <p:nvSpPr>
              <p:cNvPr id="3011941" name="Line 357"/>
              <p:cNvSpPr>
                <a:spLocks noChangeShapeType="1"/>
              </p:cNvSpPr>
              <p:nvPr/>
            </p:nvSpPr>
            <p:spPr bwMode="auto">
              <a:xfrm>
                <a:off x="4780" y="3343"/>
                <a:ext cx="22"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42" name="Line 358"/>
              <p:cNvSpPr>
                <a:spLocks noChangeShapeType="1"/>
              </p:cNvSpPr>
              <p:nvPr/>
            </p:nvSpPr>
            <p:spPr bwMode="auto">
              <a:xfrm>
                <a:off x="4772" y="3299"/>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943" name="Freeform 359"/>
            <p:cNvSpPr>
              <a:spLocks/>
            </p:cNvSpPr>
            <p:nvPr/>
          </p:nvSpPr>
          <p:spPr bwMode="auto">
            <a:xfrm>
              <a:off x="4737" y="3167"/>
              <a:ext cx="36" cy="23"/>
            </a:xfrm>
            <a:custGeom>
              <a:avLst/>
              <a:gdLst>
                <a:gd name="T0" fmla="*/ 0 w 36"/>
                <a:gd name="T1" fmla="*/ 2 h 23"/>
                <a:gd name="T2" fmla="*/ 2 w 36"/>
                <a:gd name="T3" fmla="*/ 4 h 23"/>
                <a:gd name="T4" fmla="*/ 3 w 36"/>
                <a:gd name="T5" fmla="*/ 10 h 23"/>
                <a:gd name="T6" fmla="*/ 8 w 36"/>
                <a:gd name="T7" fmla="*/ 18 h 23"/>
                <a:gd name="T8" fmla="*/ 11 w 36"/>
                <a:gd name="T9" fmla="*/ 21 h 23"/>
                <a:gd name="T10" fmla="*/ 16 w 36"/>
                <a:gd name="T11" fmla="*/ 23 h 23"/>
                <a:gd name="T12" fmla="*/ 20 w 36"/>
                <a:gd name="T13" fmla="*/ 23 h 23"/>
                <a:gd name="T14" fmla="*/ 25 w 36"/>
                <a:gd name="T15" fmla="*/ 21 h 23"/>
                <a:gd name="T16" fmla="*/ 27 w 36"/>
                <a:gd name="T17" fmla="*/ 19 h 23"/>
                <a:gd name="T18" fmla="*/ 28 w 36"/>
                <a:gd name="T19" fmla="*/ 17 h 23"/>
                <a:gd name="T20" fmla="*/ 30 w 36"/>
                <a:gd name="T21" fmla="*/ 14 h 23"/>
                <a:gd name="T22" fmla="*/ 31 w 36"/>
                <a:gd name="T23" fmla="*/ 12 h 23"/>
                <a:gd name="T24" fmla="*/ 33 w 36"/>
                <a:gd name="T25" fmla="*/ 10 h 23"/>
                <a:gd name="T26" fmla="*/ 33 w 36"/>
                <a:gd name="T27" fmla="*/ 7 h 23"/>
                <a:gd name="T28" fmla="*/ 34 w 36"/>
                <a:gd name="T29" fmla="*/ 5 h 23"/>
                <a:gd name="T30" fmla="*/ 34 w 36"/>
                <a:gd name="T31" fmla="*/ 2 h 23"/>
                <a:gd name="T32" fmla="*/ 36 w 3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3">
                  <a:moveTo>
                    <a:pt x="0" y="2"/>
                  </a:moveTo>
                  <a:lnTo>
                    <a:pt x="2" y="4"/>
                  </a:lnTo>
                  <a:lnTo>
                    <a:pt x="3" y="10"/>
                  </a:lnTo>
                  <a:lnTo>
                    <a:pt x="8" y="18"/>
                  </a:lnTo>
                  <a:lnTo>
                    <a:pt x="11" y="21"/>
                  </a:lnTo>
                  <a:lnTo>
                    <a:pt x="16" y="23"/>
                  </a:lnTo>
                  <a:lnTo>
                    <a:pt x="20" y="23"/>
                  </a:lnTo>
                  <a:lnTo>
                    <a:pt x="25" y="21"/>
                  </a:lnTo>
                  <a:lnTo>
                    <a:pt x="27" y="19"/>
                  </a:lnTo>
                  <a:lnTo>
                    <a:pt x="28" y="17"/>
                  </a:lnTo>
                  <a:lnTo>
                    <a:pt x="30" y="14"/>
                  </a:lnTo>
                  <a:lnTo>
                    <a:pt x="31" y="12"/>
                  </a:lnTo>
                  <a:lnTo>
                    <a:pt x="33" y="10"/>
                  </a:lnTo>
                  <a:lnTo>
                    <a:pt x="33" y="7"/>
                  </a:lnTo>
                  <a:lnTo>
                    <a:pt x="34" y="5"/>
                  </a:lnTo>
                  <a:lnTo>
                    <a:pt x="34" y="2"/>
                  </a:lnTo>
                  <a:lnTo>
                    <a:pt x="36"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944" name="Group 360"/>
          <p:cNvGrpSpPr>
            <a:grpSpLocks/>
          </p:cNvGrpSpPr>
          <p:nvPr/>
        </p:nvGrpSpPr>
        <p:grpSpPr bwMode="auto">
          <a:xfrm>
            <a:off x="8236871" y="4947287"/>
            <a:ext cx="202740" cy="352425"/>
            <a:chOff x="4905" y="3065"/>
            <a:chExt cx="117" cy="222"/>
          </a:xfrm>
          <a:noFill/>
        </p:grpSpPr>
        <p:sp>
          <p:nvSpPr>
            <p:cNvPr id="3011945" name="Oval 361"/>
            <p:cNvSpPr>
              <a:spLocks noChangeArrowheads="1"/>
            </p:cNvSpPr>
            <p:nvPr/>
          </p:nvSpPr>
          <p:spPr bwMode="auto">
            <a:xfrm>
              <a:off x="4923" y="3065"/>
              <a:ext cx="80"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46" name="Line 362"/>
            <p:cNvSpPr>
              <a:spLocks noChangeShapeType="1"/>
            </p:cNvSpPr>
            <p:nvPr/>
          </p:nvSpPr>
          <p:spPr bwMode="auto">
            <a:xfrm flipH="1">
              <a:off x="4921" y="3279"/>
              <a:ext cx="21"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47" name="Oval 363"/>
            <p:cNvSpPr>
              <a:spLocks noChangeArrowheads="1"/>
            </p:cNvSpPr>
            <p:nvPr/>
          </p:nvSpPr>
          <p:spPr bwMode="auto">
            <a:xfrm>
              <a:off x="4905" y="3152"/>
              <a:ext cx="117" cy="87"/>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48" name="Line 364"/>
            <p:cNvSpPr>
              <a:spLocks noChangeShapeType="1"/>
            </p:cNvSpPr>
            <p:nvPr/>
          </p:nvSpPr>
          <p:spPr bwMode="auto">
            <a:xfrm flipH="1">
              <a:off x="4945" y="3238"/>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49" name="Group 365"/>
            <p:cNvGrpSpPr>
              <a:grpSpLocks/>
            </p:cNvGrpSpPr>
            <p:nvPr/>
          </p:nvGrpSpPr>
          <p:grpSpPr bwMode="auto">
            <a:xfrm>
              <a:off x="4982" y="3238"/>
              <a:ext cx="28" cy="49"/>
              <a:chOff x="4982" y="3238"/>
              <a:chExt cx="28" cy="49"/>
            </a:xfrm>
            <a:grpFill/>
          </p:grpSpPr>
          <p:sp>
            <p:nvSpPr>
              <p:cNvPr id="3011950" name="Line 366"/>
              <p:cNvSpPr>
                <a:spLocks noChangeShapeType="1"/>
              </p:cNvSpPr>
              <p:nvPr/>
            </p:nvSpPr>
            <p:spPr bwMode="auto">
              <a:xfrm>
                <a:off x="4990" y="3285"/>
                <a:ext cx="20"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51" name="Line 367"/>
              <p:cNvSpPr>
                <a:spLocks noChangeShapeType="1"/>
              </p:cNvSpPr>
              <p:nvPr/>
            </p:nvSpPr>
            <p:spPr bwMode="auto">
              <a:xfrm>
                <a:off x="4982" y="3238"/>
                <a:ext cx="6" cy="42"/>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952" name="Group 368"/>
            <p:cNvGrpSpPr>
              <a:grpSpLocks/>
            </p:cNvGrpSpPr>
            <p:nvPr/>
          </p:nvGrpSpPr>
          <p:grpSpPr bwMode="auto">
            <a:xfrm>
              <a:off x="4947" y="3109"/>
              <a:ext cx="35" cy="22"/>
              <a:chOff x="4947" y="3109"/>
              <a:chExt cx="35" cy="22"/>
            </a:xfrm>
            <a:grpFill/>
          </p:grpSpPr>
          <p:sp>
            <p:nvSpPr>
              <p:cNvPr id="3011953" name="Freeform 369"/>
              <p:cNvSpPr>
                <a:spLocks/>
              </p:cNvSpPr>
              <p:nvPr/>
            </p:nvSpPr>
            <p:spPr bwMode="auto">
              <a:xfrm>
                <a:off x="4947" y="3109"/>
                <a:ext cx="35" cy="22"/>
              </a:xfrm>
              <a:custGeom>
                <a:avLst/>
                <a:gdLst>
                  <a:gd name="T0" fmla="*/ 0 w 35"/>
                  <a:gd name="T1" fmla="*/ 2 h 22"/>
                  <a:gd name="T2" fmla="*/ 2 w 35"/>
                  <a:gd name="T3" fmla="*/ 4 h 22"/>
                  <a:gd name="T4" fmla="*/ 3 w 35"/>
                  <a:gd name="T5" fmla="*/ 10 h 22"/>
                  <a:gd name="T6" fmla="*/ 8 w 35"/>
                  <a:gd name="T7" fmla="*/ 17 h 22"/>
                  <a:gd name="T8" fmla="*/ 11 w 35"/>
                  <a:gd name="T9" fmla="*/ 20 h 22"/>
                  <a:gd name="T10" fmla="*/ 15 w 35"/>
                  <a:gd name="T11" fmla="*/ 22 h 22"/>
                  <a:gd name="T12" fmla="*/ 20 w 35"/>
                  <a:gd name="T13" fmla="*/ 22 h 22"/>
                  <a:gd name="T14" fmla="*/ 24 w 35"/>
                  <a:gd name="T15" fmla="*/ 20 h 22"/>
                  <a:gd name="T16" fmla="*/ 26 w 35"/>
                  <a:gd name="T17" fmla="*/ 18 h 22"/>
                  <a:gd name="T18" fmla="*/ 27 w 35"/>
                  <a:gd name="T19" fmla="*/ 16 h 22"/>
                  <a:gd name="T20" fmla="*/ 29 w 35"/>
                  <a:gd name="T21" fmla="*/ 14 h 22"/>
                  <a:gd name="T22" fmla="*/ 30 w 35"/>
                  <a:gd name="T23" fmla="*/ 11 h 22"/>
                  <a:gd name="T24" fmla="*/ 32 w 35"/>
                  <a:gd name="T25" fmla="*/ 9 h 22"/>
                  <a:gd name="T26" fmla="*/ 32 w 35"/>
                  <a:gd name="T27" fmla="*/ 7 h 22"/>
                  <a:gd name="T28" fmla="*/ 33 w 35"/>
                  <a:gd name="T29" fmla="*/ 5 h 22"/>
                  <a:gd name="T30" fmla="*/ 33 w 35"/>
                  <a:gd name="T31" fmla="*/ 2 h 22"/>
                  <a:gd name="T32" fmla="*/ 35 w 35"/>
                  <a:gd name="T33" fmla="*/ 0 h 22"/>
                  <a:gd name="T34" fmla="*/ 0 w 35"/>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22">
                    <a:moveTo>
                      <a:pt x="0" y="2"/>
                    </a:moveTo>
                    <a:lnTo>
                      <a:pt x="2" y="4"/>
                    </a:lnTo>
                    <a:lnTo>
                      <a:pt x="3" y="10"/>
                    </a:lnTo>
                    <a:lnTo>
                      <a:pt x="8" y="17"/>
                    </a:lnTo>
                    <a:lnTo>
                      <a:pt x="11" y="20"/>
                    </a:lnTo>
                    <a:lnTo>
                      <a:pt x="15" y="22"/>
                    </a:lnTo>
                    <a:lnTo>
                      <a:pt x="20" y="22"/>
                    </a:lnTo>
                    <a:lnTo>
                      <a:pt x="24" y="20"/>
                    </a:lnTo>
                    <a:lnTo>
                      <a:pt x="26" y="18"/>
                    </a:lnTo>
                    <a:lnTo>
                      <a:pt x="27" y="16"/>
                    </a:lnTo>
                    <a:lnTo>
                      <a:pt x="29" y="14"/>
                    </a:lnTo>
                    <a:lnTo>
                      <a:pt x="30" y="11"/>
                    </a:lnTo>
                    <a:lnTo>
                      <a:pt x="32" y="9"/>
                    </a:lnTo>
                    <a:lnTo>
                      <a:pt x="32" y="7"/>
                    </a:lnTo>
                    <a:lnTo>
                      <a:pt x="33" y="5"/>
                    </a:lnTo>
                    <a:lnTo>
                      <a:pt x="33" y="2"/>
                    </a:lnTo>
                    <a:lnTo>
                      <a:pt x="3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954" name="Freeform 370"/>
              <p:cNvSpPr>
                <a:spLocks/>
              </p:cNvSpPr>
              <p:nvPr/>
            </p:nvSpPr>
            <p:spPr bwMode="auto">
              <a:xfrm>
                <a:off x="4947" y="3109"/>
                <a:ext cx="35" cy="22"/>
              </a:xfrm>
              <a:custGeom>
                <a:avLst/>
                <a:gdLst>
                  <a:gd name="T0" fmla="*/ 0 w 35"/>
                  <a:gd name="T1" fmla="*/ 2 h 22"/>
                  <a:gd name="T2" fmla="*/ 2 w 35"/>
                  <a:gd name="T3" fmla="*/ 4 h 22"/>
                  <a:gd name="T4" fmla="*/ 3 w 35"/>
                  <a:gd name="T5" fmla="*/ 10 h 22"/>
                  <a:gd name="T6" fmla="*/ 8 w 35"/>
                  <a:gd name="T7" fmla="*/ 17 h 22"/>
                  <a:gd name="T8" fmla="*/ 11 w 35"/>
                  <a:gd name="T9" fmla="*/ 20 h 22"/>
                  <a:gd name="T10" fmla="*/ 15 w 35"/>
                  <a:gd name="T11" fmla="*/ 22 h 22"/>
                  <a:gd name="T12" fmla="*/ 20 w 35"/>
                  <a:gd name="T13" fmla="*/ 22 h 22"/>
                  <a:gd name="T14" fmla="*/ 24 w 35"/>
                  <a:gd name="T15" fmla="*/ 20 h 22"/>
                  <a:gd name="T16" fmla="*/ 26 w 35"/>
                  <a:gd name="T17" fmla="*/ 18 h 22"/>
                  <a:gd name="T18" fmla="*/ 27 w 35"/>
                  <a:gd name="T19" fmla="*/ 16 h 22"/>
                  <a:gd name="T20" fmla="*/ 29 w 35"/>
                  <a:gd name="T21" fmla="*/ 14 h 22"/>
                  <a:gd name="T22" fmla="*/ 30 w 35"/>
                  <a:gd name="T23" fmla="*/ 11 h 22"/>
                  <a:gd name="T24" fmla="*/ 32 w 35"/>
                  <a:gd name="T25" fmla="*/ 9 h 22"/>
                  <a:gd name="T26" fmla="*/ 32 w 35"/>
                  <a:gd name="T27" fmla="*/ 7 h 22"/>
                  <a:gd name="T28" fmla="*/ 33 w 35"/>
                  <a:gd name="T29" fmla="*/ 5 h 22"/>
                  <a:gd name="T30" fmla="*/ 33 w 35"/>
                  <a:gd name="T31" fmla="*/ 2 h 22"/>
                  <a:gd name="T32" fmla="*/ 35 w 35"/>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2">
                    <a:moveTo>
                      <a:pt x="0" y="2"/>
                    </a:moveTo>
                    <a:lnTo>
                      <a:pt x="2" y="4"/>
                    </a:lnTo>
                    <a:lnTo>
                      <a:pt x="3" y="10"/>
                    </a:lnTo>
                    <a:lnTo>
                      <a:pt x="8" y="17"/>
                    </a:lnTo>
                    <a:lnTo>
                      <a:pt x="11" y="20"/>
                    </a:lnTo>
                    <a:lnTo>
                      <a:pt x="15" y="22"/>
                    </a:lnTo>
                    <a:lnTo>
                      <a:pt x="20" y="22"/>
                    </a:lnTo>
                    <a:lnTo>
                      <a:pt x="24" y="20"/>
                    </a:lnTo>
                    <a:lnTo>
                      <a:pt x="26" y="18"/>
                    </a:lnTo>
                    <a:lnTo>
                      <a:pt x="27" y="16"/>
                    </a:lnTo>
                    <a:lnTo>
                      <a:pt x="29" y="14"/>
                    </a:lnTo>
                    <a:lnTo>
                      <a:pt x="30" y="11"/>
                    </a:lnTo>
                    <a:lnTo>
                      <a:pt x="32" y="9"/>
                    </a:lnTo>
                    <a:lnTo>
                      <a:pt x="32" y="7"/>
                    </a:lnTo>
                    <a:lnTo>
                      <a:pt x="33" y="5"/>
                    </a:lnTo>
                    <a:lnTo>
                      <a:pt x="33" y="2"/>
                    </a:lnTo>
                    <a:lnTo>
                      <a:pt x="35"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955" name="Group 371"/>
          <p:cNvGrpSpPr>
            <a:grpSpLocks/>
          </p:cNvGrpSpPr>
          <p:nvPr/>
        </p:nvGrpSpPr>
        <p:grpSpPr bwMode="auto">
          <a:xfrm>
            <a:off x="8456942" y="5507674"/>
            <a:ext cx="199275" cy="350838"/>
            <a:chOff x="5032" y="3418"/>
            <a:chExt cx="115" cy="221"/>
          </a:xfrm>
          <a:noFill/>
        </p:grpSpPr>
        <p:sp>
          <p:nvSpPr>
            <p:cNvPr id="3011956" name="Oval 372"/>
            <p:cNvSpPr>
              <a:spLocks noChangeArrowheads="1"/>
            </p:cNvSpPr>
            <p:nvPr/>
          </p:nvSpPr>
          <p:spPr bwMode="auto">
            <a:xfrm>
              <a:off x="5049" y="3418"/>
              <a:ext cx="79"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57" name="Line 373"/>
            <p:cNvSpPr>
              <a:spLocks noChangeShapeType="1"/>
            </p:cNvSpPr>
            <p:nvPr/>
          </p:nvSpPr>
          <p:spPr bwMode="auto">
            <a:xfrm flipH="1">
              <a:off x="5049" y="3632"/>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58" name="Oval 374"/>
            <p:cNvSpPr>
              <a:spLocks noChangeArrowheads="1"/>
            </p:cNvSpPr>
            <p:nvPr/>
          </p:nvSpPr>
          <p:spPr bwMode="auto">
            <a:xfrm>
              <a:off x="5032" y="3505"/>
              <a:ext cx="115"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59" name="Line 375"/>
            <p:cNvSpPr>
              <a:spLocks noChangeShapeType="1"/>
            </p:cNvSpPr>
            <p:nvPr/>
          </p:nvSpPr>
          <p:spPr bwMode="auto">
            <a:xfrm flipH="1">
              <a:off x="5071" y="3592"/>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60" name="Group 376"/>
            <p:cNvGrpSpPr>
              <a:grpSpLocks/>
            </p:cNvGrpSpPr>
            <p:nvPr/>
          </p:nvGrpSpPr>
          <p:grpSpPr bwMode="auto">
            <a:xfrm>
              <a:off x="5106" y="3592"/>
              <a:ext cx="30" cy="47"/>
              <a:chOff x="5106" y="3592"/>
              <a:chExt cx="30" cy="47"/>
            </a:xfrm>
            <a:grpFill/>
          </p:grpSpPr>
          <p:sp>
            <p:nvSpPr>
              <p:cNvPr id="3011961" name="Line 377"/>
              <p:cNvSpPr>
                <a:spLocks noChangeShapeType="1"/>
              </p:cNvSpPr>
              <p:nvPr/>
            </p:nvSpPr>
            <p:spPr bwMode="auto">
              <a:xfrm>
                <a:off x="5117" y="3637"/>
                <a:ext cx="19" cy="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62" name="Line 378"/>
              <p:cNvSpPr>
                <a:spLocks noChangeShapeType="1"/>
              </p:cNvSpPr>
              <p:nvPr/>
            </p:nvSpPr>
            <p:spPr bwMode="auto">
              <a:xfrm>
                <a:off x="5106" y="3592"/>
                <a:ext cx="8" cy="43"/>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963" name="Group 379"/>
            <p:cNvGrpSpPr>
              <a:grpSpLocks/>
            </p:cNvGrpSpPr>
            <p:nvPr/>
          </p:nvGrpSpPr>
          <p:grpSpPr bwMode="auto">
            <a:xfrm>
              <a:off x="5074" y="3460"/>
              <a:ext cx="33" cy="23"/>
              <a:chOff x="5074" y="3460"/>
              <a:chExt cx="33" cy="23"/>
            </a:xfrm>
            <a:grpFill/>
          </p:grpSpPr>
          <p:sp>
            <p:nvSpPr>
              <p:cNvPr id="3011964" name="Freeform 380"/>
              <p:cNvSpPr>
                <a:spLocks/>
              </p:cNvSpPr>
              <p:nvPr/>
            </p:nvSpPr>
            <p:spPr bwMode="auto">
              <a:xfrm>
                <a:off x="5074" y="3460"/>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 name="T34" fmla="*/ 0 w 33"/>
                  <a:gd name="T3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965" name="Freeform 381"/>
              <p:cNvSpPr>
                <a:spLocks/>
              </p:cNvSpPr>
              <p:nvPr/>
            </p:nvSpPr>
            <p:spPr bwMode="auto">
              <a:xfrm>
                <a:off x="5074" y="3460"/>
                <a:ext cx="33" cy="23"/>
              </a:xfrm>
              <a:custGeom>
                <a:avLst/>
                <a:gdLst>
                  <a:gd name="T0" fmla="*/ 0 w 33"/>
                  <a:gd name="T1" fmla="*/ 2 h 23"/>
                  <a:gd name="T2" fmla="*/ 1 w 33"/>
                  <a:gd name="T3" fmla="*/ 4 h 23"/>
                  <a:gd name="T4" fmla="*/ 3 w 33"/>
                  <a:gd name="T5" fmla="*/ 10 h 23"/>
                  <a:gd name="T6" fmla="*/ 7 w 33"/>
                  <a:gd name="T7" fmla="*/ 18 h 23"/>
                  <a:gd name="T8" fmla="*/ 10 w 33"/>
                  <a:gd name="T9" fmla="*/ 21 h 23"/>
                  <a:gd name="T10" fmla="*/ 14 w 33"/>
                  <a:gd name="T11" fmla="*/ 23 h 23"/>
                  <a:gd name="T12" fmla="*/ 19 w 33"/>
                  <a:gd name="T13" fmla="*/ 23 h 23"/>
                  <a:gd name="T14" fmla="*/ 23 w 33"/>
                  <a:gd name="T15" fmla="*/ 21 h 23"/>
                  <a:gd name="T16" fmla="*/ 24 w 33"/>
                  <a:gd name="T17" fmla="*/ 19 h 23"/>
                  <a:gd name="T18" fmla="*/ 26 w 33"/>
                  <a:gd name="T19" fmla="*/ 17 h 23"/>
                  <a:gd name="T20" fmla="*/ 27 w 33"/>
                  <a:gd name="T21" fmla="*/ 14 h 23"/>
                  <a:gd name="T22" fmla="*/ 29 w 33"/>
                  <a:gd name="T23" fmla="*/ 12 h 23"/>
                  <a:gd name="T24" fmla="*/ 30 w 33"/>
                  <a:gd name="T25" fmla="*/ 10 h 23"/>
                  <a:gd name="T26" fmla="*/ 30 w 33"/>
                  <a:gd name="T27" fmla="*/ 7 h 23"/>
                  <a:gd name="T28" fmla="*/ 32 w 33"/>
                  <a:gd name="T29" fmla="*/ 5 h 23"/>
                  <a:gd name="T30" fmla="*/ 32 w 33"/>
                  <a:gd name="T31" fmla="*/ 2 h 23"/>
                  <a:gd name="T32" fmla="*/ 33 w 3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3">
                    <a:moveTo>
                      <a:pt x="0" y="2"/>
                    </a:moveTo>
                    <a:lnTo>
                      <a:pt x="1" y="4"/>
                    </a:lnTo>
                    <a:lnTo>
                      <a:pt x="3" y="10"/>
                    </a:lnTo>
                    <a:lnTo>
                      <a:pt x="7" y="18"/>
                    </a:lnTo>
                    <a:lnTo>
                      <a:pt x="10" y="21"/>
                    </a:lnTo>
                    <a:lnTo>
                      <a:pt x="14" y="23"/>
                    </a:lnTo>
                    <a:lnTo>
                      <a:pt x="19" y="23"/>
                    </a:lnTo>
                    <a:lnTo>
                      <a:pt x="23" y="21"/>
                    </a:lnTo>
                    <a:lnTo>
                      <a:pt x="24" y="19"/>
                    </a:lnTo>
                    <a:lnTo>
                      <a:pt x="26" y="17"/>
                    </a:lnTo>
                    <a:lnTo>
                      <a:pt x="27" y="14"/>
                    </a:lnTo>
                    <a:lnTo>
                      <a:pt x="29" y="12"/>
                    </a:lnTo>
                    <a:lnTo>
                      <a:pt x="30" y="10"/>
                    </a:lnTo>
                    <a:lnTo>
                      <a:pt x="30" y="7"/>
                    </a:lnTo>
                    <a:lnTo>
                      <a:pt x="32" y="5"/>
                    </a:lnTo>
                    <a:lnTo>
                      <a:pt x="32" y="2"/>
                    </a:lnTo>
                    <a:lnTo>
                      <a:pt x="33"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966" name="Group 382"/>
          <p:cNvGrpSpPr>
            <a:grpSpLocks/>
          </p:cNvGrpSpPr>
          <p:nvPr/>
        </p:nvGrpSpPr>
        <p:grpSpPr bwMode="auto">
          <a:xfrm>
            <a:off x="7723955" y="5474337"/>
            <a:ext cx="201007" cy="352425"/>
            <a:chOff x="4609" y="3397"/>
            <a:chExt cx="116" cy="222"/>
          </a:xfrm>
          <a:noFill/>
        </p:grpSpPr>
        <p:sp>
          <p:nvSpPr>
            <p:cNvPr id="3011967" name="Oval 383"/>
            <p:cNvSpPr>
              <a:spLocks noChangeArrowheads="1"/>
            </p:cNvSpPr>
            <p:nvPr/>
          </p:nvSpPr>
          <p:spPr bwMode="auto">
            <a:xfrm>
              <a:off x="4627" y="3397"/>
              <a:ext cx="80"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68" name="Line 384"/>
            <p:cNvSpPr>
              <a:spLocks noChangeShapeType="1"/>
            </p:cNvSpPr>
            <p:nvPr/>
          </p:nvSpPr>
          <p:spPr bwMode="auto">
            <a:xfrm flipH="1">
              <a:off x="4626" y="3610"/>
              <a:ext cx="18" cy="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69" name="Oval 385"/>
            <p:cNvSpPr>
              <a:spLocks noChangeArrowheads="1"/>
            </p:cNvSpPr>
            <p:nvPr/>
          </p:nvSpPr>
          <p:spPr bwMode="auto">
            <a:xfrm>
              <a:off x="4609" y="3484"/>
              <a:ext cx="116"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70" name="Line 386"/>
            <p:cNvSpPr>
              <a:spLocks noChangeShapeType="1"/>
            </p:cNvSpPr>
            <p:nvPr/>
          </p:nvSpPr>
          <p:spPr bwMode="auto">
            <a:xfrm flipH="1">
              <a:off x="4648" y="3571"/>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71" name="Group 387"/>
            <p:cNvGrpSpPr>
              <a:grpSpLocks/>
            </p:cNvGrpSpPr>
            <p:nvPr/>
          </p:nvGrpSpPr>
          <p:grpSpPr bwMode="auto">
            <a:xfrm>
              <a:off x="4685" y="3571"/>
              <a:ext cx="29" cy="48"/>
              <a:chOff x="4685" y="3571"/>
              <a:chExt cx="29" cy="48"/>
            </a:xfrm>
            <a:grpFill/>
          </p:grpSpPr>
          <p:sp>
            <p:nvSpPr>
              <p:cNvPr id="3011972" name="Line 388"/>
              <p:cNvSpPr>
                <a:spLocks noChangeShapeType="1"/>
              </p:cNvSpPr>
              <p:nvPr/>
            </p:nvSpPr>
            <p:spPr bwMode="auto">
              <a:xfrm>
                <a:off x="4694" y="3616"/>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73" name="Line 389"/>
              <p:cNvSpPr>
                <a:spLocks noChangeShapeType="1"/>
              </p:cNvSpPr>
              <p:nvPr/>
            </p:nvSpPr>
            <p:spPr bwMode="auto">
              <a:xfrm>
                <a:off x="4685" y="3571"/>
                <a:ext cx="6" cy="43"/>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974" name="Freeform 390"/>
            <p:cNvSpPr>
              <a:spLocks/>
            </p:cNvSpPr>
            <p:nvPr/>
          </p:nvSpPr>
          <p:spPr bwMode="auto">
            <a:xfrm>
              <a:off x="4651" y="3440"/>
              <a:ext cx="34" cy="22"/>
            </a:xfrm>
            <a:custGeom>
              <a:avLst/>
              <a:gdLst>
                <a:gd name="T0" fmla="*/ 0 w 34"/>
                <a:gd name="T1" fmla="*/ 2 h 22"/>
                <a:gd name="T2" fmla="*/ 1 w 34"/>
                <a:gd name="T3" fmla="*/ 4 h 22"/>
                <a:gd name="T4" fmla="*/ 3 w 34"/>
                <a:gd name="T5" fmla="*/ 10 h 22"/>
                <a:gd name="T6" fmla="*/ 7 w 34"/>
                <a:gd name="T7" fmla="*/ 17 h 22"/>
                <a:gd name="T8" fmla="*/ 10 w 34"/>
                <a:gd name="T9" fmla="*/ 20 h 22"/>
                <a:gd name="T10" fmla="*/ 15 w 34"/>
                <a:gd name="T11" fmla="*/ 22 h 22"/>
                <a:gd name="T12" fmla="*/ 19 w 34"/>
                <a:gd name="T13" fmla="*/ 22 h 22"/>
                <a:gd name="T14" fmla="*/ 24 w 34"/>
                <a:gd name="T15" fmla="*/ 20 h 22"/>
                <a:gd name="T16" fmla="*/ 25 w 34"/>
                <a:gd name="T17" fmla="*/ 18 h 22"/>
                <a:gd name="T18" fmla="*/ 27 w 34"/>
                <a:gd name="T19" fmla="*/ 16 h 22"/>
                <a:gd name="T20" fmla="*/ 28 w 34"/>
                <a:gd name="T21" fmla="*/ 14 h 22"/>
                <a:gd name="T22" fmla="*/ 30 w 34"/>
                <a:gd name="T23" fmla="*/ 11 h 22"/>
                <a:gd name="T24" fmla="*/ 31 w 34"/>
                <a:gd name="T25" fmla="*/ 9 h 22"/>
                <a:gd name="T26" fmla="*/ 31 w 34"/>
                <a:gd name="T27" fmla="*/ 7 h 22"/>
                <a:gd name="T28" fmla="*/ 33 w 34"/>
                <a:gd name="T29" fmla="*/ 5 h 22"/>
                <a:gd name="T30" fmla="*/ 33 w 34"/>
                <a:gd name="T31" fmla="*/ 2 h 22"/>
                <a:gd name="T32" fmla="*/ 34 w 3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2">
                  <a:moveTo>
                    <a:pt x="0" y="2"/>
                  </a:moveTo>
                  <a:lnTo>
                    <a:pt x="1" y="4"/>
                  </a:lnTo>
                  <a:lnTo>
                    <a:pt x="3" y="10"/>
                  </a:lnTo>
                  <a:lnTo>
                    <a:pt x="7" y="17"/>
                  </a:lnTo>
                  <a:lnTo>
                    <a:pt x="10" y="20"/>
                  </a:lnTo>
                  <a:lnTo>
                    <a:pt x="15" y="22"/>
                  </a:lnTo>
                  <a:lnTo>
                    <a:pt x="19" y="22"/>
                  </a:lnTo>
                  <a:lnTo>
                    <a:pt x="24" y="20"/>
                  </a:lnTo>
                  <a:lnTo>
                    <a:pt x="25" y="18"/>
                  </a:lnTo>
                  <a:lnTo>
                    <a:pt x="27" y="16"/>
                  </a:lnTo>
                  <a:lnTo>
                    <a:pt x="28" y="14"/>
                  </a:lnTo>
                  <a:lnTo>
                    <a:pt x="30" y="11"/>
                  </a:lnTo>
                  <a:lnTo>
                    <a:pt x="31" y="9"/>
                  </a:lnTo>
                  <a:lnTo>
                    <a:pt x="31" y="7"/>
                  </a:lnTo>
                  <a:lnTo>
                    <a:pt x="33" y="5"/>
                  </a:lnTo>
                  <a:lnTo>
                    <a:pt x="33" y="2"/>
                  </a:lnTo>
                  <a:lnTo>
                    <a:pt x="34"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1975" name="Group 391"/>
          <p:cNvGrpSpPr>
            <a:grpSpLocks/>
          </p:cNvGrpSpPr>
          <p:nvPr/>
        </p:nvGrpSpPr>
        <p:grpSpPr bwMode="auto">
          <a:xfrm>
            <a:off x="8087849" y="5377498"/>
            <a:ext cx="201007" cy="354013"/>
            <a:chOff x="4819" y="3336"/>
            <a:chExt cx="116" cy="223"/>
          </a:xfrm>
          <a:noFill/>
        </p:grpSpPr>
        <p:sp>
          <p:nvSpPr>
            <p:cNvPr id="3011976" name="Oval 392"/>
            <p:cNvSpPr>
              <a:spLocks noChangeArrowheads="1"/>
            </p:cNvSpPr>
            <p:nvPr/>
          </p:nvSpPr>
          <p:spPr bwMode="auto">
            <a:xfrm>
              <a:off x="4836" y="3336"/>
              <a:ext cx="80"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77" name="Line 393"/>
            <p:cNvSpPr>
              <a:spLocks noChangeShapeType="1"/>
            </p:cNvSpPr>
            <p:nvPr/>
          </p:nvSpPr>
          <p:spPr bwMode="auto">
            <a:xfrm flipH="1">
              <a:off x="4835" y="3551"/>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78" name="Oval 394"/>
            <p:cNvSpPr>
              <a:spLocks noChangeArrowheads="1"/>
            </p:cNvSpPr>
            <p:nvPr/>
          </p:nvSpPr>
          <p:spPr bwMode="auto">
            <a:xfrm>
              <a:off x="4819" y="3423"/>
              <a:ext cx="116" cy="88"/>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79" name="Line 395"/>
            <p:cNvSpPr>
              <a:spLocks noChangeShapeType="1"/>
            </p:cNvSpPr>
            <p:nvPr/>
          </p:nvSpPr>
          <p:spPr bwMode="auto">
            <a:xfrm flipH="1">
              <a:off x="4858" y="3512"/>
              <a:ext cx="7" cy="42"/>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80" name="Group 396"/>
            <p:cNvGrpSpPr>
              <a:grpSpLocks/>
            </p:cNvGrpSpPr>
            <p:nvPr/>
          </p:nvGrpSpPr>
          <p:grpSpPr bwMode="auto">
            <a:xfrm>
              <a:off x="4895" y="3512"/>
              <a:ext cx="28" cy="47"/>
              <a:chOff x="4895" y="3512"/>
              <a:chExt cx="28" cy="47"/>
            </a:xfrm>
            <a:grpFill/>
          </p:grpSpPr>
          <p:sp>
            <p:nvSpPr>
              <p:cNvPr id="3011981" name="Line 397"/>
              <p:cNvSpPr>
                <a:spLocks noChangeShapeType="1"/>
              </p:cNvSpPr>
              <p:nvPr/>
            </p:nvSpPr>
            <p:spPr bwMode="auto">
              <a:xfrm>
                <a:off x="4904" y="3556"/>
                <a:ext cx="19"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82" name="Line 398"/>
              <p:cNvSpPr>
                <a:spLocks noChangeShapeType="1"/>
              </p:cNvSpPr>
              <p:nvPr/>
            </p:nvSpPr>
            <p:spPr bwMode="auto">
              <a:xfrm>
                <a:off x="4895" y="3512"/>
                <a:ext cx="6" cy="42"/>
              </a:xfrm>
              <a:prstGeom prst="line">
                <a:avLst/>
              </a:prstGeom>
              <a:grpFill/>
              <a:ln w="12700">
                <a:solidFill>
                  <a:srgbClr val="000000"/>
                </a:solidFill>
                <a:round/>
                <a:headEnd/>
                <a:tailEnd/>
              </a:ln>
            </p:spPr>
            <p:txBody>
              <a:bodyPr/>
              <a:lstStyle/>
              <a:p>
                <a:pPr>
                  <a:buNone/>
                </a:pPr>
                <a:endParaRPr lang="tr-TR" sz="1610">
                  <a:latin typeface="+mj-lt"/>
                </a:endParaRPr>
              </a:p>
            </p:txBody>
          </p:sp>
        </p:grpSp>
        <p:grpSp>
          <p:nvGrpSpPr>
            <p:cNvPr id="3011983" name="Group 399"/>
            <p:cNvGrpSpPr>
              <a:grpSpLocks/>
            </p:cNvGrpSpPr>
            <p:nvPr/>
          </p:nvGrpSpPr>
          <p:grpSpPr bwMode="auto">
            <a:xfrm>
              <a:off x="4861" y="3380"/>
              <a:ext cx="34" cy="22"/>
              <a:chOff x="4861" y="3380"/>
              <a:chExt cx="34" cy="22"/>
            </a:xfrm>
            <a:grpFill/>
          </p:grpSpPr>
          <p:sp>
            <p:nvSpPr>
              <p:cNvPr id="3011984" name="Freeform 400"/>
              <p:cNvSpPr>
                <a:spLocks/>
              </p:cNvSpPr>
              <p:nvPr/>
            </p:nvSpPr>
            <p:spPr bwMode="auto">
              <a:xfrm>
                <a:off x="4861" y="3380"/>
                <a:ext cx="34" cy="22"/>
              </a:xfrm>
              <a:custGeom>
                <a:avLst/>
                <a:gdLst>
                  <a:gd name="T0" fmla="*/ 0 w 34"/>
                  <a:gd name="T1" fmla="*/ 2 h 22"/>
                  <a:gd name="T2" fmla="*/ 1 w 34"/>
                  <a:gd name="T3" fmla="*/ 4 h 22"/>
                  <a:gd name="T4" fmla="*/ 3 w 34"/>
                  <a:gd name="T5" fmla="*/ 10 h 22"/>
                  <a:gd name="T6" fmla="*/ 7 w 34"/>
                  <a:gd name="T7" fmla="*/ 17 h 22"/>
                  <a:gd name="T8" fmla="*/ 10 w 34"/>
                  <a:gd name="T9" fmla="*/ 20 h 22"/>
                  <a:gd name="T10" fmla="*/ 15 w 34"/>
                  <a:gd name="T11" fmla="*/ 22 h 22"/>
                  <a:gd name="T12" fmla="*/ 19 w 34"/>
                  <a:gd name="T13" fmla="*/ 22 h 22"/>
                  <a:gd name="T14" fmla="*/ 24 w 34"/>
                  <a:gd name="T15" fmla="*/ 20 h 22"/>
                  <a:gd name="T16" fmla="*/ 25 w 34"/>
                  <a:gd name="T17" fmla="*/ 18 h 22"/>
                  <a:gd name="T18" fmla="*/ 27 w 34"/>
                  <a:gd name="T19" fmla="*/ 16 h 22"/>
                  <a:gd name="T20" fmla="*/ 28 w 34"/>
                  <a:gd name="T21" fmla="*/ 14 h 22"/>
                  <a:gd name="T22" fmla="*/ 30 w 34"/>
                  <a:gd name="T23" fmla="*/ 11 h 22"/>
                  <a:gd name="T24" fmla="*/ 31 w 34"/>
                  <a:gd name="T25" fmla="*/ 9 h 22"/>
                  <a:gd name="T26" fmla="*/ 31 w 34"/>
                  <a:gd name="T27" fmla="*/ 7 h 22"/>
                  <a:gd name="T28" fmla="*/ 33 w 34"/>
                  <a:gd name="T29" fmla="*/ 5 h 22"/>
                  <a:gd name="T30" fmla="*/ 33 w 34"/>
                  <a:gd name="T31" fmla="*/ 2 h 22"/>
                  <a:gd name="T32" fmla="*/ 34 w 34"/>
                  <a:gd name="T33" fmla="*/ 0 h 22"/>
                  <a:gd name="T34" fmla="*/ 0 w 34"/>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2">
                    <a:moveTo>
                      <a:pt x="0" y="2"/>
                    </a:moveTo>
                    <a:lnTo>
                      <a:pt x="1" y="4"/>
                    </a:lnTo>
                    <a:lnTo>
                      <a:pt x="3" y="10"/>
                    </a:lnTo>
                    <a:lnTo>
                      <a:pt x="7" y="17"/>
                    </a:lnTo>
                    <a:lnTo>
                      <a:pt x="10" y="20"/>
                    </a:lnTo>
                    <a:lnTo>
                      <a:pt x="15" y="22"/>
                    </a:lnTo>
                    <a:lnTo>
                      <a:pt x="19" y="22"/>
                    </a:lnTo>
                    <a:lnTo>
                      <a:pt x="24" y="20"/>
                    </a:lnTo>
                    <a:lnTo>
                      <a:pt x="25" y="18"/>
                    </a:lnTo>
                    <a:lnTo>
                      <a:pt x="27" y="16"/>
                    </a:lnTo>
                    <a:lnTo>
                      <a:pt x="28" y="14"/>
                    </a:lnTo>
                    <a:lnTo>
                      <a:pt x="30" y="11"/>
                    </a:lnTo>
                    <a:lnTo>
                      <a:pt x="31" y="9"/>
                    </a:lnTo>
                    <a:lnTo>
                      <a:pt x="31" y="7"/>
                    </a:lnTo>
                    <a:lnTo>
                      <a:pt x="33" y="5"/>
                    </a:lnTo>
                    <a:lnTo>
                      <a:pt x="33" y="2"/>
                    </a:lnTo>
                    <a:lnTo>
                      <a:pt x="3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1985" name="Freeform 401"/>
              <p:cNvSpPr>
                <a:spLocks/>
              </p:cNvSpPr>
              <p:nvPr/>
            </p:nvSpPr>
            <p:spPr bwMode="auto">
              <a:xfrm>
                <a:off x="4861" y="3380"/>
                <a:ext cx="34" cy="22"/>
              </a:xfrm>
              <a:custGeom>
                <a:avLst/>
                <a:gdLst>
                  <a:gd name="T0" fmla="*/ 0 w 34"/>
                  <a:gd name="T1" fmla="*/ 2 h 22"/>
                  <a:gd name="T2" fmla="*/ 1 w 34"/>
                  <a:gd name="T3" fmla="*/ 4 h 22"/>
                  <a:gd name="T4" fmla="*/ 3 w 34"/>
                  <a:gd name="T5" fmla="*/ 10 h 22"/>
                  <a:gd name="T6" fmla="*/ 7 w 34"/>
                  <a:gd name="T7" fmla="*/ 17 h 22"/>
                  <a:gd name="T8" fmla="*/ 10 w 34"/>
                  <a:gd name="T9" fmla="*/ 20 h 22"/>
                  <a:gd name="T10" fmla="*/ 15 w 34"/>
                  <a:gd name="T11" fmla="*/ 22 h 22"/>
                  <a:gd name="T12" fmla="*/ 19 w 34"/>
                  <a:gd name="T13" fmla="*/ 22 h 22"/>
                  <a:gd name="T14" fmla="*/ 24 w 34"/>
                  <a:gd name="T15" fmla="*/ 20 h 22"/>
                  <a:gd name="T16" fmla="*/ 25 w 34"/>
                  <a:gd name="T17" fmla="*/ 18 h 22"/>
                  <a:gd name="T18" fmla="*/ 27 w 34"/>
                  <a:gd name="T19" fmla="*/ 16 h 22"/>
                  <a:gd name="T20" fmla="*/ 28 w 34"/>
                  <a:gd name="T21" fmla="*/ 14 h 22"/>
                  <a:gd name="T22" fmla="*/ 30 w 34"/>
                  <a:gd name="T23" fmla="*/ 11 h 22"/>
                  <a:gd name="T24" fmla="*/ 31 w 34"/>
                  <a:gd name="T25" fmla="*/ 9 h 22"/>
                  <a:gd name="T26" fmla="*/ 31 w 34"/>
                  <a:gd name="T27" fmla="*/ 7 h 22"/>
                  <a:gd name="T28" fmla="*/ 33 w 34"/>
                  <a:gd name="T29" fmla="*/ 5 h 22"/>
                  <a:gd name="T30" fmla="*/ 33 w 34"/>
                  <a:gd name="T31" fmla="*/ 2 h 22"/>
                  <a:gd name="T32" fmla="*/ 34 w 3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2">
                    <a:moveTo>
                      <a:pt x="0" y="2"/>
                    </a:moveTo>
                    <a:lnTo>
                      <a:pt x="1" y="4"/>
                    </a:lnTo>
                    <a:lnTo>
                      <a:pt x="3" y="10"/>
                    </a:lnTo>
                    <a:lnTo>
                      <a:pt x="7" y="17"/>
                    </a:lnTo>
                    <a:lnTo>
                      <a:pt x="10" y="20"/>
                    </a:lnTo>
                    <a:lnTo>
                      <a:pt x="15" y="22"/>
                    </a:lnTo>
                    <a:lnTo>
                      <a:pt x="19" y="22"/>
                    </a:lnTo>
                    <a:lnTo>
                      <a:pt x="24" y="20"/>
                    </a:lnTo>
                    <a:lnTo>
                      <a:pt x="25" y="18"/>
                    </a:lnTo>
                    <a:lnTo>
                      <a:pt x="27" y="16"/>
                    </a:lnTo>
                    <a:lnTo>
                      <a:pt x="28" y="14"/>
                    </a:lnTo>
                    <a:lnTo>
                      <a:pt x="30" y="11"/>
                    </a:lnTo>
                    <a:lnTo>
                      <a:pt x="31" y="9"/>
                    </a:lnTo>
                    <a:lnTo>
                      <a:pt x="31" y="7"/>
                    </a:lnTo>
                    <a:lnTo>
                      <a:pt x="33" y="5"/>
                    </a:lnTo>
                    <a:lnTo>
                      <a:pt x="33" y="2"/>
                    </a:lnTo>
                    <a:lnTo>
                      <a:pt x="34" y="0"/>
                    </a:lnTo>
                  </a:path>
                </a:pathLst>
              </a:custGeom>
              <a:grpFill/>
              <a:ln w="12700">
                <a:solidFill>
                  <a:srgbClr val="FFFFFF"/>
                </a:solidFill>
                <a:prstDash val="solid"/>
                <a:round/>
                <a:headEnd/>
                <a:tailEnd/>
              </a:ln>
            </p:spPr>
            <p:txBody>
              <a:bodyPr/>
              <a:lstStyle/>
              <a:p>
                <a:pPr>
                  <a:buNone/>
                </a:pPr>
                <a:endParaRPr lang="tr-TR" sz="1610">
                  <a:latin typeface="+mj-lt"/>
                </a:endParaRPr>
              </a:p>
            </p:txBody>
          </p:sp>
        </p:grpSp>
      </p:grpSp>
      <p:grpSp>
        <p:nvGrpSpPr>
          <p:cNvPr id="3011986" name="Group 402"/>
          <p:cNvGrpSpPr>
            <a:grpSpLocks/>
          </p:cNvGrpSpPr>
          <p:nvPr/>
        </p:nvGrpSpPr>
        <p:grpSpPr bwMode="auto">
          <a:xfrm>
            <a:off x="6866207" y="4893311"/>
            <a:ext cx="202741" cy="352425"/>
            <a:chOff x="4114" y="3031"/>
            <a:chExt cx="117" cy="222"/>
          </a:xfrm>
          <a:noFill/>
        </p:grpSpPr>
        <p:sp>
          <p:nvSpPr>
            <p:cNvPr id="3011987" name="Oval 403"/>
            <p:cNvSpPr>
              <a:spLocks noChangeArrowheads="1"/>
            </p:cNvSpPr>
            <p:nvPr/>
          </p:nvSpPr>
          <p:spPr bwMode="auto">
            <a:xfrm>
              <a:off x="4132" y="3031"/>
              <a:ext cx="80" cy="80"/>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88" name="Line 404"/>
            <p:cNvSpPr>
              <a:spLocks noChangeShapeType="1"/>
            </p:cNvSpPr>
            <p:nvPr/>
          </p:nvSpPr>
          <p:spPr bwMode="auto">
            <a:xfrm flipH="1">
              <a:off x="4131" y="3245"/>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89" name="Oval 405"/>
            <p:cNvSpPr>
              <a:spLocks noChangeArrowheads="1"/>
            </p:cNvSpPr>
            <p:nvPr/>
          </p:nvSpPr>
          <p:spPr bwMode="auto">
            <a:xfrm>
              <a:off x="4114" y="3118"/>
              <a:ext cx="117" cy="86"/>
            </a:xfrm>
            <a:prstGeom prst="ellipse">
              <a:avLst/>
            </a:prstGeom>
            <a:grpFill/>
            <a:ln w="12700">
              <a:solidFill>
                <a:srgbClr val="000000"/>
              </a:solidFill>
              <a:round/>
              <a:headEnd/>
              <a:tailEnd/>
            </a:ln>
          </p:spPr>
          <p:txBody>
            <a:bodyPr/>
            <a:lstStyle/>
            <a:p>
              <a:pPr>
                <a:buNone/>
              </a:pPr>
              <a:endParaRPr lang="tr-TR" sz="1610">
                <a:latin typeface="+mj-lt"/>
              </a:endParaRPr>
            </a:p>
          </p:txBody>
        </p:sp>
        <p:sp>
          <p:nvSpPr>
            <p:cNvPr id="3011990" name="Line 406"/>
            <p:cNvSpPr>
              <a:spLocks noChangeShapeType="1"/>
            </p:cNvSpPr>
            <p:nvPr/>
          </p:nvSpPr>
          <p:spPr bwMode="auto">
            <a:xfrm flipH="1">
              <a:off x="4154" y="3204"/>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nvGrpSpPr>
            <p:cNvPr id="3011991" name="Group 407"/>
            <p:cNvGrpSpPr>
              <a:grpSpLocks/>
            </p:cNvGrpSpPr>
            <p:nvPr/>
          </p:nvGrpSpPr>
          <p:grpSpPr bwMode="auto">
            <a:xfrm>
              <a:off x="4191" y="3204"/>
              <a:ext cx="28" cy="49"/>
              <a:chOff x="4191" y="3204"/>
              <a:chExt cx="28" cy="49"/>
            </a:xfrm>
            <a:grpFill/>
          </p:grpSpPr>
          <p:sp>
            <p:nvSpPr>
              <p:cNvPr id="3011992" name="Line 408"/>
              <p:cNvSpPr>
                <a:spLocks noChangeShapeType="1"/>
              </p:cNvSpPr>
              <p:nvPr/>
            </p:nvSpPr>
            <p:spPr bwMode="auto">
              <a:xfrm>
                <a:off x="4199" y="3250"/>
                <a:ext cx="20" cy="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1993" name="Line 409"/>
              <p:cNvSpPr>
                <a:spLocks noChangeShapeType="1"/>
              </p:cNvSpPr>
              <p:nvPr/>
            </p:nvSpPr>
            <p:spPr bwMode="auto">
              <a:xfrm>
                <a:off x="4191" y="3204"/>
                <a:ext cx="7" cy="43"/>
              </a:xfrm>
              <a:prstGeom prst="line">
                <a:avLst/>
              </a:prstGeom>
              <a:grpFill/>
              <a:ln w="12700">
                <a:solidFill>
                  <a:srgbClr val="000000"/>
                </a:solidFill>
                <a:round/>
                <a:headEnd/>
                <a:tailEnd/>
              </a:ln>
            </p:spPr>
            <p:txBody>
              <a:bodyPr/>
              <a:lstStyle/>
              <a:p>
                <a:pPr>
                  <a:buNone/>
                </a:pPr>
                <a:endParaRPr lang="tr-TR" sz="1610">
                  <a:latin typeface="+mj-lt"/>
                </a:endParaRPr>
              </a:p>
            </p:txBody>
          </p:sp>
        </p:grpSp>
        <p:sp>
          <p:nvSpPr>
            <p:cNvPr id="3011994" name="Freeform 410"/>
            <p:cNvSpPr>
              <a:spLocks/>
            </p:cNvSpPr>
            <p:nvPr/>
          </p:nvSpPr>
          <p:spPr bwMode="auto">
            <a:xfrm>
              <a:off x="4156" y="3075"/>
              <a:ext cx="35" cy="22"/>
            </a:xfrm>
            <a:custGeom>
              <a:avLst/>
              <a:gdLst>
                <a:gd name="T0" fmla="*/ 0 w 35"/>
                <a:gd name="T1" fmla="*/ 2 h 22"/>
                <a:gd name="T2" fmla="*/ 2 w 35"/>
                <a:gd name="T3" fmla="*/ 4 h 22"/>
                <a:gd name="T4" fmla="*/ 3 w 35"/>
                <a:gd name="T5" fmla="*/ 10 h 22"/>
                <a:gd name="T6" fmla="*/ 8 w 35"/>
                <a:gd name="T7" fmla="*/ 17 h 22"/>
                <a:gd name="T8" fmla="*/ 11 w 35"/>
                <a:gd name="T9" fmla="*/ 20 h 22"/>
                <a:gd name="T10" fmla="*/ 15 w 35"/>
                <a:gd name="T11" fmla="*/ 22 h 22"/>
                <a:gd name="T12" fmla="*/ 20 w 35"/>
                <a:gd name="T13" fmla="*/ 22 h 22"/>
                <a:gd name="T14" fmla="*/ 24 w 35"/>
                <a:gd name="T15" fmla="*/ 20 h 22"/>
                <a:gd name="T16" fmla="*/ 26 w 35"/>
                <a:gd name="T17" fmla="*/ 18 h 22"/>
                <a:gd name="T18" fmla="*/ 27 w 35"/>
                <a:gd name="T19" fmla="*/ 16 h 22"/>
                <a:gd name="T20" fmla="*/ 29 w 35"/>
                <a:gd name="T21" fmla="*/ 14 h 22"/>
                <a:gd name="T22" fmla="*/ 30 w 35"/>
                <a:gd name="T23" fmla="*/ 11 h 22"/>
                <a:gd name="T24" fmla="*/ 32 w 35"/>
                <a:gd name="T25" fmla="*/ 9 h 22"/>
                <a:gd name="T26" fmla="*/ 32 w 35"/>
                <a:gd name="T27" fmla="*/ 7 h 22"/>
                <a:gd name="T28" fmla="*/ 33 w 35"/>
                <a:gd name="T29" fmla="*/ 5 h 22"/>
                <a:gd name="T30" fmla="*/ 33 w 35"/>
                <a:gd name="T31" fmla="*/ 2 h 22"/>
                <a:gd name="T32" fmla="*/ 35 w 35"/>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2">
                  <a:moveTo>
                    <a:pt x="0" y="2"/>
                  </a:moveTo>
                  <a:lnTo>
                    <a:pt x="2" y="4"/>
                  </a:lnTo>
                  <a:lnTo>
                    <a:pt x="3" y="10"/>
                  </a:lnTo>
                  <a:lnTo>
                    <a:pt x="8" y="17"/>
                  </a:lnTo>
                  <a:lnTo>
                    <a:pt x="11" y="20"/>
                  </a:lnTo>
                  <a:lnTo>
                    <a:pt x="15" y="22"/>
                  </a:lnTo>
                  <a:lnTo>
                    <a:pt x="20" y="22"/>
                  </a:lnTo>
                  <a:lnTo>
                    <a:pt x="24" y="20"/>
                  </a:lnTo>
                  <a:lnTo>
                    <a:pt x="26" y="18"/>
                  </a:lnTo>
                  <a:lnTo>
                    <a:pt x="27" y="16"/>
                  </a:lnTo>
                  <a:lnTo>
                    <a:pt x="29" y="14"/>
                  </a:lnTo>
                  <a:lnTo>
                    <a:pt x="30" y="11"/>
                  </a:lnTo>
                  <a:lnTo>
                    <a:pt x="32" y="9"/>
                  </a:lnTo>
                  <a:lnTo>
                    <a:pt x="32" y="7"/>
                  </a:lnTo>
                  <a:lnTo>
                    <a:pt x="33" y="5"/>
                  </a:lnTo>
                  <a:lnTo>
                    <a:pt x="33" y="2"/>
                  </a:lnTo>
                  <a:lnTo>
                    <a:pt x="35"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sp>
        <p:nvSpPr>
          <p:cNvPr id="3012002" name="Rectangle 418"/>
          <p:cNvSpPr>
            <a:spLocks noChangeArrowheads="1"/>
          </p:cNvSpPr>
          <p:nvPr/>
        </p:nvSpPr>
        <p:spPr bwMode="auto">
          <a:xfrm>
            <a:off x="9256808" y="4906013"/>
            <a:ext cx="434414" cy="701731"/>
          </a:xfrm>
          <a:prstGeom prst="rect">
            <a:avLst/>
          </a:prstGeom>
          <a:noFill/>
          <a:ln>
            <a:noFill/>
          </a:ln>
        </p:spPr>
        <p:txBody>
          <a:bodyPr wrap="none" lIns="0" tIns="0" rIns="0" bIns="0">
            <a:spAutoFit/>
          </a:bodyPr>
          <a:lstStyle/>
          <a:p>
            <a:pPr>
              <a:buNone/>
            </a:pPr>
            <a:r>
              <a:rPr lang="en-US" sz="4560">
                <a:solidFill>
                  <a:srgbClr val="000000"/>
                </a:solidFill>
                <a:latin typeface="+mj-lt"/>
              </a:rPr>
              <a:t>D</a:t>
            </a:r>
            <a:endParaRPr lang="en-US" sz="1610">
              <a:latin typeface="+mj-lt"/>
            </a:endParaRPr>
          </a:p>
        </p:txBody>
      </p:sp>
      <p:sp>
        <p:nvSpPr>
          <p:cNvPr id="3012003" name="Line 419"/>
          <p:cNvSpPr>
            <a:spLocks noChangeShapeType="1"/>
          </p:cNvSpPr>
          <p:nvPr/>
        </p:nvSpPr>
        <p:spPr bwMode="auto">
          <a:xfrm>
            <a:off x="1268080" y="2867299"/>
            <a:ext cx="8595289" cy="1588"/>
          </a:xfrm>
          <a:prstGeom prst="line">
            <a:avLst/>
          </a:prstGeom>
          <a:noFill/>
          <a:ln w="38100">
            <a:solidFill>
              <a:srgbClr val="00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lIns="96216" tIns="48108" rIns="96216" bIns="48108"/>
          <a:lstStyle/>
          <a:p>
            <a:pPr>
              <a:buNone/>
            </a:pPr>
            <a:endParaRPr lang="tr-TR" sz="1610">
              <a:latin typeface="+mj-lt"/>
            </a:endParaRPr>
          </a:p>
        </p:txBody>
      </p:sp>
      <p:sp>
        <p:nvSpPr>
          <p:cNvPr id="3012004" name="Line 420"/>
          <p:cNvSpPr>
            <a:spLocks noChangeShapeType="1"/>
          </p:cNvSpPr>
          <p:nvPr/>
        </p:nvSpPr>
        <p:spPr bwMode="auto">
          <a:xfrm>
            <a:off x="1268080" y="4676489"/>
            <a:ext cx="8595289" cy="1587"/>
          </a:xfrm>
          <a:prstGeom prst="line">
            <a:avLst/>
          </a:prstGeom>
          <a:noFill/>
          <a:ln w="38100">
            <a:solidFill>
              <a:srgbClr val="00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lIns="96216" tIns="48108" rIns="96216" bIns="48108"/>
          <a:lstStyle/>
          <a:p>
            <a:pPr>
              <a:buNone/>
            </a:pPr>
            <a:endParaRPr lang="tr-TR" sz="1610">
              <a:latin typeface="+mj-lt"/>
            </a:endParaRPr>
          </a:p>
        </p:txBody>
      </p:sp>
      <p:sp>
        <p:nvSpPr>
          <p:cNvPr id="3012005" name="Text Box 421"/>
          <p:cNvSpPr txBox="1">
            <a:spLocks noChangeArrowheads="1"/>
          </p:cNvSpPr>
          <p:nvPr/>
        </p:nvSpPr>
        <p:spPr bwMode="auto">
          <a:xfrm>
            <a:off x="8314866" y="1580813"/>
            <a:ext cx="1122872" cy="757593"/>
          </a:xfrm>
          <a:prstGeom prst="rect">
            <a:avLst/>
          </a:prstGeom>
          <a:noFill/>
          <a:ln>
            <a:noFill/>
          </a:ln>
          <a:effectLst/>
        </p:spPr>
        <p:txBody>
          <a:bodyPr lIns="96216" tIns="48108" rIns="96216" bIns="48108">
            <a:spAutoFit/>
          </a:bodyPr>
          <a:lstStyle/>
          <a:p>
            <a:pPr>
              <a:spcBef>
                <a:spcPct val="50000"/>
              </a:spcBef>
              <a:buNone/>
            </a:pPr>
            <a:r>
              <a:rPr lang="tr-TR" sz="2146" dirty="0">
                <a:latin typeface="+mj-lt"/>
              </a:rPr>
              <a:t>Hedef Değer</a:t>
            </a:r>
          </a:p>
        </p:txBody>
      </p:sp>
      <p:sp>
        <p:nvSpPr>
          <p:cNvPr id="3012006" name="Text Box 422"/>
          <p:cNvSpPr txBox="1">
            <a:spLocks noChangeArrowheads="1"/>
          </p:cNvSpPr>
          <p:nvPr/>
        </p:nvSpPr>
        <p:spPr bwMode="auto">
          <a:xfrm>
            <a:off x="1594344" y="1855472"/>
            <a:ext cx="4713288" cy="427374"/>
          </a:xfrm>
          <a:prstGeom prst="rect">
            <a:avLst/>
          </a:prstGeom>
          <a:noFill/>
          <a:ln>
            <a:noFill/>
          </a:ln>
          <a:effectLst/>
        </p:spPr>
        <p:txBody>
          <a:bodyPr lIns="96216" tIns="48108" rIns="96216" bIns="48108">
            <a:spAutoFit/>
          </a:bodyPr>
          <a:lstStyle/>
          <a:p>
            <a:pPr>
              <a:spcBef>
                <a:spcPct val="50000"/>
              </a:spcBef>
              <a:buNone/>
            </a:pPr>
            <a:r>
              <a:rPr lang="tr-TR" sz="2146">
                <a:latin typeface="+mj-lt"/>
              </a:rPr>
              <a:t>Tek örnek – hedef değere karşı</a:t>
            </a:r>
          </a:p>
        </p:txBody>
      </p:sp>
      <p:sp>
        <p:nvSpPr>
          <p:cNvPr id="3012007" name="Text Box 423"/>
          <p:cNvSpPr txBox="1">
            <a:spLocks noChangeArrowheads="1"/>
          </p:cNvSpPr>
          <p:nvPr/>
        </p:nvSpPr>
        <p:spPr bwMode="auto">
          <a:xfrm>
            <a:off x="1330953" y="3608072"/>
            <a:ext cx="4713288" cy="427374"/>
          </a:xfrm>
          <a:prstGeom prst="rect">
            <a:avLst/>
          </a:prstGeom>
          <a:noFill/>
          <a:ln>
            <a:noFill/>
          </a:ln>
          <a:effectLst/>
        </p:spPr>
        <p:txBody>
          <a:bodyPr lIns="96216" tIns="48108" rIns="96216" bIns="48108">
            <a:spAutoFit/>
          </a:bodyPr>
          <a:lstStyle/>
          <a:p>
            <a:pPr>
              <a:spcBef>
                <a:spcPct val="50000"/>
              </a:spcBef>
              <a:buNone/>
            </a:pPr>
            <a:r>
              <a:rPr lang="tr-TR" sz="2146">
                <a:latin typeface="+mj-lt"/>
              </a:rPr>
              <a:t>İki bağımsız örnek karşılaştırması </a:t>
            </a:r>
          </a:p>
        </p:txBody>
      </p:sp>
      <p:sp>
        <p:nvSpPr>
          <p:cNvPr id="3012008" name="Text Box 424"/>
          <p:cNvSpPr txBox="1">
            <a:spLocks noChangeArrowheads="1"/>
          </p:cNvSpPr>
          <p:nvPr/>
        </p:nvSpPr>
        <p:spPr bwMode="auto">
          <a:xfrm>
            <a:off x="1004991" y="5275642"/>
            <a:ext cx="4713288" cy="757593"/>
          </a:xfrm>
          <a:prstGeom prst="rect">
            <a:avLst/>
          </a:prstGeom>
          <a:noFill/>
          <a:ln>
            <a:noFill/>
          </a:ln>
          <a:effectLst/>
        </p:spPr>
        <p:txBody>
          <a:bodyPr lIns="96216" tIns="48108" rIns="96216" bIns="48108">
            <a:spAutoFit/>
          </a:bodyPr>
          <a:lstStyle/>
          <a:p>
            <a:pPr>
              <a:spcBef>
                <a:spcPct val="50000"/>
              </a:spcBef>
              <a:buNone/>
            </a:pPr>
            <a:r>
              <a:rPr lang="tr-TR" sz="2146" dirty="0">
                <a:latin typeface="+mj-lt"/>
              </a:rPr>
              <a:t>İki bağımlı  örnek farkının D  Sıfırla veya bir değerle karşılaştırması </a:t>
            </a:r>
          </a:p>
        </p:txBody>
      </p:sp>
      <p:sp>
        <p:nvSpPr>
          <p:cNvPr id="3" name="Veri Yer Tutucusu 2">
            <a:extLst>
              <a:ext uri="{FF2B5EF4-FFF2-40B4-BE49-F238E27FC236}">
                <a16:creationId xmlns:a16="http://schemas.microsoft.com/office/drawing/2014/main" id="{777F958C-9440-0D95-18AD-92A468B40D47}"/>
              </a:ext>
            </a:extLst>
          </p:cNvPr>
          <p:cNvSpPr>
            <a:spLocks noGrp="1"/>
          </p:cNvSpPr>
          <p:nvPr>
            <p:ph type="dt" sz="half" idx="10"/>
          </p:nvPr>
        </p:nvSpPr>
        <p:spPr>
          <a:noFill/>
        </p:spPr>
        <p:txBody>
          <a:bodyPr/>
          <a:lstStyle/>
          <a:p>
            <a:endParaRPr lang="tr-TR" dirty="0">
              <a:latin typeface="+mj-lt"/>
            </a:endParaRPr>
          </a:p>
        </p:txBody>
      </p:sp>
      <p:sp>
        <p:nvSpPr>
          <p:cNvPr id="2" name="Başlık 1"/>
          <p:cNvSpPr>
            <a:spLocks noGrp="1"/>
          </p:cNvSpPr>
          <p:nvPr>
            <p:ph type="title"/>
          </p:nvPr>
        </p:nvSpPr>
        <p:spPr>
          <a:noFill/>
        </p:spPr>
        <p:txBody>
          <a:bodyPr/>
          <a:lstStyle/>
          <a:p>
            <a:r>
              <a:rPr lang="tr-TR" dirty="0">
                <a:latin typeface="+mj-lt"/>
              </a:rPr>
              <a:t>Ortalama karşılaştırmaları</a:t>
            </a:r>
            <a:br>
              <a:rPr lang="tr-TR" dirty="0">
                <a:latin typeface="+mj-lt"/>
              </a:rPr>
            </a:br>
            <a:endParaRPr lang="tr-TR" dirty="0">
              <a:latin typeface="+mj-lt"/>
            </a:endParaRPr>
          </a:p>
        </p:txBody>
      </p:sp>
      <p:sp>
        <p:nvSpPr>
          <p:cNvPr id="5" name="Slayt Numarası Yer Tutucusu 4">
            <a:extLst>
              <a:ext uri="{FF2B5EF4-FFF2-40B4-BE49-F238E27FC236}">
                <a16:creationId xmlns:a16="http://schemas.microsoft.com/office/drawing/2014/main" id="{B4CA4996-41AE-436D-F630-9FBC059506DD}"/>
              </a:ext>
            </a:extLst>
          </p:cNvPr>
          <p:cNvSpPr>
            <a:spLocks noGrp="1"/>
          </p:cNvSpPr>
          <p:nvPr>
            <p:ph type="sldNum" sz="quarter" idx="4294967295"/>
          </p:nvPr>
        </p:nvSpPr>
        <p:spPr>
          <a:xfrm>
            <a:off x="11352213" y="6580188"/>
            <a:ext cx="839787" cy="287337"/>
          </a:xfrm>
          <a:prstGeom prst="rect">
            <a:avLst/>
          </a:prstGeom>
          <a:noFill/>
        </p:spPr>
        <p:txBody>
          <a:bodyPr/>
          <a:lstStyle/>
          <a:p>
            <a:fld id="{B1DEFA8C-F947-479F-BE07-76B6B3F80BF1}" type="slidenum">
              <a:rPr lang="tr-TR" smtClean="0">
                <a:latin typeface="+mj-lt"/>
              </a:rPr>
              <a:pPr/>
              <a:t>80</a:t>
            </a:fld>
            <a:endParaRPr lang="tr-TR">
              <a:latin typeface="+mj-lt"/>
            </a:endParaRPr>
          </a:p>
        </p:txBody>
      </p:sp>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8CF71D16-31A5-30B3-F401-3B87F5A0749D}"/>
                  </a:ext>
                </a:extLst>
              </p:cNvPr>
              <p:cNvSpPr txBox="1"/>
              <p:nvPr/>
            </p:nvSpPr>
            <p:spPr>
              <a:xfrm>
                <a:off x="6692970" y="3944184"/>
                <a:ext cx="64902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latin typeface="Cambria Math" panose="02040503050406030204" pitchFamily="18" charset="0"/>
                            </a:rPr>
                          </m:ctrlPr>
                        </m:sSubPr>
                        <m:e>
                          <m:r>
                            <a:rPr lang="en-GB" sz="4000" i="1" smtClean="0">
                              <a:latin typeface="Cambria Math" panose="02040503050406030204" pitchFamily="18" charset="0"/>
                              <a:ea typeface="Cambria Math" panose="02040503050406030204" pitchFamily="18" charset="0"/>
                            </a:rPr>
                            <m:t>𝜇</m:t>
                          </m:r>
                        </m:e>
                        <m:sub>
                          <m:r>
                            <a:rPr lang="tr-TR" sz="4000" b="0" i="1" smtClean="0">
                              <a:latin typeface="Cambria Math" panose="02040503050406030204" pitchFamily="18" charset="0"/>
                            </a:rPr>
                            <m:t>1</m:t>
                          </m:r>
                        </m:sub>
                      </m:sSub>
                    </m:oMath>
                  </m:oMathPara>
                </a14:m>
                <a:endParaRPr lang="en-GB" sz="4000" dirty="0">
                  <a:latin typeface="+mj-lt"/>
                </a:endParaRPr>
              </a:p>
            </p:txBody>
          </p:sp>
        </mc:Choice>
        <mc:Fallback xmlns="">
          <p:sp>
            <p:nvSpPr>
              <p:cNvPr id="7" name="Metin kutusu 6">
                <a:extLst>
                  <a:ext uri="{FF2B5EF4-FFF2-40B4-BE49-F238E27FC236}">
                    <a16:creationId xmlns:a16="http://schemas.microsoft.com/office/drawing/2014/main" id="{8CF71D16-31A5-30B3-F401-3B87F5A0749D}"/>
                  </a:ext>
                </a:extLst>
              </p:cNvPr>
              <p:cNvSpPr txBox="1">
                <a:spLocks noRot="1" noChangeAspect="1" noMove="1" noResize="1" noEditPoints="1" noAdjustHandles="1" noChangeArrowheads="1" noChangeShapeType="1" noTextEdit="1"/>
              </p:cNvSpPr>
              <p:nvPr/>
            </p:nvSpPr>
            <p:spPr>
              <a:xfrm>
                <a:off x="6692970" y="3944184"/>
                <a:ext cx="649024" cy="61555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96344175-0230-11F0-A8A4-D42D0E4491E3}"/>
                  </a:ext>
                </a:extLst>
              </p:cNvPr>
              <p:cNvSpPr txBox="1"/>
              <p:nvPr/>
            </p:nvSpPr>
            <p:spPr>
              <a:xfrm>
                <a:off x="8655742" y="3961310"/>
                <a:ext cx="660886"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latin typeface="Cambria Math" panose="02040503050406030204" pitchFamily="18" charset="0"/>
                            </a:rPr>
                          </m:ctrlPr>
                        </m:sSubPr>
                        <m:e>
                          <m:r>
                            <a:rPr lang="en-GB" sz="4000" i="1" smtClean="0">
                              <a:latin typeface="Cambria Math" panose="02040503050406030204" pitchFamily="18" charset="0"/>
                              <a:ea typeface="Cambria Math" panose="02040503050406030204" pitchFamily="18" charset="0"/>
                            </a:rPr>
                            <m:t>𝜇</m:t>
                          </m:r>
                        </m:e>
                        <m:sub>
                          <m:r>
                            <a:rPr lang="tr-TR" sz="4000" b="0" i="1" smtClean="0">
                              <a:latin typeface="Cambria Math" panose="02040503050406030204" pitchFamily="18" charset="0"/>
                            </a:rPr>
                            <m:t>2</m:t>
                          </m:r>
                        </m:sub>
                      </m:sSub>
                    </m:oMath>
                  </m:oMathPara>
                </a14:m>
                <a:endParaRPr lang="en-GB" sz="4000" dirty="0">
                  <a:latin typeface="+mj-lt"/>
                </a:endParaRPr>
              </a:p>
            </p:txBody>
          </p:sp>
        </mc:Choice>
        <mc:Fallback xmlns="">
          <p:sp>
            <p:nvSpPr>
              <p:cNvPr id="8" name="Metin kutusu 7">
                <a:extLst>
                  <a:ext uri="{FF2B5EF4-FFF2-40B4-BE49-F238E27FC236}">
                    <a16:creationId xmlns:a16="http://schemas.microsoft.com/office/drawing/2014/main" id="{96344175-0230-11F0-A8A4-D42D0E4491E3}"/>
                  </a:ext>
                </a:extLst>
              </p:cNvPr>
              <p:cNvSpPr txBox="1">
                <a:spLocks noRot="1" noChangeAspect="1" noMove="1" noResize="1" noEditPoints="1" noAdjustHandles="1" noChangeArrowheads="1" noChangeShapeType="1" noTextEdit="1"/>
              </p:cNvSpPr>
              <p:nvPr/>
            </p:nvSpPr>
            <p:spPr>
              <a:xfrm>
                <a:off x="8655742" y="3961310"/>
                <a:ext cx="660886" cy="61555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D2307966-1037-B6C9-C6AF-B0ECE81AAC82}"/>
                  </a:ext>
                </a:extLst>
              </p:cNvPr>
              <p:cNvSpPr txBox="1"/>
              <p:nvPr/>
            </p:nvSpPr>
            <p:spPr>
              <a:xfrm>
                <a:off x="6116676" y="5728337"/>
                <a:ext cx="64902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latin typeface="Cambria Math" panose="02040503050406030204" pitchFamily="18" charset="0"/>
                            </a:rPr>
                          </m:ctrlPr>
                        </m:sSubPr>
                        <m:e>
                          <m:r>
                            <a:rPr lang="en-GB" sz="4000" i="1" smtClean="0">
                              <a:latin typeface="Cambria Math" panose="02040503050406030204" pitchFamily="18" charset="0"/>
                              <a:ea typeface="Cambria Math" panose="02040503050406030204" pitchFamily="18" charset="0"/>
                            </a:rPr>
                            <m:t>𝜇</m:t>
                          </m:r>
                        </m:e>
                        <m:sub>
                          <m:r>
                            <a:rPr lang="tr-TR" sz="4000" b="0" i="1" smtClean="0">
                              <a:latin typeface="Cambria Math" panose="02040503050406030204" pitchFamily="18" charset="0"/>
                            </a:rPr>
                            <m:t>1</m:t>
                          </m:r>
                        </m:sub>
                      </m:sSub>
                    </m:oMath>
                  </m:oMathPara>
                </a14:m>
                <a:endParaRPr lang="en-GB" sz="4000" dirty="0">
                  <a:latin typeface="+mj-lt"/>
                </a:endParaRPr>
              </a:p>
            </p:txBody>
          </p:sp>
        </mc:Choice>
        <mc:Fallback xmlns="">
          <p:sp>
            <p:nvSpPr>
              <p:cNvPr id="9" name="Metin kutusu 8">
                <a:extLst>
                  <a:ext uri="{FF2B5EF4-FFF2-40B4-BE49-F238E27FC236}">
                    <a16:creationId xmlns:a16="http://schemas.microsoft.com/office/drawing/2014/main" id="{D2307966-1037-B6C9-C6AF-B0ECE81AAC82}"/>
                  </a:ext>
                </a:extLst>
              </p:cNvPr>
              <p:cNvSpPr txBox="1">
                <a:spLocks noRot="1" noChangeAspect="1" noMove="1" noResize="1" noEditPoints="1" noAdjustHandles="1" noChangeArrowheads="1" noChangeShapeType="1" noTextEdit="1"/>
              </p:cNvSpPr>
              <p:nvPr/>
            </p:nvSpPr>
            <p:spPr>
              <a:xfrm>
                <a:off x="6116676" y="5728337"/>
                <a:ext cx="649024" cy="61555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BBCD2033-6DE1-EDCF-180B-E4B6947BFF44}"/>
                  </a:ext>
                </a:extLst>
              </p:cNvPr>
              <p:cNvSpPr txBox="1"/>
              <p:nvPr/>
            </p:nvSpPr>
            <p:spPr>
              <a:xfrm>
                <a:off x="7934153" y="5812475"/>
                <a:ext cx="660886"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latin typeface="Cambria Math" panose="02040503050406030204" pitchFamily="18" charset="0"/>
                            </a:rPr>
                          </m:ctrlPr>
                        </m:sSubPr>
                        <m:e>
                          <m:r>
                            <a:rPr lang="en-GB" sz="4000" i="1" smtClean="0">
                              <a:latin typeface="Cambria Math" panose="02040503050406030204" pitchFamily="18" charset="0"/>
                              <a:ea typeface="Cambria Math" panose="02040503050406030204" pitchFamily="18" charset="0"/>
                            </a:rPr>
                            <m:t>𝜇</m:t>
                          </m:r>
                        </m:e>
                        <m:sub>
                          <m:r>
                            <a:rPr lang="tr-TR" sz="4000" b="0" i="1" smtClean="0">
                              <a:latin typeface="Cambria Math" panose="02040503050406030204" pitchFamily="18" charset="0"/>
                            </a:rPr>
                            <m:t>2</m:t>
                          </m:r>
                        </m:sub>
                      </m:sSub>
                    </m:oMath>
                  </m:oMathPara>
                </a14:m>
                <a:endParaRPr lang="en-GB" sz="4000" dirty="0">
                  <a:latin typeface="+mj-lt"/>
                </a:endParaRPr>
              </a:p>
            </p:txBody>
          </p:sp>
        </mc:Choice>
        <mc:Fallback xmlns="">
          <p:sp>
            <p:nvSpPr>
              <p:cNvPr id="10" name="Metin kutusu 9">
                <a:extLst>
                  <a:ext uri="{FF2B5EF4-FFF2-40B4-BE49-F238E27FC236}">
                    <a16:creationId xmlns:a16="http://schemas.microsoft.com/office/drawing/2014/main" id="{BBCD2033-6DE1-EDCF-180B-E4B6947BFF44}"/>
                  </a:ext>
                </a:extLst>
              </p:cNvPr>
              <p:cNvSpPr txBox="1">
                <a:spLocks noRot="1" noChangeAspect="1" noMove="1" noResize="1" noEditPoints="1" noAdjustHandles="1" noChangeArrowheads="1" noChangeShapeType="1" noTextEdit="1"/>
              </p:cNvSpPr>
              <p:nvPr/>
            </p:nvSpPr>
            <p:spPr>
              <a:xfrm>
                <a:off x="7934153" y="5812475"/>
                <a:ext cx="660886" cy="61555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Metin kutusu 10">
                <a:extLst>
                  <a:ext uri="{FF2B5EF4-FFF2-40B4-BE49-F238E27FC236}">
                    <a16:creationId xmlns:a16="http://schemas.microsoft.com/office/drawing/2014/main" id="{3B7B9B34-7405-B9B9-3CFF-9BAA35B9854B}"/>
                  </a:ext>
                </a:extLst>
              </p:cNvPr>
              <p:cNvSpPr txBox="1"/>
              <p:nvPr/>
            </p:nvSpPr>
            <p:spPr>
              <a:xfrm>
                <a:off x="6560628" y="2193671"/>
                <a:ext cx="687689"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latin typeface="Cambria Math" panose="02040503050406030204" pitchFamily="18" charset="0"/>
                            </a:rPr>
                          </m:ctrlPr>
                        </m:sSubPr>
                        <m:e>
                          <m:r>
                            <a:rPr lang="en-GB" sz="4000" i="1" smtClean="0">
                              <a:latin typeface="Cambria Math" panose="02040503050406030204" pitchFamily="18" charset="0"/>
                              <a:ea typeface="Cambria Math" panose="02040503050406030204" pitchFamily="18" charset="0"/>
                            </a:rPr>
                            <m:t>𝜇</m:t>
                          </m:r>
                        </m:e>
                        <m:sub>
                          <m:r>
                            <a:rPr lang="tr-TR" sz="4000" b="0" i="1" smtClean="0">
                              <a:latin typeface="Cambria Math" panose="02040503050406030204" pitchFamily="18" charset="0"/>
                            </a:rPr>
                            <m:t>𝑎</m:t>
                          </m:r>
                        </m:sub>
                      </m:sSub>
                    </m:oMath>
                  </m:oMathPara>
                </a14:m>
                <a:endParaRPr lang="en-GB" sz="4000" dirty="0">
                  <a:latin typeface="+mj-lt"/>
                </a:endParaRPr>
              </a:p>
            </p:txBody>
          </p:sp>
        </mc:Choice>
        <mc:Fallback xmlns="">
          <p:sp>
            <p:nvSpPr>
              <p:cNvPr id="11" name="Metin kutusu 10">
                <a:extLst>
                  <a:ext uri="{FF2B5EF4-FFF2-40B4-BE49-F238E27FC236}">
                    <a16:creationId xmlns:a16="http://schemas.microsoft.com/office/drawing/2014/main" id="{3B7B9B34-7405-B9B9-3CFF-9BAA35B9854B}"/>
                  </a:ext>
                </a:extLst>
              </p:cNvPr>
              <p:cNvSpPr txBox="1">
                <a:spLocks noRot="1" noChangeAspect="1" noMove="1" noResize="1" noEditPoints="1" noAdjustHandles="1" noChangeArrowheads="1" noChangeShapeType="1" noTextEdit="1"/>
              </p:cNvSpPr>
              <p:nvPr/>
            </p:nvSpPr>
            <p:spPr>
              <a:xfrm>
                <a:off x="6560628" y="2193671"/>
                <a:ext cx="687689" cy="615553"/>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523868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5684" name="Rectangle 4"/>
          <p:cNvSpPr>
            <a:spLocks noChangeArrowheads="1"/>
          </p:cNvSpPr>
          <p:nvPr/>
        </p:nvSpPr>
        <p:spPr bwMode="auto">
          <a:xfrm>
            <a:off x="3604196" y="688977"/>
            <a:ext cx="7322925" cy="28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latin typeface="+mj-lt"/>
            </a:endParaRPr>
          </a:p>
        </p:txBody>
      </p:sp>
      <p:sp>
        <p:nvSpPr>
          <p:cNvPr id="3015685" name="Rectangle 5"/>
          <p:cNvSpPr>
            <a:spLocks noChangeArrowheads="1"/>
          </p:cNvSpPr>
          <p:nvPr/>
        </p:nvSpPr>
        <p:spPr bwMode="auto">
          <a:xfrm>
            <a:off x="2653877" y="4010391"/>
            <a:ext cx="3901966" cy="28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tr-TR" sz="1878" b="1" i="1" u="sng" dirty="0">
                <a:solidFill>
                  <a:srgbClr val="FC0128"/>
                </a:solidFill>
                <a:latin typeface="+mj-lt"/>
              </a:rPr>
              <a:t>Takım aşağıdakileri bilmek istiyor.</a:t>
            </a:r>
            <a:endParaRPr lang="en-US" sz="1610" dirty="0">
              <a:latin typeface="+mj-lt"/>
            </a:endParaRPr>
          </a:p>
        </p:txBody>
      </p:sp>
      <p:grpSp>
        <p:nvGrpSpPr>
          <p:cNvPr id="3015686" name="Group 6"/>
          <p:cNvGrpSpPr>
            <a:grpSpLocks/>
          </p:cNvGrpSpPr>
          <p:nvPr/>
        </p:nvGrpSpPr>
        <p:grpSpPr bwMode="auto">
          <a:xfrm>
            <a:off x="574308" y="1046456"/>
            <a:ext cx="2162567" cy="3225801"/>
            <a:chOff x="146" y="434"/>
            <a:chExt cx="1248" cy="2032"/>
          </a:xfrm>
          <a:solidFill>
            <a:schemeClr val="accent3"/>
          </a:solidFill>
        </p:grpSpPr>
        <p:sp>
          <p:nvSpPr>
            <p:cNvPr id="3015687" name="Freeform 7"/>
            <p:cNvSpPr>
              <a:spLocks/>
            </p:cNvSpPr>
            <p:nvPr/>
          </p:nvSpPr>
          <p:spPr bwMode="auto">
            <a:xfrm>
              <a:off x="719" y="434"/>
              <a:ext cx="675" cy="990"/>
            </a:xfrm>
            <a:custGeom>
              <a:avLst/>
              <a:gdLst>
                <a:gd name="T0" fmla="*/ 8 w 675"/>
                <a:gd name="T1" fmla="*/ 208 h 990"/>
                <a:gd name="T2" fmla="*/ 5 w 675"/>
                <a:gd name="T3" fmla="*/ 130 h 990"/>
                <a:gd name="T4" fmla="*/ 38 w 675"/>
                <a:gd name="T5" fmla="*/ 58 h 990"/>
                <a:gd name="T6" fmla="*/ 102 w 675"/>
                <a:gd name="T7" fmla="*/ 0 h 990"/>
                <a:gd name="T8" fmla="*/ 199 w 675"/>
                <a:gd name="T9" fmla="*/ 25 h 990"/>
                <a:gd name="T10" fmla="*/ 284 w 675"/>
                <a:gd name="T11" fmla="*/ 91 h 990"/>
                <a:gd name="T12" fmla="*/ 391 w 675"/>
                <a:gd name="T13" fmla="*/ 145 h 990"/>
                <a:gd name="T14" fmla="*/ 505 w 675"/>
                <a:gd name="T15" fmla="*/ 198 h 990"/>
                <a:gd name="T16" fmla="*/ 612 w 675"/>
                <a:gd name="T17" fmla="*/ 271 h 990"/>
                <a:gd name="T18" fmla="*/ 675 w 675"/>
                <a:gd name="T19" fmla="*/ 338 h 990"/>
                <a:gd name="T20" fmla="*/ 662 w 675"/>
                <a:gd name="T21" fmla="*/ 358 h 990"/>
                <a:gd name="T22" fmla="*/ 544 w 675"/>
                <a:gd name="T23" fmla="*/ 483 h 990"/>
                <a:gd name="T24" fmla="*/ 501 w 675"/>
                <a:gd name="T25" fmla="*/ 551 h 990"/>
                <a:gd name="T26" fmla="*/ 492 w 675"/>
                <a:gd name="T27" fmla="*/ 614 h 990"/>
                <a:gd name="T28" fmla="*/ 488 w 675"/>
                <a:gd name="T29" fmla="*/ 696 h 990"/>
                <a:gd name="T30" fmla="*/ 480 w 675"/>
                <a:gd name="T31" fmla="*/ 802 h 990"/>
                <a:gd name="T32" fmla="*/ 459 w 675"/>
                <a:gd name="T33" fmla="*/ 914 h 990"/>
                <a:gd name="T34" fmla="*/ 425 w 675"/>
                <a:gd name="T35" fmla="*/ 976 h 990"/>
                <a:gd name="T36" fmla="*/ 391 w 675"/>
                <a:gd name="T37" fmla="*/ 990 h 990"/>
                <a:gd name="T38" fmla="*/ 353 w 675"/>
                <a:gd name="T39" fmla="*/ 957 h 990"/>
                <a:gd name="T40" fmla="*/ 289 w 675"/>
                <a:gd name="T41" fmla="*/ 914 h 990"/>
                <a:gd name="T42" fmla="*/ 221 w 675"/>
                <a:gd name="T43" fmla="*/ 865 h 990"/>
                <a:gd name="T44" fmla="*/ 144 w 675"/>
                <a:gd name="T45" fmla="*/ 831 h 990"/>
                <a:gd name="T46" fmla="*/ 76 w 675"/>
                <a:gd name="T47" fmla="*/ 820 h 990"/>
                <a:gd name="T48" fmla="*/ 42 w 675"/>
                <a:gd name="T49" fmla="*/ 759 h 990"/>
                <a:gd name="T50" fmla="*/ 17 w 675"/>
                <a:gd name="T51" fmla="*/ 667 h 990"/>
                <a:gd name="T52" fmla="*/ 0 w 675"/>
                <a:gd name="T53" fmla="*/ 517 h 990"/>
                <a:gd name="T54" fmla="*/ 5 w 675"/>
                <a:gd name="T55" fmla="*/ 387 h 990"/>
                <a:gd name="T56" fmla="*/ 13 w 675"/>
                <a:gd name="T57" fmla="*/ 309 h 990"/>
                <a:gd name="T58" fmla="*/ 42 w 675"/>
                <a:gd name="T59" fmla="*/ 309 h 990"/>
                <a:gd name="T60" fmla="*/ 38 w 675"/>
                <a:gd name="T61" fmla="*/ 439 h 990"/>
                <a:gd name="T62" fmla="*/ 38 w 675"/>
                <a:gd name="T63" fmla="*/ 580 h 990"/>
                <a:gd name="T64" fmla="*/ 56 w 675"/>
                <a:gd name="T65" fmla="*/ 662 h 990"/>
                <a:gd name="T66" fmla="*/ 85 w 675"/>
                <a:gd name="T67" fmla="*/ 759 h 990"/>
                <a:gd name="T68" fmla="*/ 153 w 675"/>
                <a:gd name="T69" fmla="*/ 797 h 990"/>
                <a:gd name="T70" fmla="*/ 246 w 675"/>
                <a:gd name="T71" fmla="*/ 826 h 990"/>
                <a:gd name="T72" fmla="*/ 322 w 675"/>
                <a:gd name="T73" fmla="*/ 874 h 990"/>
                <a:gd name="T74" fmla="*/ 395 w 675"/>
                <a:gd name="T75" fmla="*/ 932 h 990"/>
                <a:gd name="T76" fmla="*/ 425 w 675"/>
                <a:gd name="T77" fmla="*/ 893 h 990"/>
                <a:gd name="T78" fmla="*/ 442 w 675"/>
                <a:gd name="T79" fmla="*/ 812 h 990"/>
                <a:gd name="T80" fmla="*/ 449 w 675"/>
                <a:gd name="T81" fmla="*/ 705 h 990"/>
                <a:gd name="T82" fmla="*/ 459 w 675"/>
                <a:gd name="T83" fmla="*/ 594 h 990"/>
                <a:gd name="T84" fmla="*/ 488 w 675"/>
                <a:gd name="T85" fmla="*/ 497 h 990"/>
                <a:gd name="T86" fmla="*/ 573 w 675"/>
                <a:gd name="T87" fmla="*/ 396 h 990"/>
                <a:gd name="T88" fmla="*/ 612 w 675"/>
                <a:gd name="T89" fmla="*/ 343 h 990"/>
                <a:gd name="T90" fmla="*/ 607 w 675"/>
                <a:gd name="T91" fmla="*/ 323 h 990"/>
                <a:gd name="T92" fmla="*/ 501 w 675"/>
                <a:gd name="T93" fmla="*/ 242 h 990"/>
                <a:gd name="T94" fmla="*/ 395 w 675"/>
                <a:gd name="T95" fmla="*/ 188 h 990"/>
                <a:gd name="T96" fmla="*/ 306 w 675"/>
                <a:gd name="T97" fmla="*/ 140 h 990"/>
                <a:gd name="T98" fmla="*/ 250 w 675"/>
                <a:gd name="T99" fmla="*/ 112 h 990"/>
                <a:gd name="T100" fmla="*/ 195 w 675"/>
                <a:gd name="T101" fmla="*/ 73 h 990"/>
                <a:gd name="T102" fmla="*/ 161 w 675"/>
                <a:gd name="T103" fmla="*/ 54 h 990"/>
                <a:gd name="T104" fmla="*/ 106 w 675"/>
                <a:gd name="T105" fmla="*/ 48 h 990"/>
                <a:gd name="T106" fmla="*/ 72 w 675"/>
                <a:gd name="T107" fmla="*/ 82 h 990"/>
                <a:gd name="T108" fmla="*/ 47 w 675"/>
                <a:gd name="T109" fmla="*/ 135 h 990"/>
                <a:gd name="T110" fmla="*/ 47 w 675"/>
                <a:gd name="T111" fmla="*/ 184 h 990"/>
                <a:gd name="T112" fmla="*/ 42 w 675"/>
                <a:gd name="T113" fmla="*/ 232 h 990"/>
                <a:gd name="T114" fmla="*/ 8 w 675"/>
                <a:gd name="T115" fmla="*/ 208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990">
                  <a:moveTo>
                    <a:pt x="8" y="208"/>
                  </a:moveTo>
                  <a:lnTo>
                    <a:pt x="5" y="130"/>
                  </a:lnTo>
                  <a:lnTo>
                    <a:pt x="38" y="58"/>
                  </a:lnTo>
                  <a:lnTo>
                    <a:pt x="102" y="0"/>
                  </a:lnTo>
                  <a:lnTo>
                    <a:pt x="199" y="25"/>
                  </a:lnTo>
                  <a:lnTo>
                    <a:pt x="284" y="91"/>
                  </a:lnTo>
                  <a:lnTo>
                    <a:pt x="391" y="145"/>
                  </a:lnTo>
                  <a:lnTo>
                    <a:pt x="505" y="198"/>
                  </a:lnTo>
                  <a:lnTo>
                    <a:pt x="612" y="271"/>
                  </a:lnTo>
                  <a:lnTo>
                    <a:pt x="675" y="338"/>
                  </a:lnTo>
                  <a:lnTo>
                    <a:pt x="662" y="358"/>
                  </a:lnTo>
                  <a:lnTo>
                    <a:pt x="544" y="483"/>
                  </a:lnTo>
                  <a:lnTo>
                    <a:pt x="501" y="551"/>
                  </a:lnTo>
                  <a:lnTo>
                    <a:pt x="492" y="614"/>
                  </a:lnTo>
                  <a:lnTo>
                    <a:pt x="488" y="696"/>
                  </a:lnTo>
                  <a:lnTo>
                    <a:pt x="480" y="802"/>
                  </a:lnTo>
                  <a:lnTo>
                    <a:pt x="459" y="914"/>
                  </a:lnTo>
                  <a:lnTo>
                    <a:pt x="425" y="976"/>
                  </a:lnTo>
                  <a:lnTo>
                    <a:pt x="391" y="990"/>
                  </a:lnTo>
                  <a:lnTo>
                    <a:pt x="353" y="957"/>
                  </a:lnTo>
                  <a:lnTo>
                    <a:pt x="289" y="914"/>
                  </a:lnTo>
                  <a:lnTo>
                    <a:pt x="221" y="865"/>
                  </a:lnTo>
                  <a:lnTo>
                    <a:pt x="144" y="831"/>
                  </a:lnTo>
                  <a:lnTo>
                    <a:pt x="76" y="820"/>
                  </a:lnTo>
                  <a:lnTo>
                    <a:pt x="42" y="759"/>
                  </a:lnTo>
                  <a:lnTo>
                    <a:pt x="17" y="667"/>
                  </a:lnTo>
                  <a:lnTo>
                    <a:pt x="0" y="517"/>
                  </a:lnTo>
                  <a:lnTo>
                    <a:pt x="5" y="387"/>
                  </a:lnTo>
                  <a:lnTo>
                    <a:pt x="13" y="309"/>
                  </a:lnTo>
                  <a:lnTo>
                    <a:pt x="42" y="309"/>
                  </a:lnTo>
                  <a:lnTo>
                    <a:pt x="38" y="439"/>
                  </a:lnTo>
                  <a:lnTo>
                    <a:pt x="38" y="580"/>
                  </a:lnTo>
                  <a:lnTo>
                    <a:pt x="56" y="662"/>
                  </a:lnTo>
                  <a:lnTo>
                    <a:pt x="85" y="759"/>
                  </a:lnTo>
                  <a:lnTo>
                    <a:pt x="153" y="797"/>
                  </a:lnTo>
                  <a:lnTo>
                    <a:pt x="246" y="826"/>
                  </a:lnTo>
                  <a:lnTo>
                    <a:pt x="322" y="874"/>
                  </a:lnTo>
                  <a:lnTo>
                    <a:pt x="395" y="932"/>
                  </a:lnTo>
                  <a:lnTo>
                    <a:pt x="425" y="893"/>
                  </a:lnTo>
                  <a:lnTo>
                    <a:pt x="442" y="812"/>
                  </a:lnTo>
                  <a:lnTo>
                    <a:pt x="449" y="705"/>
                  </a:lnTo>
                  <a:lnTo>
                    <a:pt x="459" y="594"/>
                  </a:lnTo>
                  <a:lnTo>
                    <a:pt x="488" y="497"/>
                  </a:lnTo>
                  <a:lnTo>
                    <a:pt x="573" y="396"/>
                  </a:lnTo>
                  <a:lnTo>
                    <a:pt x="612" y="343"/>
                  </a:lnTo>
                  <a:lnTo>
                    <a:pt x="607" y="323"/>
                  </a:lnTo>
                  <a:lnTo>
                    <a:pt x="501" y="242"/>
                  </a:lnTo>
                  <a:lnTo>
                    <a:pt x="395" y="188"/>
                  </a:lnTo>
                  <a:lnTo>
                    <a:pt x="306" y="140"/>
                  </a:lnTo>
                  <a:lnTo>
                    <a:pt x="250" y="112"/>
                  </a:lnTo>
                  <a:lnTo>
                    <a:pt x="195" y="73"/>
                  </a:lnTo>
                  <a:lnTo>
                    <a:pt x="161" y="54"/>
                  </a:lnTo>
                  <a:lnTo>
                    <a:pt x="106" y="48"/>
                  </a:lnTo>
                  <a:lnTo>
                    <a:pt x="72" y="82"/>
                  </a:lnTo>
                  <a:lnTo>
                    <a:pt x="47" y="135"/>
                  </a:lnTo>
                  <a:lnTo>
                    <a:pt x="47" y="184"/>
                  </a:lnTo>
                  <a:lnTo>
                    <a:pt x="42" y="232"/>
                  </a:lnTo>
                  <a:lnTo>
                    <a:pt x="8"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grpSp>
          <p:nvGrpSpPr>
            <p:cNvPr id="3015688" name="Group 8"/>
            <p:cNvGrpSpPr>
              <a:grpSpLocks/>
            </p:cNvGrpSpPr>
            <p:nvPr/>
          </p:nvGrpSpPr>
          <p:grpSpPr bwMode="auto">
            <a:xfrm>
              <a:off x="146" y="546"/>
              <a:ext cx="1141" cy="1920"/>
              <a:chOff x="146" y="546"/>
              <a:chExt cx="1141" cy="1920"/>
            </a:xfrm>
            <a:grpFill/>
          </p:grpSpPr>
          <p:sp>
            <p:nvSpPr>
              <p:cNvPr id="3015689" name="Freeform 9"/>
              <p:cNvSpPr>
                <a:spLocks/>
              </p:cNvSpPr>
              <p:nvPr/>
            </p:nvSpPr>
            <p:spPr bwMode="auto">
              <a:xfrm>
                <a:off x="369" y="876"/>
                <a:ext cx="918" cy="350"/>
              </a:xfrm>
              <a:custGeom>
                <a:avLst/>
                <a:gdLst>
                  <a:gd name="T0" fmla="*/ 0 w 918"/>
                  <a:gd name="T1" fmla="*/ 273 h 350"/>
                  <a:gd name="T2" fmla="*/ 21 w 918"/>
                  <a:gd name="T3" fmla="*/ 245 h 350"/>
                  <a:gd name="T4" fmla="*/ 68 w 918"/>
                  <a:gd name="T5" fmla="*/ 235 h 350"/>
                  <a:gd name="T6" fmla="*/ 217 w 918"/>
                  <a:gd name="T7" fmla="*/ 268 h 350"/>
                  <a:gd name="T8" fmla="*/ 361 w 918"/>
                  <a:gd name="T9" fmla="*/ 297 h 350"/>
                  <a:gd name="T10" fmla="*/ 540 w 918"/>
                  <a:gd name="T11" fmla="*/ 293 h 350"/>
                  <a:gd name="T12" fmla="*/ 705 w 918"/>
                  <a:gd name="T13" fmla="*/ 253 h 350"/>
                  <a:gd name="T14" fmla="*/ 808 w 918"/>
                  <a:gd name="T15" fmla="*/ 187 h 350"/>
                  <a:gd name="T16" fmla="*/ 795 w 918"/>
                  <a:gd name="T17" fmla="*/ 134 h 350"/>
                  <a:gd name="T18" fmla="*/ 812 w 918"/>
                  <a:gd name="T19" fmla="*/ 62 h 350"/>
                  <a:gd name="T20" fmla="*/ 851 w 918"/>
                  <a:gd name="T21" fmla="*/ 24 h 350"/>
                  <a:gd name="T22" fmla="*/ 893 w 918"/>
                  <a:gd name="T23" fmla="*/ 0 h 350"/>
                  <a:gd name="T24" fmla="*/ 909 w 918"/>
                  <a:gd name="T25" fmla="*/ 52 h 350"/>
                  <a:gd name="T26" fmla="*/ 918 w 918"/>
                  <a:gd name="T27" fmla="*/ 105 h 350"/>
                  <a:gd name="T28" fmla="*/ 901 w 918"/>
                  <a:gd name="T29" fmla="*/ 205 h 350"/>
                  <a:gd name="T30" fmla="*/ 858 w 918"/>
                  <a:gd name="T31" fmla="*/ 235 h 350"/>
                  <a:gd name="T32" fmla="*/ 756 w 918"/>
                  <a:gd name="T33" fmla="*/ 273 h 350"/>
                  <a:gd name="T34" fmla="*/ 647 w 918"/>
                  <a:gd name="T35" fmla="*/ 306 h 350"/>
                  <a:gd name="T36" fmla="*/ 463 w 918"/>
                  <a:gd name="T37" fmla="*/ 345 h 350"/>
                  <a:gd name="T38" fmla="*/ 293 w 918"/>
                  <a:gd name="T39" fmla="*/ 350 h 350"/>
                  <a:gd name="T40" fmla="*/ 63 w 918"/>
                  <a:gd name="T41" fmla="*/ 326 h 350"/>
                  <a:gd name="T42" fmla="*/ 0 w 918"/>
                  <a:gd name="T43" fmla="*/ 27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8" h="350">
                    <a:moveTo>
                      <a:pt x="0" y="273"/>
                    </a:moveTo>
                    <a:lnTo>
                      <a:pt x="21" y="245"/>
                    </a:lnTo>
                    <a:lnTo>
                      <a:pt x="68" y="235"/>
                    </a:lnTo>
                    <a:lnTo>
                      <a:pt x="217" y="268"/>
                    </a:lnTo>
                    <a:lnTo>
                      <a:pt x="361" y="297"/>
                    </a:lnTo>
                    <a:lnTo>
                      <a:pt x="540" y="293"/>
                    </a:lnTo>
                    <a:lnTo>
                      <a:pt x="705" y="253"/>
                    </a:lnTo>
                    <a:lnTo>
                      <a:pt x="808" y="187"/>
                    </a:lnTo>
                    <a:lnTo>
                      <a:pt x="795" y="134"/>
                    </a:lnTo>
                    <a:lnTo>
                      <a:pt x="812" y="62"/>
                    </a:lnTo>
                    <a:lnTo>
                      <a:pt x="851" y="24"/>
                    </a:lnTo>
                    <a:lnTo>
                      <a:pt x="893" y="0"/>
                    </a:lnTo>
                    <a:lnTo>
                      <a:pt x="909" y="52"/>
                    </a:lnTo>
                    <a:lnTo>
                      <a:pt x="918" y="105"/>
                    </a:lnTo>
                    <a:lnTo>
                      <a:pt x="901" y="205"/>
                    </a:lnTo>
                    <a:lnTo>
                      <a:pt x="858" y="235"/>
                    </a:lnTo>
                    <a:lnTo>
                      <a:pt x="756" y="273"/>
                    </a:lnTo>
                    <a:lnTo>
                      <a:pt x="647" y="306"/>
                    </a:lnTo>
                    <a:lnTo>
                      <a:pt x="463" y="345"/>
                    </a:lnTo>
                    <a:lnTo>
                      <a:pt x="293" y="350"/>
                    </a:lnTo>
                    <a:lnTo>
                      <a:pt x="63" y="326"/>
                    </a:ln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0" name="Freeform 10"/>
              <p:cNvSpPr>
                <a:spLocks/>
              </p:cNvSpPr>
              <p:nvPr/>
            </p:nvSpPr>
            <p:spPr bwMode="auto">
              <a:xfrm>
                <a:off x="297" y="623"/>
                <a:ext cx="495" cy="499"/>
              </a:xfrm>
              <a:custGeom>
                <a:avLst/>
                <a:gdLst>
                  <a:gd name="T0" fmla="*/ 13 w 495"/>
                  <a:gd name="T1" fmla="*/ 499 h 499"/>
                  <a:gd name="T2" fmla="*/ 0 w 495"/>
                  <a:gd name="T3" fmla="*/ 451 h 499"/>
                  <a:gd name="T4" fmla="*/ 25 w 495"/>
                  <a:gd name="T5" fmla="*/ 408 h 499"/>
                  <a:gd name="T6" fmla="*/ 109 w 495"/>
                  <a:gd name="T7" fmla="*/ 370 h 499"/>
                  <a:gd name="T8" fmla="*/ 207 w 495"/>
                  <a:gd name="T9" fmla="*/ 360 h 499"/>
                  <a:gd name="T10" fmla="*/ 275 w 495"/>
                  <a:gd name="T11" fmla="*/ 336 h 499"/>
                  <a:gd name="T12" fmla="*/ 317 w 495"/>
                  <a:gd name="T13" fmla="*/ 293 h 499"/>
                  <a:gd name="T14" fmla="*/ 363 w 495"/>
                  <a:gd name="T15" fmla="*/ 197 h 499"/>
                  <a:gd name="T16" fmla="*/ 402 w 495"/>
                  <a:gd name="T17" fmla="*/ 92 h 499"/>
                  <a:gd name="T18" fmla="*/ 402 w 495"/>
                  <a:gd name="T19" fmla="*/ 38 h 499"/>
                  <a:gd name="T20" fmla="*/ 423 w 495"/>
                  <a:gd name="T21" fmla="*/ 10 h 499"/>
                  <a:gd name="T22" fmla="*/ 453 w 495"/>
                  <a:gd name="T23" fmla="*/ 0 h 499"/>
                  <a:gd name="T24" fmla="*/ 482 w 495"/>
                  <a:gd name="T25" fmla="*/ 24 h 499"/>
                  <a:gd name="T26" fmla="*/ 495 w 495"/>
                  <a:gd name="T27" fmla="*/ 77 h 499"/>
                  <a:gd name="T28" fmla="*/ 490 w 495"/>
                  <a:gd name="T29" fmla="*/ 144 h 499"/>
                  <a:gd name="T30" fmla="*/ 474 w 495"/>
                  <a:gd name="T31" fmla="*/ 192 h 499"/>
                  <a:gd name="T32" fmla="*/ 457 w 495"/>
                  <a:gd name="T33" fmla="*/ 192 h 499"/>
                  <a:gd name="T34" fmla="*/ 448 w 495"/>
                  <a:gd name="T35" fmla="*/ 174 h 499"/>
                  <a:gd name="T36" fmla="*/ 423 w 495"/>
                  <a:gd name="T37" fmla="*/ 168 h 499"/>
                  <a:gd name="T38" fmla="*/ 376 w 495"/>
                  <a:gd name="T39" fmla="*/ 240 h 499"/>
                  <a:gd name="T40" fmla="*/ 321 w 495"/>
                  <a:gd name="T41" fmla="*/ 351 h 499"/>
                  <a:gd name="T42" fmla="*/ 283 w 495"/>
                  <a:gd name="T43" fmla="*/ 399 h 499"/>
                  <a:gd name="T44" fmla="*/ 207 w 495"/>
                  <a:gd name="T45" fmla="*/ 427 h 499"/>
                  <a:gd name="T46" fmla="*/ 119 w 495"/>
                  <a:gd name="T47" fmla="*/ 456 h 499"/>
                  <a:gd name="T48" fmla="*/ 59 w 495"/>
                  <a:gd name="T49" fmla="*/ 480 h 499"/>
                  <a:gd name="T50" fmla="*/ 13 w 495"/>
                  <a:gd name="T51" fmla="*/ 49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5" h="499">
                    <a:moveTo>
                      <a:pt x="13" y="499"/>
                    </a:moveTo>
                    <a:lnTo>
                      <a:pt x="0" y="451"/>
                    </a:lnTo>
                    <a:lnTo>
                      <a:pt x="25" y="408"/>
                    </a:lnTo>
                    <a:lnTo>
                      <a:pt x="109" y="370"/>
                    </a:lnTo>
                    <a:lnTo>
                      <a:pt x="207" y="360"/>
                    </a:lnTo>
                    <a:lnTo>
                      <a:pt x="275" y="336"/>
                    </a:lnTo>
                    <a:lnTo>
                      <a:pt x="317" y="293"/>
                    </a:lnTo>
                    <a:lnTo>
                      <a:pt x="363" y="197"/>
                    </a:lnTo>
                    <a:lnTo>
                      <a:pt x="402" y="92"/>
                    </a:lnTo>
                    <a:lnTo>
                      <a:pt x="402" y="38"/>
                    </a:lnTo>
                    <a:lnTo>
                      <a:pt x="423" y="10"/>
                    </a:lnTo>
                    <a:lnTo>
                      <a:pt x="453" y="0"/>
                    </a:lnTo>
                    <a:lnTo>
                      <a:pt x="482" y="24"/>
                    </a:lnTo>
                    <a:lnTo>
                      <a:pt x="495" y="77"/>
                    </a:lnTo>
                    <a:lnTo>
                      <a:pt x="490" y="144"/>
                    </a:lnTo>
                    <a:lnTo>
                      <a:pt x="474" y="192"/>
                    </a:lnTo>
                    <a:lnTo>
                      <a:pt x="457" y="192"/>
                    </a:lnTo>
                    <a:lnTo>
                      <a:pt x="448" y="174"/>
                    </a:lnTo>
                    <a:lnTo>
                      <a:pt x="423" y="168"/>
                    </a:lnTo>
                    <a:lnTo>
                      <a:pt x="376" y="240"/>
                    </a:lnTo>
                    <a:lnTo>
                      <a:pt x="321" y="351"/>
                    </a:lnTo>
                    <a:lnTo>
                      <a:pt x="283" y="399"/>
                    </a:lnTo>
                    <a:lnTo>
                      <a:pt x="207" y="427"/>
                    </a:lnTo>
                    <a:lnTo>
                      <a:pt x="119" y="456"/>
                    </a:lnTo>
                    <a:lnTo>
                      <a:pt x="59" y="480"/>
                    </a:lnTo>
                    <a:lnTo>
                      <a:pt x="13" y="4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1" name="Freeform 11"/>
              <p:cNvSpPr>
                <a:spLocks/>
              </p:cNvSpPr>
              <p:nvPr/>
            </p:nvSpPr>
            <p:spPr bwMode="auto">
              <a:xfrm>
                <a:off x="233" y="1054"/>
                <a:ext cx="373" cy="744"/>
              </a:xfrm>
              <a:custGeom>
                <a:avLst/>
                <a:gdLst>
                  <a:gd name="T0" fmla="*/ 0 w 373"/>
                  <a:gd name="T1" fmla="*/ 98 h 744"/>
                  <a:gd name="T2" fmla="*/ 21 w 373"/>
                  <a:gd name="T3" fmla="*/ 40 h 744"/>
                  <a:gd name="T4" fmla="*/ 50 w 373"/>
                  <a:gd name="T5" fmla="*/ 0 h 744"/>
                  <a:gd name="T6" fmla="*/ 125 w 373"/>
                  <a:gd name="T7" fmla="*/ 0 h 744"/>
                  <a:gd name="T8" fmla="*/ 201 w 373"/>
                  <a:gd name="T9" fmla="*/ 40 h 744"/>
                  <a:gd name="T10" fmla="*/ 289 w 373"/>
                  <a:gd name="T11" fmla="*/ 150 h 744"/>
                  <a:gd name="T12" fmla="*/ 335 w 373"/>
                  <a:gd name="T13" fmla="*/ 238 h 744"/>
                  <a:gd name="T14" fmla="*/ 365 w 373"/>
                  <a:gd name="T15" fmla="*/ 358 h 744"/>
                  <a:gd name="T16" fmla="*/ 373 w 373"/>
                  <a:gd name="T17" fmla="*/ 498 h 744"/>
                  <a:gd name="T18" fmla="*/ 356 w 373"/>
                  <a:gd name="T19" fmla="*/ 647 h 744"/>
                  <a:gd name="T20" fmla="*/ 314 w 373"/>
                  <a:gd name="T21" fmla="*/ 720 h 744"/>
                  <a:gd name="T22" fmla="*/ 239 w 373"/>
                  <a:gd name="T23" fmla="*/ 744 h 744"/>
                  <a:gd name="T24" fmla="*/ 192 w 373"/>
                  <a:gd name="T25" fmla="*/ 740 h 744"/>
                  <a:gd name="T26" fmla="*/ 155 w 373"/>
                  <a:gd name="T27" fmla="*/ 716 h 744"/>
                  <a:gd name="T28" fmla="*/ 121 w 373"/>
                  <a:gd name="T29" fmla="*/ 683 h 744"/>
                  <a:gd name="T30" fmla="*/ 109 w 373"/>
                  <a:gd name="T31" fmla="*/ 624 h 744"/>
                  <a:gd name="T32" fmla="*/ 117 w 373"/>
                  <a:gd name="T33" fmla="*/ 566 h 744"/>
                  <a:gd name="T34" fmla="*/ 146 w 373"/>
                  <a:gd name="T35" fmla="*/ 532 h 744"/>
                  <a:gd name="T36" fmla="*/ 167 w 373"/>
                  <a:gd name="T37" fmla="*/ 494 h 744"/>
                  <a:gd name="T38" fmla="*/ 175 w 373"/>
                  <a:gd name="T39" fmla="*/ 445 h 744"/>
                  <a:gd name="T40" fmla="*/ 175 w 373"/>
                  <a:gd name="T41" fmla="*/ 401 h 744"/>
                  <a:gd name="T42" fmla="*/ 159 w 373"/>
                  <a:gd name="T43" fmla="*/ 363 h 744"/>
                  <a:gd name="T44" fmla="*/ 100 w 373"/>
                  <a:gd name="T45" fmla="*/ 296 h 744"/>
                  <a:gd name="T46" fmla="*/ 29 w 373"/>
                  <a:gd name="T47" fmla="*/ 218 h 744"/>
                  <a:gd name="T48" fmla="*/ 4 w 373"/>
                  <a:gd name="T49" fmla="*/ 155 h 744"/>
                  <a:gd name="T50" fmla="*/ 0 w 373"/>
                  <a:gd name="T51" fmla="*/ 9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744">
                    <a:moveTo>
                      <a:pt x="0" y="98"/>
                    </a:moveTo>
                    <a:lnTo>
                      <a:pt x="21" y="40"/>
                    </a:lnTo>
                    <a:lnTo>
                      <a:pt x="50" y="0"/>
                    </a:lnTo>
                    <a:lnTo>
                      <a:pt x="125" y="0"/>
                    </a:lnTo>
                    <a:lnTo>
                      <a:pt x="201" y="40"/>
                    </a:lnTo>
                    <a:lnTo>
                      <a:pt x="289" y="150"/>
                    </a:lnTo>
                    <a:lnTo>
                      <a:pt x="335" y="238"/>
                    </a:lnTo>
                    <a:lnTo>
                      <a:pt x="365" y="358"/>
                    </a:lnTo>
                    <a:lnTo>
                      <a:pt x="373" y="498"/>
                    </a:lnTo>
                    <a:lnTo>
                      <a:pt x="356" y="647"/>
                    </a:lnTo>
                    <a:lnTo>
                      <a:pt x="314" y="720"/>
                    </a:lnTo>
                    <a:lnTo>
                      <a:pt x="239" y="744"/>
                    </a:lnTo>
                    <a:lnTo>
                      <a:pt x="192" y="740"/>
                    </a:lnTo>
                    <a:lnTo>
                      <a:pt x="155" y="716"/>
                    </a:lnTo>
                    <a:lnTo>
                      <a:pt x="121" y="683"/>
                    </a:lnTo>
                    <a:lnTo>
                      <a:pt x="109" y="624"/>
                    </a:lnTo>
                    <a:lnTo>
                      <a:pt x="117" y="566"/>
                    </a:lnTo>
                    <a:lnTo>
                      <a:pt x="146" y="532"/>
                    </a:lnTo>
                    <a:lnTo>
                      <a:pt x="167" y="494"/>
                    </a:lnTo>
                    <a:lnTo>
                      <a:pt x="175" y="445"/>
                    </a:lnTo>
                    <a:lnTo>
                      <a:pt x="175" y="401"/>
                    </a:lnTo>
                    <a:lnTo>
                      <a:pt x="159" y="363"/>
                    </a:lnTo>
                    <a:lnTo>
                      <a:pt x="100" y="296"/>
                    </a:lnTo>
                    <a:lnTo>
                      <a:pt x="29" y="218"/>
                    </a:lnTo>
                    <a:lnTo>
                      <a:pt x="4" y="155"/>
                    </a:ln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2" name="Freeform 12"/>
              <p:cNvSpPr>
                <a:spLocks/>
              </p:cNvSpPr>
              <p:nvPr/>
            </p:nvSpPr>
            <p:spPr bwMode="auto">
              <a:xfrm>
                <a:off x="146" y="546"/>
                <a:ext cx="382" cy="387"/>
              </a:xfrm>
              <a:custGeom>
                <a:avLst/>
                <a:gdLst>
                  <a:gd name="T0" fmla="*/ 281 w 382"/>
                  <a:gd name="T1" fmla="*/ 210 h 387"/>
                  <a:gd name="T2" fmla="*/ 252 w 382"/>
                  <a:gd name="T3" fmla="*/ 143 h 387"/>
                  <a:gd name="T4" fmla="*/ 197 w 382"/>
                  <a:gd name="T5" fmla="*/ 62 h 387"/>
                  <a:gd name="T6" fmla="*/ 147 w 382"/>
                  <a:gd name="T7" fmla="*/ 10 h 387"/>
                  <a:gd name="T8" fmla="*/ 88 w 382"/>
                  <a:gd name="T9" fmla="*/ 0 h 387"/>
                  <a:gd name="T10" fmla="*/ 37 w 382"/>
                  <a:gd name="T11" fmla="*/ 19 h 387"/>
                  <a:gd name="T12" fmla="*/ 4 w 382"/>
                  <a:gd name="T13" fmla="*/ 67 h 387"/>
                  <a:gd name="T14" fmla="*/ 0 w 382"/>
                  <a:gd name="T15" fmla="*/ 133 h 387"/>
                  <a:gd name="T16" fmla="*/ 25 w 382"/>
                  <a:gd name="T17" fmla="*/ 229 h 387"/>
                  <a:gd name="T18" fmla="*/ 88 w 382"/>
                  <a:gd name="T19" fmla="*/ 320 h 387"/>
                  <a:gd name="T20" fmla="*/ 160 w 382"/>
                  <a:gd name="T21" fmla="*/ 382 h 387"/>
                  <a:gd name="T22" fmla="*/ 226 w 382"/>
                  <a:gd name="T23" fmla="*/ 387 h 387"/>
                  <a:gd name="T24" fmla="*/ 268 w 382"/>
                  <a:gd name="T25" fmla="*/ 368 h 387"/>
                  <a:gd name="T26" fmla="*/ 277 w 382"/>
                  <a:gd name="T27" fmla="*/ 339 h 387"/>
                  <a:gd name="T28" fmla="*/ 281 w 382"/>
                  <a:gd name="T29" fmla="*/ 297 h 387"/>
                  <a:gd name="T30" fmla="*/ 332 w 382"/>
                  <a:gd name="T31" fmla="*/ 306 h 387"/>
                  <a:gd name="T32" fmla="*/ 365 w 382"/>
                  <a:gd name="T33" fmla="*/ 324 h 387"/>
                  <a:gd name="T34" fmla="*/ 382 w 382"/>
                  <a:gd name="T35" fmla="*/ 297 h 387"/>
                  <a:gd name="T36" fmla="*/ 365 w 382"/>
                  <a:gd name="T37" fmla="*/ 277 h 387"/>
                  <a:gd name="T38" fmla="*/ 310 w 382"/>
                  <a:gd name="T39" fmla="*/ 253 h 387"/>
                  <a:gd name="T40" fmla="*/ 277 w 382"/>
                  <a:gd name="T41" fmla="*/ 239 h 387"/>
                  <a:gd name="T42" fmla="*/ 281 w 382"/>
                  <a:gd name="T43" fmla="*/ 2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2" h="387">
                    <a:moveTo>
                      <a:pt x="281" y="210"/>
                    </a:moveTo>
                    <a:lnTo>
                      <a:pt x="252" y="143"/>
                    </a:lnTo>
                    <a:lnTo>
                      <a:pt x="197" y="62"/>
                    </a:lnTo>
                    <a:lnTo>
                      <a:pt x="147" y="10"/>
                    </a:lnTo>
                    <a:lnTo>
                      <a:pt x="88" y="0"/>
                    </a:lnTo>
                    <a:lnTo>
                      <a:pt x="37" y="19"/>
                    </a:lnTo>
                    <a:lnTo>
                      <a:pt x="4" y="67"/>
                    </a:lnTo>
                    <a:lnTo>
                      <a:pt x="0" y="133"/>
                    </a:lnTo>
                    <a:lnTo>
                      <a:pt x="25" y="229"/>
                    </a:lnTo>
                    <a:lnTo>
                      <a:pt x="88" y="320"/>
                    </a:lnTo>
                    <a:lnTo>
                      <a:pt x="160" y="382"/>
                    </a:lnTo>
                    <a:lnTo>
                      <a:pt x="226" y="387"/>
                    </a:lnTo>
                    <a:lnTo>
                      <a:pt x="268" y="368"/>
                    </a:lnTo>
                    <a:lnTo>
                      <a:pt x="277" y="339"/>
                    </a:lnTo>
                    <a:lnTo>
                      <a:pt x="281" y="297"/>
                    </a:lnTo>
                    <a:lnTo>
                      <a:pt x="332" y="306"/>
                    </a:lnTo>
                    <a:lnTo>
                      <a:pt x="365" y="324"/>
                    </a:lnTo>
                    <a:lnTo>
                      <a:pt x="382" y="297"/>
                    </a:lnTo>
                    <a:lnTo>
                      <a:pt x="365" y="277"/>
                    </a:lnTo>
                    <a:lnTo>
                      <a:pt x="310" y="253"/>
                    </a:lnTo>
                    <a:lnTo>
                      <a:pt x="277" y="239"/>
                    </a:lnTo>
                    <a:lnTo>
                      <a:pt x="281"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3" name="Freeform 13"/>
              <p:cNvSpPr>
                <a:spLocks/>
              </p:cNvSpPr>
              <p:nvPr/>
            </p:nvSpPr>
            <p:spPr bwMode="auto">
              <a:xfrm>
                <a:off x="323" y="1678"/>
                <a:ext cx="231" cy="734"/>
              </a:xfrm>
              <a:custGeom>
                <a:avLst/>
                <a:gdLst>
                  <a:gd name="T0" fmla="*/ 58 w 231"/>
                  <a:gd name="T1" fmla="*/ 0 h 734"/>
                  <a:gd name="T2" fmla="*/ 99 w 231"/>
                  <a:gd name="T3" fmla="*/ 4 h 734"/>
                  <a:gd name="T4" fmla="*/ 128 w 231"/>
                  <a:gd name="T5" fmla="*/ 68 h 734"/>
                  <a:gd name="T6" fmla="*/ 120 w 231"/>
                  <a:gd name="T7" fmla="*/ 131 h 734"/>
                  <a:gd name="T8" fmla="*/ 107 w 231"/>
                  <a:gd name="T9" fmla="*/ 260 h 734"/>
                  <a:gd name="T10" fmla="*/ 112 w 231"/>
                  <a:gd name="T11" fmla="*/ 342 h 734"/>
                  <a:gd name="T12" fmla="*/ 107 w 231"/>
                  <a:gd name="T13" fmla="*/ 424 h 734"/>
                  <a:gd name="T14" fmla="*/ 74 w 231"/>
                  <a:gd name="T15" fmla="*/ 594 h 734"/>
                  <a:gd name="T16" fmla="*/ 66 w 231"/>
                  <a:gd name="T17" fmla="*/ 638 h 734"/>
                  <a:gd name="T18" fmla="*/ 74 w 231"/>
                  <a:gd name="T19" fmla="*/ 647 h 734"/>
                  <a:gd name="T20" fmla="*/ 120 w 231"/>
                  <a:gd name="T21" fmla="*/ 618 h 734"/>
                  <a:gd name="T22" fmla="*/ 194 w 231"/>
                  <a:gd name="T23" fmla="*/ 603 h 734"/>
                  <a:gd name="T24" fmla="*/ 231 w 231"/>
                  <a:gd name="T25" fmla="*/ 624 h 734"/>
                  <a:gd name="T26" fmla="*/ 227 w 231"/>
                  <a:gd name="T27" fmla="*/ 657 h 734"/>
                  <a:gd name="T28" fmla="*/ 177 w 231"/>
                  <a:gd name="T29" fmla="*/ 672 h 734"/>
                  <a:gd name="T30" fmla="*/ 120 w 231"/>
                  <a:gd name="T31" fmla="*/ 676 h 734"/>
                  <a:gd name="T32" fmla="*/ 62 w 231"/>
                  <a:gd name="T33" fmla="*/ 705 h 734"/>
                  <a:gd name="T34" fmla="*/ 17 w 231"/>
                  <a:gd name="T35" fmla="*/ 734 h 734"/>
                  <a:gd name="T36" fmla="*/ 0 w 231"/>
                  <a:gd name="T37" fmla="*/ 720 h 734"/>
                  <a:gd name="T38" fmla="*/ 0 w 231"/>
                  <a:gd name="T39" fmla="*/ 672 h 734"/>
                  <a:gd name="T40" fmla="*/ 33 w 231"/>
                  <a:gd name="T41" fmla="*/ 580 h 734"/>
                  <a:gd name="T42" fmla="*/ 50 w 231"/>
                  <a:gd name="T43" fmla="*/ 473 h 734"/>
                  <a:gd name="T44" fmla="*/ 58 w 231"/>
                  <a:gd name="T45" fmla="*/ 324 h 734"/>
                  <a:gd name="T46" fmla="*/ 41 w 231"/>
                  <a:gd name="T47" fmla="*/ 189 h 734"/>
                  <a:gd name="T48" fmla="*/ 25 w 231"/>
                  <a:gd name="T49" fmla="*/ 82 h 734"/>
                  <a:gd name="T50" fmla="*/ 41 w 231"/>
                  <a:gd name="T51" fmla="*/ 0 h 734"/>
                  <a:gd name="T52" fmla="*/ 58 w 231"/>
                  <a:gd name="T5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734">
                    <a:moveTo>
                      <a:pt x="58" y="0"/>
                    </a:moveTo>
                    <a:lnTo>
                      <a:pt x="99" y="4"/>
                    </a:lnTo>
                    <a:lnTo>
                      <a:pt x="128" y="68"/>
                    </a:lnTo>
                    <a:lnTo>
                      <a:pt x="120" y="131"/>
                    </a:lnTo>
                    <a:lnTo>
                      <a:pt x="107" y="260"/>
                    </a:lnTo>
                    <a:lnTo>
                      <a:pt x="112" y="342"/>
                    </a:lnTo>
                    <a:lnTo>
                      <a:pt x="107" y="424"/>
                    </a:lnTo>
                    <a:lnTo>
                      <a:pt x="74" y="594"/>
                    </a:lnTo>
                    <a:lnTo>
                      <a:pt x="66" y="638"/>
                    </a:lnTo>
                    <a:lnTo>
                      <a:pt x="74" y="647"/>
                    </a:lnTo>
                    <a:lnTo>
                      <a:pt x="120" y="618"/>
                    </a:lnTo>
                    <a:lnTo>
                      <a:pt x="194" y="603"/>
                    </a:lnTo>
                    <a:lnTo>
                      <a:pt x="231" y="624"/>
                    </a:lnTo>
                    <a:lnTo>
                      <a:pt x="227" y="657"/>
                    </a:lnTo>
                    <a:lnTo>
                      <a:pt x="177" y="672"/>
                    </a:lnTo>
                    <a:lnTo>
                      <a:pt x="120" y="676"/>
                    </a:lnTo>
                    <a:lnTo>
                      <a:pt x="62" y="705"/>
                    </a:lnTo>
                    <a:lnTo>
                      <a:pt x="17" y="734"/>
                    </a:lnTo>
                    <a:lnTo>
                      <a:pt x="0" y="720"/>
                    </a:lnTo>
                    <a:lnTo>
                      <a:pt x="0" y="672"/>
                    </a:lnTo>
                    <a:lnTo>
                      <a:pt x="33" y="580"/>
                    </a:lnTo>
                    <a:lnTo>
                      <a:pt x="50" y="473"/>
                    </a:lnTo>
                    <a:lnTo>
                      <a:pt x="58" y="324"/>
                    </a:lnTo>
                    <a:lnTo>
                      <a:pt x="41" y="189"/>
                    </a:lnTo>
                    <a:lnTo>
                      <a:pt x="25" y="82"/>
                    </a:lnTo>
                    <a:lnTo>
                      <a:pt x="41"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4" name="Freeform 14"/>
              <p:cNvSpPr>
                <a:spLocks/>
              </p:cNvSpPr>
              <p:nvPr/>
            </p:nvSpPr>
            <p:spPr bwMode="auto">
              <a:xfrm>
                <a:off x="454" y="1610"/>
                <a:ext cx="379" cy="856"/>
              </a:xfrm>
              <a:custGeom>
                <a:avLst/>
                <a:gdLst>
                  <a:gd name="T0" fmla="*/ 80 w 379"/>
                  <a:gd name="T1" fmla="*/ 10 h 856"/>
                  <a:gd name="T2" fmla="*/ 21 w 379"/>
                  <a:gd name="T3" fmla="*/ 0 h 856"/>
                  <a:gd name="T4" fmla="*/ 0 w 379"/>
                  <a:gd name="T5" fmla="*/ 48 h 856"/>
                  <a:gd name="T6" fmla="*/ 21 w 379"/>
                  <a:gd name="T7" fmla="*/ 106 h 856"/>
                  <a:gd name="T8" fmla="*/ 80 w 379"/>
                  <a:gd name="T9" fmla="*/ 203 h 856"/>
                  <a:gd name="T10" fmla="*/ 126 w 379"/>
                  <a:gd name="T11" fmla="*/ 343 h 856"/>
                  <a:gd name="T12" fmla="*/ 143 w 379"/>
                  <a:gd name="T13" fmla="*/ 458 h 856"/>
                  <a:gd name="T14" fmla="*/ 135 w 379"/>
                  <a:gd name="T15" fmla="*/ 580 h 856"/>
                  <a:gd name="T16" fmla="*/ 119 w 379"/>
                  <a:gd name="T17" fmla="*/ 735 h 856"/>
                  <a:gd name="T18" fmla="*/ 101 w 379"/>
                  <a:gd name="T19" fmla="*/ 822 h 856"/>
                  <a:gd name="T20" fmla="*/ 110 w 379"/>
                  <a:gd name="T21" fmla="*/ 856 h 856"/>
                  <a:gd name="T22" fmla="*/ 139 w 379"/>
                  <a:gd name="T23" fmla="*/ 856 h 856"/>
                  <a:gd name="T24" fmla="*/ 194 w 379"/>
                  <a:gd name="T25" fmla="*/ 827 h 856"/>
                  <a:gd name="T26" fmla="*/ 278 w 379"/>
                  <a:gd name="T27" fmla="*/ 807 h 856"/>
                  <a:gd name="T28" fmla="*/ 367 w 379"/>
                  <a:gd name="T29" fmla="*/ 807 h 856"/>
                  <a:gd name="T30" fmla="*/ 379 w 379"/>
                  <a:gd name="T31" fmla="*/ 779 h 856"/>
                  <a:gd name="T32" fmla="*/ 329 w 379"/>
                  <a:gd name="T33" fmla="*/ 740 h 856"/>
                  <a:gd name="T34" fmla="*/ 303 w 379"/>
                  <a:gd name="T35" fmla="*/ 740 h 856"/>
                  <a:gd name="T36" fmla="*/ 194 w 379"/>
                  <a:gd name="T37" fmla="*/ 779 h 856"/>
                  <a:gd name="T38" fmla="*/ 161 w 379"/>
                  <a:gd name="T39" fmla="*/ 793 h 856"/>
                  <a:gd name="T40" fmla="*/ 152 w 379"/>
                  <a:gd name="T41" fmla="*/ 773 h 856"/>
                  <a:gd name="T42" fmla="*/ 168 w 379"/>
                  <a:gd name="T43" fmla="*/ 648 h 856"/>
                  <a:gd name="T44" fmla="*/ 190 w 379"/>
                  <a:gd name="T45" fmla="*/ 512 h 856"/>
                  <a:gd name="T46" fmla="*/ 194 w 379"/>
                  <a:gd name="T47" fmla="*/ 392 h 856"/>
                  <a:gd name="T48" fmla="*/ 177 w 379"/>
                  <a:gd name="T49" fmla="*/ 270 h 856"/>
                  <a:gd name="T50" fmla="*/ 148 w 379"/>
                  <a:gd name="T51" fmla="*/ 131 h 856"/>
                  <a:gd name="T52" fmla="*/ 114 w 379"/>
                  <a:gd name="T53" fmla="*/ 24 h 856"/>
                  <a:gd name="T54" fmla="*/ 80 w 379"/>
                  <a:gd name="T55"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9" h="856">
                    <a:moveTo>
                      <a:pt x="80" y="10"/>
                    </a:moveTo>
                    <a:lnTo>
                      <a:pt x="21" y="0"/>
                    </a:lnTo>
                    <a:lnTo>
                      <a:pt x="0" y="48"/>
                    </a:lnTo>
                    <a:lnTo>
                      <a:pt x="21" y="106"/>
                    </a:lnTo>
                    <a:lnTo>
                      <a:pt x="80" y="203"/>
                    </a:lnTo>
                    <a:lnTo>
                      <a:pt x="126" y="343"/>
                    </a:lnTo>
                    <a:lnTo>
                      <a:pt x="143" y="458"/>
                    </a:lnTo>
                    <a:lnTo>
                      <a:pt x="135" y="580"/>
                    </a:lnTo>
                    <a:lnTo>
                      <a:pt x="119" y="735"/>
                    </a:lnTo>
                    <a:lnTo>
                      <a:pt x="101" y="822"/>
                    </a:lnTo>
                    <a:lnTo>
                      <a:pt x="110" y="856"/>
                    </a:lnTo>
                    <a:lnTo>
                      <a:pt x="139" y="856"/>
                    </a:lnTo>
                    <a:lnTo>
                      <a:pt x="194" y="827"/>
                    </a:lnTo>
                    <a:lnTo>
                      <a:pt x="278" y="807"/>
                    </a:lnTo>
                    <a:lnTo>
                      <a:pt x="367" y="807"/>
                    </a:lnTo>
                    <a:lnTo>
                      <a:pt x="379" y="779"/>
                    </a:lnTo>
                    <a:lnTo>
                      <a:pt x="329" y="740"/>
                    </a:lnTo>
                    <a:lnTo>
                      <a:pt x="303" y="740"/>
                    </a:lnTo>
                    <a:lnTo>
                      <a:pt x="194" y="779"/>
                    </a:lnTo>
                    <a:lnTo>
                      <a:pt x="161" y="793"/>
                    </a:lnTo>
                    <a:lnTo>
                      <a:pt x="152" y="773"/>
                    </a:lnTo>
                    <a:lnTo>
                      <a:pt x="168" y="648"/>
                    </a:lnTo>
                    <a:lnTo>
                      <a:pt x="190" y="512"/>
                    </a:lnTo>
                    <a:lnTo>
                      <a:pt x="194" y="392"/>
                    </a:lnTo>
                    <a:lnTo>
                      <a:pt x="177" y="270"/>
                    </a:lnTo>
                    <a:lnTo>
                      <a:pt x="148" y="131"/>
                    </a:lnTo>
                    <a:lnTo>
                      <a:pt x="114" y="24"/>
                    </a:lnTo>
                    <a:lnTo>
                      <a:pt x="8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grpSp>
        <p:grpSp>
          <p:nvGrpSpPr>
            <p:cNvPr id="3015695" name="Group 15"/>
            <p:cNvGrpSpPr>
              <a:grpSpLocks/>
            </p:cNvGrpSpPr>
            <p:nvPr/>
          </p:nvGrpSpPr>
          <p:grpSpPr bwMode="auto">
            <a:xfrm>
              <a:off x="811" y="689"/>
              <a:ext cx="341" cy="414"/>
              <a:chOff x="811" y="689"/>
              <a:chExt cx="341" cy="414"/>
            </a:xfrm>
            <a:grpFill/>
          </p:grpSpPr>
          <p:grpSp>
            <p:nvGrpSpPr>
              <p:cNvPr id="3015696" name="Group 16"/>
              <p:cNvGrpSpPr>
                <a:grpSpLocks/>
              </p:cNvGrpSpPr>
              <p:nvPr/>
            </p:nvGrpSpPr>
            <p:grpSpPr bwMode="auto">
              <a:xfrm>
                <a:off x="897" y="776"/>
                <a:ext cx="176" cy="327"/>
                <a:chOff x="897" y="776"/>
                <a:chExt cx="176" cy="327"/>
              </a:xfrm>
              <a:grpFill/>
            </p:grpSpPr>
            <p:grpSp>
              <p:nvGrpSpPr>
                <p:cNvPr id="3015697" name="Group 17"/>
                <p:cNvGrpSpPr>
                  <a:grpSpLocks/>
                </p:cNvGrpSpPr>
                <p:nvPr/>
              </p:nvGrpSpPr>
              <p:grpSpPr bwMode="auto">
                <a:xfrm>
                  <a:off x="897" y="776"/>
                  <a:ext cx="176" cy="255"/>
                  <a:chOff x="897" y="776"/>
                  <a:chExt cx="176" cy="255"/>
                </a:xfrm>
                <a:grpFill/>
              </p:grpSpPr>
              <p:sp>
                <p:nvSpPr>
                  <p:cNvPr id="3015698" name="Freeform 18"/>
                  <p:cNvSpPr>
                    <a:spLocks/>
                  </p:cNvSpPr>
                  <p:nvPr/>
                </p:nvSpPr>
                <p:spPr bwMode="auto">
                  <a:xfrm>
                    <a:off x="897" y="776"/>
                    <a:ext cx="176" cy="255"/>
                  </a:xfrm>
                  <a:custGeom>
                    <a:avLst/>
                    <a:gdLst>
                      <a:gd name="T0" fmla="*/ 27 w 176"/>
                      <a:gd name="T1" fmla="*/ 168 h 255"/>
                      <a:gd name="T2" fmla="*/ 19 w 176"/>
                      <a:gd name="T3" fmla="*/ 153 h 255"/>
                      <a:gd name="T4" fmla="*/ 9 w 176"/>
                      <a:gd name="T5" fmla="*/ 136 h 255"/>
                      <a:gd name="T6" fmla="*/ 3 w 176"/>
                      <a:gd name="T7" fmla="*/ 122 h 255"/>
                      <a:gd name="T8" fmla="*/ 0 w 176"/>
                      <a:gd name="T9" fmla="*/ 103 h 255"/>
                      <a:gd name="T10" fmla="*/ 0 w 176"/>
                      <a:gd name="T11" fmla="*/ 88 h 255"/>
                      <a:gd name="T12" fmla="*/ 3 w 176"/>
                      <a:gd name="T13" fmla="*/ 66 h 255"/>
                      <a:gd name="T14" fmla="*/ 10 w 176"/>
                      <a:gd name="T15" fmla="*/ 48 h 255"/>
                      <a:gd name="T16" fmla="*/ 22 w 176"/>
                      <a:gd name="T17" fmla="*/ 30 h 255"/>
                      <a:gd name="T18" fmla="*/ 38 w 176"/>
                      <a:gd name="T19" fmla="*/ 17 h 255"/>
                      <a:gd name="T20" fmla="*/ 53 w 176"/>
                      <a:gd name="T21" fmla="*/ 9 h 255"/>
                      <a:gd name="T22" fmla="*/ 68 w 176"/>
                      <a:gd name="T23" fmla="*/ 3 h 255"/>
                      <a:gd name="T24" fmla="*/ 91 w 176"/>
                      <a:gd name="T25" fmla="*/ 0 h 255"/>
                      <a:gd name="T26" fmla="*/ 111 w 176"/>
                      <a:gd name="T27" fmla="*/ 3 h 255"/>
                      <a:gd name="T28" fmla="*/ 125 w 176"/>
                      <a:gd name="T29" fmla="*/ 8 h 255"/>
                      <a:gd name="T30" fmla="*/ 138 w 176"/>
                      <a:gd name="T31" fmla="*/ 16 h 255"/>
                      <a:gd name="T32" fmla="*/ 149 w 176"/>
                      <a:gd name="T33" fmla="*/ 25 h 255"/>
                      <a:gd name="T34" fmla="*/ 159 w 176"/>
                      <a:gd name="T35" fmla="*/ 37 h 255"/>
                      <a:gd name="T36" fmla="*/ 165 w 176"/>
                      <a:gd name="T37" fmla="*/ 47 h 255"/>
                      <a:gd name="T38" fmla="*/ 170 w 176"/>
                      <a:gd name="T39" fmla="*/ 60 h 255"/>
                      <a:gd name="T40" fmla="*/ 174 w 176"/>
                      <a:gd name="T41" fmla="*/ 73 h 255"/>
                      <a:gd name="T42" fmla="*/ 176 w 176"/>
                      <a:gd name="T43" fmla="*/ 88 h 255"/>
                      <a:gd name="T44" fmla="*/ 175 w 176"/>
                      <a:gd name="T45" fmla="*/ 105 h 255"/>
                      <a:gd name="T46" fmla="*/ 171 w 176"/>
                      <a:gd name="T47" fmla="*/ 119 h 255"/>
                      <a:gd name="T48" fmla="*/ 165 w 176"/>
                      <a:gd name="T49" fmla="*/ 137 h 255"/>
                      <a:gd name="T50" fmla="*/ 155 w 176"/>
                      <a:gd name="T51" fmla="*/ 155 h 255"/>
                      <a:gd name="T52" fmla="*/ 150 w 176"/>
                      <a:gd name="T53" fmla="*/ 168 h 255"/>
                      <a:gd name="T54" fmla="*/ 144 w 176"/>
                      <a:gd name="T55" fmla="*/ 183 h 255"/>
                      <a:gd name="T56" fmla="*/ 139 w 176"/>
                      <a:gd name="T57" fmla="*/ 201 h 255"/>
                      <a:gd name="T58" fmla="*/ 135 w 176"/>
                      <a:gd name="T59" fmla="*/ 216 h 255"/>
                      <a:gd name="T60" fmla="*/ 133 w 176"/>
                      <a:gd name="T61" fmla="*/ 234 h 255"/>
                      <a:gd name="T62" fmla="*/ 133 w 176"/>
                      <a:gd name="T63" fmla="*/ 255 h 255"/>
                      <a:gd name="T64" fmla="*/ 50 w 176"/>
                      <a:gd name="T65" fmla="*/ 255 h 255"/>
                      <a:gd name="T66" fmla="*/ 50 w 176"/>
                      <a:gd name="T67" fmla="*/ 237 h 255"/>
                      <a:gd name="T68" fmla="*/ 45 w 176"/>
                      <a:gd name="T69" fmla="*/ 215 h 255"/>
                      <a:gd name="T70" fmla="*/ 41 w 176"/>
                      <a:gd name="T71" fmla="*/ 199 h 255"/>
                      <a:gd name="T72" fmla="*/ 34 w 176"/>
                      <a:gd name="T73" fmla="*/ 182 h 255"/>
                      <a:gd name="T74" fmla="*/ 27 w 176"/>
                      <a:gd name="T75" fmla="*/ 1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255">
                        <a:moveTo>
                          <a:pt x="27" y="168"/>
                        </a:moveTo>
                        <a:lnTo>
                          <a:pt x="19" y="153"/>
                        </a:lnTo>
                        <a:lnTo>
                          <a:pt x="9" y="136"/>
                        </a:lnTo>
                        <a:lnTo>
                          <a:pt x="3" y="122"/>
                        </a:lnTo>
                        <a:lnTo>
                          <a:pt x="0" y="103"/>
                        </a:lnTo>
                        <a:lnTo>
                          <a:pt x="0" y="88"/>
                        </a:lnTo>
                        <a:lnTo>
                          <a:pt x="3" y="66"/>
                        </a:lnTo>
                        <a:lnTo>
                          <a:pt x="10" y="48"/>
                        </a:lnTo>
                        <a:lnTo>
                          <a:pt x="22" y="30"/>
                        </a:lnTo>
                        <a:lnTo>
                          <a:pt x="38" y="17"/>
                        </a:lnTo>
                        <a:lnTo>
                          <a:pt x="53" y="9"/>
                        </a:lnTo>
                        <a:lnTo>
                          <a:pt x="68" y="3"/>
                        </a:lnTo>
                        <a:lnTo>
                          <a:pt x="91" y="0"/>
                        </a:lnTo>
                        <a:lnTo>
                          <a:pt x="111" y="3"/>
                        </a:lnTo>
                        <a:lnTo>
                          <a:pt x="125" y="8"/>
                        </a:lnTo>
                        <a:lnTo>
                          <a:pt x="138" y="16"/>
                        </a:lnTo>
                        <a:lnTo>
                          <a:pt x="149" y="25"/>
                        </a:lnTo>
                        <a:lnTo>
                          <a:pt x="159" y="37"/>
                        </a:lnTo>
                        <a:lnTo>
                          <a:pt x="165" y="47"/>
                        </a:lnTo>
                        <a:lnTo>
                          <a:pt x="170" y="60"/>
                        </a:lnTo>
                        <a:lnTo>
                          <a:pt x="174" y="73"/>
                        </a:lnTo>
                        <a:lnTo>
                          <a:pt x="176" y="88"/>
                        </a:lnTo>
                        <a:lnTo>
                          <a:pt x="175" y="105"/>
                        </a:lnTo>
                        <a:lnTo>
                          <a:pt x="171" y="119"/>
                        </a:lnTo>
                        <a:lnTo>
                          <a:pt x="165" y="137"/>
                        </a:lnTo>
                        <a:lnTo>
                          <a:pt x="155" y="155"/>
                        </a:lnTo>
                        <a:lnTo>
                          <a:pt x="150" y="168"/>
                        </a:lnTo>
                        <a:lnTo>
                          <a:pt x="144" y="183"/>
                        </a:lnTo>
                        <a:lnTo>
                          <a:pt x="139" y="201"/>
                        </a:lnTo>
                        <a:lnTo>
                          <a:pt x="135" y="216"/>
                        </a:lnTo>
                        <a:lnTo>
                          <a:pt x="133" y="234"/>
                        </a:lnTo>
                        <a:lnTo>
                          <a:pt x="133" y="255"/>
                        </a:lnTo>
                        <a:lnTo>
                          <a:pt x="50" y="255"/>
                        </a:lnTo>
                        <a:lnTo>
                          <a:pt x="50" y="237"/>
                        </a:lnTo>
                        <a:lnTo>
                          <a:pt x="45" y="215"/>
                        </a:lnTo>
                        <a:lnTo>
                          <a:pt x="41" y="199"/>
                        </a:lnTo>
                        <a:lnTo>
                          <a:pt x="34" y="182"/>
                        </a:lnTo>
                        <a:lnTo>
                          <a:pt x="2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9" name="Freeform 19"/>
                  <p:cNvSpPr>
                    <a:spLocks/>
                  </p:cNvSpPr>
                  <p:nvPr/>
                </p:nvSpPr>
                <p:spPr bwMode="auto">
                  <a:xfrm>
                    <a:off x="897" y="776"/>
                    <a:ext cx="176" cy="255"/>
                  </a:xfrm>
                  <a:custGeom>
                    <a:avLst/>
                    <a:gdLst>
                      <a:gd name="T0" fmla="*/ 27 w 176"/>
                      <a:gd name="T1" fmla="*/ 168 h 255"/>
                      <a:gd name="T2" fmla="*/ 19 w 176"/>
                      <a:gd name="T3" fmla="*/ 153 h 255"/>
                      <a:gd name="T4" fmla="*/ 9 w 176"/>
                      <a:gd name="T5" fmla="*/ 136 h 255"/>
                      <a:gd name="T6" fmla="*/ 3 w 176"/>
                      <a:gd name="T7" fmla="*/ 122 h 255"/>
                      <a:gd name="T8" fmla="*/ 0 w 176"/>
                      <a:gd name="T9" fmla="*/ 103 h 255"/>
                      <a:gd name="T10" fmla="*/ 0 w 176"/>
                      <a:gd name="T11" fmla="*/ 88 h 255"/>
                      <a:gd name="T12" fmla="*/ 3 w 176"/>
                      <a:gd name="T13" fmla="*/ 66 h 255"/>
                      <a:gd name="T14" fmla="*/ 10 w 176"/>
                      <a:gd name="T15" fmla="*/ 48 h 255"/>
                      <a:gd name="T16" fmla="*/ 22 w 176"/>
                      <a:gd name="T17" fmla="*/ 30 h 255"/>
                      <a:gd name="T18" fmla="*/ 38 w 176"/>
                      <a:gd name="T19" fmla="*/ 17 h 255"/>
                      <a:gd name="T20" fmla="*/ 53 w 176"/>
                      <a:gd name="T21" fmla="*/ 9 h 255"/>
                      <a:gd name="T22" fmla="*/ 68 w 176"/>
                      <a:gd name="T23" fmla="*/ 3 h 255"/>
                      <a:gd name="T24" fmla="*/ 91 w 176"/>
                      <a:gd name="T25" fmla="*/ 0 h 255"/>
                      <a:gd name="T26" fmla="*/ 111 w 176"/>
                      <a:gd name="T27" fmla="*/ 3 h 255"/>
                      <a:gd name="T28" fmla="*/ 125 w 176"/>
                      <a:gd name="T29" fmla="*/ 8 h 255"/>
                      <a:gd name="T30" fmla="*/ 138 w 176"/>
                      <a:gd name="T31" fmla="*/ 16 h 255"/>
                      <a:gd name="T32" fmla="*/ 149 w 176"/>
                      <a:gd name="T33" fmla="*/ 25 h 255"/>
                      <a:gd name="T34" fmla="*/ 159 w 176"/>
                      <a:gd name="T35" fmla="*/ 37 h 255"/>
                      <a:gd name="T36" fmla="*/ 165 w 176"/>
                      <a:gd name="T37" fmla="*/ 47 h 255"/>
                      <a:gd name="T38" fmla="*/ 170 w 176"/>
                      <a:gd name="T39" fmla="*/ 60 h 255"/>
                      <a:gd name="T40" fmla="*/ 174 w 176"/>
                      <a:gd name="T41" fmla="*/ 73 h 255"/>
                      <a:gd name="T42" fmla="*/ 176 w 176"/>
                      <a:gd name="T43" fmla="*/ 88 h 255"/>
                      <a:gd name="T44" fmla="*/ 175 w 176"/>
                      <a:gd name="T45" fmla="*/ 105 h 255"/>
                      <a:gd name="T46" fmla="*/ 171 w 176"/>
                      <a:gd name="T47" fmla="*/ 119 h 255"/>
                      <a:gd name="T48" fmla="*/ 165 w 176"/>
                      <a:gd name="T49" fmla="*/ 137 h 255"/>
                      <a:gd name="T50" fmla="*/ 155 w 176"/>
                      <a:gd name="T51" fmla="*/ 155 h 255"/>
                      <a:gd name="T52" fmla="*/ 150 w 176"/>
                      <a:gd name="T53" fmla="*/ 168 h 255"/>
                      <a:gd name="T54" fmla="*/ 144 w 176"/>
                      <a:gd name="T55" fmla="*/ 183 h 255"/>
                      <a:gd name="T56" fmla="*/ 139 w 176"/>
                      <a:gd name="T57" fmla="*/ 201 h 255"/>
                      <a:gd name="T58" fmla="*/ 135 w 176"/>
                      <a:gd name="T59" fmla="*/ 216 h 255"/>
                      <a:gd name="T60" fmla="*/ 133 w 176"/>
                      <a:gd name="T61" fmla="*/ 234 h 255"/>
                      <a:gd name="T62" fmla="*/ 133 w 176"/>
                      <a:gd name="T63" fmla="*/ 255 h 255"/>
                      <a:gd name="T64" fmla="*/ 50 w 176"/>
                      <a:gd name="T65" fmla="*/ 255 h 255"/>
                      <a:gd name="T66" fmla="*/ 50 w 176"/>
                      <a:gd name="T67" fmla="*/ 237 h 255"/>
                      <a:gd name="T68" fmla="*/ 45 w 176"/>
                      <a:gd name="T69" fmla="*/ 215 h 255"/>
                      <a:gd name="T70" fmla="*/ 41 w 176"/>
                      <a:gd name="T71" fmla="*/ 199 h 255"/>
                      <a:gd name="T72" fmla="*/ 34 w 176"/>
                      <a:gd name="T73" fmla="*/ 182 h 255"/>
                      <a:gd name="T74" fmla="*/ 27 w 176"/>
                      <a:gd name="T75" fmla="*/ 1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255">
                        <a:moveTo>
                          <a:pt x="27" y="168"/>
                        </a:moveTo>
                        <a:lnTo>
                          <a:pt x="19" y="153"/>
                        </a:lnTo>
                        <a:lnTo>
                          <a:pt x="9" y="136"/>
                        </a:lnTo>
                        <a:lnTo>
                          <a:pt x="3" y="122"/>
                        </a:lnTo>
                        <a:lnTo>
                          <a:pt x="0" y="103"/>
                        </a:lnTo>
                        <a:lnTo>
                          <a:pt x="0" y="88"/>
                        </a:lnTo>
                        <a:lnTo>
                          <a:pt x="3" y="66"/>
                        </a:lnTo>
                        <a:lnTo>
                          <a:pt x="10" y="48"/>
                        </a:lnTo>
                        <a:lnTo>
                          <a:pt x="22" y="30"/>
                        </a:lnTo>
                        <a:lnTo>
                          <a:pt x="38" y="17"/>
                        </a:lnTo>
                        <a:lnTo>
                          <a:pt x="53" y="9"/>
                        </a:lnTo>
                        <a:lnTo>
                          <a:pt x="68" y="3"/>
                        </a:lnTo>
                        <a:lnTo>
                          <a:pt x="91" y="0"/>
                        </a:lnTo>
                        <a:lnTo>
                          <a:pt x="111" y="3"/>
                        </a:lnTo>
                        <a:lnTo>
                          <a:pt x="125" y="8"/>
                        </a:lnTo>
                        <a:lnTo>
                          <a:pt x="138" y="16"/>
                        </a:lnTo>
                        <a:lnTo>
                          <a:pt x="149" y="25"/>
                        </a:lnTo>
                        <a:lnTo>
                          <a:pt x="159" y="37"/>
                        </a:lnTo>
                        <a:lnTo>
                          <a:pt x="165" y="47"/>
                        </a:lnTo>
                        <a:lnTo>
                          <a:pt x="170" y="60"/>
                        </a:lnTo>
                        <a:lnTo>
                          <a:pt x="174" y="73"/>
                        </a:lnTo>
                        <a:lnTo>
                          <a:pt x="176" y="88"/>
                        </a:lnTo>
                        <a:lnTo>
                          <a:pt x="175" y="105"/>
                        </a:lnTo>
                        <a:lnTo>
                          <a:pt x="171" y="119"/>
                        </a:lnTo>
                        <a:lnTo>
                          <a:pt x="165" y="137"/>
                        </a:lnTo>
                        <a:lnTo>
                          <a:pt x="155" y="155"/>
                        </a:lnTo>
                        <a:lnTo>
                          <a:pt x="150" y="168"/>
                        </a:lnTo>
                        <a:lnTo>
                          <a:pt x="144" y="183"/>
                        </a:lnTo>
                        <a:lnTo>
                          <a:pt x="139" y="201"/>
                        </a:lnTo>
                        <a:lnTo>
                          <a:pt x="135" y="216"/>
                        </a:lnTo>
                        <a:lnTo>
                          <a:pt x="133" y="234"/>
                        </a:lnTo>
                        <a:lnTo>
                          <a:pt x="133" y="255"/>
                        </a:lnTo>
                        <a:lnTo>
                          <a:pt x="50" y="255"/>
                        </a:lnTo>
                        <a:lnTo>
                          <a:pt x="50" y="237"/>
                        </a:lnTo>
                        <a:lnTo>
                          <a:pt x="45" y="215"/>
                        </a:lnTo>
                        <a:lnTo>
                          <a:pt x="41" y="199"/>
                        </a:lnTo>
                        <a:lnTo>
                          <a:pt x="34" y="182"/>
                        </a:lnTo>
                        <a:lnTo>
                          <a:pt x="27" y="168"/>
                        </a:lnTo>
                      </a:path>
                    </a:pathLst>
                  </a:custGeom>
                  <a:solidFill>
                    <a:schemeClr val="accent1"/>
                  </a:solidFill>
                  <a:ln w="12700">
                    <a:solidFill>
                      <a:srgbClr val="000000"/>
                    </a:solidFill>
                    <a:prstDash val="solid"/>
                    <a:round/>
                    <a:headEnd/>
                    <a:tailEnd/>
                  </a:ln>
                </p:spPr>
                <p:txBody>
                  <a:bodyPr/>
                  <a:lstStyle/>
                  <a:p>
                    <a:pPr>
                      <a:buNone/>
                    </a:pPr>
                    <a:endParaRPr lang="tr-TR" sz="1610">
                      <a:latin typeface="+mj-lt"/>
                    </a:endParaRPr>
                  </a:p>
                </p:txBody>
              </p:sp>
            </p:grpSp>
            <p:grpSp>
              <p:nvGrpSpPr>
                <p:cNvPr id="3015700" name="Group 20"/>
                <p:cNvGrpSpPr>
                  <a:grpSpLocks/>
                </p:cNvGrpSpPr>
                <p:nvPr/>
              </p:nvGrpSpPr>
              <p:grpSpPr bwMode="auto">
                <a:xfrm>
                  <a:off x="947" y="1025"/>
                  <a:ext cx="84" cy="78"/>
                  <a:chOff x="947" y="1025"/>
                  <a:chExt cx="84" cy="78"/>
                </a:xfrm>
                <a:grpFill/>
              </p:grpSpPr>
              <p:sp>
                <p:nvSpPr>
                  <p:cNvPr id="3015701" name="Oval 21"/>
                  <p:cNvSpPr>
                    <a:spLocks noChangeArrowheads="1"/>
                  </p:cNvSpPr>
                  <p:nvPr/>
                </p:nvSpPr>
                <p:spPr bwMode="auto">
                  <a:xfrm>
                    <a:off x="964" y="1100"/>
                    <a:ext cx="42" cy="3"/>
                  </a:xfrm>
                  <a:prstGeom prst="ellipse">
                    <a:avLst/>
                  </a:prstGeom>
                  <a:grpFill/>
                  <a:ln w="12700">
                    <a:solidFill>
                      <a:srgbClr val="000000"/>
                    </a:solidFill>
                    <a:round/>
                    <a:headEnd/>
                    <a:tailEnd/>
                  </a:ln>
                </p:spPr>
                <p:txBody>
                  <a:bodyPr/>
                  <a:lstStyle/>
                  <a:p>
                    <a:pPr>
                      <a:buNone/>
                    </a:pPr>
                    <a:endParaRPr lang="tr-TR" sz="1610">
                      <a:latin typeface="+mj-lt"/>
                    </a:endParaRPr>
                  </a:p>
                </p:txBody>
              </p:sp>
              <p:grpSp>
                <p:nvGrpSpPr>
                  <p:cNvPr id="3015702" name="Group 22"/>
                  <p:cNvGrpSpPr>
                    <a:grpSpLocks/>
                  </p:cNvGrpSpPr>
                  <p:nvPr/>
                </p:nvGrpSpPr>
                <p:grpSpPr bwMode="auto">
                  <a:xfrm>
                    <a:off x="947" y="1025"/>
                    <a:ext cx="84" cy="23"/>
                    <a:chOff x="947" y="1025"/>
                    <a:chExt cx="84" cy="23"/>
                  </a:xfrm>
                  <a:grpFill/>
                </p:grpSpPr>
                <p:sp>
                  <p:nvSpPr>
                    <p:cNvPr id="3015703" name="Freeform 23"/>
                    <p:cNvSpPr>
                      <a:spLocks/>
                    </p:cNvSpPr>
                    <p:nvPr/>
                  </p:nvSpPr>
                  <p:spPr bwMode="auto">
                    <a:xfrm>
                      <a:off x="947" y="1025"/>
                      <a:ext cx="84" cy="23"/>
                    </a:xfrm>
                    <a:custGeom>
                      <a:avLst/>
                      <a:gdLst>
                        <a:gd name="T0" fmla="*/ 0 w 84"/>
                        <a:gd name="T1" fmla="*/ 0 h 23"/>
                        <a:gd name="T2" fmla="*/ 0 w 84"/>
                        <a:gd name="T3" fmla="*/ 23 h 23"/>
                        <a:gd name="T4" fmla="*/ 19 w 84"/>
                        <a:gd name="T5" fmla="*/ 23 h 23"/>
                        <a:gd name="T6" fmla="*/ 84 w 84"/>
                        <a:gd name="T7" fmla="*/ 8 h 23"/>
                        <a:gd name="T8" fmla="*/ 84 w 84"/>
                        <a:gd name="T9" fmla="*/ 0 h 23"/>
                        <a:gd name="T10" fmla="*/ 0 w 84"/>
                        <a:gd name="T11" fmla="*/ 0 h 23"/>
                      </a:gdLst>
                      <a:ahLst/>
                      <a:cxnLst>
                        <a:cxn ang="0">
                          <a:pos x="T0" y="T1"/>
                        </a:cxn>
                        <a:cxn ang="0">
                          <a:pos x="T2" y="T3"/>
                        </a:cxn>
                        <a:cxn ang="0">
                          <a:pos x="T4" y="T5"/>
                        </a:cxn>
                        <a:cxn ang="0">
                          <a:pos x="T6" y="T7"/>
                        </a:cxn>
                        <a:cxn ang="0">
                          <a:pos x="T8" y="T9"/>
                        </a:cxn>
                        <a:cxn ang="0">
                          <a:pos x="T10" y="T11"/>
                        </a:cxn>
                      </a:cxnLst>
                      <a:rect l="0" t="0" r="r" b="b"/>
                      <a:pathLst>
                        <a:path w="84" h="23">
                          <a:moveTo>
                            <a:pt x="0" y="0"/>
                          </a:moveTo>
                          <a:lnTo>
                            <a:pt x="0" y="23"/>
                          </a:lnTo>
                          <a:lnTo>
                            <a:pt x="19" y="23"/>
                          </a:lnTo>
                          <a:lnTo>
                            <a:pt x="84" y="8"/>
                          </a:lnTo>
                          <a:lnTo>
                            <a:pt x="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04" name="Freeform 24"/>
                    <p:cNvSpPr>
                      <a:spLocks/>
                    </p:cNvSpPr>
                    <p:nvPr/>
                  </p:nvSpPr>
                  <p:spPr bwMode="auto">
                    <a:xfrm>
                      <a:off x="947" y="1025"/>
                      <a:ext cx="84" cy="23"/>
                    </a:xfrm>
                    <a:custGeom>
                      <a:avLst/>
                      <a:gdLst>
                        <a:gd name="T0" fmla="*/ 0 w 84"/>
                        <a:gd name="T1" fmla="*/ 0 h 23"/>
                        <a:gd name="T2" fmla="*/ 0 w 84"/>
                        <a:gd name="T3" fmla="*/ 23 h 23"/>
                        <a:gd name="T4" fmla="*/ 19 w 84"/>
                        <a:gd name="T5" fmla="*/ 23 h 23"/>
                        <a:gd name="T6" fmla="*/ 84 w 84"/>
                        <a:gd name="T7" fmla="*/ 8 h 23"/>
                        <a:gd name="T8" fmla="*/ 84 w 84"/>
                        <a:gd name="T9" fmla="*/ 0 h 23"/>
                        <a:gd name="T10" fmla="*/ 0 w 84"/>
                        <a:gd name="T11" fmla="*/ 0 h 23"/>
                      </a:gdLst>
                      <a:ahLst/>
                      <a:cxnLst>
                        <a:cxn ang="0">
                          <a:pos x="T0" y="T1"/>
                        </a:cxn>
                        <a:cxn ang="0">
                          <a:pos x="T2" y="T3"/>
                        </a:cxn>
                        <a:cxn ang="0">
                          <a:pos x="T4" y="T5"/>
                        </a:cxn>
                        <a:cxn ang="0">
                          <a:pos x="T6" y="T7"/>
                        </a:cxn>
                        <a:cxn ang="0">
                          <a:pos x="T8" y="T9"/>
                        </a:cxn>
                        <a:cxn ang="0">
                          <a:pos x="T10" y="T11"/>
                        </a:cxn>
                      </a:cxnLst>
                      <a:rect l="0" t="0" r="r" b="b"/>
                      <a:pathLst>
                        <a:path w="84" h="23">
                          <a:moveTo>
                            <a:pt x="0" y="0"/>
                          </a:moveTo>
                          <a:lnTo>
                            <a:pt x="0" y="23"/>
                          </a:lnTo>
                          <a:lnTo>
                            <a:pt x="19" y="23"/>
                          </a:lnTo>
                          <a:lnTo>
                            <a:pt x="84" y="8"/>
                          </a:lnTo>
                          <a:lnTo>
                            <a:pt x="84" y="0"/>
                          </a:lnTo>
                          <a:lnTo>
                            <a:pt x="0"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05" name="Group 25"/>
                  <p:cNvGrpSpPr>
                    <a:grpSpLocks/>
                  </p:cNvGrpSpPr>
                  <p:nvPr/>
                </p:nvGrpSpPr>
                <p:grpSpPr bwMode="auto">
                  <a:xfrm>
                    <a:off x="947" y="1032"/>
                    <a:ext cx="84" cy="31"/>
                    <a:chOff x="947" y="1032"/>
                    <a:chExt cx="84" cy="31"/>
                  </a:xfrm>
                  <a:grpFill/>
                </p:grpSpPr>
                <p:sp>
                  <p:nvSpPr>
                    <p:cNvPr id="3015706" name="Freeform 26"/>
                    <p:cNvSpPr>
                      <a:spLocks/>
                    </p:cNvSpPr>
                    <p:nvPr/>
                  </p:nvSpPr>
                  <p:spPr bwMode="auto">
                    <a:xfrm>
                      <a:off x="947" y="1032"/>
                      <a:ext cx="84" cy="31"/>
                    </a:xfrm>
                    <a:custGeom>
                      <a:avLst/>
                      <a:gdLst>
                        <a:gd name="T0" fmla="*/ 19 w 84"/>
                        <a:gd name="T1" fmla="*/ 16 h 31"/>
                        <a:gd name="T2" fmla="*/ 0 w 84"/>
                        <a:gd name="T3" fmla="*/ 16 h 31"/>
                        <a:gd name="T4" fmla="*/ 0 w 84"/>
                        <a:gd name="T5" fmla="*/ 31 h 31"/>
                        <a:gd name="T6" fmla="*/ 19 w 84"/>
                        <a:gd name="T7" fmla="*/ 31 h 31"/>
                        <a:gd name="T8" fmla="*/ 84 w 84"/>
                        <a:gd name="T9" fmla="*/ 16 h 31"/>
                        <a:gd name="T10" fmla="*/ 84 w 84"/>
                        <a:gd name="T11" fmla="*/ 0 h 31"/>
                        <a:gd name="T12" fmla="*/ 19 w 8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19" y="16"/>
                          </a:moveTo>
                          <a:lnTo>
                            <a:pt x="0" y="16"/>
                          </a:lnTo>
                          <a:lnTo>
                            <a:pt x="0" y="31"/>
                          </a:lnTo>
                          <a:lnTo>
                            <a:pt x="19" y="31"/>
                          </a:lnTo>
                          <a:lnTo>
                            <a:pt x="84" y="16"/>
                          </a:lnTo>
                          <a:lnTo>
                            <a:pt x="84" y="0"/>
                          </a:lnTo>
                          <a:lnTo>
                            <a:pt x="1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07" name="Freeform 27"/>
                    <p:cNvSpPr>
                      <a:spLocks/>
                    </p:cNvSpPr>
                    <p:nvPr/>
                  </p:nvSpPr>
                  <p:spPr bwMode="auto">
                    <a:xfrm>
                      <a:off x="947" y="1032"/>
                      <a:ext cx="84" cy="31"/>
                    </a:xfrm>
                    <a:custGeom>
                      <a:avLst/>
                      <a:gdLst>
                        <a:gd name="T0" fmla="*/ 19 w 84"/>
                        <a:gd name="T1" fmla="*/ 16 h 31"/>
                        <a:gd name="T2" fmla="*/ 0 w 84"/>
                        <a:gd name="T3" fmla="*/ 16 h 31"/>
                        <a:gd name="T4" fmla="*/ 0 w 84"/>
                        <a:gd name="T5" fmla="*/ 31 h 31"/>
                        <a:gd name="T6" fmla="*/ 19 w 84"/>
                        <a:gd name="T7" fmla="*/ 31 h 31"/>
                        <a:gd name="T8" fmla="*/ 84 w 84"/>
                        <a:gd name="T9" fmla="*/ 16 h 31"/>
                        <a:gd name="T10" fmla="*/ 84 w 84"/>
                        <a:gd name="T11" fmla="*/ 0 h 31"/>
                        <a:gd name="T12" fmla="*/ 19 w 8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19" y="16"/>
                          </a:moveTo>
                          <a:lnTo>
                            <a:pt x="0" y="16"/>
                          </a:lnTo>
                          <a:lnTo>
                            <a:pt x="0" y="31"/>
                          </a:lnTo>
                          <a:lnTo>
                            <a:pt x="19" y="31"/>
                          </a:lnTo>
                          <a:lnTo>
                            <a:pt x="84" y="16"/>
                          </a:lnTo>
                          <a:lnTo>
                            <a:pt x="84" y="0"/>
                          </a:lnTo>
                          <a:lnTo>
                            <a:pt x="19" y="16"/>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08" name="Group 28"/>
                  <p:cNvGrpSpPr>
                    <a:grpSpLocks/>
                  </p:cNvGrpSpPr>
                  <p:nvPr/>
                </p:nvGrpSpPr>
                <p:grpSpPr bwMode="auto">
                  <a:xfrm>
                    <a:off x="947" y="1048"/>
                    <a:ext cx="84" cy="32"/>
                    <a:chOff x="947" y="1048"/>
                    <a:chExt cx="84" cy="32"/>
                  </a:xfrm>
                  <a:grpFill/>
                </p:grpSpPr>
                <p:sp>
                  <p:nvSpPr>
                    <p:cNvPr id="3015709" name="Freeform 29"/>
                    <p:cNvSpPr>
                      <a:spLocks/>
                    </p:cNvSpPr>
                    <p:nvPr/>
                  </p:nvSpPr>
                  <p:spPr bwMode="auto">
                    <a:xfrm>
                      <a:off x="947" y="1048"/>
                      <a:ext cx="84" cy="32"/>
                    </a:xfrm>
                    <a:custGeom>
                      <a:avLst/>
                      <a:gdLst>
                        <a:gd name="T0" fmla="*/ 19 w 84"/>
                        <a:gd name="T1" fmla="*/ 16 h 32"/>
                        <a:gd name="T2" fmla="*/ 0 w 84"/>
                        <a:gd name="T3" fmla="*/ 16 h 32"/>
                        <a:gd name="T4" fmla="*/ 0 w 84"/>
                        <a:gd name="T5" fmla="*/ 32 h 32"/>
                        <a:gd name="T6" fmla="*/ 19 w 84"/>
                        <a:gd name="T7" fmla="*/ 32 h 32"/>
                        <a:gd name="T8" fmla="*/ 84 w 84"/>
                        <a:gd name="T9" fmla="*/ 16 h 32"/>
                        <a:gd name="T10" fmla="*/ 84 w 84"/>
                        <a:gd name="T11" fmla="*/ 0 h 32"/>
                        <a:gd name="T12" fmla="*/ 19 w 8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84" h="32">
                          <a:moveTo>
                            <a:pt x="19" y="16"/>
                          </a:moveTo>
                          <a:lnTo>
                            <a:pt x="0" y="16"/>
                          </a:lnTo>
                          <a:lnTo>
                            <a:pt x="0" y="32"/>
                          </a:lnTo>
                          <a:lnTo>
                            <a:pt x="19" y="32"/>
                          </a:lnTo>
                          <a:lnTo>
                            <a:pt x="84" y="16"/>
                          </a:lnTo>
                          <a:lnTo>
                            <a:pt x="84" y="0"/>
                          </a:lnTo>
                          <a:lnTo>
                            <a:pt x="1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0" name="Freeform 30"/>
                    <p:cNvSpPr>
                      <a:spLocks/>
                    </p:cNvSpPr>
                    <p:nvPr/>
                  </p:nvSpPr>
                  <p:spPr bwMode="auto">
                    <a:xfrm>
                      <a:off x="947" y="1048"/>
                      <a:ext cx="84" cy="32"/>
                    </a:xfrm>
                    <a:custGeom>
                      <a:avLst/>
                      <a:gdLst>
                        <a:gd name="T0" fmla="*/ 19 w 84"/>
                        <a:gd name="T1" fmla="*/ 16 h 32"/>
                        <a:gd name="T2" fmla="*/ 0 w 84"/>
                        <a:gd name="T3" fmla="*/ 16 h 32"/>
                        <a:gd name="T4" fmla="*/ 0 w 84"/>
                        <a:gd name="T5" fmla="*/ 32 h 32"/>
                        <a:gd name="T6" fmla="*/ 19 w 84"/>
                        <a:gd name="T7" fmla="*/ 32 h 32"/>
                        <a:gd name="T8" fmla="*/ 84 w 84"/>
                        <a:gd name="T9" fmla="*/ 16 h 32"/>
                        <a:gd name="T10" fmla="*/ 84 w 84"/>
                        <a:gd name="T11" fmla="*/ 0 h 32"/>
                        <a:gd name="T12" fmla="*/ 19 w 8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84" h="32">
                          <a:moveTo>
                            <a:pt x="19" y="16"/>
                          </a:moveTo>
                          <a:lnTo>
                            <a:pt x="0" y="16"/>
                          </a:lnTo>
                          <a:lnTo>
                            <a:pt x="0" y="32"/>
                          </a:lnTo>
                          <a:lnTo>
                            <a:pt x="19" y="32"/>
                          </a:lnTo>
                          <a:lnTo>
                            <a:pt x="84" y="16"/>
                          </a:lnTo>
                          <a:lnTo>
                            <a:pt x="84" y="0"/>
                          </a:lnTo>
                          <a:lnTo>
                            <a:pt x="19" y="16"/>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11" name="Group 31"/>
                  <p:cNvGrpSpPr>
                    <a:grpSpLocks/>
                  </p:cNvGrpSpPr>
                  <p:nvPr/>
                </p:nvGrpSpPr>
                <p:grpSpPr bwMode="auto">
                  <a:xfrm>
                    <a:off x="947" y="1063"/>
                    <a:ext cx="84" cy="33"/>
                    <a:chOff x="947" y="1063"/>
                    <a:chExt cx="84" cy="33"/>
                  </a:xfrm>
                  <a:grpFill/>
                </p:grpSpPr>
                <p:sp>
                  <p:nvSpPr>
                    <p:cNvPr id="3015712" name="Freeform 32"/>
                    <p:cNvSpPr>
                      <a:spLocks/>
                    </p:cNvSpPr>
                    <p:nvPr/>
                  </p:nvSpPr>
                  <p:spPr bwMode="auto">
                    <a:xfrm>
                      <a:off x="947" y="1063"/>
                      <a:ext cx="84" cy="33"/>
                    </a:xfrm>
                    <a:custGeom>
                      <a:avLst/>
                      <a:gdLst>
                        <a:gd name="T0" fmla="*/ 19 w 84"/>
                        <a:gd name="T1" fmla="*/ 17 h 33"/>
                        <a:gd name="T2" fmla="*/ 16 w 84"/>
                        <a:gd name="T3" fmla="*/ 17 h 33"/>
                        <a:gd name="T4" fmla="*/ 0 w 84"/>
                        <a:gd name="T5" fmla="*/ 17 h 33"/>
                        <a:gd name="T6" fmla="*/ 0 w 84"/>
                        <a:gd name="T7" fmla="*/ 33 h 33"/>
                        <a:gd name="T8" fmla="*/ 19 w 84"/>
                        <a:gd name="T9" fmla="*/ 33 h 33"/>
                        <a:gd name="T10" fmla="*/ 84 w 84"/>
                        <a:gd name="T11" fmla="*/ 17 h 33"/>
                        <a:gd name="T12" fmla="*/ 84 w 84"/>
                        <a:gd name="T13" fmla="*/ 0 h 33"/>
                        <a:gd name="T14" fmla="*/ 19 w 84"/>
                        <a:gd name="T15" fmla="*/ 1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
                          <a:moveTo>
                            <a:pt x="19" y="17"/>
                          </a:moveTo>
                          <a:lnTo>
                            <a:pt x="16" y="17"/>
                          </a:lnTo>
                          <a:lnTo>
                            <a:pt x="0" y="17"/>
                          </a:lnTo>
                          <a:lnTo>
                            <a:pt x="0" y="33"/>
                          </a:lnTo>
                          <a:lnTo>
                            <a:pt x="19" y="33"/>
                          </a:lnTo>
                          <a:lnTo>
                            <a:pt x="84" y="17"/>
                          </a:lnTo>
                          <a:lnTo>
                            <a:pt x="84" y="0"/>
                          </a:lnTo>
                          <a:lnTo>
                            <a:pt x="1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3" name="Freeform 33"/>
                    <p:cNvSpPr>
                      <a:spLocks/>
                    </p:cNvSpPr>
                    <p:nvPr/>
                  </p:nvSpPr>
                  <p:spPr bwMode="auto">
                    <a:xfrm>
                      <a:off x="947" y="1063"/>
                      <a:ext cx="84" cy="33"/>
                    </a:xfrm>
                    <a:custGeom>
                      <a:avLst/>
                      <a:gdLst>
                        <a:gd name="T0" fmla="*/ 19 w 84"/>
                        <a:gd name="T1" fmla="*/ 17 h 33"/>
                        <a:gd name="T2" fmla="*/ 16 w 84"/>
                        <a:gd name="T3" fmla="*/ 17 h 33"/>
                        <a:gd name="T4" fmla="*/ 0 w 84"/>
                        <a:gd name="T5" fmla="*/ 17 h 33"/>
                        <a:gd name="T6" fmla="*/ 0 w 84"/>
                        <a:gd name="T7" fmla="*/ 33 h 33"/>
                        <a:gd name="T8" fmla="*/ 19 w 84"/>
                        <a:gd name="T9" fmla="*/ 33 h 33"/>
                        <a:gd name="T10" fmla="*/ 84 w 84"/>
                        <a:gd name="T11" fmla="*/ 17 h 33"/>
                        <a:gd name="T12" fmla="*/ 84 w 84"/>
                        <a:gd name="T13" fmla="*/ 0 h 33"/>
                        <a:gd name="T14" fmla="*/ 19 w 84"/>
                        <a:gd name="T15" fmla="*/ 1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
                          <a:moveTo>
                            <a:pt x="19" y="17"/>
                          </a:moveTo>
                          <a:lnTo>
                            <a:pt x="16" y="17"/>
                          </a:lnTo>
                          <a:lnTo>
                            <a:pt x="0" y="17"/>
                          </a:lnTo>
                          <a:lnTo>
                            <a:pt x="0" y="33"/>
                          </a:lnTo>
                          <a:lnTo>
                            <a:pt x="19" y="33"/>
                          </a:lnTo>
                          <a:lnTo>
                            <a:pt x="84" y="17"/>
                          </a:lnTo>
                          <a:lnTo>
                            <a:pt x="84" y="0"/>
                          </a:lnTo>
                          <a:lnTo>
                            <a:pt x="19" y="17"/>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14" name="Group 34"/>
                  <p:cNvGrpSpPr>
                    <a:grpSpLocks/>
                  </p:cNvGrpSpPr>
                  <p:nvPr/>
                </p:nvGrpSpPr>
                <p:grpSpPr bwMode="auto">
                  <a:xfrm>
                    <a:off x="947" y="1080"/>
                    <a:ext cx="84" cy="23"/>
                    <a:chOff x="947" y="1080"/>
                    <a:chExt cx="84" cy="23"/>
                  </a:xfrm>
                  <a:grpFill/>
                </p:grpSpPr>
                <p:sp>
                  <p:nvSpPr>
                    <p:cNvPr id="3015715" name="Freeform 35"/>
                    <p:cNvSpPr>
                      <a:spLocks/>
                    </p:cNvSpPr>
                    <p:nvPr/>
                  </p:nvSpPr>
                  <p:spPr bwMode="auto">
                    <a:xfrm>
                      <a:off x="947" y="1080"/>
                      <a:ext cx="84" cy="23"/>
                    </a:xfrm>
                    <a:custGeom>
                      <a:avLst/>
                      <a:gdLst>
                        <a:gd name="T0" fmla="*/ 19 w 84"/>
                        <a:gd name="T1" fmla="*/ 15 h 23"/>
                        <a:gd name="T2" fmla="*/ 0 w 84"/>
                        <a:gd name="T3" fmla="*/ 15 h 23"/>
                        <a:gd name="T4" fmla="*/ 9 w 84"/>
                        <a:gd name="T5" fmla="*/ 23 h 23"/>
                        <a:gd name="T6" fmla="*/ 75 w 84"/>
                        <a:gd name="T7" fmla="*/ 23 h 23"/>
                        <a:gd name="T8" fmla="*/ 84 w 84"/>
                        <a:gd name="T9" fmla="*/ 15 h 23"/>
                        <a:gd name="T10" fmla="*/ 84 w 84"/>
                        <a:gd name="T11" fmla="*/ 0 h 23"/>
                        <a:gd name="T12" fmla="*/ 19 w 84"/>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19" y="15"/>
                          </a:moveTo>
                          <a:lnTo>
                            <a:pt x="0" y="15"/>
                          </a:lnTo>
                          <a:lnTo>
                            <a:pt x="9" y="23"/>
                          </a:lnTo>
                          <a:lnTo>
                            <a:pt x="75" y="23"/>
                          </a:lnTo>
                          <a:lnTo>
                            <a:pt x="84" y="15"/>
                          </a:lnTo>
                          <a:lnTo>
                            <a:pt x="84" y="0"/>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6" name="Freeform 36"/>
                    <p:cNvSpPr>
                      <a:spLocks/>
                    </p:cNvSpPr>
                    <p:nvPr/>
                  </p:nvSpPr>
                  <p:spPr bwMode="auto">
                    <a:xfrm>
                      <a:off x="947" y="1080"/>
                      <a:ext cx="84" cy="23"/>
                    </a:xfrm>
                    <a:custGeom>
                      <a:avLst/>
                      <a:gdLst>
                        <a:gd name="T0" fmla="*/ 19 w 84"/>
                        <a:gd name="T1" fmla="*/ 15 h 23"/>
                        <a:gd name="T2" fmla="*/ 0 w 84"/>
                        <a:gd name="T3" fmla="*/ 15 h 23"/>
                        <a:gd name="T4" fmla="*/ 9 w 84"/>
                        <a:gd name="T5" fmla="*/ 23 h 23"/>
                        <a:gd name="T6" fmla="*/ 75 w 84"/>
                        <a:gd name="T7" fmla="*/ 23 h 23"/>
                        <a:gd name="T8" fmla="*/ 84 w 84"/>
                        <a:gd name="T9" fmla="*/ 15 h 23"/>
                        <a:gd name="T10" fmla="*/ 84 w 84"/>
                        <a:gd name="T11" fmla="*/ 0 h 23"/>
                        <a:gd name="T12" fmla="*/ 19 w 84"/>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19" y="15"/>
                          </a:moveTo>
                          <a:lnTo>
                            <a:pt x="0" y="15"/>
                          </a:lnTo>
                          <a:lnTo>
                            <a:pt x="9" y="23"/>
                          </a:lnTo>
                          <a:lnTo>
                            <a:pt x="75" y="23"/>
                          </a:lnTo>
                          <a:lnTo>
                            <a:pt x="84" y="15"/>
                          </a:lnTo>
                          <a:lnTo>
                            <a:pt x="84" y="0"/>
                          </a:lnTo>
                          <a:lnTo>
                            <a:pt x="19" y="15"/>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grpSp>
          <p:grpSp>
            <p:nvGrpSpPr>
              <p:cNvPr id="3015717" name="Group 37"/>
              <p:cNvGrpSpPr>
                <a:grpSpLocks/>
              </p:cNvGrpSpPr>
              <p:nvPr/>
            </p:nvGrpSpPr>
            <p:grpSpPr bwMode="auto">
              <a:xfrm>
                <a:off x="811" y="689"/>
                <a:ext cx="341" cy="272"/>
                <a:chOff x="811" y="689"/>
                <a:chExt cx="341" cy="272"/>
              </a:xfrm>
              <a:grpFill/>
            </p:grpSpPr>
            <p:sp>
              <p:nvSpPr>
                <p:cNvPr id="3015718" name="Line 38"/>
                <p:cNvSpPr>
                  <a:spLocks noChangeShapeType="1"/>
                </p:cNvSpPr>
                <p:nvPr/>
              </p:nvSpPr>
              <p:spPr bwMode="auto">
                <a:xfrm flipH="1">
                  <a:off x="1039" y="723"/>
                  <a:ext cx="31" cy="5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19" name="Line 39"/>
                <p:cNvSpPr>
                  <a:spLocks noChangeShapeType="1"/>
                </p:cNvSpPr>
                <p:nvPr/>
              </p:nvSpPr>
              <p:spPr bwMode="auto">
                <a:xfrm flipH="1">
                  <a:off x="1025" y="733"/>
                  <a:ext cx="9" cy="3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0" name="Line 40"/>
                <p:cNvSpPr>
                  <a:spLocks noChangeShapeType="1"/>
                </p:cNvSpPr>
                <p:nvPr/>
              </p:nvSpPr>
              <p:spPr bwMode="auto">
                <a:xfrm flipH="1">
                  <a:off x="1005" y="694"/>
                  <a:ext cx="7" cy="69"/>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1" name="Line 41"/>
                <p:cNvSpPr>
                  <a:spLocks noChangeShapeType="1"/>
                </p:cNvSpPr>
                <p:nvPr/>
              </p:nvSpPr>
              <p:spPr bwMode="auto">
                <a:xfrm>
                  <a:off x="982" y="726"/>
                  <a:ext cx="1" cy="3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2" name="Line 42"/>
                <p:cNvSpPr>
                  <a:spLocks noChangeShapeType="1"/>
                </p:cNvSpPr>
                <p:nvPr/>
              </p:nvSpPr>
              <p:spPr bwMode="auto">
                <a:xfrm>
                  <a:off x="956" y="689"/>
                  <a:ext cx="11" cy="71"/>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3" name="Line 43"/>
                <p:cNvSpPr>
                  <a:spLocks noChangeShapeType="1"/>
                </p:cNvSpPr>
                <p:nvPr/>
              </p:nvSpPr>
              <p:spPr bwMode="auto">
                <a:xfrm flipH="1" flipV="1">
                  <a:off x="940" y="735"/>
                  <a:ext cx="7" cy="2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4" name="Line 44"/>
                <p:cNvSpPr>
                  <a:spLocks noChangeShapeType="1"/>
                </p:cNvSpPr>
                <p:nvPr/>
              </p:nvSpPr>
              <p:spPr bwMode="auto">
                <a:xfrm flipH="1" flipV="1">
                  <a:off x="902" y="714"/>
                  <a:ext cx="26" cy="6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5" name="Line 45"/>
                <p:cNvSpPr>
                  <a:spLocks noChangeShapeType="1"/>
                </p:cNvSpPr>
                <p:nvPr/>
              </p:nvSpPr>
              <p:spPr bwMode="auto">
                <a:xfrm flipH="1" flipV="1">
                  <a:off x="897" y="767"/>
                  <a:ext cx="13" cy="2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6" name="Line 46"/>
                <p:cNvSpPr>
                  <a:spLocks noChangeShapeType="1"/>
                </p:cNvSpPr>
                <p:nvPr/>
              </p:nvSpPr>
              <p:spPr bwMode="auto">
                <a:xfrm flipH="1" flipV="1">
                  <a:off x="850" y="770"/>
                  <a:ext cx="47" cy="3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7" name="Line 47"/>
                <p:cNvSpPr>
                  <a:spLocks noChangeShapeType="1"/>
                </p:cNvSpPr>
                <p:nvPr/>
              </p:nvSpPr>
              <p:spPr bwMode="auto">
                <a:xfrm flipH="1" flipV="1">
                  <a:off x="860" y="808"/>
                  <a:ext cx="24" cy="1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8" name="Line 48"/>
                <p:cNvSpPr>
                  <a:spLocks noChangeShapeType="1"/>
                </p:cNvSpPr>
                <p:nvPr/>
              </p:nvSpPr>
              <p:spPr bwMode="auto">
                <a:xfrm flipH="1" flipV="1">
                  <a:off x="821" y="825"/>
                  <a:ext cx="58" cy="19"/>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9" name="Line 49"/>
                <p:cNvSpPr>
                  <a:spLocks noChangeShapeType="1"/>
                </p:cNvSpPr>
                <p:nvPr/>
              </p:nvSpPr>
              <p:spPr bwMode="auto">
                <a:xfrm flipH="1" flipV="1">
                  <a:off x="848" y="860"/>
                  <a:ext cx="28" cy="5"/>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0" name="Line 50"/>
                <p:cNvSpPr>
                  <a:spLocks noChangeShapeType="1"/>
                </p:cNvSpPr>
                <p:nvPr/>
              </p:nvSpPr>
              <p:spPr bwMode="auto">
                <a:xfrm flipH="1" flipV="1">
                  <a:off x="811" y="880"/>
                  <a:ext cx="65" cy="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1" name="Line 51"/>
                <p:cNvSpPr>
                  <a:spLocks noChangeShapeType="1"/>
                </p:cNvSpPr>
                <p:nvPr/>
              </p:nvSpPr>
              <p:spPr bwMode="auto">
                <a:xfrm flipH="1">
                  <a:off x="851" y="906"/>
                  <a:ext cx="25" cy="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2" name="Line 52"/>
                <p:cNvSpPr>
                  <a:spLocks noChangeShapeType="1"/>
                </p:cNvSpPr>
                <p:nvPr/>
              </p:nvSpPr>
              <p:spPr bwMode="auto">
                <a:xfrm flipH="1">
                  <a:off x="814" y="927"/>
                  <a:ext cx="75" cy="3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3" name="Line 53"/>
                <p:cNvSpPr>
                  <a:spLocks noChangeShapeType="1"/>
                </p:cNvSpPr>
                <p:nvPr/>
              </p:nvSpPr>
              <p:spPr bwMode="auto">
                <a:xfrm flipH="1">
                  <a:off x="879" y="948"/>
                  <a:ext cx="21" cy="1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4" name="Line 54"/>
                <p:cNvSpPr>
                  <a:spLocks noChangeShapeType="1"/>
                </p:cNvSpPr>
                <p:nvPr/>
              </p:nvSpPr>
              <p:spPr bwMode="auto">
                <a:xfrm flipV="1">
                  <a:off x="1068" y="760"/>
                  <a:ext cx="45" cy="3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5" name="Line 55"/>
                <p:cNvSpPr>
                  <a:spLocks noChangeShapeType="1"/>
                </p:cNvSpPr>
                <p:nvPr/>
              </p:nvSpPr>
              <p:spPr bwMode="auto">
                <a:xfrm flipV="1">
                  <a:off x="1081" y="798"/>
                  <a:ext cx="26" cy="1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6" name="Line 56"/>
                <p:cNvSpPr>
                  <a:spLocks noChangeShapeType="1"/>
                </p:cNvSpPr>
                <p:nvPr/>
              </p:nvSpPr>
              <p:spPr bwMode="auto">
                <a:xfrm flipV="1">
                  <a:off x="1085" y="814"/>
                  <a:ext cx="59" cy="2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7" name="Line 57"/>
                <p:cNvSpPr>
                  <a:spLocks noChangeShapeType="1"/>
                </p:cNvSpPr>
                <p:nvPr/>
              </p:nvSpPr>
              <p:spPr bwMode="auto">
                <a:xfrm flipV="1">
                  <a:off x="1090" y="848"/>
                  <a:ext cx="27" cy="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8" name="Line 58"/>
                <p:cNvSpPr>
                  <a:spLocks noChangeShapeType="1"/>
                </p:cNvSpPr>
                <p:nvPr/>
              </p:nvSpPr>
              <p:spPr bwMode="auto">
                <a:xfrm flipV="1">
                  <a:off x="1090" y="870"/>
                  <a:ext cx="62" cy="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9" name="Line 59"/>
                <p:cNvSpPr>
                  <a:spLocks noChangeShapeType="1"/>
                </p:cNvSpPr>
                <p:nvPr/>
              </p:nvSpPr>
              <p:spPr bwMode="auto">
                <a:xfrm>
                  <a:off x="1090" y="897"/>
                  <a:ext cx="23" cy="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0" name="Line 60"/>
                <p:cNvSpPr>
                  <a:spLocks noChangeShapeType="1"/>
                </p:cNvSpPr>
                <p:nvPr/>
              </p:nvSpPr>
              <p:spPr bwMode="auto">
                <a:xfrm>
                  <a:off x="1077" y="918"/>
                  <a:ext cx="72" cy="3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1" name="Line 61"/>
                <p:cNvSpPr>
                  <a:spLocks noChangeShapeType="1"/>
                </p:cNvSpPr>
                <p:nvPr/>
              </p:nvSpPr>
              <p:spPr bwMode="auto">
                <a:xfrm>
                  <a:off x="1065" y="940"/>
                  <a:ext cx="20" cy="1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2" name="Line 62"/>
                <p:cNvSpPr>
                  <a:spLocks noChangeShapeType="1"/>
                </p:cNvSpPr>
                <p:nvPr/>
              </p:nvSpPr>
              <p:spPr bwMode="auto">
                <a:xfrm flipH="1">
                  <a:off x="1057" y="763"/>
                  <a:ext cx="15" cy="23"/>
                </a:xfrm>
                <a:prstGeom prst="line">
                  <a:avLst/>
                </a:prstGeom>
                <a:grpFill/>
                <a:ln w="12700">
                  <a:solidFill>
                    <a:srgbClr val="000000"/>
                  </a:solidFill>
                  <a:round/>
                  <a:headEnd/>
                  <a:tailEnd/>
                </a:ln>
              </p:spPr>
              <p:txBody>
                <a:bodyPr/>
                <a:lstStyle/>
                <a:p>
                  <a:pPr>
                    <a:buNone/>
                  </a:pPr>
                  <a:endParaRPr lang="tr-TR" sz="1610">
                    <a:latin typeface="+mj-lt"/>
                  </a:endParaRPr>
                </a:p>
              </p:txBody>
            </p:sp>
          </p:grpSp>
        </p:grpSp>
      </p:grpSp>
      <p:sp>
        <p:nvSpPr>
          <p:cNvPr id="3015743" name="Rectangle 63"/>
          <p:cNvSpPr>
            <a:spLocks noChangeArrowheads="1"/>
          </p:cNvSpPr>
          <p:nvPr/>
        </p:nvSpPr>
        <p:spPr bwMode="auto">
          <a:xfrm>
            <a:off x="1743966" y="4503548"/>
            <a:ext cx="9001954" cy="1887538"/>
          </a:xfrm>
          <a:prstGeom prst="rect">
            <a:avLst/>
          </a:prstGeom>
          <a:solidFill>
            <a:schemeClr val="accent3"/>
          </a:solidFill>
          <a:ln>
            <a:headEnd/>
            <a:tailEnd/>
          </a:ln>
        </p:spPr>
        <p:style>
          <a:lnRef idx="2">
            <a:schemeClr val="dk1">
              <a:shade val="50000"/>
            </a:schemeClr>
          </a:lnRef>
          <a:fillRef idx="1">
            <a:schemeClr val="dk1"/>
          </a:fillRef>
          <a:effectRef idx="0">
            <a:schemeClr val="dk1"/>
          </a:effectRef>
          <a:fontRef idx="minor">
            <a:schemeClr val="lt1"/>
          </a:fontRef>
        </p:style>
        <p:txBody>
          <a:bodyPr lIns="96216" tIns="48108" rIns="96216" bIns="48108"/>
          <a:lstStyle/>
          <a:p>
            <a:pPr>
              <a:buNone/>
            </a:pPr>
            <a:endParaRPr lang="tr-TR" sz="1610">
              <a:latin typeface="+mj-lt"/>
            </a:endParaRPr>
          </a:p>
        </p:txBody>
      </p:sp>
      <p:sp>
        <p:nvSpPr>
          <p:cNvPr id="3015745" name="Rectangle 65"/>
          <p:cNvSpPr>
            <a:spLocks noChangeArrowheads="1"/>
          </p:cNvSpPr>
          <p:nvPr/>
        </p:nvSpPr>
        <p:spPr bwMode="auto">
          <a:xfrm>
            <a:off x="1893427" y="4628961"/>
            <a:ext cx="6261329" cy="28899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wrap="none" lIns="0" tIns="0" rIns="0" bIns="0">
            <a:spAutoFit/>
          </a:bodyPr>
          <a:lstStyle/>
          <a:p>
            <a:pPr>
              <a:buNone/>
            </a:pPr>
            <a:r>
              <a:rPr lang="en-US" sz="1878" dirty="0">
                <a:solidFill>
                  <a:schemeClr val="bg1"/>
                </a:solidFill>
                <a:latin typeface="+mj-lt"/>
              </a:rPr>
              <a:t>1.  </a:t>
            </a:r>
            <a:r>
              <a:rPr lang="tr-TR" sz="1878" dirty="0">
                <a:solidFill>
                  <a:schemeClr val="bg1"/>
                </a:solidFill>
                <a:latin typeface="+mj-lt"/>
              </a:rPr>
              <a:t> Şu anki proses 35 dakika hedefi ile uyuşuyor  mu ?</a:t>
            </a:r>
            <a:endParaRPr lang="en-US" sz="1610" dirty="0">
              <a:solidFill>
                <a:schemeClr val="bg1"/>
              </a:solidFill>
              <a:latin typeface="+mj-lt"/>
            </a:endParaRPr>
          </a:p>
        </p:txBody>
      </p:sp>
      <p:sp>
        <p:nvSpPr>
          <p:cNvPr id="3015746" name="Rectangle 66"/>
          <p:cNvSpPr>
            <a:spLocks noChangeArrowheads="1"/>
          </p:cNvSpPr>
          <p:nvPr/>
        </p:nvSpPr>
        <p:spPr bwMode="auto">
          <a:xfrm>
            <a:off x="1893427" y="5028779"/>
            <a:ext cx="8730597" cy="57797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pPr>
              <a:buNone/>
            </a:pPr>
            <a:r>
              <a:rPr lang="en-US" sz="1878" dirty="0">
                <a:solidFill>
                  <a:srgbClr val="FFFFFF"/>
                </a:solidFill>
                <a:latin typeface="+mj-lt"/>
              </a:rPr>
              <a:t>2.   </a:t>
            </a:r>
            <a:r>
              <a:rPr lang="tr-TR" sz="1878" dirty="0">
                <a:solidFill>
                  <a:srgbClr val="FFFFFF"/>
                </a:solidFill>
                <a:latin typeface="+mj-lt"/>
              </a:rPr>
              <a:t>Elektrikli Araçların ile gazlı araçların ortalama sefer süresileri İstatistiksel olarak farklı mıdır?</a:t>
            </a:r>
            <a:endParaRPr lang="en-US" sz="1610" dirty="0">
              <a:latin typeface="+mj-lt"/>
            </a:endParaRPr>
          </a:p>
        </p:txBody>
      </p:sp>
      <p:sp>
        <p:nvSpPr>
          <p:cNvPr id="3015747" name="Rectangle 67"/>
          <p:cNvSpPr>
            <a:spLocks noChangeArrowheads="1"/>
          </p:cNvSpPr>
          <p:nvPr/>
        </p:nvSpPr>
        <p:spPr bwMode="auto">
          <a:xfrm>
            <a:off x="1893427" y="5717586"/>
            <a:ext cx="8706686" cy="28899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pPr>
              <a:buNone/>
            </a:pPr>
            <a:r>
              <a:rPr lang="tr-TR" sz="1878" dirty="0">
                <a:solidFill>
                  <a:srgbClr val="FFFFFF"/>
                </a:solidFill>
                <a:latin typeface="+mj-lt"/>
              </a:rPr>
              <a:t>3. Yeni uygulama sefer süresini 10 dakika veya daha fazla </a:t>
            </a:r>
            <a:r>
              <a:rPr lang="tr-TR" sz="1878" dirty="0">
                <a:solidFill>
                  <a:schemeClr val="bg1"/>
                </a:solidFill>
                <a:latin typeface="+mj-lt"/>
              </a:rPr>
              <a:t>azaltmış mıdır?</a:t>
            </a:r>
            <a:endParaRPr lang="en-US" sz="1878" dirty="0">
              <a:solidFill>
                <a:schemeClr val="bg1"/>
              </a:solidFill>
              <a:latin typeface="+mj-lt"/>
            </a:endParaRPr>
          </a:p>
        </p:txBody>
      </p:sp>
      <p:sp>
        <p:nvSpPr>
          <p:cNvPr id="3015748" name="Rectangle 68"/>
          <p:cNvSpPr>
            <a:spLocks noChangeArrowheads="1"/>
          </p:cNvSpPr>
          <p:nvPr/>
        </p:nvSpPr>
        <p:spPr bwMode="auto">
          <a:xfrm>
            <a:off x="2960409" y="1067489"/>
            <a:ext cx="8791617" cy="246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600"/>
              </a:spcBef>
              <a:buNone/>
            </a:pPr>
            <a:r>
              <a:rPr lang="tr-TR" sz="1878" i="1" dirty="0">
                <a:solidFill>
                  <a:srgbClr val="000000"/>
                </a:solidFill>
                <a:latin typeface="+mj-lt"/>
              </a:rPr>
              <a:t>	</a:t>
            </a:r>
            <a:r>
              <a:rPr lang="tr-TR" sz="1878" i="1" dirty="0" err="1">
                <a:solidFill>
                  <a:srgbClr val="000000"/>
                </a:solidFill>
                <a:latin typeface="+mj-lt"/>
              </a:rPr>
              <a:t>SmartTrans</a:t>
            </a:r>
            <a:r>
              <a:rPr lang="tr-TR" sz="1878" i="1" dirty="0">
                <a:solidFill>
                  <a:srgbClr val="000000"/>
                </a:solidFill>
                <a:latin typeface="+mj-lt"/>
              </a:rPr>
              <a:t> toplu taşımacılık şehir 20 </a:t>
            </a:r>
            <a:r>
              <a:rPr lang="tr-TR" sz="1878" i="1" dirty="0" err="1">
                <a:solidFill>
                  <a:srgbClr val="000000"/>
                </a:solidFill>
                <a:latin typeface="+mj-lt"/>
              </a:rPr>
              <a:t>durakdan</a:t>
            </a:r>
            <a:r>
              <a:rPr lang="tr-TR" sz="1878" i="1" dirty="0">
                <a:solidFill>
                  <a:srgbClr val="000000"/>
                </a:solidFill>
                <a:latin typeface="+mj-lt"/>
              </a:rPr>
              <a:t> oluşan bir şehir içi hattı için bir inceleme başlatmak istiyor. </a:t>
            </a:r>
          </a:p>
          <a:p>
            <a:pPr>
              <a:spcBef>
                <a:spcPts val="600"/>
              </a:spcBef>
              <a:buNone/>
            </a:pPr>
            <a:r>
              <a:rPr lang="tr-TR" sz="1878" i="1" dirty="0">
                <a:solidFill>
                  <a:srgbClr val="000000"/>
                </a:solidFill>
                <a:latin typeface="+mj-lt"/>
              </a:rPr>
              <a:t>	Merkez Müdürü, ALİ ve birkaç şoför ile sefer süresini azaltacak Yeni bir uygulama üzerinde çalışmaktalar. Hedef, sefer süresinin 15-20 duraklı hatlar için 35 dakika veya daha altına indirmek. </a:t>
            </a:r>
          </a:p>
          <a:p>
            <a:pPr>
              <a:spcBef>
                <a:spcPts val="600"/>
              </a:spcBef>
              <a:buNone/>
            </a:pPr>
            <a:r>
              <a:rPr lang="tr-TR" sz="1878" i="1" dirty="0">
                <a:solidFill>
                  <a:srgbClr val="000000"/>
                </a:solidFill>
                <a:latin typeface="+mj-lt"/>
              </a:rPr>
              <a:t>	Ekip, Araç tipinin çevrim zamanı üzerine etkili olabileceğini düşünmektedir. Ayrıca, yeni bir uygulama tasarlayarak, toplam sefer süresini 10 Dakika ve daha fazla azaltmayı düşünmektedirler.</a:t>
            </a:r>
            <a:endParaRPr lang="en-US" sz="1610" dirty="0">
              <a:latin typeface="+mj-lt"/>
            </a:endParaRPr>
          </a:p>
        </p:txBody>
      </p:sp>
      <p:sp>
        <p:nvSpPr>
          <p:cNvPr id="3" name="Veri Yer Tutucusu 2">
            <a:extLst>
              <a:ext uri="{FF2B5EF4-FFF2-40B4-BE49-F238E27FC236}">
                <a16:creationId xmlns:a16="http://schemas.microsoft.com/office/drawing/2014/main" id="{EFBE7A11-AE57-5DA8-86FD-2FA6C0969A2A}"/>
              </a:ext>
            </a:extLst>
          </p:cNvPr>
          <p:cNvSpPr>
            <a:spLocks noGrp="1"/>
          </p:cNvSpPr>
          <p:nvPr>
            <p:ph type="dt" sz="half" idx="10"/>
          </p:nvPr>
        </p:nvSpPr>
        <p:spPr/>
        <p:txBody>
          <a:bodyPr/>
          <a:lstStyle/>
          <a:p>
            <a:endParaRPr lang="tr-TR" dirty="0">
              <a:latin typeface="+mj-lt"/>
            </a:endParaRPr>
          </a:p>
        </p:txBody>
      </p:sp>
      <p:sp>
        <p:nvSpPr>
          <p:cNvPr id="2" name="Başlık 1"/>
          <p:cNvSpPr>
            <a:spLocks noGrp="1"/>
          </p:cNvSpPr>
          <p:nvPr>
            <p:ph type="title"/>
          </p:nvPr>
        </p:nvSpPr>
        <p:spPr/>
        <p:txBody>
          <a:bodyPr/>
          <a:lstStyle/>
          <a:p>
            <a:r>
              <a:rPr lang="tr-TR" dirty="0">
                <a:latin typeface="+mj-lt"/>
              </a:rPr>
              <a:t>Örnek</a:t>
            </a:r>
          </a:p>
        </p:txBody>
      </p:sp>
      <p:sp>
        <p:nvSpPr>
          <p:cNvPr id="5" name="Slayt Numarası Yer Tutucusu 4">
            <a:extLst>
              <a:ext uri="{FF2B5EF4-FFF2-40B4-BE49-F238E27FC236}">
                <a16:creationId xmlns:a16="http://schemas.microsoft.com/office/drawing/2014/main" id="{30625D6A-E04E-EFBF-47B1-D2AB988ABA1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81</a:t>
            </a:fld>
            <a:endParaRPr lang="tr-TR">
              <a:latin typeface="+mj-lt"/>
            </a:endParaRPr>
          </a:p>
        </p:txBody>
      </p:sp>
      <p:sp>
        <p:nvSpPr>
          <p:cNvPr id="4" name="Metin kutusu 3">
            <a:extLst>
              <a:ext uri="{FF2B5EF4-FFF2-40B4-BE49-F238E27FC236}">
                <a16:creationId xmlns:a16="http://schemas.microsoft.com/office/drawing/2014/main" id="{BE88B0DE-D668-2F4C-6D34-EFA7FFC3F0CD}"/>
              </a:ext>
            </a:extLst>
          </p:cNvPr>
          <p:cNvSpPr txBox="1"/>
          <p:nvPr/>
        </p:nvSpPr>
        <p:spPr>
          <a:xfrm>
            <a:off x="6921858" y="3997014"/>
            <a:ext cx="3746538"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tr-TR" dirty="0">
                <a:latin typeface="+mj-lt"/>
              </a:rPr>
              <a:t>UITP </a:t>
            </a:r>
            <a:r>
              <a:rPr lang="tr-TR" dirty="0" err="1">
                <a:latin typeface="+mj-lt"/>
              </a:rPr>
              <a:t>hipotez.mpx</a:t>
            </a:r>
            <a:r>
              <a:rPr lang="tr-TR" dirty="0">
                <a:latin typeface="+mj-lt"/>
              </a:rPr>
              <a:t> dosyasını açın </a:t>
            </a:r>
            <a:endParaRPr lang="en-GB" dirty="0">
              <a:latin typeface="+mj-lt"/>
            </a:endParaRPr>
          </a:p>
        </p:txBody>
      </p:sp>
    </p:spTree>
    <p:extLst>
      <p:ext uri="{BB962C8B-B14F-4D97-AF65-F5344CB8AC3E}">
        <p14:creationId xmlns:p14="http://schemas.microsoft.com/office/powerpoint/2010/main" val="961648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7400BA77-1D8E-7ABE-15A7-3FD38BFF0AE1}"/>
              </a:ext>
            </a:extLst>
          </p:cNvPr>
          <p:cNvPicPr>
            <a:picLocks noChangeAspect="1"/>
          </p:cNvPicPr>
          <p:nvPr/>
        </p:nvPicPr>
        <p:blipFill>
          <a:blip r:embed="rId2"/>
          <a:srcRect r="10705"/>
          <a:stretch>
            <a:fillRect/>
          </a:stretch>
        </p:blipFill>
        <p:spPr>
          <a:xfrm>
            <a:off x="912237" y="1566403"/>
            <a:ext cx="3865953" cy="4598654"/>
          </a:xfrm>
          <a:prstGeom prst="rect">
            <a:avLst/>
          </a:prstGeom>
        </p:spPr>
      </p:pic>
      <p:grpSp>
        <p:nvGrpSpPr>
          <p:cNvPr id="3018755" name="Group 3"/>
          <p:cNvGrpSpPr>
            <a:grpSpLocks/>
          </p:cNvGrpSpPr>
          <p:nvPr/>
        </p:nvGrpSpPr>
        <p:grpSpPr bwMode="auto">
          <a:xfrm>
            <a:off x="5101131" y="1548268"/>
            <a:ext cx="5565838" cy="4333876"/>
            <a:chOff x="2214" y="1350"/>
            <a:chExt cx="3066" cy="2730"/>
          </a:xfrm>
        </p:grpSpPr>
        <p:sp>
          <p:nvSpPr>
            <p:cNvPr id="3018756" name="Rectangle 4"/>
            <p:cNvSpPr>
              <a:spLocks noChangeArrowheads="1"/>
            </p:cNvSpPr>
            <p:nvPr/>
          </p:nvSpPr>
          <p:spPr bwMode="auto">
            <a:xfrm>
              <a:off x="2310" y="1472"/>
              <a:ext cx="2970" cy="2608"/>
            </a:xfrm>
            <a:prstGeom prst="rect">
              <a:avLst/>
            </a:prstGeom>
            <a:solidFill>
              <a:srgbClr val="000000"/>
            </a:solidFill>
            <a:ln w="12700">
              <a:noFill/>
              <a:miter lim="800000"/>
              <a:headEnd/>
              <a:tailEnd/>
            </a:ln>
          </p:spPr>
          <p:txBody>
            <a:bodyPr/>
            <a:lstStyle/>
            <a:p>
              <a:pPr>
                <a:buNone/>
              </a:pPr>
              <a:endParaRPr lang="tr-TR" sz="1610">
                <a:latin typeface="+mj-lt"/>
              </a:endParaRPr>
            </a:p>
          </p:txBody>
        </p:sp>
        <p:sp>
          <p:nvSpPr>
            <p:cNvPr id="3018757" name="Rectangle 5"/>
            <p:cNvSpPr>
              <a:spLocks noChangeArrowheads="1"/>
            </p:cNvSpPr>
            <p:nvPr/>
          </p:nvSpPr>
          <p:spPr bwMode="auto">
            <a:xfrm>
              <a:off x="2214" y="1350"/>
              <a:ext cx="2970" cy="2608"/>
            </a:xfrm>
            <a:prstGeom prst="rect">
              <a:avLst/>
            </a:prstGeom>
            <a:solidFill>
              <a:srgbClr val="FFFFFF"/>
            </a:solidFill>
            <a:ln w="12700">
              <a:noFill/>
              <a:miter lim="800000"/>
              <a:headEnd/>
              <a:tailEnd/>
            </a:ln>
          </p:spPr>
          <p:txBody>
            <a:bodyPr/>
            <a:lstStyle/>
            <a:p>
              <a:pPr>
                <a:buNone/>
              </a:pPr>
              <a:endParaRPr lang="tr-TR" sz="1610">
                <a:latin typeface="+mj-lt"/>
              </a:endParaRPr>
            </a:p>
          </p:txBody>
        </p:sp>
      </p:grpSp>
      <p:sp>
        <p:nvSpPr>
          <p:cNvPr id="3018758" name="Rectangle 6"/>
          <p:cNvSpPr>
            <a:spLocks noChangeArrowheads="1"/>
          </p:cNvSpPr>
          <p:nvPr/>
        </p:nvSpPr>
        <p:spPr bwMode="auto">
          <a:xfrm>
            <a:off x="3853726" y="841376"/>
            <a:ext cx="715657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latin typeface="+mj-lt"/>
            </a:endParaRPr>
          </a:p>
        </p:txBody>
      </p:sp>
      <p:sp>
        <p:nvSpPr>
          <p:cNvPr id="3018759" name="Rectangle 7"/>
          <p:cNvSpPr>
            <a:spLocks noChangeArrowheads="1"/>
          </p:cNvSpPr>
          <p:nvPr/>
        </p:nvSpPr>
        <p:spPr bwMode="auto">
          <a:xfrm>
            <a:off x="5326458" y="1095312"/>
            <a:ext cx="4344138"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tr-TR" sz="2800" dirty="0">
                <a:solidFill>
                  <a:srgbClr val="000000"/>
                </a:solidFill>
                <a:latin typeface="+mj-lt"/>
              </a:rPr>
              <a:t>Tek Örnek Karşılaştırması</a:t>
            </a:r>
            <a:r>
              <a:rPr lang="en-US" sz="2800" dirty="0">
                <a:solidFill>
                  <a:srgbClr val="000000"/>
                </a:solidFill>
                <a:latin typeface="+mj-lt"/>
              </a:rPr>
              <a:t> </a:t>
            </a:r>
            <a:endParaRPr lang="en-US" sz="2800" dirty="0">
              <a:latin typeface="+mj-lt"/>
            </a:endParaRPr>
          </a:p>
        </p:txBody>
      </p:sp>
      <p:sp>
        <p:nvSpPr>
          <p:cNvPr id="3018761" name="Rectangle 9"/>
          <p:cNvSpPr>
            <a:spLocks noChangeArrowheads="1"/>
          </p:cNvSpPr>
          <p:nvPr/>
        </p:nvSpPr>
        <p:spPr bwMode="auto">
          <a:xfrm>
            <a:off x="5184537" y="2117728"/>
            <a:ext cx="4661303" cy="28416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6216" tIns="48108" rIns="96216" bIns="48108"/>
          <a:lstStyle/>
          <a:p>
            <a:pPr>
              <a:buNone/>
            </a:pPr>
            <a:endParaRPr lang="tr-TR" sz="1610">
              <a:latin typeface="+mj-lt"/>
            </a:endParaRPr>
          </a:p>
        </p:txBody>
      </p:sp>
      <p:sp>
        <p:nvSpPr>
          <p:cNvPr id="3018762" name="Rectangle 10"/>
          <p:cNvSpPr>
            <a:spLocks noChangeArrowheads="1"/>
          </p:cNvSpPr>
          <p:nvPr/>
        </p:nvSpPr>
        <p:spPr bwMode="auto">
          <a:xfrm>
            <a:off x="5375147" y="2043116"/>
            <a:ext cx="1005083"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en-US" sz="1878" u="sng" dirty="0">
                <a:solidFill>
                  <a:srgbClr val="000000"/>
                </a:solidFill>
                <a:latin typeface="+mj-lt"/>
              </a:rPr>
              <a:t>Pro</a:t>
            </a:r>
            <a:r>
              <a:rPr lang="tr-TR" sz="1878" u="sng" dirty="0" err="1">
                <a:solidFill>
                  <a:srgbClr val="000000"/>
                </a:solidFill>
                <a:latin typeface="+mj-lt"/>
              </a:rPr>
              <a:t>sedür</a:t>
            </a:r>
            <a:endParaRPr lang="en-US" sz="1610" dirty="0">
              <a:latin typeface="+mj-lt"/>
            </a:endParaRPr>
          </a:p>
        </p:txBody>
      </p:sp>
      <p:sp>
        <p:nvSpPr>
          <p:cNvPr id="3018763" name="Rectangle 11"/>
          <p:cNvSpPr>
            <a:spLocks noChangeArrowheads="1"/>
          </p:cNvSpPr>
          <p:nvPr/>
        </p:nvSpPr>
        <p:spPr bwMode="auto">
          <a:xfrm>
            <a:off x="5299508" y="2545255"/>
            <a:ext cx="1707199"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en-US" sz="1878" dirty="0">
                <a:solidFill>
                  <a:srgbClr val="000000"/>
                </a:solidFill>
                <a:latin typeface="+mj-lt"/>
              </a:rPr>
              <a:t>1)  </a:t>
            </a:r>
            <a:r>
              <a:rPr lang="tr-TR" sz="1878" dirty="0">
                <a:solidFill>
                  <a:srgbClr val="000000"/>
                </a:solidFill>
                <a:latin typeface="+mj-lt"/>
              </a:rPr>
              <a:t>Hipotezi Kur</a:t>
            </a:r>
            <a:endParaRPr lang="en-US" sz="1610" dirty="0">
              <a:latin typeface="+mj-lt"/>
            </a:endParaRPr>
          </a:p>
        </p:txBody>
      </p:sp>
      <p:sp>
        <p:nvSpPr>
          <p:cNvPr id="3018764" name="Rectangle 12"/>
          <p:cNvSpPr>
            <a:spLocks noChangeArrowheads="1"/>
          </p:cNvSpPr>
          <p:nvPr/>
        </p:nvSpPr>
        <p:spPr bwMode="auto">
          <a:xfrm>
            <a:off x="5274698" y="3911268"/>
            <a:ext cx="5123808"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None/>
            </a:pPr>
            <a:r>
              <a:rPr lang="en-US" sz="1878" dirty="0">
                <a:solidFill>
                  <a:srgbClr val="000000"/>
                </a:solidFill>
                <a:latin typeface="+mj-lt"/>
              </a:rPr>
              <a:t>2)  </a:t>
            </a:r>
            <a:r>
              <a:rPr lang="tr-TR" sz="1878" dirty="0">
                <a:solidFill>
                  <a:srgbClr val="000000"/>
                </a:solidFill>
                <a:latin typeface="+mj-lt"/>
              </a:rPr>
              <a:t>Açınız</a:t>
            </a:r>
            <a:r>
              <a:rPr lang="en-US" sz="1878" dirty="0">
                <a:solidFill>
                  <a:srgbClr val="000000"/>
                </a:solidFill>
                <a:latin typeface="+mj-lt"/>
              </a:rPr>
              <a:t> Minitab </a:t>
            </a:r>
            <a:r>
              <a:rPr lang="tr-TR" sz="1878" dirty="0">
                <a:solidFill>
                  <a:srgbClr val="000000"/>
                </a:solidFill>
                <a:latin typeface="+mj-lt"/>
              </a:rPr>
              <a:t>dosyası; UITP </a:t>
            </a:r>
            <a:r>
              <a:rPr lang="tr-TR" sz="1878" dirty="0" err="1">
                <a:solidFill>
                  <a:srgbClr val="000000"/>
                </a:solidFill>
                <a:latin typeface="+mj-lt"/>
              </a:rPr>
              <a:t>hipotez.mpx</a:t>
            </a:r>
            <a:endParaRPr lang="en-US" sz="1610" b="1" dirty="0">
              <a:solidFill>
                <a:srgbClr val="0033CC"/>
              </a:solidFill>
              <a:latin typeface="+mj-lt"/>
            </a:endParaRPr>
          </a:p>
        </p:txBody>
      </p:sp>
      <p:sp>
        <p:nvSpPr>
          <p:cNvPr id="3018767" name="Rectangle 15"/>
          <p:cNvSpPr>
            <a:spLocks noChangeArrowheads="1"/>
          </p:cNvSpPr>
          <p:nvPr/>
        </p:nvSpPr>
        <p:spPr bwMode="auto">
          <a:xfrm>
            <a:off x="6770071" y="4598654"/>
            <a:ext cx="2284280"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l">
              <a:buNone/>
            </a:pPr>
            <a:r>
              <a:rPr lang="tr-TR" sz="1878" b="1" i="1" dirty="0">
                <a:solidFill>
                  <a:srgbClr val="000000"/>
                </a:solidFill>
                <a:latin typeface="+mj-lt"/>
              </a:rPr>
              <a:t>Eğer</a:t>
            </a:r>
            <a:r>
              <a:rPr lang="en-US" sz="1878" b="1" i="1" dirty="0">
                <a:solidFill>
                  <a:srgbClr val="000000"/>
                </a:solidFill>
                <a:latin typeface="+mj-lt"/>
              </a:rPr>
              <a:t> p-</a:t>
            </a:r>
            <a:r>
              <a:rPr lang="tr-TR" sz="1878" b="1" i="1" dirty="0">
                <a:solidFill>
                  <a:srgbClr val="000000"/>
                </a:solidFill>
                <a:latin typeface="+mj-lt"/>
              </a:rPr>
              <a:t>değeri</a:t>
            </a:r>
            <a:r>
              <a:rPr lang="en-US" sz="1878" b="1" i="1" dirty="0">
                <a:solidFill>
                  <a:srgbClr val="000000"/>
                </a:solidFill>
                <a:latin typeface="+mj-lt"/>
              </a:rPr>
              <a:t> &lt; .05,</a:t>
            </a:r>
            <a:endParaRPr lang="en-US" sz="1610" dirty="0">
              <a:latin typeface="+mj-lt"/>
            </a:endParaRPr>
          </a:p>
        </p:txBody>
      </p:sp>
      <p:sp>
        <p:nvSpPr>
          <p:cNvPr id="3018768" name="Rectangle 16"/>
          <p:cNvSpPr>
            <a:spLocks noChangeArrowheads="1"/>
          </p:cNvSpPr>
          <p:nvPr/>
        </p:nvSpPr>
        <p:spPr bwMode="auto">
          <a:xfrm>
            <a:off x="6335868" y="4873293"/>
            <a:ext cx="2983894"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l">
              <a:buNone/>
            </a:pPr>
            <a:r>
              <a:rPr lang="tr-TR" sz="1878" b="1" i="1" dirty="0">
                <a:solidFill>
                  <a:srgbClr val="000000"/>
                </a:solidFill>
                <a:latin typeface="+mj-lt"/>
              </a:rPr>
              <a:t>Yokluk hipotezini ret edin</a:t>
            </a:r>
            <a:r>
              <a:rPr lang="en-US" sz="1878" b="1" i="1" dirty="0">
                <a:solidFill>
                  <a:srgbClr val="000000"/>
                </a:solidFill>
                <a:latin typeface="+mj-lt"/>
              </a:rPr>
              <a:t>.</a:t>
            </a:r>
            <a:endParaRPr lang="en-US" sz="1610" dirty="0">
              <a:latin typeface="+mj-lt"/>
            </a:endParaRPr>
          </a:p>
        </p:txBody>
      </p:sp>
      <p:sp>
        <p:nvSpPr>
          <p:cNvPr id="3018769" name="Rectangle 17"/>
          <p:cNvSpPr>
            <a:spLocks noChangeArrowheads="1"/>
          </p:cNvSpPr>
          <p:nvPr/>
        </p:nvSpPr>
        <p:spPr bwMode="auto">
          <a:xfrm>
            <a:off x="7190683" y="2720676"/>
            <a:ext cx="1712033" cy="1035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6216" tIns="48108" rIns="96216" bIns="48108"/>
          <a:lstStyle/>
          <a:p>
            <a:pPr>
              <a:buNone/>
            </a:pPr>
            <a:endParaRPr lang="tr-TR" sz="1610">
              <a:latin typeface="+mj-lt"/>
            </a:endParaRPr>
          </a:p>
        </p:txBody>
      </p:sp>
      <p:sp>
        <p:nvSpPr>
          <p:cNvPr id="3018803" name="Oval 51"/>
          <p:cNvSpPr>
            <a:spLocks noChangeArrowheads="1"/>
          </p:cNvSpPr>
          <p:nvPr/>
        </p:nvSpPr>
        <p:spPr bwMode="auto">
          <a:xfrm>
            <a:off x="1411617" y="1033904"/>
            <a:ext cx="3190134" cy="5210176"/>
          </a:xfrm>
          <a:custGeom>
            <a:avLst/>
            <a:gdLst>
              <a:gd name="connsiteX0" fmla="*/ 0 w 3190134"/>
              <a:gd name="connsiteY0" fmla="*/ 2605088 h 5210176"/>
              <a:gd name="connsiteX1" fmla="*/ 1595067 w 3190134"/>
              <a:gd name="connsiteY1" fmla="*/ 0 h 5210176"/>
              <a:gd name="connsiteX2" fmla="*/ 3190134 w 3190134"/>
              <a:gd name="connsiteY2" fmla="*/ 2605088 h 5210176"/>
              <a:gd name="connsiteX3" fmla="*/ 1595067 w 3190134"/>
              <a:gd name="connsiteY3" fmla="*/ 5210176 h 5210176"/>
              <a:gd name="connsiteX4" fmla="*/ 0 w 3190134"/>
              <a:gd name="connsiteY4" fmla="*/ 2605088 h 521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4" h="5210176" extrusionOk="0">
                <a:moveTo>
                  <a:pt x="0" y="2605088"/>
                </a:moveTo>
                <a:cubicBezTo>
                  <a:pt x="-46298" y="1036910"/>
                  <a:pt x="704303" y="-119324"/>
                  <a:pt x="1595067" y="0"/>
                </a:cubicBezTo>
                <a:cubicBezTo>
                  <a:pt x="2260974" y="-52079"/>
                  <a:pt x="2943653" y="1212764"/>
                  <a:pt x="3190134" y="2605088"/>
                </a:cubicBezTo>
                <a:cubicBezTo>
                  <a:pt x="3254875" y="4180798"/>
                  <a:pt x="2574300" y="5169341"/>
                  <a:pt x="1595067" y="5210176"/>
                </a:cubicBezTo>
                <a:cubicBezTo>
                  <a:pt x="777580" y="5213178"/>
                  <a:pt x="10094" y="4159167"/>
                  <a:pt x="0" y="2605088"/>
                </a:cubicBezTo>
                <a:close/>
              </a:path>
            </a:pathLst>
          </a:custGeom>
          <a:noFill/>
          <a:ln w="50800">
            <a:solidFill>
              <a:schemeClr val="accent3"/>
            </a:solidFill>
            <a:round/>
            <a:headEnd/>
            <a:tailEnd/>
            <a:extLst>
              <a:ext uri="{C807C97D-BFC1-408E-A445-0C87EB9F89A2}">
                <ask:lineSketchStyleProps xmlns:ask="http://schemas.microsoft.com/office/drawing/2018/sketchyshapes" sd="264327539">
                  <a:prstGeom prst="ellipse">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txBody>
          <a:bodyPr lIns="96216" tIns="48108" rIns="96216" bIns="48108"/>
          <a:lstStyle/>
          <a:p>
            <a:endParaRPr lang="tr-TR" sz="1610">
              <a:latin typeface="+mj-lt"/>
            </a:endParaRPr>
          </a:p>
        </p:txBody>
      </p:sp>
      <p:sp>
        <p:nvSpPr>
          <p:cNvPr id="3" name="Veri Yer Tutucusu 2">
            <a:extLst>
              <a:ext uri="{FF2B5EF4-FFF2-40B4-BE49-F238E27FC236}">
                <a16:creationId xmlns:a16="http://schemas.microsoft.com/office/drawing/2014/main" id="{E43B5398-BE77-13F1-7B9C-0FAB5B0A419B}"/>
              </a:ext>
            </a:extLst>
          </p:cNvPr>
          <p:cNvSpPr>
            <a:spLocks noGrp="1"/>
          </p:cNvSpPr>
          <p:nvPr>
            <p:ph type="dt" sz="half" idx="10"/>
          </p:nvPr>
        </p:nvSpPr>
        <p:spPr/>
        <p:txBody>
          <a:bodyPr/>
          <a:lstStyle/>
          <a:p>
            <a:endParaRPr lang="tr-TR" dirty="0">
              <a:latin typeface="+mj-lt"/>
            </a:endParaRPr>
          </a:p>
        </p:txBody>
      </p:sp>
      <p:sp>
        <p:nvSpPr>
          <p:cNvPr id="2" name="Başlık 1"/>
          <p:cNvSpPr>
            <a:spLocks noGrp="1"/>
          </p:cNvSpPr>
          <p:nvPr>
            <p:ph type="title"/>
          </p:nvPr>
        </p:nvSpPr>
        <p:spPr>
          <a:xfrm>
            <a:off x="1578163" y="331230"/>
            <a:ext cx="10480917" cy="654412"/>
          </a:xfrm>
        </p:spPr>
        <p:txBody>
          <a:bodyPr/>
          <a:lstStyle/>
          <a:p>
            <a:r>
              <a:rPr lang="tr-TR" dirty="0">
                <a:latin typeface="+mj-lt"/>
              </a:rPr>
              <a:t>Örnek</a:t>
            </a:r>
          </a:p>
        </p:txBody>
      </p:sp>
      <p:sp>
        <p:nvSpPr>
          <p:cNvPr id="5" name="Slayt Numarası Yer Tutucusu 4">
            <a:extLst>
              <a:ext uri="{FF2B5EF4-FFF2-40B4-BE49-F238E27FC236}">
                <a16:creationId xmlns:a16="http://schemas.microsoft.com/office/drawing/2014/main" id="{A97C63DF-A71F-73FF-8C33-B48216FB607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82</a:t>
            </a:fld>
            <a:endParaRPr lang="tr-TR">
              <a:latin typeface="+mj-lt"/>
            </a:endParaRPr>
          </a:p>
        </p:txBody>
      </p:sp>
      <p:grpSp>
        <p:nvGrpSpPr>
          <p:cNvPr id="3018781" name="Group 29"/>
          <p:cNvGrpSpPr>
            <a:grpSpLocks/>
          </p:cNvGrpSpPr>
          <p:nvPr/>
        </p:nvGrpSpPr>
        <p:grpSpPr bwMode="auto">
          <a:xfrm>
            <a:off x="4805914" y="3321080"/>
            <a:ext cx="757245" cy="252413"/>
            <a:chOff x="2061" y="2772"/>
            <a:chExt cx="437" cy="159"/>
          </a:xfrm>
          <a:solidFill>
            <a:schemeClr val="accent5"/>
          </a:solidFill>
        </p:grpSpPr>
        <p:sp>
          <p:nvSpPr>
            <p:cNvPr id="3018782" name="Freeform 30"/>
            <p:cNvSpPr>
              <a:spLocks/>
            </p:cNvSpPr>
            <p:nvPr/>
          </p:nvSpPr>
          <p:spPr bwMode="auto">
            <a:xfrm>
              <a:off x="2061" y="2772"/>
              <a:ext cx="309" cy="129"/>
            </a:xfrm>
            <a:custGeom>
              <a:avLst/>
              <a:gdLst>
                <a:gd name="T0" fmla="*/ 10 w 309"/>
                <a:gd name="T1" fmla="*/ 0 h 129"/>
                <a:gd name="T2" fmla="*/ 0 w 309"/>
                <a:gd name="T3" fmla="*/ 30 h 129"/>
                <a:gd name="T4" fmla="*/ 299 w 309"/>
                <a:gd name="T5" fmla="*/ 129 h 129"/>
                <a:gd name="T6" fmla="*/ 309 w 309"/>
                <a:gd name="T7" fmla="*/ 99 h 129"/>
                <a:gd name="T8" fmla="*/ 10 w 309"/>
                <a:gd name="T9" fmla="*/ 0 h 129"/>
              </a:gdLst>
              <a:ahLst/>
              <a:cxnLst>
                <a:cxn ang="0">
                  <a:pos x="T0" y="T1"/>
                </a:cxn>
                <a:cxn ang="0">
                  <a:pos x="T2" y="T3"/>
                </a:cxn>
                <a:cxn ang="0">
                  <a:pos x="T4" y="T5"/>
                </a:cxn>
                <a:cxn ang="0">
                  <a:pos x="T6" y="T7"/>
                </a:cxn>
                <a:cxn ang="0">
                  <a:pos x="T8" y="T9"/>
                </a:cxn>
              </a:cxnLst>
              <a:rect l="0" t="0" r="r" b="b"/>
              <a:pathLst>
                <a:path w="309" h="129">
                  <a:moveTo>
                    <a:pt x="10" y="0"/>
                  </a:moveTo>
                  <a:lnTo>
                    <a:pt x="0" y="30"/>
                  </a:lnTo>
                  <a:lnTo>
                    <a:pt x="299" y="129"/>
                  </a:lnTo>
                  <a:lnTo>
                    <a:pt x="309" y="99"/>
                  </a:lnTo>
                  <a:lnTo>
                    <a:pt x="10" y="0"/>
                  </a:lnTo>
                  <a:close/>
                </a:path>
              </a:pathLst>
            </a:custGeom>
            <a:grpFill/>
            <a:ln w="9525">
              <a:noFill/>
              <a:round/>
              <a:headEnd/>
              <a:tailEnd/>
            </a:ln>
          </p:spPr>
          <p:txBody>
            <a:bodyPr/>
            <a:lstStyle/>
            <a:p>
              <a:pPr>
                <a:buNone/>
              </a:pPr>
              <a:endParaRPr lang="tr-TR" sz="1610">
                <a:latin typeface="+mj-lt"/>
              </a:endParaRPr>
            </a:p>
          </p:txBody>
        </p:sp>
        <p:sp>
          <p:nvSpPr>
            <p:cNvPr id="3018783" name="Freeform 31"/>
            <p:cNvSpPr>
              <a:spLocks/>
            </p:cNvSpPr>
            <p:nvPr/>
          </p:nvSpPr>
          <p:spPr bwMode="auto">
            <a:xfrm>
              <a:off x="2281" y="2806"/>
              <a:ext cx="217" cy="125"/>
            </a:xfrm>
            <a:custGeom>
              <a:avLst/>
              <a:gdLst>
                <a:gd name="T0" fmla="*/ 0 w 217"/>
                <a:gd name="T1" fmla="*/ 120 h 125"/>
                <a:gd name="T2" fmla="*/ 217 w 217"/>
                <a:gd name="T3" fmla="*/ 125 h 125"/>
                <a:gd name="T4" fmla="*/ 41 w 217"/>
                <a:gd name="T5" fmla="*/ 0 h 125"/>
                <a:gd name="T6" fmla="*/ 82 w 217"/>
                <a:gd name="T7" fmla="*/ 80 h 125"/>
                <a:gd name="T8" fmla="*/ 0 w 217"/>
                <a:gd name="T9" fmla="*/ 120 h 125"/>
              </a:gdLst>
              <a:ahLst/>
              <a:cxnLst>
                <a:cxn ang="0">
                  <a:pos x="T0" y="T1"/>
                </a:cxn>
                <a:cxn ang="0">
                  <a:pos x="T2" y="T3"/>
                </a:cxn>
                <a:cxn ang="0">
                  <a:pos x="T4" y="T5"/>
                </a:cxn>
                <a:cxn ang="0">
                  <a:pos x="T6" y="T7"/>
                </a:cxn>
                <a:cxn ang="0">
                  <a:pos x="T8" y="T9"/>
                </a:cxn>
              </a:cxnLst>
              <a:rect l="0" t="0" r="r" b="b"/>
              <a:pathLst>
                <a:path w="217" h="125">
                  <a:moveTo>
                    <a:pt x="0" y="120"/>
                  </a:moveTo>
                  <a:lnTo>
                    <a:pt x="217" y="125"/>
                  </a:lnTo>
                  <a:lnTo>
                    <a:pt x="41" y="0"/>
                  </a:lnTo>
                  <a:lnTo>
                    <a:pt x="82" y="80"/>
                  </a:lnTo>
                  <a:lnTo>
                    <a:pt x="0" y="120"/>
                  </a:lnTo>
                  <a:close/>
                </a:path>
              </a:pathLst>
            </a:custGeom>
            <a:grpFill/>
            <a:ln w="9525">
              <a:noFill/>
              <a:round/>
              <a:headEnd/>
              <a:tailEnd/>
            </a:ln>
          </p:spPr>
          <p:txBody>
            <a:bodyPr/>
            <a:lstStyle/>
            <a:p>
              <a:pPr>
                <a:buNone/>
              </a:pPr>
              <a:endParaRPr lang="tr-TR" sz="1610">
                <a:latin typeface="+mj-lt"/>
              </a:endParaRPr>
            </a:p>
          </p:txBody>
        </p:sp>
      </p:grpSp>
      <p:grpSp>
        <p:nvGrpSpPr>
          <p:cNvPr id="11" name="Grup 10">
            <a:extLst>
              <a:ext uri="{FF2B5EF4-FFF2-40B4-BE49-F238E27FC236}">
                <a16:creationId xmlns:a16="http://schemas.microsoft.com/office/drawing/2014/main" id="{157E9000-BAEE-D2DD-7713-45CBDB3A94CE}"/>
              </a:ext>
            </a:extLst>
          </p:cNvPr>
          <p:cNvGrpSpPr/>
          <p:nvPr/>
        </p:nvGrpSpPr>
        <p:grpSpPr>
          <a:xfrm>
            <a:off x="7278559" y="2326661"/>
            <a:ext cx="2654418" cy="615553"/>
            <a:chOff x="7617588" y="1334096"/>
            <a:chExt cx="2654418" cy="615553"/>
          </a:xfrm>
        </p:grpSpPr>
        <mc:AlternateContent xmlns:mc="http://schemas.openxmlformats.org/markup-compatibility/2006" xmlns:a14="http://schemas.microsoft.com/office/drawing/2010/main">
          <mc:Choice Requires="a14">
            <p:sp>
              <p:nvSpPr>
                <p:cNvPr id="3018772" name="Rectangle 20"/>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𝟎</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3018772" name="Rectangle 20"/>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3"/>
                  <a:stretch>
                    <a:fillRect l="-12081"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841A087A-EE0E-91FF-D0CD-0109A0CE16F0}"/>
                    </a:ext>
                  </a:extLst>
                </p:cNvPr>
                <p:cNvSpPr txBox="1"/>
                <p:nvPr/>
              </p:nvSpPr>
              <p:spPr>
                <a:xfrm>
                  <a:off x="8348787" y="1334096"/>
                  <a:ext cx="1923219" cy="61555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chemeClr val="accent5"/>
                                </a:solidFill>
                                <a:latin typeface="Cambria Math" panose="02040503050406030204" pitchFamily="18" charset="0"/>
                              </a:rPr>
                            </m:ctrlPr>
                          </m:sSubPr>
                          <m:e>
                            <m:r>
                              <a:rPr lang="en-GB" sz="4000" i="1" smtClean="0">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rPr>
                              <m:t>𝑎</m:t>
                            </m:r>
                          </m:sub>
                        </m:sSub>
                        <m:r>
                          <a:rPr lang="en-GB" sz="4000" i="1" smtClean="0">
                            <a:solidFill>
                              <a:schemeClr val="accent5"/>
                            </a:solidFill>
                            <a:latin typeface="Cambria Math" panose="02040503050406030204" pitchFamily="18" charset="0"/>
                            <a:ea typeface="Cambria Math" panose="02040503050406030204" pitchFamily="18" charset="0"/>
                          </a:rPr>
                          <m:t>=</m:t>
                        </m:r>
                        <m:r>
                          <a:rPr lang="tr-TR" sz="4000" b="0" i="1" smtClean="0">
                            <a:solidFill>
                              <a:schemeClr val="accent5"/>
                            </a:solidFill>
                            <a:latin typeface="Cambria Math" panose="02040503050406030204" pitchFamily="18" charset="0"/>
                            <a:ea typeface="Cambria Math" panose="02040503050406030204" pitchFamily="18" charset="0"/>
                          </a:rPr>
                          <m:t>35</m:t>
                        </m:r>
                      </m:oMath>
                    </m:oMathPara>
                  </a14:m>
                  <a:endParaRPr lang="en-GB" sz="4000" dirty="0">
                    <a:solidFill>
                      <a:schemeClr val="accent5"/>
                    </a:solidFill>
                    <a:latin typeface="+mj-lt"/>
                  </a:endParaRPr>
                </a:p>
              </p:txBody>
            </p:sp>
          </mc:Choice>
          <mc:Fallback xmlns="">
            <p:sp>
              <p:nvSpPr>
                <p:cNvPr id="9" name="Metin kutusu 8">
                  <a:extLst>
                    <a:ext uri="{FF2B5EF4-FFF2-40B4-BE49-F238E27FC236}">
                      <a16:creationId xmlns:a16="http://schemas.microsoft.com/office/drawing/2014/main" id="{841A087A-EE0E-91FF-D0CD-0109A0CE16F0}"/>
                    </a:ext>
                  </a:extLst>
                </p:cNvPr>
                <p:cNvSpPr txBox="1">
                  <a:spLocks noRot="1" noChangeAspect="1" noMove="1" noResize="1" noEditPoints="1" noAdjustHandles="1" noChangeArrowheads="1" noChangeShapeType="1" noTextEdit="1"/>
                </p:cNvSpPr>
                <p:nvPr/>
              </p:nvSpPr>
              <p:spPr>
                <a:xfrm>
                  <a:off x="8348787" y="1334096"/>
                  <a:ext cx="1923219" cy="615553"/>
                </a:xfrm>
                <a:prstGeom prst="rect">
                  <a:avLst/>
                </a:prstGeom>
                <a:blipFill>
                  <a:blip r:embed="rId4"/>
                  <a:stretch>
                    <a:fillRect/>
                  </a:stretch>
                </a:blipFill>
                <a:ln>
                  <a:noFill/>
                </a:ln>
              </p:spPr>
              <p:txBody>
                <a:bodyPr/>
                <a:lstStyle/>
                <a:p>
                  <a:r>
                    <a:rPr lang="en-GB">
                      <a:noFill/>
                    </a:rPr>
                    <a:t> </a:t>
                  </a:r>
                </a:p>
              </p:txBody>
            </p:sp>
          </mc:Fallback>
        </mc:AlternateContent>
      </p:grpSp>
      <p:grpSp>
        <p:nvGrpSpPr>
          <p:cNvPr id="12" name="Grup 11">
            <a:extLst>
              <a:ext uri="{FF2B5EF4-FFF2-40B4-BE49-F238E27FC236}">
                <a16:creationId xmlns:a16="http://schemas.microsoft.com/office/drawing/2014/main" id="{DDC1F7CE-E062-BE07-09D6-B5C0AF09DA77}"/>
              </a:ext>
            </a:extLst>
          </p:cNvPr>
          <p:cNvGrpSpPr/>
          <p:nvPr/>
        </p:nvGrpSpPr>
        <p:grpSpPr>
          <a:xfrm>
            <a:off x="7288992" y="2957940"/>
            <a:ext cx="2654418" cy="615553"/>
            <a:chOff x="7617588" y="1334096"/>
            <a:chExt cx="2654418" cy="615553"/>
          </a:xfrm>
        </p:grpSpPr>
        <mc:AlternateContent xmlns:mc="http://schemas.openxmlformats.org/markup-compatibility/2006" xmlns:a14="http://schemas.microsoft.com/office/drawing/2010/main">
          <mc:Choice Requires="a14">
            <p:sp>
              <p:nvSpPr>
                <p:cNvPr id="13" name="Rectangle 20">
                  <a:extLst>
                    <a:ext uri="{FF2B5EF4-FFF2-40B4-BE49-F238E27FC236}">
                      <a16:creationId xmlns:a16="http://schemas.microsoft.com/office/drawing/2014/main" id="{8D494DC2-A79B-C40E-711C-22271A64C53A}"/>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3" name="Rectangle 20">
                  <a:extLst>
                    <a:ext uri="{FF2B5EF4-FFF2-40B4-BE49-F238E27FC236}">
                      <a16:creationId xmlns:a16="http://schemas.microsoft.com/office/drawing/2014/main" id="{8D494DC2-A79B-C40E-711C-22271A64C53A}"/>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2081" b="-18033"/>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Metin kutusu 13">
                  <a:extLst>
                    <a:ext uri="{FF2B5EF4-FFF2-40B4-BE49-F238E27FC236}">
                      <a16:creationId xmlns:a16="http://schemas.microsoft.com/office/drawing/2014/main" id="{7F7E93D2-CE8A-120B-EC0C-305A8CB1EB3B}"/>
                    </a:ext>
                  </a:extLst>
                </p:cNvPr>
                <p:cNvSpPr txBox="1"/>
                <p:nvPr/>
              </p:nvSpPr>
              <p:spPr>
                <a:xfrm>
                  <a:off x="8348787" y="1334096"/>
                  <a:ext cx="1923219" cy="61555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chemeClr val="accent5"/>
                                </a:solidFill>
                                <a:latin typeface="Cambria Math" panose="02040503050406030204" pitchFamily="18" charset="0"/>
                              </a:rPr>
                            </m:ctrlPr>
                          </m:sSubPr>
                          <m:e>
                            <m:r>
                              <a:rPr lang="en-GB" sz="4000" i="1" smtClean="0">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rPr>
                              <m:t>𝑎</m:t>
                            </m:r>
                          </m:sub>
                        </m:sSub>
                        <m:r>
                          <a:rPr lang="en-GB" sz="4000" i="1">
                            <a:solidFill>
                              <a:schemeClr val="accent5"/>
                            </a:solidFill>
                            <a:latin typeface="Cambria Math" panose="02040503050406030204" pitchFamily="18" charset="0"/>
                            <a:ea typeface="Cambria Math" panose="02040503050406030204" pitchFamily="18" charset="0"/>
                          </a:rPr>
                          <m:t>≠</m:t>
                        </m:r>
                        <m:r>
                          <a:rPr lang="tr-TR" sz="4000" b="0" i="1" smtClean="0">
                            <a:solidFill>
                              <a:schemeClr val="accent5"/>
                            </a:solidFill>
                            <a:latin typeface="Cambria Math" panose="02040503050406030204" pitchFamily="18" charset="0"/>
                            <a:ea typeface="Cambria Math" panose="02040503050406030204" pitchFamily="18" charset="0"/>
                          </a:rPr>
                          <m:t>35</m:t>
                        </m:r>
                      </m:oMath>
                    </m:oMathPara>
                  </a14:m>
                  <a:endParaRPr lang="en-GB" sz="4000" dirty="0">
                    <a:solidFill>
                      <a:schemeClr val="accent5"/>
                    </a:solidFill>
                    <a:latin typeface="+mj-lt"/>
                  </a:endParaRPr>
                </a:p>
              </p:txBody>
            </p:sp>
          </mc:Choice>
          <mc:Fallback xmlns="">
            <p:sp>
              <p:nvSpPr>
                <p:cNvPr id="14" name="Metin kutusu 13">
                  <a:extLst>
                    <a:ext uri="{FF2B5EF4-FFF2-40B4-BE49-F238E27FC236}">
                      <a16:creationId xmlns:a16="http://schemas.microsoft.com/office/drawing/2014/main" id="{7F7E93D2-CE8A-120B-EC0C-305A8CB1EB3B}"/>
                    </a:ext>
                  </a:extLst>
                </p:cNvPr>
                <p:cNvSpPr txBox="1">
                  <a:spLocks noRot="1" noChangeAspect="1" noMove="1" noResize="1" noEditPoints="1" noAdjustHandles="1" noChangeArrowheads="1" noChangeShapeType="1" noTextEdit="1"/>
                </p:cNvSpPr>
                <p:nvPr/>
              </p:nvSpPr>
              <p:spPr>
                <a:xfrm>
                  <a:off x="8348787" y="1334096"/>
                  <a:ext cx="1923219" cy="615553"/>
                </a:xfrm>
                <a:prstGeom prst="rect">
                  <a:avLst/>
                </a:prstGeom>
                <a:blipFill>
                  <a:blip r:embed="rId6"/>
                  <a:stretch>
                    <a:fillRect/>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875360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D9E8A4EE-6042-6BDB-9C4D-A499138A864D}"/>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516506" y="1188419"/>
            <a:ext cx="7939636" cy="4693598"/>
          </a:xfrm>
          <a:prstGeom prst="rect">
            <a:avLst/>
          </a:prstGeom>
        </p:spPr>
      </p:pic>
      <p:sp>
        <p:nvSpPr>
          <p:cNvPr id="3019782" name="Rectangle 6"/>
          <p:cNvSpPr>
            <a:spLocks noChangeArrowheads="1"/>
          </p:cNvSpPr>
          <p:nvPr/>
        </p:nvSpPr>
        <p:spPr bwMode="auto">
          <a:xfrm>
            <a:off x="1046545" y="717551"/>
            <a:ext cx="990137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endParaRPr lang="tr-TR" sz="1610"/>
          </a:p>
        </p:txBody>
      </p:sp>
      <p:sp>
        <p:nvSpPr>
          <p:cNvPr id="3019792" name="Rectangle 16"/>
          <p:cNvSpPr>
            <a:spLocks noChangeArrowheads="1"/>
          </p:cNvSpPr>
          <p:nvPr/>
        </p:nvSpPr>
        <p:spPr bwMode="auto">
          <a:xfrm>
            <a:off x="3025432" y="1379539"/>
            <a:ext cx="5014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sp>
        <p:nvSpPr>
          <p:cNvPr id="3019796" name="Rectangle 20"/>
          <p:cNvSpPr>
            <a:spLocks noChangeArrowheads="1"/>
          </p:cNvSpPr>
          <p:nvPr/>
        </p:nvSpPr>
        <p:spPr bwMode="auto">
          <a:xfrm>
            <a:off x="2360030" y="2674938"/>
            <a:ext cx="65119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sp>
        <p:nvSpPr>
          <p:cNvPr id="3019807" name="Rectangle 31"/>
          <p:cNvSpPr>
            <a:spLocks noChangeArrowheads="1"/>
          </p:cNvSpPr>
          <p:nvPr/>
        </p:nvSpPr>
        <p:spPr bwMode="auto">
          <a:xfrm>
            <a:off x="6340330" y="2949576"/>
            <a:ext cx="242942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grpSp>
        <p:nvGrpSpPr>
          <p:cNvPr id="7" name="Grup 6">
            <a:extLst>
              <a:ext uri="{FF2B5EF4-FFF2-40B4-BE49-F238E27FC236}">
                <a16:creationId xmlns:a16="http://schemas.microsoft.com/office/drawing/2014/main" id="{D6B4FB78-ED22-C0B6-E52B-CB6E5C085550}"/>
              </a:ext>
            </a:extLst>
          </p:cNvPr>
          <p:cNvGrpSpPr/>
          <p:nvPr/>
        </p:nvGrpSpPr>
        <p:grpSpPr>
          <a:xfrm>
            <a:off x="719546" y="4462631"/>
            <a:ext cx="843888" cy="1252539"/>
            <a:chOff x="5865536" y="3117850"/>
            <a:chExt cx="843888" cy="1252539"/>
          </a:xfrm>
          <a:solidFill>
            <a:schemeClr val="accent3"/>
          </a:solidFill>
        </p:grpSpPr>
        <p:sp>
          <p:nvSpPr>
            <p:cNvPr id="3019811" name="Freeform 35"/>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2" name="Freeform 36"/>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3" name="Freeform 37"/>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4" name="Freeform 38"/>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5" name="Freeform 39"/>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6" name="Freeform 40"/>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
        <p:nvSpPr>
          <p:cNvPr id="3" name="Veri Yer Tutucusu 2">
            <a:extLst>
              <a:ext uri="{FF2B5EF4-FFF2-40B4-BE49-F238E27FC236}">
                <a16:creationId xmlns:a16="http://schemas.microsoft.com/office/drawing/2014/main" id="{63623FFB-FD28-B1F9-386F-82F73662D355}"/>
              </a:ext>
            </a:extLst>
          </p:cNvPr>
          <p:cNvSpPr>
            <a:spLocks noGrp="1"/>
          </p:cNvSpPr>
          <p:nvPr>
            <p:ph type="dt" sz="half" idx="10"/>
          </p:nvPr>
        </p:nvSpPr>
        <p:spPr/>
        <p:txBody>
          <a:bodyPr/>
          <a:lstStyle/>
          <a:p>
            <a:endParaRPr lang="tr-TR" dirty="0"/>
          </a:p>
        </p:txBody>
      </p:sp>
      <p:sp>
        <p:nvSpPr>
          <p:cNvPr id="2" name="Başlık 1"/>
          <p:cNvSpPr>
            <a:spLocks noGrp="1"/>
          </p:cNvSpPr>
          <p:nvPr>
            <p:ph type="title"/>
          </p:nvPr>
        </p:nvSpPr>
        <p:spPr/>
        <p:txBody>
          <a:bodyPr/>
          <a:lstStyle/>
          <a:p>
            <a:r>
              <a:rPr lang="tr-TR" sz="2951" dirty="0">
                <a:effectLst>
                  <a:outerShdw blurRad="38100" dist="38100" dir="2700000" algn="tl" rotWithShape="0">
                    <a:srgbClr val="000000">
                      <a:alpha val="43000"/>
                    </a:srgbClr>
                  </a:outerShdw>
                </a:effectLst>
              </a:rPr>
              <a:t>Örnek</a:t>
            </a:r>
            <a:endParaRPr lang="tr-TR" dirty="0"/>
          </a:p>
        </p:txBody>
      </p:sp>
      <p:sp>
        <p:nvSpPr>
          <p:cNvPr id="5" name="Slayt Numarası Yer Tutucusu 4">
            <a:extLst>
              <a:ext uri="{FF2B5EF4-FFF2-40B4-BE49-F238E27FC236}">
                <a16:creationId xmlns:a16="http://schemas.microsoft.com/office/drawing/2014/main" id="{1702DD00-CD0F-7E1F-7287-C45E926E4FD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83</a:t>
            </a:fld>
            <a:endParaRPr lang="tr-TR"/>
          </a:p>
        </p:txBody>
      </p:sp>
      <p:pic>
        <p:nvPicPr>
          <p:cNvPr id="10" name="Resim 9">
            <a:extLst>
              <a:ext uri="{FF2B5EF4-FFF2-40B4-BE49-F238E27FC236}">
                <a16:creationId xmlns:a16="http://schemas.microsoft.com/office/drawing/2014/main" id="{81F6D7EE-AF78-6D7E-C3D1-C098E7FD2AE1}"/>
              </a:ext>
            </a:extLst>
          </p:cNvPr>
          <p:cNvPicPr>
            <a:picLocks noChangeAspect="1"/>
          </p:cNvPicPr>
          <p:nvPr/>
        </p:nvPicPr>
        <p:blipFill>
          <a:blip r:embed="rId4"/>
          <a:srcRect l="12791" t="2465" r="35773" b="55510"/>
          <a:stretch>
            <a:fillRect/>
          </a:stretch>
        </p:blipFill>
        <p:spPr>
          <a:xfrm>
            <a:off x="1532149" y="1345596"/>
            <a:ext cx="4083862" cy="1972490"/>
          </a:xfrm>
          <a:prstGeom prst="rect">
            <a:avLst/>
          </a:prstGeom>
        </p:spPr>
      </p:pic>
      <p:pic>
        <p:nvPicPr>
          <p:cNvPr id="12" name="Grafik 11" descr="İki Kez Dokunma Hareketi düz dolguyla">
            <a:extLst>
              <a:ext uri="{FF2B5EF4-FFF2-40B4-BE49-F238E27FC236}">
                <a16:creationId xmlns:a16="http://schemas.microsoft.com/office/drawing/2014/main" id="{6A55F311-FB50-1B49-C50E-7FBF525016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1243525" y="1496304"/>
            <a:ext cx="659795" cy="659795"/>
          </a:xfrm>
          <a:prstGeom prst="rect">
            <a:avLst/>
          </a:prstGeom>
        </p:spPr>
      </p:pic>
      <p:pic>
        <p:nvPicPr>
          <p:cNvPr id="15" name="Resim 14">
            <a:extLst>
              <a:ext uri="{FF2B5EF4-FFF2-40B4-BE49-F238E27FC236}">
                <a16:creationId xmlns:a16="http://schemas.microsoft.com/office/drawing/2014/main" id="{AEA4377F-A858-0267-70FF-763D5C7A8057}"/>
              </a:ext>
            </a:extLst>
          </p:cNvPr>
          <p:cNvPicPr>
            <a:picLocks noChangeAspect="1"/>
          </p:cNvPicPr>
          <p:nvPr/>
        </p:nvPicPr>
        <p:blipFill>
          <a:blip r:embed="rId7"/>
          <a:stretch>
            <a:fillRect/>
          </a:stretch>
        </p:blipFill>
        <p:spPr>
          <a:xfrm>
            <a:off x="5616011" y="1725358"/>
            <a:ext cx="3791479" cy="3038899"/>
          </a:xfrm>
          <a:prstGeom prst="rect">
            <a:avLst/>
          </a:prstGeom>
        </p:spPr>
      </p:pic>
      <p:pic>
        <p:nvPicPr>
          <p:cNvPr id="11" name="Grafik 10" descr="Ok: Sağa döndür düz dolguyla">
            <a:extLst>
              <a:ext uri="{FF2B5EF4-FFF2-40B4-BE49-F238E27FC236}">
                <a16:creationId xmlns:a16="http://schemas.microsoft.com/office/drawing/2014/main" id="{461E9DC1-3ACE-0AC4-71B8-B6C78F6FE5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653105">
            <a:off x="4474161" y="1211380"/>
            <a:ext cx="1404523" cy="1351011"/>
          </a:xfrm>
          <a:prstGeom prst="rect">
            <a:avLst/>
          </a:prstGeom>
        </p:spPr>
      </p:pic>
      <p:pic>
        <p:nvPicPr>
          <p:cNvPr id="19" name="Resim 18">
            <a:extLst>
              <a:ext uri="{FF2B5EF4-FFF2-40B4-BE49-F238E27FC236}">
                <a16:creationId xmlns:a16="http://schemas.microsoft.com/office/drawing/2014/main" id="{3BDBD86E-6050-C69F-C131-4DC270E3CDC6}"/>
              </a:ext>
            </a:extLst>
          </p:cNvPr>
          <p:cNvPicPr>
            <a:picLocks noChangeAspect="1"/>
          </p:cNvPicPr>
          <p:nvPr/>
        </p:nvPicPr>
        <p:blipFill>
          <a:blip r:embed="rId10"/>
          <a:stretch>
            <a:fillRect/>
          </a:stretch>
        </p:blipFill>
        <p:spPr>
          <a:xfrm>
            <a:off x="5643950" y="1737141"/>
            <a:ext cx="3705742" cy="1095528"/>
          </a:xfrm>
          <a:prstGeom prst="rect">
            <a:avLst/>
          </a:prstGeom>
        </p:spPr>
      </p:pic>
      <p:pic>
        <p:nvPicPr>
          <p:cNvPr id="16" name="Grafik 15" descr="İki Kez Dokunma Hareketi düz dolguyla">
            <a:extLst>
              <a:ext uri="{FF2B5EF4-FFF2-40B4-BE49-F238E27FC236}">
                <a16:creationId xmlns:a16="http://schemas.microsoft.com/office/drawing/2014/main" id="{109EBCF4-7DE4-E479-1ACB-6AEF0CBA12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5293186" y="2173017"/>
            <a:ext cx="659795" cy="659795"/>
          </a:xfrm>
          <a:prstGeom prst="rect">
            <a:avLst/>
          </a:prstGeom>
        </p:spPr>
      </p:pic>
      <p:pic>
        <p:nvPicPr>
          <p:cNvPr id="21" name="Resim 20">
            <a:extLst>
              <a:ext uri="{FF2B5EF4-FFF2-40B4-BE49-F238E27FC236}">
                <a16:creationId xmlns:a16="http://schemas.microsoft.com/office/drawing/2014/main" id="{B20870F0-42FF-4201-DBB8-3E2D58F85A17}"/>
              </a:ext>
            </a:extLst>
          </p:cNvPr>
          <p:cNvPicPr>
            <a:picLocks noChangeAspect="1"/>
          </p:cNvPicPr>
          <p:nvPr/>
        </p:nvPicPr>
        <p:blipFill>
          <a:blip r:embed="rId11"/>
          <a:stretch>
            <a:fillRect/>
          </a:stretch>
        </p:blipFill>
        <p:spPr>
          <a:xfrm>
            <a:off x="6645289" y="3083898"/>
            <a:ext cx="2638793" cy="819264"/>
          </a:xfrm>
          <a:prstGeom prst="rect">
            <a:avLst/>
          </a:prstGeom>
        </p:spPr>
      </p:pic>
      <p:pic>
        <p:nvPicPr>
          <p:cNvPr id="17" name="Grafik 16" descr="İki Kez Dokunma Hareketi düz dolguyla">
            <a:extLst>
              <a:ext uri="{FF2B5EF4-FFF2-40B4-BE49-F238E27FC236}">
                <a16:creationId xmlns:a16="http://schemas.microsoft.com/office/drawing/2014/main" id="{9E255419-2467-284D-718B-97FC2B1860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6519383" y="3440569"/>
            <a:ext cx="659795" cy="659795"/>
          </a:xfrm>
          <a:prstGeom prst="rect">
            <a:avLst/>
          </a:prstGeom>
        </p:spPr>
      </p:pic>
      <p:pic>
        <p:nvPicPr>
          <p:cNvPr id="22" name="Grafik 21" descr="İki Kez Dokunma Hareketi düz dolguyla">
            <a:extLst>
              <a:ext uri="{FF2B5EF4-FFF2-40B4-BE49-F238E27FC236}">
                <a16:creationId xmlns:a16="http://schemas.microsoft.com/office/drawing/2014/main" id="{225CB18F-2CCA-49D5-A1D6-AA531E8041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7343194" y="3932639"/>
            <a:ext cx="659795" cy="659795"/>
          </a:xfrm>
          <a:prstGeom prst="rect">
            <a:avLst/>
          </a:prstGeom>
        </p:spPr>
      </p:pic>
      <p:pic>
        <p:nvPicPr>
          <p:cNvPr id="24" name="Resim 23">
            <a:extLst>
              <a:ext uri="{FF2B5EF4-FFF2-40B4-BE49-F238E27FC236}">
                <a16:creationId xmlns:a16="http://schemas.microsoft.com/office/drawing/2014/main" id="{C150FA62-5742-D3E4-A420-5334A759F6DB}"/>
              </a:ext>
            </a:extLst>
          </p:cNvPr>
          <p:cNvPicPr>
            <a:picLocks noChangeAspect="1"/>
          </p:cNvPicPr>
          <p:nvPr/>
        </p:nvPicPr>
        <p:blipFill>
          <a:blip r:embed="rId12"/>
          <a:stretch>
            <a:fillRect/>
          </a:stretch>
        </p:blipFill>
        <p:spPr>
          <a:xfrm>
            <a:off x="8934280" y="2455251"/>
            <a:ext cx="2934109" cy="1343212"/>
          </a:xfrm>
          <a:prstGeom prst="rect">
            <a:avLst/>
          </a:prstGeom>
        </p:spPr>
      </p:pic>
      <p:pic>
        <p:nvPicPr>
          <p:cNvPr id="25" name="Grafik 24" descr="Ok: Sağa döndür düz dolguyla">
            <a:extLst>
              <a:ext uri="{FF2B5EF4-FFF2-40B4-BE49-F238E27FC236}">
                <a16:creationId xmlns:a16="http://schemas.microsoft.com/office/drawing/2014/main" id="{657D76EB-DA63-2C17-A822-00201FFEA5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653105">
            <a:off x="7829586" y="2736534"/>
            <a:ext cx="1404523" cy="1351011"/>
          </a:xfrm>
          <a:prstGeom prst="rect">
            <a:avLst/>
          </a:prstGeom>
        </p:spPr>
      </p:pic>
      <p:pic>
        <p:nvPicPr>
          <p:cNvPr id="26" name="Grafik 25" descr="İki Kez Dokunma Hareketi düz dolguyla">
            <a:extLst>
              <a:ext uri="{FF2B5EF4-FFF2-40B4-BE49-F238E27FC236}">
                <a16:creationId xmlns:a16="http://schemas.microsoft.com/office/drawing/2014/main" id="{BE8616C6-2E3A-B22F-3374-31A14FD314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9901403" y="3485977"/>
            <a:ext cx="659795" cy="659795"/>
          </a:xfrm>
          <a:prstGeom prst="rect">
            <a:avLst/>
          </a:prstGeom>
        </p:spPr>
      </p:pic>
      <p:pic>
        <p:nvPicPr>
          <p:cNvPr id="27" name="Grafik 26" descr="İki Kez Dokunma Hareketi düz dolguyla">
            <a:extLst>
              <a:ext uri="{FF2B5EF4-FFF2-40B4-BE49-F238E27FC236}">
                <a16:creationId xmlns:a16="http://schemas.microsoft.com/office/drawing/2014/main" id="{490E74D9-F84A-0EAD-0D27-DC6D98A47D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7924335" y="4511996"/>
            <a:ext cx="659795" cy="659795"/>
          </a:xfrm>
          <a:prstGeom prst="rect">
            <a:avLst/>
          </a:prstGeom>
        </p:spPr>
      </p:pic>
      <p:pic>
        <p:nvPicPr>
          <p:cNvPr id="29" name="Resim 28">
            <a:extLst>
              <a:ext uri="{FF2B5EF4-FFF2-40B4-BE49-F238E27FC236}">
                <a16:creationId xmlns:a16="http://schemas.microsoft.com/office/drawing/2014/main" id="{FF75B02E-AA65-A720-A503-9783AA42B229}"/>
              </a:ext>
            </a:extLst>
          </p:cNvPr>
          <p:cNvPicPr>
            <a:picLocks noChangeAspect="1"/>
          </p:cNvPicPr>
          <p:nvPr/>
        </p:nvPicPr>
        <p:blipFill>
          <a:blip r:embed="rId13"/>
          <a:stretch>
            <a:fillRect/>
          </a:stretch>
        </p:blipFill>
        <p:spPr>
          <a:xfrm>
            <a:off x="9171249" y="4379211"/>
            <a:ext cx="2819794" cy="1514686"/>
          </a:xfrm>
          <a:prstGeom prst="rect">
            <a:avLst/>
          </a:prstGeom>
        </p:spPr>
      </p:pic>
      <p:pic>
        <p:nvPicPr>
          <p:cNvPr id="30" name="Grafik 29" descr="Ok: Sağa döndür düz dolguyla">
            <a:extLst>
              <a:ext uri="{FF2B5EF4-FFF2-40B4-BE49-F238E27FC236}">
                <a16:creationId xmlns:a16="http://schemas.microsoft.com/office/drawing/2014/main" id="{2ABEA894-37BA-AC9F-D816-3D19132F5F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4663" y="3692920"/>
            <a:ext cx="1018582" cy="979774"/>
          </a:xfrm>
          <a:prstGeom prst="rect">
            <a:avLst/>
          </a:prstGeom>
        </p:spPr>
      </p:pic>
      <p:pic>
        <p:nvPicPr>
          <p:cNvPr id="31" name="Grafik 30" descr="İki Kez Dokunma Hareketi düz dolguyla">
            <a:extLst>
              <a:ext uri="{FF2B5EF4-FFF2-40B4-BE49-F238E27FC236}">
                <a16:creationId xmlns:a16="http://schemas.microsoft.com/office/drawing/2014/main" id="{ED3A402A-EB38-C80E-B420-D6A4D9A372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8365313" y="3963944"/>
            <a:ext cx="659795" cy="659795"/>
          </a:xfrm>
          <a:prstGeom prst="rect">
            <a:avLst/>
          </a:prstGeom>
        </p:spPr>
      </p:pic>
    </p:spTree>
    <p:extLst>
      <p:ext uri="{BB962C8B-B14F-4D97-AF65-F5344CB8AC3E}">
        <p14:creationId xmlns:p14="http://schemas.microsoft.com/office/powerpoint/2010/main" val="10396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7C6F37-2947-907F-F081-D77625664D51}"/>
              </a:ext>
            </a:extLst>
          </p:cNvPr>
          <p:cNvSpPr>
            <a:spLocks noGrp="1"/>
          </p:cNvSpPr>
          <p:nvPr>
            <p:ph type="title"/>
          </p:nvPr>
        </p:nvSpPr>
        <p:spPr/>
        <p:txBody>
          <a:bodyPr/>
          <a:lstStyle/>
          <a:p>
            <a:endParaRPr lang="en-GB"/>
          </a:p>
        </p:txBody>
      </p:sp>
      <p:sp>
        <p:nvSpPr>
          <p:cNvPr id="3" name="İçerik Yer Tutucusu 2">
            <a:extLst>
              <a:ext uri="{FF2B5EF4-FFF2-40B4-BE49-F238E27FC236}">
                <a16:creationId xmlns:a16="http://schemas.microsoft.com/office/drawing/2014/main" id="{2B25D132-AE04-CF88-2B0C-8A42DC0F76EF}"/>
              </a:ext>
            </a:extLst>
          </p:cNvPr>
          <p:cNvSpPr>
            <a:spLocks noGrp="1"/>
          </p:cNvSpPr>
          <p:nvPr>
            <p:ph idx="1"/>
          </p:nvPr>
        </p:nvSpPr>
        <p:spPr/>
        <p:txBody>
          <a:bodyPr>
            <a:normAutofit/>
          </a:bodyPr>
          <a:lstStyle/>
          <a:p>
            <a:r>
              <a:rPr lang="en-GB" sz="2000" dirty="0">
                <a:solidFill>
                  <a:srgbClr val="056EB2"/>
                </a:solidFill>
                <a:latin typeface="segoe ui" panose="020B0502040204020203" pitchFamily="34" charset="0"/>
              </a:rPr>
              <a:t>Descriptive Statistics</a:t>
            </a:r>
          </a:p>
          <a:p>
            <a:r>
              <a:rPr lang="en-GB" sz="1200" dirty="0">
                <a:solidFill>
                  <a:srgbClr val="000000"/>
                </a:solidFill>
                <a:latin typeface="segoe ui" panose="020B0502040204020203" pitchFamily="34" charset="0"/>
              </a:rPr>
              <a:t>N	Mean	</a:t>
            </a:r>
            <a:r>
              <a:rPr lang="tr-TR" sz="1200" dirty="0">
                <a:solidFill>
                  <a:srgbClr val="000000"/>
                </a:solidFill>
                <a:latin typeface="segoe ui" panose="020B0502040204020203" pitchFamily="34" charset="0"/>
              </a:rPr>
              <a:t>	</a:t>
            </a:r>
            <a:r>
              <a:rPr lang="en-GB" sz="1200" dirty="0" err="1">
                <a:solidFill>
                  <a:srgbClr val="000000"/>
                </a:solidFill>
                <a:latin typeface="segoe ui" panose="020B0502040204020203" pitchFamily="34" charset="0"/>
              </a:rPr>
              <a:t>StDev</a:t>
            </a:r>
            <a:r>
              <a:rPr lang="tr-TR" sz="1200" dirty="0">
                <a:solidFill>
                  <a:srgbClr val="000000"/>
                </a:solidFill>
                <a:latin typeface="segoe ui" panose="020B0502040204020203" pitchFamily="34" charset="0"/>
              </a:rPr>
              <a:t>	</a:t>
            </a:r>
            <a:r>
              <a:rPr lang="en-GB" sz="1200" dirty="0">
                <a:solidFill>
                  <a:srgbClr val="000000"/>
                </a:solidFill>
                <a:latin typeface="segoe ui" panose="020B0502040204020203" pitchFamily="34" charset="0"/>
              </a:rPr>
              <a:t>	SE Mean	95% CI for μ	</a:t>
            </a:r>
            <a:endParaRPr lang="en-GB" sz="1200" b="0" dirty="0">
              <a:solidFill>
                <a:srgbClr val="000000"/>
              </a:solidFill>
              <a:latin typeface="system-ui"/>
            </a:endParaRPr>
          </a:p>
          <a:p>
            <a:r>
              <a:rPr lang="en-GB" sz="1200" b="0" dirty="0">
                <a:solidFill>
                  <a:srgbClr val="000000"/>
                </a:solidFill>
                <a:latin typeface="system-ui"/>
              </a:rPr>
              <a:t>20	45,90	</a:t>
            </a:r>
            <a:r>
              <a:rPr lang="tr-TR" sz="1200" b="0" dirty="0">
                <a:solidFill>
                  <a:srgbClr val="000000"/>
                </a:solidFill>
                <a:latin typeface="system-ui"/>
              </a:rPr>
              <a:t>	</a:t>
            </a:r>
            <a:r>
              <a:rPr lang="en-GB" sz="1200" b="0" dirty="0">
                <a:solidFill>
                  <a:srgbClr val="000000"/>
                </a:solidFill>
                <a:latin typeface="system-ui"/>
              </a:rPr>
              <a:t>8,55	</a:t>
            </a:r>
            <a:r>
              <a:rPr lang="tr-TR" sz="1200" b="0" dirty="0">
                <a:solidFill>
                  <a:srgbClr val="000000"/>
                </a:solidFill>
                <a:latin typeface="system-ui"/>
              </a:rPr>
              <a:t>	</a:t>
            </a:r>
            <a:r>
              <a:rPr lang="en-GB" sz="1200" b="0" dirty="0">
                <a:solidFill>
                  <a:srgbClr val="000000"/>
                </a:solidFill>
                <a:latin typeface="system-ui"/>
              </a:rPr>
              <a:t>1,91	</a:t>
            </a:r>
            <a:r>
              <a:rPr lang="tr-TR" sz="1200" b="0" dirty="0">
                <a:solidFill>
                  <a:srgbClr val="000000"/>
                </a:solidFill>
                <a:latin typeface="system-ui"/>
              </a:rPr>
              <a:t>	</a:t>
            </a:r>
            <a:r>
              <a:rPr lang="en-GB" sz="1200" b="0" dirty="0">
                <a:solidFill>
                  <a:srgbClr val="000000"/>
                </a:solidFill>
                <a:latin typeface="system-ui"/>
              </a:rPr>
              <a:t>(41,90; 49,90)	</a:t>
            </a:r>
          </a:p>
          <a:p>
            <a:r>
              <a:rPr lang="en-GB" sz="1100" b="0" i="1" dirty="0">
                <a:solidFill>
                  <a:srgbClr val="000000"/>
                </a:solidFill>
                <a:latin typeface="system-ui"/>
              </a:rPr>
              <a:t>μ: population mean of Eski</a:t>
            </a:r>
            <a:endParaRPr lang="tr-TR" sz="1100" b="0" i="1" dirty="0">
              <a:solidFill>
                <a:srgbClr val="000000"/>
              </a:solidFill>
              <a:latin typeface="system-ui"/>
            </a:endParaRPr>
          </a:p>
          <a:p>
            <a:endParaRPr lang="en-GB" sz="1100" b="0" i="1" dirty="0">
              <a:solidFill>
                <a:srgbClr val="000000"/>
              </a:solidFill>
              <a:latin typeface="system-ui"/>
            </a:endParaRPr>
          </a:p>
          <a:p>
            <a:r>
              <a:rPr lang="en-GB" sz="2000" dirty="0">
                <a:solidFill>
                  <a:srgbClr val="056EB2"/>
                </a:solidFill>
                <a:latin typeface="segoe ui" panose="020B0502040204020203" pitchFamily="34" charset="0"/>
              </a:rPr>
              <a:t>Test</a:t>
            </a:r>
          </a:p>
          <a:p>
            <a:r>
              <a:rPr lang="en-GB" sz="1200" b="0" dirty="0">
                <a:solidFill>
                  <a:srgbClr val="000000"/>
                </a:solidFill>
                <a:latin typeface="system-ui"/>
              </a:rPr>
              <a:t>Null hypothesis	</a:t>
            </a:r>
            <a:r>
              <a:rPr lang="tr-TR" sz="1200" b="0" dirty="0">
                <a:solidFill>
                  <a:srgbClr val="000000"/>
                </a:solidFill>
                <a:latin typeface="system-ui"/>
              </a:rPr>
              <a:t>	</a:t>
            </a:r>
            <a:r>
              <a:rPr lang="en-GB" sz="1200" b="0" dirty="0">
                <a:solidFill>
                  <a:srgbClr val="000000"/>
                </a:solidFill>
                <a:latin typeface="system-ui"/>
              </a:rPr>
              <a:t>H₀: μ = 35	</a:t>
            </a:r>
          </a:p>
          <a:p>
            <a:r>
              <a:rPr lang="en-GB" sz="1200" b="0" dirty="0">
                <a:solidFill>
                  <a:srgbClr val="000000"/>
                </a:solidFill>
                <a:latin typeface="system-ui"/>
              </a:rPr>
              <a:t>Alternative hypothesis	H₁: μ ≠ 35	</a:t>
            </a:r>
          </a:p>
          <a:p>
            <a:r>
              <a:rPr lang="en-GB" sz="1200" dirty="0">
                <a:solidFill>
                  <a:srgbClr val="000000"/>
                </a:solidFill>
                <a:latin typeface="segoe ui" panose="020B0502040204020203" pitchFamily="34" charset="0"/>
              </a:rPr>
              <a:t>T-Value	P-Value	</a:t>
            </a:r>
            <a:endParaRPr lang="en-GB" sz="1200" b="0" dirty="0">
              <a:solidFill>
                <a:srgbClr val="000000"/>
              </a:solidFill>
              <a:latin typeface="system-ui"/>
            </a:endParaRPr>
          </a:p>
          <a:p>
            <a:r>
              <a:rPr lang="tr-TR" sz="1200" b="0" dirty="0">
                <a:solidFill>
                  <a:srgbClr val="000000"/>
                </a:solidFill>
                <a:latin typeface="system-ui"/>
              </a:rPr>
              <a:t>  </a:t>
            </a:r>
            <a:r>
              <a:rPr lang="en-GB" sz="1200" b="0" dirty="0">
                <a:solidFill>
                  <a:srgbClr val="000000"/>
                </a:solidFill>
                <a:latin typeface="system-ui"/>
              </a:rPr>
              <a:t>5,70</a:t>
            </a:r>
            <a:r>
              <a:rPr lang="tr-TR" sz="1200" b="0" dirty="0">
                <a:solidFill>
                  <a:srgbClr val="000000"/>
                </a:solidFill>
                <a:latin typeface="system-ui"/>
              </a:rPr>
              <a:t>	</a:t>
            </a:r>
            <a:r>
              <a:rPr lang="en-GB" sz="1200" b="0" dirty="0">
                <a:solidFill>
                  <a:srgbClr val="000000"/>
                </a:solidFill>
                <a:latin typeface="system-ui"/>
              </a:rPr>
              <a:t>	</a:t>
            </a:r>
            <a:r>
              <a:rPr lang="tr-TR" sz="1200" b="0" dirty="0">
                <a:solidFill>
                  <a:srgbClr val="000000"/>
                </a:solidFill>
                <a:latin typeface="system-ui"/>
              </a:rPr>
              <a:t>  </a:t>
            </a:r>
            <a:r>
              <a:rPr lang="en-GB" sz="1200" b="0" dirty="0">
                <a:solidFill>
                  <a:srgbClr val="000000"/>
                </a:solidFill>
                <a:latin typeface="system-ui"/>
              </a:rPr>
              <a:t>0,000	</a:t>
            </a:r>
          </a:p>
          <a:p>
            <a:endParaRPr lang="en-GB" sz="1200" b="0" dirty="0">
              <a:solidFill>
                <a:srgbClr val="000000"/>
              </a:solidFill>
              <a:latin typeface="system-ui"/>
            </a:endParaRPr>
          </a:p>
        </p:txBody>
      </p:sp>
      <p:pic>
        <p:nvPicPr>
          <p:cNvPr id="11" name="Resim 10">
            <a:extLst>
              <a:ext uri="{FF2B5EF4-FFF2-40B4-BE49-F238E27FC236}">
                <a16:creationId xmlns:a16="http://schemas.microsoft.com/office/drawing/2014/main" id="{3513E7AE-4072-4738-F6F7-2D108699EF2C}"/>
              </a:ext>
            </a:extLst>
          </p:cNvPr>
          <p:cNvPicPr>
            <a:picLocks noChangeAspect="1"/>
          </p:cNvPicPr>
          <p:nvPr/>
        </p:nvPicPr>
        <p:blipFill>
          <a:blip r:embed="rId2"/>
          <a:stretch>
            <a:fillRect/>
          </a:stretch>
        </p:blipFill>
        <p:spPr>
          <a:xfrm>
            <a:off x="5293894" y="1206786"/>
            <a:ext cx="6666641" cy="4444427"/>
          </a:xfrm>
          <a:prstGeom prst="rect">
            <a:avLst/>
          </a:prstGeom>
        </p:spPr>
      </p:pic>
      <p:sp>
        <p:nvSpPr>
          <p:cNvPr id="12" name="Dikdörtgen: Köşeleri Yuvarlatılmış 11">
            <a:extLst>
              <a:ext uri="{FF2B5EF4-FFF2-40B4-BE49-F238E27FC236}">
                <a16:creationId xmlns:a16="http://schemas.microsoft.com/office/drawing/2014/main" id="{2F673094-BF65-2D76-6EC3-CC97249AB870}"/>
              </a:ext>
            </a:extLst>
          </p:cNvPr>
          <p:cNvSpPr/>
          <p:nvPr/>
        </p:nvSpPr>
        <p:spPr>
          <a:xfrm>
            <a:off x="1725672" y="3602598"/>
            <a:ext cx="811272"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3" name="Dikdörtgen: Köşeleri Yuvarlatılmış 12">
            <a:extLst>
              <a:ext uri="{FF2B5EF4-FFF2-40B4-BE49-F238E27FC236}">
                <a16:creationId xmlns:a16="http://schemas.microsoft.com/office/drawing/2014/main" id="{D92EF8F3-8DF8-DBE2-0916-57D4A210A23C}"/>
              </a:ext>
            </a:extLst>
          </p:cNvPr>
          <p:cNvSpPr/>
          <p:nvPr/>
        </p:nvSpPr>
        <p:spPr>
          <a:xfrm>
            <a:off x="4036880" y="1953699"/>
            <a:ext cx="1154181"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5" name="Düşünce Balonu: Bulut 14">
            <a:extLst>
              <a:ext uri="{FF2B5EF4-FFF2-40B4-BE49-F238E27FC236}">
                <a16:creationId xmlns:a16="http://schemas.microsoft.com/office/drawing/2014/main" id="{5C51F4FD-6219-1D3F-5BE6-A5D978C15F9C}"/>
              </a:ext>
            </a:extLst>
          </p:cNvPr>
          <p:cNvSpPr/>
          <p:nvPr/>
        </p:nvSpPr>
        <p:spPr>
          <a:xfrm>
            <a:off x="1351163" y="3667718"/>
            <a:ext cx="4157729" cy="2103808"/>
          </a:xfrm>
          <a:prstGeom prst="cloudCallout">
            <a:avLst>
              <a:gd name="adj1" fmla="val -65380"/>
              <a:gd name="adj2" fmla="val 1348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sz="1600" dirty="0">
                <a:latin typeface="+mj-lt"/>
              </a:rPr>
              <a:t>P=0,00 durumunda P&lt;0,05 bu da sefer süresinin 35 dk eşit olmadığını göstermekte  İddianızda haklısınız</a:t>
            </a:r>
            <a:endParaRPr lang="en-GB" sz="1600" dirty="0">
              <a:latin typeface="+mj-lt"/>
            </a:endParaRPr>
          </a:p>
        </p:txBody>
      </p:sp>
      <p:grpSp>
        <p:nvGrpSpPr>
          <p:cNvPr id="16" name="Grup 15">
            <a:extLst>
              <a:ext uri="{FF2B5EF4-FFF2-40B4-BE49-F238E27FC236}">
                <a16:creationId xmlns:a16="http://schemas.microsoft.com/office/drawing/2014/main" id="{3DDEE665-0407-385C-0C8B-31734FAA0522}"/>
              </a:ext>
            </a:extLst>
          </p:cNvPr>
          <p:cNvGrpSpPr/>
          <p:nvPr/>
        </p:nvGrpSpPr>
        <p:grpSpPr>
          <a:xfrm>
            <a:off x="507275" y="5088900"/>
            <a:ext cx="843888" cy="1252539"/>
            <a:chOff x="5865536" y="3117850"/>
            <a:chExt cx="843888" cy="1252539"/>
          </a:xfrm>
          <a:solidFill>
            <a:schemeClr val="accent3"/>
          </a:solidFill>
        </p:grpSpPr>
        <p:sp>
          <p:nvSpPr>
            <p:cNvPr id="17" name="Freeform 35">
              <a:extLst>
                <a:ext uri="{FF2B5EF4-FFF2-40B4-BE49-F238E27FC236}">
                  <a16:creationId xmlns:a16="http://schemas.microsoft.com/office/drawing/2014/main" id="{64D3ED85-53FB-67B2-3202-C8776C14A962}"/>
                </a:ext>
              </a:extLst>
            </p:cNvPr>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8" name="Freeform 36">
              <a:extLst>
                <a:ext uri="{FF2B5EF4-FFF2-40B4-BE49-F238E27FC236}">
                  <a16:creationId xmlns:a16="http://schemas.microsoft.com/office/drawing/2014/main" id="{763CD1D7-07E7-D259-F8C4-F13C0DDD67DF}"/>
                </a:ext>
              </a:extLst>
            </p:cNvPr>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9" name="Freeform 37">
              <a:extLst>
                <a:ext uri="{FF2B5EF4-FFF2-40B4-BE49-F238E27FC236}">
                  <a16:creationId xmlns:a16="http://schemas.microsoft.com/office/drawing/2014/main" id="{6A5DF1CB-2E84-FB13-9271-244468A71590}"/>
                </a:ext>
              </a:extLst>
            </p:cNvPr>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dirty="0"/>
            </a:p>
          </p:txBody>
        </p:sp>
        <p:sp>
          <p:nvSpPr>
            <p:cNvPr id="20" name="Freeform 38">
              <a:extLst>
                <a:ext uri="{FF2B5EF4-FFF2-40B4-BE49-F238E27FC236}">
                  <a16:creationId xmlns:a16="http://schemas.microsoft.com/office/drawing/2014/main" id="{869B0C51-6C5E-2625-4D61-C8D10E0194D1}"/>
                </a:ext>
              </a:extLst>
            </p:cNvPr>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1" name="Freeform 39">
              <a:extLst>
                <a:ext uri="{FF2B5EF4-FFF2-40B4-BE49-F238E27FC236}">
                  <a16:creationId xmlns:a16="http://schemas.microsoft.com/office/drawing/2014/main" id="{513B2B5F-1F99-6A8B-0963-98A1F34F73FF}"/>
                </a:ext>
              </a:extLst>
            </p:cNvPr>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2" name="Freeform 40">
              <a:extLst>
                <a:ext uri="{FF2B5EF4-FFF2-40B4-BE49-F238E27FC236}">
                  <a16:creationId xmlns:a16="http://schemas.microsoft.com/office/drawing/2014/main" id="{2E3A8D3A-FD8A-3DD0-B53B-926325B27432}"/>
                </a:ext>
              </a:extLst>
            </p:cNvPr>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
        <p:nvSpPr>
          <p:cNvPr id="23" name="Metin kutusu 22">
            <a:extLst>
              <a:ext uri="{FF2B5EF4-FFF2-40B4-BE49-F238E27FC236}">
                <a16:creationId xmlns:a16="http://schemas.microsoft.com/office/drawing/2014/main" id="{5EBD9AA0-4B5F-E98E-EE6B-519E7F810D5E}"/>
              </a:ext>
            </a:extLst>
          </p:cNvPr>
          <p:cNvSpPr txBox="1"/>
          <p:nvPr/>
        </p:nvSpPr>
        <p:spPr>
          <a:xfrm>
            <a:off x="2260241" y="6030933"/>
            <a:ext cx="8222123" cy="369332"/>
          </a:xfrm>
          <a:prstGeom prst="rect">
            <a:avLst/>
          </a:prstGeom>
          <a:solidFill>
            <a:schemeClr val="accent1"/>
          </a:solidFill>
        </p:spPr>
        <p:txBody>
          <a:bodyPr wrap="none" rtlCol="0">
            <a:spAutoFit/>
          </a:bodyPr>
          <a:lstStyle/>
          <a:p>
            <a:r>
              <a:rPr lang="tr-TR" dirty="0">
                <a:latin typeface="+mj-lt"/>
              </a:rPr>
              <a:t>35dk büyük yada küçük olması durumunu test ederek </a:t>
            </a:r>
            <a:r>
              <a:rPr lang="tr-TR" dirty="0" err="1">
                <a:latin typeface="+mj-lt"/>
              </a:rPr>
              <a:t>sonuçu</a:t>
            </a:r>
            <a:r>
              <a:rPr lang="tr-TR" dirty="0">
                <a:latin typeface="+mj-lt"/>
              </a:rPr>
              <a:t> elde edin </a:t>
            </a:r>
            <a:endParaRPr lang="en-GB" dirty="0">
              <a:latin typeface="+mj-lt"/>
            </a:endParaRPr>
          </a:p>
        </p:txBody>
      </p:sp>
    </p:spTree>
    <p:extLst>
      <p:ext uri="{BB962C8B-B14F-4D97-AF65-F5344CB8AC3E}">
        <p14:creationId xmlns:p14="http://schemas.microsoft.com/office/powerpoint/2010/main" val="3328580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395D9-90CC-EBE5-D98C-33DFEF63D22D}"/>
            </a:ext>
          </a:extLst>
        </p:cNvPr>
        <p:cNvGrpSpPr/>
        <p:nvPr/>
      </p:nvGrpSpPr>
      <p:grpSpPr>
        <a:xfrm>
          <a:off x="0" y="0"/>
          <a:ext cx="0" cy="0"/>
          <a:chOff x="0" y="0"/>
          <a:chExt cx="0" cy="0"/>
        </a:xfrm>
      </p:grpSpPr>
      <p:sp>
        <p:nvSpPr>
          <p:cNvPr id="3015684" name="Rectangle 4">
            <a:extLst>
              <a:ext uri="{FF2B5EF4-FFF2-40B4-BE49-F238E27FC236}">
                <a16:creationId xmlns:a16="http://schemas.microsoft.com/office/drawing/2014/main" id="{B616C670-EA09-D35A-A361-6ABCE3F4250C}"/>
              </a:ext>
            </a:extLst>
          </p:cNvPr>
          <p:cNvSpPr>
            <a:spLocks noChangeArrowheads="1"/>
          </p:cNvSpPr>
          <p:nvPr/>
        </p:nvSpPr>
        <p:spPr bwMode="auto">
          <a:xfrm>
            <a:off x="3604196" y="688977"/>
            <a:ext cx="7322925" cy="28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latin typeface="+mj-lt"/>
            </a:endParaRPr>
          </a:p>
        </p:txBody>
      </p:sp>
      <p:sp>
        <p:nvSpPr>
          <p:cNvPr id="3015685" name="Rectangle 5">
            <a:extLst>
              <a:ext uri="{FF2B5EF4-FFF2-40B4-BE49-F238E27FC236}">
                <a16:creationId xmlns:a16="http://schemas.microsoft.com/office/drawing/2014/main" id="{A3DB0A10-26F1-D2BB-0DE6-412667831013}"/>
              </a:ext>
            </a:extLst>
          </p:cNvPr>
          <p:cNvSpPr>
            <a:spLocks noChangeArrowheads="1"/>
          </p:cNvSpPr>
          <p:nvPr/>
        </p:nvSpPr>
        <p:spPr bwMode="auto">
          <a:xfrm>
            <a:off x="2653877" y="4010391"/>
            <a:ext cx="3901966" cy="28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tr-TR" sz="1878" b="1" i="1" u="sng" dirty="0">
                <a:solidFill>
                  <a:srgbClr val="FC0128"/>
                </a:solidFill>
                <a:latin typeface="+mj-lt"/>
              </a:rPr>
              <a:t>Takım aşağıdakileri bilmek istiyor.</a:t>
            </a:r>
            <a:endParaRPr lang="en-US" sz="1610" dirty="0">
              <a:latin typeface="+mj-lt"/>
            </a:endParaRPr>
          </a:p>
        </p:txBody>
      </p:sp>
      <p:grpSp>
        <p:nvGrpSpPr>
          <p:cNvPr id="3015686" name="Group 6">
            <a:extLst>
              <a:ext uri="{FF2B5EF4-FFF2-40B4-BE49-F238E27FC236}">
                <a16:creationId xmlns:a16="http://schemas.microsoft.com/office/drawing/2014/main" id="{7107F181-EE4F-3FEB-E0E8-4B7FC63CA3B3}"/>
              </a:ext>
            </a:extLst>
          </p:cNvPr>
          <p:cNvGrpSpPr>
            <a:grpSpLocks/>
          </p:cNvGrpSpPr>
          <p:nvPr/>
        </p:nvGrpSpPr>
        <p:grpSpPr bwMode="auto">
          <a:xfrm>
            <a:off x="574308" y="1046456"/>
            <a:ext cx="2162567" cy="3225801"/>
            <a:chOff x="146" y="434"/>
            <a:chExt cx="1248" cy="2032"/>
          </a:xfrm>
          <a:solidFill>
            <a:schemeClr val="accent3"/>
          </a:solidFill>
        </p:grpSpPr>
        <p:sp>
          <p:nvSpPr>
            <p:cNvPr id="3015687" name="Freeform 7">
              <a:extLst>
                <a:ext uri="{FF2B5EF4-FFF2-40B4-BE49-F238E27FC236}">
                  <a16:creationId xmlns:a16="http://schemas.microsoft.com/office/drawing/2014/main" id="{ED2801CC-C93B-DD5A-309E-748AF2E223E7}"/>
                </a:ext>
              </a:extLst>
            </p:cNvPr>
            <p:cNvSpPr>
              <a:spLocks/>
            </p:cNvSpPr>
            <p:nvPr/>
          </p:nvSpPr>
          <p:spPr bwMode="auto">
            <a:xfrm>
              <a:off x="719" y="434"/>
              <a:ext cx="675" cy="990"/>
            </a:xfrm>
            <a:custGeom>
              <a:avLst/>
              <a:gdLst>
                <a:gd name="T0" fmla="*/ 8 w 675"/>
                <a:gd name="T1" fmla="*/ 208 h 990"/>
                <a:gd name="T2" fmla="*/ 5 w 675"/>
                <a:gd name="T3" fmla="*/ 130 h 990"/>
                <a:gd name="T4" fmla="*/ 38 w 675"/>
                <a:gd name="T5" fmla="*/ 58 h 990"/>
                <a:gd name="T6" fmla="*/ 102 w 675"/>
                <a:gd name="T7" fmla="*/ 0 h 990"/>
                <a:gd name="T8" fmla="*/ 199 w 675"/>
                <a:gd name="T9" fmla="*/ 25 h 990"/>
                <a:gd name="T10" fmla="*/ 284 w 675"/>
                <a:gd name="T11" fmla="*/ 91 h 990"/>
                <a:gd name="T12" fmla="*/ 391 w 675"/>
                <a:gd name="T13" fmla="*/ 145 h 990"/>
                <a:gd name="T14" fmla="*/ 505 w 675"/>
                <a:gd name="T15" fmla="*/ 198 h 990"/>
                <a:gd name="T16" fmla="*/ 612 w 675"/>
                <a:gd name="T17" fmla="*/ 271 h 990"/>
                <a:gd name="T18" fmla="*/ 675 w 675"/>
                <a:gd name="T19" fmla="*/ 338 h 990"/>
                <a:gd name="T20" fmla="*/ 662 w 675"/>
                <a:gd name="T21" fmla="*/ 358 h 990"/>
                <a:gd name="T22" fmla="*/ 544 w 675"/>
                <a:gd name="T23" fmla="*/ 483 h 990"/>
                <a:gd name="T24" fmla="*/ 501 w 675"/>
                <a:gd name="T25" fmla="*/ 551 h 990"/>
                <a:gd name="T26" fmla="*/ 492 w 675"/>
                <a:gd name="T27" fmla="*/ 614 h 990"/>
                <a:gd name="T28" fmla="*/ 488 w 675"/>
                <a:gd name="T29" fmla="*/ 696 h 990"/>
                <a:gd name="T30" fmla="*/ 480 w 675"/>
                <a:gd name="T31" fmla="*/ 802 h 990"/>
                <a:gd name="T32" fmla="*/ 459 w 675"/>
                <a:gd name="T33" fmla="*/ 914 h 990"/>
                <a:gd name="T34" fmla="*/ 425 w 675"/>
                <a:gd name="T35" fmla="*/ 976 h 990"/>
                <a:gd name="T36" fmla="*/ 391 w 675"/>
                <a:gd name="T37" fmla="*/ 990 h 990"/>
                <a:gd name="T38" fmla="*/ 353 w 675"/>
                <a:gd name="T39" fmla="*/ 957 h 990"/>
                <a:gd name="T40" fmla="*/ 289 w 675"/>
                <a:gd name="T41" fmla="*/ 914 h 990"/>
                <a:gd name="T42" fmla="*/ 221 w 675"/>
                <a:gd name="T43" fmla="*/ 865 h 990"/>
                <a:gd name="T44" fmla="*/ 144 w 675"/>
                <a:gd name="T45" fmla="*/ 831 h 990"/>
                <a:gd name="T46" fmla="*/ 76 w 675"/>
                <a:gd name="T47" fmla="*/ 820 h 990"/>
                <a:gd name="T48" fmla="*/ 42 w 675"/>
                <a:gd name="T49" fmla="*/ 759 h 990"/>
                <a:gd name="T50" fmla="*/ 17 w 675"/>
                <a:gd name="T51" fmla="*/ 667 h 990"/>
                <a:gd name="T52" fmla="*/ 0 w 675"/>
                <a:gd name="T53" fmla="*/ 517 h 990"/>
                <a:gd name="T54" fmla="*/ 5 w 675"/>
                <a:gd name="T55" fmla="*/ 387 h 990"/>
                <a:gd name="T56" fmla="*/ 13 w 675"/>
                <a:gd name="T57" fmla="*/ 309 h 990"/>
                <a:gd name="T58" fmla="*/ 42 w 675"/>
                <a:gd name="T59" fmla="*/ 309 h 990"/>
                <a:gd name="T60" fmla="*/ 38 w 675"/>
                <a:gd name="T61" fmla="*/ 439 h 990"/>
                <a:gd name="T62" fmla="*/ 38 w 675"/>
                <a:gd name="T63" fmla="*/ 580 h 990"/>
                <a:gd name="T64" fmla="*/ 56 w 675"/>
                <a:gd name="T65" fmla="*/ 662 h 990"/>
                <a:gd name="T66" fmla="*/ 85 w 675"/>
                <a:gd name="T67" fmla="*/ 759 h 990"/>
                <a:gd name="T68" fmla="*/ 153 w 675"/>
                <a:gd name="T69" fmla="*/ 797 h 990"/>
                <a:gd name="T70" fmla="*/ 246 w 675"/>
                <a:gd name="T71" fmla="*/ 826 h 990"/>
                <a:gd name="T72" fmla="*/ 322 w 675"/>
                <a:gd name="T73" fmla="*/ 874 h 990"/>
                <a:gd name="T74" fmla="*/ 395 w 675"/>
                <a:gd name="T75" fmla="*/ 932 h 990"/>
                <a:gd name="T76" fmla="*/ 425 w 675"/>
                <a:gd name="T77" fmla="*/ 893 h 990"/>
                <a:gd name="T78" fmla="*/ 442 w 675"/>
                <a:gd name="T79" fmla="*/ 812 h 990"/>
                <a:gd name="T80" fmla="*/ 449 w 675"/>
                <a:gd name="T81" fmla="*/ 705 h 990"/>
                <a:gd name="T82" fmla="*/ 459 w 675"/>
                <a:gd name="T83" fmla="*/ 594 h 990"/>
                <a:gd name="T84" fmla="*/ 488 w 675"/>
                <a:gd name="T85" fmla="*/ 497 h 990"/>
                <a:gd name="T86" fmla="*/ 573 w 675"/>
                <a:gd name="T87" fmla="*/ 396 h 990"/>
                <a:gd name="T88" fmla="*/ 612 w 675"/>
                <a:gd name="T89" fmla="*/ 343 h 990"/>
                <a:gd name="T90" fmla="*/ 607 w 675"/>
                <a:gd name="T91" fmla="*/ 323 h 990"/>
                <a:gd name="T92" fmla="*/ 501 w 675"/>
                <a:gd name="T93" fmla="*/ 242 h 990"/>
                <a:gd name="T94" fmla="*/ 395 w 675"/>
                <a:gd name="T95" fmla="*/ 188 h 990"/>
                <a:gd name="T96" fmla="*/ 306 w 675"/>
                <a:gd name="T97" fmla="*/ 140 h 990"/>
                <a:gd name="T98" fmla="*/ 250 w 675"/>
                <a:gd name="T99" fmla="*/ 112 h 990"/>
                <a:gd name="T100" fmla="*/ 195 w 675"/>
                <a:gd name="T101" fmla="*/ 73 h 990"/>
                <a:gd name="T102" fmla="*/ 161 w 675"/>
                <a:gd name="T103" fmla="*/ 54 h 990"/>
                <a:gd name="T104" fmla="*/ 106 w 675"/>
                <a:gd name="T105" fmla="*/ 48 h 990"/>
                <a:gd name="T106" fmla="*/ 72 w 675"/>
                <a:gd name="T107" fmla="*/ 82 h 990"/>
                <a:gd name="T108" fmla="*/ 47 w 675"/>
                <a:gd name="T109" fmla="*/ 135 h 990"/>
                <a:gd name="T110" fmla="*/ 47 w 675"/>
                <a:gd name="T111" fmla="*/ 184 h 990"/>
                <a:gd name="T112" fmla="*/ 42 w 675"/>
                <a:gd name="T113" fmla="*/ 232 h 990"/>
                <a:gd name="T114" fmla="*/ 8 w 675"/>
                <a:gd name="T115" fmla="*/ 208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990">
                  <a:moveTo>
                    <a:pt x="8" y="208"/>
                  </a:moveTo>
                  <a:lnTo>
                    <a:pt x="5" y="130"/>
                  </a:lnTo>
                  <a:lnTo>
                    <a:pt x="38" y="58"/>
                  </a:lnTo>
                  <a:lnTo>
                    <a:pt x="102" y="0"/>
                  </a:lnTo>
                  <a:lnTo>
                    <a:pt x="199" y="25"/>
                  </a:lnTo>
                  <a:lnTo>
                    <a:pt x="284" y="91"/>
                  </a:lnTo>
                  <a:lnTo>
                    <a:pt x="391" y="145"/>
                  </a:lnTo>
                  <a:lnTo>
                    <a:pt x="505" y="198"/>
                  </a:lnTo>
                  <a:lnTo>
                    <a:pt x="612" y="271"/>
                  </a:lnTo>
                  <a:lnTo>
                    <a:pt x="675" y="338"/>
                  </a:lnTo>
                  <a:lnTo>
                    <a:pt x="662" y="358"/>
                  </a:lnTo>
                  <a:lnTo>
                    <a:pt x="544" y="483"/>
                  </a:lnTo>
                  <a:lnTo>
                    <a:pt x="501" y="551"/>
                  </a:lnTo>
                  <a:lnTo>
                    <a:pt x="492" y="614"/>
                  </a:lnTo>
                  <a:lnTo>
                    <a:pt x="488" y="696"/>
                  </a:lnTo>
                  <a:lnTo>
                    <a:pt x="480" y="802"/>
                  </a:lnTo>
                  <a:lnTo>
                    <a:pt x="459" y="914"/>
                  </a:lnTo>
                  <a:lnTo>
                    <a:pt x="425" y="976"/>
                  </a:lnTo>
                  <a:lnTo>
                    <a:pt x="391" y="990"/>
                  </a:lnTo>
                  <a:lnTo>
                    <a:pt x="353" y="957"/>
                  </a:lnTo>
                  <a:lnTo>
                    <a:pt x="289" y="914"/>
                  </a:lnTo>
                  <a:lnTo>
                    <a:pt x="221" y="865"/>
                  </a:lnTo>
                  <a:lnTo>
                    <a:pt x="144" y="831"/>
                  </a:lnTo>
                  <a:lnTo>
                    <a:pt x="76" y="820"/>
                  </a:lnTo>
                  <a:lnTo>
                    <a:pt x="42" y="759"/>
                  </a:lnTo>
                  <a:lnTo>
                    <a:pt x="17" y="667"/>
                  </a:lnTo>
                  <a:lnTo>
                    <a:pt x="0" y="517"/>
                  </a:lnTo>
                  <a:lnTo>
                    <a:pt x="5" y="387"/>
                  </a:lnTo>
                  <a:lnTo>
                    <a:pt x="13" y="309"/>
                  </a:lnTo>
                  <a:lnTo>
                    <a:pt x="42" y="309"/>
                  </a:lnTo>
                  <a:lnTo>
                    <a:pt x="38" y="439"/>
                  </a:lnTo>
                  <a:lnTo>
                    <a:pt x="38" y="580"/>
                  </a:lnTo>
                  <a:lnTo>
                    <a:pt x="56" y="662"/>
                  </a:lnTo>
                  <a:lnTo>
                    <a:pt x="85" y="759"/>
                  </a:lnTo>
                  <a:lnTo>
                    <a:pt x="153" y="797"/>
                  </a:lnTo>
                  <a:lnTo>
                    <a:pt x="246" y="826"/>
                  </a:lnTo>
                  <a:lnTo>
                    <a:pt x="322" y="874"/>
                  </a:lnTo>
                  <a:lnTo>
                    <a:pt x="395" y="932"/>
                  </a:lnTo>
                  <a:lnTo>
                    <a:pt x="425" y="893"/>
                  </a:lnTo>
                  <a:lnTo>
                    <a:pt x="442" y="812"/>
                  </a:lnTo>
                  <a:lnTo>
                    <a:pt x="449" y="705"/>
                  </a:lnTo>
                  <a:lnTo>
                    <a:pt x="459" y="594"/>
                  </a:lnTo>
                  <a:lnTo>
                    <a:pt x="488" y="497"/>
                  </a:lnTo>
                  <a:lnTo>
                    <a:pt x="573" y="396"/>
                  </a:lnTo>
                  <a:lnTo>
                    <a:pt x="612" y="343"/>
                  </a:lnTo>
                  <a:lnTo>
                    <a:pt x="607" y="323"/>
                  </a:lnTo>
                  <a:lnTo>
                    <a:pt x="501" y="242"/>
                  </a:lnTo>
                  <a:lnTo>
                    <a:pt x="395" y="188"/>
                  </a:lnTo>
                  <a:lnTo>
                    <a:pt x="306" y="140"/>
                  </a:lnTo>
                  <a:lnTo>
                    <a:pt x="250" y="112"/>
                  </a:lnTo>
                  <a:lnTo>
                    <a:pt x="195" y="73"/>
                  </a:lnTo>
                  <a:lnTo>
                    <a:pt x="161" y="54"/>
                  </a:lnTo>
                  <a:lnTo>
                    <a:pt x="106" y="48"/>
                  </a:lnTo>
                  <a:lnTo>
                    <a:pt x="72" y="82"/>
                  </a:lnTo>
                  <a:lnTo>
                    <a:pt x="47" y="135"/>
                  </a:lnTo>
                  <a:lnTo>
                    <a:pt x="47" y="184"/>
                  </a:lnTo>
                  <a:lnTo>
                    <a:pt x="42" y="232"/>
                  </a:lnTo>
                  <a:lnTo>
                    <a:pt x="8"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grpSp>
          <p:nvGrpSpPr>
            <p:cNvPr id="3015688" name="Group 8">
              <a:extLst>
                <a:ext uri="{FF2B5EF4-FFF2-40B4-BE49-F238E27FC236}">
                  <a16:creationId xmlns:a16="http://schemas.microsoft.com/office/drawing/2014/main" id="{AF1A74FE-0A80-0169-A438-ACBBE97EB83C}"/>
                </a:ext>
              </a:extLst>
            </p:cNvPr>
            <p:cNvGrpSpPr>
              <a:grpSpLocks/>
            </p:cNvGrpSpPr>
            <p:nvPr/>
          </p:nvGrpSpPr>
          <p:grpSpPr bwMode="auto">
            <a:xfrm>
              <a:off x="146" y="546"/>
              <a:ext cx="1141" cy="1920"/>
              <a:chOff x="146" y="546"/>
              <a:chExt cx="1141" cy="1920"/>
            </a:xfrm>
            <a:grpFill/>
          </p:grpSpPr>
          <p:sp>
            <p:nvSpPr>
              <p:cNvPr id="3015689" name="Freeform 9">
                <a:extLst>
                  <a:ext uri="{FF2B5EF4-FFF2-40B4-BE49-F238E27FC236}">
                    <a16:creationId xmlns:a16="http://schemas.microsoft.com/office/drawing/2014/main" id="{955D2AC6-7221-3207-A6E7-715100885671}"/>
                  </a:ext>
                </a:extLst>
              </p:cNvPr>
              <p:cNvSpPr>
                <a:spLocks/>
              </p:cNvSpPr>
              <p:nvPr/>
            </p:nvSpPr>
            <p:spPr bwMode="auto">
              <a:xfrm>
                <a:off x="369" y="876"/>
                <a:ext cx="918" cy="350"/>
              </a:xfrm>
              <a:custGeom>
                <a:avLst/>
                <a:gdLst>
                  <a:gd name="T0" fmla="*/ 0 w 918"/>
                  <a:gd name="T1" fmla="*/ 273 h 350"/>
                  <a:gd name="T2" fmla="*/ 21 w 918"/>
                  <a:gd name="T3" fmla="*/ 245 h 350"/>
                  <a:gd name="T4" fmla="*/ 68 w 918"/>
                  <a:gd name="T5" fmla="*/ 235 h 350"/>
                  <a:gd name="T6" fmla="*/ 217 w 918"/>
                  <a:gd name="T7" fmla="*/ 268 h 350"/>
                  <a:gd name="T8" fmla="*/ 361 w 918"/>
                  <a:gd name="T9" fmla="*/ 297 h 350"/>
                  <a:gd name="T10" fmla="*/ 540 w 918"/>
                  <a:gd name="T11" fmla="*/ 293 h 350"/>
                  <a:gd name="T12" fmla="*/ 705 w 918"/>
                  <a:gd name="T13" fmla="*/ 253 h 350"/>
                  <a:gd name="T14" fmla="*/ 808 w 918"/>
                  <a:gd name="T15" fmla="*/ 187 h 350"/>
                  <a:gd name="T16" fmla="*/ 795 w 918"/>
                  <a:gd name="T17" fmla="*/ 134 h 350"/>
                  <a:gd name="T18" fmla="*/ 812 w 918"/>
                  <a:gd name="T19" fmla="*/ 62 h 350"/>
                  <a:gd name="T20" fmla="*/ 851 w 918"/>
                  <a:gd name="T21" fmla="*/ 24 h 350"/>
                  <a:gd name="T22" fmla="*/ 893 w 918"/>
                  <a:gd name="T23" fmla="*/ 0 h 350"/>
                  <a:gd name="T24" fmla="*/ 909 w 918"/>
                  <a:gd name="T25" fmla="*/ 52 h 350"/>
                  <a:gd name="T26" fmla="*/ 918 w 918"/>
                  <a:gd name="T27" fmla="*/ 105 h 350"/>
                  <a:gd name="T28" fmla="*/ 901 w 918"/>
                  <a:gd name="T29" fmla="*/ 205 h 350"/>
                  <a:gd name="T30" fmla="*/ 858 w 918"/>
                  <a:gd name="T31" fmla="*/ 235 h 350"/>
                  <a:gd name="T32" fmla="*/ 756 w 918"/>
                  <a:gd name="T33" fmla="*/ 273 h 350"/>
                  <a:gd name="T34" fmla="*/ 647 w 918"/>
                  <a:gd name="T35" fmla="*/ 306 h 350"/>
                  <a:gd name="T36" fmla="*/ 463 w 918"/>
                  <a:gd name="T37" fmla="*/ 345 h 350"/>
                  <a:gd name="T38" fmla="*/ 293 w 918"/>
                  <a:gd name="T39" fmla="*/ 350 h 350"/>
                  <a:gd name="T40" fmla="*/ 63 w 918"/>
                  <a:gd name="T41" fmla="*/ 326 h 350"/>
                  <a:gd name="T42" fmla="*/ 0 w 918"/>
                  <a:gd name="T43" fmla="*/ 27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8" h="350">
                    <a:moveTo>
                      <a:pt x="0" y="273"/>
                    </a:moveTo>
                    <a:lnTo>
                      <a:pt x="21" y="245"/>
                    </a:lnTo>
                    <a:lnTo>
                      <a:pt x="68" y="235"/>
                    </a:lnTo>
                    <a:lnTo>
                      <a:pt x="217" y="268"/>
                    </a:lnTo>
                    <a:lnTo>
                      <a:pt x="361" y="297"/>
                    </a:lnTo>
                    <a:lnTo>
                      <a:pt x="540" y="293"/>
                    </a:lnTo>
                    <a:lnTo>
                      <a:pt x="705" y="253"/>
                    </a:lnTo>
                    <a:lnTo>
                      <a:pt x="808" y="187"/>
                    </a:lnTo>
                    <a:lnTo>
                      <a:pt x="795" y="134"/>
                    </a:lnTo>
                    <a:lnTo>
                      <a:pt x="812" y="62"/>
                    </a:lnTo>
                    <a:lnTo>
                      <a:pt x="851" y="24"/>
                    </a:lnTo>
                    <a:lnTo>
                      <a:pt x="893" y="0"/>
                    </a:lnTo>
                    <a:lnTo>
                      <a:pt x="909" y="52"/>
                    </a:lnTo>
                    <a:lnTo>
                      <a:pt x="918" y="105"/>
                    </a:lnTo>
                    <a:lnTo>
                      <a:pt x="901" y="205"/>
                    </a:lnTo>
                    <a:lnTo>
                      <a:pt x="858" y="235"/>
                    </a:lnTo>
                    <a:lnTo>
                      <a:pt x="756" y="273"/>
                    </a:lnTo>
                    <a:lnTo>
                      <a:pt x="647" y="306"/>
                    </a:lnTo>
                    <a:lnTo>
                      <a:pt x="463" y="345"/>
                    </a:lnTo>
                    <a:lnTo>
                      <a:pt x="293" y="350"/>
                    </a:lnTo>
                    <a:lnTo>
                      <a:pt x="63" y="326"/>
                    </a:ln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0" name="Freeform 10">
                <a:extLst>
                  <a:ext uri="{FF2B5EF4-FFF2-40B4-BE49-F238E27FC236}">
                    <a16:creationId xmlns:a16="http://schemas.microsoft.com/office/drawing/2014/main" id="{7C6EAC17-CE85-1E7D-5132-9E55F8A374AD}"/>
                  </a:ext>
                </a:extLst>
              </p:cNvPr>
              <p:cNvSpPr>
                <a:spLocks/>
              </p:cNvSpPr>
              <p:nvPr/>
            </p:nvSpPr>
            <p:spPr bwMode="auto">
              <a:xfrm>
                <a:off x="297" y="623"/>
                <a:ext cx="495" cy="499"/>
              </a:xfrm>
              <a:custGeom>
                <a:avLst/>
                <a:gdLst>
                  <a:gd name="T0" fmla="*/ 13 w 495"/>
                  <a:gd name="T1" fmla="*/ 499 h 499"/>
                  <a:gd name="T2" fmla="*/ 0 w 495"/>
                  <a:gd name="T3" fmla="*/ 451 h 499"/>
                  <a:gd name="T4" fmla="*/ 25 w 495"/>
                  <a:gd name="T5" fmla="*/ 408 h 499"/>
                  <a:gd name="T6" fmla="*/ 109 w 495"/>
                  <a:gd name="T7" fmla="*/ 370 h 499"/>
                  <a:gd name="T8" fmla="*/ 207 w 495"/>
                  <a:gd name="T9" fmla="*/ 360 h 499"/>
                  <a:gd name="T10" fmla="*/ 275 w 495"/>
                  <a:gd name="T11" fmla="*/ 336 h 499"/>
                  <a:gd name="T12" fmla="*/ 317 w 495"/>
                  <a:gd name="T13" fmla="*/ 293 h 499"/>
                  <a:gd name="T14" fmla="*/ 363 w 495"/>
                  <a:gd name="T15" fmla="*/ 197 h 499"/>
                  <a:gd name="T16" fmla="*/ 402 w 495"/>
                  <a:gd name="T17" fmla="*/ 92 h 499"/>
                  <a:gd name="T18" fmla="*/ 402 w 495"/>
                  <a:gd name="T19" fmla="*/ 38 h 499"/>
                  <a:gd name="T20" fmla="*/ 423 w 495"/>
                  <a:gd name="T21" fmla="*/ 10 h 499"/>
                  <a:gd name="T22" fmla="*/ 453 w 495"/>
                  <a:gd name="T23" fmla="*/ 0 h 499"/>
                  <a:gd name="T24" fmla="*/ 482 w 495"/>
                  <a:gd name="T25" fmla="*/ 24 h 499"/>
                  <a:gd name="T26" fmla="*/ 495 w 495"/>
                  <a:gd name="T27" fmla="*/ 77 h 499"/>
                  <a:gd name="T28" fmla="*/ 490 w 495"/>
                  <a:gd name="T29" fmla="*/ 144 h 499"/>
                  <a:gd name="T30" fmla="*/ 474 w 495"/>
                  <a:gd name="T31" fmla="*/ 192 h 499"/>
                  <a:gd name="T32" fmla="*/ 457 w 495"/>
                  <a:gd name="T33" fmla="*/ 192 h 499"/>
                  <a:gd name="T34" fmla="*/ 448 w 495"/>
                  <a:gd name="T35" fmla="*/ 174 h 499"/>
                  <a:gd name="T36" fmla="*/ 423 w 495"/>
                  <a:gd name="T37" fmla="*/ 168 h 499"/>
                  <a:gd name="T38" fmla="*/ 376 w 495"/>
                  <a:gd name="T39" fmla="*/ 240 h 499"/>
                  <a:gd name="T40" fmla="*/ 321 w 495"/>
                  <a:gd name="T41" fmla="*/ 351 h 499"/>
                  <a:gd name="T42" fmla="*/ 283 w 495"/>
                  <a:gd name="T43" fmla="*/ 399 h 499"/>
                  <a:gd name="T44" fmla="*/ 207 w 495"/>
                  <a:gd name="T45" fmla="*/ 427 h 499"/>
                  <a:gd name="T46" fmla="*/ 119 w 495"/>
                  <a:gd name="T47" fmla="*/ 456 h 499"/>
                  <a:gd name="T48" fmla="*/ 59 w 495"/>
                  <a:gd name="T49" fmla="*/ 480 h 499"/>
                  <a:gd name="T50" fmla="*/ 13 w 495"/>
                  <a:gd name="T51" fmla="*/ 49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5" h="499">
                    <a:moveTo>
                      <a:pt x="13" y="499"/>
                    </a:moveTo>
                    <a:lnTo>
                      <a:pt x="0" y="451"/>
                    </a:lnTo>
                    <a:lnTo>
                      <a:pt x="25" y="408"/>
                    </a:lnTo>
                    <a:lnTo>
                      <a:pt x="109" y="370"/>
                    </a:lnTo>
                    <a:lnTo>
                      <a:pt x="207" y="360"/>
                    </a:lnTo>
                    <a:lnTo>
                      <a:pt x="275" y="336"/>
                    </a:lnTo>
                    <a:lnTo>
                      <a:pt x="317" y="293"/>
                    </a:lnTo>
                    <a:lnTo>
                      <a:pt x="363" y="197"/>
                    </a:lnTo>
                    <a:lnTo>
                      <a:pt x="402" y="92"/>
                    </a:lnTo>
                    <a:lnTo>
                      <a:pt x="402" y="38"/>
                    </a:lnTo>
                    <a:lnTo>
                      <a:pt x="423" y="10"/>
                    </a:lnTo>
                    <a:lnTo>
                      <a:pt x="453" y="0"/>
                    </a:lnTo>
                    <a:lnTo>
                      <a:pt x="482" y="24"/>
                    </a:lnTo>
                    <a:lnTo>
                      <a:pt x="495" y="77"/>
                    </a:lnTo>
                    <a:lnTo>
                      <a:pt x="490" y="144"/>
                    </a:lnTo>
                    <a:lnTo>
                      <a:pt x="474" y="192"/>
                    </a:lnTo>
                    <a:lnTo>
                      <a:pt x="457" y="192"/>
                    </a:lnTo>
                    <a:lnTo>
                      <a:pt x="448" y="174"/>
                    </a:lnTo>
                    <a:lnTo>
                      <a:pt x="423" y="168"/>
                    </a:lnTo>
                    <a:lnTo>
                      <a:pt x="376" y="240"/>
                    </a:lnTo>
                    <a:lnTo>
                      <a:pt x="321" y="351"/>
                    </a:lnTo>
                    <a:lnTo>
                      <a:pt x="283" y="399"/>
                    </a:lnTo>
                    <a:lnTo>
                      <a:pt x="207" y="427"/>
                    </a:lnTo>
                    <a:lnTo>
                      <a:pt x="119" y="456"/>
                    </a:lnTo>
                    <a:lnTo>
                      <a:pt x="59" y="480"/>
                    </a:lnTo>
                    <a:lnTo>
                      <a:pt x="13" y="4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1" name="Freeform 11">
                <a:extLst>
                  <a:ext uri="{FF2B5EF4-FFF2-40B4-BE49-F238E27FC236}">
                    <a16:creationId xmlns:a16="http://schemas.microsoft.com/office/drawing/2014/main" id="{1FA6F7FE-73A2-FBD2-FDBF-6F435CF83B28}"/>
                  </a:ext>
                </a:extLst>
              </p:cNvPr>
              <p:cNvSpPr>
                <a:spLocks/>
              </p:cNvSpPr>
              <p:nvPr/>
            </p:nvSpPr>
            <p:spPr bwMode="auto">
              <a:xfrm>
                <a:off x="233" y="1054"/>
                <a:ext cx="373" cy="744"/>
              </a:xfrm>
              <a:custGeom>
                <a:avLst/>
                <a:gdLst>
                  <a:gd name="T0" fmla="*/ 0 w 373"/>
                  <a:gd name="T1" fmla="*/ 98 h 744"/>
                  <a:gd name="T2" fmla="*/ 21 w 373"/>
                  <a:gd name="T3" fmla="*/ 40 h 744"/>
                  <a:gd name="T4" fmla="*/ 50 w 373"/>
                  <a:gd name="T5" fmla="*/ 0 h 744"/>
                  <a:gd name="T6" fmla="*/ 125 w 373"/>
                  <a:gd name="T7" fmla="*/ 0 h 744"/>
                  <a:gd name="T8" fmla="*/ 201 w 373"/>
                  <a:gd name="T9" fmla="*/ 40 h 744"/>
                  <a:gd name="T10" fmla="*/ 289 w 373"/>
                  <a:gd name="T11" fmla="*/ 150 h 744"/>
                  <a:gd name="T12" fmla="*/ 335 w 373"/>
                  <a:gd name="T13" fmla="*/ 238 h 744"/>
                  <a:gd name="T14" fmla="*/ 365 w 373"/>
                  <a:gd name="T15" fmla="*/ 358 h 744"/>
                  <a:gd name="T16" fmla="*/ 373 w 373"/>
                  <a:gd name="T17" fmla="*/ 498 h 744"/>
                  <a:gd name="T18" fmla="*/ 356 w 373"/>
                  <a:gd name="T19" fmla="*/ 647 h 744"/>
                  <a:gd name="T20" fmla="*/ 314 w 373"/>
                  <a:gd name="T21" fmla="*/ 720 h 744"/>
                  <a:gd name="T22" fmla="*/ 239 w 373"/>
                  <a:gd name="T23" fmla="*/ 744 h 744"/>
                  <a:gd name="T24" fmla="*/ 192 w 373"/>
                  <a:gd name="T25" fmla="*/ 740 h 744"/>
                  <a:gd name="T26" fmla="*/ 155 w 373"/>
                  <a:gd name="T27" fmla="*/ 716 h 744"/>
                  <a:gd name="T28" fmla="*/ 121 w 373"/>
                  <a:gd name="T29" fmla="*/ 683 h 744"/>
                  <a:gd name="T30" fmla="*/ 109 w 373"/>
                  <a:gd name="T31" fmla="*/ 624 h 744"/>
                  <a:gd name="T32" fmla="*/ 117 w 373"/>
                  <a:gd name="T33" fmla="*/ 566 h 744"/>
                  <a:gd name="T34" fmla="*/ 146 w 373"/>
                  <a:gd name="T35" fmla="*/ 532 h 744"/>
                  <a:gd name="T36" fmla="*/ 167 w 373"/>
                  <a:gd name="T37" fmla="*/ 494 h 744"/>
                  <a:gd name="T38" fmla="*/ 175 w 373"/>
                  <a:gd name="T39" fmla="*/ 445 h 744"/>
                  <a:gd name="T40" fmla="*/ 175 w 373"/>
                  <a:gd name="T41" fmla="*/ 401 h 744"/>
                  <a:gd name="T42" fmla="*/ 159 w 373"/>
                  <a:gd name="T43" fmla="*/ 363 h 744"/>
                  <a:gd name="T44" fmla="*/ 100 w 373"/>
                  <a:gd name="T45" fmla="*/ 296 h 744"/>
                  <a:gd name="T46" fmla="*/ 29 w 373"/>
                  <a:gd name="T47" fmla="*/ 218 h 744"/>
                  <a:gd name="T48" fmla="*/ 4 w 373"/>
                  <a:gd name="T49" fmla="*/ 155 h 744"/>
                  <a:gd name="T50" fmla="*/ 0 w 373"/>
                  <a:gd name="T51" fmla="*/ 9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744">
                    <a:moveTo>
                      <a:pt x="0" y="98"/>
                    </a:moveTo>
                    <a:lnTo>
                      <a:pt x="21" y="40"/>
                    </a:lnTo>
                    <a:lnTo>
                      <a:pt x="50" y="0"/>
                    </a:lnTo>
                    <a:lnTo>
                      <a:pt x="125" y="0"/>
                    </a:lnTo>
                    <a:lnTo>
                      <a:pt x="201" y="40"/>
                    </a:lnTo>
                    <a:lnTo>
                      <a:pt x="289" y="150"/>
                    </a:lnTo>
                    <a:lnTo>
                      <a:pt x="335" y="238"/>
                    </a:lnTo>
                    <a:lnTo>
                      <a:pt x="365" y="358"/>
                    </a:lnTo>
                    <a:lnTo>
                      <a:pt x="373" y="498"/>
                    </a:lnTo>
                    <a:lnTo>
                      <a:pt x="356" y="647"/>
                    </a:lnTo>
                    <a:lnTo>
                      <a:pt x="314" y="720"/>
                    </a:lnTo>
                    <a:lnTo>
                      <a:pt x="239" y="744"/>
                    </a:lnTo>
                    <a:lnTo>
                      <a:pt x="192" y="740"/>
                    </a:lnTo>
                    <a:lnTo>
                      <a:pt x="155" y="716"/>
                    </a:lnTo>
                    <a:lnTo>
                      <a:pt x="121" y="683"/>
                    </a:lnTo>
                    <a:lnTo>
                      <a:pt x="109" y="624"/>
                    </a:lnTo>
                    <a:lnTo>
                      <a:pt x="117" y="566"/>
                    </a:lnTo>
                    <a:lnTo>
                      <a:pt x="146" y="532"/>
                    </a:lnTo>
                    <a:lnTo>
                      <a:pt x="167" y="494"/>
                    </a:lnTo>
                    <a:lnTo>
                      <a:pt x="175" y="445"/>
                    </a:lnTo>
                    <a:lnTo>
                      <a:pt x="175" y="401"/>
                    </a:lnTo>
                    <a:lnTo>
                      <a:pt x="159" y="363"/>
                    </a:lnTo>
                    <a:lnTo>
                      <a:pt x="100" y="296"/>
                    </a:lnTo>
                    <a:lnTo>
                      <a:pt x="29" y="218"/>
                    </a:lnTo>
                    <a:lnTo>
                      <a:pt x="4" y="155"/>
                    </a:ln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2" name="Freeform 12">
                <a:extLst>
                  <a:ext uri="{FF2B5EF4-FFF2-40B4-BE49-F238E27FC236}">
                    <a16:creationId xmlns:a16="http://schemas.microsoft.com/office/drawing/2014/main" id="{2D1D1D9F-8E0C-4212-CC12-788EB34B0BB6}"/>
                  </a:ext>
                </a:extLst>
              </p:cNvPr>
              <p:cNvSpPr>
                <a:spLocks/>
              </p:cNvSpPr>
              <p:nvPr/>
            </p:nvSpPr>
            <p:spPr bwMode="auto">
              <a:xfrm>
                <a:off x="146" y="546"/>
                <a:ext cx="382" cy="387"/>
              </a:xfrm>
              <a:custGeom>
                <a:avLst/>
                <a:gdLst>
                  <a:gd name="T0" fmla="*/ 281 w 382"/>
                  <a:gd name="T1" fmla="*/ 210 h 387"/>
                  <a:gd name="T2" fmla="*/ 252 w 382"/>
                  <a:gd name="T3" fmla="*/ 143 h 387"/>
                  <a:gd name="T4" fmla="*/ 197 w 382"/>
                  <a:gd name="T5" fmla="*/ 62 h 387"/>
                  <a:gd name="T6" fmla="*/ 147 w 382"/>
                  <a:gd name="T7" fmla="*/ 10 h 387"/>
                  <a:gd name="T8" fmla="*/ 88 w 382"/>
                  <a:gd name="T9" fmla="*/ 0 h 387"/>
                  <a:gd name="T10" fmla="*/ 37 w 382"/>
                  <a:gd name="T11" fmla="*/ 19 h 387"/>
                  <a:gd name="T12" fmla="*/ 4 w 382"/>
                  <a:gd name="T13" fmla="*/ 67 h 387"/>
                  <a:gd name="T14" fmla="*/ 0 w 382"/>
                  <a:gd name="T15" fmla="*/ 133 h 387"/>
                  <a:gd name="T16" fmla="*/ 25 w 382"/>
                  <a:gd name="T17" fmla="*/ 229 h 387"/>
                  <a:gd name="T18" fmla="*/ 88 w 382"/>
                  <a:gd name="T19" fmla="*/ 320 h 387"/>
                  <a:gd name="T20" fmla="*/ 160 w 382"/>
                  <a:gd name="T21" fmla="*/ 382 h 387"/>
                  <a:gd name="T22" fmla="*/ 226 w 382"/>
                  <a:gd name="T23" fmla="*/ 387 h 387"/>
                  <a:gd name="T24" fmla="*/ 268 w 382"/>
                  <a:gd name="T25" fmla="*/ 368 h 387"/>
                  <a:gd name="T26" fmla="*/ 277 w 382"/>
                  <a:gd name="T27" fmla="*/ 339 h 387"/>
                  <a:gd name="T28" fmla="*/ 281 w 382"/>
                  <a:gd name="T29" fmla="*/ 297 h 387"/>
                  <a:gd name="T30" fmla="*/ 332 w 382"/>
                  <a:gd name="T31" fmla="*/ 306 h 387"/>
                  <a:gd name="T32" fmla="*/ 365 w 382"/>
                  <a:gd name="T33" fmla="*/ 324 h 387"/>
                  <a:gd name="T34" fmla="*/ 382 w 382"/>
                  <a:gd name="T35" fmla="*/ 297 h 387"/>
                  <a:gd name="T36" fmla="*/ 365 w 382"/>
                  <a:gd name="T37" fmla="*/ 277 h 387"/>
                  <a:gd name="T38" fmla="*/ 310 w 382"/>
                  <a:gd name="T39" fmla="*/ 253 h 387"/>
                  <a:gd name="T40" fmla="*/ 277 w 382"/>
                  <a:gd name="T41" fmla="*/ 239 h 387"/>
                  <a:gd name="T42" fmla="*/ 281 w 382"/>
                  <a:gd name="T43" fmla="*/ 2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2" h="387">
                    <a:moveTo>
                      <a:pt x="281" y="210"/>
                    </a:moveTo>
                    <a:lnTo>
                      <a:pt x="252" y="143"/>
                    </a:lnTo>
                    <a:lnTo>
                      <a:pt x="197" y="62"/>
                    </a:lnTo>
                    <a:lnTo>
                      <a:pt x="147" y="10"/>
                    </a:lnTo>
                    <a:lnTo>
                      <a:pt x="88" y="0"/>
                    </a:lnTo>
                    <a:lnTo>
                      <a:pt x="37" y="19"/>
                    </a:lnTo>
                    <a:lnTo>
                      <a:pt x="4" y="67"/>
                    </a:lnTo>
                    <a:lnTo>
                      <a:pt x="0" y="133"/>
                    </a:lnTo>
                    <a:lnTo>
                      <a:pt x="25" y="229"/>
                    </a:lnTo>
                    <a:lnTo>
                      <a:pt x="88" y="320"/>
                    </a:lnTo>
                    <a:lnTo>
                      <a:pt x="160" y="382"/>
                    </a:lnTo>
                    <a:lnTo>
                      <a:pt x="226" y="387"/>
                    </a:lnTo>
                    <a:lnTo>
                      <a:pt x="268" y="368"/>
                    </a:lnTo>
                    <a:lnTo>
                      <a:pt x="277" y="339"/>
                    </a:lnTo>
                    <a:lnTo>
                      <a:pt x="281" y="297"/>
                    </a:lnTo>
                    <a:lnTo>
                      <a:pt x="332" y="306"/>
                    </a:lnTo>
                    <a:lnTo>
                      <a:pt x="365" y="324"/>
                    </a:lnTo>
                    <a:lnTo>
                      <a:pt x="382" y="297"/>
                    </a:lnTo>
                    <a:lnTo>
                      <a:pt x="365" y="277"/>
                    </a:lnTo>
                    <a:lnTo>
                      <a:pt x="310" y="253"/>
                    </a:lnTo>
                    <a:lnTo>
                      <a:pt x="277" y="239"/>
                    </a:lnTo>
                    <a:lnTo>
                      <a:pt x="281"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3" name="Freeform 13">
                <a:extLst>
                  <a:ext uri="{FF2B5EF4-FFF2-40B4-BE49-F238E27FC236}">
                    <a16:creationId xmlns:a16="http://schemas.microsoft.com/office/drawing/2014/main" id="{983F27F9-A8FE-6519-FB68-845C87D49A39}"/>
                  </a:ext>
                </a:extLst>
              </p:cNvPr>
              <p:cNvSpPr>
                <a:spLocks/>
              </p:cNvSpPr>
              <p:nvPr/>
            </p:nvSpPr>
            <p:spPr bwMode="auto">
              <a:xfrm>
                <a:off x="323" y="1678"/>
                <a:ext cx="231" cy="734"/>
              </a:xfrm>
              <a:custGeom>
                <a:avLst/>
                <a:gdLst>
                  <a:gd name="T0" fmla="*/ 58 w 231"/>
                  <a:gd name="T1" fmla="*/ 0 h 734"/>
                  <a:gd name="T2" fmla="*/ 99 w 231"/>
                  <a:gd name="T3" fmla="*/ 4 h 734"/>
                  <a:gd name="T4" fmla="*/ 128 w 231"/>
                  <a:gd name="T5" fmla="*/ 68 h 734"/>
                  <a:gd name="T6" fmla="*/ 120 w 231"/>
                  <a:gd name="T7" fmla="*/ 131 h 734"/>
                  <a:gd name="T8" fmla="*/ 107 w 231"/>
                  <a:gd name="T9" fmla="*/ 260 h 734"/>
                  <a:gd name="T10" fmla="*/ 112 w 231"/>
                  <a:gd name="T11" fmla="*/ 342 h 734"/>
                  <a:gd name="T12" fmla="*/ 107 w 231"/>
                  <a:gd name="T13" fmla="*/ 424 h 734"/>
                  <a:gd name="T14" fmla="*/ 74 w 231"/>
                  <a:gd name="T15" fmla="*/ 594 h 734"/>
                  <a:gd name="T16" fmla="*/ 66 w 231"/>
                  <a:gd name="T17" fmla="*/ 638 h 734"/>
                  <a:gd name="T18" fmla="*/ 74 w 231"/>
                  <a:gd name="T19" fmla="*/ 647 h 734"/>
                  <a:gd name="T20" fmla="*/ 120 w 231"/>
                  <a:gd name="T21" fmla="*/ 618 h 734"/>
                  <a:gd name="T22" fmla="*/ 194 w 231"/>
                  <a:gd name="T23" fmla="*/ 603 h 734"/>
                  <a:gd name="T24" fmla="*/ 231 w 231"/>
                  <a:gd name="T25" fmla="*/ 624 h 734"/>
                  <a:gd name="T26" fmla="*/ 227 w 231"/>
                  <a:gd name="T27" fmla="*/ 657 h 734"/>
                  <a:gd name="T28" fmla="*/ 177 w 231"/>
                  <a:gd name="T29" fmla="*/ 672 h 734"/>
                  <a:gd name="T30" fmla="*/ 120 w 231"/>
                  <a:gd name="T31" fmla="*/ 676 h 734"/>
                  <a:gd name="T32" fmla="*/ 62 w 231"/>
                  <a:gd name="T33" fmla="*/ 705 h 734"/>
                  <a:gd name="T34" fmla="*/ 17 w 231"/>
                  <a:gd name="T35" fmla="*/ 734 h 734"/>
                  <a:gd name="T36" fmla="*/ 0 w 231"/>
                  <a:gd name="T37" fmla="*/ 720 h 734"/>
                  <a:gd name="T38" fmla="*/ 0 w 231"/>
                  <a:gd name="T39" fmla="*/ 672 h 734"/>
                  <a:gd name="T40" fmla="*/ 33 w 231"/>
                  <a:gd name="T41" fmla="*/ 580 h 734"/>
                  <a:gd name="T42" fmla="*/ 50 w 231"/>
                  <a:gd name="T43" fmla="*/ 473 h 734"/>
                  <a:gd name="T44" fmla="*/ 58 w 231"/>
                  <a:gd name="T45" fmla="*/ 324 h 734"/>
                  <a:gd name="T46" fmla="*/ 41 w 231"/>
                  <a:gd name="T47" fmla="*/ 189 h 734"/>
                  <a:gd name="T48" fmla="*/ 25 w 231"/>
                  <a:gd name="T49" fmla="*/ 82 h 734"/>
                  <a:gd name="T50" fmla="*/ 41 w 231"/>
                  <a:gd name="T51" fmla="*/ 0 h 734"/>
                  <a:gd name="T52" fmla="*/ 58 w 231"/>
                  <a:gd name="T5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734">
                    <a:moveTo>
                      <a:pt x="58" y="0"/>
                    </a:moveTo>
                    <a:lnTo>
                      <a:pt x="99" y="4"/>
                    </a:lnTo>
                    <a:lnTo>
                      <a:pt x="128" y="68"/>
                    </a:lnTo>
                    <a:lnTo>
                      <a:pt x="120" y="131"/>
                    </a:lnTo>
                    <a:lnTo>
                      <a:pt x="107" y="260"/>
                    </a:lnTo>
                    <a:lnTo>
                      <a:pt x="112" y="342"/>
                    </a:lnTo>
                    <a:lnTo>
                      <a:pt x="107" y="424"/>
                    </a:lnTo>
                    <a:lnTo>
                      <a:pt x="74" y="594"/>
                    </a:lnTo>
                    <a:lnTo>
                      <a:pt x="66" y="638"/>
                    </a:lnTo>
                    <a:lnTo>
                      <a:pt x="74" y="647"/>
                    </a:lnTo>
                    <a:lnTo>
                      <a:pt x="120" y="618"/>
                    </a:lnTo>
                    <a:lnTo>
                      <a:pt x="194" y="603"/>
                    </a:lnTo>
                    <a:lnTo>
                      <a:pt x="231" y="624"/>
                    </a:lnTo>
                    <a:lnTo>
                      <a:pt x="227" y="657"/>
                    </a:lnTo>
                    <a:lnTo>
                      <a:pt x="177" y="672"/>
                    </a:lnTo>
                    <a:lnTo>
                      <a:pt x="120" y="676"/>
                    </a:lnTo>
                    <a:lnTo>
                      <a:pt x="62" y="705"/>
                    </a:lnTo>
                    <a:lnTo>
                      <a:pt x="17" y="734"/>
                    </a:lnTo>
                    <a:lnTo>
                      <a:pt x="0" y="720"/>
                    </a:lnTo>
                    <a:lnTo>
                      <a:pt x="0" y="672"/>
                    </a:lnTo>
                    <a:lnTo>
                      <a:pt x="33" y="580"/>
                    </a:lnTo>
                    <a:lnTo>
                      <a:pt x="50" y="473"/>
                    </a:lnTo>
                    <a:lnTo>
                      <a:pt x="58" y="324"/>
                    </a:lnTo>
                    <a:lnTo>
                      <a:pt x="41" y="189"/>
                    </a:lnTo>
                    <a:lnTo>
                      <a:pt x="25" y="82"/>
                    </a:lnTo>
                    <a:lnTo>
                      <a:pt x="41"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4" name="Freeform 14">
                <a:extLst>
                  <a:ext uri="{FF2B5EF4-FFF2-40B4-BE49-F238E27FC236}">
                    <a16:creationId xmlns:a16="http://schemas.microsoft.com/office/drawing/2014/main" id="{9BBA0283-49CA-DC7B-218A-608C920E051E}"/>
                  </a:ext>
                </a:extLst>
              </p:cNvPr>
              <p:cNvSpPr>
                <a:spLocks/>
              </p:cNvSpPr>
              <p:nvPr/>
            </p:nvSpPr>
            <p:spPr bwMode="auto">
              <a:xfrm>
                <a:off x="454" y="1610"/>
                <a:ext cx="379" cy="856"/>
              </a:xfrm>
              <a:custGeom>
                <a:avLst/>
                <a:gdLst>
                  <a:gd name="T0" fmla="*/ 80 w 379"/>
                  <a:gd name="T1" fmla="*/ 10 h 856"/>
                  <a:gd name="T2" fmla="*/ 21 w 379"/>
                  <a:gd name="T3" fmla="*/ 0 h 856"/>
                  <a:gd name="T4" fmla="*/ 0 w 379"/>
                  <a:gd name="T5" fmla="*/ 48 h 856"/>
                  <a:gd name="T6" fmla="*/ 21 w 379"/>
                  <a:gd name="T7" fmla="*/ 106 h 856"/>
                  <a:gd name="T8" fmla="*/ 80 w 379"/>
                  <a:gd name="T9" fmla="*/ 203 h 856"/>
                  <a:gd name="T10" fmla="*/ 126 w 379"/>
                  <a:gd name="T11" fmla="*/ 343 h 856"/>
                  <a:gd name="T12" fmla="*/ 143 w 379"/>
                  <a:gd name="T13" fmla="*/ 458 h 856"/>
                  <a:gd name="T14" fmla="*/ 135 w 379"/>
                  <a:gd name="T15" fmla="*/ 580 h 856"/>
                  <a:gd name="T16" fmla="*/ 119 w 379"/>
                  <a:gd name="T17" fmla="*/ 735 h 856"/>
                  <a:gd name="T18" fmla="*/ 101 w 379"/>
                  <a:gd name="T19" fmla="*/ 822 h 856"/>
                  <a:gd name="T20" fmla="*/ 110 w 379"/>
                  <a:gd name="T21" fmla="*/ 856 h 856"/>
                  <a:gd name="T22" fmla="*/ 139 w 379"/>
                  <a:gd name="T23" fmla="*/ 856 h 856"/>
                  <a:gd name="T24" fmla="*/ 194 w 379"/>
                  <a:gd name="T25" fmla="*/ 827 h 856"/>
                  <a:gd name="T26" fmla="*/ 278 w 379"/>
                  <a:gd name="T27" fmla="*/ 807 h 856"/>
                  <a:gd name="T28" fmla="*/ 367 w 379"/>
                  <a:gd name="T29" fmla="*/ 807 h 856"/>
                  <a:gd name="T30" fmla="*/ 379 w 379"/>
                  <a:gd name="T31" fmla="*/ 779 h 856"/>
                  <a:gd name="T32" fmla="*/ 329 w 379"/>
                  <a:gd name="T33" fmla="*/ 740 h 856"/>
                  <a:gd name="T34" fmla="*/ 303 w 379"/>
                  <a:gd name="T35" fmla="*/ 740 h 856"/>
                  <a:gd name="T36" fmla="*/ 194 w 379"/>
                  <a:gd name="T37" fmla="*/ 779 h 856"/>
                  <a:gd name="T38" fmla="*/ 161 w 379"/>
                  <a:gd name="T39" fmla="*/ 793 h 856"/>
                  <a:gd name="T40" fmla="*/ 152 w 379"/>
                  <a:gd name="T41" fmla="*/ 773 h 856"/>
                  <a:gd name="T42" fmla="*/ 168 w 379"/>
                  <a:gd name="T43" fmla="*/ 648 h 856"/>
                  <a:gd name="T44" fmla="*/ 190 w 379"/>
                  <a:gd name="T45" fmla="*/ 512 h 856"/>
                  <a:gd name="T46" fmla="*/ 194 w 379"/>
                  <a:gd name="T47" fmla="*/ 392 h 856"/>
                  <a:gd name="T48" fmla="*/ 177 w 379"/>
                  <a:gd name="T49" fmla="*/ 270 h 856"/>
                  <a:gd name="T50" fmla="*/ 148 w 379"/>
                  <a:gd name="T51" fmla="*/ 131 h 856"/>
                  <a:gd name="T52" fmla="*/ 114 w 379"/>
                  <a:gd name="T53" fmla="*/ 24 h 856"/>
                  <a:gd name="T54" fmla="*/ 80 w 379"/>
                  <a:gd name="T55"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9" h="856">
                    <a:moveTo>
                      <a:pt x="80" y="10"/>
                    </a:moveTo>
                    <a:lnTo>
                      <a:pt x="21" y="0"/>
                    </a:lnTo>
                    <a:lnTo>
                      <a:pt x="0" y="48"/>
                    </a:lnTo>
                    <a:lnTo>
                      <a:pt x="21" y="106"/>
                    </a:lnTo>
                    <a:lnTo>
                      <a:pt x="80" y="203"/>
                    </a:lnTo>
                    <a:lnTo>
                      <a:pt x="126" y="343"/>
                    </a:lnTo>
                    <a:lnTo>
                      <a:pt x="143" y="458"/>
                    </a:lnTo>
                    <a:lnTo>
                      <a:pt x="135" y="580"/>
                    </a:lnTo>
                    <a:lnTo>
                      <a:pt x="119" y="735"/>
                    </a:lnTo>
                    <a:lnTo>
                      <a:pt x="101" y="822"/>
                    </a:lnTo>
                    <a:lnTo>
                      <a:pt x="110" y="856"/>
                    </a:lnTo>
                    <a:lnTo>
                      <a:pt x="139" y="856"/>
                    </a:lnTo>
                    <a:lnTo>
                      <a:pt x="194" y="827"/>
                    </a:lnTo>
                    <a:lnTo>
                      <a:pt x="278" y="807"/>
                    </a:lnTo>
                    <a:lnTo>
                      <a:pt x="367" y="807"/>
                    </a:lnTo>
                    <a:lnTo>
                      <a:pt x="379" y="779"/>
                    </a:lnTo>
                    <a:lnTo>
                      <a:pt x="329" y="740"/>
                    </a:lnTo>
                    <a:lnTo>
                      <a:pt x="303" y="740"/>
                    </a:lnTo>
                    <a:lnTo>
                      <a:pt x="194" y="779"/>
                    </a:lnTo>
                    <a:lnTo>
                      <a:pt x="161" y="793"/>
                    </a:lnTo>
                    <a:lnTo>
                      <a:pt x="152" y="773"/>
                    </a:lnTo>
                    <a:lnTo>
                      <a:pt x="168" y="648"/>
                    </a:lnTo>
                    <a:lnTo>
                      <a:pt x="190" y="512"/>
                    </a:lnTo>
                    <a:lnTo>
                      <a:pt x="194" y="392"/>
                    </a:lnTo>
                    <a:lnTo>
                      <a:pt x="177" y="270"/>
                    </a:lnTo>
                    <a:lnTo>
                      <a:pt x="148" y="131"/>
                    </a:lnTo>
                    <a:lnTo>
                      <a:pt x="114" y="24"/>
                    </a:lnTo>
                    <a:lnTo>
                      <a:pt x="8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grpSp>
        <p:grpSp>
          <p:nvGrpSpPr>
            <p:cNvPr id="3015695" name="Group 15">
              <a:extLst>
                <a:ext uri="{FF2B5EF4-FFF2-40B4-BE49-F238E27FC236}">
                  <a16:creationId xmlns:a16="http://schemas.microsoft.com/office/drawing/2014/main" id="{0A51903D-558B-AD2C-F252-9E913E66310B}"/>
                </a:ext>
              </a:extLst>
            </p:cNvPr>
            <p:cNvGrpSpPr>
              <a:grpSpLocks/>
            </p:cNvGrpSpPr>
            <p:nvPr/>
          </p:nvGrpSpPr>
          <p:grpSpPr bwMode="auto">
            <a:xfrm>
              <a:off x="811" y="689"/>
              <a:ext cx="341" cy="414"/>
              <a:chOff x="811" y="689"/>
              <a:chExt cx="341" cy="414"/>
            </a:xfrm>
            <a:grpFill/>
          </p:grpSpPr>
          <p:grpSp>
            <p:nvGrpSpPr>
              <p:cNvPr id="3015696" name="Group 16">
                <a:extLst>
                  <a:ext uri="{FF2B5EF4-FFF2-40B4-BE49-F238E27FC236}">
                    <a16:creationId xmlns:a16="http://schemas.microsoft.com/office/drawing/2014/main" id="{394D56F0-BC8B-2BB3-BB59-93590E4C406A}"/>
                  </a:ext>
                </a:extLst>
              </p:cNvPr>
              <p:cNvGrpSpPr>
                <a:grpSpLocks/>
              </p:cNvGrpSpPr>
              <p:nvPr/>
            </p:nvGrpSpPr>
            <p:grpSpPr bwMode="auto">
              <a:xfrm>
                <a:off x="897" y="776"/>
                <a:ext cx="176" cy="327"/>
                <a:chOff x="897" y="776"/>
                <a:chExt cx="176" cy="327"/>
              </a:xfrm>
              <a:grpFill/>
            </p:grpSpPr>
            <p:grpSp>
              <p:nvGrpSpPr>
                <p:cNvPr id="3015697" name="Group 17">
                  <a:extLst>
                    <a:ext uri="{FF2B5EF4-FFF2-40B4-BE49-F238E27FC236}">
                      <a16:creationId xmlns:a16="http://schemas.microsoft.com/office/drawing/2014/main" id="{522A7DB1-3E2F-C3BF-A097-A666AF32D7B7}"/>
                    </a:ext>
                  </a:extLst>
                </p:cNvPr>
                <p:cNvGrpSpPr>
                  <a:grpSpLocks/>
                </p:cNvGrpSpPr>
                <p:nvPr/>
              </p:nvGrpSpPr>
              <p:grpSpPr bwMode="auto">
                <a:xfrm>
                  <a:off x="897" y="776"/>
                  <a:ext cx="176" cy="255"/>
                  <a:chOff x="897" y="776"/>
                  <a:chExt cx="176" cy="255"/>
                </a:xfrm>
                <a:grpFill/>
              </p:grpSpPr>
              <p:sp>
                <p:nvSpPr>
                  <p:cNvPr id="3015698" name="Freeform 18">
                    <a:extLst>
                      <a:ext uri="{FF2B5EF4-FFF2-40B4-BE49-F238E27FC236}">
                        <a16:creationId xmlns:a16="http://schemas.microsoft.com/office/drawing/2014/main" id="{62B221E9-D4AE-BCB6-C99C-AB2859A74258}"/>
                      </a:ext>
                    </a:extLst>
                  </p:cNvPr>
                  <p:cNvSpPr>
                    <a:spLocks/>
                  </p:cNvSpPr>
                  <p:nvPr/>
                </p:nvSpPr>
                <p:spPr bwMode="auto">
                  <a:xfrm>
                    <a:off x="897" y="776"/>
                    <a:ext cx="176" cy="255"/>
                  </a:xfrm>
                  <a:custGeom>
                    <a:avLst/>
                    <a:gdLst>
                      <a:gd name="T0" fmla="*/ 27 w 176"/>
                      <a:gd name="T1" fmla="*/ 168 h 255"/>
                      <a:gd name="T2" fmla="*/ 19 w 176"/>
                      <a:gd name="T3" fmla="*/ 153 h 255"/>
                      <a:gd name="T4" fmla="*/ 9 w 176"/>
                      <a:gd name="T5" fmla="*/ 136 h 255"/>
                      <a:gd name="T6" fmla="*/ 3 w 176"/>
                      <a:gd name="T7" fmla="*/ 122 h 255"/>
                      <a:gd name="T8" fmla="*/ 0 w 176"/>
                      <a:gd name="T9" fmla="*/ 103 h 255"/>
                      <a:gd name="T10" fmla="*/ 0 w 176"/>
                      <a:gd name="T11" fmla="*/ 88 h 255"/>
                      <a:gd name="T12" fmla="*/ 3 w 176"/>
                      <a:gd name="T13" fmla="*/ 66 h 255"/>
                      <a:gd name="T14" fmla="*/ 10 w 176"/>
                      <a:gd name="T15" fmla="*/ 48 h 255"/>
                      <a:gd name="T16" fmla="*/ 22 w 176"/>
                      <a:gd name="T17" fmla="*/ 30 h 255"/>
                      <a:gd name="T18" fmla="*/ 38 w 176"/>
                      <a:gd name="T19" fmla="*/ 17 h 255"/>
                      <a:gd name="T20" fmla="*/ 53 w 176"/>
                      <a:gd name="T21" fmla="*/ 9 h 255"/>
                      <a:gd name="T22" fmla="*/ 68 w 176"/>
                      <a:gd name="T23" fmla="*/ 3 h 255"/>
                      <a:gd name="T24" fmla="*/ 91 w 176"/>
                      <a:gd name="T25" fmla="*/ 0 h 255"/>
                      <a:gd name="T26" fmla="*/ 111 w 176"/>
                      <a:gd name="T27" fmla="*/ 3 h 255"/>
                      <a:gd name="T28" fmla="*/ 125 w 176"/>
                      <a:gd name="T29" fmla="*/ 8 h 255"/>
                      <a:gd name="T30" fmla="*/ 138 w 176"/>
                      <a:gd name="T31" fmla="*/ 16 h 255"/>
                      <a:gd name="T32" fmla="*/ 149 w 176"/>
                      <a:gd name="T33" fmla="*/ 25 h 255"/>
                      <a:gd name="T34" fmla="*/ 159 w 176"/>
                      <a:gd name="T35" fmla="*/ 37 h 255"/>
                      <a:gd name="T36" fmla="*/ 165 w 176"/>
                      <a:gd name="T37" fmla="*/ 47 h 255"/>
                      <a:gd name="T38" fmla="*/ 170 w 176"/>
                      <a:gd name="T39" fmla="*/ 60 h 255"/>
                      <a:gd name="T40" fmla="*/ 174 w 176"/>
                      <a:gd name="T41" fmla="*/ 73 h 255"/>
                      <a:gd name="T42" fmla="*/ 176 w 176"/>
                      <a:gd name="T43" fmla="*/ 88 h 255"/>
                      <a:gd name="T44" fmla="*/ 175 w 176"/>
                      <a:gd name="T45" fmla="*/ 105 h 255"/>
                      <a:gd name="T46" fmla="*/ 171 w 176"/>
                      <a:gd name="T47" fmla="*/ 119 h 255"/>
                      <a:gd name="T48" fmla="*/ 165 w 176"/>
                      <a:gd name="T49" fmla="*/ 137 h 255"/>
                      <a:gd name="T50" fmla="*/ 155 w 176"/>
                      <a:gd name="T51" fmla="*/ 155 h 255"/>
                      <a:gd name="T52" fmla="*/ 150 w 176"/>
                      <a:gd name="T53" fmla="*/ 168 h 255"/>
                      <a:gd name="T54" fmla="*/ 144 w 176"/>
                      <a:gd name="T55" fmla="*/ 183 h 255"/>
                      <a:gd name="T56" fmla="*/ 139 w 176"/>
                      <a:gd name="T57" fmla="*/ 201 h 255"/>
                      <a:gd name="T58" fmla="*/ 135 w 176"/>
                      <a:gd name="T59" fmla="*/ 216 h 255"/>
                      <a:gd name="T60" fmla="*/ 133 w 176"/>
                      <a:gd name="T61" fmla="*/ 234 h 255"/>
                      <a:gd name="T62" fmla="*/ 133 w 176"/>
                      <a:gd name="T63" fmla="*/ 255 h 255"/>
                      <a:gd name="T64" fmla="*/ 50 w 176"/>
                      <a:gd name="T65" fmla="*/ 255 h 255"/>
                      <a:gd name="T66" fmla="*/ 50 w 176"/>
                      <a:gd name="T67" fmla="*/ 237 h 255"/>
                      <a:gd name="T68" fmla="*/ 45 w 176"/>
                      <a:gd name="T69" fmla="*/ 215 h 255"/>
                      <a:gd name="T70" fmla="*/ 41 w 176"/>
                      <a:gd name="T71" fmla="*/ 199 h 255"/>
                      <a:gd name="T72" fmla="*/ 34 w 176"/>
                      <a:gd name="T73" fmla="*/ 182 h 255"/>
                      <a:gd name="T74" fmla="*/ 27 w 176"/>
                      <a:gd name="T75" fmla="*/ 1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255">
                        <a:moveTo>
                          <a:pt x="27" y="168"/>
                        </a:moveTo>
                        <a:lnTo>
                          <a:pt x="19" y="153"/>
                        </a:lnTo>
                        <a:lnTo>
                          <a:pt x="9" y="136"/>
                        </a:lnTo>
                        <a:lnTo>
                          <a:pt x="3" y="122"/>
                        </a:lnTo>
                        <a:lnTo>
                          <a:pt x="0" y="103"/>
                        </a:lnTo>
                        <a:lnTo>
                          <a:pt x="0" y="88"/>
                        </a:lnTo>
                        <a:lnTo>
                          <a:pt x="3" y="66"/>
                        </a:lnTo>
                        <a:lnTo>
                          <a:pt x="10" y="48"/>
                        </a:lnTo>
                        <a:lnTo>
                          <a:pt x="22" y="30"/>
                        </a:lnTo>
                        <a:lnTo>
                          <a:pt x="38" y="17"/>
                        </a:lnTo>
                        <a:lnTo>
                          <a:pt x="53" y="9"/>
                        </a:lnTo>
                        <a:lnTo>
                          <a:pt x="68" y="3"/>
                        </a:lnTo>
                        <a:lnTo>
                          <a:pt x="91" y="0"/>
                        </a:lnTo>
                        <a:lnTo>
                          <a:pt x="111" y="3"/>
                        </a:lnTo>
                        <a:lnTo>
                          <a:pt x="125" y="8"/>
                        </a:lnTo>
                        <a:lnTo>
                          <a:pt x="138" y="16"/>
                        </a:lnTo>
                        <a:lnTo>
                          <a:pt x="149" y="25"/>
                        </a:lnTo>
                        <a:lnTo>
                          <a:pt x="159" y="37"/>
                        </a:lnTo>
                        <a:lnTo>
                          <a:pt x="165" y="47"/>
                        </a:lnTo>
                        <a:lnTo>
                          <a:pt x="170" y="60"/>
                        </a:lnTo>
                        <a:lnTo>
                          <a:pt x="174" y="73"/>
                        </a:lnTo>
                        <a:lnTo>
                          <a:pt x="176" y="88"/>
                        </a:lnTo>
                        <a:lnTo>
                          <a:pt x="175" y="105"/>
                        </a:lnTo>
                        <a:lnTo>
                          <a:pt x="171" y="119"/>
                        </a:lnTo>
                        <a:lnTo>
                          <a:pt x="165" y="137"/>
                        </a:lnTo>
                        <a:lnTo>
                          <a:pt x="155" y="155"/>
                        </a:lnTo>
                        <a:lnTo>
                          <a:pt x="150" y="168"/>
                        </a:lnTo>
                        <a:lnTo>
                          <a:pt x="144" y="183"/>
                        </a:lnTo>
                        <a:lnTo>
                          <a:pt x="139" y="201"/>
                        </a:lnTo>
                        <a:lnTo>
                          <a:pt x="135" y="216"/>
                        </a:lnTo>
                        <a:lnTo>
                          <a:pt x="133" y="234"/>
                        </a:lnTo>
                        <a:lnTo>
                          <a:pt x="133" y="255"/>
                        </a:lnTo>
                        <a:lnTo>
                          <a:pt x="50" y="255"/>
                        </a:lnTo>
                        <a:lnTo>
                          <a:pt x="50" y="237"/>
                        </a:lnTo>
                        <a:lnTo>
                          <a:pt x="45" y="215"/>
                        </a:lnTo>
                        <a:lnTo>
                          <a:pt x="41" y="199"/>
                        </a:lnTo>
                        <a:lnTo>
                          <a:pt x="34" y="182"/>
                        </a:lnTo>
                        <a:lnTo>
                          <a:pt x="2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9" name="Freeform 19">
                    <a:extLst>
                      <a:ext uri="{FF2B5EF4-FFF2-40B4-BE49-F238E27FC236}">
                        <a16:creationId xmlns:a16="http://schemas.microsoft.com/office/drawing/2014/main" id="{85AC68DE-F8F5-C735-ADFA-1503998709AE}"/>
                      </a:ext>
                    </a:extLst>
                  </p:cNvPr>
                  <p:cNvSpPr>
                    <a:spLocks/>
                  </p:cNvSpPr>
                  <p:nvPr/>
                </p:nvSpPr>
                <p:spPr bwMode="auto">
                  <a:xfrm>
                    <a:off x="897" y="776"/>
                    <a:ext cx="176" cy="255"/>
                  </a:xfrm>
                  <a:custGeom>
                    <a:avLst/>
                    <a:gdLst>
                      <a:gd name="T0" fmla="*/ 27 w 176"/>
                      <a:gd name="T1" fmla="*/ 168 h 255"/>
                      <a:gd name="T2" fmla="*/ 19 w 176"/>
                      <a:gd name="T3" fmla="*/ 153 h 255"/>
                      <a:gd name="T4" fmla="*/ 9 w 176"/>
                      <a:gd name="T5" fmla="*/ 136 h 255"/>
                      <a:gd name="T6" fmla="*/ 3 w 176"/>
                      <a:gd name="T7" fmla="*/ 122 h 255"/>
                      <a:gd name="T8" fmla="*/ 0 w 176"/>
                      <a:gd name="T9" fmla="*/ 103 h 255"/>
                      <a:gd name="T10" fmla="*/ 0 w 176"/>
                      <a:gd name="T11" fmla="*/ 88 h 255"/>
                      <a:gd name="T12" fmla="*/ 3 w 176"/>
                      <a:gd name="T13" fmla="*/ 66 h 255"/>
                      <a:gd name="T14" fmla="*/ 10 w 176"/>
                      <a:gd name="T15" fmla="*/ 48 h 255"/>
                      <a:gd name="T16" fmla="*/ 22 w 176"/>
                      <a:gd name="T17" fmla="*/ 30 h 255"/>
                      <a:gd name="T18" fmla="*/ 38 w 176"/>
                      <a:gd name="T19" fmla="*/ 17 h 255"/>
                      <a:gd name="T20" fmla="*/ 53 w 176"/>
                      <a:gd name="T21" fmla="*/ 9 h 255"/>
                      <a:gd name="T22" fmla="*/ 68 w 176"/>
                      <a:gd name="T23" fmla="*/ 3 h 255"/>
                      <a:gd name="T24" fmla="*/ 91 w 176"/>
                      <a:gd name="T25" fmla="*/ 0 h 255"/>
                      <a:gd name="T26" fmla="*/ 111 w 176"/>
                      <a:gd name="T27" fmla="*/ 3 h 255"/>
                      <a:gd name="T28" fmla="*/ 125 w 176"/>
                      <a:gd name="T29" fmla="*/ 8 h 255"/>
                      <a:gd name="T30" fmla="*/ 138 w 176"/>
                      <a:gd name="T31" fmla="*/ 16 h 255"/>
                      <a:gd name="T32" fmla="*/ 149 w 176"/>
                      <a:gd name="T33" fmla="*/ 25 h 255"/>
                      <a:gd name="T34" fmla="*/ 159 w 176"/>
                      <a:gd name="T35" fmla="*/ 37 h 255"/>
                      <a:gd name="T36" fmla="*/ 165 w 176"/>
                      <a:gd name="T37" fmla="*/ 47 h 255"/>
                      <a:gd name="T38" fmla="*/ 170 w 176"/>
                      <a:gd name="T39" fmla="*/ 60 h 255"/>
                      <a:gd name="T40" fmla="*/ 174 w 176"/>
                      <a:gd name="T41" fmla="*/ 73 h 255"/>
                      <a:gd name="T42" fmla="*/ 176 w 176"/>
                      <a:gd name="T43" fmla="*/ 88 h 255"/>
                      <a:gd name="T44" fmla="*/ 175 w 176"/>
                      <a:gd name="T45" fmla="*/ 105 h 255"/>
                      <a:gd name="T46" fmla="*/ 171 w 176"/>
                      <a:gd name="T47" fmla="*/ 119 h 255"/>
                      <a:gd name="T48" fmla="*/ 165 w 176"/>
                      <a:gd name="T49" fmla="*/ 137 h 255"/>
                      <a:gd name="T50" fmla="*/ 155 w 176"/>
                      <a:gd name="T51" fmla="*/ 155 h 255"/>
                      <a:gd name="T52" fmla="*/ 150 w 176"/>
                      <a:gd name="T53" fmla="*/ 168 h 255"/>
                      <a:gd name="T54" fmla="*/ 144 w 176"/>
                      <a:gd name="T55" fmla="*/ 183 h 255"/>
                      <a:gd name="T56" fmla="*/ 139 w 176"/>
                      <a:gd name="T57" fmla="*/ 201 h 255"/>
                      <a:gd name="T58" fmla="*/ 135 w 176"/>
                      <a:gd name="T59" fmla="*/ 216 h 255"/>
                      <a:gd name="T60" fmla="*/ 133 w 176"/>
                      <a:gd name="T61" fmla="*/ 234 h 255"/>
                      <a:gd name="T62" fmla="*/ 133 w 176"/>
                      <a:gd name="T63" fmla="*/ 255 h 255"/>
                      <a:gd name="T64" fmla="*/ 50 w 176"/>
                      <a:gd name="T65" fmla="*/ 255 h 255"/>
                      <a:gd name="T66" fmla="*/ 50 w 176"/>
                      <a:gd name="T67" fmla="*/ 237 h 255"/>
                      <a:gd name="T68" fmla="*/ 45 w 176"/>
                      <a:gd name="T69" fmla="*/ 215 h 255"/>
                      <a:gd name="T70" fmla="*/ 41 w 176"/>
                      <a:gd name="T71" fmla="*/ 199 h 255"/>
                      <a:gd name="T72" fmla="*/ 34 w 176"/>
                      <a:gd name="T73" fmla="*/ 182 h 255"/>
                      <a:gd name="T74" fmla="*/ 27 w 176"/>
                      <a:gd name="T75" fmla="*/ 1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255">
                        <a:moveTo>
                          <a:pt x="27" y="168"/>
                        </a:moveTo>
                        <a:lnTo>
                          <a:pt x="19" y="153"/>
                        </a:lnTo>
                        <a:lnTo>
                          <a:pt x="9" y="136"/>
                        </a:lnTo>
                        <a:lnTo>
                          <a:pt x="3" y="122"/>
                        </a:lnTo>
                        <a:lnTo>
                          <a:pt x="0" y="103"/>
                        </a:lnTo>
                        <a:lnTo>
                          <a:pt x="0" y="88"/>
                        </a:lnTo>
                        <a:lnTo>
                          <a:pt x="3" y="66"/>
                        </a:lnTo>
                        <a:lnTo>
                          <a:pt x="10" y="48"/>
                        </a:lnTo>
                        <a:lnTo>
                          <a:pt x="22" y="30"/>
                        </a:lnTo>
                        <a:lnTo>
                          <a:pt x="38" y="17"/>
                        </a:lnTo>
                        <a:lnTo>
                          <a:pt x="53" y="9"/>
                        </a:lnTo>
                        <a:lnTo>
                          <a:pt x="68" y="3"/>
                        </a:lnTo>
                        <a:lnTo>
                          <a:pt x="91" y="0"/>
                        </a:lnTo>
                        <a:lnTo>
                          <a:pt x="111" y="3"/>
                        </a:lnTo>
                        <a:lnTo>
                          <a:pt x="125" y="8"/>
                        </a:lnTo>
                        <a:lnTo>
                          <a:pt x="138" y="16"/>
                        </a:lnTo>
                        <a:lnTo>
                          <a:pt x="149" y="25"/>
                        </a:lnTo>
                        <a:lnTo>
                          <a:pt x="159" y="37"/>
                        </a:lnTo>
                        <a:lnTo>
                          <a:pt x="165" y="47"/>
                        </a:lnTo>
                        <a:lnTo>
                          <a:pt x="170" y="60"/>
                        </a:lnTo>
                        <a:lnTo>
                          <a:pt x="174" y="73"/>
                        </a:lnTo>
                        <a:lnTo>
                          <a:pt x="176" y="88"/>
                        </a:lnTo>
                        <a:lnTo>
                          <a:pt x="175" y="105"/>
                        </a:lnTo>
                        <a:lnTo>
                          <a:pt x="171" y="119"/>
                        </a:lnTo>
                        <a:lnTo>
                          <a:pt x="165" y="137"/>
                        </a:lnTo>
                        <a:lnTo>
                          <a:pt x="155" y="155"/>
                        </a:lnTo>
                        <a:lnTo>
                          <a:pt x="150" y="168"/>
                        </a:lnTo>
                        <a:lnTo>
                          <a:pt x="144" y="183"/>
                        </a:lnTo>
                        <a:lnTo>
                          <a:pt x="139" y="201"/>
                        </a:lnTo>
                        <a:lnTo>
                          <a:pt x="135" y="216"/>
                        </a:lnTo>
                        <a:lnTo>
                          <a:pt x="133" y="234"/>
                        </a:lnTo>
                        <a:lnTo>
                          <a:pt x="133" y="255"/>
                        </a:lnTo>
                        <a:lnTo>
                          <a:pt x="50" y="255"/>
                        </a:lnTo>
                        <a:lnTo>
                          <a:pt x="50" y="237"/>
                        </a:lnTo>
                        <a:lnTo>
                          <a:pt x="45" y="215"/>
                        </a:lnTo>
                        <a:lnTo>
                          <a:pt x="41" y="199"/>
                        </a:lnTo>
                        <a:lnTo>
                          <a:pt x="34" y="182"/>
                        </a:lnTo>
                        <a:lnTo>
                          <a:pt x="27" y="168"/>
                        </a:lnTo>
                      </a:path>
                    </a:pathLst>
                  </a:custGeom>
                  <a:solidFill>
                    <a:schemeClr val="accent1"/>
                  </a:solidFill>
                  <a:ln w="12700">
                    <a:solidFill>
                      <a:srgbClr val="000000"/>
                    </a:solidFill>
                    <a:prstDash val="solid"/>
                    <a:round/>
                    <a:headEnd/>
                    <a:tailEnd/>
                  </a:ln>
                </p:spPr>
                <p:txBody>
                  <a:bodyPr/>
                  <a:lstStyle/>
                  <a:p>
                    <a:pPr>
                      <a:buNone/>
                    </a:pPr>
                    <a:endParaRPr lang="tr-TR" sz="1610" dirty="0">
                      <a:latin typeface="+mj-lt"/>
                    </a:endParaRPr>
                  </a:p>
                </p:txBody>
              </p:sp>
            </p:grpSp>
            <p:grpSp>
              <p:nvGrpSpPr>
                <p:cNvPr id="3015700" name="Group 20">
                  <a:extLst>
                    <a:ext uri="{FF2B5EF4-FFF2-40B4-BE49-F238E27FC236}">
                      <a16:creationId xmlns:a16="http://schemas.microsoft.com/office/drawing/2014/main" id="{0CD19456-8271-376D-0130-B4DE6F7F2ADB}"/>
                    </a:ext>
                  </a:extLst>
                </p:cNvPr>
                <p:cNvGrpSpPr>
                  <a:grpSpLocks/>
                </p:cNvGrpSpPr>
                <p:nvPr/>
              </p:nvGrpSpPr>
              <p:grpSpPr bwMode="auto">
                <a:xfrm>
                  <a:off x="947" y="1025"/>
                  <a:ext cx="84" cy="78"/>
                  <a:chOff x="947" y="1025"/>
                  <a:chExt cx="84" cy="78"/>
                </a:xfrm>
                <a:grpFill/>
              </p:grpSpPr>
              <p:sp>
                <p:nvSpPr>
                  <p:cNvPr id="3015701" name="Oval 21">
                    <a:extLst>
                      <a:ext uri="{FF2B5EF4-FFF2-40B4-BE49-F238E27FC236}">
                        <a16:creationId xmlns:a16="http://schemas.microsoft.com/office/drawing/2014/main" id="{80DAB8F1-F9DB-A1A6-AC14-C0D71BD6917D}"/>
                      </a:ext>
                    </a:extLst>
                  </p:cNvPr>
                  <p:cNvSpPr>
                    <a:spLocks noChangeArrowheads="1"/>
                  </p:cNvSpPr>
                  <p:nvPr/>
                </p:nvSpPr>
                <p:spPr bwMode="auto">
                  <a:xfrm>
                    <a:off x="964" y="1100"/>
                    <a:ext cx="42" cy="3"/>
                  </a:xfrm>
                  <a:prstGeom prst="ellipse">
                    <a:avLst/>
                  </a:prstGeom>
                  <a:grpFill/>
                  <a:ln w="12700">
                    <a:solidFill>
                      <a:srgbClr val="000000"/>
                    </a:solidFill>
                    <a:round/>
                    <a:headEnd/>
                    <a:tailEnd/>
                  </a:ln>
                </p:spPr>
                <p:txBody>
                  <a:bodyPr/>
                  <a:lstStyle/>
                  <a:p>
                    <a:pPr>
                      <a:buNone/>
                    </a:pPr>
                    <a:endParaRPr lang="tr-TR" sz="1610">
                      <a:latin typeface="+mj-lt"/>
                    </a:endParaRPr>
                  </a:p>
                </p:txBody>
              </p:sp>
              <p:grpSp>
                <p:nvGrpSpPr>
                  <p:cNvPr id="3015702" name="Group 22">
                    <a:extLst>
                      <a:ext uri="{FF2B5EF4-FFF2-40B4-BE49-F238E27FC236}">
                        <a16:creationId xmlns:a16="http://schemas.microsoft.com/office/drawing/2014/main" id="{EE48E09F-9A22-AF75-D198-548A8F85C196}"/>
                      </a:ext>
                    </a:extLst>
                  </p:cNvPr>
                  <p:cNvGrpSpPr>
                    <a:grpSpLocks/>
                  </p:cNvGrpSpPr>
                  <p:nvPr/>
                </p:nvGrpSpPr>
                <p:grpSpPr bwMode="auto">
                  <a:xfrm>
                    <a:off x="947" y="1025"/>
                    <a:ext cx="84" cy="23"/>
                    <a:chOff x="947" y="1025"/>
                    <a:chExt cx="84" cy="23"/>
                  </a:xfrm>
                  <a:grpFill/>
                </p:grpSpPr>
                <p:sp>
                  <p:nvSpPr>
                    <p:cNvPr id="3015703" name="Freeform 23">
                      <a:extLst>
                        <a:ext uri="{FF2B5EF4-FFF2-40B4-BE49-F238E27FC236}">
                          <a16:creationId xmlns:a16="http://schemas.microsoft.com/office/drawing/2014/main" id="{3851F3AA-5AA4-878A-2F77-B4D1DF4DA384}"/>
                        </a:ext>
                      </a:extLst>
                    </p:cNvPr>
                    <p:cNvSpPr>
                      <a:spLocks/>
                    </p:cNvSpPr>
                    <p:nvPr/>
                  </p:nvSpPr>
                  <p:spPr bwMode="auto">
                    <a:xfrm>
                      <a:off x="947" y="1025"/>
                      <a:ext cx="84" cy="23"/>
                    </a:xfrm>
                    <a:custGeom>
                      <a:avLst/>
                      <a:gdLst>
                        <a:gd name="T0" fmla="*/ 0 w 84"/>
                        <a:gd name="T1" fmla="*/ 0 h 23"/>
                        <a:gd name="T2" fmla="*/ 0 w 84"/>
                        <a:gd name="T3" fmla="*/ 23 h 23"/>
                        <a:gd name="T4" fmla="*/ 19 w 84"/>
                        <a:gd name="T5" fmla="*/ 23 h 23"/>
                        <a:gd name="T6" fmla="*/ 84 w 84"/>
                        <a:gd name="T7" fmla="*/ 8 h 23"/>
                        <a:gd name="T8" fmla="*/ 84 w 84"/>
                        <a:gd name="T9" fmla="*/ 0 h 23"/>
                        <a:gd name="T10" fmla="*/ 0 w 84"/>
                        <a:gd name="T11" fmla="*/ 0 h 23"/>
                      </a:gdLst>
                      <a:ahLst/>
                      <a:cxnLst>
                        <a:cxn ang="0">
                          <a:pos x="T0" y="T1"/>
                        </a:cxn>
                        <a:cxn ang="0">
                          <a:pos x="T2" y="T3"/>
                        </a:cxn>
                        <a:cxn ang="0">
                          <a:pos x="T4" y="T5"/>
                        </a:cxn>
                        <a:cxn ang="0">
                          <a:pos x="T6" y="T7"/>
                        </a:cxn>
                        <a:cxn ang="0">
                          <a:pos x="T8" y="T9"/>
                        </a:cxn>
                        <a:cxn ang="0">
                          <a:pos x="T10" y="T11"/>
                        </a:cxn>
                      </a:cxnLst>
                      <a:rect l="0" t="0" r="r" b="b"/>
                      <a:pathLst>
                        <a:path w="84" h="23">
                          <a:moveTo>
                            <a:pt x="0" y="0"/>
                          </a:moveTo>
                          <a:lnTo>
                            <a:pt x="0" y="23"/>
                          </a:lnTo>
                          <a:lnTo>
                            <a:pt x="19" y="23"/>
                          </a:lnTo>
                          <a:lnTo>
                            <a:pt x="84" y="8"/>
                          </a:lnTo>
                          <a:lnTo>
                            <a:pt x="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04" name="Freeform 24">
                      <a:extLst>
                        <a:ext uri="{FF2B5EF4-FFF2-40B4-BE49-F238E27FC236}">
                          <a16:creationId xmlns:a16="http://schemas.microsoft.com/office/drawing/2014/main" id="{E2AE49CA-1A92-B4C3-CBCA-60D07B7DD9D1}"/>
                        </a:ext>
                      </a:extLst>
                    </p:cNvPr>
                    <p:cNvSpPr>
                      <a:spLocks/>
                    </p:cNvSpPr>
                    <p:nvPr/>
                  </p:nvSpPr>
                  <p:spPr bwMode="auto">
                    <a:xfrm>
                      <a:off x="947" y="1025"/>
                      <a:ext cx="84" cy="23"/>
                    </a:xfrm>
                    <a:custGeom>
                      <a:avLst/>
                      <a:gdLst>
                        <a:gd name="T0" fmla="*/ 0 w 84"/>
                        <a:gd name="T1" fmla="*/ 0 h 23"/>
                        <a:gd name="T2" fmla="*/ 0 w 84"/>
                        <a:gd name="T3" fmla="*/ 23 h 23"/>
                        <a:gd name="T4" fmla="*/ 19 w 84"/>
                        <a:gd name="T5" fmla="*/ 23 h 23"/>
                        <a:gd name="T6" fmla="*/ 84 w 84"/>
                        <a:gd name="T7" fmla="*/ 8 h 23"/>
                        <a:gd name="T8" fmla="*/ 84 w 84"/>
                        <a:gd name="T9" fmla="*/ 0 h 23"/>
                        <a:gd name="T10" fmla="*/ 0 w 84"/>
                        <a:gd name="T11" fmla="*/ 0 h 23"/>
                      </a:gdLst>
                      <a:ahLst/>
                      <a:cxnLst>
                        <a:cxn ang="0">
                          <a:pos x="T0" y="T1"/>
                        </a:cxn>
                        <a:cxn ang="0">
                          <a:pos x="T2" y="T3"/>
                        </a:cxn>
                        <a:cxn ang="0">
                          <a:pos x="T4" y="T5"/>
                        </a:cxn>
                        <a:cxn ang="0">
                          <a:pos x="T6" y="T7"/>
                        </a:cxn>
                        <a:cxn ang="0">
                          <a:pos x="T8" y="T9"/>
                        </a:cxn>
                        <a:cxn ang="0">
                          <a:pos x="T10" y="T11"/>
                        </a:cxn>
                      </a:cxnLst>
                      <a:rect l="0" t="0" r="r" b="b"/>
                      <a:pathLst>
                        <a:path w="84" h="23">
                          <a:moveTo>
                            <a:pt x="0" y="0"/>
                          </a:moveTo>
                          <a:lnTo>
                            <a:pt x="0" y="23"/>
                          </a:lnTo>
                          <a:lnTo>
                            <a:pt x="19" y="23"/>
                          </a:lnTo>
                          <a:lnTo>
                            <a:pt x="84" y="8"/>
                          </a:lnTo>
                          <a:lnTo>
                            <a:pt x="84" y="0"/>
                          </a:lnTo>
                          <a:lnTo>
                            <a:pt x="0"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05" name="Group 25">
                    <a:extLst>
                      <a:ext uri="{FF2B5EF4-FFF2-40B4-BE49-F238E27FC236}">
                        <a16:creationId xmlns:a16="http://schemas.microsoft.com/office/drawing/2014/main" id="{82364593-DEB3-5C44-31F7-75EB69D15EE3}"/>
                      </a:ext>
                    </a:extLst>
                  </p:cNvPr>
                  <p:cNvGrpSpPr>
                    <a:grpSpLocks/>
                  </p:cNvGrpSpPr>
                  <p:nvPr/>
                </p:nvGrpSpPr>
                <p:grpSpPr bwMode="auto">
                  <a:xfrm>
                    <a:off x="947" y="1032"/>
                    <a:ext cx="84" cy="31"/>
                    <a:chOff x="947" y="1032"/>
                    <a:chExt cx="84" cy="31"/>
                  </a:xfrm>
                  <a:grpFill/>
                </p:grpSpPr>
                <p:sp>
                  <p:nvSpPr>
                    <p:cNvPr id="3015706" name="Freeform 26">
                      <a:extLst>
                        <a:ext uri="{FF2B5EF4-FFF2-40B4-BE49-F238E27FC236}">
                          <a16:creationId xmlns:a16="http://schemas.microsoft.com/office/drawing/2014/main" id="{BFBA99CA-92AF-A06B-2331-6A7759A98950}"/>
                        </a:ext>
                      </a:extLst>
                    </p:cNvPr>
                    <p:cNvSpPr>
                      <a:spLocks/>
                    </p:cNvSpPr>
                    <p:nvPr/>
                  </p:nvSpPr>
                  <p:spPr bwMode="auto">
                    <a:xfrm>
                      <a:off x="947" y="1032"/>
                      <a:ext cx="84" cy="31"/>
                    </a:xfrm>
                    <a:custGeom>
                      <a:avLst/>
                      <a:gdLst>
                        <a:gd name="T0" fmla="*/ 19 w 84"/>
                        <a:gd name="T1" fmla="*/ 16 h 31"/>
                        <a:gd name="T2" fmla="*/ 0 w 84"/>
                        <a:gd name="T3" fmla="*/ 16 h 31"/>
                        <a:gd name="T4" fmla="*/ 0 w 84"/>
                        <a:gd name="T5" fmla="*/ 31 h 31"/>
                        <a:gd name="T6" fmla="*/ 19 w 84"/>
                        <a:gd name="T7" fmla="*/ 31 h 31"/>
                        <a:gd name="T8" fmla="*/ 84 w 84"/>
                        <a:gd name="T9" fmla="*/ 16 h 31"/>
                        <a:gd name="T10" fmla="*/ 84 w 84"/>
                        <a:gd name="T11" fmla="*/ 0 h 31"/>
                        <a:gd name="T12" fmla="*/ 19 w 8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19" y="16"/>
                          </a:moveTo>
                          <a:lnTo>
                            <a:pt x="0" y="16"/>
                          </a:lnTo>
                          <a:lnTo>
                            <a:pt x="0" y="31"/>
                          </a:lnTo>
                          <a:lnTo>
                            <a:pt x="19" y="31"/>
                          </a:lnTo>
                          <a:lnTo>
                            <a:pt x="84" y="16"/>
                          </a:lnTo>
                          <a:lnTo>
                            <a:pt x="84" y="0"/>
                          </a:lnTo>
                          <a:lnTo>
                            <a:pt x="1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07" name="Freeform 27">
                      <a:extLst>
                        <a:ext uri="{FF2B5EF4-FFF2-40B4-BE49-F238E27FC236}">
                          <a16:creationId xmlns:a16="http://schemas.microsoft.com/office/drawing/2014/main" id="{57618BFC-8418-8F53-1725-E9D1FD3F84F5}"/>
                        </a:ext>
                      </a:extLst>
                    </p:cNvPr>
                    <p:cNvSpPr>
                      <a:spLocks/>
                    </p:cNvSpPr>
                    <p:nvPr/>
                  </p:nvSpPr>
                  <p:spPr bwMode="auto">
                    <a:xfrm>
                      <a:off x="947" y="1032"/>
                      <a:ext cx="84" cy="31"/>
                    </a:xfrm>
                    <a:custGeom>
                      <a:avLst/>
                      <a:gdLst>
                        <a:gd name="T0" fmla="*/ 19 w 84"/>
                        <a:gd name="T1" fmla="*/ 16 h 31"/>
                        <a:gd name="T2" fmla="*/ 0 w 84"/>
                        <a:gd name="T3" fmla="*/ 16 h 31"/>
                        <a:gd name="T4" fmla="*/ 0 w 84"/>
                        <a:gd name="T5" fmla="*/ 31 h 31"/>
                        <a:gd name="T6" fmla="*/ 19 w 84"/>
                        <a:gd name="T7" fmla="*/ 31 h 31"/>
                        <a:gd name="T8" fmla="*/ 84 w 84"/>
                        <a:gd name="T9" fmla="*/ 16 h 31"/>
                        <a:gd name="T10" fmla="*/ 84 w 84"/>
                        <a:gd name="T11" fmla="*/ 0 h 31"/>
                        <a:gd name="T12" fmla="*/ 19 w 8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19" y="16"/>
                          </a:moveTo>
                          <a:lnTo>
                            <a:pt x="0" y="16"/>
                          </a:lnTo>
                          <a:lnTo>
                            <a:pt x="0" y="31"/>
                          </a:lnTo>
                          <a:lnTo>
                            <a:pt x="19" y="31"/>
                          </a:lnTo>
                          <a:lnTo>
                            <a:pt x="84" y="16"/>
                          </a:lnTo>
                          <a:lnTo>
                            <a:pt x="84" y="0"/>
                          </a:lnTo>
                          <a:lnTo>
                            <a:pt x="19" y="16"/>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08" name="Group 28">
                    <a:extLst>
                      <a:ext uri="{FF2B5EF4-FFF2-40B4-BE49-F238E27FC236}">
                        <a16:creationId xmlns:a16="http://schemas.microsoft.com/office/drawing/2014/main" id="{F0E34204-1064-0728-75FE-30355E872CF9}"/>
                      </a:ext>
                    </a:extLst>
                  </p:cNvPr>
                  <p:cNvGrpSpPr>
                    <a:grpSpLocks/>
                  </p:cNvGrpSpPr>
                  <p:nvPr/>
                </p:nvGrpSpPr>
                <p:grpSpPr bwMode="auto">
                  <a:xfrm>
                    <a:off x="947" y="1048"/>
                    <a:ext cx="84" cy="32"/>
                    <a:chOff x="947" y="1048"/>
                    <a:chExt cx="84" cy="32"/>
                  </a:xfrm>
                  <a:grpFill/>
                </p:grpSpPr>
                <p:sp>
                  <p:nvSpPr>
                    <p:cNvPr id="3015709" name="Freeform 29">
                      <a:extLst>
                        <a:ext uri="{FF2B5EF4-FFF2-40B4-BE49-F238E27FC236}">
                          <a16:creationId xmlns:a16="http://schemas.microsoft.com/office/drawing/2014/main" id="{AB8CA598-5326-BE7B-A2E3-E29A4D3910E1}"/>
                        </a:ext>
                      </a:extLst>
                    </p:cNvPr>
                    <p:cNvSpPr>
                      <a:spLocks/>
                    </p:cNvSpPr>
                    <p:nvPr/>
                  </p:nvSpPr>
                  <p:spPr bwMode="auto">
                    <a:xfrm>
                      <a:off x="947" y="1048"/>
                      <a:ext cx="84" cy="32"/>
                    </a:xfrm>
                    <a:custGeom>
                      <a:avLst/>
                      <a:gdLst>
                        <a:gd name="T0" fmla="*/ 19 w 84"/>
                        <a:gd name="T1" fmla="*/ 16 h 32"/>
                        <a:gd name="T2" fmla="*/ 0 w 84"/>
                        <a:gd name="T3" fmla="*/ 16 h 32"/>
                        <a:gd name="T4" fmla="*/ 0 w 84"/>
                        <a:gd name="T5" fmla="*/ 32 h 32"/>
                        <a:gd name="T6" fmla="*/ 19 w 84"/>
                        <a:gd name="T7" fmla="*/ 32 h 32"/>
                        <a:gd name="T8" fmla="*/ 84 w 84"/>
                        <a:gd name="T9" fmla="*/ 16 h 32"/>
                        <a:gd name="T10" fmla="*/ 84 w 84"/>
                        <a:gd name="T11" fmla="*/ 0 h 32"/>
                        <a:gd name="T12" fmla="*/ 19 w 8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84" h="32">
                          <a:moveTo>
                            <a:pt x="19" y="16"/>
                          </a:moveTo>
                          <a:lnTo>
                            <a:pt x="0" y="16"/>
                          </a:lnTo>
                          <a:lnTo>
                            <a:pt x="0" y="32"/>
                          </a:lnTo>
                          <a:lnTo>
                            <a:pt x="19" y="32"/>
                          </a:lnTo>
                          <a:lnTo>
                            <a:pt x="84" y="16"/>
                          </a:lnTo>
                          <a:lnTo>
                            <a:pt x="84" y="0"/>
                          </a:lnTo>
                          <a:lnTo>
                            <a:pt x="1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0" name="Freeform 30">
                      <a:extLst>
                        <a:ext uri="{FF2B5EF4-FFF2-40B4-BE49-F238E27FC236}">
                          <a16:creationId xmlns:a16="http://schemas.microsoft.com/office/drawing/2014/main" id="{D25FC0C2-D968-7FCB-C081-3D5FB52D0295}"/>
                        </a:ext>
                      </a:extLst>
                    </p:cNvPr>
                    <p:cNvSpPr>
                      <a:spLocks/>
                    </p:cNvSpPr>
                    <p:nvPr/>
                  </p:nvSpPr>
                  <p:spPr bwMode="auto">
                    <a:xfrm>
                      <a:off x="947" y="1048"/>
                      <a:ext cx="84" cy="32"/>
                    </a:xfrm>
                    <a:custGeom>
                      <a:avLst/>
                      <a:gdLst>
                        <a:gd name="T0" fmla="*/ 19 w 84"/>
                        <a:gd name="T1" fmla="*/ 16 h 32"/>
                        <a:gd name="T2" fmla="*/ 0 w 84"/>
                        <a:gd name="T3" fmla="*/ 16 h 32"/>
                        <a:gd name="T4" fmla="*/ 0 w 84"/>
                        <a:gd name="T5" fmla="*/ 32 h 32"/>
                        <a:gd name="T6" fmla="*/ 19 w 84"/>
                        <a:gd name="T7" fmla="*/ 32 h 32"/>
                        <a:gd name="T8" fmla="*/ 84 w 84"/>
                        <a:gd name="T9" fmla="*/ 16 h 32"/>
                        <a:gd name="T10" fmla="*/ 84 w 84"/>
                        <a:gd name="T11" fmla="*/ 0 h 32"/>
                        <a:gd name="T12" fmla="*/ 19 w 8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84" h="32">
                          <a:moveTo>
                            <a:pt x="19" y="16"/>
                          </a:moveTo>
                          <a:lnTo>
                            <a:pt x="0" y="16"/>
                          </a:lnTo>
                          <a:lnTo>
                            <a:pt x="0" y="32"/>
                          </a:lnTo>
                          <a:lnTo>
                            <a:pt x="19" y="32"/>
                          </a:lnTo>
                          <a:lnTo>
                            <a:pt x="84" y="16"/>
                          </a:lnTo>
                          <a:lnTo>
                            <a:pt x="84" y="0"/>
                          </a:lnTo>
                          <a:lnTo>
                            <a:pt x="19" y="16"/>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11" name="Group 31">
                    <a:extLst>
                      <a:ext uri="{FF2B5EF4-FFF2-40B4-BE49-F238E27FC236}">
                        <a16:creationId xmlns:a16="http://schemas.microsoft.com/office/drawing/2014/main" id="{0D60592C-740D-518F-95D2-D1A4C9074459}"/>
                      </a:ext>
                    </a:extLst>
                  </p:cNvPr>
                  <p:cNvGrpSpPr>
                    <a:grpSpLocks/>
                  </p:cNvGrpSpPr>
                  <p:nvPr/>
                </p:nvGrpSpPr>
                <p:grpSpPr bwMode="auto">
                  <a:xfrm>
                    <a:off x="947" y="1063"/>
                    <a:ext cx="84" cy="33"/>
                    <a:chOff x="947" y="1063"/>
                    <a:chExt cx="84" cy="33"/>
                  </a:xfrm>
                  <a:grpFill/>
                </p:grpSpPr>
                <p:sp>
                  <p:nvSpPr>
                    <p:cNvPr id="3015712" name="Freeform 32">
                      <a:extLst>
                        <a:ext uri="{FF2B5EF4-FFF2-40B4-BE49-F238E27FC236}">
                          <a16:creationId xmlns:a16="http://schemas.microsoft.com/office/drawing/2014/main" id="{0EDEB27C-74ED-7B40-138E-F1503F952D4C}"/>
                        </a:ext>
                      </a:extLst>
                    </p:cNvPr>
                    <p:cNvSpPr>
                      <a:spLocks/>
                    </p:cNvSpPr>
                    <p:nvPr/>
                  </p:nvSpPr>
                  <p:spPr bwMode="auto">
                    <a:xfrm>
                      <a:off x="947" y="1063"/>
                      <a:ext cx="84" cy="33"/>
                    </a:xfrm>
                    <a:custGeom>
                      <a:avLst/>
                      <a:gdLst>
                        <a:gd name="T0" fmla="*/ 19 w 84"/>
                        <a:gd name="T1" fmla="*/ 17 h 33"/>
                        <a:gd name="T2" fmla="*/ 16 w 84"/>
                        <a:gd name="T3" fmla="*/ 17 h 33"/>
                        <a:gd name="T4" fmla="*/ 0 w 84"/>
                        <a:gd name="T5" fmla="*/ 17 h 33"/>
                        <a:gd name="T6" fmla="*/ 0 w 84"/>
                        <a:gd name="T7" fmla="*/ 33 h 33"/>
                        <a:gd name="T8" fmla="*/ 19 w 84"/>
                        <a:gd name="T9" fmla="*/ 33 h 33"/>
                        <a:gd name="T10" fmla="*/ 84 w 84"/>
                        <a:gd name="T11" fmla="*/ 17 h 33"/>
                        <a:gd name="T12" fmla="*/ 84 w 84"/>
                        <a:gd name="T13" fmla="*/ 0 h 33"/>
                        <a:gd name="T14" fmla="*/ 19 w 84"/>
                        <a:gd name="T15" fmla="*/ 1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
                          <a:moveTo>
                            <a:pt x="19" y="17"/>
                          </a:moveTo>
                          <a:lnTo>
                            <a:pt x="16" y="17"/>
                          </a:lnTo>
                          <a:lnTo>
                            <a:pt x="0" y="17"/>
                          </a:lnTo>
                          <a:lnTo>
                            <a:pt x="0" y="33"/>
                          </a:lnTo>
                          <a:lnTo>
                            <a:pt x="19" y="33"/>
                          </a:lnTo>
                          <a:lnTo>
                            <a:pt x="84" y="17"/>
                          </a:lnTo>
                          <a:lnTo>
                            <a:pt x="84" y="0"/>
                          </a:lnTo>
                          <a:lnTo>
                            <a:pt x="1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3" name="Freeform 33">
                      <a:extLst>
                        <a:ext uri="{FF2B5EF4-FFF2-40B4-BE49-F238E27FC236}">
                          <a16:creationId xmlns:a16="http://schemas.microsoft.com/office/drawing/2014/main" id="{807977AA-1449-C719-A808-8D1A06C8B70E}"/>
                        </a:ext>
                      </a:extLst>
                    </p:cNvPr>
                    <p:cNvSpPr>
                      <a:spLocks/>
                    </p:cNvSpPr>
                    <p:nvPr/>
                  </p:nvSpPr>
                  <p:spPr bwMode="auto">
                    <a:xfrm>
                      <a:off x="947" y="1063"/>
                      <a:ext cx="84" cy="33"/>
                    </a:xfrm>
                    <a:custGeom>
                      <a:avLst/>
                      <a:gdLst>
                        <a:gd name="T0" fmla="*/ 19 w 84"/>
                        <a:gd name="T1" fmla="*/ 17 h 33"/>
                        <a:gd name="T2" fmla="*/ 16 w 84"/>
                        <a:gd name="T3" fmla="*/ 17 h 33"/>
                        <a:gd name="T4" fmla="*/ 0 w 84"/>
                        <a:gd name="T5" fmla="*/ 17 h 33"/>
                        <a:gd name="T6" fmla="*/ 0 w 84"/>
                        <a:gd name="T7" fmla="*/ 33 h 33"/>
                        <a:gd name="T8" fmla="*/ 19 w 84"/>
                        <a:gd name="T9" fmla="*/ 33 h 33"/>
                        <a:gd name="T10" fmla="*/ 84 w 84"/>
                        <a:gd name="T11" fmla="*/ 17 h 33"/>
                        <a:gd name="T12" fmla="*/ 84 w 84"/>
                        <a:gd name="T13" fmla="*/ 0 h 33"/>
                        <a:gd name="T14" fmla="*/ 19 w 84"/>
                        <a:gd name="T15" fmla="*/ 1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
                          <a:moveTo>
                            <a:pt x="19" y="17"/>
                          </a:moveTo>
                          <a:lnTo>
                            <a:pt x="16" y="17"/>
                          </a:lnTo>
                          <a:lnTo>
                            <a:pt x="0" y="17"/>
                          </a:lnTo>
                          <a:lnTo>
                            <a:pt x="0" y="33"/>
                          </a:lnTo>
                          <a:lnTo>
                            <a:pt x="19" y="33"/>
                          </a:lnTo>
                          <a:lnTo>
                            <a:pt x="84" y="17"/>
                          </a:lnTo>
                          <a:lnTo>
                            <a:pt x="84" y="0"/>
                          </a:lnTo>
                          <a:lnTo>
                            <a:pt x="19" y="17"/>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14" name="Group 34">
                    <a:extLst>
                      <a:ext uri="{FF2B5EF4-FFF2-40B4-BE49-F238E27FC236}">
                        <a16:creationId xmlns:a16="http://schemas.microsoft.com/office/drawing/2014/main" id="{6E223980-3FD6-21BD-AF31-1778BC7DBCD2}"/>
                      </a:ext>
                    </a:extLst>
                  </p:cNvPr>
                  <p:cNvGrpSpPr>
                    <a:grpSpLocks/>
                  </p:cNvGrpSpPr>
                  <p:nvPr/>
                </p:nvGrpSpPr>
                <p:grpSpPr bwMode="auto">
                  <a:xfrm>
                    <a:off x="947" y="1080"/>
                    <a:ext cx="84" cy="23"/>
                    <a:chOff x="947" y="1080"/>
                    <a:chExt cx="84" cy="23"/>
                  </a:xfrm>
                  <a:grpFill/>
                </p:grpSpPr>
                <p:sp>
                  <p:nvSpPr>
                    <p:cNvPr id="3015715" name="Freeform 35">
                      <a:extLst>
                        <a:ext uri="{FF2B5EF4-FFF2-40B4-BE49-F238E27FC236}">
                          <a16:creationId xmlns:a16="http://schemas.microsoft.com/office/drawing/2014/main" id="{E8AFE013-B9CA-011E-B201-01226B98F3AB}"/>
                        </a:ext>
                      </a:extLst>
                    </p:cNvPr>
                    <p:cNvSpPr>
                      <a:spLocks/>
                    </p:cNvSpPr>
                    <p:nvPr/>
                  </p:nvSpPr>
                  <p:spPr bwMode="auto">
                    <a:xfrm>
                      <a:off x="947" y="1080"/>
                      <a:ext cx="84" cy="23"/>
                    </a:xfrm>
                    <a:custGeom>
                      <a:avLst/>
                      <a:gdLst>
                        <a:gd name="T0" fmla="*/ 19 w 84"/>
                        <a:gd name="T1" fmla="*/ 15 h 23"/>
                        <a:gd name="T2" fmla="*/ 0 w 84"/>
                        <a:gd name="T3" fmla="*/ 15 h 23"/>
                        <a:gd name="T4" fmla="*/ 9 w 84"/>
                        <a:gd name="T5" fmla="*/ 23 h 23"/>
                        <a:gd name="T6" fmla="*/ 75 w 84"/>
                        <a:gd name="T7" fmla="*/ 23 h 23"/>
                        <a:gd name="T8" fmla="*/ 84 w 84"/>
                        <a:gd name="T9" fmla="*/ 15 h 23"/>
                        <a:gd name="T10" fmla="*/ 84 w 84"/>
                        <a:gd name="T11" fmla="*/ 0 h 23"/>
                        <a:gd name="T12" fmla="*/ 19 w 84"/>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19" y="15"/>
                          </a:moveTo>
                          <a:lnTo>
                            <a:pt x="0" y="15"/>
                          </a:lnTo>
                          <a:lnTo>
                            <a:pt x="9" y="23"/>
                          </a:lnTo>
                          <a:lnTo>
                            <a:pt x="75" y="23"/>
                          </a:lnTo>
                          <a:lnTo>
                            <a:pt x="84" y="15"/>
                          </a:lnTo>
                          <a:lnTo>
                            <a:pt x="84" y="0"/>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6" name="Freeform 36">
                      <a:extLst>
                        <a:ext uri="{FF2B5EF4-FFF2-40B4-BE49-F238E27FC236}">
                          <a16:creationId xmlns:a16="http://schemas.microsoft.com/office/drawing/2014/main" id="{D161FCF0-A144-1966-133C-89B501F36FA0}"/>
                        </a:ext>
                      </a:extLst>
                    </p:cNvPr>
                    <p:cNvSpPr>
                      <a:spLocks/>
                    </p:cNvSpPr>
                    <p:nvPr/>
                  </p:nvSpPr>
                  <p:spPr bwMode="auto">
                    <a:xfrm>
                      <a:off x="947" y="1080"/>
                      <a:ext cx="84" cy="23"/>
                    </a:xfrm>
                    <a:custGeom>
                      <a:avLst/>
                      <a:gdLst>
                        <a:gd name="T0" fmla="*/ 19 w 84"/>
                        <a:gd name="T1" fmla="*/ 15 h 23"/>
                        <a:gd name="T2" fmla="*/ 0 w 84"/>
                        <a:gd name="T3" fmla="*/ 15 h 23"/>
                        <a:gd name="T4" fmla="*/ 9 w 84"/>
                        <a:gd name="T5" fmla="*/ 23 h 23"/>
                        <a:gd name="T6" fmla="*/ 75 w 84"/>
                        <a:gd name="T7" fmla="*/ 23 h 23"/>
                        <a:gd name="T8" fmla="*/ 84 w 84"/>
                        <a:gd name="T9" fmla="*/ 15 h 23"/>
                        <a:gd name="T10" fmla="*/ 84 w 84"/>
                        <a:gd name="T11" fmla="*/ 0 h 23"/>
                        <a:gd name="T12" fmla="*/ 19 w 84"/>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19" y="15"/>
                          </a:moveTo>
                          <a:lnTo>
                            <a:pt x="0" y="15"/>
                          </a:lnTo>
                          <a:lnTo>
                            <a:pt x="9" y="23"/>
                          </a:lnTo>
                          <a:lnTo>
                            <a:pt x="75" y="23"/>
                          </a:lnTo>
                          <a:lnTo>
                            <a:pt x="84" y="15"/>
                          </a:lnTo>
                          <a:lnTo>
                            <a:pt x="84" y="0"/>
                          </a:lnTo>
                          <a:lnTo>
                            <a:pt x="19" y="15"/>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grpSp>
          <p:grpSp>
            <p:nvGrpSpPr>
              <p:cNvPr id="3015717" name="Group 37">
                <a:extLst>
                  <a:ext uri="{FF2B5EF4-FFF2-40B4-BE49-F238E27FC236}">
                    <a16:creationId xmlns:a16="http://schemas.microsoft.com/office/drawing/2014/main" id="{C50F948F-66C2-2B50-EED8-006431EA6A8A}"/>
                  </a:ext>
                </a:extLst>
              </p:cNvPr>
              <p:cNvGrpSpPr>
                <a:grpSpLocks/>
              </p:cNvGrpSpPr>
              <p:nvPr/>
            </p:nvGrpSpPr>
            <p:grpSpPr bwMode="auto">
              <a:xfrm>
                <a:off x="811" y="689"/>
                <a:ext cx="341" cy="272"/>
                <a:chOff x="811" y="689"/>
                <a:chExt cx="341" cy="272"/>
              </a:xfrm>
              <a:grpFill/>
            </p:grpSpPr>
            <p:sp>
              <p:nvSpPr>
                <p:cNvPr id="3015718" name="Line 38">
                  <a:extLst>
                    <a:ext uri="{FF2B5EF4-FFF2-40B4-BE49-F238E27FC236}">
                      <a16:creationId xmlns:a16="http://schemas.microsoft.com/office/drawing/2014/main" id="{72290BB0-B0AA-A60E-82B8-73D0B1BC1225}"/>
                    </a:ext>
                  </a:extLst>
                </p:cNvPr>
                <p:cNvSpPr>
                  <a:spLocks noChangeShapeType="1"/>
                </p:cNvSpPr>
                <p:nvPr/>
              </p:nvSpPr>
              <p:spPr bwMode="auto">
                <a:xfrm flipH="1">
                  <a:off x="1039" y="723"/>
                  <a:ext cx="31" cy="5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19" name="Line 39">
                  <a:extLst>
                    <a:ext uri="{FF2B5EF4-FFF2-40B4-BE49-F238E27FC236}">
                      <a16:creationId xmlns:a16="http://schemas.microsoft.com/office/drawing/2014/main" id="{A967B682-38BD-F8DC-D174-C0006F4D5391}"/>
                    </a:ext>
                  </a:extLst>
                </p:cNvPr>
                <p:cNvSpPr>
                  <a:spLocks noChangeShapeType="1"/>
                </p:cNvSpPr>
                <p:nvPr/>
              </p:nvSpPr>
              <p:spPr bwMode="auto">
                <a:xfrm flipH="1">
                  <a:off x="1025" y="733"/>
                  <a:ext cx="9" cy="3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0" name="Line 40">
                  <a:extLst>
                    <a:ext uri="{FF2B5EF4-FFF2-40B4-BE49-F238E27FC236}">
                      <a16:creationId xmlns:a16="http://schemas.microsoft.com/office/drawing/2014/main" id="{6A91712A-BA6D-4540-2AA3-BBB9AF81A2F6}"/>
                    </a:ext>
                  </a:extLst>
                </p:cNvPr>
                <p:cNvSpPr>
                  <a:spLocks noChangeShapeType="1"/>
                </p:cNvSpPr>
                <p:nvPr/>
              </p:nvSpPr>
              <p:spPr bwMode="auto">
                <a:xfrm flipH="1">
                  <a:off x="1005" y="694"/>
                  <a:ext cx="7" cy="69"/>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1" name="Line 41">
                  <a:extLst>
                    <a:ext uri="{FF2B5EF4-FFF2-40B4-BE49-F238E27FC236}">
                      <a16:creationId xmlns:a16="http://schemas.microsoft.com/office/drawing/2014/main" id="{FCFA0587-4C2A-8AE7-83B4-52F52915E256}"/>
                    </a:ext>
                  </a:extLst>
                </p:cNvPr>
                <p:cNvSpPr>
                  <a:spLocks noChangeShapeType="1"/>
                </p:cNvSpPr>
                <p:nvPr/>
              </p:nvSpPr>
              <p:spPr bwMode="auto">
                <a:xfrm>
                  <a:off x="982" y="726"/>
                  <a:ext cx="1" cy="3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2" name="Line 42">
                  <a:extLst>
                    <a:ext uri="{FF2B5EF4-FFF2-40B4-BE49-F238E27FC236}">
                      <a16:creationId xmlns:a16="http://schemas.microsoft.com/office/drawing/2014/main" id="{7C81AACC-DEBA-A153-9F8F-B925F1551BB8}"/>
                    </a:ext>
                  </a:extLst>
                </p:cNvPr>
                <p:cNvSpPr>
                  <a:spLocks noChangeShapeType="1"/>
                </p:cNvSpPr>
                <p:nvPr/>
              </p:nvSpPr>
              <p:spPr bwMode="auto">
                <a:xfrm>
                  <a:off x="956" y="689"/>
                  <a:ext cx="11" cy="71"/>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3" name="Line 43">
                  <a:extLst>
                    <a:ext uri="{FF2B5EF4-FFF2-40B4-BE49-F238E27FC236}">
                      <a16:creationId xmlns:a16="http://schemas.microsoft.com/office/drawing/2014/main" id="{F855E409-D9F7-DE49-157F-D144ECA033A2}"/>
                    </a:ext>
                  </a:extLst>
                </p:cNvPr>
                <p:cNvSpPr>
                  <a:spLocks noChangeShapeType="1"/>
                </p:cNvSpPr>
                <p:nvPr/>
              </p:nvSpPr>
              <p:spPr bwMode="auto">
                <a:xfrm flipH="1" flipV="1">
                  <a:off x="940" y="735"/>
                  <a:ext cx="7" cy="2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4" name="Line 44">
                  <a:extLst>
                    <a:ext uri="{FF2B5EF4-FFF2-40B4-BE49-F238E27FC236}">
                      <a16:creationId xmlns:a16="http://schemas.microsoft.com/office/drawing/2014/main" id="{E9BF64BC-FDD7-5FD6-610D-E9F5FE9F4F7E}"/>
                    </a:ext>
                  </a:extLst>
                </p:cNvPr>
                <p:cNvSpPr>
                  <a:spLocks noChangeShapeType="1"/>
                </p:cNvSpPr>
                <p:nvPr/>
              </p:nvSpPr>
              <p:spPr bwMode="auto">
                <a:xfrm flipH="1" flipV="1">
                  <a:off x="902" y="714"/>
                  <a:ext cx="26" cy="6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5" name="Line 45">
                  <a:extLst>
                    <a:ext uri="{FF2B5EF4-FFF2-40B4-BE49-F238E27FC236}">
                      <a16:creationId xmlns:a16="http://schemas.microsoft.com/office/drawing/2014/main" id="{5CFD0AB5-4FBE-05B3-574F-50F24AE3A0E9}"/>
                    </a:ext>
                  </a:extLst>
                </p:cNvPr>
                <p:cNvSpPr>
                  <a:spLocks noChangeShapeType="1"/>
                </p:cNvSpPr>
                <p:nvPr/>
              </p:nvSpPr>
              <p:spPr bwMode="auto">
                <a:xfrm flipH="1" flipV="1">
                  <a:off x="897" y="767"/>
                  <a:ext cx="13" cy="2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6" name="Line 46">
                  <a:extLst>
                    <a:ext uri="{FF2B5EF4-FFF2-40B4-BE49-F238E27FC236}">
                      <a16:creationId xmlns:a16="http://schemas.microsoft.com/office/drawing/2014/main" id="{5D847D54-9958-AB17-84A1-65417E75994C}"/>
                    </a:ext>
                  </a:extLst>
                </p:cNvPr>
                <p:cNvSpPr>
                  <a:spLocks noChangeShapeType="1"/>
                </p:cNvSpPr>
                <p:nvPr/>
              </p:nvSpPr>
              <p:spPr bwMode="auto">
                <a:xfrm flipH="1" flipV="1">
                  <a:off x="850" y="770"/>
                  <a:ext cx="47" cy="3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7" name="Line 47">
                  <a:extLst>
                    <a:ext uri="{FF2B5EF4-FFF2-40B4-BE49-F238E27FC236}">
                      <a16:creationId xmlns:a16="http://schemas.microsoft.com/office/drawing/2014/main" id="{3791F60B-4E5F-F85F-5FAF-7C5C980F0515}"/>
                    </a:ext>
                  </a:extLst>
                </p:cNvPr>
                <p:cNvSpPr>
                  <a:spLocks noChangeShapeType="1"/>
                </p:cNvSpPr>
                <p:nvPr/>
              </p:nvSpPr>
              <p:spPr bwMode="auto">
                <a:xfrm flipH="1" flipV="1">
                  <a:off x="860" y="808"/>
                  <a:ext cx="24" cy="1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8" name="Line 48">
                  <a:extLst>
                    <a:ext uri="{FF2B5EF4-FFF2-40B4-BE49-F238E27FC236}">
                      <a16:creationId xmlns:a16="http://schemas.microsoft.com/office/drawing/2014/main" id="{D848397B-879A-735E-1969-834A48D096D3}"/>
                    </a:ext>
                  </a:extLst>
                </p:cNvPr>
                <p:cNvSpPr>
                  <a:spLocks noChangeShapeType="1"/>
                </p:cNvSpPr>
                <p:nvPr/>
              </p:nvSpPr>
              <p:spPr bwMode="auto">
                <a:xfrm flipH="1" flipV="1">
                  <a:off x="821" y="825"/>
                  <a:ext cx="58" cy="19"/>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9" name="Line 49">
                  <a:extLst>
                    <a:ext uri="{FF2B5EF4-FFF2-40B4-BE49-F238E27FC236}">
                      <a16:creationId xmlns:a16="http://schemas.microsoft.com/office/drawing/2014/main" id="{9EEF7B18-43D8-E15C-9730-1F64B3512B6E}"/>
                    </a:ext>
                  </a:extLst>
                </p:cNvPr>
                <p:cNvSpPr>
                  <a:spLocks noChangeShapeType="1"/>
                </p:cNvSpPr>
                <p:nvPr/>
              </p:nvSpPr>
              <p:spPr bwMode="auto">
                <a:xfrm flipH="1" flipV="1">
                  <a:off x="848" y="860"/>
                  <a:ext cx="28" cy="5"/>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0" name="Line 50">
                  <a:extLst>
                    <a:ext uri="{FF2B5EF4-FFF2-40B4-BE49-F238E27FC236}">
                      <a16:creationId xmlns:a16="http://schemas.microsoft.com/office/drawing/2014/main" id="{03AAEE48-7FD8-2F70-1AAA-6F4FC9DC5057}"/>
                    </a:ext>
                  </a:extLst>
                </p:cNvPr>
                <p:cNvSpPr>
                  <a:spLocks noChangeShapeType="1"/>
                </p:cNvSpPr>
                <p:nvPr/>
              </p:nvSpPr>
              <p:spPr bwMode="auto">
                <a:xfrm flipH="1" flipV="1">
                  <a:off x="811" y="880"/>
                  <a:ext cx="65" cy="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1" name="Line 51">
                  <a:extLst>
                    <a:ext uri="{FF2B5EF4-FFF2-40B4-BE49-F238E27FC236}">
                      <a16:creationId xmlns:a16="http://schemas.microsoft.com/office/drawing/2014/main" id="{84E435A0-E9AA-FC72-DA7D-9B54822F1F6A}"/>
                    </a:ext>
                  </a:extLst>
                </p:cNvPr>
                <p:cNvSpPr>
                  <a:spLocks noChangeShapeType="1"/>
                </p:cNvSpPr>
                <p:nvPr/>
              </p:nvSpPr>
              <p:spPr bwMode="auto">
                <a:xfrm flipH="1">
                  <a:off x="851" y="906"/>
                  <a:ext cx="25" cy="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2" name="Line 52">
                  <a:extLst>
                    <a:ext uri="{FF2B5EF4-FFF2-40B4-BE49-F238E27FC236}">
                      <a16:creationId xmlns:a16="http://schemas.microsoft.com/office/drawing/2014/main" id="{6A379C01-2A81-D650-739E-488ED6B22A84}"/>
                    </a:ext>
                  </a:extLst>
                </p:cNvPr>
                <p:cNvSpPr>
                  <a:spLocks noChangeShapeType="1"/>
                </p:cNvSpPr>
                <p:nvPr/>
              </p:nvSpPr>
              <p:spPr bwMode="auto">
                <a:xfrm flipH="1">
                  <a:off x="814" y="927"/>
                  <a:ext cx="75" cy="3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3" name="Line 53">
                  <a:extLst>
                    <a:ext uri="{FF2B5EF4-FFF2-40B4-BE49-F238E27FC236}">
                      <a16:creationId xmlns:a16="http://schemas.microsoft.com/office/drawing/2014/main" id="{7AACB91C-3309-3F09-6921-389DFE0ACBF9}"/>
                    </a:ext>
                  </a:extLst>
                </p:cNvPr>
                <p:cNvSpPr>
                  <a:spLocks noChangeShapeType="1"/>
                </p:cNvSpPr>
                <p:nvPr/>
              </p:nvSpPr>
              <p:spPr bwMode="auto">
                <a:xfrm flipH="1">
                  <a:off x="879" y="948"/>
                  <a:ext cx="21" cy="1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4" name="Line 54">
                  <a:extLst>
                    <a:ext uri="{FF2B5EF4-FFF2-40B4-BE49-F238E27FC236}">
                      <a16:creationId xmlns:a16="http://schemas.microsoft.com/office/drawing/2014/main" id="{7DC82E20-E81C-ADCF-9657-F3AEA16CEFAB}"/>
                    </a:ext>
                  </a:extLst>
                </p:cNvPr>
                <p:cNvSpPr>
                  <a:spLocks noChangeShapeType="1"/>
                </p:cNvSpPr>
                <p:nvPr/>
              </p:nvSpPr>
              <p:spPr bwMode="auto">
                <a:xfrm flipV="1">
                  <a:off x="1068" y="760"/>
                  <a:ext cx="45" cy="3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5" name="Line 55">
                  <a:extLst>
                    <a:ext uri="{FF2B5EF4-FFF2-40B4-BE49-F238E27FC236}">
                      <a16:creationId xmlns:a16="http://schemas.microsoft.com/office/drawing/2014/main" id="{CC3DA2B8-4A6F-3819-ABF9-DEC1657DA0EA}"/>
                    </a:ext>
                  </a:extLst>
                </p:cNvPr>
                <p:cNvSpPr>
                  <a:spLocks noChangeShapeType="1"/>
                </p:cNvSpPr>
                <p:nvPr/>
              </p:nvSpPr>
              <p:spPr bwMode="auto">
                <a:xfrm flipV="1">
                  <a:off x="1081" y="798"/>
                  <a:ext cx="26" cy="1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6" name="Line 56">
                  <a:extLst>
                    <a:ext uri="{FF2B5EF4-FFF2-40B4-BE49-F238E27FC236}">
                      <a16:creationId xmlns:a16="http://schemas.microsoft.com/office/drawing/2014/main" id="{307532A6-D21D-62BA-2274-3FFC7661F77C}"/>
                    </a:ext>
                  </a:extLst>
                </p:cNvPr>
                <p:cNvSpPr>
                  <a:spLocks noChangeShapeType="1"/>
                </p:cNvSpPr>
                <p:nvPr/>
              </p:nvSpPr>
              <p:spPr bwMode="auto">
                <a:xfrm flipV="1">
                  <a:off x="1085" y="814"/>
                  <a:ext cx="59" cy="2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7" name="Line 57">
                  <a:extLst>
                    <a:ext uri="{FF2B5EF4-FFF2-40B4-BE49-F238E27FC236}">
                      <a16:creationId xmlns:a16="http://schemas.microsoft.com/office/drawing/2014/main" id="{ED704B52-77F2-6B01-B9BB-B2D7E38049A1}"/>
                    </a:ext>
                  </a:extLst>
                </p:cNvPr>
                <p:cNvSpPr>
                  <a:spLocks noChangeShapeType="1"/>
                </p:cNvSpPr>
                <p:nvPr/>
              </p:nvSpPr>
              <p:spPr bwMode="auto">
                <a:xfrm flipV="1">
                  <a:off x="1090" y="848"/>
                  <a:ext cx="27" cy="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8" name="Line 58">
                  <a:extLst>
                    <a:ext uri="{FF2B5EF4-FFF2-40B4-BE49-F238E27FC236}">
                      <a16:creationId xmlns:a16="http://schemas.microsoft.com/office/drawing/2014/main" id="{DB4C5B45-E132-9EEC-DC44-8C4ED54B0EF8}"/>
                    </a:ext>
                  </a:extLst>
                </p:cNvPr>
                <p:cNvSpPr>
                  <a:spLocks noChangeShapeType="1"/>
                </p:cNvSpPr>
                <p:nvPr/>
              </p:nvSpPr>
              <p:spPr bwMode="auto">
                <a:xfrm flipV="1">
                  <a:off x="1090" y="870"/>
                  <a:ext cx="62" cy="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9" name="Line 59">
                  <a:extLst>
                    <a:ext uri="{FF2B5EF4-FFF2-40B4-BE49-F238E27FC236}">
                      <a16:creationId xmlns:a16="http://schemas.microsoft.com/office/drawing/2014/main" id="{FFC78280-9A0D-BEDD-0465-A9DDC3F2EDD9}"/>
                    </a:ext>
                  </a:extLst>
                </p:cNvPr>
                <p:cNvSpPr>
                  <a:spLocks noChangeShapeType="1"/>
                </p:cNvSpPr>
                <p:nvPr/>
              </p:nvSpPr>
              <p:spPr bwMode="auto">
                <a:xfrm>
                  <a:off x="1090" y="897"/>
                  <a:ext cx="23" cy="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0" name="Line 60">
                  <a:extLst>
                    <a:ext uri="{FF2B5EF4-FFF2-40B4-BE49-F238E27FC236}">
                      <a16:creationId xmlns:a16="http://schemas.microsoft.com/office/drawing/2014/main" id="{BEE0A1F4-296F-241E-4EF0-5652EDAA91ED}"/>
                    </a:ext>
                  </a:extLst>
                </p:cNvPr>
                <p:cNvSpPr>
                  <a:spLocks noChangeShapeType="1"/>
                </p:cNvSpPr>
                <p:nvPr/>
              </p:nvSpPr>
              <p:spPr bwMode="auto">
                <a:xfrm>
                  <a:off x="1077" y="918"/>
                  <a:ext cx="72" cy="3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1" name="Line 61">
                  <a:extLst>
                    <a:ext uri="{FF2B5EF4-FFF2-40B4-BE49-F238E27FC236}">
                      <a16:creationId xmlns:a16="http://schemas.microsoft.com/office/drawing/2014/main" id="{8E242A19-E8E9-F8CA-B623-0BD630CB78AE}"/>
                    </a:ext>
                  </a:extLst>
                </p:cNvPr>
                <p:cNvSpPr>
                  <a:spLocks noChangeShapeType="1"/>
                </p:cNvSpPr>
                <p:nvPr/>
              </p:nvSpPr>
              <p:spPr bwMode="auto">
                <a:xfrm>
                  <a:off x="1065" y="940"/>
                  <a:ext cx="20" cy="1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2" name="Line 62">
                  <a:extLst>
                    <a:ext uri="{FF2B5EF4-FFF2-40B4-BE49-F238E27FC236}">
                      <a16:creationId xmlns:a16="http://schemas.microsoft.com/office/drawing/2014/main" id="{C8064DD6-7E8E-38D2-B9DE-62637299AF63}"/>
                    </a:ext>
                  </a:extLst>
                </p:cNvPr>
                <p:cNvSpPr>
                  <a:spLocks noChangeShapeType="1"/>
                </p:cNvSpPr>
                <p:nvPr/>
              </p:nvSpPr>
              <p:spPr bwMode="auto">
                <a:xfrm flipH="1">
                  <a:off x="1057" y="763"/>
                  <a:ext cx="15" cy="23"/>
                </a:xfrm>
                <a:prstGeom prst="line">
                  <a:avLst/>
                </a:prstGeom>
                <a:grpFill/>
                <a:ln w="12700">
                  <a:solidFill>
                    <a:srgbClr val="000000"/>
                  </a:solidFill>
                  <a:round/>
                  <a:headEnd/>
                  <a:tailEnd/>
                </a:ln>
              </p:spPr>
              <p:txBody>
                <a:bodyPr/>
                <a:lstStyle/>
                <a:p>
                  <a:pPr>
                    <a:buNone/>
                  </a:pPr>
                  <a:endParaRPr lang="tr-TR" sz="1610">
                    <a:latin typeface="+mj-lt"/>
                  </a:endParaRPr>
                </a:p>
              </p:txBody>
            </p:sp>
          </p:grpSp>
        </p:grpSp>
      </p:grpSp>
      <p:sp>
        <p:nvSpPr>
          <p:cNvPr id="3015743" name="Rectangle 63">
            <a:extLst>
              <a:ext uri="{FF2B5EF4-FFF2-40B4-BE49-F238E27FC236}">
                <a16:creationId xmlns:a16="http://schemas.microsoft.com/office/drawing/2014/main" id="{7BAF308A-918F-BA2F-E49E-CE9F8A9E9266}"/>
              </a:ext>
            </a:extLst>
          </p:cNvPr>
          <p:cNvSpPr>
            <a:spLocks noChangeArrowheads="1"/>
          </p:cNvSpPr>
          <p:nvPr/>
        </p:nvSpPr>
        <p:spPr bwMode="auto">
          <a:xfrm>
            <a:off x="1743966" y="4503548"/>
            <a:ext cx="9001954" cy="1887538"/>
          </a:xfrm>
          <a:prstGeom prst="rect">
            <a:avLst/>
          </a:prstGeom>
          <a:solidFill>
            <a:schemeClr val="accent3"/>
          </a:solidFill>
          <a:ln>
            <a:headEnd/>
            <a:tailEnd/>
          </a:ln>
        </p:spPr>
        <p:style>
          <a:lnRef idx="2">
            <a:schemeClr val="dk1">
              <a:shade val="50000"/>
            </a:schemeClr>
          </a:lnRef>
          <a:fillRef idx="1">
            <a:schemeClr val="dk1"/>
          </a:fillRef>
          <a:effectRef idx="0">
            <a:schemeClr val="dk1"/>
          </a:effectRef>
          <a:fontRef idx="minor">
            <a:schemeClr val="lt1"/>
          </a:fontRef>
        </p:style>
        <p:txBody>
          <a:bodyPr lIns="96216" tIns="48108" rIns="96216" bIns="48108"/>
          <a:lstStyle/>
          <a:p>
            <a:pPr>
              <a:buNone/>
            </a:pPr>
            <a:endParaRPr lang="tr-TR" sz="1610">
              <a:latin typeface="+mj-lt"/>
            </a:endParaRPr>
          </a:p>
        </p:txBody>
      </p:sp>
      <p:sp>
        <p:nvSpPr>
          <p:cNvPr id="3015745" name="Rectangle 65">
            <a:extLst>
              <a:ext uri="{FF2B5EF4-FFF2-40B4-BE49-F238E27FC236}">
                <a16:creationId xmlns:a16="http://schemas.microsoft.com/office/drawing/2014/main" id="{EFF9CA87-EB11-A9D2-2505-918E5B5105CC}"/>
              </a:ext>
            </a:extLst>
          </p:cNvPr>
          <p:cNvSpPr>
            <a:spLocks noChangeArrowheads="1"/>
          </p:cNvSpPr>
          <p:nvPr/>
        </p:nvSpPr>
        <p:spPr bwMode="auto">
          <a:xfrm>
            <a:off x="1893427" y="4628961"/>
            <a:ext cx="6261329" cy="28899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lIns="0" tIns="0" rIns="0" bIns="0">
            <a:spAutoFit/>
          </a:bodyPr>
          <a:lstStyle/>
          <a:p>
            <a:pPr>
              <a:buNone/>
            </a:pPr>
            <a:r>
              <a:rPr lang="en-US" sz="1878" dirty="0">
                <a:solidFill>
                  <a:schemeClr val="bg1"/>
                </a:solidFill>
                <a:latin typeface="+mj-lt"/>
              </a:rPr>
              <a:t>1.  </a:t>
            </a:r>
            <a:r>
              <a:rPr lang="tr-TR" sz="1878" dirty="0">
                <a:solidFill>
                  <a:schemeClr val="bg1"/>
                </a:solidFill>
                <a:latin typeface="+mj-lt"/>
              </a:rPr>
              <a:t> Şu anki proses 35 dakika hedefi ile uyuşuyor  mu ?</a:t>
            </a:r>
            <a:endParaRPr lang="en-US" sz="1610" dirty="0">
              <a:solidFill>
                <a:schemeClr val="bg1"/>
              </a:solidFill>
              <a:latin typeface="+mj-lt"/>
            </a:endParaRPr>
          </a:p>
        </p:txBody>
      </p:sp>
      <p:sp>
        <p:nvSpPr>
          <p:cNvPr id="3015746" name="Rectangle 66">
            <a:extLst>
              <a:ext uri="{FF2B5EF4-FFF2-40B4-BE49-F238E27FC236}">
                <a16:creationId xmlns:a16="http://schemas.microsoft.com/office/drawing/2014/main" id="{980A9A1B-9AE9-6752-CD63-7E2215433279}"/>
              </a:ext>
            </a:extLst>
          </p:cNvPr>
          <p:cNvSpPr>
            <a:spLocks noChangeArrowheads="1"/>
          </p:cNvSpPr>
          <p:nvPr/>
        </p:nvSpPr>
        <p:spPr bwMode="auto">
          <a:xfrm>
            <a:off x="1893427" y="5028779"/>
            <a:ext cx="8730597" cy="57797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pPr>
              <a:buNone/>
            </a:pPr>
            <a:r>
              <a:rPr lang="en-US" sz="1878" dirty="0">
                <a:solidFill>
                  <a:srgbClr val="FFFFFF"/>
                </a:solidFill>
                <a:latin typeface="+mj-lt"/>
              </a:rPr>
              <a:t>2.   </a:t>
            </a:r>
            <a:r>
              <a:rPr lang="tr-TR" sz="1878" dirty="0">
                <a:solidFill>
                  <a:srgbClr val="FFFFFF"/>
                </a:solidFill>
                <a:latin typeface="+mj-lt"/>
              </a:rPr>
              <a:t>Elektrikli Araçların ile gazlı araçların ortalama sefer süresileri İstatistiksel olarak farklı mıdır?</a:t>
            </a:r>
            <a:endParaRPr lang="en-US" sz="1610" dirty="0">
              <a:latin typeface="+mj-lt"/>
            </a:endParaRPr>
          </a:p>
        </p:txBody>
      </p:sp>
      <p:sp>
        <p:nvSpPr>
          <p:cNvPr id="3015747" name="Rectangle 67">
            <a:extLst>
              <a:ext uri="{FF2B5EF4-FFF2-40B4-BE49-F238E27FC236}">
                <a16:creationId xmlns:a16="http://schemas.microsoft.com/office/drawing/2014/main" id="{D03045FD-F178-62C3-8571-F0BCE1B47FDD}"/>
              </a:ext>
            </a:extLst>
          </p:cNvPr>
          <p:cNvSpPr>
            <a:spLocks noChangeArrowheads="1"/>
          </p:cNvSpPr>
          <p:nvPr/>
        </p:nvSpPr>
        <p:spPr bwMode="auto">
          <a:xfrm>
            <a:off x="1893427" y="5717586"/>
            <a:ext cx="8706686" cy="28899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pPr>
              <a:buNone/>
            </a:pPr>
            <a:r>
              <a:rPr lang="tr-TR" sz="1878" dirty="0">
                <a:solidFill>
                  <a:srgbClr val="FFFFFF"/>
                </a:solidFill>
                <a:latin typeface="+mj-lt"/>
              </a:rPr>
              <a:t>3. Yeni uygulama sefer süresini 10 dakika veya daha fazla </a:t>
            </a:r>
            <a:r>
              <a:rPr lang="tr-TR" sz="1878" dirty="0">
                <a:solidFill>
                  <a:schemeClr val="bg1"/>
                </a:solidFill>
                <a:latin typeface="+mj-lt"/>
              </a:rPr>
              <a:t>azaltmış mıdır?</a:t>
            </a:r>
            <a:endParaRPr lang="en-US" sz="1878" dirty="0">
              <a:solidFill>
                <a:schemeClr val="bg1"/>
              </a:solidFill>
              <a:latin typeface="+mj-lt"/>
            </a:endParaRPr>
          </a:p>
        </p:txBody>
      </p:sp>
      <p:sp>
        <p:nvSpPr>
          <p:cNvPr id="3015748" name="Rectangle 68">
            <a:extLst>
              <a:ext uri="{FF2B5EF4-FFF2-40B4-BE49-F238E27FC236}">
                <a16:creationId xmlns:a16="http://schemas.microsoft.com/office/drawing/2014/main" id="{DF755945-A4F7-ECDB-90D6-A6EB6ABA89BB}"/>
              </a:ext>
            </a:extLst>
          </p:cNvPr>
          <p:cNvSpPr>
            <a:spLocks noChangeArrowheads="1"/>
          </p:cNvSpPr>
          <p:nvPr/>
        </p:nvSpPr>
        <p:spPr bwMode="auto">
          <a:xfrm>
            <a:off x="2960409" y="1067489"/>
            <a:ext cx="8791617" cy="246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600"/>
              </a:spcBef>
              <a:buNone/>
            </a:pPr>
            <a:r>
              <a:rPr lang="tr-TR" sz="1878" i="1" dirty="0">
                <a:solidFill>
                  <a:srgbClr val="000000"/>
                </a:solidFill>
                <a:latin typeface="+mj-lt"/>
              </a:rPr>
              <a:t>	</a:t>
            </a:r>
            <a:r>
              <a:rPr lang="tr-TR" sz="1878" i="1" dirty="0" err="1">
                <a:solidFill>
                  <a:srgbClr val="000000"/>
                </a:solidFill>
                <a:latin typeface="+mj-lt"/>
              </a:rPr>
              <a:t>SmartTrans</a:t>
            </a:r>
            <a:r>
              <a:rPr lang="tr-TR" sz="1878" i="1" dirty="0">
                <a:solidFill>
                  <a:srgbClr val="000000"/>
                </a:solidFill>
                <a:latin typeface="+mj-lt"/>
              </a:rPr>
              <a:t> toplu taşımacılık şehir 20 </a:t>
            </a:r>
            <a:r>
              <a:rPr lang="tr-TR" sz="1878" i="1" dirty="0" err="1">
                <a:solidFill>
                  <a:srgbClr val="000000"/>
                </a:solidFill>
                <a:latin typeface="+mj-lt"/>
              </a:rPr>
              <a:t>durakdan</a:t>
            </a:r>
            <a:r>
              <a:rPr lang="tr-TR" sz="1878" i="1" dirty="0">
                <a:solidFill>
                  <a:srgbClr val="000000"/>
                </a:solidFill>
                <a:latin typeface="+mj-lt"/>
              </a:rPr>
              <a:t> oluşan bir şehir içi hattı için bir inceleme başlatmak istiyor. </a:t>
            </a:r>
          </a:p>
          <a:p>
            <a:pPr>
              <a:spcBef>
                <a:spcPts val="600"/>
              </a:spcBef>
              <a:buNone/>
            </a:pPr>
            <a:r>
              <a:rPr lang="tr-TR" sz="1878" i="1" dirty="0">
                <a:solidFill>
                  <a:srgbClr val="000000"/>
                </a:solidFill>
                <a:latin typeface="+mj-lt"/>
              </a:rPr>
              <a:t>	Merkez Müdürü, ALİ ve birkaç şoför ile sefer süresini azaltacak Yeni bir uygulama üzerinde çalışmaktalar. Hedef, sefer süresinin 15-20 duraklı hatlar için 35 dakika veya daha altına indirmek. </a:t>
            </a:r>
          </a:p>
          <a:p>
            <a:pPr>
              <a:spcBef>
                <a:spcPts val="600"/>
              </a:spcBef>
              <a:buNone/>
            </a:pPr>
            <a:r>
              <a:rPr lang="tr-TR" sz="1878" i="1" dirty="0">
                <a:solidFill>
                  <a:srgbClr val="000000"/>
                </a:solidFill>
                <a:latin typeface="+mj-lt"/>
              </a:rPr>
              <a:t>	Ekip, Araç tipinin çevrim zamanı üzerine etkili olabileceğini düşünmektedir. Ayrıca, yeni bir uygulama tasarlayarak, toplam sefer süresini 10 Dakika ve daha fazla azaltmayı düşünmektedirler.</a:t>
            </a:r>
            <a:endParaRPr lang="en-US" sz="1610" dirty="0">
              <a:latin typeface="+mj-lt"/>
            </a:endParaRPr>
          </a:p>
        </p:txBody>
      </p:sp>
      <p:sp>
        <p:nvSpPr>
          <p:cNvPr id="3" name="Veri Yer Tutucusu 2">
            <a:extLst>
              <a:ext uri="{FF2B5EF4-FFF2-40B4-BE49-F238E27FC236}">
                <a16:creationId xmlns:a16="http://schemas.microsoft.com/office/drawing/2014/main" id="{E56B9D9A-4E9D-5526-C650-364B1018CC36}"/>
              </a:ext>
            </a:extLst>
          </p:cNvPr>
          <p:cNvSpPr>
            <a:spLocks noGrp="1"/>
          </p:cNvSpPr>
          <p:nvPr>
            <p:ph type="dt" sz="half" idx="10"/>
          </p:nvPr>
        </p:nvSpPr>
        <p:spPr/>
        <p:txBody>
          <a:bodyPr/>
          <a:lstStyle/>
          <a:p>
            <a:endParaRPr lang="tr-TR" dirty="0">
              <a:latin typeface="+mj-lt"/>
            </a:endParaRPr>
          </a:p>
        </p:txBody>
      </p:sp>
      <p:sp>
        <p:nvSpPr>
          <p:cNvPr id="2" name="Başlık 1">
            <a:extLst>
              <a:ext uri="{FF2B5EF4-FFF2-40B4-BE49-F238E27FC236}">
                <a16:creationId xmlns:a16="http://schemas.microsoft.com/office/drawing/2014/main" id="{ADC24F0D-0CE0-1D0E-0775-53C24FB7FD5D}"/>
              </a:ext>
            </a:extLst>
          </p:cNvPr>
          <p:cNvSpPr>
            <a:spLocks noGrp="1"/>
          </p:cNvSpPr>
          <p:nvPr>
            <p:ph type="title"/>
          </p:nvPr>
        </p:nvSpPr>
        <p:spPr/>
        <p:txBody>
          <a:bodyPr/>
          <a:lstStyle/>
          <a:p>
            <a:r>
              <a:rPr lang="tr-TR" dirty="0">
                <a:latin typeface="+mj-lt"/>
              </a:rPr>
              <a:t>Örnek</a:t>
            </a:r>
          </a:p>
        </p:txBody>
      </p:sp>
      <p:sp>
        <p:nvSpPr>
          <p:cNvPr id="5" name="Slayt Numarası Yer Tutucusu 4">
            <a:extLst>
              <a:ext uri="{FF2B5EF4-FFF2-40B4-BE49-F238E27FC236}">
                <a16:creationId xmlns:a16="http://schemas.microsoft.com/office/drawing/2014/main" id="{38C52D0D-D700-E57B-21A6-F086DFF1BDD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85</a:t>
            </a:fld>
            <a:endParaRPr lang="tr-TR">
              <a:latin typeface="+mj-lt"/>
            </a:endParaRPr>
          </a:p>
        </p:txBody>
      </p:sp>
    </p:spTree>
    <p:extLst>
      <p:ext uri="{BB962C8B-B14F-4D97-AF65-F5344CB8AC3E}">
        <p14:creationId xmlns:p14="http://schemas.microsoft.com/office/powerpoint/2010/main" val="6520197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BA8A6-E51B-C457-73F9-21410F5CA838}"/>
            </a:ext>
          </a:extLst>
        </p:cNvPr>
        <p:cNvGrpSpPr/>
        <p:nvPr/>
      </p:nvGrpSpPr>
      <p:grpSpPr>
        <a:xfrm>
          <a:off x="0" y="0"/>
          <a:ext cx="0" cy="0"/>
          <a:chOff x="0" y="0"/>
          <a:chExt cx="0" cy="0"/>
        </a:xfrm>
      </p:grpSpPr>
      <p:pic>
        <p:nvPicPr>
          <p:cNvPr id="8" name="Resim 7">
            <a:extLst>
              <a:ext uri="{FF2B5EF4-FFF2-40B4-BE49-F238E27FC236}">
                <a16:creationId xmlns:a16="http://schemas.microsoft.com/office/drawing/2014/main" id="{58103265-F9D2-34BA-87C7-80DFE37A1FBC}"/>
              </a:ext>
            </a:extLst>
          </p:cNvPr>
          <p:cNvPicPr>
            <a:picLocks noChangeAspect="1"/>
          </p:cNvPicPr>
          <p:nvPr/>
        </p:nvPicPr>
        <p:blipFill>
          <a:blip r:embed="rId2"/>
          <a:srcRect r="10705"/>
          <a:stretch>
            <a:fillRect/>
          </a:stretch>
        </p:blipFill>
        <p:spPr>
          <a:xfrm>
            <a:off x="912237" y="1566403"/>
            <a:ext cx="3865953" cy="4598654"/>
          </a:xfrm>
          <a:prstGeom prst="rect">
            <a:avLst/>
          </a:prstGeom>
        </p:spPr>
      </p:pic>
      <p:grpSp>
        <p:nvGrpSpPr>
          <p:cNvPr id="3018755" name="Group 3">
            <a:extLst>
              <a:ext uri="{FF2B5EF4-FFF2-40B4-BE49-F238E27FC236}">
                <a16:creationId xmlns:a16="http://schemas.microsoft.com/office/drawing/2014/main" id="{8CB057BB-774C-6342-E1DE-A5DD70CD4CB9}"/>
              </a:ext>
            </a:extLst>
          </p:cNvPr>
          <p:cNvGrpSpPr>
            <a:grpSpLocks/>
          </p:cNvGrpSpPr>
          <p:nvPr/>
        </p:nvGrpSpPr>
        <p:grpSpPr bwMode="auto">
          <a:xfrm>
            <a:off x="5786375" y="1472054"/>
            <a:ext cx="5565838" cy="4333876"/>
            <a:chOff x="2214" y="1350"/>
            <a:chExt cx="3066" cy="2730"/>
          </a:xfrm>
        </p:grpSpPr>
        <p:sp>
          <p:nvSpPr>
            <p:cNvPr id="3018756" name="Rectangle 4">
              <a:extLst>
                <a:ext uri="{FF2B5EF4-FFF2-40B4-BE49-F238E27FC236}">
                  <a16:creationId xmlns:a16="http://schemas.microsoft.com/office/drawing/2014/main" id="{2DFBFD77-79DC-440E-EA20-BB9D91EE4578}"/>
                </a:ext>
              </a:extLst>
            </p:cNvPr>
            <p:cNvSpPr>
              <a:spLocks noChangeArrowheads="1"/>
            </p:cNvSpPr>
            <p:nvPr/>
          </p:nvSpPr>
          <p:spPr bwMode="auto">
            <a:xfrm>
              <a:off x="2310" y="1472"/>
              <a:ext cx="2970" cy="2608"/>
            </a:xfrm>
            <a:prstGeom prst="rect">
              <a:avLst/>
            </a:prstGeom>
            <a:solidFill>
              <a:srgbClr val="000000"/>
            </a:solidFill>
            <a:ln w="12700">
              <a:noFill/>
              <a:miter lim="800000"/>
              <a:headEnd/>
              <a:tailEnd/>
            </a:ln>
          </p:spPr>
          <p:txBody>
            <a:bodyPr/>
            <a:lstStyle/>
            <a:p>
              <a:pPr>
                <a:buNone/>
              </a:pPr>
              <a:endParaRPr lang="tr-TR" sz="1610">
                <a:latin typeface="+mj-lt"/>
              </a:endParaRPr>
            </a:p>
          </p:txBody>
        </p:sp>
        <p:sp>
          <p:nvSpPr>
            <p:cNvPr id="3018757" name="Rectangle 5">
              <a:extLst>
                <a:ext uri="{FF2B5EF4-FFF2-40B4-BE49-F238E27FC236}">
                  <a16:creationId xmlns:a16="http://schemas.microsoft.com/office/drawing/2014/main" id="{BE385B35-C3BF-4E92-1B0C-AD8E234D2718}"/>
                </a:ext>
              </a:extLst>
            </p:cNvPr>
            <p:cNvSpPr>
              <a:spLocks noChangeArrowheads="1"/>
            </p:cNvSpPr>
            <p:nvPr/>
          </p:nvSpPr>
          <p:spPr bwMode="auto">
            <a:xfrm>
              <a:off x="2214" y="1350"/>
              <a:ext cx="2970" cy="2608"/>
            </a:xfrm>
            <a:prstGeom prst="rect">
              <a:avLst/>
            </a:prstGeom>
            <a:solidFill>
              <a:srgbClr val="FFFFFF"/>
            </a:solidFill>
            <a:ln w="12700">
              <a:noFill/>
              <a:miter lim="800000"/>
              <a:headEnd/>
              <a:tailEnd/>
            </a:ln>
          </p:spPr>
          <p:txBody>
            <a:bodyPr/>
            <a:lstStyle/>
            <a:p>
              <a:pPr>
                <a:buNone/>
              </a:pPr>
              <a:endParaRPr lang="tr-TR" sz="1610">
                <a:latin typeface="+mj-lt"/>
              </a:endParaRPr>
            </a:p>
          </p:txBody>
        </p:sp>
      </p:grpSp>
      <p:sp>
        <p:nvSpPr>
          <p:cNvPr id="3018758" name="Rectangle 6">
            <a:extLst>
              <a:ext uri="{FF2B5EF4-FFF2-40B4-BE49-F238E27FC236}">
                <a16:creationId xmlns:a16="http://schemas.microsoft.com/office/drawing/2014/main" id="{CD79EB4E-5767-E724-4EDB-F91B0D244C8F}"/>
              </a:ext>
            </a:extLst>
          </p:cNvPr>
          <p:cNvSpPr>
            <a:spLocks noChangeArrowheads="1"/>
          </p:cNvSpPr>
          <p:nvPr/>
        </p:nvSpPr>
        <p:spPr bwMode="auto">
          <a:xfrm>
            <a:off x="3853726" y="841376"/>
            <a:ext cx="715657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latin typeface="+mj-lt"/>
            </a:endParaRPr>
          </a:p>
        </p:txBody>
      </p:sp>
      <p:sp>
        <p:nvSpPr>
          <p:cNvPr id="3018759" name="Rectangle 7">
            <a:extLst>
              <a:ext uri="{FF2B5EF4-FFF2-40B4-BE49-F238E27FC236}">
                <a16:creationId xmlns:a16="http://schemas.microsoft.com/office/drawing/2014/main" id="{ACCBB3D7-A50D-0886-C7A6-099E6190A15A}"/>
              </a:ext>
            </a:extLst>
          </p:cNvPr>
          <p:cNvSpPr>
            <a:spLocks noChangeArrowheads="1"/>
          </p:cNvSpPr>
          <p:nvPr/>
        </p:nvSpPr>
        <p:spPr bwMode="auto">
          <a:xfrm>
            <a:off x="5326458" y="1095312"/>
            <a:ext cx="4230325"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tr-TR" sz="2800" dirty="0">
                <a:solidFill>
                  <a:srgbClr val="000000"/>
                </a:solidFill>
                <a:latin typeface="+mj-lt"/>
              </a:rPr>
              <a:t>İki - Örnek Karşılaştırması</a:t>
            </a:r>
            <a:r>
              <a:rPr lang="en-US" sz="2800" dirty="0">
                <a:solidFill>
                  <a:srgbClr val="000000"/>
                </a:solidFill>
                <a:latin typeface="+mj-lt"/>
              </a:rPr>
              <a:t> </a:t>
            </a:r>
            <a:endParaRPr lang="en-US" sz="2800" dirty="0">
              <a:latin typeface="+mj-lt"/>
            </a:endParaRPr>
          </a:p>
        </p:txBody>
      </p:sp>
      <p:sp>
        <p:nvSpPr>
          <p:cNvPr id="3018761" name="Rectangle 9">
            <a:extLst>
              <a:ext uri="{FF2B5EF4-FFF2-40B4-BE49-F238E27FC236}">
                <a16:creationId xmlns:a16="http://schemas.microsoft.com/office/drawing/2014/main" id="{8F17C859-4281-A59A-A20E-2E0177E3FD35}"/>
              </a:ext>
            </a:extLst>
          </p:cNvPr>
          <p:cNvSpPr>
            <a:spLocks noChangeArrowheads="1"/>
          </p:cNvSpPr>
          <p:nvPr/>
        </p:nvSpPr>
        <p:spPr bwMode="auto">
          <a:xfrm>
            <a:off x="5184537" y="2117728"/>
            <a:ext cx="4661303" cy="28416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6216" tIns="48108" rIns="96216" bIns="48108"/>
          <a:lstStyle/>
          <a:p>
            <a:pPr>
              <a:buNone/>
            </a:pPr>
            <a:endParaRPr lang="tr-TR" sz="1610">
              <a:latin typeface="+mj-lt"/>
            </a:endParaRPr>
          </a:p>
        </p:txBody>
      </p:sp>
      <p:sp>
        <p:nvSpPr>
          <p:cNvPr id="3018762" name="Rectangle 10">
            <a:extLst>
              <a:ext uri="{FF2B5EF4-FFF2-40B4-BE49-F238E27FC236}">
                <a16:creationId xmlns:a16="http://schemas.microsoft.com/office/drawing/2014/main" id="{A5153CA7-171B-0DF2-230F-7AF256A6590C}"/>
              </a:ext>
            </a:extLst>
          </p:cNvPr>
          <p:cNvSpPr>
            <a:spLocks noChangeArrowheads="1"/>
          </p:cNvSpPr>
          <p:nvPr/>
        </p:nvSpPr>
        <p:spPr bwMode="auto">
          <a:xfrm>
            <a:off x="5375147" y="2043116"/>
            <a:ext cx="1005083"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en-US" sz="1878" u="sng" dirty="0">
                <a:solidFill>
                  <a:srgbClr val="000000"/>
                </a:solidFill>
                <a:latin typeface="+mj-lt"/>
              </a:rPr>
              <a:t>Pro</a:t>
            </a:r>
            <a:r>
              <a:rPr lang="tr-TR" sz="1878" u="sng" dirty="0" err="1">
                <a:solidFill>
                  <a:srgbClr val="000000"/>
                </a:solidFill>
                <a:latin typeface="+mj-lt"/>
              </a:rPr>
              <a:t>sedür</a:t>
            </a:r>
            <a:endParaRPr lang="en-US" sz="1610" dirty="0">
              <a:latin typeface="+mj-lt"/>
            </a:endParaRPr>
          </a:p>
        </p:txBody>
      </p:sp>
      <p:sp>
        <p:nvSpPr>
          <p:cNvPr id="3018763" name="Rectangle 11">
            <a:extLst>
              <a:ext uri="{FF2B5EF4-FFF2-40B4-BE49-F238E27FC236}">
                <a16:creationId xmlns:a16="http://schemas.microsoft.com/office/drawing/2014/main" id="{58DC304A-6B35-B765-390D-1042282ECA6A}"/>
              </a:ext>
            </a:extLst>
          </p:cNvPr>
          <p:cNvSpPr>
            <a:spLocks noChangeArrowheads="1"/>
          </p:cNvSpPr>
          <p:nvPr/>
        </p:nvSpPr>
        <p:spPr bwMode="auto">
          <a:xfrm>
            <a:off x="5299508" y="2545255"/>
            <a:ext cx="1707199"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en-US" sz="1878" dirty="0">
                <a:solidFill>
                  <a:srgbClr val="000000"/>
                </a:solidFill>
                <a:latin typeface="+mj-lt"/>
              </a:rPr>
              <a:t>1)  </a:t>
            </a:r>
            <a:r>
              <a:rPr lang="tr-TR" sz="1878" dirty="0">
                <a:solidFill>
                  <a:srgbClr val="000000"/>
                </a:solidFill>
                <a:latin typeface="+mj-lt"/>
              </a:rPr>
              <a:t>Hipotezi Kur</a:t>
            </a:r>
            <a:endParaRPr lang="en-US" sz="1610" dirty="0">
              <a:latin typeface="+mj-lt"/>
            </a:endParaRPr>
          </a:p>
        </p:txBody>
      </p:sp>
      <p:sp>
        <p:nvSpPr>
          <p:cNvPr id="3018764" name="Rectangle 12">
            <a:extLst>
              <a:ext uri="{FF2B5EF4-FFF2-40B4-BE49-F238E27FC236}">
                <a16:creationId xmlns:a16="http://schemas.microsoft.com/office/drawing/2014/main" id="{565079F1-D937-C710-2A81-847CCFE3523D}"/>
              </a:ext>
            </a:extLst>
          </p:cNvPr>
          <p:cNvSpPr>
            <a:spLocks noChangeArrowheads="1"/>
          </p:cNvSpPr>
          <p:nvPr/>
        </p:nvSpPr>
        <p:spPr bwMode="auto">
          <a:xfrm>
            <a:off x="5274698" y="3911268"/>
            <a:ext cx="5123808"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None/>
            </a:pPr>
            <a:r>
              <a:rPr lang="en-US" sz="1878" dirty="0">
                <a:solidFill>
                  <a:srgbClr val="000000"/>
                </a:solidFill>
                <a:latin typeface="+mj-lt"/>
              </a:rPr>
              <a:t>2)  </a:t>
            </a:r>
            <a:r>
              <a:rPr lang="tr-TR" sz="1878" dirty="0">
                <a:solidFill>
                  <a:srgbClr val="000000"/>
                </a:solidFill>
                <a:latin typeface="+mj-lt"/>
              </a:rPr>
              <a:t>Açınız</a:t>
            </a:r>
            <a:r>
              <a:rPr lang="en-US" sz="1878" dirty="0">
                <a:solidFill>
                  <a:srgbClr val="000000"/>
                </a:solidFill>
                <a:latin typeface="+mj-lt"/>
              </a:rPr>
              <a:t> Minitab </a:t>
            </a:r>
            <a:r>
              <a:rPr lang="tr-TR" sz="1878" dirty="0">
                <a:solidFill>
                  <a:srgbClr val="000000"/>
                </a:solidFill>
                <a:latin typeface="+mj-lt"/>
              </a:rPr>
              <a:t>dosyası; UITP </a:t>
            </a:r>
            <a:r>
              <a:rPr lang="tr-TR" sz="1878" dirty="0" err="1">
                <a:solidFill>
                  <a:srgbClr val="000000"/>
                </a:solidFill>
                <a:latin typeface="+mj-lt"/>
              </a:rPr>
              <a:t>hipotez.mpx</a:t>
            </a:r>
            <a:endParaRPr lang="en-US" sz="1610" b="1" dirty="0">
              <a:solidFill>
                <a:srgbClr val="0033CC"/>
              </a:solidFill>
              <a:latin typeface="+mj-lt"/>
            </a:endParaRPr>
          </a:p>
        </p:txBody>
      </p:sp>
      <p:sp>
        <p:nvSpPr>
          <p:cNvPr id="3018767" name="Rectangle 15">
            <a:extLst>
              <a:ext uri="{FF2B5EF4-FFF2-40B4-BE49-F238E27FC236}">
                <a16:creationId xmlns:a16="http://schemas.microsoft.com/office/drawing/2014/main" id="{9F5DC220-8EBF-2E0F-24EC-E76D1547B0F2}"/>
              </a:ext>
            </a:extLst>
          </p:cNvPr>
          <p:cNvSpPr>
            <a:spLocks noChangeArrowheads="1"/>
          </p:cNvSpPr>
          <p:nvPr/>
        </p:nvSpPr>
        <p:spPr bwMode="auto">
          <a:xfrm>
            <a:off x="6770071" y="4598654"/>
            <a:ext cx="2284280"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l">
              <a:buNone/>
            </a:pPr>
            <a:r>
              <a:rPr lang="tr-TR" sz="1878" b="1" i="1" dirty="0">
                <a:solidFill>
                  <a:srgbClr val="000000"/>
                </a:solidFill>
                <a:latin typeface="+mj-lt"/>
              </a:rPr>
              <a:t>Eğer</a:t>
            </a:r>
            <a:r>
              <a:rPr lang="en-US" sz="1878" b="1" i="1" dirty="0">
                <a:solidFill>
                  <a:srgbClr val="000000"/>
                </a:solidFill>
                <a:latin typeface="+mj-lt"/>
              </a:rPr>
              <a:t> p-</a:t>
            </a:r>
            <a:r>
              <a:rPr lang="tr-TR" sz="1878" b="1" i="1" dirty="0">
                <a:solidFill>
                  <a:srgbClr val="000000"/>
                </a:solidFill>
                <a:latin typeface="+mj-lt"/>
              </a:rPr>
              <a:t>değeri</a:t>
            </a:r>
            <a:r>
              <a:rPr lang="en-US" sz="1878" b="1" i="1" dirty="0">
                <a:solidFill>
                  <a:srgbClr val="000000"/>
                </a:solidFill>
                <a:latin typeface="+mj-lt"/>
              </a:rPr>
              <a:t> &lt; .05,</a:t>
            </a:r>
            <a:endParaRPr lang="en-US" sz="1610" dirty="0">
              <a:latin typeface="+mj-lt"/>
            </a:endParaRPr>
          </a:p>
        </p:txBody>
      </p:sp>
      <p:sp>
        <p:nvSpPr>
          <p:cNvPr id="3018768" name="Rectangle 16">
            <a:extLst>
              <a:ext uri="{FF2B5EF4-FFF2-40B4-BE49-F238E27FC236}">
                <a16:creationId xmlns:a16="http://schemas.microsoft.com/office/drawing/2014/main" id="{08A4001C-9845-ED56-406D-D8DFACFD0A0F}"/>
              </a:ext>
            </a:extLst>
          </p:cNvPr>
          <p:cNvSpPr>
            <a:spLocks noChangeArrowheads="1"/>
          </p:cNvSpPr>
          <p:nvPr/>
        </p:nvSpPr>
        <p:spPr bwMode="auto">
          <a:xfrm>
            <a:off x="6335868" y="4873293"/>
            <a:ext cx="2983894"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l">
              <a:buNone/>
            </a:pPr>
            <a:r>
              <a:rPr lang="tr-TR" sz="1878" b="1" i="1" dirty="0">
                <a:solidFill>
                  <a:srgbClr val="000000"/>
                </a:solidFill>
                <a:latin typeface="+mj-lt"/>
              </a:rPr>
              <a:t>Yokluk hipotezini ret edin</a:t>
            </a:r>
            <a:r>
              <a:rPr lang="en-US" sz="1878" b="1" i="1" dirty="0">
                <a:solidFill>
                  <a:srgbClr val="000000"/>
                </a:solidFill>
                <a:latin typeface="+mj-lt"/>
              </a:rPr>
              <a:t>.</a:t>
            </a:r>
            <a:endParaRPr lang="en-US" sz="1610" dirty="0">
              <a:latin typeface="+mj-lt"/>
            </a:endParaRPr>
          </a:p>
        </p:txBody>
      </p:sp>
      <p:sp>
        <p:nvSpPr>
          <p:cNvPr id="3018769" name="Rectangle 17">
            <a:extLst>
              <a:ext uri="{FF2B5EF4-FFF2-40B4-BE49-F238E27FC236}">
                <a16:creationId xmlns:a16="http://schemas.microsoft.com/office/drawing/2014/main" id="{E7608A1A-E1CF-DD21-F984-BC86817650D8}"/>
              </a:ext>
            </a:extLst>
          </p:cNvPr>
          <p:cNvSpPr>
            <a:spLocks noChangeArrowheads="1"/>
          </p:cNvSpPr>
          <p:nvPr/>
        </p:nvSpPr>
        <p:spPr bwMode="auto">
          <a:xfrm>
            <a:off x="7190683" y="2720676"/>
            <a:ext cx="1712033" cy="1035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6216" tIns="48108" rIns="96216" bIns="48108"/>
          <a:lstStyle/>
          <a:p>
            <a:pPr>
              <a:buNone/>
            </a:pPr>
            <a:endParaRPr lang="tr-TR" sz="1610">
              <a:latin typeface="+mj-lt"/>
            </a:endParaRPr>
          </a:p>
        </p:txBody>
      </p:sp>
      <p:sp>
        <p:nvSpPr>
          <p:cNvPr id="3018803" name="Oval 51">
            <a:extLst>
              <a:ext uri="{FF2B5EF4-FFF2-40B4-BE49-F238E27FC236}">
                <a16:creationId xmlns:a16="http://schemas.microsoft.com/office/drawing/2014/main" id="{1EF322E9-DD2A-5691-9A65-0C8619B13CD2}"/>
              </a:ext>
            </a:extLst>
          </p:cNvPr>
          <p:cNvSpPr>
            <a:spLocks noChangeArrowheads="1"/>
          </p:cNvSpPr>
          <p:nvPr/>
        </p:nvSpPr>
        <p:spPr bwMode="auto">
          <a:xfrm>
            <a:off x="1411617" y="1033904"/>
            <a:ext cx="3190134" cy="5210176"/>
          </a:xfrm>
          <a:custGeom>
            <a:avLst/>
            <a:gdLst>
              <a:gd name="connsiteX0" fmla="*/ 0 w 3190134"/>
              <a:gd name="connsiteY0" fmla="*/ 2605088 h 5210176"/>
              <a:gd name="connsiteX1" fmla="*/ 1595067 w 3190134"/>
              <a:gd name="connsiteY1" fmla="*/ 0 h 5210176"/>
              <a:gd name="connsiteX2" fmla="*/ 3190134 w 3190134"/>
              <a:gd name="connsiteY2" fmla="*/ 2605088 h 5210176"/>
              <a:gd name="connsiteX3" fmla="*/ 1595067 w 3190134"/>
              <a:gd name="connsiteY3" fmla="*/ 5210176 h 5210176"/>
              <a:gd name="connsiteX4" fmla="*/ 0 w 3190134"/>
              <a:gd name="connsiteY4" fmla="*/ 2605088 h 521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4" h="5210176" extrusionOk="0">
                <a:moveTo>
                  <a:pt x="0" y="2605088"/>
                </a:moveTo>
                <a:cubicBezTo>
                  <a:pt x="-46298" y="1036910"/>
                  <a:pt x="704303" y="-119324"/>
                  <a:pt x="1595067" y="0"/>
                </a:cubicBezTo>
                <a:cubicBezTo>
                  <a:pt x="2260974" y="-52079"/>
                  <a:pt x="2943653" y="1212764"/>
                  <a:pt x="3190134" y="2605088"/>
                </a:cubicBezTo>
                <a:cubicBezTo>
                  <a:pt x="3254875" y="4180798"/>
                  <a:pt x="2574300" y="5169341"/>
                  <a:pt x="1595067" y="5210176"/>
                </a:cubicBezTo>
                <a:cubicBezTo>
                  <a:pt x="777580" y="5213178"/>
                  <a:pt x="10094" y="4159167"/>
                  <a:pt x="0" y="2605088"/>
                </a:cubicBezTo>
                <a:close/>
              </a:path>
            </a:pathLst>
          </a:custGeom>
          <a:noFill/>
          <a:ln w="50800">
            <a:solidFill>
              <a:schemeClr val="accent3"/>
            </a:solidFill>
            <a:round/>
            <a:headEnd/>
            <a:tailEnd/>
            <a:extLst>
              <a:ext uri="{C807C97D-BFC1-408E-A445-0C87EB9F89A2}">
                <ask:lineSketchStyleProps xmlns:ask="http://schemas.microsoft.com/office/drawing/2018/sketchyshapes" sd="264327539">
                  <a:prstGeom prst="ellipse">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txBody>
          <a:bodyPr lIns="96216" tIns="48108" rIns="96216" bIns="48108"/>
          <a:lstStyle/>
          <a:p>
            <a:endParaRPr lang="tr-TR" sz="1610">
              <a:latin typeface="+mj-lt"/>
            </a:endParaRPr>
          </a:p>
        </p:txBody>
      </p:sp>
      <p:sp>
        <p:nvSpPr>
          <p:cNvPr id="3" name="Veri Yer Tutucusu 2">
            <a:extLst>
              <a:ext uri="{FF2B5EF4-FFF2-40B4-BE49-F238E27FC236}">
                <a16:creationId xmlns:a16="http://schemas.microsoft.com/office/drawing/2014/main" id="{9C8F9637-BECD-90F5-A9E6-6B2F146649A6}"/>
              </a:ext>
            </a:extLst>
          </p:cNvPr>
          <p:cNvSpPr>
            <a:spLocks noGrp="1"/>
          </p:cNvSpPr>
          <p:nvPr>
            <p:ph type="dt" sz="half" idx="10"/>
          </p:nvPr>
        </p:nvSpPr>
        <p:spPr/>
        <p:txBody>
          <a:bodyPr/>
          <a:lstStyle/>
          <a:p>
            <a:endParaRPr lang="tr-TR" dirty="0">
              <a:latin typeface="+mj-lt"/>
            </a:endParaRPr>
          </a:p>
        </p:txBody>
      </p:sp>
      <p:sp>
        <p:nvSpPr>
          <p:cNvPr id="2" name="Başlık 1">
            <a:extLst>
              <a:ext uri="{FF2B5EF4-FFF2-40B4-BE49-F238E27FC236}">
                <a16:creationId xmlns:a16="http://schemas.microsoft.com/office/drawing/2014/main" id="{2D452B8A-6546-BDA9-8A6C-D39DFBA84866}"/>
              </a:ext>
            </a:extLst>
          </p:cNvPr>
          <p:cNvSpPr>
            <a:spLocks noGrp="1"/>
          </p:cNvSpPr>
          <p:nvPr>
            <p:ph type="title"/>
          </p:nvPr>
        </p:nvSpPr>
        <p:spPr>
          <a:xfrm>
            <a:off x="1578163" y="331230"/>
            <a:ext cx="10480917" cy="654412"/>
          </a:xfrm>
        </p:spPr>
        <p:txBody>
          <a:bodyPr/>
          <a:lstStyle/>
          <a:p>
            <a:r>
              <a:rPr lang="tr-TR" dirty="0">
                <a:latin typeface="+mj-lt"/>
              </a:rPr>
              <a:t>Örnek</a:t>
            </a:r>
          </a:p>
        </p:txBody>
      </p:sp>
      <p:sp>
        <p:nvSpPr>
          <p:cNvPr id="5" name="Slayt Numarası Yer Tutucusu 4">
            <a:extLst>
              <a:ext uri="{FF2B5EF4-FFF2-40B4-BE49-F238E27FC236}">
                <a16:creationId xmlns:a16="http://schemas.microsoft.com/office/drawing/2014/main" id="{103C5C78-4BD6-9EB0-E589-C7CC1512DD9D}"/>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86</a:t>
            </a:fld>
            <a:endParaRPr lang="tr-TR">
              <a:latin typeface="+mj-lt"/>
            </a:endParaRPr>
          </a:p>
        </p:txBody>
      </p:sp>
      <p:grpSp>
        <p:nvGrpSpPr>
          <p:cNvPr id="3018781" name="Group 29">
            <a:extLst>
              <a:ext uri="{FF2B5EF4-FFF2-40B4-BE49-F238E27FC236}">
                <a16:creationId xmlns:a16="http://schemas.microsoft.com/office/drawing/2014/main" id="{D561E610-2B88-D3B3-9FCA-6DA3A24A0A74}"/>
              </a:ext>
            </a:extLst>
          </p:cNvPr>
          <p:cNvGrpSpPr>
            <a:grpSpLocks/>
          </p:cNvGrpSpPr>
          <p:nvPr/>
        </p:nvGrpSpPr>
        <p:grpSpPr bwMode="auto">
          <a:xfrm>
            <a:off x="4805914" y="3321080"/>
            <a:ext cx="757245" cy="252413"/>
            <a:chOff x="2061" y="2772"/>
            <a:chExt cx="437" cy="159"/>
          </a:xfrm>
          <a:solidFill>
            <a:schemeClr val="accent5"/>
          </a:solidFill>
        </p:grpSpPr>
        <p:sp>
          <p:nvSpPr>
            <p:cNvPr id="3018782" name="Freeform 30">
              <a:extLst>
                <a:ext uri="{FF2B5EF4-FFF2-40B4-BE49-F238E27FC236}">
                  <a16:creationId xmlns:a16="http://schemas.microsoft.com/office/drawing/2014/main" id="{45627F74-A57F-98AC-E864-106C04C53AD3}"/>
                </a:ext>
              </a:extLst>
            </p:cNvPr>
            <p:cNvSpPr>
              <a:spLocks/>
            </p:cNvSpPr>
            <p:nvPr/>
          </p:nvSpPr>
          <p:spPr bwMode="auto">
            <a:xfrm>
              <a:off x="2061" y="2772"/>
              <a:ext cx="309" cy="129"/>
            </a:xfrm>
            <a:custGeom>
              <a:avLst/>
              <a:gdLst>
                <a:gd name="T0" fmla="*/ 10 w 309"/>
                <a:gd name="T1" fmla="*/ 0 h 129"/>
                <a:gd name="T2" fmla="*/ 0 w 309"/>
                <a:gd name="T3" fmla="*/ 30 h 129"/>
                <a:gd name="T4" fmla="*/ 299 w 309"/>
                <a:gd name="T5" fmla="*/ 129 h 129"/>
                <a:gd name="T6" fmla="*/ 309 w 309"/>
                <a:gd name="T7" fmla="*/ 99 h 129"/>
                <a:gd name="T8" fmla="*/ 10 w 309"/>
                <a:gd name="T9" fmla="*/ 0 h 129"/>
              </a:gdLst>
              <a:ahLst/>
              <a:cxnLst>
                <a:cxn ang="0">
                  <a:pos x="T0" y="T1"/>
                </a:cxn>
                <a:cxn ang="0">
                  <a:pos x="T2" y="T3"/>
                </a:cxn>
                <a:cxn ang="0">
                  <a:pos x="T4" y="T5"/>
                </a:cxn>
                <a:cxn ang="0">
                  <a:pos x="T6" y="T7"/>
                </a:cxn>
                <a:cxn ang="0">
                  <a:pos x="T8" y="T9"/>
                </a:cxn>
              </a:cxnLst>
              <a:rect l="0" t="0" r="r" b="b"/>
              <a:pathLst>
                <a:path w="309" h="129">
                  <a:moveTo>
                    <a:pt x="10" y="0"/>
                  </a:moveTo>
                  <a:lnTo>
                    <a:pt x="0" y="30"/>
                  </a:lnTo>
                  <a:lnTo>
                    <a:pt x="299" y="129"/>
                  </a:lnTo>
                  <a:lnTo>
                    <a:pt x="309" y="99"/>
                  </a:lnTo>
                  <a:lnTo>
                    <a:pt x="10" y="0"/>
                  </a:lnTo>
                  <a:close/>
                </a:path>
              </a:pathLst>
            </a:custGeom>
            <a:grpFill/>
            <a:ln w="9525">
              <a:noFill/>
              <a:round/>
              <a:headEnd/>
              <a:tailEnd/>
            </a:ln>
          </p:spPr>
          <p:txBody>
            <a:bodyPr/>
            <a:lstStyle/>
            <a:p>
              <a:pPr>
                <a:buNone/>
              </a:pPr>
              <a:endParaRPr lang="tr-TR" sz="1610">
                <a:latin typeface="+mj-lt"/>
              </a:endParaRPr>
            </a:p>
          </p:txBody>
        </p:sp>
        <p:sp>
          <p:nvSpPr>
            <p:cNvPr id="3018783" name="Freeform 31">
              <a:extLst>
                <a:ext uri="{FF2B5EF4-FFF2-40B4-BE49-F238E27FC236}">
                  <a16:creationId xmlns:a16="http://schemas.microsoft.com/office/drawing/2014/main" id="{AB70A1B3-3845-C8D0-4314-8070E0855325}"/>
                </a:ext>
              </a:extLst>
            </p:cNvPr>
            <p:cNvSpPr>
              <a:spLocks/>
            </p:cNvSpPr>
            <p:nvPr/>
          </p:nvSpPr>
          <p:spPr bwMode="auto">
            <a:xfrm>
              <a:off x="2281" y="2806"/>
              <a:ext cx="217" cy="125"/>
            </a:xfrm>
            <a:custGeom>
              <a:avLst/>
              <a:gdLst>
                <a:gd name="T0" fmla="*/ 0 w 217"/>
                <a:gd name="T1" fmla="*/ 120 h 125"/>
                <a:gd name="T2" fmla="*/ 217 w 217"/>
                <a:gd name="T3" fmla="*/ 125 h 125"/>
                <a:gd name="T4" fmla="*/ 41 w 217"/>
                <a:gd name="T5" fmla="*/ 0 h 125"/>
                <a:gd name="T6" fmla="*/ 82 w 217"/>
                <a:gd name="T7" fmla="*/ 80 h 125"/>
                <a:gd name="T8" fmla="*/ 0 w 217"/>
                <a:gd name="T9" fmla="*/ 120 h 125"/>
              </a:gdLst>
              <a:ahLst/>
              <a:cxnLst>
                <a:cxn ang="0">
                  <a:pos x="T0" y="T1"/>
                </a:cxn>
                <a:cxn ang="0">
                  <a:pos x="T2" y="T3"/>
                </a:cxn>
                <a:cxn ang="0">
                  <a:pos x="T4" y="T5"/>
                </a:cxn>
                <a:cxn ang="0">
                  <a:pos x="T6" y="T7"/>
                </a:cxn>
                <a:cxn ang="0">
                  <a:pos x="T8" y="T9"/>
                </a:cxn>
              </a:cxnLst>
              <a:rect l="0" t="0" r="r" b="b"/>
              <a:pathLst>
                <a:path w="217" h="125">
                  <a:moveTo>
                    <a:pt x="0" y="120"/>
                  </a:moveTo>
                  <a:lnTo>
                    <a:pt x="217" y="125"/>
                  </a:lnTo>
                  <a:lnTo>
                    <a:pt x="41" y="0"/>
                  </a:lnTo>
                  <a:lnTo>
                    <a:pt x="82" y="80"/>
                  </a:lnTo>
                  <a:lnTo>
                    <a:pt x="0" y="120"/>
                  </a:lnTo>
                  <a:close/>
                </a:path>
              </a:pathLst>
            </a:custGeom>
            <a:grpFill/>
            <a:ln w="9525">
              <a:noFill/>
              <a:round/>
              <a:headEnd/>
              <a:tailEnd/>
            </a:ln>
          </p:spPr>
          <p:txBody>
            <a:bodyPr/>
            <a:lstStyle/>
            <a:p>
              <a:pPr>
                <a:buNone/>
              </a:pPr>
              <a:endParaRPr lang="tr-TR" sz="1610">
                <a:latin typeface="+mj-lt"/>
              </a:endParaRPr>
            </a:p>
          </p:txBody>
        </p:sp>
      </p:grpSp>
      <p:grpSp>
        <p:nvGrpSpPr>
          <p:cNvPr id="11" name="Grup 10">
            <a:extLst>
              <a:ext uri="{FF2B5EF4-FFF2-40B4-BE49-F238E27FC236}">
                <a16:creationId xmlns:a16="http://schemas.microsoft.com/office/drawing/2014/main" id="{C47534B8-21BE-AB21-133F-F30FC794B03F}"/>
              </a:ext>
            </a:extLst>
          </p:cNvPr>
          <p:cNvGrpSpPr/>
          <p:nvPr/>
        </p:nvGrpSpPr>
        <p:grpSpPr>
          <a:xfrm>
            <a:off x="7278559" y="2326661"/>
            <a:ext cx="3860710" cy="665695"/>
            <a:chOff x="7617588" y="1334096"/>
            <a:chExt cx="3860710" cy="665695"/>
          </a:xfrm>
        </p:grpSpPr>
        <mc:AlternateContent xmlns:mc="http://schemas.openxmlformats.org/markup-compatibility/2006" xmlns:a14="http://schemas.microsoft.com/office/drawing/2010/main">
          <mc:Choice Requires="a14">
            <p:sp>
              <p:nvSpPr>
                <p:cNvPr id="3018772" name="Rectangle 20">
                  <a:extLst>
                    <a:ext uri="{FF2B5EF4-FFF2-40B4-BE49-F238E27FC236}">
                      <a16:creationId xmlns:a16="http://schemas.microsoft.com/office/drawing/2014/main" id="{F983D34E-EB30-7AC4-04BF-F3B948DB1B6C}"/>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𝟎</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3018772" name="Rectangle 20">
                  <a:extLst>
                    <a:ext uri="{FF2B5EF4-FFF2-40B4-BE49-F238E27FC236}">
                      <a16:creationId xmlns:a16="http://schemas.microsoft.com/office/drawing/2014/main" id="{F983D34E-EB30-7AC4-04BF-F3B948DB1B6C}"/>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3"/>
                  <a:stretch>
                    <a:fillRect l="-12081"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A8529878-F545-D1D2-1CE6-C6514C122E39}"/>
                    </a:ext>
                  </a:extLst>
                </p:cNvPr>
                <p:cNvSpPr txBox="1"/>
                <p:nvPr/>
              </p:nvSpPr>
              <p:spPr>
                <a:xfrm>
                  <a:off x="8348787" y="1334096"/>
                  <a:ext cx="3129511" cy="665695"/>
                </a:xfrm>
                <a:prstGeom prst="rect">
                  <a:avLst/>
                </a:prstGeom>
                <a:noFill/>
                <a:ln>
                  <a:noFill/>
                </a:ln>
              </p:spPr>
              <p:txBody>
                <a:bodyPr wrap="none" lIns="0" tIns="0" rIns="0" bIns="0" rtlCol="0">
                  <a:spAutoFit/>
                </a:bodyPr>
                <a:lstStyle/>
                <a:p>
                  <a14:m>
                    <m:oMath xmlns:m="http://schemas.openxmlformats.org/officeDocument/2006/math">
                      <m:sSub>
                        <m:sSubPr>
                          <m:ctrlPr>
                            <a:rPr lang="en-GB" sz="4000" i="1" smtClean="0">
                              <a:solidFill>
                                <a:schemeClr val="accent5"/>
                              </a:solidFill>
                              <a:latin typeface="Cambria Math" panose="02040503050406030204" pitchFamily="18" charset="0"/>
                            </a:rPr>
                          </m:ctrlPr>
                        </m:sSubPr>
                        <m:e>
                          <m:r>
                            <a:rPr lang="en-GB" sz="4000" i="1" smtClean="0">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rPr>
                            <m:t>𝑒𝑙𝑒𝑘</m:t>
                          </m:r>
                          <m:r>
                            <a:rPr lang="tr-TR" sz="4000" b="0" i="1" smtClean="0">
                              <a:solidFill>
                                <a:schemeClr val="accent5"/>
                              </a:solidFill>
                              <a:latin typeface="Cambria Math" panose="02040503050406030204" pitchFamily="18" charset="0"/>
                            </a:rPr>
                            <m:t>.</m:t>
                          </m:r>
                        </m:sub>
                      </m:sSub>
                      <m:r>
                        <a:rPr lang="en-GB" sz="4000" i="1" smtClean="0">
                          <a:solidFill>
                            <a:schemeClr val="accent5"/>
                          </a:solidFill>
                          <a:latin typeface="Cambria Math" panose="02040503050406030204" pitchFamily="18" charset="0"/>
                          <a:ea typeface="Cambria Math" panose="02040503050406030204" pitchFamily="18" charset="0"/>
                        </a:rPr>
                        <m:t>=</m:t>
                      </m:r>
                    </m:oMath>
                  </a14:m>
                  <a:r>
                    <a:rPr lang="en-GB" sz="4000" dirty="0">
                      <a:solidFill>
                        <a:schemeClr val="accent5"/>
                      </a:solidFill>
                    </a:rPr>
                    <a:t> </a:t>
                  </a:r>
                  <a14:m>
                    <m:oMath xmlns:m="http://schemas.openxmlformats.org/officeDocument/2006/math">
                      <m:sSub>
                        <m:sSubPr>
                          <m:ctrlPr>
                            <a:rPr lang="en-GB" sz="4000" i="1">
                              <a:solidFill>
                                <a:schemeClr val="accent5"/>
                              </a:solidFill>
                              <a:latin typeface="Cambria Math" panose="02040503050406030204" pitchFamily="18" charset="0"/>
                            </a:rPr>
                          </m:ctrlPr>
                        </m:sSubPr>
                        <m:e>
                          <m:r>
                            <a:rPr lang="en-GB" sz="4000" i="1">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ea typeface="Cambria Math" panose="02040503050406030204" pitchFamily="18" charset="0"/>
                            </a:rPr>
                            <m:t>𝑔𝑎𝑧𝑙𝚤</m:t>
                          </m:r>
                        </m:sub>
                      </m:sSub>
                    </m:oMath>
                  </a14:m>
                  <a:endParaRPr lang="en-GB" sz="4000" dirty="0">
                    <a:solidFill>
                      <a:schemeClr val="accent5"/>
                    </a:solidFill>
                    <a:latin typeface="+mj-lt"/>
                  </a:endParaRPr>
                </a:p>
              </p:txBody>
            </p:sp>
          </mc:Choice>
          <mc:Fallback xmlns="">
            <p:sp>
              <p:nvSpPr>
                <p:cNvPr id="9" name="Metin kutusu 8">
                  <a:extLst>
                    <a:ext uri="{FF2B5EF4-FFF2-40B4-BE49-F238E27FC236}">
                      <a16:creationId xmlns:a16="http://schemas.microsoft.com/office/drawing/2014/main" id="{A8529878-F545-D1D2-1CE6-C6514C122E39}"/>
                    </a:ext>
                  </a:extLst>
                </p:cNvPr>
                <p:cNvSpPr txBox="1">
                  <a:spLocks noRot="1" noChangeAspect="1" noMove="1" noResize="1" noEditPoints="1" noAdjustHandles="1" noChangeArrowheads="1" noChangeShapeType="1" noTextEdit="1"/>
                </p:cNvSpPr>
                <p:nvPr/>
              </p:nvSpPr>
              <p:spPr>
                <a:xfrm>
                  <a:off x="8348787" y="1334096"/>
                  <a:ext cx="3129511" cy="665695"/>
                </a:xfrm>
                <a:prstGeom prst="rect">
                  <a:avLst/>
                </a:prstGeom>
                <a:blipFill>
                  <a:blip r:embed="rId4"/>
                  <a:stretch>
                    <a:fillRect/>
                  </a:stretch>
                </a:blipFill>
                <a:ln>
                  <a:noFill/>
                </a:ln>
              </p:spPr>
              <p:txBody>
                <a:bodyPr/>
                <a:lstStyle/>
                <a:p>
                  <a:r>
                    <a:rPr lang="en-GB">
                      <a:noFill/>
                    </a:rPr>
                    <a:t> </a:t>
                  </a:r>
                </a:p>
              </p:txBody>
            </p:sp>
          </mc:Fallback>
        </mc:AlternateContent>
      </p:grpSp>
      <p:grpSp>
        <p:nvGrpSpPr>
          <p:cNvPr id="4" name="Grup 3">
            <a:extLst>
              <a:ext uri="{FF2B5EF4-FFF2-40B4-BE49-F238E27FC236}">
                <a16:creationId xmlns:a16="http://schemas.microsoft.com/office/drawing/2014/main" id="{B285A5A5-BBDD-0B05-D041-BE82871036F1}"/>
              </a:ext>
            </a:extLst>
          </p:cNvPr>
          <p:cNvGrpSpPr/>
          <p:nvPr/>
        </p:nvGrpSpPr>
        <p:grpSpPr>
          <a:xfrm>
            <a:off x="7278559" y="2974645"/>
            <a:ext cx="3783766" cy="665695"/>
            <a:chOff x="7617588" y="1334096"/>
            <a:chExt cx="3783766" cy="665695"/>
          </a:xfrm>
        </p:grpSpPr>
        <mc:AlternateContent xmlns:mc="http://schemas.openxmlformats.org/markup-compatibility/2006" xmlns:a14="http://schemas.microsoft.com/office/drawing/2010/main">
          <mc:Choice Requires="a14">
            <p:sp>
              <p:nvSpPr>
                <p:cNvPr id="6" name="Rectangle 20">
                  <a:extLst>
                    <a:ext uri="{FF2B5EF4-FFF2-40B4-BE49-F238E27FC236}">
                      <a16:creationId xmlns:a16="http://schemas.microsoft.com/office/drawing/2014/main" id="{89AC1FFA-5B8E-A85F-3576-CFC417A6774C}"/>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6" name="Rectangle 20">
                  <a:extLst>
                    <a:ext uri="{FF2B5EF4-FFF2-40B4-BE49-F238E27FC236}">
                      <a16:creationId xmlns:a16="http://schemas.microsoft.com/office/drawing/2014/main" id="{89AC1FFA-5B8E-A85F-3576-CFC417A6774C}"/>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2081" b="-18033"/>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CAAD6868-905D-749B-9BE5-5CD0514C73C4}"/>
                    </a:ext>
                  </a:extLst>
                </p:cNvPr>
                <p:cNvSpPr txBox="1"/>
                <p:nvPr/>
              </p:nvSpPr>
              <p:spPr>
                <a:xfrm>
                  <a:off x="8348787" y="1334096"/>
                  <a:ext cx="3052567" cy="665695"/>
                </a:xfrm>
                <a:prstGeom prst="rect">
                  <a:avLst/>
                </a:prstGeom>
                <a:noFill/>
                <a:ln>
                  <a:noFill/>
                </a:ln>
              </p:spPr>
              <p:txBody>
                <a:bodyPr wrap="none" lIns="0" tIns="0" rIns="0" bIns="0" rtlCol="0">
                  <a:spAutoFit/>
                </a:bodyPr>
                <a:lstStyle/>
                <a:p>
                  <a14:m>
                    <m:oMath xmlns:m="http://schemas.openxmlformats.org/officeDocument/2006/math">
                      <m:sSub>
                        <m:sSubPr>
                          <m:ctrlPr>
                            <a:rPr lang="en-GB" sz="4000" i="1" smtClean="0">
                              <a:solidFill>
                                <a:schemeClr val="accent5"/>
                              </a:solidFill>
                              <a:latin typeface="Cambria Math" panose="02040503050406030204" pitchFamily="18" charset="0"/>
                            </a:rPr>
                          </m:ctrlPr>
                        </m:sSubPr>
                        <m:e>
                          <m:r>
                            <a:rPr lang="en-GB" sz="4000" i="1" smtClean="0">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rPr>
                            <m:t>𝑒𝑙𝑒𝑘</m:t>
                          </m:r>
                          <m:r>
                            <a:rPr lang="tr-TR" sz="4000" b="0" i="1" smtClean="0">
                              <a:solidFill>
                                <a:schemeClr val="accent5"/>
                              </a:solidFill>
                              <a:latin typeface="Cambria Math" panose="02040503050406030204" pitchFamily="18" charset="0"/>
                            </a:rPr>
                            <m:t>.</m:t>
                          </m:r>
                        </m:sub>
                      </m:sSub>
                      <m:r>
                        <a:rPr lang="en-GB" sz="4000" i="1" smtClean="0">
                          <a:solidFill>
                            <a:schemeClr val="accent5"/>
                          </a:solidFill>
                          <a:latin typeface="Cambria Math" panose="02040503050406030204" pitchFamily="18" charset="0"/>
                          <a:ea typeface="Cambria Math" panose="02040503050406030204" pitchFamily="18" charset="0"/>
                        </a:rPr>
                        <m:t>≠</m:t>
                      </m:r>
                    </m:oMath>
                  </a14:m>
                  <a:r>
                    <a:rPr lang="en-GB" sz="4000" dirty="0">
                      <a:solidFill>
                        <a:schemeClr val="accent5"/>
                      </a:solidFill>
                    </a:rPr>
                    <a:t> </a:t>
                  </a:r>
                  <a14:m>
                    <m:oMath xmlns:m="http://schemas.openxmlformats.org/officeDocument/2006/math">
                      <m:sSub>
                        <m:sSubPr>
                          <m:ctrlPr>
                            <a:rPr lang="en-GB" sz="4000" i="1">
                              <a:solidFill>
                                <a:schemeClr val="accent5"/>
                              </a:solidFill>
                              <a:latin typeface="Cambria Math" panose="02040503050406030204" pitchFamily="18" charset="0"/>
                            </a:rPr>
                          </m:ctrlPr>
                        </m:sSubPr>
                        <m:e>
                          <m:r>
                            <a:rPr lang="en-GB" sz="4000" i="1">
                              <a:solidFill>
                                <a:schemeClr val="accent5"/>
                              </a:solidFill>
                              <a:latin typeface="Cambria Math" panose="02040503050406030204" pitchFamily="18" charset="0"/>
                              <a:ea typeface="Cambria Math" panose="02040503050406030204" pitchFamily="18" charset="0"/>
                            </a:rPr>
                            <m:t>𝜇</m:t>
                          </m:r>
                        </m:e>
                        <m:sub>
                          <m:r>
                            <a:rPr lang="tr-TR" sz="4000" b="0" i="1" smtClean="0">
                              <a:solidFill>
                                <a:schemeClr val="accent5"/>
                              </a:solidFill>
                              <a:latin typeface="Cambria Math" panose="02040503050406030204" pitchFamily="18" charset="0"/>
                              <a:ea typeface="Cambria Math" panose="02040503050406030204" pitchFamily="18" charset="0"/>
                            </a:rPr>
                            <m:t>𝑔𝑎𝑧𝑙𝚤</m:t>
                          </m:r>
                        </m:sub>
                      </m:sSub>
                    </m:oMath>
                  </a14:m>
                  <a:endParaRPr lang="en-GB" sz="4000" dirty="0">
                    <a:solidFill>
                      <a:schemeClr val="accent5"/>
                    </a:solidFill>
                    <a:latin typeface="+mj-lt"/>
                  </a:endParaRPr>
                </a:p>
              </p:txBody>
            </p:sp>
          </mc:Choice>
          <mc:Fallback xmlns="">
            <p:sp>
              <p:nvSpPr>
                <p:cNvPr id="7" name="Metin kutusu 6">
                  <a:extLst>
                    <a:ext uri="{FF2B5EF4-FFF2-40B4-BE49-F238E27FC236}">
                      <a16:creationId xmlns:a16="http://schemas.microsoft.com/office/drawing/2014/main" id="{CAAD6868-905D-749B-9BE5-5CD0514C73C4}"/>
                    </a:ext>
                  </a:extLst>
                </p:cNvPr>
                <p:cNvSpPr txBox="1">
                  <a:spLocks noRot="1" noChangeAspect="1" noMove="1" noResize="1" noEditPoints="1" noAdjustHandles="1" noChangeArrowheads="1" noChangeShapeType="1" noTextEdit="1"/>
                </p:cNvSpPr>
                <p:nvPr/>
              </p:nvSpPr>
              <p:spPr>
                <a:xfrm>
                  <a:off x="8348787" y="1334096"/>
                  <a:ext cx="3052567" cy="665695"/>
                </a:xfrm>
                <a:prstGeom prst="rect">
                  <a:avLst/>
                </a:prstGeom>
                <a:blipFill>
                  <a:blip r:embed="rId6"/>
                  <a:stretch>
                    <a:fillRect/>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2679057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1C48A-2A84-06AD-D44F-B2940CDF9067}"/>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E450E0D1-82E1-B041-2364-E3AC6CCB503E}"/>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516506" y="1188419"/>
            <a:ext cx="7939636" cy="4693598"/>
          </a:xfrm>
          <a:prstGeom prst="rect">
            <a:avLst/>
          </a:prstGeom>
        </p:spPr>
      </p:pic>
      <p:pic>
        <p:nvPicPr>
          <p:cNvPr id="6" name="Resim 5">
            <a:extLst>
              <a:ext uri="{FF2B5EF4-FFF2-40B4-BE49-F238E27FC236}">
                <a16:creationId xmlns:a16="http://schemas.microsoft.com/office/drawing/2014/main" id="{0272FEB5-54B8-D726-6FAA-8B5FF7230A56}"/>
              </a:ext>
            </a:extLst>
          </p:cNvPr>
          <p:cNvPicPr>
            <a:picLocks noChangeAspect="1"/>
          </p:cNvPicPr>
          <p:nvPr/>
        </p:nvPicPr>
        <p:blipFill>
          <a:blip r:embed="rId4"/>
          <a:stretch>
            <a:fillRect/>
          </a:stretch>
        </p:blipFill>
        <p:spPr>
          <a:xfrm>
            <a:off x="1585202" y="1307091"/>
            <a:ext cx="4293487" cy="2104948"/>
          </a:xfrm>
          <a:prstGeom prst="rect">
            <a:avLst/>
          </a:prstGeom>
        </p:spPr>
      </p:pic>
      <p:pic>
        <p:nvPicPr>
          <p:cNvPr id="13" name="Resim 12">
            <a:extLst>
              <a:ext uri="{FF2B5EF4-FFF2-40B4-BE49-F238E27FC236}">
                <a16:creationId xmlns:a16="http://schemas.microsoft.com/office/drawing/2014/main" id="{F6EC8E2B-95D5-909F-4541-72BEAC0067B8}"/>
              </a:ext>
            </a:extLst>
          </p:cNvPr>
          <p:cNvPicPr>
            <a:picLocks noChangeAspect="1"/>
          </p:cNvPicPr>
          <p:nvPr/>
        </p:nvPicPr>
        <p:blipFill>
          <a:blip r:embed="rId5"/>
          <a:stretch>
            <a:fillRect/>
          </a:stretch>
        </p:blipFill>
        <p:spPr>
          <a:xfrm>
            <a:off x="5236078" y="1637885"/>
            <a:ext cx="3905795" cy="2724530"/>
          </a:xfrm>
          <a:prstGeom prst="rect">
            <a:avLst/>
          </a:prstGeom>
        </p:spPr>
      </p:pic>
      <p:pic>
        <p:nvPicPr>
          <p:cNvPr id="18" name="Resim 17">
            <a:extLst>
              <a:ext uri="{FF2B5EF4-FFF2-40B4-BE49-F238E27FC236}">
                <a16:creationId xmlns:a16="http://schemas.microsoft.com/office/drawing/2014/main" id="{B707C396-A4E3-228C-935C-E18E7B14B855}"/>
              </a:ext>
            </a:extLst>
          </p:cNvPr>
          <p:cNvPicPr>
            <a:picLocks noChangeAspect="1"/>
          </p:cNvPicPr>
          <p:nvPr/>
        </p:nvPicPr>
        <p:blipFill>
          <a:blip r:embed="rId6"/>
          <a:stretch>
            <a:fillRect/>
          </a:stretch>
        </p:blipFill>
        <p:spPr>
          <a:xfrm>
            <a:off x="8996013" y="1652447"/>
            <a:ext cx="3439005" cy="2219635"/>
          </a:xfrm>
          <a:prstGeom prst="rect">
            <a:avLst/>
          </a:prstGeom>
        </p:spPr>
      </p:pic>
      <p:sp>
        <p:nvSpPr>
          <p:cNvPr id="3019782" name="Rectangle 6">
            <a:extLst>
              <a:ext uri="{FF2B5EF4-FFF2-40B4-BE49-F238E27FC236}">
                <a16:creationId xmlns:a16="http://schemas.microsoft.com/office/drawing/2014/main" id="{C372A811-28D1-65AB-5DAE-E1F939D04506}"/>
              </a:ext>
            </a:extLst>
          </p:cNvPr>
          <p:cNvSpPr>
            <a:spLocks noChangeArrowheads="1"/>
          </p:cNvSpPr>
          <p:nvPr/>
        </p:nvSpPr>
        <p:spPr bwMode="auto">
          <a:xfrm>
            <a:off x="1046545" y="717551"/>
            <a:ext cx="990137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endParaRPr lang="tr-TR" sz="1610"/>
          </a:p>
        </p:txBody>
      </p:sp>
      <p:sp>
        <p:nvSpPr>
          <p:cNvPr id="3019792" name="Rectangle 16">
            <a:extLst>
              <a:ext uri="{FF2B5EF4-FFF2-40B4-BE49-F238E27FC236}">
                <a16:creationId xmlns:a16="http://schemas.microsoft.com/office/drawing/2014/main" id="{511DBCFD-6108-2BC4-0095-A7F8BA73C0D2}"/>
              </a:ext>
            </a:extLst>
          </p:cNvPr>
          <p:cNvSpPr>
            <a:spLocks noChangeArrowheads="1"/>
          </p:cNvSpPr>
          <p:nvPr/>
        </p:nvSpPr>
        <p:spPr bwMode="auto">
          <a:xfrm>
            <a:off x="3025432" y="1379539"/>
            <a:ext cx="5014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sp>
        <p:nvSpPr>
          <p:cNvPr id="3019796" name="Rectangle 20">
            <a:extLst>
              <a:ext uri="{FF2B5EF4-FFF2-40B4-BE49-F238E27FC236}">
                <a16:creationId xmlns:a16="http://schemas.microsoft.com/office/drawing/2014/main" id="{6DE4B4CB-2329-3F2F-EB86-371CD3AFDB60}"/>
              </a:ext>
            </a:extLst>
          </p:cNvPr>
          <p:cNvSpPr>
            <a:spLocks noChangeArrowheads="1"/>
          </p:cNvSpPr>
          <p:nvPr/>
        </p:nvSpPr>
        <p:spPr bwMode="auto">
          <a:xfrm>
            <a:off x="2360030" y="2674938"/>
            <a:ext cx="65119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sp>
        <p:nvSpPr>
          <p:cNvPr id="3019807" name="Rectangle 31">
            <a:extLst>
              <a:ext uri="{FF2B5EF4-FFF2-40B4-BE49-F238E27FC236}">
                <a16:creationId xmlns:a16="http://schemas.microsoft.com/office/drawing/2014/main" id="{E41460CA-C8C4-0F49-557C-D93CD1EDE22D}"/>
              </a:ext>
            </a:extLst>
          </p:cNvPr>
          <p:cNvSpPr>
            <a:spLocks noChangeArrowheads="1"/>
          </p:cNvSpPr>
          <p:nvPr/>
        </p:nvSpPr>
        <p:spPr bwMode="auto">
          <a:xfrm>
            <a:off x="6340330" y="2949576"/>
            <a:ext cx="242942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grpSp>
        <p:nvGrpSpPr>
          <p:cNvPr id="7" name="Grup 6">
            <a:extLst>
              <a:ext uri="{FF2B5EF4-FFF2-40B4-BE49-F238E27FC236}">
                <a16:creationId xmlns:a16="http://schemas.microsoft.com/office/drawing/2014/main" id="{D216507C-47BB-6D61-283C-36DF1BB84655}"/>
              </a:ext>
            </a:extLst>
          </p:cNvPr>
          <p:cNvGrpSpPr/>
          <p:nvPr/>
        </p:nvGrpSpPr>
        <p:grpSpPr>
          <a:xfrm>
            <a:off x="719546" y="4462631"/>
            <a:ext cx="843888" cy="1252539"/>
            <a:chOff x="5865536" y="3117850"/>
            <a:chExt cx="843888" cy="1252539"/>
          </a:xfrm>
          <a:solidFill>
            <a:schemeClr val="accent3"/>
          </a:solidFill>
        </p:grpSpPr>
        <p:sp>
          <p:nvSpPr>
            <p:cNvPr id="3019811" name="Freeform 35">
              <a:extLst>
                <a:ext uri="{FF2B5EF4-FFF2-40B4-BE49-F238E27FC236}">
                  <a16:creationId xmlns:a16="http://schemas.microsoft.com/office/drawing/2014/main" id="{8906B85F-53B7-E2AB-FD3D-11E0B118D9C6}"/>
                </a:ext>
              </a:extLst>
            </p:cNvPr>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2" name="Freeform 36">
              <a:extLst>
                <a:ext uri="{FF2B5EF4-FFF2-40B4-BE49-F238E27FC236}">
                  <a16:creationId xmlns:a16="http://schemas.microsoft.com/office/drawing/2014/main" id="{96F87D2A-3E9D-2E15-EFB3-750DC5692524}"/>
                </a:ext>
              </a:extLst>
            </p:cNvPr>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3" name="Freeform 37">
              <a:extLst>
                <a:ext uri="{FF2B5EF4-FFF2-40B4-BE49-F238E27FC236}">
                  <a16:creationId xmlns:a16="http://schemas.microsoft.com/office/drawing/2014/main" id="{822D4D56-0ED8-41C7-033A-70E471B7B7FB}"/>
                </a:ext>
              </a:extLst>
            </p:cNvPr>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4" name="Freeform 38">
              <a:extLst>
                <a:ext uri="{FF2B5EF4-FFF2-40B4-BE49-F238E27FC236}">
                  <a16:creationId xmlns:a16="http://schemas.microsoft.com/office/drawing/2014/main" id="{9A11B22E-CE8E-EDDF-F240-60E54CA63F36}"/>
                </a:ext>
              </a:extLst>
            </p:cNvPr>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5" name="Freeform 39">
              <a:extLst>
                <a:ext uri="{FF2B5EF4-FFF2-40B4-BE49-F238E27FC236}">
                  <a16:creationId xmlns:a16="http://schemas.microsoft.com/office/drawing/2014/main" id="{1D7F14B0-E86F-6CD6-01DB-6ED0A7D03DC9}"/>
                </a:ext>
              </a:extLst>
            </p:cNvPr>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6" name="Freeform 40">
              <a:extLst>
                <a:ext uri="{FF2B5EF4-FFF2-40B4-BE49-F238E27FC236}">
                  <a16:creationId xmlns:a16="http://schemas.microsoft.com/office/drawing/2014/main" id="{A8BBFB5E-B57C-75E4-D161-7F5990DD5FF5}"/>
                </a:ext>
              </a:extLst>
            </p:cNvPr>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
        <p:nvSpPr>
          <p:cNvPr id="3" name="Veri Yer Tutucusu 2">
            <a:extLst>
              <a:ext uri="{FF2B5EF4-FFF2-40B4-BE49-F238E27FC236}">
                <a16:creationId xmlns:a16="http://schemas.microsoft.com/office/drawing/2014/main" id="{C8BAD954-7E78-81EC-C63F-A8EC37E7CEA5}"/>
              </a:ext>
            </a:extLst>
          </p:cNvPr>
          <p:cNvSpPr>
            <a:spLocks noGrp="1"/>
          </p:cNvSpPr>
          <p:nvPr>
            <p:ph type="dt" sz="half" idx="10"/>
          </p:nvPr>
        </p:nvSpPr>
        <p:spPr/>
        <p:txBody>
          <a:bodyPr/>
          <a:lstStyle/>
          <a:p>
            <a:endParaRPr lang="tr-TR" dirty="0"/>
          </a:p>
        </p:txBody>
      </p:sp>
      <p:sp>
        <p:nvSpPr>
          <p:cNvPr id="2" name="Başlık 1">
            <a:extLst>
              <a:ext uri="{FF2B5EF4-FFF2-40B4-BE49-F238E27FC236}">
                <a16:creationId xmlns:a16="http://schemas.microsoft.com/office/drawing/2014/main" id="{5BC5533C-44E0-B1CE-EC0B-89A552FAB946}"/>
              </a:ext>
            </a:extLst>
          </p:cNvPr>
          <p:cNvSpPr>
            <a:spLocks noGrp="1"/>
          </p:cNvSpPr>
          <p:nvPr>
            <p:ph type="title"/>
          </p:nvPr>
        </p:nvSpPr>
        <p:spPr/>
        <p:txBody>
          <a:bodyPr/>
          <a:lstStyle/>
          <a:p>
            <a:r>
              <a:rPr lang="tr-TR" sz="2951" dirty="0">
                <a:effectLst>
                  <a:outerShdw blurRad="38100" dist="38100" dir="2700000" algn="tl" rotWithShape="0">
                    <a:srgbClr val="000000">
                      <a:alpha val="43000"/>
                    </a:srgbClr>
                  </a:outerShdw>
                </a:effectLst>
              </a:rPr>
              <a:t>Örnek</a:t>
            </a:r>
            <a:endParaRPr lang="tr-TR" dirty="0"/>
          </a:p>
        </p:txBody>
      </p:sp>
      <p:sp>
        <p:nvSpPr>
          <p:cNvPr id="5" name="Slayt Numarası Yer Tutucusu 4">
            <a:extLst>
              <a:ext uri="{FF2B5EF4-FFF2-40B4-BE49-F238E27FC236}">
                <a16:creationId xmlns:a16="http://schemas.microsoft.com/office/drawing/2014/main" id="{123ED642-F951-02A4-2163-8CC3361BB68A}"/>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87</a:t>
            </a:fld>
            <a:endParaRPr lang="tr-TR"/>
          </a:p>
        </p:txBody>
      </p:sp>
      <p:pic>
        <p:nvPicPr>
          <p:cNvPr id="12" name="Grafik 11" descr="İki Kez Dokunma Hareketi düz dolguyla">
            <a:extLst>
              <a:ext uri="{FF2B5EF4-FFF2-40B4-BE49-F238E27FC236}">
                <a16:creationId xmlns:a16="http://schemas.microsoft.com/office/drawing/2014/main" id="{F5275B9C-A054-9F7D-157F-399A919B47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243525" y="1496304"/>
            <a:ext cx="659795" cy="659795"/>
          </a:xfrm>
          <a:prstGeom prst="rect">
            <a:avLst/>
          </a:prstGeom>
        </p:spPr>
      </p:pic>
      <p:pic>
        <p:nvPicPr>
          <p:cNvPr id="11" name="Grafik 10" descr="Ok: Sağa döndür düz dolguyla">
            <a:extLst>
              <a:ext uri="{FF2B5EF4-FFF2-40B4-BE49-F238E27FC236}">
                <a16:creationId xmlns:a16="http://schemas.microsoft.com/office/drawing/2014/main" id="{423C1B32-7037-0508-C56C-B24CEEB959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653105">
            <a:off x="4474161" y="1211380"/>
            <a:ext cx="1404523" cy="1351011"/>
          </a:xfrm>
          <a:prstGeom prst="rect">
            <a:avLst/>
          </a:prstGeom>
        </p:spPr>
      </p:pic>
      <p:pic>
        <p:nvPicPr>
          <p:cNvPr id="16" name="Grafik 15" descr="İki Kez Dokunma Hareketi düz dolguyla">
            <a:extLst>
              <a:ext uri="{FF2B5EF4-FFF2-40B4-BE49-F238E27FC236}">
                <a16:creationId xmlns:a16="http://schemas.microsoft.com/office/drawing/2014/main" id="{8B36954F-C1F2-8A7F-49BB-442C3B7BB8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4997600" y="2122357"/>
            <a:ext cx="659795" cy="659795"/>
          </a:xfrm>
          <a:prstGeom prst="rect">
            <a:avLst/>
          </a:prstGeom>
        </p:spPr>
      </p:pic>
      <p:pic>
        <p:nvPicPr>
          <p:cNvPr id="22" name="Grafik 21" descr="İki Kez Dokunma Hareketi düz dolguyla">
            <a:extLst>
              <a:ext uri="{FF2B5EF4-FFF2-40B4-BE49-F238E27FC236}">
                <a16:creationId xmlns:a16="http://schemas.microsoft.com/office/drawing/2014/main" id="{65D12A2C-1E9F-80A7-4CD9-C430899BFD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7187413" y="3692849"/>
            <a:ext cx="659795" cy="659795"/>
          </a:xfrm>
          <a:prstGeom prst="rect">
            <a:avLst/>
          </a:prstGeom>
        </p:spPr>
      </p:pic>
      <p:pic>
        <p:nvPicPr>
          <p:cNvPr id="25" name="Grafik 24" descr="Ok: Sağa döndür düz dolguyla">
            <a:extLst>
              <a:ext uri="{FF2B5EF4-FFF2-40B4-BE49-F238E27FC236}">
                <a16:creationId xmlns:a16="http://schemas.microsoft.com/office/drawing/2014/main" id="{19D4E918-E193-6EFA-FEDD-0EFBB31F0E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653105">
            <a:off x="7735848" y="2498521"/>
            <a:ext cx="1404523" cy="1351011"/>
          </a:xfrm>
          <a:prstGeom prst="rect">
            <a:avLst/>
          </a:prstGeom>
        </p:spPr>
      </p:pic>
      <p:pic>
        <p:nvPicPr>
          <p:cNvPr id="26" name="Grafik 25" descr="İki Kez Dokunma Hareketi düz dolguyla">
            <a:extLst>
              <a:ext uri="{FF2B5EF4-FFF2-40B4-BE49-F238E27FC236}">
                <a16:creationId xmlns:a16="http://schemas.microsoft.com/office/drawing/2014/main" id="{12813F1A-3EF6-CE93-D6F8-140B7C65E0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0507571" y="3562761"/>
            <a:ext cx="659795" cy="659795"/>
          </a:xfrm>
          <a:prstGeom prst="rect">
            <a:avLst/>
          </a:prstGeom>
        </p:spPr>
      </p:pic>
      <p:pic>
        <p:nvPicPr>
          <p:cNvPr id="27" name="Grafik 26" descr="İki Kez Dokunma Hareketi düz dolguyla">
            <a:extLst>
              <a:ext uri="{FF2B5EF4-FFF2-40B4-BE49-F238E27FC236}">
                <a16:creationId xmlns:a16="http://schemas.microsoft.com/office/drawing/2014/main" id="{999BD982-CD46-091E-E50F-A674DC5440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7783712" y="4196120"/>
            <a:ext cx="659795" cy="659795"/>
          </a:xfrm>
          <a:prstGeom prst="rect">
            <a:avLst/>
          </a:prstGeom>
        </p:spPr>
      </p:pic>
    </p:spTree>
    <p:extLst>
      <p:ext uri="{BB962C8B-B14F-4D97-AF65-F5344CB8AC3E}">
        <p14:creationId xmlns:p14="http://schemas.microsoft.com/office/powerpoint/2010/main" val="17174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BEF5E37-C741-57BD-6290-0D380AFA989F}"/>
              </a:ext>
            </a:extLst>
          </p:cNvPr>
          <p:cNvPicPr>
            <a:picLocks noChangeAspect="1"/>
          </p:cNvPicPr>
          <p:nvPr/>
        </p:nvPicPr>
        <p:blipFill>
          <a:blip r:embed="rId2"/>
          <a:srcRect l="813" t="1588" r="1223" b="1642"/>
          <a:stretch>
            <a:fillRect/>
          </a:stretch>
        </p:blipFill>
        <p:spPr>
          <a:xfrm>
            <a:off x="4673663" y="2628538"/>
            <a:ext cx="5919537" cy="3898232"/>
          </a:xfrm>
          <a:prstGeom prst="rect">
            <a:avLst/>
          </a:prstGeom>
        </p:spPr>
      </p:pic>
      <p:sp>
        <p:nvSpPr>
          <p:cNvPr id="3" name="Veri Yer Tutucusu 2">
            <a:extLst>
              <a:ext uri="{FF2B5EF4-FFF2-40B4-BE49-F238E27FC236}">
                <a16:creationId xmlns:a16="http://schemas.microsoft.com/office/drawing/2014/main" id="{AEBCC25D-2097-8CC7-1320-1D7339B1242D}"/>
              </a:ext>
            </a:extLst>
          </p:cNvPr>
          <p:cNvSpPr>
            <a:spLocks noGrp="1"/>
          </p:cNvSpPr>
          <p:nvPr>
            <p:ph type="dt" sz="half" idx="10"/>
          </p:nvPr>
        </p:nvSpPr>
        <p:spPr/>
        <p:txBody>
          <a:bodyPr/>
          <a:lstStyle/>
          <a:p>
            <a:endParaRPr lang="tr-TR" dirty="0"/>
          </a:p>
        </p:txBody>
      </p:sp>
      <p:sp>
        <p:nvSpPr>
          <p:cNvPr id="2" name="Başlık 1"/>
          <p:cNvSpPr>
            <a:spLocks noGrp="1"/>
          </p:cNvSpPr>
          <p:nvPr>
            <p:ph type="title"/>
          </p:nvPr>
        </p:nvSpPr>
        <p:spPr/>
        <p:txBody>
          <a:bodyPr/>
          <a:lstStyle/>
          <a:p>
            <a:r>
              <a:rPr lang="tr-TR" sz="2951" dirty="0">
                <a:effectLst>
                  <a:outerShdw blurRad="38100" dist="38100" dir="2700000" algn="tl" rotWithShape="0">
                    <a:srgbClr val="000000">
                      <a:alpha val="43000"/>
                    </a:srgbClr>
                  </a:outerShdw>
                </a:effectLst>
              </a:rPr>
              <a:t>Örnek</a:t>
            </a:r>
            <a:endParaRPr lang="tr-TR" dirty="0"/>
          </a:p>
        </p:txBody>
      </p:sp>
      <p:sp>
        <p:nvSpPr>
          <p:cNvPr id="6" name="İçerik Yer Tutucusu 5">
            <a:extLst>
              <a:ext uri="{FF2B5EF4-FFF2-40B4-BE49-F238E27FC236}">
                <a16:creationId xmlns:a16="http://schemas.microsoft.com/office/drawing/2014/main" id="{C43B7304-8D97-FD70-C6B7-0D795ECA7DBC}"/>
              </a:ext>
            </a:extLst>
          </p:cNvPr>
          <p:cNvSpPr>
            <a:spLocks noGrp="1"/>
          </p:cNvSpPr>
          <p:nvPr>
            <p:ph idx="1"/>
          </p:nvPr>
        </p:nvSpPr>
        <p:spPr>
          <a:xfrm>
            <a:off x="884900" y="1077161"/>
            <a:ext cx="8444729" cy="5722399"/>
          </a:xfrm>
        </p:spPr>
        <p:txBody>
          <a:bodyPr>
            <a:normAutofit fontScale="62500" lnSpcReduction="20000"/>
          </a:bodyPr>
          <a:lstStyle/>
          <a:p>
            <a:pPr algn="l"/>
            <a:r>
              <a:rPr lang="en-GB" sz="4000" b="0" i="0" u="none" strike="noStrike" baseline="0" dirty="0">
                <a:solidFill>
                  <a:srgbClr val="056EB2"/>
                </a:solidFill>
                <a:latin typeface="+mj-lt"/>
              </a:rPr>
              <a:t>Method</a:t>
            </a:r>
          </a:p>
          <a:p>
            <a:pPr algn="l"/>
            <a:r>
              <a:rPr lang="en-GB" sz="2400" b="0" i="0" u="none" strike="noStrike" baseline="0" dirty="0">
                <a:solidFill>
                  <a:srgbClr val="000000"/>
                </a:solidFill>
                <a:latin typeface="+mj-lt"/>
              </a:rPr>
              <a:t>μ₁: population mean of Eski when </a:t>
            </a:r>
            <a:r>
              <a:rPr lang="en-GB" sz="2400" b="0" i="0" u="none" strike="noStrike" baseline="0" dirty="0" err="1">
                <a:solidFill>
                  <a:srgbClr val="000000"/>
                </a:solidFill>
                <a:latin typeface="+mj-lt"/>
              </a:rPr>
              <a:t>Arac_tipi</a:t>
            </a:r>
            <a:r>
              <a:rPr lang="en-GB" sz="2400" b="0" i="0" u="none" strike="noStrike" baseline="0" dirty="0">
                <a:solidFill>
                  <a:srgbClr val="000000"/>
                </a:solidFill>
                <a:latin typeface="+mj-lt"/>
              </a:rPr>
              <a:t> = </a:t>
            </a:r>
            <a:r>
              <a:rPr lang="en-GB" sz="2400" b="0" i="0" u="none" strike="noStrike" baseline="0" dirty="0" err="1">
                <a:solidFill>
                  <a:srgbClr val="000000"/>
                </a:solidFill>
                <a:latin typeface="+mj-lt"/>
              </a:rPr>
              <a:t>Elektrikli</a:t>
            </a:r>
            <a:r>
              <a:rPr lang="en-GB" sz="2400" b="0" i="0" u="none" strike="noStrike" baseline="0" dirty="0">
                <a:solidFill>
                  <a:srgbClr val="000000"/>
                </a:solidFill>
                <a:latin typeface="+mj-lt"/>
              </a:rPr>
              <a:t>	</a:t>
            </a:r>
          </a:p>
          <a:p>
            <a:pPr algn="l"/>
            <a:r>
              <a:rPr lang="en-GB" sz="2400" b="0" i="0" u="none" strike="noStrike" baseline="0" dirty="0">
                <a:solidFill>
                  <a:srgbClr val="000000"/>
                </a:solidFill>
                <a:latin typeface="+mj-lt"/>
              </a:rPr>
              <a:t>µ₂: population mean of Eski when </a:t>
            </a:r>
            <a:r>
              <a:rPr lang="en-GB" sz="2400" b="0" i="0" u="none" strike="noStrike" baseline="0" dirty="0" err="1">
                <a:solidFill>
                  <a:srgbClr val="000000"/>
                </a:solidFill>
                <a:latin typeface="+mj-lt"/>
              </a:rPr>
              <a:t>Arac_tipi</a:t>
            </a:r>
            <a:r>
              <a:rPr lang="en-GB" sz="2400" b="0" i="0" u="none" strike="noStrike" baseline="0" dirty="0">
                <a:solidFill>
                  <a:srgbClr val="000000"/>
                </a:solidFill>
                <a:latin typeface="+mj-lt"/>
              </a:rPr>
              <a:t> = </a:t>
            </a:r>
            <a:r>
              <a:rPr lang="en-GB" sz="2400" b="0" i="0" u="none" strike="noStrike" baseline="0" dirty="0" err="1">
                <a:solidFill>
                  <a:srgbClr val="000000"/>
                </a:solidFill>
                <a:latin typeface="+mj-lt"/>
              </a:rPr>
              <a:t>Gazlı</a:t>
            </a:r>
            <a:r>
              <a:rPr lang="en-GB" sz="2400" b="0" i="0" u="none" strike="noStrike" baseline="0" dirty="0">
                <a:solidFill>
                  <a:srgbClr val="000000"/>
                </a:solidFill>
                <a:latin typeface="+mj-lt"/>
              </a:rPr>
              <a:t>	</a:t>
            </a:r>
          </a:p>
          <a:p>
            <a:pPr algn="l"/>
            <a:r>
              <a:rPr lang="en-GB" sz="2400" b="0" i="0" u="none" strike="noStrike" baseline="0" dirty="0">
                <a:solidFill>
                  <a:srgbClr val="000000"/>
                </a:solidFill>
                <a:latin typeface="+mj-lt"/>
              </a:rPr>
              <a:t>Difference: </a:t>
            </a:r>
            <a:r>
              <a:rPr lang="el-GR" sz="2400" b="0" i="0" u="none" strike="noStrike" baseline="0" dirty="0">
                <a:solidFill>
                  <a:srgbClr val="000000"/>
                </a:solidFill>
                <a:latin typeface="+mj-lt"/>
              </a:rPr>
              <a:t>μ₁ - µ₂	</a:t>
            </a:r>
          </a:p>
          <a:p>
            <a:pPr algn="l" rtl="0"/>
            <a:r>
              <a:rPr lang="en-GB" sz="2000" b="0" i="1" u="none" strike="noStrike" baseline="0" dirty="0">
                <a:solidFill>
                  <a:srgbClr val="000000"/>
                </a:solidFill>
                <a:latin typeface="+mj-lt"/>
              </a:rPr>
              <a:t>Equal variances are not assumed for this analysis.</a:t>
            </a:r>
          </a:p>
          <a:p>
            <a:pPr algn="l"/>
            <a:endParaRPr lang="tr-TR" sz="4000" b="0" i="0" u="none" strike="noStrike" baseline="0" dirty="0">
              <a:solidFill>
                <a:srgbClr val="056EB2"/>
              </a:solidFill>
              <a:latin typeface="+mj-lt"/>
            </a:endParaRPr>
          </a:p>
          <a:p>
            <a:pPr algn="l"/>
            <a:r>
              <a:rPr lang="en-GB" sz="4000" b="0" i="0" u="none" strike="noStrike" baseline="0" dirty="0">
                <a:solidFill>
                  <a:srgbClr val="056EB2"/>
                </a:solidFill>
                <a:latin typeface="+mj-lt"/>
              </a:rPr>
              <a:t>Descriptive Statistics: Eski</a:t>
            </a:r>
          </a:p>
          <a:p>
            <a:pPr algn="l"/>
            <a:r>
              <a:rPr lang="en-GB" sz="2400" b="0" i="0" u="none" strike="noStrike" baseline="0" dirty="0" err="1">
                <a:solidFill>
                  <a:srgbClr val="000000"/>
                </a:solidFill>
                <a:latin typeface="+mj-lt"/>
              </a:rPr>
              <a:t>Arac_tipi</a:t>
            </a:r>
            <a:r>
              <a:rPr lang="en-GB" sz="2400" b="0" i="0" u="none" strike="noStrike" baseline="0" dirty="0">
                <a:solidFill>
                  <a:srgbClr val="000000"/>
                </a:solidFill>
                <a:latin typeface="+mj-lt"/>
              </a:rPr>
              <a:t>	N	Mean	</a:t>
            </a:r>
            <a:r>
              <a:rPr lang="en-GB" sz="2400" b="0" i="0" u="none" strike="noStrike" baseline="0" dirty="0" err="1">
                <a:solidFill>
                  <a:srgbClr val="000000"/>
                </a:solidFill>
                <a:latin typeface="+mj-lt"/>
              </a:rPr>
              <a:t>StDev</a:t>
            </a:r>
            <a:r>
              <a:rPr lang="en-GB" sz="2400" b="0" i="0" u="none" strike="noStrike" baseline="0" dirty="0">
                <a:solidFill>
                  <a:srgbClr val="000000"/>
                </a:solidFill>
                <a:latin typeface="+mj-lt"/>
              </a:rPr>
              <a:t>	SE Mean	</a:t>
            </a:r>
          </a:p>
          <a:p>
            <a:pPr algn="l"/>
            <a:r>
              <a:rPr lang="en-GB" sz="2400" b="0" i="0" u="none" strike="noStrike" baseline="0" dirty="0" err="1">
                <a:solidFill>
                  <a:srgbClr val="000000"/>
                </a:solidFill>
                <a:latin typeface="+mj-lt"/>
              </a:rPr>
              <a:t>Elektrikli</a:t>
            </a:r>
            <a:r>
              <a:rPr lang="en-GB" sz="2400" b="0" i="0" u="none" strike="noStrike" baseline="0" dirty="0">
                <a:solidFill>
                  <a:srgbClr val="000000"/>
                </a:solidFill>
                <a:latin typeface="+mj-lt"/>
              </a:rPr>
              <a:t>	10	47,0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10,0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3,2	</a:t>
            </a:r>
          </a:p>
          <a:p>
            <a:pPr algn="l"/>
            <a:r>
              <a:rPr lang="pl-PL" sz="2400" b="0" i="0" u="none" strike="noStrike" baseline="0" dirty="0">
                <a:solidFill>
                  <a:srgbClr val="000000"/>
                </a:solidFill>
                <a:latin typeface="+mj-lt"/>
              </a:rPr>
              <a:t>Gazlı	</a:t>
            </a:r>
            <a:r>
              <a:rPr lang="tr-TR" sz="2400" b="0" i="0" u="none" strike="noStrike" baseline="0" dirty="0">
                <a:solidFill>
                  <a:srgbClr val="000000"/>
                </a:solidFill>
                <a:latin typeface="+mj-lt"/>
              </a:rPr>
              <a:t>	</a:t>
            </a:r>
            <a:r>
              <a:rPr lang="pl-PL" sz="2400" b="0" i="0" u="none" strike="noStrike" baseline="0" dirty="0">
                <a:solidFill>
                  <a:srgbClr val="000000"/>
                </a:solidFill>
                <a:latin typeface="+mj-lt"/>
              </a:rPr>
              <a:t>10	44,80	7,19	</a:t>
            </a:r>
            <a:r>
              <a:rPr lang="tr-TR" sz="2400" b="0" i="0" u="none" strike="noStrike" baseline="0" dirty="0">
                <a:solidFill>
                  <a:srgbClr val="000000"/>
                </a:solidFill>
                <a:latin typeface="+mj-lt"/>
              </a:rPr>
              <a:t>	</a:t>
            </a:r>
            <a:r>
              <a:rPr lang="pl-PL" sz="2400" b="0" i="0" u="none" strike="noStrike" baseline="0" dirty="0">
                <a:solidFill>
                  <a:srgbClr val="000000"/>
                </a:solidFill>
                <a:latin typeface="+mj-lt"/>
              </a:rPr>
              <a:t>2,3	</a:t>
            </a:r>
          </a:p>
          <a:p>
            <a:pPr algn="l"/>
            <a:endParaRPr lang="tr-TR" sz="4000" b="0" i="0" u="none" strike="noStrike" baseline="0" dirty="0">
              <a:solidFill>
                <a:srgbClr val="056EB2"/>
              </a:solidFill>
              <a:latin typeface="+mj-lt"/>
            </a:endParaRPr>
          </a:p>
          <a:p>
            <a:pPr algn="l"/>
            <a:r>
              <a:rPr lang="en-GB" sz="4000" b="0" i="0" u="none" strike="noStrike" baseline="0" dirty="0">
                <a:solidFill>
                  <a:srgbClr val="056EB2"/>
                </a:solidFill>
                <a:latin typeface="+mj-lt"/>
              </a:rPr>
              <a:t>Estimation for Difference</a:t>
            </a:r>
          </a:p>
          <a:p>
            <a:pPr algn="l"/>
            <a:r>
              <a:rPr lang="it-IT" sz="2400" b="0" i="0" u="none" strike="noStrike" baseline="0" dirty="0">
                <a:solidFill>
                  <a:srgbClr val="000000"/>
                </a:solidFill>
                <a:latin typeface="+mj-lt"/>
              </a:rPr>
              <a:t>Difference	95% CI for</a:t>
            </a:r>
            <a:r>
              <a:rPr lang="tr-TR" sz="2400" b="0" i="0" u="none" strike="noStrike" baseline="0" dirty="0">
                <a:solidFill>
                  <a:srgbClr val="000000"/>
                </a:solidFill>
                <a:latin typeface="+mj-lt"/>
              </a:rPr>
              <a:t> </a:t>
            </a:r>
            <a:r>
              <a:rPr lang="it-IT" sz="2400" b="0" i="0" u="none" strike="noStrike" baseline="0" dirty="0">
                <a:solidFill>
                  <a:srgbClr val="000000"/>
                </a:solidFill>
                <a:latin typeface="+mj-lt"/>
              </a:rPr>
              <a:t>Difference	</a:t>
            </a:r>
          </a:p>
          <a:p>
            <a:pPr algn="l"/>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2,20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(-6,06; 10,46)	</a:t>
            </a:r>
          </a:p>
          <a:p>
            <a:pPr algn="l"/>
            <a:endParaRPr lang="tr-TR" sz="4000" b="0" i="0" u="none" strike="noStrike" baseline="0" dirty="0">
              <a:solidFill>
                <a:srgbClr val="056EB2"/>
              </a:solidFill>
              <a:latin typeface="+mj-lt"/>
            </a:endParaRPr>
          </a:p>
          <a:p>
            <a:pPr algn="l"/>
            <a:r>
              <a:rPr lang="en-GB" sz="4000" b="0" i="0" u="none" strike="noStrike" baseline="0" dirty="0">
                <a:solidFill>
                  <a:srgbClr val="056EB2"/>
                </a:solidFill>
                <a:latin typeface="+mj-lt"/>
              </a:rPr>
              <a:t>Test</a:t>
            </a:r>
          </a:p>
          <a:p>
            <a:pPr algn="l"/>
            <a:r>
              <a:rPr lang="en-GB" sz="2400" b="0" i="0" u="none" strike="noStrike" baseline="0" dirty="0">
                <a:solidFill>
                  <a:srgbClr val="000000"/>
                </a:solidFill>
                <a:latin typeface="+mj-lt"/>
              </a:rPr>
              <a:t>Null hypothesis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H₀: </a:t>
            </a:r>
            <a:r>
              <a:rPr lang="el-GR" sz="2400" b="0" i="0" u="none" strike="noStrike" baseline="0" dirty="0">
                <a:solidFill>
                  <a:srgbClr val="000000"/>
                </a:solidFill>
                <a:latin typeface="+mj-lt"/>
              </a:rPr>
              <a:t>μ₁ - µ₂ = 0	</a:t>
            </a:r>
          </a:p>
          <a:p>
            <a:pPr algn="l"/>
            <a:r>
              <a:rPr lang="en-GB" sz="2400" b="0" i="0" u="none" strike="noStrike" baseline="0" dirty="0">
                <a:solidFill>
                  <a:srgbClr val="000000"/>
                </a:solidFill>
                <a:latin typeface="+mj-lt"/>
              </a:rPr>
              <a:t>Alternative hypothesis	H₁: </a:t>
            </a:r>
            <a:r>
              <a:rPr lang="el-GR" sz="2400" b="0" i="0" u="none" strike="noStrike" baseline="0" dirty="0">
                <a:solidFill>
                  <a:srgbClr val="000000"/>
                </a:solidFill>
                <a:latin typeface="+mj-lt"/>
              </a:rPr>
              <a:t>μ₁ - µ₂ ≠ 0	</a:t>
            </a:r>
          </a:p>
          <a:p>
            <a:pPr algn="l"/>
            <a:r>
              <a:rPr lang="en-GB" sz="2400" b="0" i="0" u="none" strike="noStrike" baseline="0" dirty="0">
                <a:solidFill>
                  <a:srgbClr val="000000"/>
                </a:solidFill>
                <a:latin typeface="+mj-lt"/>
              </a:rPr>
              <a:t>T-Value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DF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P-Value	</a:t>
            </a:r>
          </a:p>
          <a:p>
            <a:pPr algn="l"/>
            <a:r>
              <a:rPr lang="en-GB" sz="2400" b="0" i="0" u="none" strike="noStrike" baseline="0" dirty="0">
                <a:solidFill>
                  <a:srgbClr val="000000"/>
                </a:solidFill>
                <a:latin typeface="+mj-lt"/>
              </a:rPr>
              <a:t>0,56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16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0,580	</a:t>
            </a:r>
          </a:p>
        </p:txBody>
      </p:sp>
      <p:sp>
        <p:nvSpPr>
          <p:cNvPr id="5" name="Slayt Numarası Yer Tutucusu 4">
            <a:extLst>
              <a:ext uri="{FF2B5EF4-FFF2-40B4-BE49-F238E27FC236}">
                <a16:creationId xmlns:a16="http://schemas.microsoft.com/office/drawing/2014/main" id="{D8A604A7-9C8E-FB69-8763-9A0170C4D2C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88</a:t>
            </a:fld>
            <a:endParaRPr lang="tr-TR"/>
          </a:p>
        </p:txBody>
      </p:sp>
      <p:sp>
        <p:nvSpPr>
          <p:cNvPr id="9" name="Dikdörtgen: Köşeleri Yuvarlatılmış 8">
            <a:extLst>
              <a:ext uri="{FF2B5EF4-FFF2-40B4-BE49-F238E27FC236}">
                <a16:creationId xmlns:a16="http://schemas.microsoft.com/office/drawing/2014/main" id="{AEAC72A0-01A0-C56F-3986-FB9E235E3164}"/>
              </a:ext>
            </a:extLst>
          </p:cNvPr>
          <p:cNvSpPr/>
          <p:nvPr/>
        </p:nvSpPr>
        <p:spPr>
          <a:xfrm>
            <a:off x="3045709" y="6411956"/>
            <a:ext cx="811272"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0" name="Dikdörtgen: Köşeleri Yuvarlatılmış 9">
            <a:extLst>
              <a:ext uri="{FF2B5EF4-FFF2-40B4-BE49-F238E27FC236}">
                <a16:creationId xmlns:a16="http://schemas.microsoft.com/office/drawing/2014/main" id="{87E78DAB-6939-9F5D-4AB1-4F4A78CB3F15}"/>
              </a:ext>
            </a:extLst>
          </p:cNvPr>
          <p:cNvSpPr/>
          <p:nvPr/>
        </p:nvSpPr>
        <p:spPr>
          <a:xfrm>
            <a:off x="2791326" y="4747166"/>
            <a:ext cx="1214409"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1" name="Düşünce Balonu: Bulut 10">
            <a:extLst>
              <a:ext uri="{FF2B5EF4-FFF2-40B4-BE49-F238E27FC236}">
                <a16:creationId xmlns:a16="http://schemas.microsoft.com/office/drawing/2014/main" id="{43926F6F-3C3F-00BA-B10A-743838E72EF0}"/>
              </a:ext>
            </a:extLst>
          </p:cNvPr>
          <p:cNvSpPr/>
          <p:nvPr/>
        </p:nvSpPr>
        <p:spPr>
          <a:xfrm>
            <a:off x="6301005" y="331230"/>
            <a:ext cx="5581188" cy="2396004"/>
          </a:xfrm>
          <a:prstGeom prst="cloudCallout">
            <a:avLst>
              <a:gd name="adj1" fmla="val -20454"/>
              <a:gd name="adj2" fmla="val 67106"/>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latin typeface="+mj-lt"/>
              </a:rPr>
              <a:t>P=0,580 durumunda P&gt;0,05 bu da İddianızda haksız olduğunuzu gösteriyor. Siz eşit değil demiştiniz haksızsınız. </a:t>
            </a:r>
          </a:p>
          <a:p>
            <a:pPr algn="ctr"/>
            <a:r>
              <a:rPr lang="tr-TR" dirty="0">
                <a:solidFill>
                  <a:schemeClr val="accent5"/>
                </a:solidFill>
                <a:latin typeface="+mj-lt"/>
              </a:rPr>
              <a:t>Dikkat hala küçük yada büyük olma ihtimali var </a:t>
            </a:r>
            <a:endParaRPr lang="en-GB" dirty="0">
              <a:solidFill>
                <a:schemeClr val="accent5"/>
              </a:solidFill>
              <a:latin typeface="+mj-lt"/>
            </a:endParaRPr>
          </a:p>
        </p:txBody>
      </p:sp>
      <p:grpSp>
        <p:nvGrpSpPr>
          <p:cNvPr id="12" name="Grup 11">
            <a:extLst>
              <a:ext uri="{FF2B5EF4-FFF2-40B4-BE49-F238E27FC236}">
                <a16:creationId xmlns:a16="http://schemas.microsoft.com/office/drawing/2014/main" id="{9A7D4C60-A052-27D3-E7FF-B0E0F67D10E4}"/>
              </a:ext>
            </a:extLst>
          </p:cNvPr>
          <p:cNvGrpSpPr/>
          <p:nvPr/>
        </p:nvGrpSpPr>
        <p:grpSpPr>
          <a:xfrm rot="727339">
            <a:off x="7556732" y="3181312"/>
            <a:ext cx="843888" cy="1252539"/>
            <a:chOff x="5865536" y="3117850"/>
            <a:chExt cx="843888" cy="1252539"/>
          </a:xfrm>
          <a:solidFill>
            <a:schemeClr val="accent3"/>
          </a:solidFill>
        </p:grpSpPr>
        <p:sp>
          <p:nvSpPr>
            <p:cNvPr id="13" name="Freeform 35">
              <a:extLst>
                <a:ext uri="{FF2B5EF4-FFF2-40B4-BE49-F238E27FC236}">
                  <a16:creationId xmlns:a16="http://schemas.microsoft.com/office/drawing/2014/main" id="{0B716B6C-BF65-9587-F32F-E66E9D5DF9BD}"/>
                </a:ext>
              </a:extLst>
            </p:cNvPr>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4" name="Freeform 36">
              <a:extLst>
                <a:ext uri="{FF2B5EF4-FFF2-40B4-BE49-F238E27FC236}">
                  <a16:creationId xmlns:a16="http://schemas.microsoft.com/office/drawing/2014/main" id="{49B3F869-8068-77AA-0D5E-59F7DC172361}"/>
                </a:ext>
              </a:extLst>
            </p:cNvPr>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5" name="Freeform 37">
              <a:extLst>
                <a:ext uri="{FF2B5EF4-FFF2-40B4-BE49-F238E27FC236}">
                  <a16:creationId xmlns:a16="http://schemas.microsoft.com/office/drawing/2014/main" id="{93277C66-F47B-7CC5-C716-533D9318201B}"/>
                </a:ext>
              </a:extLst>
            </p:cNvPr>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6" name="Freeform 38">
              <a:extLst>
                <a:ext uri="{FF2B5EF4-FFF2-40B4-BE49-F238E27FC236}">
                  <a16:creationId xmlns:a16="http://schemas.microsoft.com/office/drawing/2014/main" id="{013B0762-B004-6C10-2E86-932B213219D1}"/>
                </a:ext>
              </a:extLst>
            </p:cNvPr>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7" name="Freeform 39">
              <a:extLst>
                <a:ext uri="{FF2B5EF4-FFF2-40B4-BE49-F238E27FC236}">
                  <a16:creationId xmlns:a16="http://schemas.microsoft.com/office/drawing/2014/main" id="{B31F49B6-B5F2-C8F8-D6E4-D0493F2AB0AC}"/>
                </a:ext>
              </a:extLst>
            </p:cNvPr>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8" name="Freeform 40">
              <a:extLst>
                <a:ext uri="{FF2B5EF4-FFF2-40B4-BE49-F238E27FC236}">
                  <a16:creationId xmlns:a16="http://schemas.microsoft.com/office/drawing/2014/main" id="{A4D426CD-E7B8-8E75-42C2-A578EDF4C621}"/>
                </a:ext>
              </a:extLst>
            </p:cNvPr>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Tree>
    <p:extLst>
      <p:ext uri="{BB962C8B-B14F-4D97-AF65-F5344CB8AC3E}">
        <p14:creationId xmlns:p14="http://schemas.microsoft.com/office/powerpoint/2010/main" val="338371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502C-2E38-E596-26DB-0D09F968298E}"/>
            </a:ext>
          </a:extLst>
        </p:cNvPr>
        <p:cNvGrpSpPr/>
        <p:nvPr/>
      </p:nvGrpSpPr>
      <p:grpSpPr>
        <a:xfrm>
          <a:off x="0" y="0"/>
          <a:ext cx="0" cy="0"/>
          <a:chOff x="0" y="0"/>
          <a:chExt cx="0" cy="0"/>
        </a:xfrm>
      </p:grpSpPr>
      <p:sp>
        <p:nvSpPr>
          <p:cNvPr id="3015684" name="Rectangle 4">
            <a:extLst>
              <a:ext uri="{FF2B5EF4-FFF2-40B4-BE49-F238E27FC236}">
                <a16:creationId xmlns:a16="http://schemas.microsoft.com/office/drawing/2014/main" id="{5B052EEF-154F-23D8-0B2A-A1FB3951C287}"/>
              </a:ext>
            </a:extLst>
          </p:cNvPr>
          <p:cNvSpPr>
            <a:spLocks noChangeArrowheads="1"/>
          </p:cNvSpPr>
          <p:nvPr/>
        </p:nvSpPr>
        <p:spPr bwMode="auto">
          <a:xfrm>
            <a:off x="3604196" y="688977"/>
            <a:ext cx="7322925" cy="28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latin typeface="+mj-lt"/>
            </a:endParaRPr>
          </a:p>
        </p:txBody>
      </p:sp>
      <p:sp>
        <p:nvSpPr>
          <p:cNvPr id="3015685" name="Rectangle 5">
            <a:extLst>
              <a:ext uri="{FF2B5EF4-FFF2-40B4-BE49-F238E27FC236}">
                <a16:creationId xmlns:a16="http://schemas.microsoft.com/office/drawing/2014/main" id="{E3AD1E1C-AB78-AC49-5C0F-713561731361}"/>
              </a:ext>
            </a:extLst>
          </p:cNvPr>
          <p:cNvSpPr>
            <a:spLocks noChangeArrowheads="1"/>
          </p:cNvSpPr>
          <p:nvPr/>
        </p:nvSpPr>
        <p:spPr bwMode="auto">
          <a:xfrm>
            <a:off x="2653877" y="4010391"/>
            <a:ext cx="3901966" cy="28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None/>
            </a:pPr>
            <a:r>
              <a:rPr lang="tr-TR" sz="1878" b="1" i="1" u="sng" dirty="0">
                <a:solidFill>
                  <a:srgbClr val="FC0128"/>
                </a:solidFill>
                <a:latin typeface="+mj-lt"/>
              </a:rPr>
              <a:t>Takım aşağıdakileri bilmek istiyor.</a:t>
            </a:r>
            <a:endParaRPr lang="en-US" sz="1610" dirty="0">
              <a:latin typeface="+mj-lt"/>
            </a:endParaRPr>
          </a:p>
        </p:txBody>
      </p:sp>
      <p:grpSp>
        <p:nvGrpSpPr>
          <p:cNvPr id="3015686" name="Group 6">
            <a:extLst>
              <a:ext uri="{FF2B5EF4-FFF2-40B4-BE49-F238E27FC236}">
                <a16:creationId xmlns:a16="http://schemas.microsoft.com/office/drawing/2014/main" id="{BB382951-40DB-E849-C83C-91DA300543D7}"/>
              </a:ext>
            </a:extLst>
          </p:cNvPr>
          <p:cNvGrpSpPr>
            <a:grpSpLocks/>
          </p:cNvGrpSpPr>
          <p:nvPr/>
        </p:nvGrpSpPr>
        <p:grpSpPr bwMode="auto">
          <a:xfrm>
            <a:off x="574308" y="1046456"/>
            <a:ext cx="2162567" cy="3225801"/>
            <a:chOff x="146" y="434"/>
            <a:chExt cx="1248" cy="2032"/>
          </a:xfrm>
          <a:solidFill>
            <a:schemeClr val="accent3"/>
          </a:solidFill>
        </p:grpSpPr>
        <p:sp>
          <p:nvSpPr>
            <p:cNvPr id="3015687" name="Freeform 7">
              <a:extLst>
                <a:ext uri="{FF2B5EF4-FFF2-40B4-BE49-F238E27FC236}">
                  <a16:creationId xmlns:a16="http://schemas.microsoft.com/office/drawing/2014/main" id="{519B4D6D-51E7-1C8C-126F-7CDF1A5D84A7}"/>
                </a:ext>
              </a:extLst>
            </p:cNvPr>
            <p:cNvSpPr>
              <a:spLocks/>
            </p:cNvSpPr>
            <p:nvPr/>
          </p:nvSpPr>
          <p:spPr bwMode="auto">
            <a:xfrm>
              <a:off x="719" y="434"/>
              <a:ext cx="675" cy="990"/>
            </a:xfrm>
            <a:custGeom>
              <a:avLst/>
              <a:gdLst>
                <a:gd name="T0" fmla="*/ 8 w 675"/>
                <a:gd name="T1" fmla="*/ 208 h 990"/>
                <a:gd name="T2" fmla="*/ 5 w 675"/>
                <a:gd name="T3" fmla="*/ 130 h 990"/>
                <a:gd name="T4" fmla="*/ 38 w 675"/>
                <a:gd name="T5" fmla="*/ 58 h 990"/>
                <a:gd name="T6" fmla="*/ 102 w 675"/>
                <a:gd name="T7" fmla="*/ 0 h 990"/>
                <a:gd name="T8" fmla="*/ 199 w 675"/>
                <a:gd name="T9" fmla="*/ 25 h 990"/>
                <a:gd name="T10" fmla="*/ 284 w 675"/>
                <a:gd name="T11" fmla="*/ 91 h 990"/>
                <a:gd name="T12" fmla="*/ 391 w 675"/>
                <a:gd name="T13" fmla="*/ 145 h 990"/>
                <a:gd name="T14" fmla="*/ 505 w 675"/>
                <a:gd name="T15" fmla="*/ 198 h 990"/>
                <a:gd name="T16" fmla="*/ 612 w 675"/>
                <a:gd name="T17" fmla="*/ 271 h 990"/>
                <a:gd name="T18" fmla="*/ 675 w 675"/>
                <a:gd name="T19" fmla="*/ 338 h 990"/>
                <a:gd name="T20" fmla="*/ 662 w 675"/>
                <a:gd name="T21" fmla="*/ 358 h 990"/>
                <a:gd name="T22" fmla="*/ 544 w 675"/>
                <a:gd name="T23" fmla="*/ 483 h 990"/>
                <a:gd name="T24" fmla="*/ 501 w 675"/>
                <a:gd name="T25" fmla="*/ 551 h 990"/>
                <a:gd name="T26" fmla="*/ 492 w 675"/>
                <a:gd name="T27" fmla="*/ 614 h 990"/>
                <a:gd name="T28" fmla="*/ 488 w 675"/>
                <a:gd name="T29" fmla="*/ 696 h 990"/>
                <a:gd name="T30" fmla="*/ 480 w 675"/>
                <a:gd name="T31" fmla="*/ 802 h 990"/>
                <a:gd name="T32" fmla="*/ 459 w 675"/>
                <a:gd name="T33" fmla="*/ 914 h 990"/>
                <a:gd name="T34" fmla="*/ 425 w 675"/>
                <a:gd name="T35" fmla="*/ 976 h 990"/>
                <a:gd name="T36" fmla="*/ 391 w 675"/>
                <a:gd name="T37" fmla="*/ 990 h 990"/>
                <a:gd name="T38" fmla="*/ 353 w 675"/>
                <a:gd name="T39" fmla="*/ 957 h 990"/>
                <a:gd name="T40" fmla="*/ 289 w 675"/>
                <a:gd name="T41" fmla="*/ 914 h 990"/>
                <a:gd name="T42" fmla="*/ 221 w 675"/>
                <a:gd name="T43" fmla="*/ 865 h 990"/>
                <a:gd name="T44" fmla="*/ 144 w 675"/>
                <a:gd name="T45" fmla="*/ 831 h 990"/>
                <a:gd name="T46" fmla="*/ 76 w 675"/>
                <a:gd name="T47" fmla="*/ 820 h 990"/>
                <a:gd name="T48" fmla="*/ 42 w 675"/>
                <a:gd name="T49" fmla="*/ 759 h 990"/>
                <a:gd name="T50" fmla="*/ 17 w 675"/>
                <a:gd name="T51" fmla="*/ 667 h 990"/>
                <a:gd name="T52" fmla="*/ 0 w 675"/>
                <a:gd name="T53" fmla="*/ 517 h 990"/>
                <a:gd name="T54" fmla="*/ 5 w 675"/>
                <a:gd name="T55" fmla="*/ 387 h 990"/>
                <a:gd name="T56" fmla="*/ 13 w 675"/>
                <a:gd name="T57" fmla="*/ 309 h 990"/>
                <a:gd name="T58" fmla="*/ 42 w 675"/>
                <a:gd name="T59" fmla="*/ 309 h 990"/>
                <a:gd name="T60" fmla="*/ 38 w 675"/>
                <a:gd name="T61" fmla="*/ 439 h 990"/>
                <a:gd name="T62" fmla="*/ 38 w 675"/>
                <a:gd name="T63" fmla="*/ 580 h 990"/>
                <a:gd name="T64" fmla="*/ 56 w 675"/>
                <a:gd name="T65" fmla="*/ 662 h 990"/>
                <a:gd name="T66" fmla="*/ 85 w 675"/>
                <a:gd name="T67" fmla="*/ 759 h 990"/>
                <a:gd name="T68" fmla="*/ 153 w 675"/>
                <a:gd name="T69" fmla="*/ 797 h 990"/>
                <a:gd name="T70" fmla="*/ 246 w 675"/>
                <a:gd name="T71" fmla="*/ 826 h 990"/>
                <a:gd name="T72" fmla="*/ 322 w 675"/>
                <a:gd name="T73" fmla="*/ 874 h 990"/>
                <a:gd name="T74" fmla="*/ 395 w 675"/>
                <a:gd name="T75" fmla="*/ 932 h 990"/>
                <a:gd name="T76" fmla="*/ 425 w 675"/>
                <a:gd name="T77" fmla="*/ 893 h 990"/>
                <a:gd name="T78" fmla="*/ 442 w 675"/>
                <a:gd name="T79" fmla="*/ 812 h 990"/>
                <a:gd name="T80" fmla="*/ 449 w 675"/>
                <a:gd name="T81" fmla="*/ 705 h 990"/>
                <a:gd name="T82" fmla="*/ 459 w 675"/>
                <a:gd name="T83" fmla="*/ 594 h 990"/>
                <a:gd name="T84" fmla="*/ 488 w 675"/>
                <a:gd name="T85" fmla="*/ 497 h 990"/>
                <a:gd name="T86" fmla="*/ 573 w 675"/>
                <a:gd name="T87" fmla="*/ 396 h 990"/>
                <a:gd name="T88" fmla="*/ 612 w 675"/>
                <a:gd name="T89" fmla="*/ 343 h 990"/>
                <a:gd name="T90" fmla="*/ 607 w 675"/>
                <a:gd name="T91" fmla="*/ 323 h 990"/>
                <a:gd name="T92" fmla="*/ 501 w 675"/>
                <a:gd name="T93" fmla="*/ 242 h 990"/>
                <a:gd name="T94" fmla="*/ 395 w 675"/>
                <a:gd name="T95" fmla="*/ 188 h 990"/>
                <a:gd name="T96" fmla="*/ 306 w 675"/>
                <a:gd name="T97" fmla="*/ 140 h 990"/>
                <a:gd name="T98" fmla="*/ 250 w 675"/>
                <a:gd name="T99" fmla="*/ 112 h 990"/>
                <a:gd name="T100" fmla="*/ 195 w 675"/>
                <a:gd name="T101" fmla="*/ 73 h 990"/>
                <a:gd name="T102" fmla="*/ 161 w 675"/>
                <a:gd name="T103" fmla="*/ 54 h 990"/>
                <a:gd name="T104" fmla="*/ 106 w 675"/>
                <a:gd name="T105" fmla="*/ 48 h 990"/>
                <a:gd name="T106" fmla="*/ 72 w 675"/>
                <a:gd name="T107" fmla="*/ 82 h 990"/>
                <a:gd name="T108" fmla="*/ 47 w 675"/>
                <a:gd name="T109" fmla="*/ 135 h 990"/>
                <a:gd name="T110" fmla="*/ 47 w 675"/>
                <a:gd name="T111" fmla="*/ 184 h 990"/>
                <a:gd name="T112" fmla="*/ 42 w 675"/>
                <a:gd name="T113" fmla="*/ 232 h 990"/>
                <a:gd name="T114" fmla="*/ 8 w 675"/>
                <a:gd name="T115" fmla="*/ 208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990">
                  <a:moveTo>
                    <a:pt x="8" y="208"/>
                  </a:moveTo>
                  <a:lnTo>
                    <a:pt x="5" y="130"/>
                  </a:lnTo>
                  <a:lnTo>
                    <a:pt x="38" y="58"/>
                  </a:lnTo>
                  <a:lnTo>
                    <a:pt x="102" y="0"/>
                  </a:lnTo>
                  <a:lnTo>
                    <a:pt x="199" y="25"/>
                  </a:lnTo>
                  <a:lnTo>
                    <a:pt x="284" y="91"/>
                  </a:lnTo>
                  <a:lnTo>
                    <a:pt x="391" y="145"/>
                  </a:lnTo>
                  <a:lnTo>
                    <a:pt x="505" y="198"/>
                  </a:lnTo>
                  <a:lnTo>
                    <a:pt x="612" y="271"/>
                  </a:lnTo>
                  <a:lnTo>
                    <a:pt x="675" y="338"/>
                  </a:lnTo>
                  <a:lnTo>
                    <a:pt x="662" y="358"/>
                  </a:lnTo>
                  <a:lnTo>
                    <a:pt x="544" y="483"/>
                  </a:lnTo>
                  <a:lnTo>
                    <a:pt x="501" y="551"/>
                  </a:lnTo>
                  <a:lnTo>
                    <a:pt x="492" y="614"/>
                  </a:lnTo>
                  <a:lnTo>
                    <a:pt x="488" y="696"/>
                  </a:lnTo>
                  <a:lnTo>
                    <a:pt x="480" y="802"/>
                  </a:lnTo>
                  <a:lnTo>
                    <a:pt x="459" y="914"/>
                  </a:lnTo>
                  <a:lnTo>
                    <a:pt x="425" y="976"/>
                  </a:lnTo>
                  <a:lnTo>
                    <a:pt x="391" y="990"/>
                  </a:lnTo>
                  <a:lnTo>
                    <a:pt x="353" y="957"/>
                  </a:lnTo>
                  <a:lnTo>
                    <a:pt x="289" y="914"/>
                  </a:lnTo>
                  <a:lnTo>
                    <a:pt x="221" y="865"/>
                  </a:lnTo>
                  <a:lnTo>
                    <a:pt x="144" y="831"/>
                  </a:lnTo>
                  <a:lnTo>
                    <a:pt x="76" y="820"/>
                  </a:lnTo>
                  <a:lnTo>
                    <a:pt x="42" y="759"/>
                  </a:lnTo>
                  <a:lnTo>
                    <a:pt x="17" y="667"/>
                  </a:lnTo>
                  <a:lnTo>
                    <a:pt x="0" y="517"/>
                  </a:lnTo>
                  <a:lnTo>
                    <a:pt x="5" y="387"/>
                  </a:lnTo>
                  <a:lnTo>
                    <a:pt x="13" y="309"/>
                  </a:lnTo>
                  <a:lnTo>
                    <a:pt x="42" y="309"/>
                  </a:lnTo>
                  <a:lnTo>
                    <a:pt x="38" y="439"/>
                  </a:lnTo>
                  <a:lnTo>
                    <a:pt x="38" y="580"/>
                  </a:lnTo>
                  <a:lnTo>
                    <a:pt x="56" y="662"/>
                  </a:lnTo>
                  <a:lnTo>
                    <a:pt x="85" y="759"/>
                  </a:lnTo>
                  <a:lnTo>
                    <a:pt x="153" y="797"/>
                  </a:lnTo>
                  <a:lnTo>
                    <a:pt x="246" y="826"/>
                  </a:lnTo>
                  <a:lnTo>
                    <a:pt x="322" y="874"/>
                  </a:lnTo>
                  <a:lnTo>
                    <a:pt x="395" y="932"/>
                  </a:lnTo>
                  <a:lnTo>
                    <a:pt x="425" y="893"/>
                  </a:lnTo>
                  <a:lnTo>
                    <a:pt x="442" y="812"/>
                  </a:lnTo>
                  <a:lnTo>
                    <a:pt x="449" y="705"/>
                  </a:lnTo>
                  <a:lnTo>
                    <a:pt x="459" y="594"/>
                  </a:lnTo>
                  <a:lnTo>
                    <a:pt x="488" y="497"/>
                  </a:lnTo>
                  <a:lnTo>
                    <a:pt x="573" y="396"/>
                  </a:lnTo>
                  <a:lnTo>
                    <a:pt x="612" y="343"/>
                  </a:lnTo>
                  <a:lnTo>
                    <a:pt x="607" y="323"/>
                  </a:lnTo>
                  <a:lnTo>
                    <a:pt x="501" y="242"/>
                  </a:lnTo>
                  <a:lnTo>
                    <a:pt x="395" y="188"/>
                  </a:lnTo>
                  <a:lnTo>
                    <a:pt x="306" y="140"/>
                  </a:lnTo>
                  <a:lnTo>
                    <a:pt x="250" y="112"/>
                  </a:lnTo>
                  <a:lnTo>
                    <a:pt x="195" y="73"/>
                  </a:lnTo>
                  <a:lnTo>
                    <a:pt x="161" y="54"/>
                  </a:lnTo>
                  <a:lnTo>
                    <a:pt x="106" y="48"/>
                  </a:lnTo>
                  <a:lnTo>
                    <a:pt x="72" y="82"/>
                  </a:lnTo>
                  <a:lnTo>
                    <a:pt x="47" y="135"/>
                  </a:lnTo>
                  <a:lnTo>
                    <a:pt x="47" y="184"/>
                  </a:lnTo>
                  <a:lnTo>
                    <a:pt x="42" y="232"/>
                  </a:lnTo>
                  <a:lnTo>
                    <a:pt x="8"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grpSp>
          <p:nvGrpSpPr>
            <p:cNvPr id="3015688" name="Group 8">
              <a:extLst>
                <a:ext uri="{FF2B5EF4-FFF2-40B4-BE49-F238E27FC236}">
                  <a16:creationId xmlns:a16="http://schemas.microsoft.com/office/drawing/2014/main" id="{13A52BC2-946E-8A77-0FF6-D0BBEFE7F0E0}"/>
                </a:ext>
              </a:extLst>
            </p:cNvPr>
            <p:cNvGrpSpPr>
              <a:grpSpLocks/>
            </p:cNvGrpSpPr>
            <p:nvPr/>
          </p:nvGrpSpPr>
          <p:grpSpPr bwMode="auto">
            <a:xfrm>
              <a:off x="146" y="546"/>
              <a:ext cx="1141" cy="1920"/>
              <a:chOff x="146" y="546"/>
              <a:chExt cx="1141" cy="1920"/>
            </a:xfrm>
            <a:grpFill/>
          </p:grpSpPr>
          <p:sp>
            <p:nvSpPr>
              <p:cNvPr id="3015689" name="Freeform 9">
                <a:extLst>
                  <a:ext uri="{FF2B5EF4-FFF2-40B4-BE49-F238E27FC236}">
                    <a16:creationId xmlns:a16="http://schemas.microsoft.com/office/drawing/2014/main" id="{C610E048-B1F3-82BD-B976-21DE075AD265}"/>
                  </a:ext>
                </a:extLst>
              </p:cNvPr>
              <p:cNvSpPr>
                <a:spLocks/>
              </p:cNvSpPr>
              <p:nvPr/>
            </p:nvSpPr>
            <p:spPr bwMode="auto">
              <a:xfrm>
                <a:off x="369" y="876"/>
                <a:ext cx="918" cy="350"/>
              </a:xfrm>
              <a:custGeom>
                <a:avLst/>
                <a:gdLst>
                  <a:gd name="T0" fmla="*/ 0 w 918"/>
                  <a:gd name="T1" fmla="*/ 273 h 350"/>
                  <a:gd name="T2" fmla="*/ 21 w 918"/>
                  <a:gd name="T3" fmla="*/ 245 h 350"/>
                  <a:gd name="T4" fmla="*/ 68 w 918"/>
                  <a:gd name="T5" fmla="*/ 235 h 350"/>
                  <a:gd name="T6" fmla="*/ 217 w 918"/>
                  <a:gd name="T7" fmla="*/ 268 h 350"/>
                  <a:gd name="T8" fmla="*/ 361 w 918"/>
                  <a:gd name="T9" fmla="*/ 297 h 350"/>
                  <a:gd name="T10" fmla="*/ 540 w 918"/>
                  <a:gd name="T11" fmla="*/ 293 h 350"/>
                  <a:gd name="T12" fmla="*/ 705 w 918"/>
                  <a:gd name="T13" fmla="*/ 253 h 350"/>
                  <a:gd name="T14" fmla="*/ 808 w 918"/>
                  <a:gd name="T15" fmla="*/ 187 h 350"/>
                  <a:gd name="T16" fmla="*/ 795 w 918"/>
                  <a:gd name="T17" fmla="*/ 134 h 350"/>
                  <a:gd name="T18" fmla="*/ 812 w 918"/>
                  <a:gd name="T19" fmla="*/ 62 h 350"/>
                  <a:gd name="T20" fmla="*/ 851 w 918"/>
                  <a:gd name="T21" fmla="*/ 24 h 350"/>
                  <a:gd name="T22" fmla="*/ 893 w 918"/>
                  <a:gd name="T23" fmla="*/ 0 h 350"/>
                  <a:gd name="T24" fmla="*/ 909 w 918"/>
                  <a:gd name="T25" fmla="*/ 52 h 350"/>
                  <a:gd name="T26" fmla="*/ 918 w 918"/>
                  <a:gd name="T27" fmla="*/ 105 h 350"/>
                  <a:gd name="T28" fmla="*/ 901 w 918"/>
                  <a:gd name="T29" fmla="*/ 205 h 350"/>
                  <a:gd name="T30" fmla="*/ 858 w 918"/>
                  <a:gd name="T31" fmla="*/ 235 h 350"/>
                  <a:gd name="T32" fmla="*/ 756 w 918"/>
                  <a:gd name="T33" fmla="*/ 273 h 350"/>
                  <a:gd name="T34" fmla="*/ 647 w 918"/>
                  <a:gd name="T35" fmla="*/ 306 h 350"/>
                  <a:gd name="T36" fmla="*/ 463 w 918"/>
                  <a:gd name="T37" fmla="*/ 345 h 350"/>
                  <a:gd name="T38" fmla="*/ 293 w 918"/>
                  <a:gd name="T39" fmla="*/ 350 h 350"/>
                  <a:gd name="T40" fmla="*/ 63 w 918"/>
                  <a:gd name="T41" fmla="*/ 326 h 350"/>
                  <a:gd name="T42" fmla="*/ 0 w 918"/>
                  <a:gd name="T43" fmla="*/ 27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8" h="350">
                    <a:moveTo>
                      <a:pt x="0" y="273"/>
                    </a:moveTo>
                    <a:lnTo>
                      <a:pt x="21" y="245"/>
                    </a:lnTo>
                    <a:lnTo>
                      <a:pt x="68" y="235"/>
                    </a:lnTo>
                    <a:lnTo>
                      <a:pt x="217" y="268"/>
                    </a:lnTo>
                    <a:lnTo>
                      <a:pt x="361" y="297"/>
                    </a:lnTo>
                    <a:lnTo>
                      <a:pt x="540" y="293"/>
                    </a:lnTo>
                    <a:lnTo>
                      <a:pt x="705" y="253"/>
                    </a:lnTo>
                    <a:lnTo>
                      <a:pt x="808" y="187"/>
                    </a:lnTo>
                    <a:lnTo>
                      <a:pt x="795" y="134"/>
                    </a:lnTo>
                    <a:lnTo>
                      <a:pt x="812" y="62"/>
                    </a:lnTo>
                    <a:lnTo>
                      <a:pt x="851" y="24"/>
                    </a:lnTo>
                    <a:lnTo>
                      <a:pt x="893" y="0"/>
                    </a:lnTo>
                    <a:lnTo>
                      <a:pt x="909" y="52"/>
                    </a:lnTo>
                    <a:lnTo>
                      <a:pt x="918" y="105"/>
                    </a:lnTo>
                    <a:lnTo>
                      <a:pt x="901" y="205"/>
                    </a:lnTo>
                    <a:lnTo>
                      <a:pt x="858" y="235"/>
                    </a:lnTo>
                    <a:lnTo>
                      <a:pt x="756" y="273"/>
                    </a:lnTo>
                    <a:lnTo>
                      <a:pt x="647" y="306"/>
                    </a:lnTo>
                    <a:lnTo>
                      <a:pt x="463" y="345"/>
                    </a:lnTo>
                    <a:lnTo>
                      <a:pt x="293" y="350"/>
                    </a:lnTo>
                    <a:lnTo>
                      <a:pt x="63" y="326"/>
                    </a:ln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0" name="Freeform 10">
                <a:extLst>
                  <a:ext uri="{FF2B5EF4-FFF2-40B4-BE49-F238E27FC236}">
                    <a16:creationId xmlns:a16="http://schemas.microsoft.com/office/drawing/2014/main" id="{209AFD6A-5690-E56E-D395-2920D127C77C}"/>
                  </a:ext>
                </a:extLst>
              </p:cNvPr>
              <p:cNvSpPr>
                <a:spLocks/>
              </p:cNvSpPr>
              <p:nvPr/>
            </p:nvSpPr>
            <p:spPr bwMode="auto">
              <a:xfrm>
                <a:off x="297" y="623"/>
                <a:ext cx="495" cy="499"/>
              </a:xfrm>
              <a:custGeom>
                <a:avLst/>
                <a:gdLst>
                  <a:gd name="T0" fmla="*/ 13 w 495"/>
                  <a:gd name="T1" fmla="*/ 499 h 499"/>
                  <a:gd name="T2" fmla="*/ 0 w 495"/>
                  <a:gd name="T3" fmla="*/ 451 h 499"/>
                  <a:gd name="T4" fmla="*/ 25 w 495"/>
                  <a:gd name="T5" fmla="*/ 408 h 499"/>
                  <a:gd name="T6" fmla="*/ 109 w 495"/>
                  <a:gd name="T7" fmla="*/ 370 h 499"/>
                  <a:gd name="T8" fmla="*/ 207 w 495"/>
                  <a:gd name="T9" fmla="*/ 360 h 499"/>
                  <a:gd name="T10" fmla="*/ 275 w 495"/>
                  <a:gd name="T11" fmla="*/ 336 h 499"/>
                  <a:gd name="T12" fmla="*/ 317 w 495"/>
                  <a:gd name="T13" fmla="*/ 293 h 499"/>
                  <a:gd name="T14" fmla="*/ 363 w 495"/>
                  <a:gd name="T15" fmla="*/ 197 h 499"/>
                  <a:gd name="T16" fmla="*/ 402 w 495"/>
                  <a:gd name="T17" fmla="*/ 92 h 499"/>
                  <a:gd name="T18" fmla="*/ 402 w 495"/>
                  <a:gd name="T19" fmla="*/ 38 h 499"/>
                  <a:gd name="T20" fmla="*/ 423 w 495"/>
                  <a:gd name="T21" fmla="*/ 10 h 499"/>
                  <a:gd name="T22" fmla="*/ 453 w 495"/>
                  <a:gd name="T23" fmla="*/ 0 h 499"/>
                  <a:gd name="T24" fmla="*/ 482 w 495"/>
                  <a:gd name="T25" fmla="*/ 24 h 499"/>
                  <a:gd name="T26" fmla="*/ 495 w 495"/>
                  <a:gd name="T27" fmla="*/ 77 h 499"/>
                  <a:gd name="T28" fmla="*/ 490 w 495"/>
                  <a:gd name="T29" fmla="*/ 144 h 499"/>
                  <a:gd name="T30" fmla="*/ 474 w 495"/>
                  <a:gd name="T31" fmla="*/ 192 h 499"/>
                  <a:gd name="T32" fmla="*/ 457 w 495"/>
                  <a:gd name="T33" fmla="*/ 192 h 499"/>
                  <a:gd name="T34" fmla="*/ 448 w 495"/>
                  <a:gd name="T35" fmla="*/ 174 h 499"/>
                  <a:gd name="T36" fmla="*/ 423 w 495"/>
                  <a:gd name="T37" fmla="*/ 168 h 499"/>
                  <a:gd name="T38" fmla="*/ 376 w 495"/>
                  <a:gd name="T39" fmla="*/ 240 h 499"/>
                  <a:gd name="T40" fmla="*/ 321 w 495"/>
                  <a:gd name="T41" fmla="*/ 351 h 499"/>
                  <a:gd name="T42" fmla="*/ 283 w 495"/>
                  <a:gd name="T43" fmla="*/ 399 h 499"/>
                  <a:gd name="T44" fmla="*/ 207 w 495"/>
                  <a:gd name="T45" fmla="*/ 427 h 499"/>
                  <a:gd name="T46" fmla="*/ 119 w 495"/>
                  <a:gd name="T47" fmla="*/ 456 h 499"/>
                  <a:gd name="T48" fmla="*/ 59 w 495"/>
                  <a:gd name="T49" fmla="*/ 480 h 499"/>
                  <a:gd name="T50" fmla="*/ 13 w 495"/>
                  <a:gd name="T51" fmla="*/ 49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5" h="499">
                    <a:moveTo>
                      <a:pt x="13" y="499"/>
                    </a:moveTo>
                    <a:lnTo>
                      <a:pt x="0" y="451"/>
                    </a:lnTo>
                    <a:lnTo>
                      <a:pt x="25" y="408"/>
                    </a:lnTo>
                    <a:lnTo>
                      <a:pt x="109" y="370"/>
                    </a:lnTo>
                    <a:lnTo>
                      <a:pt x="207" y="360"/>
                    </a:lnTo>
                    <a:lnTo>
                      <a:pt x="275" y="336"/>
                    </a:lnTo>
                    <a:lnTo>
                      <a:pt x="317" y="293"/>
                    </a:lnTo>
                    <a:lnTo>
                      <a:pt x="363" y="197"/>
                    </a:lnTo>
                    <a:lnTo>
                      <a:pt x="402" y="92"/>
                    </a:lnTo>
                    <a:lnTo>
                      <a:pt x="402" y="38"/>
                    </a:lnTo>
                    <a:lnTo>
                      <a:pt x="423" y="10"/>
                    </a:lnTo>
                    <a:lnTo>
                      <a:pt x="453" y="0"/>
                    </a:lnTo>
                    <a:lnTo>
                      <a:pt x="482" y="24"/>
                    </a:lnTo>
                    <a:lnTo>
                      <a:pt x="495" y="77"/>
                    </a:lnTo>
                    <a:lnTo>
                      <a:pt x="490" y="144"/>
                    </a:lnTo>
                    <a:lnTo>
                      <a:pt x="474" y="192"/>
                    </a:lnTo>
                    <a:lnTo>
                      <a:pt x="457" y="192"/>
                    </a:lnTo>
                    <a:lnTo>
                      <a:pt x="448" y="174"/>
                    </a:lnTo>
                    <a:lnTo>
                      <a:pt x="423" y="168"/>
                    </a:lnTo>
                    <a:lnTo>
                      <a:pt x="376" y="240"/>
                    </a:lnTo>
                    <a:lnTo>
                      <a:pt x="321" y="351"/>
                    </a:lnTo>
                    <a:lnTo>
                      <a:pt x="283" y="399"/>
                    </a:lnTo>
                    <a:lnTo>
                      <a:pt x="207" y="427"/>
                    </a:lnTo>
                    <a:lnTo>
                      <a:pt x="119" y="456"/>
                    </a:lnTo>
                    <a:lnTo>
                      <a:pt x="59" y="480"/>
                    </a:lnTo>
                    <a:lnTo>
                      <a:pt x="13" y="4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1" name="Freeform 11">
                <a:extLst>
                  <a:ext uri="{FF2B5EF4-FFF2-40B4-BE49-F238E27FC236}">
                    <a16:creationId xmlns:a16="http://schemas.microsoft.com/office/drawing/2014/main" id="{E93E41C9-323A-E07A-6013-94086EC5C19B}"/>
                  </a:ext>
                </a:extLst>
              </p:cNvPr>
              <p:cNvSpPr>
                <a:spLocks/>
              </p:cNvSpPr>
              <p:nvPr/>
            </p:nvSpPr>
            <p:spPr bwMode="auto">
              <a:xfrm>
                <a:off x="233" y="1054"/>
                <a:ext cx="373" cy="744"/>
              </a:xfrm>
              <a:custGeom>
                <a:avLst/>
                <a:gdLst>
                  <a:gd name="T0" fmla="*/ 0 w 373"/>
                  <a:gd name="T1" fmla="*/ 98 h 744"/>
                  <a:gd name="T2" fmla="*/ 21 w 373"/>
                  <a:gd name="T3" fmla="*/ 40 h 744"/>
                  <a:gd name="T4" fmla="*/ 50 w 373"/>
                  <a:gd name="T5" fmla="*/ 0 h 744"/>
                  <a:gd name="T6" fmla="*/ 125 w 373"/>
                  <a:gd name="T7" fmla="*/ 0 h 744"/>
                  <a:gd name="T8" fmla="*/ 201 w 373"/>
                  <a:gd name="T9" fmla="*/ 40 h 744"/>
                  <a:gd name="T10" fmla="*/ 289 w 373"/>
                  <a:gd name="T11" fmla="*/ 150 h 744"/>
                  <a:gd name="T12" fmla="*/ 335 w 373"/>
                  <a:gd name="T13" fmla="*/ 238 h 744"/>
                  <a:gd name="T14" fmla="*/ 365 w 373"/>
                  <a:gd name="T15" fmla="*/ 358 h 744"/>
                  <a:gd name="T16" fmla="*/ 373 w 373"/>
                  <a:gd name="T17" fmla="*/ 498 h 744"/>
                  <a:gd name="T18" fmla="*/ 356 w 373"/>
                  <a:gd name="T19" fmla="*/ 647 h 744"/>
                  <a:gd name="T20" fmla="*/ 314 w 373"/>
                  <a:gd name="T21" fmla="*/ 720 h 744"/>
                  <a:gd name="T22" fmla="*/ 239 w 373"/>
                  <a:gd name="T23" fmla="*/ 744 h 744"/>
                  <a:gd name="T24" fmla="*/ 192 w 373"/>
                  <a:gd name="T25" fmla="*/ 740 h 744"/>
                  <a:gd name="T26" fmla="*/ 155 w 373"/>
                  <a:gd name="T27" fmla="*/ 716 h 744"/>
                  <a:gd name="T28" fmla="*/ 121 w 373"/>
                  <a:gd name="T29" fmla="*/ 683 h 744"/>
                  <a:gd name="T30" fmla="*/ 109 w 373"/>
                  <a:gd name="T31" fmla="*/ 624 h 744"/>
                  <a:gd name="T32" fmla="*/ 117 w 373"/>
                  <a:gd name="T33" fmla="*/ 566 h 744"/>
                  <a:gd name="T34" fmla="*/ 146 w 373"/>
                  <a:gd name="T35" fmla="*/ 532 h 744"/>
                  <a:gd name="T36" fmla="*/ 167 w 373"/>
                  <a:gd name="T37" fmla="*/ 494 h 744"/>
                  <a:gd name="T38" fmla="*/ 175 w 373"/>
                  <a:gd name="T39" fmla="*/ 445 h 744"/>
                  <a:gd name="T40" fmla="*/ 175 w 373"/>
                  <a:gd name="T41" fmla="*/ 401 h 744"/>
                  <a:gd name="T42" fmla="*/ 159 w 373"/>
                  <a:gd name="T43" fmla="*/ 363 h 744"/>
                  <a:gd name="T44" fmla="*/ 100 w 373"/>
                  <a:gd name="T45" fmla="*/ 296 h 744"/>
                  <a:gd name="T46" fmla="*/ 29 w 373"/>
                  <a:gd name="T47" fmla="*/ 218 h 744"/>
                  <a:gd name="T48" fmla="*/ 4 w 373"/>
                  <a:gd name="T49" fmla="*/ 155 h 744"/>
                  <a:gd name="T50" fmla="*/ 0 w 373"/>
                  <a:gd name="T51" fmla="*/ 9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744">
                    <a:moveTo>
                      <a:pt x="0" y="98"/>
                    </a:moveTo>
                    <a:lnTo>
                      <a:pt x="21" y="40"/>
                    </a:lnTo>
                    <a:lnTo>
                      <a:pt x="50" y="0"/>
                    </a:lnTo>
                    <a:lnTo>
                      <a:pt x="125" y="0"/>
                    </a:lnTo>
                    <a:lnTo>
                      <a:pt x="201" y="40"/>
                    </a:lnTo>
                    <a:lnTo>
                      <a:pt x="289" y="150"/>
                    </a:lnTo>
                    <a:lnTo>
                      <a:pt x="335" y="238"/>
                    </a:lnTo>
                    <a:lnTo>
                      <a:pt x="365" y="358"/>
                    </a:lnTo>
                    <a:lnTo>
                      <a:pt x="373" y="498"/>
                    </a:lnTo>
                    <a:lnTo>
                      <a:pt x="356" y="647"/>
                    </a:lnTo>
                    <a:lnTo>
                      <a:pt x="314" y="720"/>
                    </a:lnTo>
                    <a:lnTo>
                      <a:pt x="239" y="744"/>
                    </a:lnTo>
                    <a:lnTo>
                      <a:pt x="192" y="740"/>
                    </a:lnTo>
                    <a:lnTo>
                      <a:pt x="155" y="716"/>
                    </a:lnTo>
                    <a:lnTo>
                      <a:pt x="121" y="683"/>
                    </a:lnTo>
                    <a:lnTo>
                      <a:pt x="109" y="624"/>
                    </a:lnTo>
                    <a:lnTo>
                      <a:pt x="117" y="566"/>
                    </a:lnTo>
                    <a:lnTo>
                      <a:pt x="146" y="532"/>
                    </a:lnTo>
                    <a:lnTo>
                      <a:pt x="167" y="494"/>
                    </a:lnTo>
                    <a:lnTo>
                      <a:pt x="175" y="445"/>
                    </a:lnTo>
                    <a:lnTo>
                      <a:pt x="175" y="401"/>
                    </a:lnTo>
                    <a:lnTo>
                      <a:pt x="159" y="363"/>
                    </a:lnTo>
                    <a:lnTo>
                      <a:pt x="100" y="296"/>
                    </a:lnTo>
                    <a:lnTo>
                      <a:pt x="29" y="218"/>
                    </a:lnTo>
                    <a:lnTo>
                      <a:pt x="4" y="155"/>
                    </a:ln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2" name="Freeform 12">
                <a:extLst>
                  <a:ext uri="{FF2B5EF4-FFF2-40B4-BE49-F238E27FC236}">
                    <a16:creationId xmlns:a16="http://schemas.microsoft.com/office/drawing/2014/main" id="{B19FBE37-E959-2DEE-3380-CBC48499D9B4}"/>
                  </a:ext>
                </a:extLst>
              </p:cNvPr>
              <p:cNvSpPr>
                <a:spLocks/>
              </p:cNvSpPr>
              <p:nvPr/>
            </p:nvSpPr>
            <p:spPr bwMode="auto">
              <a:xfrm>
                <a:off x="146" y="546"/>
                <a:ext cx="382" cy="387"/>
              </a:xfrm>
              <a:custGeom>
                <a:avLst/>
                <a:gdLst>
                  <a:gd name="T0" fmla="*/ 281 w 382"/>
                  <a:gd name="T1" fmla="*/ 210 h 387"/>
                  <a:gd name="T2" fmla="*/ 252 w 382"/>
                  <a:gd name="T3" fmla="*/ 143 h 387"/>
                  <a:gd name="T4" fmla="*/ 197 w 382"/>
                  <a:gd name="T5" fmla="*/ 62 h 387"/>
                  <a:gd name="T6" fmla="*/ 147 w 382"/>
                  <a:gd name="T7" fmla="*/ 10 h 387"/>
                  <a:gd name="T8" fmla="*/ 88 w 382"/>
                  <a:gd name="T9" fmla="*/ 0 h 387"/>
                  <a:gd name="T10" fmla="*/ 37 w 382"/>
                  <a:gd name="T11" fmla="*/ 19 h 387"/>
                  <a:gd name="T12" fmla="*/ 4 w 382"/>
                  <a:gd name="T13" fmla="*/ 67 h 387"/>
                  <a:gd name="T14" fmla="*/ 0 w 382"/>
                  <a:gd name="T15" fmla="*/ 133 h 387"/>
                  <a:gd name="T16" fmla="*/ 25 w 382"/>
                  <a:gd name="T17" fmla="*/ 229 h 387"/>
                  <a:gd name="T18" fmla="*/ 88 w 382"/>
                  <a:gd name="T19" fmla="*/ 320 h 387"/>
                  <a:gd name="T20" fmla="*/ 160 w 382"/>
                  <a:gd name="T21" fmla="*/ 382 h 387"/>
                  <a:gd name="T22" fmla="*/ 226 w 382"/>
                  <a:gd name="T23" fmla="*/ 387 h 387"/>
                  <a:gd name="T24" fmla="*/ 268 w 382"/>
                  <a:gd name="T25" fmla="*/ 368 h 387"/>
                  <a:gd name="T26" fmla="*/ 277 w 382"/>
                  <a:gd name="T27" fmla="*/ 339 h 387"/>
                  <a:gd name="T28" fmla="*/ 281 w 382"/>
                  <a:gd name="T29" fmla="*/ 297 h 387"/>
                  <a:gd name="T30" fmla="*/ 332 w 382"/>
                  <a:gd name="T31" fmla="*/ 306 h 387"/>
                  <a:gd name="T32" fmla="*/ 365 w 382"/>
                  <a:gd name="T33" fmla="*/ 324 h 387"/>
                  <a:gd name="T34" fmla="*/ 382 w 382"/>
                  <a:gd name="T35" fmla="*/ 297 h 387"/>
                  <a:gd name="T36" fmla="*/ 365 w 382"/>
                  <a:gd name="T37" fmla="*/ 277 h 387"/>
                  <a:gd name="T38" fmla="*/ 310 w 382"/>
                  <a:gd name="T39" fmla="*/ 253 h 387"/>
                  <a:gd name="T40" fmla="*/ 277 w 382"/>
                  <a:gd name="T41" fmla="*/ 239 h 387"/>
                  <a:gd name="T42" fmla="*/ 281 w 382"/>
                  <a:gd name="T43" fmla="*/ 2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2" h="387">
                    <a:moveTo>
                      <a:pt x="281" y="210"/>
                    </a:moveTo>
                    <a:lnTo>
                      <a:pt x="252" y="143"/>
                    </a:lnTo>
                    <a:lnTo>
                      <a:pt x="197" y="62"/>
                    </a:lnTo>
                    <a:lnTo>
                      <a:pt x="147" y="10"/>
                    </a:lnTo>
                    <a:lnTo>
                      <a:pt x="88" y="0"/>
                    </a:lnTo>
                    <a:lnTo>
                      <a:pt x="37" y="19"/>
                    </a:lnTo>
                    <a:lnTo>
                      <a:pt x="4" y="67"/>
                    </a:lnTo>
                    <a:lnTo>
                      <a:pt x="0" y="133"/>
                    </a:lnTo>
                    <a:lnTo>
                      <a:pt x="25" y="229"/>
                    </a:lnTo>
                    <a:lnTo>
                      <a:pt x="88" y="320"/>
                    </a:lnTo>
                    <a:lnTo>
                      <a:pt x="160" y="382"/>
                    </a:lnTo>
                    <a:lnTo>
                      <a:pt x="226" y="387"/>
                    </a:lnTo>
                    <a:lnTo>
                      <a:pt x="268" y="368"/>
                    </a:lnTo>
                    <a:lnTo>
                      <a:pt x="277" y="339"/>
                    </a:lnTo>
                    <a:lnTo>
                      <a:pt x="281" y="297"/>
                    </a:lnTo>
                    <a:lnTo>
                      <a:pt x="332" y="306"/>
                    </a:lnTo>
                    <a:lnTo>
                      <a:pt x="365" y="324"/>
                    </a:lnTo>
                    <a:lnTo>
                      <a:pt x="382" y="297"/>
                    </a:lnTo>
                    <a:lnTo>
                      <a:pt x="365" y="277"/>
                    </a:lnTo>
                    <a:lnTo>
                      <a:pt x="310" y="253"/>
                    </a:lnTo>
                    <a:lnTo>
                      <a:pt x="277" y="239"/>
                    </a:lnTo>
                    <a:lnTo>
                      <a:pt x="281"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3" name="Freeform 13">
                <a:extLst>
                  <a:ext uri="{FF2B5EF4-FFF2-40B4-BE49-F238E27FC236}">
                    <a16:creationId xmlns:a16="http://schemas.microsoft.com/office/drawing/2014/main" id="{E85AC3AC-B1EC-FBEC-46D0-A9FC6FA88CBC}"/>
                  </a:ext>
                </a:extLst>
              </p:cNvPr>
              <p:cNvSpPr>
                <a:spLocks/>
              </p:cNvSpPr>
              <p:nvPr/>
            </p:nvSpPr>
            <p:spPr bwMode="auto">
              <a:xfrm>
                <a:off x="323" y="1678"/>
                <a:ext cx="231" cy="734"/>
              </a:xfrm>
              <a:custGeom>
                <a:avLst/>
                <a:gdLst>
                  <a:gd name="T0" fmla="*/ 58 w 231"/>
                  <a:gd name="T1" fmla="*/ 0 h 734"/>
                  <a:gd name="T2" fmla="*/ 99 w 231"/>
                  <a:gd name="T3" fmla="*/ 4 h 734"/>
                  <a:gd name="T4" fmla="*/ 128 w 231"/>
                  <a:gd name="T5" fmla="*/ 68 h 734"/>
                  <a:gd name="T6" fmla="*/ 120 w 231"/>
                  <a:gd name="T7" fmla="*/ 131 h 734"/>
                  <a:gd name="T8" fmla="*/ 107 w 231"/>
                  <a:gd name="T9" fmla="*/ 260 h 734"/>
                  <a:gd name="T10" fmla="*/ 112 w 231"/>
                  <a:gd name="T11" fmla="*/ 342 h 734"/>
                  <a:gd name="T12" fmla="*/ 107 w 231"/>
                  <a:gd name="T13" fmla="*/ 424 h 734"/>
                  <a:gd name="T14" fmla="*/ 74 w 231"/>
                  <a:gd name="T15" fmla="*/ 594 h 734"/>
                  <a:gd name="T16" fmla="*/ 66 w 231"/>
                  <a:gd name="T17" fmla="*/ 638 h 734"/>
                  <a:gd name="T18" fmla="*/ 74 w 231"/>
                  <a:gd name="T19" fmla="*/ 647 h 734"/>
                  <a:gd name="T20" fmla="*/ 120 w 231"/>
                  <a:gd name="T21" fmla="*/ 618 h 734"/>
                  <a:gd name="T22" fmla="*/ 194 w 231"/>
                  <a:gd name="T23" fmla="*/ 603 h 734"/>
                  <a:gd name="T24" fmla="*/ 231 w 231"/>
                  <a:gd name="T25" fmla="*/ 624 h 734"/>
                  <a:gd name="T26" fmla="*/ 227 w 231"/>
                  <a:gd name="T27" fmla="*/ 657 h 734"/>
                  <a:gd name="T28" fmla="*/ 177 w 231"/>
                  <a:gd name="T29" fmla="*/ 672 h 734"/>
                  <a:gd name="T30" fmla="*/ 120 w 231"/>
                  <a:gd name="T31" fmla="*/ 676 h 734"/>
                  <a:gd name="T32" fmla="*/ 62 w 231"/>
                  <a:gd name="T33" fmla="*/ 705 h 734"/>
                  <a:gd name="T34" fmla="*/ 17 w 231"/>
                  <a:gd name="T35" fmla="*/ 734 h 734"/>
                  <a:gd name="T36" fmla="*/ 0 w 231"/>
                  <a:gd name="T37" fmla="*/ 720 h 734"/>
                  <a:gd name="T38" fmla="*/ 0 w 231"/>
                  <a:gd name="T39" fmla="*/ 672 h 734"/>
                  <a:gd name="T40" fmla="*/ 33 w 231"/>
                  <a:gd name="T41" fmla="*/ 580 h 734"/>
                  <a:gd name="T42" fmla="*/ 50 w 231"/>
                  <a:gd name="T43" fmla="*/ 473 h 734"/>
                  <a:gd name="T44" fmla="*/ 58 w 231"/>
                  <a:gd name="T45" fmla="*/ 324 h 734"/>
                  <a:gd name="T46" fmla="*/ 41 w 231"/>
                  <a:gd name="T47" fmla="*/ 189 h 734"/>
                  <a:gd name="T48" fmla="*/ 25 w 231"/>
                  <a:gd name="T49" fmla="*/ 82 h 734"/>
                  <a:gd name="T50" fmla="*/ 41 w 231"/>
                  <a:gd name="T51" fmla="*/ 0 h 734"/>
                  <a:gd name="T52" fmla="*/ 58 w 231"/>
                  <a:gd name="T5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734">
                    <a:moveTo>
                      <a:pt x="58" y="0"/>
                    </a:moveTo>
                    <a:lnTo>
                      <a:pt x="99" y="4"/>
                    </a:lnTo>
                    <a:lnTo>
                      <a:pt x="128" y="68"/>
                    </a:lnTo>
                    <a:lnTo>
                      <a:pt x="120" y="131"/>
                    </a:lnTo>
                    <a:lnTo>
                      <a:pt x="107" y="260"/>
                    </a:lnTo>
                    <a:lnTo>
                      <a:pt x="112" y="342"/>
                    </a:lnTo>
                    <a:lnTo>
                      <a:pt x="107" y="424"/>
                    </a:lnTo>
                    <a:lnTo>
                      <a:pt x="74" y="594"/>
                    </a:lnTo>
                    <a:lnTo>
                      <a:pt x="66" y="638"/>
                    </a:lnTo>
                    <a:lnTo>
                      <a:pt x="74" y="647"/>
                    </a:lnTo>
                    <a:lnTo>
                      <a:pt x="120" y="618"/>
                    </a:lnTo>
                    <a:lnTo>
                      <a:pt x="194" y="603"/>
                    </a:lnTo>
                    <a:lnTo>
                      <a:pt x="231" y="624"/>
                    </a:lnTo>
                    <a:lnTo>
                      <a:pt x="227" y="657"/>
                    </a:lnTo>
                    <a:lnTo>
                      <a:pt x="177" y="672"/>
                    </a:lnTo>
                    <a:lnTo>
                      <a:pt x="120" y="676"/>
                    </a:lnTo>
                    <a:lnTo>
                      <a:pt x="62" y="705"/>
                    </a:lnTo>
                    <a:lnTo>
                      <a:pt x="17" y="734"/>
                    </a:lnTo>
                    <a:lnTo>
                      <a:pt x="0" y="720"/>
                    </a:lnTo>
                    <a:lnTo>
                      <a:pt x="0" y="672"/>
                    </a:lnTo>
                    <a:lnTo>
                      <a:pt x="33" y="580"/>
                    </a:lnTo>
                    <a:lnTo>
                      <a:pt x="50" y="473"/>
                    </a:lnTo>
                    <a:lnTo>
                      <a:pt x="58" y="324"/>
                    </a:lnTo>
                    <a:lnTo>
                      <a:pt x="41" y="189"/>
                    </a:lnTo>
                    <a:lnTo>
                      <a:pt x="25" y="82"/>
                    </a:lnTo>
                    <a:lnTo>
                      <a:pt x="41"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4" name="Freeform 14">
                <a:extLst>
                  <a:ext uri="{FF2B5EF4-FFF2-40B4-BE49-F238E27FC236}">
                    <a16:creationId xmlns:a16="http://schemas.microsoft.com/office/drawing/2014/main" id="{63B2325E-3B59-8A95-4291-A38778DCF5A3}"/>
                  </a:ext>
                </a:extLst>
              </p:cNvPr>
              <p:cNvSpPr>
                <a:spLocks/>
              </p:cNvSpPr>
              <p:nvPr/>
            </p:nvSpPr>
            <p:spPr bwMode="auto">
              <a:xfrm>
                <a:off x="454" y="1610"/>
                <a:ext cx="379" cy="856"/>
              </a:xfrm>
              <a:custGeom>
                <a:avLst/>
                <a:gdLst>
                  <a:gd name="T0" fmla="*/ 80 w 379"/>
                  <a:gd name="T1" fmla="*/ 10 h 856"/>
                  <a:gd name="T2" fmla="*/ 21 w 379"/>
                  <a:gd name="T3" fmla="*/ 0 h 856"/>
                  <a:gd name="T4" fmla="*/ 0 w 379"/>
                  <a:gd name="T5" fmla="*/ 48 h 856"/>
                  <a:gd name="T6" fmla="*/ 21 w 379"/>
                  <a:gd name="T7" fmla="*/ 106 h 856"/>
                  <a:gd name="T8" fmla="*/ 80 w 379"/>
                  <a:gd name="T9" fmla="*/ 203 h 856"/>
                  <a:gd name="T10" fmla="*/ 126 w 379"/>
                  <a:gd name="T11" fmla="*/ 343 h 856"/>
                  <a:gd name="T12" fmla="*/ 143 w 379"/>
                  <a:gd name="T13" fmla="*/ 458 h 856"/>
                  <a:gd name="T14" fmla="*/ 135 w 379"/>
                  <a:gd name="T15" fmla="*/ 580 h 856"/>
                  <a:gd name="T16" fmla="*/ 119 w 379"/>
                  <a:gd name="T17" fmla="*/ 735 h 856"/>
                  <a:gd name="T18" fmla="*/ 101 w 379"/>
                  <a:gd name="T19" fmla="*/ 822 h 856"/>
                  <a:gd name="T20" fmla="*/ 110 w 379"/>
                  <a:gd name="T21" fmla="*/ 856 h 856"/>
                  <a:gd name="T22" fmla="*/ 139 w 379"/>
                  <a:gd name="T23" fmla="*/ 856 h 856"/>
                  <a:gd name="T24" fmla="*/ 194 w 379"/>
                  <a:gd name="T25" fmla="*/ 827 h 856"/>
                  <a:gd name="T26" fmla="*/ 278 w 379"/>
                  <a:gd name="T27" fmla="*/ 807 h 856"/>
                  <a:gd name="T28" fmla="*/ 367 w 379"/>
                  <a:gd name="T29" fmla="*/ 807 h 856"/>
                  <a:gd name="T30" fmla="*/ 379 w 379"/>
                  <a:gd name="T31" fmla="*/ 779 h 856"/>
                  <a:gd name="T32" fmla="*/ 329 w 379"/>
                  <a:gd name="T33" fmla="*/ 740 h 856"/>
                  <a:gd name="T34" fmla="*/ 303 w 379"/>
                  <a:gd name="T35" fmla="*/ 740 h 856"/>
                  <a:gd name="T36" fmla="*/ 194 w 379"/>
                  <a:gd name="T37" fmla="*/ 779 h 856"/>
                  <a:gd name="T38" fmla="*/ 161 w 379"/>
                  <a:gd name="T39" fmla="*/ 793 h 856"/>
                  <a:gd name="T40" fmla="*/ 152 w 379"/>
                  <a:gd name="T41" fmla="*/ 773 h 856"/>
                  <a:gd name="T42" fmla="*/ 168 w 379"/>
                  <a:gd name="T43" fmla="*/ 648 h 856"/>
                  <a:gd name="T44" fmla="*/ 190 w 379"/>
                  <a:gd name="T45" fmla="*/ 512 h 856"/>
                  <a:gd name="T46" fmla="*/ 194 w 379"/>
                  <a:gd name="T47" fmla="*/ 392 h 856"/>
                  <a:gd name="T48" fmla="*/ 177 w 379"/>
                  <a:gd name="T49" fmla="*/ 270 h 856"/>
                  <a:gd name="T50" fmla="*/ 148 w 379"/>
                  <a:gd name="T51" fmla="*/ 131 h 856"/>
                  <a:gd name="T52" fmla="*/ 114 w 379"/>
                  <a:gd name="T53" fmla="*/ 24 h 856"/>
                  <a:gd name="T54" fmla="*/ 80 w 379"/>
                  <a:gd name="T55" fmla="*/ 1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9" h="856">
                    <a:moveTo>
                      <a:pt x="80" y="10"/>
                    </a:moveTo>
                    <a:lnTo>
                      <a:pt x="21" y="0"/>
                    </a:lnTo>
                    <a:lnTo>
                      <a:pt x="0" y="48"/>
                    </a:lnTo>
                    <a:lnTo>
                      <a:pt x="21" y="106"/>
                    </a:lnTo>
                    <a:lnTo>
                      <a:pt x="80" y="203"/>
                    </a:lnTo>
                    <a:lnTo>
                      <a:pt x="126" y="343"/>
                    </a:lnTo>
                    <a:lnTo>
                      <a:pt x="143" y="458"/>
                    </a:lnTo>
                    <a:lnTo>
                      <a:pt x="135" y="580"/>
                    </a:lnTo>
                    <a:lnTo>
                      <a:pt x="119" y="735"/>
                    </a:lnTo>
                    <a:lnTo>
                      <a:pt x="101" y="822"/>
                    </a:lnTo>
                    <a:lnTo>
                      <a:pt x="110" y="856"/>
                    </a:lnTo>
                    <a:lnTo>
                      <a:pt x="139" y="856"/>
                    </a:lnTo>
                    <a:lnTo>
                      <a:pt x="194" y="827"/>
                    </a:lnTo>
                    <a:lnTo>
                      <a:pt x="278" y="807"/>
                    </a:lnTo>
                    <a:lnTo>
                      <a:pt x="367" y="807"/>
                    </a:lnTo>
                    <a:lnTo>
                      <a:pt x="379" y="779"/>
                    </a:lnTo>
                    <a:lnTo>
                      <a:pt x="329" y="740"/>
                    </a:lnTo>
                    <a:lnTo>
                      <a:pt x="303" y="740"/>
                    </a:lnTo>
                    <a:lnTo>
                      <a:pt x="194" y="779"/>
                    </a:lnTo>
                    <a:lnTo>
                      <a:pt x="161" y="793"/>
                    </a:lnTo>
                    <a:lnTo>
                      <a:pt x="152" y="773"/>
                    </a:lnTo>
                    <a:lnTo>
                      <a:pt x="168" y="648"/>
                    </a:lnTo>
                    <a:lnTo>
                      <a:pt x="190" y="512"/>
                    </a:lnTo>
                    <a:lnTo>
                      <a:pt x="194" y="392"/>
                    </a:lnTo>
                    <a:lnTo>
                      <a:pt x="177" y="270"/>
                    </a:lnTo>
                    <a:lnTo>
                      <a:pt x="148" y="131"/>
                    </a:lnTo>
                    <a:lnTo>
                      <a:pt x="114" y="24"/>
                    </a:lnTo>
                    <a:lnTo>
                      <a:pt x="8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grpSp>
        <p:grpSp>
          <p:nvGrpSpPr>
            <p:cNvPr id="3015695" name="Group 15">
              <a:extLst>
                <a:ext uri="{FF2B5EF4-FFF2-40B4-BE49-F238E27FC236}">
                  <a16:creationId xmlns:a16="http://schemas.microsoft.com/office/drawing/2014/main" id="{1A55C8BE-7499-99D0-4306-4D8D57859625}"/>
                </a:ext>
              </a:extLst>
            </p:cNvPr>
            <p:cNvGrpSpPr>
              <a:grpSpLocks/>
            </p:cNvGrpSpPr>
            <p:nvPr/>
          </p:nvGrpSpPr>
          <p:grpSpPr bwMode="auto">
            <a:xfrm>
              <a:off x="811" y="689"/>
              <a:ext cx="341" cy="414"/>
              <a:chOff x="811" y="689"/>
              <a:chExt cx="341" cy="414"/>
            </a:xfrm>
            <a:grpFill/>
          </p:grpSpPr>
          <p:grpSp>
            <p:nvGrpSpPr>
              <p:cNvPr id="3015696" name="Group 16">
                <a:extLst>
                  <a:ext uri="{FF2B5EF4-FFF2-40B4-BE49-F238E27FC236}">
                    <a16:creationId xmlns:a16="http://schemas.microsoft.com/office/drawing/2014/main" id="{2C4DC773-7032-592E-D59F-3A5E8B633305}"/>
                  </a:ext>
                </a:extLst>
              </p:cNvPr>
              <p:cNvGrpSpPr>
                <a:grpSpLocks/>
              </p:cNvGrpSpPr>
              <p:nvPr/>
            </p:nvGrpSpPr>
            <p:grpSpPr bwMode="auto">
              <a:xfrm>
                <a:off x="897" y="776"/>
                <a:ext cx="176" cy="327"/>
                <a:chOff x="897" y="776"/>
                <a:chExt cx="176" cy="327"/>
              </a:xfrm>
              <a:grpFill/>
            </p:grpSpPr>
            <p:grpSp>
              <p:nvGrpSpPr>
                <p:cNvPr id="3015697" name="Group 17">
                  <a:extLst>
                    <a:ext uri="{FF2B5EF4-FFF2-40B4-BE49-F238E27FC236}">
                      <a16:creationId xmlns:a16="http://schemas.microsoft.com/office/drawing/2014/main" id="{E7FA05AA-E0E1-F0CF-24E7-F467425B7721}"/>
                    </a:ext>
                  </a:extLst>
                </p:cNvPr>
                <p:cNvGrpSpPr>
                  <a:grpSpLocks/>
                </p:cNvGrpSpPr>
                <p:nvPr/>
              </p:nvGrpSpPr>
              <p:grpSpPr bwMode="auto">
                <a:xfrm>
                  <a:off x="897" y="776"/>
                  <a:ext cx="176" cy="255"/>
                  <a:chOff x="897" y="776"/>
                  <a:chExt cx="176" cy="255"/>
                </a:xfrm>
                <a:grpFill/>
              </p:grpSpPr>
              <p:sp>
                <p:nvSpPr>
                  <p:cNvPr id="3015698" name="Freeform 18">
                    <a:extLst>
                      <a:ext uri="{FF2B5EF4-FFF2-40B4-BE49-F238E27FC236}">
                        <a16:creationId xmlns:a16="http://schemas.microsoft.com/office/drawing/2014/main" id="{B4A80333-E435-98DA-C745-9B192922CAB6}"/>
                      </a:ext>
                    </a:extLst>
                  </p:cNvPr>
                  <p:cNvSpPr>
                    <a:spLocks/>
                  </p:cNvSpPr>
                  <p:nvPr/>
                </p:nvSpPr>
                <p:spPr bwMode="auto">
                  <a:xfrm>
                    <a:off x="897" y="776"/>
                    <a:ext cx="176" cy="255"/>
                  </a:xfrm>
                  <a:custGeom>
                    <a:avLst/>
                    <a:gdLst>
                      <a:gd name="T0" fmla="*/ 27 w 176"/>
                      <a:gd name="T1" fmla="*/ 168 h 255"/>
                      <a:gd name="T2" fmla="*/ 19 w 176"/>
                      <a:gd name="T3" fmla="*/ 153 h 255"/>
                      <a:gd name="T4" fmla="*/ 9 w 176"/>
                      <a:gd name="T5" fmla="*/ 136 h 255"/>
                      <a:gd name="T6" fmla="*/ 3 w 176"/>
                      <a:gd name="T7" fmla="*/ 122 h 255"/>
                      <a:gd name="T8" fmla="*/ 0 w 176"/>
                      <a:gd name="T9" fmla="*/ 103 h 255"/>
                      <a:gd name="T10" fmla="*/ 0 w 176"/>
                      <a:gd name="T11" fmla="*/ 88 h 255"/>
                      <a:gd name="T12" fmla="*/ 3 w 176"/>
                      <a:gd name="T13" fmla="*/ 66 h 255"/>
                      <a:gd name="T14" fmla="*/ 10 w 176"/>
                      <a:gd name="T15" fmla="*/ 48 h 255"/>
                      <a:gd name="T16" fmla="*/ 22 w 176"/>
                      <a:gd name="T17" fmla="*/ 30 h 255"/>
                      <a:gd name="T18" fmla="*/ 38 w 176"/>
                      <a:gd name="T19" fmla="*/ 17 h 255"/>
                      <a:gd name="T20" fmla="*/ 53 w 176"/>
                      <a:gd name="T21" fmla="*/ 9 h 255"/>
                      <a:gd name="T22" fmla="*/ 68 w 176"/>
                      <a:gd name="T23" fmla="*/ 3 h 255"/>
                      <a:gd name="T24" fmla="*/ 91 w 176"/>
                      <a:gd name="T25" fmla="*/ 0 h 255"/>
                      <a:gd name="T26" fmla="*/ 111 w 176"/>
                      <a:gd name="T27" fmla="*/ 3 h 255"/>
                      <a:gd name="T28" fmla="*/ 125 w 176"/>
                      <a:gd name="T29" fmla="*/ 8 h 255"/>
                      <a:gd name="T30" fmla="*/ 138 w 176"/>
                      <a:gd name="T31" fmla="*/ 16 h 255"/>
                      <a:gd name="T32" fmla="*/ 149 w 176"/>
                      <a:gd name="T33" fmla="*/ 25 h 255"/>
                      <a:gd name="T34" fmla="*/ 159 w 176"/>
                      <a:gd name="T35" fmla="*/ 37 h 255"/>
                      <a:gd name="T36" fmla="*/ 165 w 176"/>
                      <a:gd name="T37" fmla="*/ 47 h 255"/>
                      <a:gd name="T38" fmla="*/ 170 w 176"/>
                      <a:gd name="T39" fmla="*/ 60 h 255"/>
                      <a:gd name="T40" fmla="*/ 174 w 176"/>
                      <a:gd name="T41" fmla="*/ 73 h 255"/>
                      <a:gd name="T42" fmla="*/ 176 w 176"/>
                      <a:gd name="T43" fmla="*/ 88 h 255"/>
                      <a:gd name="T44" fmla="*/ 175 w 176"/>
                      <a:gd name="T45" fmla="*/ 105 h 255"/>
                      <a:gd name="T46" fmla="*/ 171 w 176"/>
                      <a:gd name="T47" fmla="*/ 119 h 255"/>
                      <a:gd name="T48" fmla="*/ 165 w 176"/>
                      <a:gd name="T49" fmla="*/ 137 h 255"/>
                      <a:gd name="T50" fmla="*/ 155 w 176"/>
                      <a:gd name="T51" fmla="*/ 155 h 255"/>
                      <a:gd name="T52" fmla="*/ 150 w 176"/>
                      <a:gd name="T53" fmla="*/ 168 h 255"/>
                      <a:gd name="T54" fmla="*/ 144 w 176"/>
                      <a:gd name="T55" fmla="*/ 183 h 255"/>
                      <a:gd name="T56" fmla="*/ 139 w 176"/>
                      <a:gd name="T57" fmla="*/ 201 h 255"/>
                      <a:gd name="T58" fmla="*/ 135 w 176"/>
                      <a:gd name="T59" fmla="*/ 216 h 255"/>
                      <a:gd name="T60" fmla="*/ 133 w 176"/>
                      <a:gd name="T61" fmla="*/ 234 h 255"/>
                      <a:gd name="T62" fmla="*/ 133 w 176"/>
                      <a:gd name="T63" fmla="*/ 255 h 255"/>
                      <a:gd name="T64" fmla="*/ 50 w 176"/>
                      <a:gd name="T65" fmla="*/ 255 h 255"/>
                      <a:gd name="T66" fmla="*/ 50 w 176"/>
                      <a:gd name="T67" fmla="*/ 237 h 255"/>
                      <a:gd name="T68" fmla="*/ 45 w 176"/>
                      <a:gd name="T69" fmla="*/ 215 h 255"/>
                      <a:gd name="T70" fmla="*/ 41 w 176"/>
                      <a:gd name="T71" fmla="*/ 199 h 255"/>
                      <a:gd name="T72" fmla="*/ 34 w 176"/>
                      <a:gd name="T73" fmla="*/ 182 h 255"/>
                      <a:gd name="T74" fmla="*/ 27 w 176"/>
                      <a:gd name="T75" fmla="*/ 1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255">
                        <a:moveTo>
                          <a:pt x="27" y="168"/>
                        </a:moveTo>
                        <a:lnTo>
                          <a:pt x="19" y="153"/>
                        </a:lnTo>
                        <a:lnTo>
                          <a:pt x="9" y="136"/>
                        </a:lnTo>
                        <a:lnTo>
                          <a:pt x="3" y="122"/>
                        </a:lnTo>
                        <a:lnTo>
                          <a:pt x="0" y="103"/>
                        </a:lnTo>
                        <a:lnTo>
                          <a:pt x="0" y="88"/>
                        </a:lnTo>
                        <a:lnTo>
                          <a:pt x="3" y="66"/>
                        </a:lnTo>
                        <a:lnTo>
                          <a:pt x="10" y="48"/>
                        </a:lnTo>
                        <a:lnTo>
                          <a:pt x="22" y="30"/>
                        </a:lnTo>
                        <a:lnTo>
                          <a:pt x="38" y="17"/>
                        </a:lnTo>
                        <a:lnTo>
                          <a:pt x="53" y="9"/>
                        </a:lnTo>
                        <a:lnTo>
                          <a:pt x="68" y="3"/>
                        </a:lnTo>
                        <a:lnTo>
                          <a:pt x="91" y="0"/>
                        </a:lnTo>
                        <a:lnTo>
                          <a:pt x="111" y="3"/>
                        </a:lnTo>
                        <a:lnTo>
                          <a:pt x="125" y="8"/>
                        </a:lnTo>
                        <a:lnTo>
                          <a:pt x="138" y="16"/>
                        </a:lnTo>
                        <a:lnTo>
                          <a:pt x="149" y="25"/>
                        </a:lnTo>
                        <a:lnTo>
                          <a:pt x="159" y="37"/>
                        </a:lnTo>
                        <a:lnTo>
                          <a:pt x="165" y="47"/>
                        </a:lnTo>
                        <a:lnTo>
                          <a:pt x="170" y="60"/>
                        </a:lnTo>
                        <a:lnTo>
                          <a:pt x="174" y="73"/>
                        </a:lnTo>
                        <a:lnTo>
                          <a:pt x="176" y="88"/>
                        </a:lnTo>
                        <a:lnTo>
                          <a:pt x="175" y="105"/>
                        </a:lnTo>
                        <a:lnTo>
                          <a:pt x="171" y="119"/>
                        </a:lnTo>
                        <a:lnTo>
                          <a:pt x="165" y="137"/>
                        </a:lnTo>
                        <a:lnTo>
                          <a:pt x="155" y="155"/>
                        </a:lnTo>
                        <a:lnTo>
                          <a:pt x="150" y="168"/>
                        </a:lnTo>
                        <a:lnTo>
                          <a:pt x="144" y="183"/>
                        </a:lnTo>
                        <a:lnTo>
                          <a:pt x="139" y="201"/>
                        </a:lnTo>
                        <a:lnTo>
                          <a:pt x="135" y="216"/>
                        </a:lnTo>
                        <a:lnTo>
                          <a:pt x="133" y="234"/>
                        </a:lnTo>
                        <a:lnTo>
                          <a:pt x="133" y="255"/>
                        </a:lnTo>
                        <a:lnTo>
                          <a:pt x="50" y="255"/>
                        </a:lnTo>
                        <a:lnTo>
                          <a:pt x="50" y="237"/>
                        </a:lnTo>
                        <a:lnTo>
                          <a:pt x="45" y="215"/>
                        </a:lnTo>
                        <a:lnTo>
                          <a:pt x="41" y="199"/>
                        </a:lnTo>
                        <a:lnTo>
                          <a:pt x="34" y="182"/>
                        </a:lnTo>
                        <a:lnTo>
                          <a:pt x="2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699" name="Freeform 19">
                    <a:extLst>
                      <a:ext uri="{FF2B5EF4-FFF2-40B4-BE49-F238E27FC236}">
                        <a16:creationId xmlns:a16="http://schemas.microsoft.com/office/drawing/2014/main" id="{DB90B23D-A616-770E-33D0-3B35B6F877E4}"/>
                      </a:ext>
                    </a:extLst>
                  </p:cNvPr>
                  <p:cNvSpPr>
                    <a:spLocks/>
                  </p:cNvSpPr>
                  <p:nvPr/>
                </p:nvSpPr>
                <p:spPr bwMode="auto">
                  <a:xfrm>
                    <a:off x="897" y="776"/>
                    <a:ext cx="176" cy="255"/>
                  </a:xfrm>
                  <a:custGeom>
                    <a:avLst/>
                    <a:gdLst>
                      <a:gd name="T0" fmla="*/ 27 w 176"/>
                      <a:gd name="T1" fmla="*/ 168 h 255"/>
                      <a:gd name="T2" fmla="*/ 19 w 176"/>
                      <a:gd name="T3" fmla="*/ 153 h 255"/>
                      <a:gd name="T4" fmla="*/ 9 w 176"/>
                      <a:gd name="T5" fmla="*/ 136 h 255"/>
                      <a:gd name="T6" fmla="*/ 3 w 176"/>
                      <a:gd name="T7" fmla="*/ 122 h 255"/>
                      <a:gd name="T8" fmla="*/ 0 w 176"/>
                      <a:gd name="T9" fmla="*/ 103 h 255"/>
                      <a:gd name="T10" fmla="*/ 0 w 176"/>
                      <a:gd name="T11" fmla="*/ 88 h 255"/>
                      <a:gd name="T12" fmla="*/ 3 w 176"/>
                      <a:gd name="T13" fmla="*/ 66 h 255"/>
                      <a:gd name="T14" fmla="*/ 10 w 176"/>
                      <a:gd name="T15" fmla="*/ 48 h 255"/>
                      <a:gd name="T16" fmla="*/ 22 w 176"/>
                      <a:gd name="T17" fmla="*/ 30 h 255"/>
                      <a:gd name="T18" fmla="*/ 38 w 176"/>
                      <a:gd name="T19" fmla="*/ 17 h 255"/>
                      <a:gd name="T20" fmla="*/ 53 w 176"/>
                      <a:gd name="T21" fmla="*/ 9 h 255"/>
                      <a:gd name="T22" fmla="*/ 68 w 176"/>
                      <a:gd name="T23" fmla="*/ 3 h 255"/>
                      <a:gd name="T24" fmla="*/ 91 w 176"/>
                      <a:gd name="T25" fmla="*/ 0 h 255"/>
                      <a:gd name="T26" fmla="*/ 111 w 176"/>
                      <a:gd name="T27" fmla="*/ 3 h 255"/>
                      <a:gd name="T28" fmla="*/ 125 w 176"/>
                      <a:gd name="T29" fmla="*/ 8 h 255"/>
                      <a:gd name="T30" fmla="*/ 138 w 176"/>
                      <a:gd name="T31" fmla="*/ 16 h 255"/>
                      <a:gd name="T32" fmla="*/ 149 w 176"/>
                      <a:gd name="T33" fmla="*/ 25 h 255"/>
                      <a:gd name="T34" fmla="*/ 159 w 176"/>
                      <a:gd name="T35" fmla="*/ 37 h 255"/>
                      <a:gd name="T36" fmla="*/ 165 w 176"/>
                      <a:gd name="T37" fmla="*/ 47 h 255"/>
                      <a:gd name="T38" fmla="*/ 170 w 176"/>
                      <a:gd name="T39" fmla="*/ 60 h 255"/>
                      <a:gd name="T40" fmla="*/ 174 w 176"/>
                      <a:gd name="T41" fmla="*/ 73 h 255"/>
                      <a:gd name="T42" fmla="*/ 176 w 176"/>
                      <a:gd name="T43" fmla="*/ 88 h 255"/>
                      <a:gd name="T44" fmla="*/ 175 w 176"/>
                      <a:gd name="T45" fmla="*/ 105 h 255"/>
                      <a:gd name="T46" fmla="*/ 171 w 176"/>
                      <a:gd name="T47" fmla="*/ 119 h 255"/>
                      <a:gd name="T48" fmla="*/ 165 w 176"/>
                      <a:gd name="T49" fmla="*/ 137 h 255"/>
                      <a:gd name="T50" fmla="*/ 155 w 176"/>
                      <a:gd name="T51" fmla="*/ 155 h 255"/>
                      <a:gd name="T52" fmla="*/ 150 w 176"/>
                      <a:gd name="T53" fmla="*/ 168 h 255"/>
                      <a:gd name="T54" fmla="*/ 144 w 176"/>
                      <a:gd name="T55" fmla="*/ 183 h 255"/>
                      <a:gd name="T56" fmla="*/ 139 w 176"/>
                      <a:gd name="T57" fmla="*/ 201 h 255"/>
                      <a:gd name="T58" fmla="*/ 135 w 176"/>
                      <a:gd name="T59" fmla="*/ 216 h 255"/>
                      <a:gd name="T60" fmla="*/ 133 w 176"/>
                      <a:gd name="T61" fmla="*/ 234 h 255"/>
                      <a:gd name="T62" fmla="*/ 133 w 176"/>
                      <a:gd name="T63" fmla="*/ 255 h 255"/>
                      <a:gd name="T64" fmla="*/ 50 w 176"/>
                      <a:gd name="T65" fmla="*/ 255 h 255"/>
                      <a:gd name="T66" fmla="*/ 50 w 176"/>
                      <a:gd name="T67" fmla="*/ 237 h 255"/>
                      <a:gd name="T68" fmla="*/ 45 w 176"/>
                      <a:gd name="T69" fmla="*/ 215 h 255"/>
                      <a:gd name="T70" fmla="*/ 41 w 176"/>
                      <a:gd name="T71" fmla="*/ 199 h 255"/>
                      <a:gd name="T72" fmla="*/ 34 w 176"/>
                      <a:gd name="T73" fmla="*/ 182 h 255"/>
                      <a:gd name="T74" fmla="*/ 27 w 176"/>
                      <a:gd name="T75" fmla="*/ 1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255">
                        <a:moveTo>
                          <a:pt x="27" y="168"/>
                        </a:moveTo>
                        <a:lnTo>
                          <a:pt x="19" y="153"/>
                        </a:lnTo>
                        <a:lnTo>
                          <a:pt x="9" y="136"/>
                        </a:lnTo>
                        <a:lnTo>
                          <a:pt x="3" y="122"/>
                        </a:lnTo>
                        <a:lnTo>
                          <a:pt x="0" y="103"/>
                        </a:lnTo>
                        <a:lnTo>
                          <a:pt x="0" y="88"/>
                        </a:lnTo>
                        <a:lnTo>
                          <a:pt x="3" y="66"/>
                        </a:lnTo>
                        <a:lnTo>
                          <a:pt x="10" y="48"/>
                        </a:lnTo>
                        <a:lnTo>
                          <a:pt x="22" y="30"/>
                        </a:lnTo>
                        <a:lnTo>
                          <a:pt x="38" y="17"/>
                        </a:lnTo>
                        <a:lnTo>
                          <a:pt x="53" y="9"/>
                        </a:lnTo>
                        <a:lnTo>
                          <a:pt x="68" y="3"/>
                        </a:lnTo>
                        <a:lnTo>
                          <a:pt x="91" y="0"/>
                        </a:lnTo>
                        <a:lnTo>
                          <a:pt x="111" y="3"/>
                        </a:lnTo>
                        <a:lnTo>
                          <a:pt x="125" y="8"/>
                        </a:lnTo>
                        <a:lnTo>
                          <a:pt x="138" y="16"/>
                        </a:lnTo>
                        <a:lnTo>
                          <a:pt x="149" y="25"/>
                        </a:lnTo>
                        <a:lnTo>
                          <a:pt x="159" y="37"/>
                        </a:lnTo>
                        <a:lnTo>
                          <a:pt x="165" y="47"/>
                        </a:lnTo>
                        <a:lnTo>
                          <a:pt x="170" y="60"/>
                        </a:lnTo>
                        <a:lnTo>
                          <a:pt x="174" y="73"/>
                        </a:lnTo>
                        <a:lnTo>
                          <a:pt x="176" y="88"/>
                        </a:lnTo>
                        <a:lnTo>
                          <a:pt x="175" y="105"/>
                        </a:lnTo>
                        <a:lnTo>
                          <a:pt x="171" y="119"/>
                        </a:lnTo>
                        <a:lnTo>
                          <a:pt x="165" y="137"/>
                        </a:lnTo>
                        <a:lnTo>
                          <a:pt x="155" y="155"/>
                        </a:lnTo>
                        <a:lnTo>
                          <a:pt x="150" y="168"/>
                        </a:lnTo>
                        <a:lnTo>
                          <a:pt x="144" y="183"/>
                        </a:lnTo>
                        <a:lnTo>
                          <a:pt x="139" y="201"/>
                        </a:lnTo>
                        <a:lnTo>
                          <a:pt x="135" y="216"/>
                        </a:lnTo>
                        <a:lnTo>
                          <a:pt x="133" y="234"/>
                        </a:lnTo>
                        <a:lnTo>
                          <a:pt x="133" y="255"/>
                        </a:lnTo>
                        <a:lnTo>
                          <a:pt x="50" y="255"/>
                        </a:lnTo>
                        <a:lnTo>
                          <a:pt x="50" y="237"/>
                        </a:lnTo>
                        <a:lnTo>
                          <a:pt x="45" y="215"/>
                        </a:lnTo>
                        <a:lnTo>
                          <a:pt x="41" y="199"/>
                        </a:lnTo>
                        <a:lnTo>
                          <a:pt x="34" y="182"/>
                        </a:lnTo>
                        <a:lnTo>
                          <a:pt x="27" y="168"/>
                        </a:lnTo>
                      </a:path>
                    </a:pathLst>
                  </a:custGeom>
                  <a:solidFill>
                    <a:schemeClr val="accent1"/>
                  </a:solidFill>
                  <a:ln w="12700">
                    <a:solidFill>
                      <a:srgbClr val="000000"/>
                    </a:solidFill>
                    <a:prstDash val="solid"/>
                    <a:round/>
                    <a:headEnd/>
                    <a:tailEnd/>
                  </a:ln>
                </p:spPr>
                <p:txBody>
                  <a:bodyPr/>
                  <a:lstStyle/>
                  <a:p>
                    <a:pPr>
                      <a:buNone/>
                    </a:pPr>
                    <a:endParaRPr lang="tr-TR" sz="1610" dirty="0">
                      <a:latin typeface="+mj-lt"/>
                    </a:endParaRPr>
                  </a:p>
                </p:txBody>
              </p:sp>
            </p:grpSp>
            <p:grpSp>
              <p:nvGrpSpPr>
                <p:cNvPr id="3015700" name="Group 20">
                  <a:extLst>
                    <a:ext uri="{FF2B5EF4-FFF2-40B4-BE49-F238E27FC236}">
                      <a16:creationId xmlns:a16="http://schemas.microsoft.com/office/drawing/2014/main" id="{01B57836-6CC2-0669-A495-EBC2609D25B6}"/>
                    </a:ext>
                  </a:extLst>
                </p:cNvPr>
                <p:cNvGrpSpPr>
                  <a:grpSpLocks/>
                </p:cNvGrpSpPr>
                <p:nvPr/>
              </p:nvGrpSpPr>
              <p:grpSpPr bwMode="auto">
                <a:xfrm>
                  <a:off x="947" y="1025"/>
                  <a:ext cx="84" cy="78"/>
                  <a:chOff x="947" y="1025"/>
                  <a:chExt cx="84" cy="78"/>
                </a:xfrm>
                <a:grpFill/>
              </p:grpSpPr>
              <p:sp>
                <p:nvSpPr>
                  <p:cNvPr id="3015701" name="Oval 21">
                    <a:extLst>
                      <a:ext uri="{FF2B5EF4-FFF2-40B4-BE49-F238E27FC236}">
                        <a16:creationId xmlns:a16="http://schemas.microsoft.com/office/drawing/2014/main" id="{F5C9245A-2490-7F74-F923-A1B99ACC800B}"/>
                      </a:ext>
                    </a:extLst>
                  </p:cNvPr>
                  <p:cNvSpPr>
                    <a:spLocks noChangeArrowheads="1"/>
                  </p:cNvSpPr>
                  <p:nvPr/>
                </p:nvSpPr>
                <p:spPr bwMode="auto">
                  <a:xfrm>
                    <a:off x="964" y="1100"/>
                    <a:ext cx="42" cy="3"/>
                  </a:xfrm>
                  <a:prstGeom prst="ellipse">
                    <a:avLst/>
                  </a:prstGeom>
                  <a:grpFill/>
                  <a:ln w="12700">
                    <a:solidFill>
                      <a:srgbClr val="000000"/>
                    </a:solidFill>
                    <a:round/>
                    <a:headEnd/>
                    <a:tailEnd/>
                  </a:ln>
                </p:spPr>
                <p:txBody>
                  <a:bodyPr/>
                  <a:lstStyle/>
                  <a:p>
                    <a:pPr>
                      <a:buNone/>
                    </a:pPr>
                    <a:endParaRPr lang="tr-TR" sz="1610">
                      <a:latin typeface="+mj-lt"/>
                    </a:endParaRPr>
                  </a:p>
                </p:txBody>
              </p:sp>
              <p:grpSp>
                <p:nvGrpSpPr>
                  <p:cNvPr id="3015702" name="Group 22">
                    <a:extLst>
                      <a:ext uri="{FF2B5EF4-FFF2-40B4-BE49-F238E27FC236}">
                        <a16:creationId xmlns:a16="http://schemas.microsoft.com/office/drawing/2014/main" id="{EDA70A9C-0BC4-50A4-A374-38EE4B9135F1}"/>
                      </a:ext>
                    </a:extLst>
                  </p:cNvPr>
                  <p:cNvGrpSpPr>
                    <a:grpSpLocks/>
                  </p:cNvGrpSpPr>
                  <p:nvPr/>
                </p:nvGrpSpPr>
                <p:grpSpPr bwMode="auto">
                  <a:xfrm>
                    <a:off x="947" y="1025"/>
                    <a:ext cx="84" cy="23"/>
                    <a:chOff x="947" y="1025"/>
                    <a:chExt cx="84" cy="23"/>
                  </a:xfrm>
                  <a:grpFill/>
                </p:grpSpPr>
                <p:sp>
                  <p:nvSpPr>
                    <p:cNvPr id="3015703" name="Freeform 23">
                      <a:extLst>
                        <a:ext uri="{FF2B5EF4-FFF2-40B4-BE49-F238E27FC236}">
                          <a16:creationId xmlns:a16="http://schemas.microsoft.com/office/drawing/2014/main" id="{8222DB66-67B5-FD7E-E5BA-4803CA7D2354}"/>
                        </a:ext>
                      </a:extLst>
                    </p:cNvPr>
                    <p:cNvSpPr>
                      <a:spLocks/>
                    </p:cNvSpPr>
                    <p:nvPr/>
                  </p:nvSpPr>
                  <p:spPr bwMode="auto">
                    <a:xfrm>
                      <a:off x="947" y="1025"/>
                      <a:ext cx="84" cy="23"/>
                    </a:xfrm>
                    <a:custGeom>
                      <a:avLst/>
                      <a:gdLst>
                        <a:gd name="T0" fmla="*/ 0 w 84"/>
                        <a:gd name="T1" fmla="*/ 0 h 23"/>
                        <a:gd name="T2" fmla="*/ 0 w 84"/>
                        <a:gd name="T3" fmla="*/ 23 h 23"/>
                        <a:gd name="T4" fmla="*/ 19 w 84"/>
                        <a:gd name="T5" fmla="*/ 23 h 23"/>
                        <a:gd name="T6" fmla="*/ 84 w 84"/>
                        <a:gd name="T7" fmla="*/ 8 h 23"/>
                        <a:gd name="T8" fmla="*/ 84 w 84"/>
                        <a:gd name="T9" fmla="*/ 0 h 23"/>
                        <a:gd name="T10" fmla="*/ 0 w 84"/>
                        <a:gd name="T11" fmla="*/ 0 h 23"/>
                      </a:gdLst>
                      <a:ahLst/>
                      <a:cxnLst>
                        <a:cxn ang="0">
                          <a:pos x="T0" y="T1"/>
                        </a:cxn>
                        <a:cxn ang="0">
                          <a:pos x="T2" y="T3"/>
                        </a:cxn>
                        <a:cxn ang="0">
                          <a:pos x="T4" y="T5"/>
                        </a:cxn>
                        <a:cxn ang="0">
                          <a:pos x="T6" y="T7"/>
                        </a:cxn>
                        <a:cxn ang="0">
                          <a:pos x="T8" y="T9"/>
                        </a:cxn>
                        <a:cxn ang="0">
                          <a:pos x="T10" y="T11"/>
                        </a:cxn>
                      </a:cxnLst>
                      <a:rect l="0" t="0" r="r" b="b"/>
                      <a:pathLst>
                        <a:path w="84" h="23">
                          <a:moveTo>
                            <a:pt x="0" y="0"/>
                          </a:moveTo>
                          <a:lnTo>
                            <a:pt x="0" y="23"/>
                          </a:lnTo>
                          <a:lnTo>
                            <a:pt x="19" y="23"/>
                          </a:lnTo>
                          <a:lnTo>
                            <a:pt x="84" y="8"/>
                          </a:lnTo>
                          <a:lnTo>
                            <a:pt x="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04" name="Freeform 24">
                      <a:extLst>
                        <a:ext uri="{FF2B5EF4-FFF2-40B4-BE49-F238E27FC236}">
                          <a16:creationId xmlns:a16="http://schemas.microsoft.com/office/drawing/2014/main" id="{16B424E9-2B15-C79A-C03C-9E7E59F8CDF8}"/>
                        </a:ext>
                      </a:extLst>
                    </p:cNvPr>
                    <p:cNvSpPr>
                      <a:spLocks/>
                    </p:cNvSpPr>
                    <p:nvPr/>
                  </p:nvSpPr>
                  <p:spPr bwMode="auto">
                    <a:xfrm>
                      <a:off x="947" y="1025"/>
                      <a:ext cx="84" cy="23"/>
                    </a:xfrm>
                    <a:custGeom>
                      <a:avLst/>
                      <a:gdLst>
                        <a:gd name="T0" fmla="*/ 0 w 84"/>
                        <a:gd name="T1" fmla="*/ 0 h 23"/>
                        <a:gd name="T2" fmla="*/ 0 w 84"/>
                        <a:gd name="T3" fmla="*/ 23 h 23"/>
                        <a:gd name="T4" fmla="*/ 19 w 84"/>
                        <a:gd name="T5" fmla="*/ 23 h 23"/>
                        <a:gd name="T6" fmla="*/ 84 w 84"/>
                        <a:gd name="T7" fmla="*/ 8 h 23"/>
                        <a:gd name="T8" fmla="*/ 84 w 84"/>
                        <a:gd name="T9" fmla="*/ 0 h 23"/>
                        <a:gd name="T10" fmla="*/ 0 w 84"/>
                        <a:gd name="T11" fmla="*/ 0 h 23"/>
                      </a:gdLst>
                      <a:ahLst/>
                      <a:cxnLst>
                        <a:cxn ang="0">
                          <a:pos x="T0" y="T1"/>
                        </a:cxn>
                        <a:cxn ang="0">
                          <a:pos x="T2" y="T3"/>
                        </a:cxn>
                        <a:cxn ang="0">
                          <a:pos x="T4" y="T5"/>
                        </a:cxn>
                        <a:cxn ang="0">
                          <a:pos x="T6" y="T7"/>
                        </a:cxn>
                        <a:cxn ang="0">
                          <a:pos x="T8" y="T9"/>
                        </a:cxn>
                        <a:cxn ang="0">
                          <a:pos x="T10" y="T11"/>
                        </a:cxn>
                      </a:cxnLst>
                      <a:rect l="0" t="0" r="r" b="b"/>
                      <a:pathLst>
                        <a:path w="84" h="23">
                          <a:moveTo>
                            <a:pt x="0" y="0"/>
                          </a:moveTo>
                          <a:lnTo>
                            <a:pt x="0" y="23"/>
                          </a:lnTo>
                          <a:lnTo>
                            <a:pt x="19" y="23"/>
                          </a:lnTo>
                          <a:lnTo>
                            <a:pt x="84" y="8"/>
                          </a:lnTo>
                          <a:lnTo>
                            <a:pt x="84" y="0"/>
                          </a:lnTo>
                          <a:lnTo>
                            <a:pt x="0" y="0"/>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05" name="Group 25">
                    <a:extLst>
                      <a:ext uri="{FF2B5EF4-FFF2-40B4-BE49-F238E27FC236}">
                        <a16:creationId xmlns:a16="http://schemas.microsoft.com/office/drawing/2014/main" id="{167BA8CD-D9AC-C8D7-2656-62E14BA90182}"/>
                      </a:ext>
                    </a:extLst>
                  </p:cNvPr>
                  <p:cNvGrpSpPr>
                    <a:grpSpLocks/>
                  </p:cNvGrpSpPr>
                  <p:nvPr/>
                </p:nvGrpSpPr>
                <p:grpSpPr bwMode="auto">
                  <a:xfrm>
                    <a:off x="947" y="1032"/>
                    <a:ext cx="84" cy="31"/>
                    <a:chOff x="947" y="1032"/>
                    <a:chExt cx="84" cy="31"/>
                  </a:xfrm>
                  <a:grpFill/>
                </p:grpSpPr>
                <p:sp>
                  <p:nvSpPr>
                    <p:cNvPr id="3015706" name="Freeform 26">
                      <a:extLst>
                        <a:ext uri="{FF2B5EF4-FFF2-40B4-BE49-F238E27FC236}">
                          <a16:creationId xmlns:a16="http://schemas.microsoft.com/office/drawing/2014/main" id="{3FB6ECAC-2EA9-2956-60FB-E6E2F50A4B74}"/>
                        </a:ext>
                      </a:extLst>
                    </p:cNvPr>
                    <p:cNvSpPr>
                      <a:spLocks/>
                    </p:cNvSpPr>
                    <p:nvPr/>
                  </p:nvSpPr>
                  <p:spPr bwMode="auto">
                    <a:xfrm>
                      <a:off x="947" y="1032"/>
                      <a:ext cx="84" cy="31"/>
                    </a:xfrm>
                    <a:custGeom>
                      <a:avLst/>
                      <a:gdLst>
                        <a:gd name="T0" fmla="*/ 19 w 84"/>
                        <a:gd name="T1" fmla="*/ 16 h 31"/>
                        <a:gd name="T2" fmla="*/ 0 w 84"/>
                        <a:gd name="T3" fmla="*/ 16 h 31"/>
                        <a:gd name="T4" fmla="*/ 0 w 84"/>
                        <a:gd name="T5" fmla="*/ 31 h 31"/>
                        <a:gd name="T6" fmla="*/ 19 w 84"/>
                        <a:gd name="T7" fmla="*/ 31 h 31"/>
                        <a:gd name="T8" fmla="*/ 84 w 84"/>
                        <a:gd name="T9" fmla="*/ 16 h 31"/>
                        <a:gd name="T10" fmla="*/ 84 w 84"/>
                        <a:gd name="T11" fmla="*/ 0 h 31"/>
                        <a:gd name="T12" fmla="*/ 19 w 8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19" y="16"/>
                          </a:moveTo>
                          <a:lnTo>
                            <a:pt x="0" y="16"/>
                          </a:lnTo>
                          <a:lnTo>
                            <a:pt x="0" y="31"/>
                          </a:lnTo>
                          <a:lnTo>
                            <a:pt x="19" y="31"/>
                          </a:lnTo>
                          <a:lnTo>
                            <a:pt x="84" y="16"/>
                          </a:lnTo>
                          <a:lnTo>
                            <a:pt x="84" y="0"/>
                          </a:lnTo>
                          <a:lnTo>
                            <a:pt x="1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07" name="Freeform 27">
                      <a:extLst>
                        <a:ext uri="{FF2B5EF4-FFF2-40B4-BE49-F238E27FC236}">
                          <a16:creationId xmlns:a16="http://schemas.microsoft.com/office/drawing/2014/main" id="{C539473C-4320-C505-30DE-E1B83A568899}"/>
                        </a:ext>
                      </a:extLst>
                    </p:cNvPr>
                    <p:cNvSpPr>
                      <a:spLocks/>
                    </p:cNvSpPr>
                    <p:nvPr/>
                  </p:nvSpPr>
                  <p:spPr bwMode="auto">
                    <a:xfrm>
                      <a:off x="947" y="1032"/>
                      <a:ext cx="84" cy="31"/>
                    </a:xfrm>
                    <a:custGeom>
                      <a:avLst/>
                      <a:gdLst>
                        <a:gd name="T0" fmla="*/ 19 w 84"/>
                        <a:gd name="T1" fmla="*/ 16 h 31"/>
                        <a:gd name="T2" fmla="*/ 0 w 84"/>
                        <a:gd name="T3" fmla="*/ 16 h 31"/>
                        <a:gd name="T4" fmla="*/ 0 w 84"/>
                        <a:gd name="T5" fmla="*/ 31 h 31"/>
                        <a:gd name="T6" fmla="*/ 19 w 84"/>
                        <a:gd name="T7" fmla="*/ 31 h 31"/>
                        <a:gd name="T8" fmla="*/ 84 w 84"/>
                        <a:gd name="T9" fmla="*/ 16 h 31"/>
                        <a:gd name="T10" fmla="*/ 84 w 84"/>
                        <a:gd name="T11" fmla="*/ 0 h 31"/>
                        <a:gd name="T12" fmla="*/ 19 w 8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84" h="31">
                          <a:moveTo>
                            <a:pt x="19" y="16"/>
                          </a:moveTo>
                          <a:lnTo>
                            <a:pt x="0" y="16"/>
                          </a:lnTo>
                          <a:lnTo>
                            <a:pt x="0" y="31"/>
                          </a:lnTo>
                          <a:lnTo>
                            <a:pt x="19" y="31"/>
                          </a:lnTo>
                          <a:lnTo>
                            <a:pt x="84" y="16"/>
                          </a:lnTo>
                          <a:lnTo>
                            <a:pt x="84" y="0"/>
                          </a:lnTo>
                          <a:lnTo>
                            <a:pt x="19" y="16"/>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08" name="Group 28">
                    <a:extLst>
                      <a:ext uri="{FF2B5EF4-FFF2-40B4-BE49-F238E27FC236}">
                        <a16:creationId xmlns:a16="http://schemas.microsoft.com/office/drawing/2014/main" id="{4CBFEE0B-9BA2-93AC-6E52-C2191F35F1C6}"/>
                      </a:ext>
                    </a:extLst>
                  </p:cNvPr>
                  <p:cNvGrpSpPr>
                    <a:grpSpLocks/>
                  </p:cNvGrpSpPr>
                  <p:nvPr/>
                </p:nvGrpSpPr>
                <p:grpSpPr bwMode="auto">
                  <a:xfrm>
                    <a:off x="947" y="1048"/>
                    <a:ext cx="84" cy="32"/>
                    <a:chOff x="947" y="1048"/>
                    <a:chExt cx="84" cy="32"/>
                  </a:xfrm>
                  <a:grpFill/>
                </p:grpSpPr>
                <p:sp>
                  <p:nvSpPr>
                    <p:cNvPr id="3015709" name="Freeform 29">
                      <a:extLst>
                        <a:ext uri="{FF2B5EF4-FFF2-40B4-BE49-F238E27FC236}">
                          <a16:creationId xmlns:a16="http://schemas.microsoft.com/office/drawing/2014/main" id="{E8DF2BB6-9066-9F0E-4BF9-D260E6B2372B}"/>
                        </a:ext>
                      </a:extLst>
                    </p:cNvPr>
                    <p:cNvSpPr>
                      <a:spLocks/>
                    </p:cNvSpPr>
                    <p:nvPr/>
                  </p:nvSpPr>
                  <p:spPr bwMode="auto">
                    <a:xfrm>
                      <a:off x="947" y="1048"/>
                      <a:ext cx="84" cy="32"/>
                    </a:xfrm>
                    <a:custGeom>
                      <a:avLst/>
                      <a:gdLst>
                        <a:gd name="T0" fmla="*/ 19 w 84"/>
                        <a:gd name="T1" fmla="*/ 16 h 32"/>
                        <a:gd name="T2" fmla="*/ 0 w 84"/>
                        <a:gd name="T3" fmla="*/ 16 h 32"/>
                        <a:gd name="T4" fmla="*/ 0 w 84"/>
                        <a:gd name="T5" fmla="*/ 32 h 32"/>
                        <a:gd name="T6" fmla="*/ 19 w 84"/>
                        <a:gd name="T7" fmla="*/ 32 h 32"/>
                        <a:gd name="T8" fmla="*/ 84 w 84"/>
                        <a:gd name="T9" fmla="*/ 16 h 32"/>
                        <a:gd name="T10" fmla="*/ 84 w 84"/>
                        <a:gd name="T11" fmla="*/ 0 h 32"/>
                        <a:gd name="T12" fmla="*/ 19 w 8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84" h="32">
                          <a:moveTo>
                            <a:pt x="19" y="16"/>
                          </a:moveTo>
                          <a:lnTo>
                            <a:pt x="0" y="16"/>
                          </a:lnTo>
                          <a:lnTo>
                            <a:pt x="0" y="32"/>
                          </a:lnTo>
                          <a:lnTo>
                            <a:pt x="19" y="32"/>
                          </a:lnTo>
                          <a:lnTo>
                            <a:pt x="84" y="16"/>
                          </a:lnTo>
                          <a:lnTo>
                            <a:pt x="84" y="0"/>
                          </a:lnTo>
                          <a:lnTo>
                            <a:pt x="1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0" name="Freeform 30">
                      <a:extLst>
                        <a:ext uri="{FF2B5EF4-FFF2-40B4-BE49-F238E27FC236}">
                          <a16:creationId xmlns:a16="http://schemas.microsoft.com/office/drawing/2014/main" id="{B72C97F0-EBF6-28CA-ED8D-34411CC33A16}"/>
                        </a:ext>
                      </a:extLst>
                    </p:cNvPr>
                    <p:cNvSpPr>
                      <a:spLocks/>
                    </p:cNvSpPr>
                    <p:nvPr/>
                  </p:nvSpPr>
                  <p:spPr bwMode="auto">
                    <a:xfrm>
                      <a:off x="947" y="1048"/>
                      <a:ext cx="84" cy="32"/>
                    </a:xfrm>
                    <a:custGeom>
                      <a:avLst/>
                      <a:gdLst>
                        <a:gd name="T0" fmla="*/ 19 w 84"/>
                        <a:gd name="T1" fmla="*/ 16 h 32"/>
                        <a:gd name="T2" fmla="*/ 0 w 84"/>
                        <a:gd name="T3" fmla="*/ 16 h 32"/>
                        <a:gd name="T4" fmla="*/ 0 w 84"/>
                        <a:gd name="T5" fmla="*/ 32 h 32"/>
                        <a:gd name="T6" fmla="*/ 19 w 84"/>
                        <a:gd name="T7" fmla="*/ 32 h 32"/>
                        <a:gd name="T8" fmla="*/ 84 w 84"/>
                        <a:gd name="T9" fmla="*/ 16 h 32"/>
                        <a:gd name="T10" fmla="*/ 84 w 84"/>
                        <a:gd name="T11" fmla="*/ 0 h 32"/>
                        <a:gd name="T12" fmla="*/ 19 w 8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84" h="32">
                          <a:moveTo>
                            <a:pt x="19" y="16"/>
                          </a:moveTo>
                          <a:lnTo>
                            <a:pt x="0" y="16"/>
                          </a:lnTo>
                          <a:lnTo>
                            <a:pt x="0" y="32"/>
                          </a:lnTo>
                          <a:lnTo>
                            <a:pt x="19" y="32"/>
                          </a:lnTo>
                          <a:lnTo>
                            <a:pt x="84" y="16"/>
                          </a:lnTo>
                          <a:lnTo>
                            <a:pt x="84" y="0"/>
                          </a:lnTo>
                          <a:lnTo>
                            <a:pt x="19" y="16"/>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11" name="Group 31">
                    <a:extLst>
                      <a:ext uri="{FF2B5EF4-FFF2-40B4-BE49-F238E27FC236}">
                        <a16:creationId xmlns:a16="http://schemas.microsoft.com/office/drawing/2014/main" id="{5CA45E30-BD1E-F5BE-5000-79ED78EA1EA2}"/>
                      </a:ext>
                    </a:extLst>
                  </p:cNvPr>
                  <p:cNvGrpSpPr>
                    <a:grpSpLocks/>
                  </p:cNvGrpSpPr>
                  <p:nvPr/>
                </p:nvGrpSpPr>
                <p:grpSpPr bwMode="auto">
                  <a:xfrm>
                    <a:off x="947" y="1063"/>
                    <a:ext cx="84" cy="33"/>
                    <a:chOff x="947" y="1063"/>
                    <a:chExt cx="84" cy="33"/>
                  </a:xfrm>
                  <a:grpFill/>
                </p:grpSpPr>
                <p:sp>
                  <p:nvSpPr>
                    <p:cNvPr id="3015712" name="Freeform 32">
                      <a:extLst>
                        <a:ext uri="{FF2B5EF4-FFF2-40B4-BE49-F238E27FC236}">
                          <a16:creationId xmlns:a16="http://schemas.microsoft.com/office/drawing/2014/main" id="{9BE6409F-527B-46C1-6EE0-009B1D688685}"/>
                        </a:ext>
                      </a:extLst>
                    </p:cNvPr>
                    <p:cNvSpPr>
                      <a:spLocks/>
                    </p:cNvSpPr>
                    <p:nvPr/>
                  </p:nvSpPr>
                  <p:spPr bwMode="auto">
                    <a:xfrm>
                      <a:off x="947" y="1063"/>
                      <a:ext cx="84" cy="33"/>
                    </a:xfrm>
                    <a:custGeom>
                      <a:avLst/>
                      <a:gdLst>
                        <a:gd name="T0" fmla="*/ 19 w 84"/>
                        <a:gd name="T1" fmla="*/ 17 h 33"/>
                        <a:gd name="T2" fmla="*/ 16 w 84"/>
                        <a:gd name="T3" fmla="*/ 17 h 33"/>
                        <a:gd name="T4" fmla="*/ 0 w 84"/>
                        <a:gd name="T5" fmla="*/ 17 h 33"/>
                        <a:gd name="T6" fmla="*/ 0 w 84"/>
                        <a:gd name="T7" fmla="*/ 33 h 33"/>
                        <a:gd name="T8" fmla="*/ 19 w 84"/>
                        <a:gd name="T9" fmla="*/ 33 h 33"/>
                        <a:gd name="T10" fmla="*/ 84 w 84"/>
                        <a:gd name="T11" fmla="*/ 17 h 33"/>
                        <a:gd name="T12" fmla="*/ 84 w 84"/>
                        <a:gd name="T13" fmla="*/ 0 h 33"/>
                        <a:gd name="T14" fmla="*/ 19 w 84"/>
                        <a:gd name="T15" fmla="*/ 1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
                          <a:moveTo>
                            <a:pt x="19" y="17"/>
                          </a:moveTo>
                          <a:lnTo>
                            <a:pt x="16" y="17"/>
                          </a:lnTo>
                          <a:lnTo>
                            <a:pt x="0" y="17"/>
                          </a:lnTo>
                          <a:lnTo>
                            <a:pt x="0" y="33"/>
                          </a:lnTo>
                          <a:lnTo>
                            <a:pt x="19" y="33"/>
                          </a:lnTo>
                          <a:lnTo>
                            <a:pt x="84" y="17"/>
                          </a:lnTo>
                          <a:lnTo>
                            <a:pt x="84" y="0"/>
                          </a:lnTo>
                          <a:lnTo>
                            <a:pt x="1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3" name="Freeform 33">
                      <a:extLst>
                        <a:ext uri="{FF2B5EF4-FFF2-40B4-BE49-F238E27FC236}">
                          <a16:creationId xmlns:a16="http://schemas.microsoft.com/office/drawing/2014/main" id="{0D147919-78B9-EF26-93C1-60BBB8D28231}"/>
                        </a:ext>
                      </a:extLst>
                    </p:cNvPr>
                    <p:cNvSpPr>
                      <a:spLocks/>
                    </p:cNvSpPr>
                    <p:nvPr/>
                  </p:nvSpPr>
                  <p:spPr bwMode="auto">
                    <a:xfrm>
                      <a:off x="947" y="1063"/>
                      <a:ext cx="84" cy="33"/>
                    </a:xfrm>
                    <a:custGeom>
                      <a:avLst/>
                      <a:gdLst>
                        <a:gd name="T0" fmla="*/ 19 w 84"/>
                        <a:gd name="T1" fmla="*/ 17 h 33"/>
                        <a:gd name="T2" fmla="*/ 16 w 84"/>
                        <a:gd name="T3" fmla="*/ 17 h 33"/>
                        <a:gd name="T4" fmla="*/ 0 w 84"/>
                        <a:gd name="T5" fmla="*/ 17 h 33"/>
                        <a:gd name="T6" fmla="*/ 0 w 84"/>
                        <a:gd name="T7" fmla="*/ 33 h 33"/>
                        <a:gd name="T8" fmla="*/ 19 w 84"/>
                        <a:gd name="T9" fmla="*/ 33 h 33"/>
                        <a:gd name="T10" fmla="*/ 84 w 84"/>
                        <a:gd name="T11" fmla="*/ 17 h 33"/>
                        <a:gd name="T12" fmla="*/ 84 w 84"/>
                        <a:gd name="T13" fmla="*/ 0 h 33"/>
                        <a:gd name="T14" fmla="*/ 19 w 84"/>
                        <a:gd name="T15" fmla="*/ 1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
                          <a:moveTo>
                            <a:pt x="19" y="17"/>
                          </a:moveTo>
                          <a:lnTo>
                            <a:pt x="16" y="17"/>
                          </a:lnTo>
                          <a:lnTo>
                            <a:pt x="0" y="17"/>
                          </a:lnTo>
                          <a:lnTo>
                            <a:pt x="0" y="33"/>
                          </a:lnTo>
                          <a:lnTo>
                            <a:pt x="19" y="33"/>
                          </a:lnTo>
                          <a:lnTo>
                            <a:pt x="84" y="17"/>
                          </a:lnTo>
                          <a:lnTo>
                            <a:pt x="84" y="0"/>
                          </a:lnTo>
                          <a:lnTo>
                            <a:pt x="19" y="17"/>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nvGrpSpPr>
                  <p:cNvPr id="3015714" name="Group 34">
                    <a:extLst>
                      <a:ext uri="{FF2B5EF4-FFF2-40B4-BE49-F238E27FC236}">
                        <a16:creationId xmlns:a16="http://schemas.microsoft.com/office/drawing/2014/main" id="{B0096718-25F4-C97A-9817-417B56403ACD}"/>
                      </a:ext>
                    </a:extLst>
                  </p:cNvPr>
                  <p:cNvGrpSpPr>
                    <a:grpSpLocks/>
                  </p:cNvGrpSpPr>
                  <p:nvPr/>
                </p:nvGrpSpPr>
                <p:grpSpPr bwMode="auto">
                  <a:xfrm>
                    <a:off x="947" y="1080"/>
                    <a:ext cx="84" cy="23"/>
                    <a:chOff x="947" y="1080"/>
                    <a:chExt cx="84" cy="23"/>
                  </a:xfrm>
                  <a:grpFill/>
                </p:grpSpPr>
                <p:sp>
                  <p:nvSpPr>
                    <p:cNvPr id="3015715" name="Freeform 35">
                      <a:extLst>
                        <a:ext uri="{FF2B5EF4-FFF2-40B4-BE49-F238E27FC236}">
                          <a16:creationId xmlns:a16="http://schemas.microsoft.com/office/drawing/2014/main" id="{5862A932-F965-3CAA-44AF-AED279AC282E}"/>
                        </a:ext>
                      </a:extLst>
                    </p:cNvPr>
                    <p:cNvSpPr>
                      <a:spLocks/>
                    </p:cNvSpPr>
                    <p:nvPr/>
                  </p:nvSpPr>
                  <p:spPr bwMode="auto">
                    <a:xfrm>
                      <a:off x="947" y="1080"/>
                      <a:ext cx="84" cy="23"/>
                    </a:xfrm>
                    <a:custGeom>
                      <a:avLst/>
                      <a:gdLst>
                        <a:gd name="T0" fmla="*/ 19 w 84"/>
                        <a:gd name="T1" fmla="*/ 15 h 23"/>
                        <a:gd name="T2" fmla="*/ 0 w 84"/>
                        <a:gd name="T3" fmla="*/ 15 h 23"/>
                        <a:gd name="T4" fmla="*/ 9 w 84"/>
                        <a:gd name="T5" fmla="*/ 23 h 23"/>
                        <a:gd name="T6" fmla="*/ 75 w 84"/>
                        <a:gd name="T7" fmla="*/ 23 h 23"/>
                        <a:gd name="T8" fmla="*/ 84 w 84"/>
                        <a:gd name="T9" fmla="*/ 15 h 23"/>
                        <a:gd name="T10" fmla="*/ 84 w 84"/>
                        <a:gd name="T11" fmla="*/ 0 h 23"/>
                        <a:gd name="T12" fmla="*/ 19 w 84"/>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19" y="15"/>
                          </a:moveTo>
                          <a:lnTo>
                            <a:pt x="0" y="15"/>
                          </a:lnTo>
                          <a:lnTo>
                            <a:pt x="9" y="23"/>
                          </a:lnTo>
                          <a:lnTo>
                            <a:pt x="75" y="23"/>
                          </a:lnTo>
                          <a:lnTo>
                            <a:pt x="84" y="15"/>
                          </a:lnTo>
                          <a:lnTo>
                            <a:pt x="84" y="0"/>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tr-TR" sz="1610">
                        <a:latin typeface="+mj-lt"/>
                      </a:endParaRPr>
                    </a:p>
                  </p:txBody>
                </p:sp>
                <p:sp>
                  <p:nvSpPr>
                    <p:cNvPr id="3015716" name="Freeform 36">
                      <a:extLst>
                        <a:ext uri="{FF2B5EF4-FFF2-40B4-BE49-F238E27FC236}">
                          <a16:creationId xmlns:a16="http://schemas.microsoft.com/office/drawing/2014/main" id="{3EE9C5D6-40F8-3E6B-56F2-D403C0B4B242}"/>
                        </a:ext>
                      </a:extLst>
                    </p:cNvPr>
                    <p:cNvSpPr>
                      <a:spLocks/>
                    </p:cNvSpPr>
                    <p:nvPr/>
                  </p:nvSpPr>
                  <p:spPr bwMode="auto">
                    <a:xfrm>
                      <a:off x="947" y="1080"/>
                      <a:ext cx="84" cy="23"/>
                    </a:xfrm>
                    <a:custGeom>
                      <a:avLst/>
                      <a:gdLst>
                        <a:gd name="T0" fmla="*/ 19 w 84"/>
                        <a:gd name="T1" fmla="*/ 15 h 23"/>
                        <a:gd name="T2" fmla="*/ 0 w 84"/>
                        <a:gd name="T3" fmla="*/ 15 h 23"/>
                        <a:gd name="T4" fmla="*/ 9 w 84"/>
                        <a:gd name="T5" fmla="*/ 23 h 23"/>
                        <a:gd name="T6" fmla="*/ 75 w 84"/>
                        <a:gd name="T7" fmla="*/ 23 h 23"/>
                        <a:gd name="T8" fmla="*/ 84 w 84"/>
                        <a:gd name="T9" fmla="*/ 15 h 23"/>
                        <a:gd name="T10" fmla="*/ 84 w 84"/>
                        <a:gd name="T11" fmla="*/ 0 h 23"/>
                        <a:gd name="T12" fmla="*/ 19 w 84"/>
                        <a:gd name="T13" fmla="*/ 15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19" y="15"/>
                          </a:moveTo>
                          <a:lnTo>
                            <a:pt x="0" y="15"/>
                          </a:lnTo>
                          <a:lnTo>
                            <a:pt x="9" y="23"/>
                          </a:lnTo>
                          <a:lnTo>
                            <a:pt x="75" y="23"/>
                          </a:lnTo>
                          <a:lnTo>
                            <a:pt x="84" y="15"/>
                          </a:lnTo>
                          <a:lnTo>
                            <a:pt x="84" y="0"/>
                          </a:lnTo>
                          <a:lnTo>
                            <a:pt x="19" y="15"/>
                          </a:lnTo>
                        </a:path>
                      </a:pathLst>
                    </a:custGeom>
                    <a:grpFill/>
                    <a:ln w="12700">
                      <a:solidFill>
                        <a:srgbClr val="000000"/>
                      </a:solidFill>
                      <a:prstDash val="solid"/>
                      <a:round/>
                      <a:headEnd/>
                      <a:tailEnd/>
                    </a:ln>
                  </p:spPr>
                  <p:txBody>
                    <a:bodyPr/>
                    <a:lstStyle/>
                    <a:p>
                      <a:pPr>
                        <a:buNone/>
                      </a:pPr>
                      <a:endParaRPr lang="tr-TR" sz="1610">
                        <a:latin typeface="+mj-lt"/>
                      </a:endParaRPr>
                    </a:p>
                  </p:txBody>
                </p:sp>
              </p:grpSp>
            </p:grpSp>
          </p:grpSp>
          <p:grpSp>
            <p:nvGrpSpPr>
              <p:cNvPr id="3015717" name="Group 37">
                <a:extLst>
                  <a:ext uri="{FF2B5EF4-FFF2-40B4-BE49-F238E27FC236}">
                    <a16:creationId xmlns:a16="http://schemas.microsoft.com/office/drawing/2014/main" id="{3783DBAC-BD0C-D47E-4545-743F215F2D62}"/>
                  </a:ext>
                </a:extLst>
              </p:cNvPr>
              <p:cNvGrpSpPr>
                <a:grpSpLocks/>
              </p:cNvGrpSpPr>
              <p:nvPr/>
            </p:nvGrpSpPr>
            <p:grpSpPr bwMode="auto">
              <a:xfrm>
                <a:off x="811" y="689"/>
                <a:ext cx="341" cy="272"/>
                <a:chOff x="811" y="689"/>
                <a:chExt cx="341" cy="272"/>
              </a:xfrm>
              <a:grpFill/>
            </p:grpSpPr>
            <p:sp>
              <p:nvSpPr>
                <p:cNvPr id="3015718" name="Line 38">
                  <a:extLst>
                    <a:ext uri="{FF2B5EF4-FFF2-40B4-BE49-F238E27FC236}">
                      <a16:creationId xmlns:a16="http://schemas.microsoft.com/office/drawing/2014/main" id="{FC4A473D-B2CD-C828-5152-91C9FE0D2B06}"/>
                    </a:ext>
                  </a:extLst>
                </p:cNvPr>
                <p:cNvSpPr>
                  <a:spLocks noChangeShapeType="1"/>
                </p:cNvSpPr>
                <p:nvPr/>
              </p:nvSpPr>
              <p:spPr bwMode="auto">
                <a:xfrm flipH="1">
                  <a:off x="1039" y="723"/>
                  <a:ext cx="31" cy="5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19" name="Line 39">
                  <a:extLst>
                    <a:ext uri="{FF2B5EF4-FFF2-40B4-BE49-F238E27FC236}">
                      <a16:creationId xmlns:a16="http://schemas.microsoft.com/office/drawing/2014/main" id="{AF200FD8-AA6E-A08B-2ACE-DA5B3268EB86}"/>
                    </a:ext>
                  </a:extLst>
                </p:cNvPr>
                <p:cNvSpPr>
                  <a:spLocks noChangeShapeType="1"/>
                </p:cNvSpPr>
                <p:nvPr/>
              </p:nvSpPr>
              <p:spPr bwMode="auto">
                <a:xfrm flipH="1">
                  <a:off x="1025" y="733"/>
                  <a:ext cx="9" cy="3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0" name="Line 40">
                  <a:extLst>
                    <a:ext uri="{FF2B5EF4-FFF2-40B4-BE49-F238E27FC236}">
                      <a16:creationId xmlns:a16="http://schemas.microsoft.com/office/drawing/2014/main" id="{DAF8A29A-1A99-2014-0C59-52CA1D02132E}"/>
                    </a:ext>
                  </a:extLst>
                </p:cNvPr>
                <p:cNvSpPr>
                  <a:spLocks noChangeShapeType="1"/>
                </p:cNvSpPr>
                <p:nvPr/>
              </p:nvSpPr>
              <p:spPr bwMode="auto">
                <a:xfrm flipH="1">
                  <a:off x="1005" y="694"/>
                  <a:ext cx="7" cy="69"/>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1" name="Line 41">
                  <a:extLst>
                    <a:ext uri="{FF2B5EF4-FFF2-40B4-BE49-F238E27FC236}">
                      <a16:creationId xmlns:a16="http://schemas.microsoft.com/office/drawing/2014/main" id="{4A3D153A-7BB3-A033-2923-154A23CE7514}"/>
                    </a:ext>
                  </a:extLst>
                </p:cNvPr>
                <p:cNvSpPr>
                  <a:spLocks noChangeShapeType="1"/>
                </p:cNvSpPr>
                <p:nvPr/>
              </p:nvSpPr>
              <p:spPr bwMode="auto">
                <a:xfrm>
                  <a:off x="982" y="726"/>
                  <a:ext cx="1" cy="3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2" name="Line 42">
                  <a:extLst>
                    <a:ext uri="{FF2B5EF4-FFF2-40B4-BE49-F238E27FC236}">
                      <a16:creationId xmlns:a16="http://schemas.microsoft.com/office/drawing/2014/main" id="{3E7EC83C-72B7-0EA9-8366-0ED8EDA4038A}"/>
                    </a:ext>
                  </a:extLst>
                </p:cNvPr>
                <p:cNvSpPr>
                  <a:spLocks noChangeShapeType="1"/>
                </p:cNvSpPr>
                <p:nvPr/>
              </p:nvSpPr>
              <p:spPr bwMode="auto">
                <a:xfrm>
                  <a:off x="956" y="689"/>
                  <a:ext cx="11" cy="71"/>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3" name="Line 43">
                  <a:extLst>
                    <a:ext uri="{FF2B5EF4-FFF2-40B4-BE49-F238E27FC236}">
                      <a16:creationId xmlns:a16="http://schemas.microsoft.com/office/drawing/2014/main" id="{438B22C3-441F-39B0-09FD-B31CCD78AF7E}"/>
                    </a:ext>
                  </a:extLst>
                </p:cNvPr>
                <p:cNvSpPr>
                  <a:spLocks noChangeShapeType="1"/>
                </p:cNvSpPr>
                <p:nvPr/>
              </p:nvSpPr>
              <p:spPr bwMode="auto">
                <a:xfrm flipH="1" flipV="1">
                  <a:off x="940" y="735"/>
                  <a:ext cx="7" cy="2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4" name="Line 44">
                  <a:extLst>
                    <a:ext uri="{FF2B5EF4-FFF2-40B4-BE49-F238E27FC236}">
                      <a16:creationId xmlns:a16="http://schemas.microsoft.com/office/drawing/2014/main" id="{3604C5D1-58BD-77F9-1A69-2D5DEDC74842}"/>
                    </a:ext>
                  </a:extLst>
                </p:cNvPr>
                <p:cNvSpPr>
                  <a:spLocks noChangeShapeType="1"/>
                </p:cNvSpPr>
                <p:nvPr/>
              </p:nvSpPr>
              <p:spPr bwMode="auto">
                <a:xfrm flipH="1" flipV="1">
                  <a:off x="902" y="714"/>
                  <a:ext cx="26" cy="64"/>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5" name="Line 45">
                  <a:extLst>
                    <a:ext uri="{FF2B5EF4-FFF2-40B4-BE49-F238E27FC236}">
                      <a16:creationId xmlns:a16="http://schemas.microsoft.com/office/drawing/2014/main" id="{7185F744-3160-95C6-DAB1-C9553DCDFD38}"/>
                    </a:ext>
                  </a:extLst>
                </p:cNvPr>
                <p:cNvSpPr>
                  <a:spLocks noChangeShapeType="1"/>
                </p:cNvSpPr>
                <p:nvPr/>
              </p:nvSpPr>
              <p:spPr bwMode="auto">
                <a:xfrm flipH="1" flipV="1">
                  <a:off x="897" y="767"/>
                  <a:ext cx="13" cy="2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6" name="Line 46">
                  <a:extLst>
                    <a:ext uri="{FF2B5EF4-FFF2-40B4-BE49-F238E27FC236}">
                      <a16:creationId xmlns:a16="http://schemas.microsoft.com/office/drawing/2014/main" id="{65655EE0-214B-2308-1FA0-75211106E0D5}"/>
                    </a:ext>
                  </a:extLst>
                </p:cNvPr>
                <p:cNvSpPr>
                  <a:spLocks noChangeShapeType="1"/>
                </p:cNvSpPr>
                <p:nvPr/>
              </p:nvSpPr>
              <p:spPr bwMode="auto">
                <a:xfrm flipH="1" flipV="1">
                  <a:off x="850" y="770"/>
                  <a:ext cx="47" cy="3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7" name="Line 47">
                  <a:extLst>
                    <a:ext uri="{FF2B5EF4-FFF2-40B4-BE49-F238E27FC236}">
                      <a16:creationId xmlns:a16="http://schemas.microsoft.com/office/drawing/2014/main" id="{3169C7B7-F0E9-EBA7-6F1C-D0DD839988C8}"/>
                    </a:ext>
                  </a:extLst>
                </p:cNvPr>
                <p:cNvSpPr>
                  <a:spLocks noChangeShapeType="1"/>
                </p:cNvSpPr>
                <p:nvPr/>
              </p:nvSpPr>
              <p:spPr bwMode="auto">
                <a:xfrm flipH="1" flipV="1">
                  <a:off x="860" y="808"/>
                  <a:ext cx="24" cy="1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8" name="Line 48">
                  <a:extLst>
                    <a:ext uri="{FF2B5EF4-FFF2-40B4-BE49-F238E27FC236}">
                      <a16:creationId xmlns:a16="http://schemas.microsoft.com/office/drawing/2014/main" id="{847B5772-CB41-248A-F50D-02836F0E4343}"/>
                    </a:ext>
                  </a:extLst>
                </p:cNvPr>
                <p:cNvSpPr>
                  <a:spLocks noChangeShapeType="1"/>
                </p:cNvSpPr>
                <p:nvPr/>
              </p:nvSpPr>
              <p:spPr bwMode="auto">
                <a:xfrm flipH="1" flipV="1">
                  <a:off x="821" y="825"/>
                  <a:ext cx="58" cy="19"/>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29" name="Line 49">
                  <a:extLst>
                    <a:ext uri="{FF2B5EF4-FFF2-40B4-BE49-F238E27FC236}">
                      <a16:creationId xmlns:a16="http://schemas.microsoft.com/office/drawing/2014/main" id="{EF3D82F4-8E32-AD02-EC77-120F33B4FCF4}"/>
                    </a:ext>
                  </a:extLst>
                </p:cNvPr>
                <p:cNvSpPr>
                  <a:spLocks noChangeShapeType="1"/>
                </p:cNvSpPr>
                <p:nvPr/>
              </p:nvSpPr>
              <p:spPr bwMode="auto">
                <a:xfrm flipH="1" flipV="1">
                  <a:off x="848" y="860"/>
                  <a:ext cx="28" cy="5"/>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0" name="Line 50">
                  <a:extLst>
                    <a:ext uri="{FF2B5EF4-FFF2-40B4-BE49-F238E27FC236}">
                      <a16:creationId xmlns:a16="http://schemas.microsoft.com/office/drawing/2014/main" id="{202EF4C7-07E2-E22B-B90D-7AB73792DAE2}"/>
                    </a:ext>
                  </a:extLst>
                </p:cNvPr>
                <p:cNvSpPr>
                  <a:spLocks noChangeShapeType="1"/>
                </p:cNvSpPr>
                <p:nvPr/>
              </p:nvSpPr>
              <p:spPr bwMode="auto">
                <a:xfrm flipH="1" flipV="1">
                  <a:off x="811" y="880"/>
                  <a:ext cx="65" cy="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1" name="Line 51">
                  <a:extLst>
                    <a:ext uri="{FF2B5EF4-FFF2-40B4-BE49-F238E27FC236}">
                      <a16:creationId xmlns:a16="http://schemas.microsoft.com/office/drawing/2014/main" id="{47CC1D90-19D1-7BF4-5484-8564DEED335F}"/>
                    </a:ext>
                  </a:extLst>
                </p:cNvPr>
                <p:cNvSpPr>
                  <a:spLocks noChangeShapeType="1"/>
                </p:cNvSpPr>
                <p:nvPr/>
              </p:nvSpPr>
              <p:spPr bwMode="auto">
                <a:xfrm flipH="1">
                  <a:off x="851" y="906"/>
                  <a:ext cx="25" cy="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2" name="Line 52">
                  <a:extLst>
                    <a:ext uri="{FF2B5EF4-FFF2-40B4-BE49-F238E27FC236}">
                      <a16:creationId xmlns:a16="http://schemas.microsoft.com/office/drawing/2014/main" id="{A7B8D0F9-6452-E6C5-1DD6-2E90107F9F7A}"/>
                    </a:ext>
                  </a:extLst>
                </p:cNvPr>
                <p:cNvSpPr>
                  <a:spLocks noChangeShapeType="1"/>
                </p:cNvSpPr>
                <p:nvPr/>
              </p:nvSpPr>
              <p:spPr bwMode="auto">
                <a:xfrm flipH="1">
                  <a:off x="814" y="927"/>
                  <a:ext cx="75" cy="3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3" name="Line 53">
                  <a:extLst>
                    <a:ext uri="{FF2B5EF4-FFF2-40B4-BE49-F238E27FC236}">
                      <a16:creationId xmlns:a16="http://schemas.microsoft.com/office/drawing/2014/main" id="{0740F531-1811-8CFE-5D37-B3FBABFAAFD1}"/>
                    </a:ext>
                  </a:extLst>
                </p:cNvPr>
                <p:cNvSpPr>
                  <a:spLocks noChangeShapeType="1"/>
                </p:cNvSpPr>
                <p:nvPr/>
              </p:nvSpPr>
              <p:spPr bwMode="auto">
                <a:xfrm flipH="1">
                  <a:off x="879" y="948"/>
                  <a:ext cx="21" cy="13"/>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4" name="Line 54">
                  <a:extLst>
                    <a:ext uri="{FF2B5EF4-FFF2-40B4-BE49-F238E27FC236}">
                      <a16:creationId xmlns:a16="http://schemas.microsoft.com/office/drawing/2014/main" id="{A8F68420-2924-4630-0782-B7FFA490DBE9}"/>
                    </a:ext>
                  </a:extLst>
                </p:cNvPr>
                <p:cNvSpPr>
                  <a:spLocks noChangeShapeType="1"/>
                </p:cNvSpPr>
                <p:nvPr/>
              </p:nvSpPr>
              <p:spPr bwMode="auto">
                <a:xfrm flipV="1">
                  <a:off x="1068" y="760"/>
                  <a:ext cx="45" cy="3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5" name="Line 55">
                  <a:extLst>
                    <a:ext uri="{FF2B5EF4-FFF2-40B4-BE49-F238E27FC236}">
                      <a16:creationId xmlns:a16="http://schemas.microsoft.com/office/drawing/2014/main" id="{F1AA44B1-8A85-0C4B-0855-7018ABEB5A1D}"/>
                    </a:ext>
                  </a:extLst>
                </p:cNvPr>
                <p:cNvSpPr>
                  <a:spLocks noChangeShapeType="1"/>
                </p:cNvSpPr>
                <p:nvPr/>
              </p:nvSpPr>
              <p:spPr bwMode="auto">
                <a:xfrm flipV="1">
                  <a:off x="1081" y="798"/>
                  <a:ext cx="26" cy="1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6" name="Line 56">
                  <a:extLst>
                    <a:ext uri="{FF2B5EF4-FFF2-40B4-BE49-F238E27FC236}">
                      <a16:creationId xmlns:a16="http://schemas.microsoft.com/office/drawing/2014/main" id="{9C380203-43E7-5C89-9BD9-709BCCAB47B5}"/>
                    </a:ext>
                  </a:extLst>
                </p:cNvPr>
                <p:cNvSpPr>
                  <a:spLocks noChangeShapeType="1"/>
                </p:cNvSpPr>
                <p:nvPr/>
              </p:nvSpPr>
              <p:spPr bwMode="auto">
                <a:xfrm flipV="1">
                  <a:off x="1085" y="814"/>
                  <a:ext cx="59" cy="2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7" name="Line 57">
                  <a:extLst>
                    <a:ext uri="{FF2B5EF4-FFF2-40B4-BE49-F238E27FC236}">
                      <a16:creationId xmlns:a16="http://schemas.microsoft.com/office/drawing/2014/main" id="{E1912E92-66C2-59A1-2121-883B2B64F893}"/>
                    </a:ext>
                  </a:extLst>
                </p:cNvPr>
                <p:cNvSpPr>
                  <a:spLocks noChangeShapeType="1"/>
                </p:cNvSpPr>
                <p:nvPr/>
              </p:nvSpPr>
              <p:spPr bwMode="auto">
                <a:xfrm flipV="1">
                  <a:off x="1090" y="848"/>
                  <a:ext cx="27" cy="8"/>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8" name="Line 58">
                  <a:extLst>
                    <a:ext uri="{FF2B5EF4-FFF2-40B4-BE49-F238E27FC236}">
                      <a16:creationId xmlns:a16="http://schemas.microsoft.com/office/drawing/2014/main" id="{679E3DBA-BCAB-4409-90D1-8EACD03E13CF}"/>
                    </a:ext>
                  </a:extLst>
                </p:cNvPr>
                <p:cNvSpPr>
                  <a:spLocks noChangeShapeType="1"/>
                </p:cNvSpPr>
                <p:nvPr/>
              </p:nvSpPr>
              <p:spPr bwMode="auto">
                <a:xfrm flipV="1">
                  <a:off x="1090" y="870"/>
                  <a:ext cx="62" cy="6"/>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39" name="Line 59">
                  <a:extLst>
                    <a:ext uri="{FF2B5EF4-FFF2-40B4-BE49-F238E27FC236}">
                      <a16:creationId xmlns:a16="http://schemas.microsoft.com/office/drawing/2014/main" id="{15DF5BC6-BAE9-ADA6-9B17-880FAF384CEE}"/>
                    </a:ext>
                  </a:extLst>
                </p:cNvPr>
                <p:cNvSpPr>
                  <a:spLocks noChangeShapeType="1"/>
                </p:cNvSpPr>
                <p:nvPr/>
              </p:nvSpPr>
              <p:spPr bwMode="auto">
                <a:xfrm>
                  <a:off x="1090" y="897"/>
                  <a:ext cx="23" cy="7"/>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0" name="Line 60">
                  <a:extLst>
                    <a:ext uri="{FF2B5EF4-FFF2-40B4-BE49-F238E27FC236}">
                      <a16:creationId xmlns:a16="http://schemas.microsoft.com/office/drawing/2014/main" id="{515FA232-6F4A-2393-0F1E-E7F8338D88B7}"/>
                    </a:ext>
                  </a:extLst>
                </p:cNvPr>
                <p:cNvSpPr>
                  <a:spLocks noChangeShapeType="1"/>
                </p:cNvSpPr>
                <p:nvPr/>
              </p:nvSpPr>
              <p:spPr bwMode="auto">
                <a:xfrm>
                  <a:off x="1077" y="918"/>
                  <a:ext cx="72" cy="30"/>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1" name="Line 61">
                  <a:extLst>
                    <a:ext uri="{FF2B5EF4-FFF2-40B4-BE49-F238E27FC236}">
                      <a16:creationId xmlns:a16="http://schemas.microsoft.com/office/drawing/2014/main" id="{8607B010-A301-4A15-2A4E-171012E74E5F}"/>
                    </a:ext>
                  </a:extLst>
                </p:cNvPr>
                <p:cNvSpPr>
                  <a:spLocks noChangeShapeType="1"/>
                </p:cNvSpPr>
                <p:nvPr/>
              </p:nvSpPr>
              <p:spPr bwMode="auto">
                <a:xfrm>
                  <a:off x="1065" y="940"/>
                  <a:ext cx="20" cy="12"/>
                </a:xfrm>
                <a:prstGeom prst="line">
                  <a:avLst/>
                </a:prstGeom>
                <a:grpFill/>
                <a:ln w="12700">
                  <a:solidFill>
                    <a:srgbClr val="000000"/>
                  </a:solidFill>
                  <a:round/>
                  <a:headEnd/>
                  <a:tailEnd/>
                </a:ln>
              </p:spPr>
              <p:txBody>
                <a:bodyPr/>
                <a:lstStyle/>
                <a:p>
                  <a:pPr>
                    <a:buNone/>
                  </a:pPr>
                  <a:endParaRPr lang="tr-TR" sz="1610">
                    <a:latin typeface="+mj-lt"/>
                  </a:endParaRPr>
                </a:p>
              </p:txBody>
            </p:sp>
            <p:sp>
              <p:nvSpPr>
                <p:cNvPr id="3015742" name="Line 62">
                  <a:extLst>
                    <a:ext uri="{FF2B5EF4-FFF2-40B4-BE49-F238E27FC236}">
                      <a16:creationId xmlns:a16="http://schemas.microsoft.com/office/drawing/2014/main" id="{4CAC108D-1F59-C69D-3E93-12BCC19D90D5}"/>
                    </a:ext>
                  </a:extLst>
                </p:cNvPr>
                <p:cNvSpPr>
                  <a:spLocks noChangeShapeType="1"/>
                </p:cNvSpPr>
                <p:nvPr/>
              </p:nvSpPr>
              <p:spPr bwMode="auto">
                <a:xfrm flipH="1">
                  <a:off x="1057" y="763"/>
                  <a:ext cx="15" cy="23"/>
                </a:xfrm>
                <a:prstGeom prst="line">
                  <a:avLst/>
                </a:prstGeom>
                <a:grpFill/>
                <a:ln w="12700">
                  <a:solidFill>
                    <a:srgbClr val="000000"/>
                  </a:solidFill>
                  <a:round/>
                  <a:headEnd/>
                  <a:tailEnd/>
                </a:ln>
              </p:spPr>
              <p:txBody>
                <a:bodyPr/>
                <a:lstStyle/>
                <a:p>
                  <a:pPr>
                    <a:buNone/>
                  </a:pPr>
                  <a:endParaRPr lang="tr-TR" sz="1610">
                    <a:latin typeface="+mj-lt"/>
                  </a:endParaRPr>
                </a:p>
              </p:txBody>
            </p:sp>
          </p:grpSp>
        </p:grpSp>
      </p:grpSp>
      <p:sp>
        <p:nvSpPr>
          <p:cNvPr id="3015743" name="Rectangle 63">
            <a:extLst>
              <a:ext uri="{FF2B5EF4-FFF2-40B4-BE49-F238E27FC236}">
                <a16:creationId xmlns:a16="http://schemas.microsoft.com/office/drawing/2014/main" id="{4BF799A0-7846-1C9F-898B-BAD283EFA6D0}"/>
              </a:ext>
            </a:extLst>
          </p:cNvPr>
          <p:cNvSpPr>
            <a:spLocks noChangeArrowheads="1"/>
          </p:cNvSpPr>
          <p:nvPr/>
        </p:nvSpPr>
        <p:spPr bwMode="auto">
          <a:xfrm>
            <a:off x="1743966" y="4503548"/>
            <a:ext cx="9001954" cy="1887538"/>
          </a:xfrm>
          <a:prstGeom prst="rect">
            <a:avLst/>
          </a:prstGeom>
          <a:solidFill>
            <a:schemeClr val="accent3"/>
          </a:solidFill>
          <a:ln>
            <a:headEnd/>
            <a:tailEnd/>
          </a:ln>
        </p:spPr>
        <p:style>
          <a:lnRef idx="2">
            <a:schemeClr val="dk1">
              <a:shade val="50000"/>
            </a:schemeClr>
          </a:lnRef>
          <a:fillRef idx="1">
            <a:schemeClr val="dk1"/>
          </a:fillRef>
          <a:effectRef idx="0">
            <a:schemeClr val="dk1"/>
          </a:effectRef>
          <a:fontRef idx="minor">
            <a:schemeClr val="lt1"/>
          </a:fontRef>
        </p:style>
        <p:txBody>
          <a:bodyPr lIns="96216" tIns="48108" rIns="96216" bIns="48108"/>
          <a:lstStyle/>
          <a:p>
            <a:pPr>
              <a:buNone/>
            </a:pPr>
            <a:endParaRPr lang="tr-TR" sz="1610">
              <a:latin typeface="+mj-lt"/>
            </a:endParaRPr>
          </a:p>
        </p:txBody>
      </p:sp>
      <p:sp>
        <p:nvSpPr>
          <p:cNvPr id="3015745" name="Rectangle 65">
            <a:extLst>
              <a:ext uri="{FF2B5EF4-FFF2-40B4-BE49-F238E27FC236}">
                <a16:creationId xmlns:a16="http://schemas.microsoft.com/office/drawing/2014/main" id="{9595CB44-442C-EAC2-68E7-207C5832D5E1}"/>
              </a:ext>
            </a:extLst>
          </p:cNvPr>
          <p:cNvSpPr>
            <a:spLocks noChangeArrowheads="1"/>
          </p:cNvSpPr>
          <p:nvPr/>
        </p:nvSpPr>
        <p:spPr bwMode="auto">
          <a:xfrm>
            <a:off x="1893427" y="4628961"/>
            <a:ext cx="6261329" cy="28899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lIns="0" tIns="0" rIns="0" bIns="0">
            <a:spAutoFit/>
          </a:bodyPr>
          <a:lstStyle/>
          <a:p>
            <a:pPr>
              <a:buNone/>
            </a:pPr>
            <a:r>
              <a:rPr lang="en-US" sz="1878" dirty="0">
                <a:solidFill>
                  <a:schemeClr val="bg1"/>
                </a:solidFill>
                <a:latin typeface="+mj-lt"/>
              </a:rPr>
              <a:t>1.  </a:t>
            </a:r>
            <a:r>
              <a:rPr lang="tr-TR" sz="1878" dirty="0">
                <a:solidFill>
                  <a:schemeClr val="bg1"/>
                </a:solidFill>
                <a:latin typeface="+mj-lt"/>
              </a:rPr>
              <a:t> Şu anki proses 35 dakika hedefi ile uyuşuyor  mu ?</a:t>
            </a:r>
            <a:endParaRPr lang="en-US" sz="1610" dirty="0">
              <a:solidFill>
                <a:schemeClr val="bg1"/>
              </a:solidFill>
              <a:latin typeface="+mj-lt"/>
            </a:endParaRPr>
          </a:p>
        </p:txBody>
      </p:sp>
      <p:sp>
        <p:nvSpPr>
          <p:cNvPr id="3015746" name="Rectangle 66">
            <a:extLst>
              <a:ext uri="{FF2B5EF4-FFF2-40B4-BE49-F238E27FC236}">
                <a16:creationId xmlns:a16="http://schemas.microsoft.com/office/drawing/2014/main" id="{E6A31C18-2D05-82C8-AF23-A8BF8D3A830F}"/>
              </a:ext>
            </a:extLst>
          </p:cNvPr>
          <p:cNvSpPr>
            <a:spLocks noChangeArrowheads="1"/>
          </p:cNvSpPr>
          <p:nvPr/>
        </p:nvSpPr>
        <p:spPr bwMode="auto">
          <a:xfrm>
            <a:off x="1893427" y="5028779"/>
            <a:ext cx="8730597" cy="57797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pPr>
              <a:buNone/>
            </a:pPr>
            <a:r>
              <a:rPr lang="en-US" sz="1878" dirty="0">
                <a:solidFill>
                  <a:srgbClr val="FFFFFF"/>
                </a:solidFill>
                <a:latin typeface="+mj-lt"/>
              </a:rPr>
              <a:t>2.   </a:t>
            </a:r>
            <a:r>
              <a:rPr lang="tr-TR" sz="1878" dirty="0">
                <a:solidFill>
                  <a:srgbClr val="FFFFFF"/>
                </a:solidFill>
                <a:latin typeface="+mj-lt"/>
              </a:rPr>
              <a:t>Elektrikli Araçların ile gazlı araçların ortalama sefer süresileri İstatistiksel olarak farklı mıdır?</a:t>
            </a:r>
            <a:endParaRPr lang="en-US" sz="1610" dirty="0">
              <a:latin typeface="+mj-lt"/>
            </a:endParaRPr>
          </a:p>
        </p:txBody>
      </p:sp>
      <p:sp>
        <p:nvSpPr>
          <p:cNvPr id="3015747" name="Rectangle 67">
            <a:extLst>
              <a:ext uri="{FF2B5EF4-FFF2-40B4-BE49-F238E27FC236}">
                <a16:creationId xmlns:a16="http://schemas.microsoft.com/office/drawing/2014/main" id="{9B034931-32A1-C44D-FB31-F73FAC0274F0}"/>
              </a:ext>
            </a:extLst>
          </p:cNvPr>
          <p:cNvSpPr>
            <a:spLocks noChangeArrowheads="1"/>
          </p:cNvSpPr>
          <p:nvPr/>
        </p:nvSpPr>
        <p:spPr bwMode="auto">
          <a:xfrm>
            <a:off x="1893427" y="5717586"/>
            <a:ext cx="8706686" cy="28899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r>
              <a:rPr lang="tr-TR" sz="1878" dirty="0">
                <a:solidFill>
                  <a:srgbClr val="FFFFFF"/>
                </a:solidFill>
                <a:latin typeface="+mj-lt"/>
              </a:rPr>
              <a:t>3. Yeni uygulama sefer süresini 10 dakika veya daha fazla azaltmış mıdır?</a:t>
            </a:r>
            <a:endParaRPr lang="en-US" sz="1878" dirty="0">
              <a:solidFill>
                <a:srgbClr val="FFFFFF"/>
              </a:solidFill>
              <a:latin typeface="+mj-lt"/>
            </a:endParaRPr>
          </a:p>
        </p:txBody>
      </p:sp>
      <p:sp>
        <p:nvSpPr>
          <p:cNvPr id="3015748" name="Rectangle 68">
            <a:extLst>
              <a:ext uri="{FF2B5EF4-FFF2-40B4-BE49-F238E27FC236}">
                <a16:creationId xmlns:a16="http://schemas.microsoft.com/office/drawing/2014/main" id="{CA9569F7-44AE-0B66-3CBA-47C9FB825638}"/>
              </a:ext>
            </a:extLst>
          </p:cNvPr>
          <p:cNvSpPr>
            <a:spLocks noChangeArrowheads="1"/>
          </p:cNvSpPr>
          <p:nvPr/>
        </p:nvSpPr>
        <p:spPr bwMode="auto">
          <a:xfrm>
            <a:off x="2960409" y="1067489"/>
            <a:ext cx="8791617" cy="246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600"/>
              </a:spcBef>
              <a:buNone/>
            </a:pPr>
            <a:r>
              <a:rPr lang="tr-TR" sz="1878" i="1" dirty="0">
                <a:solidFill>
                  <a:srgbClr val="000000"/>
                </a:solidFill>
                <a:latin typeface="+mj-lt"/>
              </a:rPr>
              <a:t>	</a:t>
            </a:r>
            <a:r>
              <a:rPr lang="tr-TR" sz="1878" i="1" dirty="0" err="1">
                <a:solidFill>
                  <a:srgbClr val="000000"/>
                </a:solidFill>
                <a:latin typeface="+mj-lt"/>
              </a:rPr>
              <a:t>SmartTrans</a:t>
            </a:r>
            <a:r>
              <a:rPr lang="tr-TR" sz="1878" i="1" dirty="0">
                <a:solidFill>
                  <a:srgbClr val="000000"/>
                </a:solidFill>
                <a:latin typeface="+mj-lt"/>
              </a:rPr>
              <a:t> toplu taşımacılık şehir 20 </a:t>
            </a:r>
            <a:r>
              <a:rPr lang="tr-TR" sz="1878" i="1" dirty="0" err="1">
                <a:solidFill>
                  <a:srgbClr val="000000"/>
                </a:solidFill>
                <a:latin typeface="+mj-lt"/>
              </a:rPr>
              <a:t>durakdan</a:t>
            </a:r>
            <a:r>
              <a:rPr lang="tr-TR" sz="1878" i="1" dirty="0">
                <a:solidFill>
                  <a:srgbClr val="000000"/>
                </a:solidFill>
                <a:latin typeface="+mj-lt"/>
              </a:rPr>
              <a:t> oluşan bir şehir içi hattı için bir inceleme başlatmak istiyor. </a:t>
            </a:r>
          </a:p>
          <a:p>
            <a:pPr>
              <a:spcBef>
                <a:spcPts val="600"/>
              </a:spcBef>
              <a:buNone/>
            </a:pPr>
            <a:r>
              <a:rPr lang="tr-TR" sz="1878" i="1" dirty="0">
                <a:solidFill>
                  <a:srgbClr val="000000"/>
                </a:solidFill>
                <a:latin typeface="+mj-lt"/>
              </a:rPr>
              <a:t>	Merkez Müdürü, ALİ ve birkaç şoför ile sefer süresini azaltacak Yeni bir uygulama üzerinde çalışmaktalar. Hedef, sefer süresinin 15-20 duraklı hatlar için 35 dakika veya daha altına indirmek. </a:t>
            </a:r>
          </a:p>
          <a:p>
            <a:pPr>
              <a:spcBef>
                <a:spcPts val="600"/>
              </a:spcBef>
              <a:buNone/>
            </a:pPr>
            <a:r>
              <a:rPr lang="tr-TR" sz="1878" i="1" dirty="0">
                <a:solidFill>
                  <a:srgbClr val="000000"/>
                </a:solidFill>
                <a:latin typeface="+mj-lt"/>
              </a:rPr>
              <a:t>	Ekip, Araç tipinin çevrim zamanı üzerine etkili olabileceğini düşünmektedir. Ayrıca, yeni bir uygulama tasarlayarak, toplam sefer süresini 10 Dakika ve daha fazla azaltmayı düşünmektedirler.</a:t>
            </a:r>
            <a:endParaRPr lang="en-US" sz="1610" dirty="0">
              <a:latin typeface="+mj-lt"/>
            </a:endParaRPr>
          </a:p>
        </p:txBody>
      </p:sp>
      <p:sp>
        <p:nvSpPr>
          <p:cNvPr id="3" name="Veri Yer Tutucusu 2">
            <a:extLst>
              <a:ext uri="{FF2B5EF4-FFF2-40B4-BE49-F238E27FC236}">
                <a16:creationId xmlns:a16="http://schemas.microsoft.com/office/drawing/2014/main" id="{E10956C5-79E2-CAB5-04EB-24B67CD29225}"/>
              </a:ext>
            </a:extLst>
          </p:cNvPr>
          <p:cNvSpPr>
            <a:spLocks noGrp="1"/>
          </p:cNvSpPr>
          <p:nvPr>
            <p:ph type="dt" sz="half" idx="10"/>
          </p:nvPr>
        </p:nvSpPr>
        <p:spPr/>
        <p:txBody>
          <a:bodyPr/>
          <a:lstStyle/>
          <a:p>
            <a:endParaRPr lang="tr-TR" dirty="0">
              <a:latin typeface="+mj-lt"/>
            </a:endParaRPr>
          </a:p>
        </p:txBody>
      </p:sp>
      <p:sp>
        <p:nvSpPr>
          <p:cNvPr id="2" name="Başlık 1">
            <a:extLst>
              <a:ext uri="{FF2B5EF4-FFF2-40B4-BE49-F238E27FC236}">
                <a16:creationId xmlns:a16="http://schemas.microsoft.com/office/drawing/2014/main" id="{E48F6B15-40FF-DAFC-3E72-B2E08355217A}"/>
              </a:ext>
            </a:extLst>
          </p:cNvPr>
          <p:cNvSpPr>
            <a:spLocks noGrp="1"/>
          </p:cNvSpPr>
          <p:nvPr>
            <p:ph type="title"/>
          </p:nvPr>
        </p:nvSpPr>
        <p:spPr/>
        <p:txBody>
          <a:bodyPr/>
          <a:lstStyle/>
          <a:p>
            <a:r>
              <a:rPr lang="tr-TR" dirty="0">
                <a:latin typeface="+mj-lt"/>
              </a:rPr>
              <a:t>Örnek</a:t>
            </a:r>
          </a:p>
        </p:txBody>
      </p:sp>
      <p:sp>
        <p:nvSpPr>
          <p:cNvPr id="5" name="Slayt Numarası Yer Tutucusu 4">
            <a:extLst>
              <a:ext uri="{FF2B5EF4-FFF2-40B4-BE49-F238E27FC236}">
                <a16:creationId xmlns:a16="http://schemas.microsoft.com/office/drawing/2014/main" id="{A332818B-A1F4-7F53-4D80-35FC2078845F}"/>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89</a:t>
            </a:fld>
            <a:endParaRPr lang="tr-TR">
              <a:latin typeface="+mj-lt"/>
            </a:endParaRPr>
          </a:p>
        </p:txBody>
      </p:sp>
    </p:spTree>
    <p:extLst>
      <p:ext uri="{BB962C8B-B14F-4D97-AF65-F5344CB8AC3E}">
        <p14:creationId xmlns:p14="http://schemas.microsoft.com/office/powerpoint/2010/main" val="349891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kış Çizelgesi: İşlem 14"/>
          <p:cNvSpPr/>
          <p:nvPr/>
        </p:nvSpPr>
        <p:spPr>
          <a:xfrm>
            <a:off x="3169162" y="5776084"/>
            <a:ext cx="547266" cy="321921"/>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latin typeface="+mj-lt"/>
            </a:endParaRPr>
          </a:p>
        </p:txBody>
      </p:sp>
      <p:sp>
        <p:nvSpPr>
          <p:cNvPr id="60" name="Akış Çizelgesi: İşlem 59"/>
          <p:cNvSpPr/>
          <p:nvPr/>
        </p:nvSpPr>
        <p:spPr>
          <a:xfrm>
            <a:off x="2138872" y="5776084"/>
            <a:ext cx="547266" cy="321921"/>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latin typeface="+mj-lt"/>
            </a:endParaRPr>
          </a:p>
        </p:txBody>
      </p:sp>
      <p:sp>
        <p:nvSpPr>
          <p:cNvPr id="35" name="1 Başlık"/>
          <p:cNvSpPr>
            <a:spLocks noGrp="1"/>
          </p:cNvSpPr>
          <p:nvPr>
            <p:ph type="title"/>
          </p:nvPr>
        </p:nvSpPr>
        <p:spPr/>
        <p:txBody>
          <a:bodyPr/>
          <a:lstStyle/>
          <a:p>
            <a:r>
              <a:rPr lang="tr-TR"/>
              <a:t>Temel İstatistik</a:t>
            </a:r>
            <a:endParaRPr lang="tr-TR" dirty="0"/>
          </a:p>
        </p:txBody>
      </p:sp>
      <p:sp>
        <p:nvSpPr>
          <p:cNvPr id="2" name="Veri Yer Tutucusu 1">
            <a:extLst>
              <a:ext uri="{FF2B5EF4-FFF2-40B4-BE49-F238E27FC236}">
                <a16:creationId xmlns:a16="http://schemas.microsoft.com/office/drawing/2014/main" id="{A843D5F8-4192-C319-603D-ABDBD9E85B35}"/>
              </a:ext>
            </a:extLst>
          </p:cNvPr>
          <p:cNvSpPr>
            <a:spLocks noGrp="1"/>
          </p:cNvSpPr>
          <p:nvPr>
            <p:ph type="dt" sz="half" idx="10"/>
          </p:nvPr>
        </p:nvSpPr>
        <p:spPr/>
        <p:txBody>
          <a:bodyPr/>
          <a:lstStyle/>
          <a:p>
            <a:endParaRPr lang="tr-TR" dirty="0"/>
          </a:p>
        </p:txBody>
      </p:sp>
      <p:sp>
        <p:nvSpPr>
          <p:cNvPr id="5" name="Slayt Numarası Yer Tutucusu 4">
            <a:extLst>
              <a:ext uri="{FF2B5EF4-FFF2-40B4-BE49-F238E27FC236}">
                <a16:creationId xmlns:a16="http://schemas.microsoft.com/office/drawing/2014/main" id="{091FE387-DC39-8069-64F2-A9BAA7115717}"/>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a:t>
            </a:fld>
            <a:endParaRPr lang="tr-TR"/>
          </a:p>
        </p:txBody>
      </p:sp>
      <p:sp>
        <p:nvSpPr>
          <p:cNvPr id="4" name="Dikdörtgen 3"/>
          <p:cNvSpPr/>
          <p:nvPr/>
        </p:nvSpPr>
        <p:spPr>
          <a:xfrm>
            <a:off x="6289179" y="854970"/>
            <a:ext cx="4378733" cy="2638425"/>
          </a:xfrm>
          <a:prstGeom prst="rect">
            <a:avLst/>
          </a:prstGeom>
          <a:noFill/>
          <a:ln w="152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None/>
            </a:pPr>
            <a:r>
              <a:rPr lang="tr-TR" sz="4800" dirty="0">
                <a:solidFill>
                  <a:schemeClr val="tx1"/>
                </a:solidFill>
                <a:latin typeface="+mj-lt"/>
                <a:cs typeface="Andalus" pitchFamily="18" charset="-78"/>
              </a:rPr>
              <a:t>medyan</a:t>
            </a:r>
            <a:endParaRPr lang="tr-TR" sz="1400" dirty="0">
              <a:solidFill>
                <a:schemeClr val="tx1"/>
              </a:solidFill>
              <a:latin typeface="+mj-lt"/>
              <a:cs typeface="Andalus" pitchFamily="18" charset="-78"/>
            </a:endParaRPr>
          </a:p>
        </p:txBody>
      </p:sp>
      <p:sp>
        <p:nvSpPr>
          <p:cNvPr id="41" name="Dikdörtgen 40"/>
          <p:cNvSpPr/>
          <p:nvPr/>
        </p:nvSpPr>
        <p:spPr>
          <a:xfrm>
            <a:off x="1920913" y="1110850"/>
            <a:ext cx="4378733" cy="2638425"/>
          </a:xfrm>
          <a:prstGeom prst="rect">
            <a:avLst/>
          </a:prstGeom>
          <a:noFill/>
          <a:ln w="152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None/>
            </a:pPr>
            <a:r>
              <a:rPr lang="tr-TR" sz="4800" dirty="0">
                <a:solidFill>
                  <a:schemeClr val="tx1"/>
                </a:solidFill>
                <a:latin typeface="+mj-lt"/>
                <a:cs typeface="Andalus" pitchFamily="18" charset="-78"/>
              </a:rPr>
              <a:t>ortalama</a:t>
            </a:r>
            <a:endParaRPr lang="tr-TR" sz="1400" dirty="0">
              <a:solidFill>
                <a:schemeClr val="tx1"/>
              </a:solidFill>
              <a:latin typeface="+mj-lt"/>
              <a:cs typeface="Andalus" pitchFamily="18" charset="-78"/>
            </a:endParaRPr>
          </a:p>
        </p:txBody>
      </p:sp>
      <p:sp>
        <p:nvSpPr>
          <p:cNvPr id="42" name="Dikdörtgen 41"/>
          <p:cNvSpPr/>
          <p:nvPr/>
        </p:nvSpPr>
        <p:spPr>
          <a:xfrm>
            <a:off x="1846053" y="3870767"/>
            <a:ext cx="4378733" cy="2638425"/>
          </a:xfrm>
          <a:prstGeom prst="rect">
            <a:avLst/>
          </a:prstGeom>
          <a:noFill/>
          <a:ln w="1524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None/>
            </a:pPr>
            <a:r>
              <a:rPr lang="tr-TR" sz="4800" dirty="0" err="1">
                <a:solidFill>
                  <a:schemeClr val="tx1"/>
                </a:solidFill>
                <a:latin typeface="+mj-lt"/>
                <a:cs typeface="Andalus" pitchFamily="18" charset="-78"/>
              </a:rPr>
              <a:t>mod</a:t>
            </a:r>
            <a:endParaRPr lang="tr-TR" sz="1400" dirty="0">
              <a:solidFill>
                <a:schemeClr val="tx1"/>
              </a:solidFill>
              <a:latin typeface="+mj-lt"/>
              <a:cs typeface="Andalus" pitchFamily="18" charset="-78"/>
            </a:endParaRPr>
          </a:p>
        </p:txBody>
      </p:sp>
      <p:sp>
        <p:nvSpPr>
          <p:cNvPr id="43" name="Dikdörtgen 42"/>
          <p:cNvSpPr/>
          <p:nvPr/>
        </p:nvSpPr>
        <p:spPr>
          <a:xfrm>
            <a:off x="6224786" y="3578313"/>
            <a:ext cx="4378733" cy="2638425"/>
          </a:xfrm>
          <a:prstGeom prst="rect">
            <a:avLst/>
          </a:prstGeom>
          <a:noFill/>
          <a:ln w="152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None/>
            </a:pPr>
            <a:r>
              <a:rPr lang="tr-TR" sz="4800" dirty="0">
                <a:solidFill>
                  <a:schemeClr val="tx1"/>
                </a:solidFill>
                <a:latin typeface="+mj-lt"/>
                <a:cs typeface="Andalus" pitchFamily="18" charset="-78"/>
              </a:rPr>
              <a:t>Aralık</a:t>
            </a:r>
            <a:r>
              <a:rPr lang="tr-TR" sz="2400" dirty="0">
                <a:solidFill>
                  <a:schemeClr val="tx1"/>
                </a:solidFill>
                <a:latin typeface="+mj-lt"/>
                <a:cs typeface="Andalus" pitchFamily="18" charset="-78"/>
              </a:rPr>
              <a:t>(</a:t>
            </a:r>
            <a:r>
              <a:rPr lang="tr-TR" sz="2400" dirty="0" err="1">
                <a:solidFill>
                  <a:schemeClr val="tx1"/>
                </a:solidFill>
                <a:latin typeface="+mj-lt"/>
                <a:cs typeface="Andalus" pitchFamily="18" charset="-78"/>
              </a:rPr>
              <a:t>range</a:t>
            </a:r>
            <a:r>
              <a:rPr lang="tr-TR" sz="2400" dirty="0">
                <a:solidFill>
                  <a:schemeClr val="tx1"/>
                </a:solidFill>
                <a:latin typeface="+mj-lt"/>
                <a:cs typeface="Andalus" pitchFamily="18" charset="-78"/>
              </a:rPr>
              <a:t>)</a:t>
            </a:r>
            <a:endParaRPr lang="tr-TR" sz="1400" dirty="0">
              <a:solidFill>
                <a:schemeClr val="tx1"/>
              </a:solidFill>
              <a:latin typeface="+mj-lt"/>
              <a:cs typeface="Andalus" pitchFamily="18" charset="-78"/>
            </a:endParaRPr>
          </a:p>
        </p:txBody>
      </p:sp>
      <p:sp>
        <p:nvSpPr>
          <p:cNvPr id="6" name="Metin kutusu 5"/>
          <p:cNvSpPr txBox="1"/>
          <p:nvPr/>
        </p:nvSpPr>
        <p:spPr>
          <a:xfrm>
            <a:off x="2042207" y="1797665"/>
            <a:ext cx="4121160" cy="738664"/>
          </a:xfrm>
          <a:prstGeom prst="rect">
            <a:avLst/>
          </a:prstGeom>
          <a:noFill/>
        </p:spPr>
        <p:txBody>
          <a:bodyPr wrap="square" rtlCol="0">
            <a:spAutoFit/>
          </a:bodyPr>
          <a:lstStyle/>
          <a:p>
            <a:pPr>
              <a:buNone/>
            </a:pPr>
            <a:r>
              <a:rPr lang="tr-TR" sz="1400" dirty="0">
                <a:solidFill>
                  <a:srgbClr val="00B050"/>
                </a:solidFill>
                <a:latin typeface="+mj-lt"/>
                <a:cs typeface="Andalus" pitchFamily="18" charset="-78"/>
              </a:rPr>
              <a:t>Ortalama serinin merkez noktasıdır.</a:t>
            </a:r>
          </a:p>
          <a:p>
            <a:pPr marL="306621" indent="-306621">
              <a:buFont typeface="Arial" pitchFamily="34" charset="0"/>
              <a:buChar char="•"/>
            </a:pPr>
            <a:r>
              <a:rPr lang="tr-TR" sz="1400" dirty="0">
                <a:solidFill>
                  <a:schemeClr val="accent6">
                    <a:lumMod val="75000"/>
                  </a:schemeClr>
                </a:solidFill>
                <a:latin typeface="+mj-lt"/>
                <a:cs typeface="Andalus" pitchFamily="18" charset="-78"/>
              </a:rPr>
              <a:t>Serideki tüm değerler toplanır</a:t>
            </a:r>
          </a:p>
          <a:p>
            <a:pPr marL="306621" indent="-306621">
              <a:buFont typeface="Arial" pitchFamily="34" charset="0"/>
              <a:buChar char="•"/>
            </a:pPr>
            <a:r>
              <a:rPr lang="tr-TR" sz="1400" dirty="0">
                <a:solidFill>
                  <a:schemeClr val="accent6">
                    <a:lumMod val="75000"/>
                  </a:schemeClr>
                </a:solidFill>
                <a:latin typeface="+mj-lt"/>
                <a:cs typeface="Andalus" pitchFamily="18" charset="-78"/>
              </a:rPr>
              <a:t>Toplam serideki değer sayısına bölünür</a:t>
            </a:r>
            <a:r>
              <a:rPr lang="tr-TR" sz="1400" dirty="0">
                <a:solidFill>
                  <a:srgbClr val="00B050"/>
                </a:solidFill>
                <a:latin typeface="+mj-lt"/>
                <a:cs typeface="Andalus" pitchFamily="18" charset="-78"/>
              </a:rPr>
              <a:t>.</a:t>
            </a:r>
          </a:p>
        </p:txBody>
      </p:sp>
      <p:sp>
        <p:nvSpPr>
          <p:cNvPr id="11" name="Metin kutusu 10"/>
          <p:cNvSpPr txBox="1"/>
          <p:nvPr/>
        </p:nvSpPr>
        <p:spPr>
          <a:xfrm>
            <a:off x="2042206" y="3007182"/>
            <a:ext cx="2315057" cy="369332"/>
          </a:xfrm>
          <a:prstGeom prst="rect">
            <a:avLst/>
          </a:prstGeom>
          <a:solidFill>
            <a:schemeClr val="accent6">
              <a:lumMod val="60000"/>
              <a:lumOff val="40000"/>
            </a:schemeClr>
          </a:solidFill>
        </p:spPr>
        <p:txBody>
          <a:bodyPr wrap="none" rtlCol="0">
            <a:spAutoFit/>
          </a:bodyPr>
          <a:lstStyle/>
          <a:p>
            <a:pPr>
              <a:buNone/>
            </a:pPr>
            <a:r>
              <a:rPr lang="tr-TR" dirty="0">
                <a:latin typeface="+mj-lt"/>
                <a:cs typeface="Andalus" pitchFamily="18" charset="-78"/>
              </a:rPr>
              <a:t>2+2+3+5+5+7+8=32</a:t>
            </a:r>
          </a:p>
        </p:txBody>
      </p:sp>
      <p:sp>
        <p:nvSpPr>
          <p:cNvPr id="46" name="Metin kutusu 45"/>
          <p:cNvSpPr txBox="1"/>
          <p:nvPr/>
        </p:nvSpPr>
        <p:spPr>
          <a:xfrm>
            <a:off x="2364174" y="3374842"/>
            <a:ext cx="768159" cy="276999"/>
          </a:xfrm>
          <a:prstGeom prst="rect">
            <a:avLst/>
          </a:prstGeom>
          <a:noFill/>
        </p:spPr>
        <p:txBody>
          <a:bodyPr wrap="none" rtlCol="0">
            <a:spAutoFit/>
          </a:bodyPr>
          <a:lstStyle/>
          <a:p>
            <a:pPr>
              <a:buNone/>
            </a:pPr>
            <a:r>
              <a:rPr lang="tr-TR" sz="1200" dirty="0">
                <a:latin typeface="+mj-lt"/>
                <a:cs typeface="Andalus" pitchFamily="18" charset="-78"/>
              </a:rPr>
              <a:t>7 değer</a:t>
            </a:r>
          </a:p>
        </p:txBody>
      </p:sp>
      <p:sp>
        <p:nvSpPr>
          <p:cNvPr id="47" name="Metin kutusu 46"/>
          <p:cNvSpPr txBox="1"/>
          <p:nvPr/>
        </p:nvSpPr>
        <p:spPr>
          <a:xfrm>
            <a:off x="3845217" y="3374842"/>
            <a:ext cx="736099" cy="276999"/>
          </a:xfrm>
          <a:prstGeom prst="rect">
            <a:avLst/>
          </a:prstGeom>
          <a:noFill/>
        </p:spPr>
        <p:txBody>
          <a:bodyPr wrap="none" rtlCol="0">
            <a:spAutoFit/>
          </a:bodyPr>
          <a:lstStyle/>
          <a:p>
            <a:pPr>
              <a:buNone/>
            </a:pPr>
            <a:r>
              <a:rPr lang="tr-TR" sz="1200" dirty="0">
                <a:latin typeface="+mj-lt"/>
                <a:cs typeface="Andalus" pitchFamily="18" charset="-78"/>
              </a:rPr>
              <a:t>Toplam</a:t>
            </a:r>
          </a:p>
        </p:txBody>
      </p:sp>
      <p:sp>
        <p:nvSpPr>
          <p:cNvPr id="14" name="Patlama 1 13"/>
          <p:cNvSpPr/>
          <p:nvPr/>
        </p:nvSpPr>
        <p:spPr>
          <a:xfrm>
            <a:off x="5319121" y="2710153"/>
            <a:ext cx="973034" cy="967431"/>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tr-TR" sz="1400" dirty="0">
              <a:latin typeface="+mj-lt"/>
              <a:cs typeface="Andalus" pitchFamily="18" charset="-78"/>
            </a:endParaRPr>
          </a:p>
        </p:txBody>
      </p:sp>
      <p:sp>
        <p:nvSpPr>
          <p:cNvPr id="51" name="Metin kutusu 50"/>
          <p:cNvSpPr txBox="1"/>
          <p:nvPr/>
        </p:nvSpPr>
        <p:spPr>
          <a:xfrm>
            <a:off x="5422101" y="3007182"/>
            <a:ext cx="633507"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buNone/>
            </a:pPr>
            <a:r>
              <a:rPr lang="tr-TR" dirty="0">
                <a:latin typeface="+mj-lt"/>
                <a:cs typeface="Andalus" pitchFamily="18" charset="-78"/>
              </a:rPr>
              <a:t>4,57</a:t>
            </a:r>
          </a:p>
        </p:txBody>
      </p:sp>
      <p:sp>
        <p:nvSpPr>
          <p:cNvPr id="49" name="Metin kutusu 48"/>
          <p:cNvSpPr txBox="1"/>
          <p:nvPr/>
        </p:nvSpPr>
        <p:spPr>
          <a:xfrm>
            <a:off x="4578923" y="3007182"/>
            <a:ext cx="835485"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buNone/>
            </a:pPr>
            <a:r>
              <a:rPr lang="tr-TR" dirty="0">
                <a:latin typeface="+mj-lt"/>
                <a:cs typeface="Andalus" pitchFamily="18" charset="-78"/>
              </a:rPr>
              <a:t>32÷7=</a:t>
            </a:r>
          </a:p>
        </p:txBody>
      </p:sp>
      <p:sp>
        <p:nvSpPr>
          <p:cNvPr id="52" name="Metin kutusu 51"/>
          <p:cNvSpPr txBox="1"/>
          <p:nvPr/>
        </p:nvSpPr>
        <p:spPr>
          <a:xfrm>
            <a:off x="1977814" y="4566570"/>
            <a:ext cx="4121160" cy="738664"/>
          </a:xfrm>
          <a:prstGeom prst="rect">
            <a:avLst/>
          </a:prstGeom>
          <a:noFill/>
        </p:spPr>
        <p:txBody>
          <a:bodyPr wrap="square" rtlCol="0">
            <a:spAutoFit/>
          </a:bodyPr>
          <a:lstStyle/>
          <a:p>
            <a:pPr>
              <a:buNone/>
            </a:pPr>
            <a:r>
              <a:rPr lang="tr-TR" sz="1400" dirty="0">
                <a:solidFill>
                  <a:srgbClr val="00B050"/>
                </a:solidFill>
                <a:latin typeface="+mj-lt"/>
                <a:cs typeface="Andalus" pitchFamily="18" charset="-78"/>
              </a:rPr>
              <a:t>Serinin en çok tekrar eden değer.</a:t>
            </a:r>
          </a:p>
          <a:p>
            <a:pPr marL="161828" indent="-161828">
              <a:buFont typeface="Arial" pitchFamily="34" charset="0"/>
              <a:buChar char="•"/>
            </a:pPr>
            <a:r>
              <a:rPr lang="tr-TR" sz="1400" dirty="0">
                <a:solidFill>
                  <a:schemeClr val="accent6">
                    <a:lumMod val="75000"/>
                  </a:schemeClr>
                </a:solidFill>
                <a:latin typeface="+mj-lt"/>
                <a:cs typeface="Andalus" pitchFamily="18" charset="-78"/>
              </a:rPr>
              <a:t>Serideki her değerlerin tekrar sayısını bulun.</a:t>
            </a:r>
          </a:p>
          <a:p>
            <a:pPr marL="161828" indent="-161828">
              <a:buFont typeface="Arial" pitchFamily="34" charset="0"/>
              <a:buChar char="•"/>
            </a:pPr>
            <a:r>
              <a:rPr lang="tr-TR" sz="1400" dirty="0">
                <a:solidFill>
                  <a:schemeClr val="accent6">
                    <a:lumMod val="75000"/>
                  </a:schemeClr>
                </a:solidFill>
                <a:latin typeface="+mj-lt"/>
                <a:cs typeface="Andalus" pitchFamily="18" charset="-78"/>
              </a:rPr>
              <a:t>Birden fazla </a:t>
            </a:r>
            <a:r>
              <a:rPr lang="tr-TR" sz="1400" dirty="0" err="1">
                <a:solidFill>
                  <a:schemeClr val="accent6">
                    <a:lumMod val="75000"/>
                  </a:schemeClr>
                </a:solidFill>
                <a:latin typeface="+mj-lt"/>
                <a:cs typeface="Andalus" pitchFamily="18" charset="-78"/>
              </a:rPr>
              <a:t>mod</a:t>
            </a:r>
            <a:r>
              <a:rPr lang="tr-TR" sz="1400" dirty="0">
                <a:solidFill>
                  <a:schemeClr val="accent6">
                    <a:lumMod val="75000"/>
                  </a:schemeClr>
                </a:solidFill>
                <a:latin typeface="+mj-lt"/>
                <a:cs typeface="Andalus" pitchFamily="18" charset="-78"/>
              </a:rPr>
              <a:t> olabilir.</a:t>
            </a:r>
            <a:endParaRPr lang="tr-TR" sz="1400" dirty="0">
              <a:solidFill>
                <a:srgbClr val="00B050"/>
              </a:solidFill>
              <a:latin typeface="+mj-lt"/>
              <a:cs typeface="Andalus" pitchFamily="18" charset="-78"/>
            </a:endParaRPr>
          </a:p>
        </p:txBody>
      </p:sp>
      <p:sp>
        <p:nvSpPr>
          <p:cNvPr id="53" name="Metin kutusu 52"/>
          <p:cNvSpPr txBox="1"/>
          <p:nvPr/>
        </p:nvSpPr>
        <p:spPr>
          <a:xfrm>
            <a:off x="2094896" y="5776086"/>
            <a:ext cx="2362313" cy="369332"/>
          </a:xfrm>
          <a:prstGeom prst="rect">
            <a:avLst/>
          </a:prstGeom>
          <a:noFill/>
        </p:spPr>
        <p:txBody>
          <a:bodyPr wrap="none" rtlCol="0">
            <a:spAutoFit/>
          </a:bodyPr>
          <a:lstStyle/>
          <a:p>
            <a:pPr>
              <a:buNone/>
            </a:pPr>
            <a:r>
              <a:rPr lang="tr-TR" spc="537" dirty="0">
                <a:latin typeface="+mj-lt"/>
                <a:cs typeface="Andalus" pitchFamily="18" charset="-78"/>
              </a:rPr>
              <a:t>2,2,3,5,5,7,8</a:t>
            </a:r>
          </a:p>
        </p:txBody>
      </p:sp>
      <p:sp>
        <p:nvSpPr>
          <p:cNvPr id="56" name="Patlama 1 55"/>
          <p:cNvSpPr/>
          <p:nvPr/>
        </p:nvSpPr>
        <p:spPr>
          <a:xfrm>
            <a:off x="5358564" y="5570714"/>
            <a:ext cx="804802" cy="772610"/>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tr-TR" sz="1400" dirty="0">
              <a:latin typeface="+mj-lt"/>
              <a:cs typeface="Andalus" pitchFamily="18" charset="-78"/>
            </a:endParaRPr>
          </a:p>
        </p:txBody>
      </p:sp>
      <p:sp>
        <p:nvSpPr>
          <p:cNvPr id="57" name="Metin kutusu 56"/>
          <p:cNvSpPr txBox="1"/>
          <p:nvPr/>
        </p:nvSpPr>
        <p:spPr>
          <a:xfrm>
            <a:off x="5537604" y="5776086"/>
            <a:ext cx="312906"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buNone/>
            </a:pPr>
            <a:r>
              <a:rPr lang="tr-TR" dirty="0">
                <a:latin typeface="+mj-lt"/>
                <a:cs typeface="Andalus" pitchFamily="18" charset="-78"/>
              </a:rPr>
              <a:t>5</a:t>
            </a:r>
          </a:p>
        </p:txBody>
      </p:sp>
      <p:sp>
        <p:nvSpPr>
          <p:cNvPr id="61" name="Patlama 1 60"/>
          <p:cNvSpPr/>
          <p:nvPr/>
        </p:nvSpPr>
        <p:spPr>
          <a:xfrm>
            <a:off x="4634302" y="5544985"/>
            <a:ext cx="804802" cy="772610"/>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tr-TR" sz="1400" dirty="0">
              <a:latin typeface="+mj-lt"/>
              <a:cs typeface="Andalus" pitchFamily="18" charset="-78"/>
            </a:endParaRPr>
          </a:p>
        </p:txBody>
      </p:sp>
      <p:sp>
        <p:nvSpPr>
          <p:cNvPr id="62" name="Metin kutusu 61"/>
          <p:cNvSpPr txBox="1"/>
          <p:nvPr/>
        </p:nvSpPr>
        <p:spPr>
          <a:xfrm>
            <a:off x="4858441" y="5756359"/>
            <a:ext cx="312906"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buNone/>
            </a:pPr>
            <a:r>
              <a:rPr lang="tr-TR" dirty="0">
                <a:latin typeface="+mj-lt"/>
                <a:cs typeface="Andalus" pitchFamily="18" charset="-78"/>
              </a:rPr>
              <a:t>2</a:t>
            </a:r>
          </a:p>
        </p:txBody>
      </p:sp>
      <p:sp>
        <p:nvSpPr>
          <p:cNvPr id="63" name="Akış Çizelgesi: İşlem 62"/>
          <p:cNvSpPr/>
          <p:nvPr/>
        </p:nvSpPr>
        <p:spPr>
          <a:xfrm>
            <a:off x="8736118" y="5759451"/>
            <a:ext cx="193153" cy="321921"/>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latin typeface="+mj-lt"/>
            </a:endParaRPr>
          </a:p>
        </p:txBody>
      </p:sp>
      <p:sp>
        <p:nvSpPr>
          <p:cNvPr id="64" name="Akış Çizelgesi: İşlem 63"/>
          <p:cNvSpPr/>
          <p:nvPr/>
        </p:nvSpPr>
        <p:spPr>
          <a:xfrm>
            <a:off x="6611172" y="5428497"/>
            <a:ext cx="193153" cy="321921"/>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latin typeface="+mj-lt"/>
            </a:endParaRPr>
          </a:p>
        </p:txBody>
      </p:sp>
      <p:sp>
        <p:nvSpPr>
          <p:cNvPr id="65" name="Metin kutusu 64"/>
          <p:cNvSpPr txBox="1"/>
          <p:nvPr/>
        </p:nvSpPr>
        <p:spPr>
          <a:xfrm>
            <a:off x="6546753" y="4421151"/>
            <a:ext cx="4121160" cy="954107"/>
          </a:xfrm>
          <a:prstGeom prst="rect">
            <a:avLst/>
          </a:prstGeom>
          <a:noFill/>
        </p:spPr>
        <p:txBody>
          <a:bodyPr wrap="square" rtlCol="0">
            <a:spAutoFit/>
          </a:bodyPr>
          <a:lstStyle/>
          <a:p>
            <a:pPr>
              <a:buNone/>
            </a:pPr>
            <a:r>
              <a:rPr lang="tr-TR" sz="1400" dirty="0">
                <a:solidFill>
                  <a:srgbClr val="00B050"/>
                </a:solidFill>
                <a:latin typeface="+mj-lt"/>
                <a:cs typeface="Andalus" pitchFamily="18" charset="-78"/>
              </a:rPr>
              <a:t>Serideki Maksimum ve Minimum değer arasındaki fark.</a:t>
            </a:r>
          </a:p>
          <a:p>
            <a:pPr marL="161828" indent="-161828">
              <a:buFont typeface="Arial" pitchFamily="34" charset="0"/>
              <a:buChar char="•"/>
            </a:pPr>
            <a:r>
              <a:rPr lang="tr-TR" sz="1400" dirty="0">
                <a:solidFill>
                  <a:schemeClr val="accent6">
                    <a:lumMod val="75000"/>
                  </a:schemeClr>
                </a:solidFill>
                <a:latin typeface="+mj-lt"/>
                <a:cs typeface="Andalus" pitchFamily="18" charset="-78"/>
              </a:rPr>
              <a:t>Serideki  min. </a:t>
            </a:r>
            <a:r>
              <a:rPr lang="tr-TR" sz="1400" dirty="0" err="1">
                <a:solidFill>
                  <a:schemeClr val="accent6">
                    <a:lumMod val="75000"/>
                  </a:schemeClr>
                </a:solidFill>
                <a:latin typeface="+mj-lt"/>
                <a:cs typeface="Andalus" pitchFamily="18" charset="-78"/>
              </a:rPr>
              <a:t>Max</a:t>
            </a:r>
            <a:r>
              <a:rPr lang="tr-TR" sz="1400" dirty="0">
                <a:solidFill>
                  <a:schemeClr val="accent6">
                    <a:lumMod val="75000"/>
                  </a:schemeClr>
                </a:solidFill>
                <a:latin typeface="+mj-lt"/>
                <a:cs typeface="Andalus" pitchFamily="18" charset="-78"/>
              </a:rPr>
              <a:t> değeri bulun</a:t>
            </a:r>
          </a:p>
          <a:p>
            <a:pPr marL="161828" indent="-161828">
              <a:buFont typeface="Arial" pitchFamily="34" charset="0"/>
              <a:buChar char="•"/>
            </a:pPr>
            <a:r>
              <a:rPr lang="tr-TR" sz="1400" dirty="0" err="1">
                <a:solidFill>
                  <a:schemeClr val="accent6">
                    <a:lumMod val="75000"/>
                  </a:schemeClr>
                </a:solidFill>
                <a:latin typeface="+mj-lt"/>
                <a:cs typeface="Andalus" pitchFamily="18" charset="-78"/>
              </a:rPr>
              <a:t>Maks</a:t>
            </a:r>
            <a:r>
              <a:rPr lang="tr-TR" sz="1400" dirty="0">
                <a:solidFill>
                  <a:schemeClr val="accent6">
                    <a:lumMod val="75000"/>
                  </a:schemeClr>
                </a:solidFill>
                <a:latin typeface="+mj-lt"/>
                <a:cs typeface="Andalus" pitchFamily="18" charset="-78"/>
              </a:rPr>
              <a:t>. Değerden Min. Değeri çıkarın</a:t>
            </a:r>
            <a:endParaRPr lang="tr-TR" sz="1400" dirty="0">
              <a:solidFill>
                <a:srgbClr val="00B050"/>
              </a:solidFill>
              <a:latin typeface="+mj-lt"/>
              <a:cs typeface="Andalus" pitchFamily="18" charset="-78"/>
            </a:endParaRPr>
          </a:p>
        </p:txBody>
      </p:sp>
      <p:sp>
        <p:nvSpPr>
          <p:cNvPr id="66" name="Metin kutusu 65"/>
          <p:cNvSpPr txBox="1"/>
          <p:nvPr/>
        </p:nvSpPr>
        <p:spPr>
          <a:xfrm>
            <a:off x="6663834" y="5759453"/>
            <a:ext cx="2362313" cy="369332"/>
          </a:xfrm>
          <a:prstGeom prst="rect">
            <a:avLst/>
          </a:prstGeom>
          <a:noFill/>
        </p:spPr>
        <p:txBody>
          <a:bodyPr wrap="none" rtlCol="0">
            <a:spAutoFit/>
          </a:bodyPr>
          <a:lstStyle/>
          <a:p>
            <a:pPr>
              <a:buNone/>
            </a:pPr>
            <a:r>
              <a:rPr lang="tr-TR" spc="537" dirty="0">
                <a:latin typeface="+mj-lt"/>
                <a:cs typeface="Andalus" pitchFamily="18" charset="-78"/>
              </a:rPr>
              <a:t>2,2,3,5,5,7,8</a:t>
            </a:r>
          </a:p>
        </p:txBody>
      </p:sp>
      <p:sp>
        <p:nvSpPr>
          <p:cNvPr id="67" name="Patlama 1 66"/>
          <p:cNvSpPr/>
          <p:nvPr/>
        </p:nvSpPr>
        <p:spPr>
          <a:xfrm>
            <a:off x="9927503" y="5554081"/>
            <a:ext cx="804802" cy="772610"/>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tr-TR" sz="1400" dirty="0">
              <a:latin typeface="+mj-lt"/>
              <a:cs typeface="Andalus" pitchFamily="18" charset="-78"/>
            </a:endParaRPr>
          </a:p>
        </p:txBody>
      </p:sp>
      <p:sp>
        <p:nvSpPr>
          <p:cNvPr id="68" name="Metin kutusu 67"/>
          <p:cNvSpPr txBox="1"/>
          <p:nvPr/>
        </p:nvSpPr>
        <p:spPr>
          <a:xfrm>
            <a:off x="10106543" y="5759453"/>
            <a:ext cx="312906"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buNone/>
            </a:pPr>
            <a:r>
              <a:rPr lang="tr-TR" dirty="0">
                <a:latin typeface="+mj-lt"/>
                <a:cs typeface="Andalus" pitchFamily="18" charset="-78"/>
              </a:rPr>
              <a:t>6</a:t>
            </a:r>
          </a:p>
        </p:txBody>
      </p:sp>
      <p:sp>
        <p:nvSpPr>
          <p:cNvPr id="71" name="Metin kutusu 70"/>
          <p:cNvSpPr txBox="1"/>
          <p:nvPr/>
        </p:nvSpPr>
        <p:spPr>
          <a:xfrm>
            <a:off x="9217762" y="5747155"/>
            <a:ext cx="933012" cy="369332"/>
          </a:xfrm>
          <a:prstGeom prst="rect">
            <a:avLst/>
          </a:prstGeom>
          <a:noFill/>
        </p:spPr>
        <p:txBody>
          <a:bodyPr wrap="none" rtlCol="0">
            <a:spAutoFit/>
          </a:bodyPr>
          <a:lstStyle/>
          <a:p>
            <a:pPr>
              <a:buNone/>
            </a:pPr>
            <a:r>
              <a:rPr lang="tr-TR" spc="537" dirty="0">
                <a:latin typeface="+mj-lt"/>
                <a:cs typeface="Andalus" pitchFamily="18" charset="-78"/>
              </a:rPr>
              <a:t>8-2=</a:t>
            </a:r>
          </a:p>
        </p:txBody>
      </p:sp>
      <p:sp>
        <p:nvSpPr>
          <p:cNvPr id="74" name="Metin kutusu 73"/>
          <p:cNvSpPr txBox="1"/>
          <p:nvPr/>
        </p:nvSpPr>
        <p:spPr>
          <a:xfrm>
            <a:off x="6482359" y="1527410"/>
            <a:ext cx="4121160" cy="1169551"/>
          </a:xfrm>
          <a:prstGeom prst="rect">
            <a:avLst/>
          </a:prstGeom>
          <a:noFill/>
        </p:spPr>
        <p:txBody>
          <a:bodyPr wrap="square" rtlCol="0">
            <a:spAutoFit/>
          </a:bodyPr>
          <a:lstStyle/>
          <a:p>
            <a:pPr>
              <a:buNone/>
            </a:pPr>
            <a:r>
              <a:rPr lang="tr-TR" sz="1400" dirty="0">
                <a:solidFill>
                  <a:srgbClr val="00B050"/>
                </a:solidFill>
                <a:latin typeface="+mj-lt"/>
                <a:cs typeface="Andalus" pitchFamily="18" charset="-78"/>
              </a:rPr>
              <a:t>Serideki  ortanca değerdir.</a:t>
            </a:r>
          </a:p>
          <a:p>
            <a:pPr marL="161828" indent="-161828">
              <a:buFont typeface="Arial" pitchFamily="34" charset="0"/>
              <a:buChar char="•"/>
            </a:pPr>
            <a:r>
              <a:rPr lang="tr-TR" sz="1400" dirty="0">
                <a:solidFill>
                  <a:schemeClr val="accent6">
                    <a:lumMod val="75000"/>
                  </a:schemeClr>
                </a:solidFill>
                <a:latin typeface="+mj-lt"/>
                <a:cs typeface="Andalus" pitchFamily="18" charset="-78"/>
              </a:rPr>
              <a:t>Serideki tüm değerleri sıralayın.</a:t>
            </a:r>
          </a:p>
          <a:p>
            <a:pPr marL="161828" indent="-161828">
              <a:buFont typeface="Arial" pitchFamily="34" charset="0"/>
              <a:buChar char="•"/>
            </a:pPr>
            <a:r>
              <a:rPr lang="tr-TR" sz="1400" dirty="0">
                <a:solidFill>
                  <a:schemeClr val="accent6">
                    <a:lumMod val="75000"/>
                  </a:schemeClr>
                </a:solidFill>
                <a:latin typeface="+mj-lt"/>
                <a:cs typeface="Andalus" pitchFamily="18" charset="-78"/>
              </a:rPr>
              <a:t>Serinin tam ortasındaki değerdir.</a:t>
            </a:r>
          </a:p>
          <a:p>
            <a:pPr marL="161828" indent="-161828">
              <a:buFont typeface="Arial" pitchFamily="34" charset="0"/>
              <a:buChar char="•"/>
            </a:pPr>
            <a:r>
              <a:rPr lang="tr-TR" sz="1400" dirty="0">
                <a:solidFill>
                  <a:schemeClr val="accent6">
                    <a:lumMod val="75000"/>
                  </a:schemeClr>
                </a:solidFill>
                <a:latin typeface="+mj-lt"/>
                <a:cs typeface="Andalus" pitchFamily="18" charset="-78"/>
              </a:rPr>
              <a:t>Tam ortada iki değer yer alıyorsa bu iki değerin ortalamasıdır.</a:t>
            </a:r>
            <a:endParaRPr lang="tr-TR" sz="1400" dirty="0">
              <a:solidFill>
                <a:srgbClr val="00B050"/>
              </a:solidFill>
              <a:latin typeface="+mj-lt"/>
              <a:cs typeface="Andalus" pitchFamily="18" charset="-78"/>
            </a:endParaRPr>
          </a:p>
        </p:txBody>
      </p:sp>
      <p:pic>
        <p:nvPicPr>
          <p:cNvPr id="79" name="Resim 78" descr="#34428 Clip Art Graphic Of An Orange Guy Character Speaking Into A Microphone by Jester Arts">
            <a:hlinkClick r:id="rId3"/>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2897" y="1130172"/>
            <a:ext cx="930678" cy="1268538"/>
          </a:xfrm>
          <a:prstGeom prst="rect">
            <a:avLst/>
          </a:prstGeom>
          <a:noFill/>
          <a:ln>
            <a:noFill/>
          </a:ln>
        </p:spPr>
      </p:pic>
      <p:pic>
        <p:nvPicPr>
          <p:cNvPr id="80" name="Resim 79" descr="#34428 Clip Art Graphic Of An Orange Guy Character Speaking Into A Microphone by Jester Arts">
            <a:hlinkClick r:id="rId3"/>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66023" y="917668"/>
            <a:ext cx="930678" cy="1268538"/>
          </a:xfrm>
          <a:prstGeom prst="rect">
            <a:avLst/>
          </a:prstGeom>
          <a:noFill/>
          <a:ln>
            <a:noFill/>
          </a:ln>
        </p:spPr>
      </p:pic>
      <p:pic>
        <p:nvPicPr>
          <p:cNvPr id="81" name="Resim 80" descr="#34428 Clip Art Graphic Of An Orange Guy Character Speaking Into A Microphone by Jester Arts">
            <a:hlinkClick r:id="rId3"/>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10148" y="3366799"/>
            <a:ext cx="930678" cy="1268538"/>
          </a:xfrm>
          <a:prstGeom prst="rect">
            <a:avLst/>
          </a:prstGeom>
          <a:noFill/>
          <a:ln>
            <a:noFill/>
          </a:ln>
        </p:spPr>
      </p:pic>
      <p:pic>
        <p:nvPicPr>
          <p:cNvPr id="82" name="Resim 81" descr="#34428 Clip Art Graphic Of An Orange Guy Character Speaking Into A Microphone by Jester Arts">
            <a:hlinkClick r:id="rId3"/>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5434" y="3799383"/>
            <a:ext cx="930678" cy="1268538"/>
          </a:xfrm>
          <a:prstGeom prst="rect">
            <a:avLst/>
          </a:prstGeom>
          <a:noFill/>
          <a:ln>
            <a:noFill/>
          </a:ln>
        </p:spPr>
      </p:pic>
      <p:sp>
        <p:nvSpPr>
          <p:cNvPr id="78" name="Patlama 1 77"/>
          <p:cNvSpPr/>
          <p:nvPr/>
        </p:nvSpPr>
        <p:spPr>
          <a:xfrm>
            <a:off x="9122477" y="2881752"/>
            <a:ext cx="482881" cy="676034"/>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tr-TR" sz="1400" dirty="0">
              <a:latin typeface="+mj-lt"/>
              <a:cs typeface="Andalus" pitchFamily="18" charset="-78"/>
            </a:endParaRPr>
          </a:p>
        </p:txBody>
      </p:sp>
      <p:sp>
        <p:nvSpPr>
          <p:cNvPr id="75" name="Metin kutusu 74"/>
          <p:cNvSpPr txBox="1"/>
          <p:nvPr/>
        </p:nvSpPr>
        <p:spPr>
          <a:xfrm>
            <a:off x="8144876" y="3016170"/>
            <a:ext cx="2362313" cy="369332"/>
          </a:xfrm>
          <a:prstGeom prst="rect">
            <a:avLst/>
          </a:prstGeom>
          <a:noFill/>
        </p:spPr>
        <p:txBody>
          <a:bodyPr wrap="none" rtlCol="0">
            <a:spAutoFit/>
          </a:bodyPr>
          <a:lstStyle/>
          <a:p>
            <a:pPr>
              <a:buNone/>
            </a:pPr>
            <a:r>
              <a:rPr lang="tr-TR" spc="537" dirty="0">
                <a:latin typeface="+mj-lt"/>
                <a:cs typeface="Andalus" pitchFamily="18" charset="-78"/>
              </a:rPr>
              <a:t>2,2,3,5,5,7,8</a:t>
            </a:r>
          </a:p>
        </p:txBody>
      </p:sp>
    </p:spTree>
    <p:extLst>
      <p:ext uri="{BB962C8B-B14F-4D97-AF65-F5344CB8AC3E}">
        <p14:creationId xmlns:p14="http://schemas.microsoft.com/office/powerpoint/2010/main" val="1444970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80E3-EB09-FFD2-9EF5-9FC9C553DE32}"/>
            </a:ext>
          </a:extLst>
        </p:cNvPr>
        <p:cNvGrpSpPr/>
        <p:nvPr/>
      </p:nvGrpSpPr>
      <p:grpSpPr>
        <a:xfrm>
          <a:off x="0" y="0"/>
          <a:ext cx="0" cy="0"/>
          <a:chOff x="0" y="0"/>
          <a:chExt cx="0" cy="0"/>
        </a:xfrm>
      </p:grpSpPr>
      <p:pic>
        <p:nvPicPr>
          <p:cNvPr id="8" name="Resim 7">
            <a:extLst>
              <a:ext uri="{FF2B5EF4-FFF2-40B4-BE49-F238E27FC236}">
                <a16:creationId xmlns:a16="http://schemas.microsoft.com/office/drawing/2014/main" id="{183037FE-3684-3034-D3CB-635CCE9C6B5B}"/>
              </a:ext>
            </a:extLst>
          </p:cNvPr>
          <p:cNvPicPr>
            <a:picLocks noChangeAspect="1"/>
          </p:cNvPicPr>
          <p:nvPr/>
        </p:nvPicPr>
        <p:blipFill>
          <a:blip r:embed="rId2"/>
          <a:srcRect r="10705"/>
          <a:stretch>
            <a:fillRect/>
          </a:stretch>
        </p:blipFill>
        <p:spPr>
          <a:xfrm>
            <a:off x="553263" y="1566403"/>
            <a:ext cx="3865953" cy="4598654"/>
          </a:xfrm>
          <a:prstGeom prst="rect">
            <a:avLst/>
          </a:prstGeom>
        </p:spPr>
      </p:pic>
      <p:grpSp>
        <p:nvGrpSpPr>
          <p:cNvPr id="3018755" name="Group 3">
            <a:extLst>
              <a:ext uri="{FF2B5EF4-FFF2-40B4-BE49-F238E27FC236}">
                <a16:creationId xmlns:a16="http://schemas.microsoft.com/office/drawing/2014/main" id="{5AC93473-C715-EBBE-B377-1668BC440A6F}"/>
              </a:ext>
            </a:extLst>
          </p:cNvPr>
          <p:cNvGrpSpPr>
            <a:grpSpLocks/>
          </p:cNvGrpSpPr>
          <p:nvPr/>
        </p:nvGrpSpPr>
        <p:grpSpPr bwMode="auto">
          <a:xfrm>
            <a:off x="4609826" y="1426355"/>
            <a:ext cx="6924864" cy="4333876"/>
            <a:chOff x="2214" y="1350"/>
            <a:chExt cx="3066" cy="2730"/>
          </a:xfrm>
        </p:grpSpPr>
        <p:sp>
          <p:nvSpPr>
            <p:cNvPr id="3018756" name="Rectangle 4">
              <a:extLst>
                <a:ext uri="{FF2B5EF4-FFF2-40B4-BE49-F238E27FC236}">
                  <a16:creationId xmlns:a16="http://schemas.microsoft.com/office/drawing/2014/main" id="{7E3D557D-AFC2-9E9E-AAC3-8CF9BF6F3DF7}"/>
                </a:ext>
              </a:extLst>
            </p:cNvPr>
            <p:cNvSpPr>
              <a:spLocks noChangeArrowheads="1"/>
            </p:cNvSpPr>
            <p:nvPr/>
          </p:nvSpPr>
          <p:spPr bwMode="auto">
            <a:xfrm>
              <a:off x="2310" y="1472"/>
              <a:ext cx="2970" cy="2608"/>
            </a:xfrm>
            <a:prstGeom prst="rect">
              <a:avLst/>
            </a:prstGeom>
            <a:solidFill>
              <a:srgbClr val="000000"/>
            </a:solidFill>
            <a:ln w="12700">
              <a:noFill/>
              <a:miter lim="800000"/>
              <a:headEnd/>
              <a:tailEnd/>
            </a:ln>
          </p:spPr>
          <p:txBody>
            <a:bodyPr/>
            <a:lstStyle/>
            <a:p>
              <a:pPr>
                <a:buNone/>
              </a:pPr>
              <a:endParaRPr lang="tr-TR" sz="1610">
                <a:latin typeface="+mj-lt"/>
              </a:endParaRPr>
            </a:p>
          </p:txBody>
        </p:sp>
        <p:sp>
          <p:nvSpPr>
            <p:cNvPr id="3018757" name="Rectangle 5">
              <a:extLst>
                <a:ext uri="{FF2B5EF4-FFF2-40B4-BE49-F238E27FC236}">
                  <a16:creationId xmlns:a16="http://schemas.microsoft.com/office/drawing/2014/main" id="{91693D5E-9628-86B9-1154-365106291F9B}"/>
                </a:ext>
              </a:extLst>
            </p:cNvPr>
            <p:cNvSpPr>
              <a:spLocks noChangeArrowheads="1"/>
            </p:cNvSpPr>
            <p:nvPr/>
          </p:nvSpPr>
          <p:spPr bwMode="auto">
            <a:xfrm>
              <a:off x="2214" y="1350"/>
              <a:ext cx="2970" cy="2608"/>
            </a:xfrm>
            <a:prstGeom prst="rect">
              <a:avLst/>
            </a:prstGeom>
            <a:solidFill>
              <a:srgbClr val="FFFFFF"/>
            </a:solidFill>
            <a:ln w="12700">
              <a:noFill/>
              <a:miter lim="800000"/>
              <a:headEnd/>
              <a:tailEnd/>
            </a:ln>
          </p:spPr>
          <p:txBody>
            <a:bodyPr/>
            <a:lstStyle/>
            <a:p>
              <a:pPr>
                <a:buNone/>
              </a:pPr>
              <a:endParaRPr lang="tr-TR" sz="1610">
                <a:latin typeface="+mj-lt"/>
              </a:endParaRPr>
            </a:p>
          </p:txBody>
        </p:sp>
      </p:grpSp>
      <p:sp>
        <p:nvSpPr>
          <p:cNvPr id="3018758" name="Rectangle 6">
            <a:extLst>
              <a:ext uri="{FF2B5EF4-FFF2-40B4-BE49-F238E27FC236}">
                <a16:creationId xmlns:a16="http://schemas.microsoft.com/office/drawing/2014/main" id="{926D7260-560E-24A6-610E-56A0B850A081}"/>
              </a:ext>
            </a:extLst>
          </p:cNvPr>
          <p:cNvSpPr>
            <a:spLocks noChangeArrowheads="1"/>
          </p:cNvSpPr>
          <p:nvPr/>
        </p:nvSpPr>
        <p:spPr bwMode="auto">
          <a:xfrm>
            <a:off x="3853726" y="841376"/>
            <a:ext cx="715657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latin typeface="+mj-lt"/>
            </a:endParaRPr>
          </a:p>
        </p:txBody>
      </p:sp>
      <p:sp>
        <p:nvSpPr>
          <p:cNvPr id="3018759" name="Rectangle 7">
            <a:extLst>
              <a:ext uri="{FF2B5EF4-FFF2-40B4-BE49-F238E27FC236}">
                <a16:creationId xmlns:a16="http://schemas.microsoft.com/office/drawing/2014/main" id="{53601B37-5A9E-C34A-0260-7AE25C789700}"/>
              </a:ext>
            </a:extLst>
          </p:cNvPr>
          <p:cNvSpPr>
            <a:spLocks noChangeArrowheads="1"/>
          </p:cNvSpPr>
          <p:nvPr/>
        </p:nvSpPr>
        <p:spPr bwMode="auto">
          <a:xfrm>
            <a:off x="4583933" y="1095312"/>
            <a:ext cx="4230325"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tr-TR" sz="2800" dirty="0">
                <a:solidFill>
                  <a:srgbClr val="000000"/>
                </a:solidFill>
                <a:latin typeface="+mj-lt"/>
              </a:rPr>
              <a:t>İki - Örnek Karşılaştırması</a:t>
            </a:r>
            <a:r>
              <a:rPr lang="en-US" sz="2800" dirty="0">
                <a:solidFill>
                  <a:srgbClr val="000000"/>
                </a:solidFill>
                <a:latin typeface="+mj-lt"/>
              </a:rPr>
              <a:t> </a:t>
            </a:r>
            <a:endParaRPr lang="en-US" sz="2800" dirty="0">
              <a:latin typeface="+mj-lt"/>
            </a:endParaRPr>
          </a:p>
        </p:txBody>
      </p:sp>
      <p:sp>
        <p:nvSpPr>
          <p:cNvPr id="3018761" name="Rectangle 9">
            <a:extLst>
              <a:ext uri="{FF2B5EF4-FFF2-40B4-BE49-F238E27FC236}">
                <a16:creationId xmlns:a16="http://schemas.microsoft.com/office/drawing/2014/main" id="{83F6A1F4-04B0-2709-4DD0-3365644998B3}"/>
              </a:ext>
            </a:extLst>
          </p:cNvPr>
          <p:cNvSpPr>
            <a:spLocks noChangeArrowheads="1"/>
          </p:cNvSpPr>
          <p:nvPr/>
        </p:nvSpPr>
        <p:spPr bwMode="auto">
          <a:xfrm>
            <a:off x="4442012" y="2117728"/>
            <a:ext cx="4661303" cy="28416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6216" tIns="48108" rIns="96216" bIns="48108"/>
          <a:lstStyle/>
          <a:p>
            <a:pPr>
              <a:buNone/>
            </a:pPr>
            <a:endParaRPr lang="tr-TR" sz="1610">
              <a:latin typeface="+mj-lt"/>
            </a:endParaRPr>
          </a:p>
        </p:txBody>
      </p:sp>
      <p:sp>
        <p:nvSpPr>
          <p:cNvPr id="3018762" name="Rectangle 10">
            <a:extLst>
              <a:ext uri="{FF2B5EF4-FFF2-40B4-BE49-F238E27FC236}">
                <a16:creationId xmlns:a16="http://schemas.microsoft.com/office/drawing/2014/main" id="{07464CD6-7D00-C071-5656-49C1E7BBE878}"/>
              </a:ext>
            </a:extLst>
          </p:cNvPr>
          <p:cNvSpPr>
            <a:spLocks noChangeArrowheads="1"/>
          </p:cNvSpPr>
          <p:nvPr/>
        </p:nvSpPr>
        <p:spPr bwMode="auto">
          <a:xfrm>
            <a:off x="4632622" y="2043116"/>
            <a:ext cx="1005083"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en-US" sz="1878" u="sng" dirty="0">
                <a:solidFill>
                  <a:srgbClr val="000000"/>
                </a:solidFill>
                <a:latin typeface="+mj-lt"/>
              </a:rPr>
              <a:t>Pro</a:t>
            </a:r>
            <a:r>
              <a:rPr lang="tr-TR" sz="1878" u="sng" dirty="0" err="1">
                <a:solidFill>
                  <a:srgbClr val="000000"/>
                </a:solidFill>
                <a:latin typeface="+mj-lt"/>
              </a:rPr>
              <a:t>sedür</a:t>
            </a:r>
            <a:endParaRPr lang="en-US" sz="1610" dirty="0">
              <a:latin typeface="+mj-lt"/>
            </a:endParaRPr>
          </a:p>
        </p:txBody>
      </p:sp>
      <p:sp>
        <p:nvSpPr>
          <p:cNvPr id="3018763" name="Rectangle 11">
            <a:extLst>
              <a:ext uri="{FF2B5EF4-FFF2-40B4-BE49-F238E27FC236}">
                <a16:creationId xmlns:a16="http://schemas.microsoft.com/office/drawing/2014/main" id="{477818F8-5121-6934-0435-D2E27FC1D418}"/>
              </a:ext>
            </a:extLst>
          </p:cNvPr>
          <p:cNvSpPr>
            <a:spLocks noChangeArrowheads="1"/>
          </p:cNvSpPr>
          <p:nvPr/>
        </p:nvSpPr>
        <p:spPr bwMode="auto">
          <a:xfrm>
            <a:off x="4556983" y="2545255"/>
            <a:ext cx="1707199"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buNone/>
            </a:pPr>
            <a:r>
              <a:rPr lang="en-US" sz="1878" dirty="0">
                <a:solidFill>
                  <a:srgbClr val="000000"/>
                </a:solidFill>
                <a:latin typeface="+mj-lt"/>
              </a:rPr>
              <a:t>1)  </a:t>
            </a:r>
            <a:r>
              <a:rPr lang="tr-TR" sz="1878" dirty="0">
                <a:solidFill>
                  <a:srgbClr val="000000"/>
                </a:solidFill>
                <a:latin typeface="+mj-lt"/>
              </a:rPr>
              <a:t>Hipotezi Kur</a:t>
            </a:r>
            <a:endParaRPr lang="en-US" sz="1610" dirty="0">
              <a:latin typeface="+mj-lt"/>
            </a:endParaRPr>
          </a:p>
        </p:txBody>
      </p:sp>
      <p:sp>
        <p:nvSpPr>
          <p:cNvPr id="3018764" name="Rectangle 12">
            <a:extLst>
              <a:ext uri="{FF2B5EF4-FFF2-40B4-BE49-F238E27FC236}">
                <a16:creationId xmlns:a16="http://schemas.microsoft.com/office/drawing/2014/main" id="{7B20FCC9-B5F7-77A0-58B8-6E446AFB8479}"/>
              </a:ext>
            </a:extLst>
          </p:cNvPr>
          <p:cNvSpPr>
            <a:spLocks noChangeArrowheads="1"/>
          </p:cNvSpPr>
          <p:nvPr/>
        </p:nvSpPr>
        <p:spPr bwMode="auto">
          <a:xfrm>
            <a:off x="4532173" y="3911268"/>
            <a:ext cx="5123808"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None/>
            </a:pPr>
            <a:r>
              <a:rPr lang="en-US" sz="1878" dirty="0">
                <a:solidFill>
                  <a:srgbClr val="000000"/>
                </a:solidFill>
                <a:latin typeface="+mj-lt"/>
              </a:rPr>
              <a:t>2)  </a:t>
            </a:r>
            <a:r>
              <a:rPr lang="tr-TR" sz="1878" dirty="0">
                <a:solidFill>
                  <a:srgbClr val="000000"/>
                </a:solidFill>
                <a:latin typeface="+mj-lt"/>
              </a:rPr>
              <a:t>Açınız</a:t>
            </a:r>
            <a:r>
              <a:rPr lang="en-US" sz="1878" dirty="0">
                <a:solidFill>
                  <a:srgbClr val="000000"/>
                </a:solidFill>
                <a:latin typeface="+mj-lt"/>
              </a:rPr>
              <a:t> Minitab </a:t>
            </a:r>
            <a:r>
              <a:rPr lang="tr-TR" sz="1878" dirty="0">
                <a:solidFill>
                  <a:srgbClr val="000000"/>
                </a:solidFill>
                <a:latin typeface="+mj-lt"/>
              </a:rPr>
              <a:t>dosyası; UITP </a:t>
            </a:r>
            <a:r>
              <a:rPr lang="tr-TR" sz="1878" dirty="0" err="1">
                <a:solidFill>
                  <a:srgbClr val="000000"/>
                </a:solidFill>
                <a:latin typeface="+mj-lt"/>
              </a:rPr>
              <a:t>hipotez.mpx</a:t>
            </a:r>
            <a:endParaRPr lang="en-US" sz="1610" b="1" dirty="0">
              <a:solidFill>
                <a:srgbClr val="0033CC"/>
              </a:solidFill>
              <a:latin typeface="+mj-lt"/>
            </a:endParaRPr>
          </a:p>
        </p:txBody>
      </p:sp>
      <p:sp>
        <p:nvSpPr>
          <p:cNvPr id="3018767" name="Rectangle 15">
            <a:extLst>
              <a:ext uri="{FF2B5EF4-FFF2-40B4-BE49-F238E27FC236}">
                <a16:creationId xmlns:a16="http://schemas.microsoft.com/office/drawing/2014/main" id="{8FE7DE69-736A-0C7C-F45A-3D484E9FF5B7}"/>
              </a:ext>
            </a:extLst>
          </p:cNvPr>
          <p:cNvSpPr>
            <a:spLocks noChangeArrowheads="1"/>
          </p:cNvSpPr>
          <p:nvPr/>
        </p:nvSpPr>
        <p:spPr bwMode="auto">
          <a:xfrm>
            <a:off x="6027546" y="4598654"/>
            <a:ext cx="2284280"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l">
              <a:buNone/>
            </a:pPr>
            <a:r>
              <a:rPr lang="tr-TR" sz="1878" b="1" i="1" dirty="0">
                <a:solidFill>
                  <a:srgbClr val="000000"/>
                </a:solidFill>
                <a:latin typeface="+mj-lt"/>
              </a:rPr>
              <a:t>Eğer</a:t>
            </a:r>
            <a:r>
              <a:rPr lang="en-US" sz="1878" b="1" i="1" dirty="0">
                <a:solidFill>
                  <a:srgbClr val="000000"/>
                </a:solidFill>
                <a:latin typeface="+mj-lt"/>
              </a:rPr>
              <a:t> p-</a:t>
            </a:r>
            <a:r>
              <a:rPr lang="tr-TR" sz="1878" b="1" i="1" dirty="0">
                <a:solidFill>
                  <a:srgbClr val="000000"/>
                </a:solidFill>
                <a:latin typeface="+mj-lt"/>
              </a:rPr>
              <a:t>değeri</a:t>
            </a:r>
            <a:r>
              <a:rPr lang="en-US" sz="1878" b="1" i="1" dirty="0">
                <a:solidFill>
                  <a:srgbClr val="000000"/>
                </a:solidFill>
                <a:latin typeface="+mj-lt"/>
              </a:rPr>
              <a:t> &lt; .05,</a:t>
            </a:r>
            <a:endParaRPr lang="en-US" sz="1610" dirty="0">
              <a:latin typeface="+mj-lt"/>
            </a:endParaRPr>
          </a:p>
        </p:txBody>
      </p:sp>
      <p:sp>
        <p:nvSpPr>
          <p:cNvPr id="3018768" name="Rectangle 16">
            <a:extLst>
              <a:ext uri="{FF2B5EF4-FFF2-40B4-BE49-F238E27FC236}">
                <a16:creationId xmlns:a16="http://schemas.microsoft.com/office/drawing/2014/main" id="{0EEA8156-3E8E-CB80-D8CE-96202B034171}"/>
              </a:ext>
            </a:extLst>
          </p:cNvPr>
          <p:cNvSpPr>
            <a:spLocks noChangeArrowheads="1"/>
          </p:cNvSpPr>
          <p:nvPr/>
        </p:nvSpPr>
        <p:spPr bwMode="auto">
          <a:xfrm>
            <a:off x="5593343" y="4873293"/>
            <a:ext cx="2983894" cy="288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l">
              <a:buNone/>
            </a:pPr>
            <a:r>
              <a:rPr lang="tr-TR" sz="1878" b="1" i="1" dirty="0">
                <a:solidFill>
                  <a:srgbClr val="000000"/>
                </a:solidFill>
                <a:latin typeface="+mj-lt"/>
              </a:rPr>
              <a:t>Yokluk hipotezini ret edin</a:t>
            </a:r>
            <a:r>
              <a:rPr lang="en-US" sz="1878" b="1" i="1" dirty="0">
                <a:solidFill>
                  <a:srgbClr val="000000"/>
                </a:solidFill>
                <a:latin typeface="+mj-lt"/>
              </a:rPr>
              <a:t>.</a:t>
            </a:r>
            <a:endParaRPr lang="en-US" sz="1610" dirty="0">
              <a:latin typeface="+mj-lt"/>
            </a:endParaRPr>
          </a:p>
        </p:txBody>
      </p:sp>
      <p:sp>
        <p:nvSpPr>
          <p:cNvPr id="3018769" name="Rectangle 17">
            <a:extLst>
              <a:ext uri="{FF2B5EF4-FFF2-40B4-BE49-F238E27FC236}">
                <a16:creationId xmlns:a16="http://schemas.microsoft.com/office/drawing/2014/main" id="{5560613F-0AD8-C193-FC7A-D4DE67AF3232}"/>
              </a:ext>
            </a:extLst>
          </p:cNvPr>
          <p:cNvSpPr>
            <a:spLocks noChangeArrowheads="1"/>
          </p:cNvSpPr>
          <p:nvPr/>
        </p:nvSpPr>
        <p:spPr bwMode="auto">
          <a:xfrm>
            <a:off x="6448158" y="2720676"/>
            <a:ext cx="1712033" cy="1035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6216" tIns="48108" rIns="96216" bIns="48108"/>
          <a:lstStyle/>
          <a:p>
            <a:pPr>
              <a:buNone/>
            </a:pPr>
            <a:endParaRPr lang="tr-TR" sz="1610">
              <a:latin typeface="+mj-lt"/>
            </a:endParaRPr>
          </a:p>
        </p:txBody>
      </p:sp>
      <p:sp>
        <p:nvSpPr>
          <p:cNvPr id="3018803" name="Oval 51">
            <a:extLst>
              <a:ext uri="{FF2B5EF4-FFF2-40B4-BE49-F238E27FC236}">
                <a16:creationId xmlns:a16="http://schemas.microsoft.com/office/drawing/2014/main" id="{B051D1C4-FDF7-AA21-D99F-65BC7D964F3E}"/>
              </a:ext>
            </a:extLst>
          </p:cNvPr>
          <p:cNvSpPr>
            <a:spLocks noChangeArrowheads="1"/>
          </p:cNvSpPr>
          <p:nvPr/>
        </p:nvSpPr>
        <p:spPr bwMode="auto">
          <a:xfrm>
            <a:off x="966315" y="1095312"/>
            <a:ext cx="3190134" cy="5210176"/>
          </a:xfrm>
          <a:custGeom>
            <a:avLst/>
            <a:gdLst>
              <a:gd name="connsiteX0" fmla="*/ 0 w 3190134"/>
              <a:gd name="connsiteY0" fmla="*/ 2605088 h 5210176"/>
              <a:gd name="connsiteX1" fmla="*/ 1595067 w 3190134"/>
              <a:gd name="connsiteY1" fmla="*/ 0 h 5210176"/>
              <a:gd name="connsiteX2" fmla="*/ 3190134 w 3190134"/>
              <a:gd name="connsiteY2" fmla="*/ 2605088 h 5210176"/>
              <a:gd name="connsiteX3" fmla="*/ 1595067 w 3190134"/>
              <a:gd name="connsiteY3" fmla="*/ 5210176 h 5210176"/>
              <a:gd name="connsiteX4" fmla="*/ 0 w 3190134"/>
              <a:gd name="connsiteY4" fmla="*/ 2605088 h 521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4" h="5210176" extrusionOk="0">
                <a:moveTo>
                  <a:pt x="0" y="2605088"/>
                </a:moveTo>
                <a:cubicBezTo>
                  <a:pt x="-46298" y="1036910"/>
                  <a:pt x="704303" y="-119324"/>
                  <a:pt x="1595067" y="0"/>
                </a:cubicBezTo>
                <a:cubicBezTo>
                  <a:pt x="2260974" y="-52079"/>
                  <a:pt x="2943653" y="1212764"/>
                  <a:pt x="3190134" y="2605088"/>
                </a:cubicBezTo>
                <a:cubicBezTo>
                  <a:pt x="3254875" y="4180798"/>
                  <a:pt x="2574300" y="5169341"/>
                  <a:pt x="1595067" y="5210176"/>
                </a:cubicBezTo>
                <a:cubicBezTo>
                  <a:pt x="777580" y="5213178"/>
                  <a:pt x="10094" y="4159167"/>
                  <a:pt x="0" y="2605088"/>
                </a:cubicBezTo>
                <a:close/>
              </a:path>
            </a:pathLst>
          </a:custGeom>
          <a:noFill/>
          <a:ln w="50800">
            <a:solidFill>
              <a:schemeClr val="accent3"/>
            </a:solidFill>
            <a:round/>
            <a:headEnd/>
            <a:tailEnd/>
            <a:extLst>
              <a:ext uri="{C807C97D-BFC1-408E-A445-0C87EB9F89A2}">
                <ask:lineSketchStyleProps xmlns:ask="http://schemas.microsoft.com/office/drawing/2018/sketchyshapes" sd="264327539">
                  <a:prstGeom prst="ellipse">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txBody>
          <a:bodyPr lIns="96216" tIns="48108" rIns="96216" bIns="48108"/>
          <a:lstStyle/>
          <a:p>
            <a:endParaRPr lang="tr-TR" sz="1610">
              <a:latin typeface="+mj-lt"/>
            </a:endParaRPr>
          </a:p>
        </p:txBody>
      </p:sp>
      <p:sp>
        <p:nvSpPr>
          <p:cNvPr id="3" name="Veri Yer Tutucusu 2">
            <a:extLst>
              <a:ext uri="{FF2B5EF4-FFF2-40B4-BE49-F238E27FC236}">
                <a16:creationId xmlns:a16="http://schemas.microsoft.com/office/drawing/2014/main" id="{F4CC3CAF-D9B8-A552-BD12-79AAA5A375B3}"/>
              </a:ext>
            </a:extLst>
          </p:cNvPr>
          <p:cNvSpPr>
            <a:spLocks noGrp="1"/>
          </p:cNvSpPr>
          <p:nvPr>
            <p:ph type="dt" sz="half" idx="10"/>
          </p:nvPr>
        </p:nvSpPr>
        <p:spPr/>
        <p:txBody>
          <a:bodyPr/>
          <a:lstStyle/>
          <a:p>
            <a:endParaRPr lang="tr-TR" dirty="0">
              <a:latin typeface="+mj-lt"/>
            </a:endParaRPr>
          </a:p>
        </p:txBody>
      </p:sp>
      <p:sp>
        <p:nvSpPr>
          <p:cNvPr id="2" name="Başlık 1">
            <a:extLst>
              <a:ext uri="{FF2B5EF4-FFF2-40B4-BE49-F238E27FC236}">
                <a16:creationId xmlns:a16="http://schemas.microsoft.com/office/drawing/2014/main" id="{6CE5606B-2C83-AB77-6215-851283331749}"/>
              </a:ext>
            </a:extLst>
          </p:cNvPr>
          <p:cNvSpPr>
            <a:spLocks noGrp="1"/>
          </p:cNvSpPr>
          <p:nvPr>
            <p:ph type="title"/>
          </p:nvPr>
        </p:nvSpPr>
        <p:spPr>
          <a:xfrm>
            <a:off x="1578163" y="331230"/>
            <a:ext cx="10480917" cy="654412"/>
          </a:xfrm>
        </p:spPr>
        <p:txBody>
          <a:bodyPr/>
          <a:lstStyle/>
          <a:p>
            <a:r>
              <a:rPr lang="tr-TR" dirty="0">
                <a:latin typeface="+mj-lt"/>
              </a:rPr>
              <a:t>Örnek</a:t>
            </a:r>
          </a:p>
        </p:txBody>
      </p:sp>
      <p:sp>
        <p:nvSpPr>
          <p:cNvPr id="5" name="Slayt Numarası Yer Tutucusu 4">
            <a:extLst>
              <a:ext uri="{FF2B5EF4-FFF2-40B4-BE49-F238E27FC236}">
                <a16:creationId xmlns:a16="http://schemas.microsoft.com/office/drawing/2014/main" id="{FDD359B1-84A3-69E7-1CA0-57F247D26F53}"/>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latin typeface="+mj-lt"/>
              </a:rPr>
              <a:pPr/>
              <a:t>90</a:t>
            </a:fld>
            <a:endParaRPr lang="tr-TR">
              <a:latin typeface="+mj-lt"/>
            </a:endParaRPr>
          </a:p>
        </p:txBody>
      </p:sp>
      <p:grpSp>
        <p:nvGrpSpPr>
          <p:cNvPr id="3018781" name="Group 29">
            <a:extLst>
              <a:ext uri="{FF2B5EF4-FFF2-40B4-BE49-F238E27FC236}">
                <a16:creationId xmlns:a16="http://schemas.microsoft.com/office/drawing/2014/main" id="{0030CDC3-76FC-D39B-EC83-1641A366372A}"/>
              </a:ext>
            </a:extLst>
          </p:cNvPr>
          <p:cNvGrpSpPr>
            <a:grpSpLocks/>
          </p:cNvGrpSpPr>
          <p:nvPr/>
        </p:nvGrpSpPr>
        <p:grpSpPr bwMode="auto">
          <a:xfrm>
            <a:off x="4164525" y="3340880"/>
            <a:ext cx="757245" cy="252413"/>
            <a:chOff x="2061" y="2772"/>
            <a:chExt cx="437" cy="159"/>
          </a:xfrm>
          <a:solidFill>
            <a:schemeClr val="accent5"/>
          </a:solidFill>
        </p:grpSpPr>
        <p:sp>
          <p:nvSpPr>
            <p:cNvPr id="3018782" name="Freeform 30">
              <a:extLst>
                <a:ext uri="{FF2B5EF4-FFF2-40B4-BE49-F238E27FC236}">
                  <a16:creationId xmlns:a16="http://schemas.microsoft.com/office/drawing/2014/main" id="{24465D2F-89AE-AA76-2FA5-7DF1604BDF88}"/>
                </a:ext>
              </a:extLst>
            </p:cNvPr>
            <p:cNvSpPr>
              <a:spLocks/>
            </p:cNvSpPr>
            <p:nvPr/>
          </p:nvSpPr>
          <p:spPr bwMode="auto">
            <a:xfrm>
              <a:off x="2061" y="2772"/>
              <a:ext cx="309" cy="129"/>
            </a:xfrm>
            <a:custGeom>
              <a:avLst/>
              <a:gdLst>
                <a:gd name="T0" fmla="*/ 10 w 309"/>
                <a:gd name="T1" fmla="*/ 0 h 129"/>
                <a:gd name="T2" fmla="*/ 0 w 309"/>
                <a:gd name="T3" fmla="*/ 30 h 129"/>
                <a:gd name="T4" fmla="*/ 299 w 309"/>
                <a:gd name="T5" fmla="*/ 129 h 129"/>
                <a:gd name="T6" fmla="*/ 309 w 309"/>
                <a:gd name="T7" fmla="*/ 99 h 129"/>
                <a:gd name="T8" fmla="*/ 10 w 309"/>
                <a:gd name="T9" fmla="*/ 0 h 129"/>
              </a:gdLst>
              <a:ahLst/>
              <a:cxnLst>
                <a:cxn ang="0">
                  <a:pos x="T0" y="T1"/>
                </a:cxn>
                <a:cxn ang="0">
                  <a:pos x="T2" y="T3"/>
                </a:cxn>
                <a:cxn ang="0">
                  <a:pos x="T4" y="T5"/>
                </a:cxn>
                <a:cxn ang="0">
                  <a:pos x="T6" y="T7"/>
                </a:cxn>
                <a:cxn ang="0">
                  <a:pos x="T8" y="T9"/>
                </a:cxn>
              </a:cxnLst>
              <a:rect l="0" t="0" r="r" b="b"/>
              <a:pathLst>
                <a:path w="309" h="129">
                  <a:moveTo>
                    <a:pt x="10" y="0"/>
                  </a:moveTo>
                  <a:lnTo>
                    <a:pt x="0" y="30"/>
                  </a:lnTo>
                  <a:lnTo>
                    <a:pt x="299" y="129"/>
                  </a:lnTo>
                  <a:lnTo>
                    <a:pt x="309" y="99"/>
                  </a:lnTo>
                  <a:lnTo>
                    <a:pt x="10" y="0"/>
                  </a:lnTo>
                  <a:close/>
                </a:path>
              </a:pathLst>
            </a:custGeom>
            <a:grpFill/>
            <a:ln w="9525">
              <a:noFill/>
              <a:round/>
              <a:headEnd/>
              <a:tailEnd/>
            </a:ln>
          </p:spPr>
          <p:txBody>
            <a:bodyPr/>
            <a:lstStyle/>
            <a:p>
              <a:pPr>
                <a:buNone/>
              </a:pPr>
              <a:endParaRPr lang="tr-TR" sz="1610">
                <a:latin typeface="+mj-lt"/>
              </a:endParaRPr>
            </a:p>
          </p:txBody>
        </p:sp>
        <p:sp>
          <p:nvSpPr>
            <p:cNvPr id="3018783" name="Freeform 31">
              <a:extLst>
                <a:ext uri="{FF2B5EF4-FFF2-40B4-BE49-F238E27FC236}">
                  <a16:creationId xmlns:a16="http://schemas.microsoft.com/office/drawing/2014/main" id="{FDF428B7-065B-E389-E60A-DE7F18161C46}"/>
                </a:ext>
              </a:extLst>
            </p:cNvPr>
            <p:cNvSpPr>
              <a:spLocks/>
            </p:cNvSpPr>
            <p:nvPr/>
          </p:nvSpPr>
          <p:spPr bwMode="auto">
            <a:xfrm>
              <a:off x="2281" y="2806"/>
              <a:ext cx="217" cy="125"/>
            </a:xfrm>
            <a:custGeom>
              <a:avLst/>
              <a:gdLst>
                <a:gd name="T0" fmla="*/ 0 w 217"/>
                <a:gd name="T1" fmla="*/ 120 h 125"/>
                <a:gd name="T2" fmla="*/ 217 w 217"/>
                <a:gd name="T3" fmla="*/ 125 h 125"/>
                <a:gd name="T4" fmla="*/ 41 w 217"/>
                <a:gd name="T5" fmla="*/ 0 h 125"/>
                <a:gd name="T6" fmla="*/ 82 w 217"/>
                <a:gd name="T7" fmla="*/ 80 h 125"/>
                <a:gd name="T8" fmla="*/ 0 w 217"/>
                <a:gd name="T9" fmla="*/ 120 h 125"/>
              </a:gdLst>
              <a:ahLst/>
              <a:cxnLst>
                <a:cxn ang="0">
                  <a:pos x="T0" y="T1"/>
                </a:cxn>
                <a:cxn ang="0">
                  <a:pos x="T2" y="T3"/>
                </a:cxn>
                <a:cxn ang="0">
                  <a:pos x="T4" y="T5"/>
                </a:cxn>
                <a:cxn ang="0">
                  <a:pos x="T6" y="T7"/>
                </a:cxn>
                <a:cxn ang="0">
                  <a:pos x="T8" y="T9"/>
                </a:cxn>
              </a:cxnLst>
              <a:rect l="0" t="0" r="r" b="b"/>
              <a:pathLst>
                <a:path w="217" h="125">
                  <a:moveTo>
                    <a:pt x="0" y="120"/>
                  </a:moveTo>
                  <a:lnTo>
                    <a:pt x="217" y="125"/>
                  </a:lnTo>
                  <a:lnTo>
                    <a:pt x="41" y="0"/>
                  </a:lnTo>
                  <a:lnTo>
                    <a:pt x="82" y="80"/>
                  </a:lnTo>
                  <a:lnTo>
                    <a:pt x="0" y="120"/>
                  </a:lnTo>
                  <a:close/>
                </a:path>
              </a:pathLst>
            </a:custGeom>
            <a:grpFill/>
            <a:ln w="9525">
              <a:noFill/>
              <a:round/>
              <a:headEnd/>
              <a:tailEnd/>
            </a:ln>
          </p:spPr>
          <p:txBody>
            <a:bodyPr/>
            <a:lstStyle/>
            <a:p>
              <a:pPr>
                <a:buNone/>
              </a:pPr>
              <a:endParaRPr lang="tr-TR" sz="1610">
                <a:latin typeface="+mj-lt"/>
              </a:endParaRPr>
            </a:p>
          </p:txBody>
        </p:sp>
      </p:grpSp>
      <p:grpSp>
        <p:nvGrpSpPr>
          <p:cNvPr id="11" name="Grup 10">
            <a:extLst>
              <a:ext uri="{FF2B5EF4-FFF2-40B4-BE49-F238E27FC236}">
                <a16:creationId xmlns:a16="http://schemas.microsoft.com/office/drawing/2014/main" id="{95FD652B-054F-F99C-C423-430C94A016C1}"/>
              </a:ext>
            </a:extLst>
          </p:cNvPr>
          <p:cNvGrpSpPr/>
          <p:nvPr/>
        </p:nvGrpSpPr>
        <p:grpSpPr>
          <a:xfrm>
            <a:off x="6536034" y="2326661"/>
            <a:ext cx="4375210" cy="597728"/>
            <a:chOff x="7617588" y="1334096"/>
            <a:chExt cx="4375210" cy="597728"/>
          </a:xfrm>
        </p:grpSpPr>
        <mc:AlternateContent xmlns:mc="http://schemas.openxmlformats.org/markup-compatibility/2006" xmlns:a14="http://schemas.microsoft.com/office/drawing/2010/main">
          <mc:Choice Requires="a14">
            <p:sp>
              <p:nvSpPr>
                <p:cNvPr id="3018772" name="Rectangle 20">
                  <a:extLst>
                    <a:ext uri="{FF2B5EF4-FFF2-40B4-BE49-F238E27FC236}">
                      <a16:creationId xmlns:a16="http://schemas.microsoft.com/office/drawing/2014/main" id="{CBC27245-A0FB-4F9A-84EB-EEA6DFFD697D}"/>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𝟎</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3018772" name="Rectangle 20">
                  <a:extLst>
                    <a:ext uri="{FF2B5EF4-FFF2-40B4-BE49-F238E27FC236}">
                      <a16:creationId xmlns:a16="http://schemas.microsoft.com/office/drawing/2014/main" id="{CBC27245-A0FB-4F9A-84EB-EEA6DFFD697D}"/>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3"/>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A447A994-B52D-DBF3-28AA-AB068CDA880E}"/>
                    </a:ext>
                  </a:extLst>
                </p:cNvPr>
                <p:cNvSpPr txBox="1"/>
                <p:nvPr/>
              </p:nvSpPr>
              <p:spPr>
                <a:xfrm>
                  <a:off x="8348787" y="1334096"/>
                  <a:ext cx="3644011" cy="597728"/>
                </a:xfrm>
                <a:prstGeom prst="rect">
                  <a:avLst/>
                </a:prstGeom>
                <a:noFill/>
                <a:ln>
                  <a:noFill/>
                </a:ln>
              </p:spPr>
              <p:txBody>
                <a:bodyPr wrap="none" lIns="0" tIns="0" rIns="0" bIns="0" rtlCol="0">
                  <a:spAutoFit/>
                </a:bodyPr>
                <a:lstStyle/>
                <a:p>
                  <a14:m>
                    <m:oMath xmlns:m="http://schemas.openxmlformats.org/officeDocument/2006/math">
                      <m:sSub>
                        <m:sSubPr>
                          <m:ctrlPr>
                            <a:rPr lang="en-GB" sz="3600" i="1" smtClean="0">
                              <a:solidFill>
                                <a:schemeClr val="accent5"/>
                              </a:solidFill>
                              <a:latin typeface="Cambria Math" panose="02040503050406030204" pitchFamily="18" charset="0"/>
                            </a:rPr>
                          </m:ctrlPr>
                        </m:sSubPr>
                        <m:e>
                          <m:r>
                            <a:rPr lang="en-GB" sz="3600" i="1" smtClean="0">
                              <a:solidFill>
                                <a:schemeClr val="accent5"/>
                              </a:solidFill>
                              <a:latin typeface="Cambria Math" panose="02040503050406030204" pitchFamily="18" charset="0"/>
                              <a:ea typeface="Cambria Math" panose="02040503050406030204" pitchFamily="18" charset="0"/>
                            </a:rPr>
                            <m:t>𝜇</m:t>
                          </m:r>
                        </m:e>
                        <m:sub>
                          <m:r>
                            <a:rPr lang="tr-TR" sz="3600" b="0" i="1" smtClean="0">
                              <a:solidFill>
                                <a:schemeClr val="accent5"/>
                              </a:solidFill>
                              <a:latin typeface="Cambria Math" panose="02040503050406030204" pitchFamily="18" charset="0"/>
                            </a:rPr>
                            <m:t>𝑒𝑠𝑘𝑖</m:t>
                          </m:r>
                        </m:sub>
                      </m:sSub>
                      <m:r>
                        <a:rPr lang="tr-TR" sz="3600" b="0" i="1" smtClean="0">
                          <a:solidFill>
                            <a:schemeClr val="accent5"/>
                          </a:solidFill>
                          <a:latin typeface="Cambria Math" panose="02040503050406030204" pitchFamily="18" charset="0"/>
                        </a:rPr>
                        <m:t>−</m:t>
                      </m:r>
                    </m:oMath>
                  </a14:m>
                  <a:r>
                    <a:rPr lang="en-GB" sz="3600" dirty="0">
                      <a:solidFill>
                        <a:schemeClr val="accent5"/>
                      </a:solidFill>
                    </a:rPr>
                    <a:t> </a:t>
                  </a:r>
                  <a14:m>
                    <m:oMath xmlns:m="http://schemas.openxmlformats.org/officeDocument/2006/math">
                      <m:sSub>
                        <m:sSubPr>
                          <m:ctrlPr>
                            <a:rPr lang="en-GB" sz="3600" i="1">
                              <a:solidFill>
                                <a:schemeClr val="accent5"/>
                              </a:solidFill>
                              <a:latin typeface="Cambria Math" panose="02040503050406030204" pitchFamily="18" charset="0"/>
                            </a:rPr>
                          </m:ctrlPr>
                        </m:sSubPr>
                        <m:e>
                          <m:r>
                            <a:rPr lang="en-GB" sz="3600" i="1">
                              <a:solidFill>
                                <a:schemeClr val="accent5"/>
                              </a:solidFill>
                              <a:latin typeface="Cambria Math" panose="02040503050406030204" pitchFamily="18" charset="0"/>
                              <a:ea typeface="Cambria Math" panose="02040503050406030204" pitchFamily="18" charset="0"/>
                            </a:rPr>
                            <m:t>𝜇</m:t>
                          </m:r>
                        </m:e>
                        <m:sub>
                          <m:r>
                            <a:rPr lang="tr-TR" sz="3600" b="0" i="1" smtClean="0">
                              <a:solidFill>
                                <a:schemeClr val="accent5"/>
                              </a:solidFill>
                              <a:latin typeface="Cambria Math" panose="02040503050406030204" pitchFamily="18" charset="0"/>
                              <a:ea typeface="Cambria Math" panose="02040503050406030204" pitchFamily="18" charset="0"/>
                            </a:rPr>
                            <m:t>𝑦𝑒𝑛𝑖</m:t>
                          </m:r>
                        </m:sub>
                      </m:sSub>
                      <m:r>
                        <a:rPr lang="tr-TR" sz="3600" i="1" smtClean="0">
                          <a:solidFill>
                            <a:schemeClr val="accent5"/>
                          </a:solidFill>
                          <a:latin typeface="Cambria Math" panose="02040503050406030204" pitchFamily="18" charset="0"/>
                          <a:ea typeface="Cambria Math" panose="02040503050406030204" pitchFamily="18" charset="0"/>
                        </a:rPr>
                        <m:t>=</m:t>
                      </m:r>
                      <m:r>
                        <a:rPr lang="tr-TR" sz="3600" b="0" i="1" smtClean="0">
                          <a:solidFill>
                            <a:schemeClr val="accent5"/>
                          </a:solidFill>
                          <a:latin typeface="Cambria Math" panose="02040503050406030204" pitchFamily="18" charset="0"/>
                          <a:ea typeface="Cambria Math" panose="02040503050406030204" pitchFamily="18" charset="0"/>
                        </a:rPr>
                        <m:t>10</m:t>
                      </m:r>
                    </m:oMath>
                  </a14:m>
                  <a:endParaRPr lang="en-GB" sz="3600" dirty="0">
                    <a:solidFill>
                      <a:schemeClr val="accent5"/>
                    </a:solidFill>
                    <a:latin typeface="+mj-lt"/>
                  </a:endParaRPr>
                </a:p>
              </p:txBody>
            </p:sp>
          </mc:Choice>
          <mc:Fallback xmlns="">
            <p:sp>
              <p:nvSpPr>
                <p:cNvPr id="9" name="Metin kutusu 8">
                  <a:extLst>
                    <a:ext uri="{FF2B5EF4-FFF2-40B4-BE49-F238E27FC236}">
                      <a16:creationId xmlns:a16="http://schemas.microsoft.com/office/drawing/2014/main" id="{A447A994-B52D-DBF3-28AA-AB068CDA880E}"/>
                    </a:ext>
                  </a:extLst>
                </p:cNvPr>
                <p:cNvSpPr txBox="1">
                  <a:spLocks noRot="1" noChangeAspect="1" noMove="1" noResize="1" noEditPoints="1" noAdjustHandles="1" noChangeArrowheads="1" noChangeShapeType="1" noTextEdit="1"/>
                </p:cNvSpPr>
                <p:nvPr/>
              </p:nvSpPr>
              <p:spPr>
                <a:xfrm>
                  <a:off x="8348787" y="1334096"/>
                  <a:ext cx="3644011" cy="597728"/>
                </a:xfrm>
                <a:prstGeom prst="rect">
                  <a:avLst/>
                </a:prstGeom>
                <a:blipFill>
                  <a:blip r:embed="rId4"/>
                  <a:stretch>
                    <a:fillRect/>
                  </a:stretch>
                </a:blipFill>
                <a:ln>
                  <a:noFill/>
                </a:ln>
              </p:spPr>
              <p:txBody>
                <a:bodyPr/>
                <a:lstStyle/>
                <a:p>
                  <a:r>
                    <a:rPr lang="en-GB">
                      <a:noFill/>
                    </a:rPr>
                    <a:t> </a:t>
                  </a:r>
                </a:p>
              </p:txBody>
            </p:sp>
          </mc:Fallback>
        </mc:AlternateContent>
      </p:grpSp>
      <p:grpSp>
        <p:nvGrpSpPr>
          <p:cNvPr id="10" name="Grup 9">
            <a:extLst>
              <a:ext uri="{FF2B5EF4-FFF2-40B4-BE49-F238E27FC236}">
                <a16:creationId xmlns:a16="http://schemas.microsoft.com/office/drawing/2014/main" id="{4D523D10-6931-35C5-8706-7E7A15D13EDF}"/>
              </a:ext>
            </a:extLst>
          </p:cNvPr>
          <p:cNvGrpSpPr/>
          <p:nvPr/>
        </p:nvGrpSpPr>
        <p:grpSpPr>
          <a:xfrm>
            <a:off x="6537868" y="2947240"/>
            <a:ext cx="4376812" cy="597728"/>
            <a:chOff x="7617588" y="1334096"/>
            <a:chExt cx="4376812" cy="597728"/>
          </a:xfrm>
        </p:grpSpPr>
        <mc:AlternateContent xmlns:mc="http://schemas.openxmlformats.org/markup-compatibility/2006" xmlns:a14="http://schemas.microsoft.com/office/drawing/2010/main">
          <mc:Choice Requires="a14">
            <p:sp>
              <p:nvSpPr>
                <p:cNvPr id="12" name="Rectangle 20">
                  <a:extLst>
                    <a:ext uri="{FF2B5EF4-FFF2-40B4-BE49-F238E27FC236}">
                      <a16:creationId xmlns:a16="http://schemas.microsoft.com/office/drawing/2014/main" id="{86957C50-2AFD-7474-EA82-FFA98F656503}"/>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2" name="Rectangle 20">
                  <a:extLst>
                    <a:ext uri="{FF2B5EF4-FFF2-40B4-BE49-F238E27FC236}">
                      <a16:creationId xmlns:a16="http://schemas.microsoft.com/office/drawing/2014/main" id="{86957C50-2AFD-7474-EA82-FFA98F656503}"/>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F4653F50-94DC-9336-CCA2-46207FFF4D81}"/>
                    </a:ext>
                  </a:extLst>
                </p:cNvPr>
                <p:cNvSpPr txBox="1"/>
                <p:nvPr/>
              </p:nvSpPr>
              <p:spPr>
                <a:xfrm>
                  <a:off x="8348787" y="1334096"/>
                  <a:ext cx="3645613" cy="597728"/>
                </a:xfrm>
                <a:prstGeom prst="rect">
                  <a:avLst/>
                </a:prstGeom>
                <a:noFill/>
                <a:ln>
                  <a:noFill/>
                </a:ln>
              </p:spPr>
              <p:txBody>
                <a:bodyPr wrap="none" lIns="0" tIns="0" rIns="0" bIns="0" rtlCol="0">
                  <a:spAutoFit/>
                </a:bodyPr>
                <a:lstStyle/>
                <a:p>
                  <a14:m>
                    <m:oMath xmlns:m="http://schemas.openxmlformats.org/officeDocument/2006/math">
                      <m:sSub>
                        <m:sSubPr>
                          <m:ctrlPr>
                            <a:rPr lang="en-GB" sz="3600" i="1" smtClean="0">
                              <a:solidFill>
                                <a:schemeClr val="accent5"/>
                              </a:solidFill>
                              <a:latin typeface="Cambria Math" panose="02040503050406030204" pitchFamily="18" charset="0"/>
                            </a:rPr>
                          </m:ctrlPr>
                        </m:sSubPr>
                        <m:e>
                          <m:r>
                            <a:rPr lang="en-GB" sz="3600" i="1" smtClean="0">
                              <a:solidFill>
                                <a:schemeClr val="accent5"/>
                              </a:solidFill>
                              <a:latin typeface="Cambria Math" panose="02040503050406030204" pitchFamily="18" charset="0"/>
                              <a:ea typeface="Cambria Math" panose="02040503050406030204" pitchFamily="18" charset="0"/>
                            </a:rPr>
                            <m:t>𝜇</m:t>
                          </m:r>
                        </m:e>
                        <m:sub>
                          <m:r>
                            <a:rPr lang="tr-TR" sz="3600" b="0" i="1" smtClean="0">
                              <a:solidFill>
                                <a:schemeClr val="accent5"/>
                              </a:solidFill>
                              <a:latin typeface="Cambria Math" panose="02040503050406030204" pitchFamily="18" charset="0"/>
                            </a:rPr>
                            <m:t>𝑒𝑠𝑘𝑖</m:t>
                          </m:r>
                        </m:sub>
                      </m:sSub>
                      <m:r>
                        <a:rPr lang="tr-TR" sz="3600" b="0" i="1" smtClean="0">
                          <a:solidFill>
                            <a:schemeClr val="accent5"/>
                          </a:solidFill>
                          <a:latin typeface="Cambria Math" panose="02040503050406030204" pitchFamily="18" charset="0"/>
                        </a:rPr>
                        <m:t>−</m:t>
                      </m:r>
                    </m:oMath>
                  </a14:m>
                  <a:r>
                    <a:rPr lang="en-GB" sz="3600" dirty="0">
                      <a:solidFill>
                        <a:schemeClr val="accent5"/>
                      </a:solidFill>
                    </a:rPr>
                    <a:t> </a:t>
                  </a:r>
                  <a14:m>
                    <m:oMath xmlns:m="http://schemas.openxmlformats.org/officeDocument/2006/math">
                      <m:sSub>
                        <m:sSubPr>
                          <m:ctrlPr>
                            <a:rPr lang="en-GB" sz="3600" i="1">
                              <a:solidFill>
                                <a:schemeClr val="accent5"/>
                              </a:solidFill>
                              <a:latin typeface="Cambria Math" panose="02040503050406030204" pitchFamily="18" charset="0"/>
                            </a:rPr>
                          </m:ctrlPr>
                        </m:sSubPr>
                        <m:e>
                          <m:r>
                            <a:rPr lang="en-GB" sz="3600" i="1">
                              <a:solidFill>
                                <a:schemeClr val="accent5"/>
                              </a:solidFill>
                              <a:latin typeface="Cambria Math" panose="02040503050406030204" pitchFamily="18" charset="0"/>
                              <a:ea typeface="Cambria Math" panose="02040503050406030204" pitchFamily="18" charset="0"/>
                            </a:rPr>
                            <m:t>𝜇</m:t>
                          </m:r>
                        </m:e>
                        <m:sub>
                          <m:r>
                            <a:rPr lang="tr-TR" sz="3600" b="0" i="1" smtClean="0">
                              <a:solidFill>
                                <a:schemeClr val="accent5"/>
                              </a:solidFill>
                              <a:latin typeface="Cambria Math" panose="02040503050406030204" pitchFamily="18" charset="0"/>
                              <a:ea typeface="Cambria Math" panose="02040503050406030204" pitchFamily="18" charset="0"/>
                            </a:rPr>
                            <m:t>𝑦𝑒𝑛𝑖</m:t>
                          </m:r>
                        </m:sub>
                      </m:sSub>
                      <m:r>
                        <a:rPr lang="tr-TR" sz="3600" b="0" i="1" smtClean="0">
                          <a:solidFill>
                            <a:schemeClr val="accent5"/>
                          </a:solidFill>
                          <a:latin typeface="Cambria Math" panose="02040503050406030204" pitchFamily="18" charset="0"/>
                        </a:rPr>
                        <m:t>&gt;</m:t>
                      </m:r>
                      <m:r>
                        <a:rPr lang="tr-TR" sz="3600" b="0" i="1" smtClean="0">
                          <a:solidFill>
                            <a:schemeClr val="accent5"/>
                          </a:solidFill>
                          <a:latin typeface="Cambria Math" panose="02040503050406030204" pitchFamily="18" charset="0"/>
                          <a:ea typeface="Cambria Math" panose="02040503050406030204" pitchFamily="18" charset="0"/>
                        </a:rPr>
                        <m:t>10</m:t>
                      </m:r>
                    </m:oMath>
                  </a14:m>
                  <a:endParaRPr lang="en-GB" sz="3600" dirty="0">
                    <a:solidFill>
                      <a:schemeClr val="accent5"/>
                    </a:solidFill>
                    <a:latin typeface="+mj-lt"/>
                  </a:endParaRPr>
                </a:p>
              </p:txBody>
            </p:sp>
          </mc:Choice>
          <mc:Fallback xmlns="">
            <p:sp>
              <p:nvSpPr>
                <p:cNvPr id="13" name="Metin kutusu 12">
                  <a:extLst>
                    <a:ext uri="{FF2B5EF4-FFF2-40B4-BE49-F238E27FC236}">
                      <a16:creationId xmlns:a16="http://schemas.microsoft.com/office/drawing/2014/main" id="{F4653F50-94DC-9336-CCA2-46207FFF4D81}"/>
                    </a:ext>
                  </a:extLst>
                </p:cNvPr>
                <p:cNvSpPr txBox="1">
                  <a:spLocks noRot="1" noChangeAspect="1" noMove="1" noResize="1" noEditPoints="1" noAdjustHandles="1" noChangeArrowheads="1" noChangeShapeType="1" noTextEdit="1"/>
                </p:cNvSpPr>
                <p:nvPr/>
              </p:nvSpPr>
              <p:spPr>
                <a:xfrm>
                  <a:off x="8348787" y="1334096"/>
                  <a:ext cx="3645613" cy="597728"/>
                </a:xfrm>
                <a:prstGeom prst="rect">
                  <a:avLst/>
                </a:prstGeom>
                <a:blipFill>
                  <a:blip r:embed="rId6"/>
                  <a:stretch>
                    <a:fillRect/>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0309116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D1D20-8537-E3B1-0CDC-276D9AD88E27}"/>
            </a:ext>
          </a:extLst>
        </p:cNvPr>
        <p:cNvGrpSpPr/>
        <p:nvPr/>
      </p:nvGrpSpPr>
      <p:grpSpPr>
        <a:xfrm>
          <a:off x="0" y="0"/>
          <a:ext cx="0" cy="0"/>
          <a:chOff x="0" y="0"/>
          <a:chExt cx="0" cy="0"/>
        </a:xfrm>
      </p:grpSpPr>
      <p:pic>
        <p:nvPicPr>
          <p:cNvPr id="15" name="Resim 14">
            <a:extLst>
              <a:ext uri="{FF2B5EF4-FFF2-40B4-BE49-F238E27FC236}">
                <a16:creationId xmlns:a16="http://schemas.microsoft.com/office/drawing/2014/main" id="{318796EF-E280-32BA-EEC3-DC03612B8034}"/>
              </a:ext>
            </a:extLst>
          </p:cNvPr>
          <p:cNvPicPr>
            <a:picLocks noChangeAspect="1"/>
          </p:cNvPicPr>
          <p:nvPr/>
        </p:nvPicPr>
        <p:blipFill>
          <a:blip r:embed="rId2"/>
          <a:stretch>
            <a:fillRect/>
          </a:stretch>
        </p:blipFill>
        <p:spPr>
          <a:xfrm>
            <a:off x="9010093" y="2185880"/>
            <a:ext cx="3448531" cy="2267266"/>
          </a:xfrm>
          <a:prstGeom prst="rect">
            <a:avLst/>
          </a:prstGeom>
        </p:spPr>
      </p:pic>
      <p:pic>
        <p:nvPicPr>
          <p:cNvPr id="9" name="Resim 8">
            <a:extLst>
              <a:ext uri="{FF2B5EF4-FFF2-40B4-BE49-F238E27FC236}">
                <a16:creationId xmlns:a16="http://schemas.microsoft.com/office/drawing/2014/main" id="{45627B8B-CF1D-9D9A-8D62-62442023B34B}"/>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
                    </a14:imgEffect>
                  </a14:imgLayer>
                </a14:imgProps>
              </a:ext>
            </a:extLst>
          </a:blip>
          <a:stretch>
            <a:fillRect/>
          </a:stretch>
        </p:blipFill>
        <p:spPr>
          <a:xfrm>
            <a:off x="516506" y="1188419"/>
            <a:ext cx="7939636" cy="4693598"/>
          </a:xfrm>
          <a:prstGeom prst="rect">
            <a:avLst/>
          </a:prstGeom>
        </p:spPr>
      </p:pic>
      <p:pic>
        <p:nvPicPr>
          <p:cNvPr id="6" name="Resim 5">
            <a:extLst>
              <a:ext uri="{FF2B5EF4-FFF2-40B4-BE49-F238E27FC236}">
                <a16:creationId xmlns:a16="http://schemas.microsoft.com/office/drawing/2014/main" id="{18FEE777-165E-ABC4-CF4E-F154CF683057}"/>
              </a:ext>
            </a:extLst>
          </p:cNvPr>
          <p:cNvPicPr>
            <a:picLocks noChangeAspect="1"/>
          </p:cNvPicPr>
          <p:nvPr/>
        </p:nvPicPr>
        <p:blipFill>
          <a:blip r:embed="rId5"/>
          <a:stretch>
            <a:fillRect/>
          </a:stretch>
        </p:blipFill>
        <p:spPr>
          <a:xfrm>
            <a:off x="1585202" y="1307091"/>
            <a:ext cx="4293487" cy="2104948"/>
          </a:xfrm>
          <a:prstGeom prst="rect">
            <a:avLst/>
          </a:prstGeom>
        </p:spPr>
      </p:pic>
      <p:pic>
        <p:nvPicPr>
          <p:cNvPr id="10" name="Resim 9">
            <a:extLst>
              <a:ext uri="{FF2B5EF4-FFF2-40B4-BE49-F238E27FC236}">
                <a16:creationId xmlns:a16="http://schemas.microsoft.com/office/drawing/2014/main" id="{BEC92422-1F8A-9990-7DF4-44DC4A8A2B36}"/>
              </a:ext>
            </a:extLst>
          </p:cNvPr>
          <p:cNvPicPr>
            <a:picLocks noChangeAspect="1"/>
          </p:cNvPicPr>
          <p:nvPr/>
        </p:nvPicPr>
        <p:blipFill>
          <a:blip r:embed="rId6"/>
          <a:stretch>
            <a:fillRect/>
          </a:stretch>
        </p:blipFill>
        <p:spPr>
          <a:xfrm>
            <a:off x="5277533" y="1519151"/>
            <a:ext cx="3829584" cy="2743583"/>
          </a:xfrm>
          <a:prstGeom prst="rect">
            <a:avLst/>
          </a:prstGeom>
        </p:spPr>
      </p:pic>
      <p:sp>
        <p:nvSpPr>
          <p:cNvPr id="3019782" name="Rectangle 6">
            <a:extLst>
              <a:ext uri="{FF2B5EF4-FFF2-40B4-BE49-F238E27FC236}">
                <a16:creationId xmlns:a16="http://schemas.microsoft.com/office/drawing/2014/main" id="{49609705-97B6-75D4-1FBB-EFE8D19DF1FD}"/>
              </a:ext>
            </a:extLst>
          </p:cNvPr>
          <p:cNvSpPr>
            <a:spLocks noChangeArrowheads="1"/>
          </p:cNvSpPr>
          <p:nvPr/>
        </p:nvSpPr>
        <p:spPr bwMode="auto">
          <a:xfrm>
            <a:off x="1046545" y="717551"/>
            <a:ext cx="990137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endParaRPr lang="tr-TR" sz="1610"/>
          </a:p>
        </p:txBody>
      </p:sp>
      <p:sp>
        <p:nvSpPr>
          <p:cNvPr id="3019792" name="Rectangle 16">
            <a:extLst>
              <a:ext uri="{FF2B5EF4-FFF2-40B4-BE49-F238E27FC236}">
                <a16:creationId xmlns:a16="http://schemas.microsoft.com/office/drawing/2014/main" id="{D200A732-D4FF-1F66-28CE-6F303F4628CF}"/>
              </a:ext>
            </a:extLst>
          </p:cNvPr>
          <p:cNvSpPr>
            <a:spLocks noChangeArrowheads="1"/>
          </p:cNvSpPr>
          <p:nvPr/>
        </p:nvSpPr>
        <p:spPr bwMode="auto">
          <a:xfrm>
            <a:off x="3025432" y="1379539"/>
            <a:ext cx="5014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sp>
        <p:nvSpPr>
          <p:cNvPr id="3019796" name="Rectangle 20">
            <a:extLst>
              <a:ext uri="{FF2B5EF4-FFF2-40B4-BE49-F238E27FC236}">
                <a16:creationId xmlns:a16="http://schemas.microsoft.com/office/drawing/2014/main" id="{C9041FB6-682A-BA4E-8171-64CD091A6367}"/>
              </a:ext>
            </a:extLst>
          </p:cNvPr>
          <p:cNvSpPr>
            <a:spLocks noChangeArrowheads="1"/>
          </p:cNvSpPr>
          <p:nvPr/>
        </p:nvSpPr>
        <p:spPr bwMode="auto">
          <a:xfrm>
            <a:off x="2360030" y="2674938"/>
            <a:ext cx="6511962"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sp>
        <p:nvSpPr>
          <p:cNvPr id="3019807" name="Rectangle 31">
            <a:extLst>
              <a:ext uri="{FF2B5EF4-FFF2-40B4-BE49-F238E27FC236}">
                <a16:creationId xmlns:a16="http://schemas.microsoft.com/office/drawing/2014/main" id="{F32160C6-8703-0EA5-9104-EEE596E90FF6}"/>
              </a:ext>
            </a:extLst>
          </p:cNvPr>
          <p:cNvSpPr>
            <a:spLocks noChangeArrowheads="1"/>
          </p:cNvSpPr>
          <p:nvPr/>
        </p:nvSpPr>
        <p:spPr bwMode="auto">
          <a:xfrm>
            <a:off x="6340330" y="2949576"/>
            <a:ext cx="242942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6" tIns="48108" rIns="96216" bIns="48108"/>
          <a:lstStyle/>
          <a:p>
            <a:pPr>
              <a:buNone/>
            </a:pPr>
            <a:endParaRPr lang="tr-TR" sz="1610"/>
          </a:p>
        </p:txBody>
      </p:sp>
      <p:grpSp>
        <p:nvGrpSpPr>
          <p:cNvPr id="7" name="Grup 6">
            <a:extLst>
              <a:ext uri="{FF2B5EF4-FFF2-40B4-BE49-F238E27FC236}">
                <a16:creationId xmlns:a16="http://schemas.microsoft.com/office/drawing/2014/main" id="{4D7B7A6C-5F45-9E4C-D3A7-1B326AE146A9}"/>
              </a:ext>
            </a:extLst>
          </p:cNvPr>
          <p:cNvGrpSpPr/>
          <p:nvPr/>
        </p:nvGrpSpPr>
        <p:grpSpPr>
          <a:xfrm>
            <a:off x="719546" y="4462631"/>
            <a:ext cx="843888" cy="1252539"/>
            <a:chOff x="5865536" y="3117850"/>
            <a:chExt cx="843888" cy="1252539"/>
          </a:xfrm>
          <a:solidFill>
            <a:schemeClr val="accent3"/>
          </a:solidFill>
        </p:grpSpPr>
        <p:sp>
          <p:nvSpPr>
            <p:cNvPr id="3019811" name="Freeform 35">
              <a:extLst>
                <a:ext uri="{FF2B5EF4-FFF2-40B4-BE49-F238E27FC236}">
                  <a16:creationId xmlns:a16="http://schemas.microsoft.com/office/drawing/2014/main" id="{CF3FB0EE-81B4-B1E2-77F8-51F63E814F57}"/>
                </a:ext>
              </a:extLst>
            </p:cNvPr>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2" name="Freeform 36">
              <a:extLst>
                <a:ext uri="{FF2B5EF4-FFF2-40B4-BE49-F238E27FC236}">
                  <a16:creationId xmlns:a16="http://schemas.microsoft.com/office/drawing/2014/main" id="{A6189189-6F77-D495-C6A7-369D72F985C2}"/>
                </a:ext>
              </a:extLst>
            </p:cNvPr>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3" name="Freeform 37">
              <a:extLst>
                <a:ext uri="{FF2B5EF4-FFF2-40B4-BE49-F238E27FC236}">
                  <a16:creationId xmlns:a16="http://schemas.microsoft.com/office/drawing/2014/main" id="{E3ABDFAE-212F-629F-2315-5C8CC17591FE}"/>
                </a:ext>
              </a:extLst>
            </p:cNvPr>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4" name="Freeform 38">
              <a:extLst>
                <a:ext uri="{FF2B5EF4-FFF2-40B4-BE49-F238E27FC236}">
                  <a16:creationId xmlns:a16="http://schemas.microsoft.com/office/drawing/2014/main" id="{A12FD2BD-47CC-030D-1CEB-C4B3E52DAAD4}"/>
                </a:ext>
              </a:extLst>
            </p:cNvPr>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5" name="Freeform 39">
              <a:extLst>
                <a:ext uri="{FF2B5EF4-FFF2-40B4-BE49-F238E27FC236}">
                  <a16:creationId xmlns:a16="http://schemas.microsoft.com/office/drawing/2014/main" id="{6E4F3C8D-7D2E-9DDB-2ED4-B602D9D9CB47}"/>
                </a:ext>
              </a:extLst>
            </p:cNvPr>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3019816" name="Freeform 40">
              <a:extLst>
                <a:ext uri="{FF2B5EF4-FFF2-40B4-BE49-F238E27FC236}">
                  <a16:creationId xmlns:a16="http://schemas.microsoft.com/office/drawing/2014/main" id="{33488383-570E-F30C-12DB-73EDDDEFA403}"/>
                </a:ext>
              </a:extLst>
            </p:cNvPr>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
        <p:nvSpPr>
          <p:cNvPr id="3" name="Veri Yer Tutucusu 2">
            <a:extLst>
              <a:ext uri="{FF2B5EF4-FFF2-40B4-BE49-F238E27FC236}">
                <a16:creationId xmlns:a16="http://schemas.microsoft.com/office/drawing/2014/main" id="{AEE65BAF-4FCB-C69C-8748-FD51D2FC59CB}"/>
              </a:ext>
            </a:extLst>
          </p:cNvPr>
          <p:cNvSpPr>
            <a:spLocks noGrp="1"/>
          </p:cNvSpPr>
          <p:nvPr>
            <p:ph type="dt" sz="half" idx="10"/>
          </p:nvPr>
        </p:nvSpPr>
        <p:spPr/>
        <p:txBody>
          <a:bodyPr/>
          <a:lstStyle/>
          <a:p>
            <a:endParaRPr lang="tr-TR" dirty="0"/>
          </a:p>
        </p:txBody>
      </p:sp>
      <p:sp>
        <p:nvSpPr>
          <p:cNvPr id="2" name="Başlık 1">
            <a:extLst>
              <a:ext uri="{FF2B5EF4-FFF2-40B4-BE49-F238E27FC236}">
                <a16:creationId xmlns:a16="http://schemas.microsoft.com/office/drawing/2014/main" id="{E663EFD7-9E42-2025-7289-3B559DACFF5E}"/>
              </a:ext>
            </a:extLst>
          </p:cNvPr>
          <p:cNvSpPr>
            <a:spLocks noGrp="1"/>
          </p:cNvSpPr>
          <p:nvPr>
            <p:ph type="title"/>
          </p:nvPr>
        </p:nvSpPr>
        <p:spPr/>
        <p:txBody>
          <a:bodyPr/>
          <a:lstStyle/>
          <a:p>
            <a:r>
              <a:rPr lang="tr-TR" sz="2951" dirty="0">
                <a:effectLst>
                  <a:outerShdw blurRad="38100" dist="38100" dir="2700000" algn="tl" rotWithShape="0">
                    <a:srgbClr val="000000">
                      <a:alpha val="43000"/>
                    </a:srgbClr>
                  </a:outerShdw>
                </a:effectLst>
              </a:rPr>
              <a:t>Örnek</a:t>
            </a:r>
            <a:endParaRPr lang="tr-TR" dirty="0"/>
          </a:p>
        </p:txBody>
      </p:sp>
      <p:sp>
        <p:nvSpPr>
          <p:cNvPr id="5" name="Slayt Numarası Yer Tutucusu 4">
            <a:extLst>
              <a:ext uri="{FF2B5EF4-FFF2-40B4-BE49-F238E27FC236}">
                <a16:creationId xmlns:a16="http://schemas.microsoft.com/office/drawing/2014/main" id="{4A784B89-40A7-FAE3-1A6E-FA5ED04E2586}"/>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91</a:t>
            </a:fld>
            <a:endParaRPr lang="tr-TR"/>
          </a:p>
        </p:txBody>
      </p:sp>
      <p:pic>
        <p:nvPicPr>
          <p:cNvPr id="12" name="Grafik 11" descr="İki Kez Dokunma Hareketi düz dolguyla">
            <a:extLst>
              <a:ext uri="{FF2B5EF4-FFF2-40B4-BE49-F238E27FC236}">
                <a16:creationId xmlns:a16="http://schemas.microsoft.com/office/drawing/2014/main" id="{38639C6F-80C3-F233-068C-C2F27E525C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243525" y="1496304"/>
            <a:ext cx="659795" cy="659795"/>
          </a:xfrm>
          <a:prstGeom prst="rect">
            <a:avLst/>
          </a:prstGeom>
        </p:spPr>
      </p:pic>
      <p:pic>
        <p:nvPicPr>
          <p:cNvPr id="11" name="Grafik 10" descr="Ok: Sağa döndür düz dolguyla">
            <a:extLst>
              <a:ext uri="{FF2B5EF4-FFF2-40B4-BE49-F238E27FC236}">
                <a16:creationId xmlns:a16="http://schemas.microsoft.com/office/drawing/2014/main" id="{D6AD735D-AC4A-815F-1383-05084D9ED2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653105">
            <a:off x="4474161" y="1211380"/>
            <a:ext cx="1404523" cy="1351011"/>
          </a:xfrm>
          <a:prstGeom prst="rect">
            <a:avLst/>
          </a:prstGeom>
        </p:spPr>
      </p:pic>
      <p:pic>
        <p:nvPicPr>
          <p:cNvPr id="16" name="Grafik 15" descr="İki Kez Dokunma Hareketi düz dolguyla">
            <a:extLst>
              <a:ext uri="{FF2B5EF4-FFF2-40B4-BE49-F238E27FC236}">
                <a16:creationId xmlns:a16="http://schemas.microsoft.com/office/drawing/2014/main" id="{070D8910-7298-0CAA-F716-D9967C6BE9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4997600" y="2122357"/>
            <a:ext cx="659795" cy="659795"/>
          </a:xfrm>
          <a:prstGeom prst="rect">
            <a:avLst/>
          </a:prstGeom>
        </p:spPr>
      </p:pic>
      <p:pic>
        <p:nvPicPr>
          <p:cNvPr id="22" name="Grafik 21" descr="İki Kez Dokunma Hareketi düz dolguyla">
            <a:extLst>
              <a:ext uri="{FF2B5EF4-FFF2-40B4-BE49-F238E27FC236}">
                <a16:creationId xmlns:a16="http://schemas.microsoft.com/office/drawing/2014/main" id="{875064D1-C5D0-07DE-E2DA-45039C64F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7187413" y="3692849"/>
            <a:ext cx="659795" cy="659795"/>
          </a:xfrm>
          <a:prstGeom prst="rect">
            <a:avLst/>
          </a:prstGeom>
        </p:spPr>
      </p:pic>
      <p:pic>
        <p:nvPicPr>
          <p:cNvPr id="25" name="Grafik 24" descr="Ok: Sağa döndür düz dolguyla">
            <a:extLst>
              <a:ext uri="{FF2B5EF4-FFF2-40B4-BE49-F238E27FC236}">
                <a16:creationId xmlns:a16="http://schemas.microsoft.com/office/drawing/2014/main" id="{20F13BE9-7CD9-DCD1-8956-5C6F39DD3F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69871">
            <a:off x="7870554" y="2429683"/>
            <a:ext cx="1404523" cy="1351011"/>
          </a:xfrm>
          <a:prstGeom prst="rect">
            <a:avLst/>
          </a:prstGeom>
        </p:spPr>
      </p:pic>
      <p:pic>
        <p:nvPicPr>
          <p:cNvPr id="26" name="Grafik 25" descr="İki Kez Dokunma Hareketi düz dolguyla">
            <a:extLst>
              <a:ext uri="{FF2B5EF4-FFF2-40B4-BE49-F238E27FC236}">
                <a16:creationId xmlns:a16="http://schemas.microsoft.com/office/drawing/2014/main" id="{B64F9D7B-6FD5-824A-9E82-5EF93B898A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9895553" y="3221952"/>
            <a:ext cx="659795" cy="659795"/>
          </a:xfrm>
          <a:prstGeom prst="rect">
            <a:avLst/>
          </a:prstGeom>
        </p:spPr>
      </p:pic>
      <p:pic>
        <p:nvPicPr>
          <p:cNvPr id="27" name="Grafik 26" descr="İki Kez Dokunma Hareketi düz dolguyla">
            <a:extLst>
              <a:ext uri="{FF2B5EF4-FFF2-40B4-BE49-F238E27FC236}">
                <a16:creationId xmlns:a16="http://schemas.microsoft.com/office/drawing/2014/main" id="{0EF55429-DCDF-D483-026D-19FC845CA7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10898935" y="4228958"/>
            <a:ext cx="659795" cy="659795"/>
          </a:xfrm>
          <a:prstGeom prst="rect">
            <a:avLst/>
          </a:prstGeom>
        </p:spPr>
      </p:pic>
      <p:pic>
        <p:nvPicPr>
          <p:cNvPr id="17" name="Grafik 16" descr="İki Kez Dokunma Hareketi düz dolguyla">
            <a:extLst>
              <a:ext uri="{FF2B5EF4-FFF2-40B4-BE49-F238E27FC236}">
                <a16:creationId xmlns:a16="http://schemas.microsoft.com/office/drawing/2014/main" id="{2AC8BCDC-505B-0077-B73E-019390B197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92730">
            <a:off x="7730912" y="4085384"/>
            <a:ext cx="659795" cy="659795"/>
          </a:xfrm>
          <a:prstGeom prst="rect">
            <a:avLst/>
          </a:prstGeom>
        </p:spPr>
      </p:pic>
    </p:spTree>
    <p:extLst>
      <p:ext uri="{BB962C8B-B14F-4D97-AF65-F5344CB8AC3E}">
        <p14:creationId xmlns:p14="http://schemas.microsoft.com/office/powerpoint/2010/main" val="24543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6A679-3998-C448-2C51-EC52D98946BC}"/>
              </a:ext>
            </a:extLst>
          </p:cNvPr>
          <p:cNvSpPr>
            <a:spLocks noGrp="1"/>
          </p:cNvSpPr>
          <p:nvPr>
            <p:ph type="title"/>
          </p:nvPr>
        </p:nvSpPr>
        <p:spPr/>
        <p:txBody>
          <a:bodyPr/>
          <a:lstStyle/>
          <a:p>
            <a:endParaRPr lang="en-GB"/>
          </a:p>
        </p:txBody>
      </p:sp>
      <p:sp>
        <p:nvSpPr>
          <p:cNvPr id="3" name="İçerik Yer Tutucusu 2">
            <a:extLst>
              <a:ext uri="{FF2B5EF4-FFF2-40B4-BE49-F238E27FC236}">
                <a16:creationId xmlns:a16="http://schemas.microsoft.com/office/drawing/2014/main" id="{6A6D0D9E-26A4-FA9B-91A4-9812B439A53D}"/>
              </a:ext>
            </a:extLst>
          </p:cNvPr>
          <p:cNvSpPr>
            <a:spLocks noGrp="1"/>
          </p:cNvSpPr>
          <p:nvPr>
            <p:ph idx="1"/>
          </p:nvPr>
        </p:nvSpPr>
        <p:spPr>
          <a:xfrm>
            <a:off x="609600" y="992517"/>
            <a:ext cx="6822183" cy="5589009"/>
          </a:xfrm>
        </p:spPr>
        <p:txBody>
          <a:bodyPr>
            <a:normAutofit fontScale="70000" lnSpcReduction="20000"/>
          </a:bodyPr>
          <a:lstStyle/>
          <a:p>
            <a:pPr algn="l"/>
            <a:r>
              <a:rPr lang="en-GB" sz="4000" dirty="0">
                <a:solidFill>
                  <a:srgbClr val="056EB2"/>
                </a:solidFill>
                <a:latin typeface="+mj-lt"/>
              </a:rPr>
              <a:t>Method</a:t>
            </a:r>
          </a:p>
          <a:p>
            <a:pPr algn="l"/>
            <a:r>
              <a:rPr lang="en-GB" sz="2400" b="0" i="0" u="none" strike="noStrike" baseline="0" dirty="0">
                <a:solidFill>
                  <a:srgbClr val="000000"/>
                </a:solidFill>
                <a:latin typeface="+mj-lt"/>
              </a:rPr>
              <a:t>μ₁: population mean of Eski	</a:t>
            </a:r>
          </a:p>
          <a:p>
            <a:pPr algn="l"/>
            <a:r>
              <a:rPr lang="en-GB" sz="2400" b="0" i="0" u="none" strike="noStrike" baseline="0" dirty="0">
                <a:solidFill>
                  <a:srgbClr val="000000"/>
                </a:solidFill>
                <a:latin typeface="+mj-lt"/>
              </a:rPr>
              <a:t>µ₂: population mean of Yeni	</a:t>
            </a:r>
          </a:p>
          <a:p>
            <a:pPr algn="l"/>
            <a:r>
              <a:rPr lang="en-GB" sz="2400" b="0" i="0" u="none" strike="noStrike" baseline="0" dirty="0">
                <a:solidFill>
                  <a:srgbClr val="000000"/>
                </a:solidFill>
                <a:latin typeface="+mj-lt"/>
              </a:rPr>
              <a:t>Difference: </a:t>
            </a:r>
            <a:r>
              <a:rPr lang="el-GR" sz="2400" b="0" i="0" u="none" strike="noStrike" baseline="0" dirty="0">
                <a:solidFill>
                  <a:srgbClr val="000000"/>
                </a:solidFill>
                <a:latin typeface="+mj-lt"/>
              </a:rPr>
              <a:t>μ₁ - µ₂	</a:t>
            </a:r>
            <a:r>
              <a:rPr lang="tr-TR" sz="2400" b="0" i="0" u="none" strike="noStrike" baseline="0" dirty="0">
                <a:solidFill>
                  <a:srgbClr val="000000"/>
                </a:solidFill>
                <a:latin typeface="+mj-lt"/>
              </a:rPr>
              <a:t> </a:t>
            </a:r>
          </a:p>
          <a:p>
            <a:pPr algn="l"/>
            <a:r>
              <a:rPr lang="en-GB" sz="2000" b="0" i="1" u="none" strike="noStrike" baseline="0" dirty="0">
                <a:solidFill>
                  <a:srgbClr val="000000"/>
                </a:solidFill>
                <a:latin typeface="+mj-lt"/>
              </a:rPr>
              <a:t>Equal variances are not assumed for this analysis.</a:t>
            </a:r>
            <a:endParaRPr lang="tr-TR" sz="2000" b="0" i="1" u="none" strike="noStrike" baseline="0" dirty="0">
              <a:solidFill>
                <a:srgbClr val="000000"/>
              </a:solidFill>
              <a:latin typeface="+mj-lt"/>
            </a:endParaRPr>
          </a:p>
          <a:p>
            <a:pPr algn="l" rtl="0"/>
            <a:endParaRPr lang="en-GB" sz="2000" b="0" i="1" u="none" strike="noStrike" baseline="0" dirty="0">
              <a:solidFill>
                <a:srgbClr val="000000"/>
              </a:solidFill>
              <a:latin typeface="+mj-lt"/>
            </a:endParaRPr>
          </a:p>
          <a:p>
            <a:pPr algn="l"/>
            <a:r>
              <a:rPr lang="en-GB" sz="4000" dirty="0">
                <a:solidFill>
                  <a:srgbClr val="056EB2"/>
                </a:solidFill>
                <a:latin typeface="+mj-lt"/>
              </a:rPr>
              <a:t>Descriptive Statistics</a:t>
            </a:r>
          </a:p>
          <a:p>
            <a:pPr algn="l"/>
            <a:r>
              <a:rPr lang="en-GB" sz="2400" b="1" i="0" u="none" strike="noStrike" baseline="0" dirty="0">
                <a:solidFill>
                  <a:srgbClr val="000000"/>
                </a:solidFill>
                <a:latin typeface="+mj-lt"/>
              </a:rPr>
              <a:t>Sample	N	Mean	</a:t>
            </a:r>
            <a:r>
              <a:rPr lang="en-GB" sz="2400" b="1" i="0" u="none" strike="noStrike" baseline="0" dirty="0" err="1">
                <a:solidFill>
                  <a:srgbClr val="000000"/>
                </a:solidFill>
                <a:latin typeface="+mj-lt"/>
              </a:rPr>
              <a:t>StDev</a:t>
            </a:r>
            <a:r>
              <a:rPr lang="en-GB" sz="2400" b="1" i="0" u="none" strike="noStrike" baseline="0" dirty="0">
                <a:solidFill>
                  <a:srgbClr val="000000"/>
                </a:solidFill>
                <a:latin typeface="+mj-lt"/>
              </a:rPr>
              <a:t>	SE Mean	</a:t>
            </a:r>
            <a:endParaRPr lang="en-GB" sz="2400" b="0" i="0" u="none" strike="noStrike" baseline="0" dirty="0">
              <a:solidFill>
                <a:srgbClr val="000000"/>
              </a:solidFill>
              <a:latin typeface="+mj-lt"/>
            </a:endParaRPr>
          </a:p>
          <a:p>
            <a:pPr algn="l"/>
            <a:r>
              <a:rPr lang="fi-FI" sz="2400" b="0" i="0" u="none" strike="noStrike" baseline="0" dirty="0">
                <a:solidFill>
                  <a:srgbClr val="000000"/>
                </a:solidFill>
                <a:latin typeface="+mj-lt"/>
              </a:rPr>
              <a:t>Eski	</a:t>
            </a:r>
            <a:r>
              <a:rPr lang="tr-TR" sz="2400" b="0" i="0" u="none" strike="noStrike" baseline="0" dirty="0">
                <a:solidFill>
                  <a:srgbClr val="000000"/>
                </a:solidFill>
                <a:latin typeface="+mj-lt"/>
              </a:rPr>
              <a:t>	</a:t>
            </a:r>
            <a:r>
              <a:rPr lang="fi-FI" sz="2400" b="0" i="0" u="none" strike="noStrike" baseline="0" dirty="0">
                <a:solidFill>
                  <a:srgbClr val="000000"/>
                </a:solidFill>
                <a:latin typeface="+mj-lt"/>
              </a:rPr>
              <a:t>20	45,90	8,55	</a:t>
            </a:r>
            <a:r>
              <a:rPr lang="tr-TR" sz="2400" b="0" i="0" u="none" strike="noStrike" baseline="0" dirty="0">
                <a:solidFill>
                  <a:srgbClr val="000000"/>
                </a:solidFill>
                <a:latin typeface="+mj-lt"/>
              </a:rPr>
              <a:t>	</a:t>
            </a:r>
            <a:r>
              <a:rPr lang="fi-FI" sz="2400" b="0" i="0" u="none" strike="noStrike" baseline="0" dirty="0">
                <a:solidFill>
                  <a:srgbClr val="000000"/>
                </a:solidFill>
                <a:latin typeface="+mj-lt"/>
              </a:rPr>
              <a:t>1,9	</a:t>
            </a:r>
          </a:p>
          <a:p>
            <a:pPr algn="l"/>
            <a:r>
              <a:rPr lang="fi-FI" sz="2400" b="0" i="0" u="none" strike="noStrike" baseline="0" dirty="0">
                <a:solidFill>
                  <a:srgbClr val="000000"/>
                </a:solidFill>
                <a:latin typeface="+mj-lt"/>
              </a:rPr>
              <a:t>Yeni	</a:t>
            </a:r>
            <a:r>
              <a:rPr lang="tr-TR" sz="2400" b="0" i="0" u="none" strike="noStrike" baseline="0" dirty="0">
                <a:solidFill>
                  <a:srgbClr val="000000"/>
                </a:solidFill>
                <a:latin typeface="+mj-lt"/>
              </a:rPr>
              <a:t>	</a:t>
            </a:r>
            <a:r>
              <a:rPr lang="fi-FI" sz="2400" b="0" i="0" u="none" strike="noStrike" baseline="0" dirty="0">
                <a:solidFill>
                  <a:srgbClr val="000000"/>
                </a:solidFill>
                <a:latin typeface="+mj-lt"/>
              </a:rPr>
              <a:t>20	32,10	2,45	</a:t>
            </a:r>
            <a:r>
              <a:rPr lang="tr-TR" sz="2400" b="0" i="0" u="none" strike="noStrike" baseline="0" dirty="0">
                <a:solidFill>
                  <a:srgbClr val="000000"/>
                </a:solidFill>
                <a:latin typeface="+mj-lt"/>
              </a:rPr>
              <a:t>	</a:t>
            </a:r>
            <a:r>
              <a:rPr lang="fi-FI" sz="2400" b="0" i="0" u="none" strike="noStrike" baseline="0" dirty="0">
                <a:solidFill>
                  <a:srgbClr val="000000"/>
                </a:solidFill>
                <a:latin typeface="+mj-lt"/>
              </a:rPr>
              <a:t>0,55	</a:t>
            </a:r>
            <a:endParaRPr lang="tr-TR" sz="2400" b="0" i="0" u="none" strike="noStrike" baseline="0" dirty="0">
              <a:solidFill>
                <a:srgbClr val="000000"/>
              </a:solidFill>
              <a:latin typeface="+mj-lt"/>
            </a:endParaRPr>
          </a:p>
          <a:p>
            <a:pPr algn="l"/>
            <a:endParaRPr lang="tr-TR" sz="2400" b="0" i="0" u="none" strike="noStrike" baseline="0" dirty="0">
              <a:solidFill>
                <a:srgbClr val="000000"/>
              </a:solidFill>
              <a:latin typeface="+mj-lt"/>
            </a:endParaRPr>
          </a:p>
          <a:p>
            <a:pPr algn="l"/>
            <a:r>
              <a:rPr lang="en-GB" sz="4000" dirty="0">
                <a:solidFill>
                  <a:srgbClr val="056EB2"/>
                </a:solidFill>
                <a:latin typeface="+mj-lt"/>
              </a:rPr>
              <a:t>Estimation for Difference</a:t>
            </a:r>
          </a:p>
          <a:p>
            <a:pPr algn="l"/>
            <a:r>
              <a:rPr lang="tr-TR" dirty="0">
                <a:solidFill>
                  <a:srgbClr val="000000"/>
                </a:solidFill>
                <a:latin typeface="+mj-lt"/>
              </a:rPr>
              <a:t>     </a:t>
            </a:r>
            <a:r>
              <a:rPr lang="en-GB" sz="2400" b="1" i="0" u="none" strike="noStrike" baseline="0" dirty="0">
                <a:solidFill>
                  <a:srgbClr val="000000"/>
                </a:solidFill>
                <a:latin typeface="+mj-lt"/>
              </a:rPr>
              <a:t>Difference	</a:t>
            </a:r>
            <a:r>
              <a:rPr lang="tr-TR" sz="2400" b="1" i="0" u="none" strike="noStrike" baseline="0" dirty="0">
                <a:solidFill>
                  <a:srgbClr val="000000"/>
                </a:solidFill>
                <a:latin typeface="+mj-lt"/>
              </a:rPr>
              <a:t>	</a:t>
            </a:r>
            <a:r>
              <a:rPr lang="en-GB" sz="2400" b="1" i="0" u="none" strike="noStrike" baseline="0" dirty="0">
                <a:solidFill>
                  <a:srgbClr val="000000"/>
                </a:solidFill>
                <a:latin typeface="+mj-lt"/>
              </a:rPr>
              <a:t>95% Lower Bound</a:t>
            </a:r>
            <a:r>
              <a:rPr lang="tr-TR" sz="2400" b="1" i="0" u="none" strike="noStrike" baseline="0" dirty="0">
                <a:solidFill>
                  <a:srgbClr val="000000"/>
                </a:solidFill>
                <a:latin typeface="+mj-lt"/>
              </a:rPr>
              <a:t> </a:t>
            </a:r>
            <a:r>
              <a:rPr lang="en-GB" sz="2400" b="1" i="0" u="none" strike="noStrike" baseline="0" dirty="0">
                <a:solidFill>
                  <a:srgbClr val="000000"/>
                </a:solidFill>
                <a:latin typeface="+mj-lt"/>
              </a:rPr>
              <a:t>for Difference	</a:t>
            </a:r>
            <a:endParaRPr lang="en-GB" sz="2400" b="0" i="0" u="none" strike="noStrike" baseline="0" dirty="0">
              <a:solidFill>
                <a:srgbClr val="000000"/>
              </a:solidFill>
              <a:latin typeface="+mj-lt"/>
            </a:endParaRPr>
          </a:p>
          <a:p>
            <a:pPr algn="l"/>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13,80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10,38	</a:t>
            </a:r>
          </a:p>
          <a:p>
            <a:pPr algn="l"/>
            <a:r>
              <a:rPr lang="en-GB" sz="4000" dirty="0">
                <a:solidFill>
                  <a:srgbClr val="056EB2"/>
                </a:solidFill>
                <a:latin typeface="+mj-lt"/>
              </a:rPr>
              <a:t>Test</a:t>
            </a:r>
          </a:p>
          <a:p>
            <a:pPr algn="l"/>
            <a:r>
              <a:rPr lang="en-GB" sz="2400" b="0" i="0" u="none" strike="noStrike" baseline="0" dirty="0">
                <a:solidFill>
                  <a:srgbClr val="000000"/>
                </a:solidFill>
                <a:latin typeface="+mj-lt"/>
              </a:rPr>
              <a:t>Null hypothesis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H₀: </a:t>
            </a:r>
            <a:r>
              <a:rPr lang="el-GR" sz="2400" b="0" i="0" u="none" strike="noStrike" baseline="0" dirty="0">
                <a:solidFill>
                  <a:srgbClr val="000000"/>
                </a:solidFill>
                <a:latin typeface="+mj-lt"/>
              </a:rPr>
              <a:t>μ₁ - µ₂ = 10	</a:t>
            </a:r>
          </a:p>
          <a:p>
            <a:pPr algn="l"/>
            <a:r>
              <a:rPr lang="en-GB" sz="2400" b="0" i="0" u="none" strike="noStrike" baseline="0" dirty="0">
                <a:solidFill>
                  <a:srgbClr val="000000"/>
                </a:solidFill>
                <a:latin typeface="+mj-lt"/>
              </a:rPr>
              <a:t>Alternative hypothesis	H₁: μ₁ - µ₂ &gt; 10	</a:t>
            </a:r>
          </a:p>
          <a:p>
            <a:pPr algn="l"/>
            <a:r>
              <a:rPr lang="en-GB" sz="2400" b="1" i="0" u="none" strike="noStrike" baseline="0" dirty="0">
                <a:solidFill>
                  <a:srgbClr val="000000"/>
                </a:solidFill>
                <a:latin typeface="+mj-lt"/>
              </a:rPr>
              <a:t>T-Value	DF</a:t>
            </a:r>
            <a:r>
              <a:rPr lang="tr-TR" sz="2400" b="1" i="0" u="none" strike="noStrike" baseline="0" dirty="0">
                <a:solidFill>
                  <a:srgbClr val="000000"/>
                </a:solidFill>
                <a:latin typeface="+mj-lt"/>
              </a:rPr>
              <a:t>	</a:t>
            </a:r>
            <a:r>
              <a:rPr lang="en-GB" sz="2400" b="1" i="0" u="none" strike="noStrike" baseline="0" dirty="0">
                <a:solidFill>
                  <a:srgbClr val="000000"/>
                </a:solidFill>
                <a:latin typeface="+mj-lt"/>
              </a:rPr>
              <a:t>	P-Value	</a:t>
            </a:r>
            <a:endParaRPr lang="en-GB" sz="2400" b="0" i="0" u="none" strike="noStrike" baseline="0" dirty="0">
              <a:solidFill>
                <a:srgbClr val="000000"/>
              </a:solidFill>
              <a:latin typeface="+mj-lt"/>
            </a:endParaRPr>
          </a:p>
          <a:p>
            <a:pPr algn="l"/>
            <a:r>
              <a:rPr lang="en-GB" sz="2400" b="0" i="0" u="none" strike="noStrike" baseline="0" dirty="0">
                <a:solidFill>
                  <a:srgbClr val="000000"/>
                </a:solidFill>
                <a:latin typeface="+mj-lt"/>
              </a:rPr>
              <a:t>1,91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22	</a:t>
            </a:r>
            <a:r>
              <a:rPr lang="tr-TR" sz="2400" b="0" i="0" u="none" strike="noStrike" baseline="0" dirty="0">
                <a:solidFill>
                  <a:srgbClr val="000000"/>
                </a:solidFill>
                <a:latin typeface="+mj-lt"/>
              </a:rPr>
              <a:t>	</a:t>
            </a:r>
            <a:r>
              <a:rPr lang="en-GB" sz="2400" b="0" i="0" u="none" strike="noStrike" baseline="0" dirty="0">
                <a:solidFill>
                  <a:srgbClr val="000000"/>
                </a:solidFill>
                <a:latin typeface="+mj-lt"/>
              </a:rPr>
              <a:t>0,035	</a:t>
            </a:r>
          </a:p>
          <a:p>
            <a:endParaRPr lang="en-GB" dirty="0">
              <a:latin typeface="+mj-lt"/>
            </a:endParaRPr>
          </a:p>
        </p:txBody>
      </p:sp>
      <p:pic>
        <p:nvPicPr>
          <p:cNvPr id="5" name="Resim 4">
            <a:extLst>
              <a:ext uri="{FF2B5EF4-FFF2-40B4-BE49-F238E27FC236}">
                <a16:creationId xmlns:a16="http://schemas.microsoft.com/office/drawing/2014/main" id="{774899D9-8EFA-2028-7391-7D872DC9989B}"/>
              </a:ext>
            </a:extLst>
          </p:cNvPr>
          <p:cNvPicPr>
            <a:picLocks noChangeAspect="1"/>
          </p:cNvPicPr>
          <p:nvPr/>
        </p:nvPicPr>
        <p:blipFill>
          <a:blip r:embed="rId2"/>
          <a:stretch>
            <a:fillRect/>
          </a:stretch>
        </p:blipFill>
        <p:spPr>
          <a:xfrm>
            <a:off x="6705600" y="379672"/>
            <a:ext cx="5486400" cy="3657600"/>
          </a:xfrm>
          <a:prstGeom prst="rect">
            <a:avLst/>
          </a:prstGeom>
        </p:spPr>
      </p:pic>
      <p:sp>
        <p:nvSpPr>
          <p:cNvPr id="19" name="Düşünce Balonu: Bulut 18">
            <a:extLst>
              <a:ext uri="{FF2B5EF4-FFF2-40B4-BE49-F238E27FC236}">
                <a16:creationId xmlns:a16="http://schemas.microsoft.com/office/drawing/2014/main" id="{B65921C1-2464-10A9-6619-12229EDF366C}"/>
              </a:ext>
            </a:extLst>
          </p:cNvPr>
          <p:cNvSpPr/>
          <p:nvPr/>
        </p:nvSpPr>
        <p:spPr>
          <a:xfrm>
            <a:off x="5868220" y="4323626"/>
            <a:ext cx="5581188" cy="2396004"/>
          </a:xfrm>
          <a:prstGeom prst="cloudCallout">
            <a:avLst>
              <a:gd name="adj1" fmla="val -40780"/>
              <a:gd name="adj2" fmla="val -7694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t>P=0,035 durumunda P&lt;0,05 bu da İddianızda haklı olduğunuzu gösteriyor. Yeni uygulama 10 dk fazla iyileştirme sağlamış </a:t>
            </a:r>
            <a:endParaRPr lang="en-GB" dirty="0">
              <a:solidFill>
                <a:schemeClr val="accent5"/>
              </a:solidFill>
            </a:endParaRPr>
          </a:p>
        </p:txBody>
      </p:sp>
      <p:grpSp>
        <p:nvGrpSpPr>
          <p:cNvPr id="20" name="Grup 19">
            <a:extLst>
              <a:ext uri="{FF2B5EF4-FFF2-40B4-BE49-F238E27FC236}">
                <a16:creationId xmlns:a16="http://schemas.microsoft.com/office/drawing/2014/main" id="{1A4695DB-22B7-FB53-370B-85FEE68C1412}"/>
              </a:ext>
            </a:extLst>
          </p:cNvPr>
          <p:cNvGrpSpPr/>
          <p:nvPr/>
        </p:nvGrpSpPr>
        <p:grpSpPr>
          <a:xfrm rot="727339">
            <a:off x="5756464" y="3403398"/>
            <a:ext cx="843888" cy="1252539"/>
            <a:chOff x="5865536" y="3117850"/>
            <a:chExt cx="843888" cy="1252539"/>
          </a:xfrm>
          <a:solidFill>
            <a:schemeClr val="accent3"/>
          </a:solidFill>
        </p:grpSpPr>
        <p:sp>
          <p:nvSpPr>
            <p:cNvPr id="21" name="Freeform 35">
              <a:extLst>
                <a:ext uri="{FF2B5EF4-FFF2-40B4-BE49-F238E27FC236}">
                  <a16:creationId xmlns:a16="http://schemas.microsoft.com/office/drawing/2014/main" id="{4FAF8052-C537-9C8D-55BB-AB76DA5612C4}"/>
                </a:ext>
              </a:extLst>
            </p:cNvPr>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2" name="Freeform 36">
              <a:extLst>
                <a:ext uri="{FF2B5EF4-FFF2-40B4-BE49-F238E27FC236}">
                  <a16:creationId xmlns:a16="http://schemas.microsoft.com/office/drawing/2014/main" id="{37A216FC-E4D7-38C3-9B09-18AE3CCC769A}"/>
                </a:ext>
              </a:extLst>
            </p:cNvPr>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3" name="Freeform 37">
              <a:extLst>
                <a:ext uri="{FF2B5EF4-FFF2-40B4-BE49-F238E27FC236}">
                  <a16:creationId xmlns:a16="http://schemas.microsoft.com/office/drawing/2014/main" id="{28BF3705-13AE-FD99-C920-4C2E996B54C9}"/>
                </a:ext>
              </a:extLst>
            </p:cNvPr>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4" name="Freeform 38">
              <a:extLst>
                <a:ext uri="{FF2B5EF4-FFF2-40B4-BE49-F238E27FC236}">
                  <a16:creationId xmlns:a16="http://schemas.microsoft.com/office/drawing/2014/main" id="{3B6B12E3-FB03-1D86-F190-07C370D5C02D}"/>
                </a:ext>
              </a:extLst>
            </p:cNvPr>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5" name="Freeform 39">
              <a:extLst>
                <a:ext uri="{FF2B5EF4-FFF2-40B4-BE49-F238E27FC236}">
                  <a16:creationId xmlns:a16="http://schemas.microsoft.com/office/drawing/2014/main" id="{E93FCA3A-8EA5-3F7F-5BE4-A7B45213CB1E}"/>
                </a:ext>
              </a:extLst>
            </p:cNvPr>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26" name="Freeform 40">
              <a:extLst>
                <a:ext uri="{FF2B5EF4-FFF2-40B4-BE49-F238E27FC236}">
                  <a16:creationId xmlns:a16="http://schemas.microsoft.com/office/drawing/2014/main" id="{B2029454-0677-C51E-E074-CF0A5128980F}"/>
                </a:ext>
              </a:extLst>
            </p:cNvPr>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
        <p:nvSpPr>
          <p:cNvPr id="6" name="Dikdörtgen: Köşeleri Yuvarlatılmış 5">
            <a:extLst>
              <a:ext uri="{FF2B5EF4-FFF2-40B4-BE49-F238E27FC236}">
                <a16:creationId xmlns:a16="http://schemas.microsoft.com/office/drawing/2014/main" id="{F4A2F072-1278-8046-E1C5-21E2BC63B601}"/>
              </a:ext>
            </a:extLst>
          </p:cNvPr>
          <p:cNvSpPr/>
          <p:nvPr/>
        </p:nvSpPr>
        <p:spPr>
          <a:xfrm>
            <a:off x="2421152" y="6234711"/>
            <a:ext cx="811272"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7" name="Dikdörtgen: Köşeleri Yuvarlatılmış 6">
            <a:extLst>
              <a:ext uri="{FF2B5EF4-FFF2-40B4-BE49-F238E27FC236}">
                <a16:creationId xmlns:a16="http://schemas.microsoft.com/office/drawing/2014/main" id="{30981313-B369-233A-F879-090E0492EB4C}"/>
              </a:ext>
            </a:extLst>
          </p:cNvPr>
          <p:cNvSpPr/>
          <p:nvPr/>
        </p:nvSpPr>
        <p:spPr>
          <a:xfrm>
            <a:off x="3178567" y="4709565"/>
            <a:ext cx="1154181" cy="31619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00139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9F67D3C-BE01-671A-2BA7-11A13B720120}"/>
              </a:ext>
            </a:extLst>
          </p:cNvPr>
          <p:cNvSpPr>
            <a:spLocks noGrp="1"/>
          </p:cNvSpPr>
          <p:nvPr>
            <p:ph type="dt" sz="half" idx="10"/>
          </p:nvPr>
        </p:nvSpPr>
        <p:spPr/>
        <p:txBody>
          <a:bodyPr/>
          <a:lstStyle/>
          <a:p>
            <a:endParaRPr lang="tr-TR" dirty="0"/>
          </a:p>
        </p:txBody>
      </p:sp>
      <p:sp>
        <p:nvSpPr>
          <p:cNvPr id="7" name="Başlık 6">
            <a:extLst>
              <a:ext uri="{FF2B5EF4-FFF2-40B4-BE49-F238E27FC236}">
                <a16:creationId xmlns:a16="http://schemas.microsoft.com/office/drawing/2014/main" id="{1C828141-31C4-AC04-6658-164558E63399}"/>
              </a:ext>
            </a:extLst>
          </p:cNvPr>
          <p:cNvSpPr>
            <a:spLocks noGrp="1"/>
          </p:cNvSpPr>
          <p:nvPr>
            <p:ph type="title"/>
          </p:nvPr>
        </p:nvSpPr>
        <p:spPr/>
        <p:txBody>
          <a:bodyPr/>
          <a:lstStyle/>
          <a:p>
            <a:endParaRPr lang="en-GB"/>
          </a:p>
        </p:txBody>
      </p:sp>
      <p:sp>
        <p:nvSpPr>
          <p:cNvPr id="6" name="İçerik Yer Tutucusu 5"/>
          <p:cNvSpPr>
            <a:spLocks noGrp="1"/>
          </p:cNvSpPr>
          <p:nvPr>
            <p:ph idx="1"/>
          </p:nvPr>
        </p:nvSpPr>
        <p:spPr>
          <a:xfrm>
            <a:off x="884903" y="1372797"/>
            <a:ext cx="8671608" cy="3254206"/>
          </a:xfrm>
        </p:spPr>
        <p:txBody>
          <a:bodyPr anchor="ctr">
            <a:normAutofit/>
          </a:bodyPr>
          <a:lstStyle/>
          <a:p>
            <a:pPr algn="ctr"/>
            <a:r>
              <a:rPr lang="tr-TR" sz="4829" dirty="0"/>
              <a:t>ORAN TESTLERİ</a:t>
            </a:r>
          </a:p>
        </p:txBody>
      </p:sp>
      <p:sp>
        <p:nvSpPr>
          <p:cNvPr id="5" name="Slayt Numarası Yer Tutucusu 4">
            <a:extLst>
              <a:ext uri="{FF2B5EF4-FFF2-40B4-BE49-F238E27FC236}">
                <a16:creationId xmlns:a16="http://schemas.microsoft.com/office/drawing/2014/main" id="{2C302A41-CA33-A62F-BABE-DE23017A19F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93</a:t>
            </a:fld>
            <a:endParaRPr lang="tr-TR"/>
          </a:p>
        </p:txBody>
      </p:sp>
      <p:pic>
        <p:nvPicPr>
          <p:cNvPr id="4" name="Resim 3" descr="#34274 Clip Art Graphic Of An Orange Guy Character With A Set Of Numbers Ranging From 0 To 9 by Jester Ar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675540" y="3622181"/>
            <a:ext cx="3660746" cy="2823636"/>
          </a:xfrm>
          <a:prstGeom prst="rect">
            <a:avLst/>
          </a:prstGeom>
          <a:noFill/>
          <a:ln>
            <a:noFill/>
          </a:ln>
        </p:spPr>
      </p:pic>
    </p:spTree>
    <p:extLst>
      <p:ext uri="{BB962C8B-B14F-4D97-AF65-F5344CB8AC3E}">
        <p14:creationId xmlns:p14="http://schemas.microsoft.com/office/powerpoint/2010/main" val="192814417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53EFD4D-9E2A-F919-7081-F454E2D813A9}"/>
              </a:ext>
            </a:extLst>
          </p:cNvPr>
          <p:cNvSpPr>
            <a:spLocks noGrp="1"/>
          </p:cNvSpPr>
          <p:nvPr>
            <p:ph type="dt" sz="half" idx="10"/>
          </p:nvPr>
        </p:nvSpPr>
        <p:spPr/>
        <p:txBody>
          <a:bodyPr/>
          <a:lstStyle/>
          <a:p>
            <a:endParaRPr lang="tr-TR" dirty="0"/>
          </a:p>
        </p:txBody>
      </p:sp>
      <p:sp>
        <p:nvSpPr>
          <p:cNvPr id="3062786" name="Rectangle 2"/>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6885" tIns="48443" rIns="96885" bIns="48443" numCol="1" rtlCol="0" anchor="ctr" anchorCtr="0" compatLnSpc="1">
            <a:prstTxWarp prst="textNoShape">
              <a:avLst/>
            </a:prstTxWarp>
            <a:noAutofit/>
          </a:bodyPr>
          <a:lstStyle/>
          <a:p>
            <a:r>
              <a:rPr lang="tr-TR" sz="3398" dirty="0"/>
              <a:t>ORAN TESTLERİ</a:t>
            </a:r>
            <a:endParaRPr lang="en-US" sz="3398" dirty="0"/>
          </a:p>
        </p:txBody>
      </p:sp>
      <p:sp>
        <p:nvSpPr>
          <p:cNvPr id="5" name="İçerik Yer Tutucusu 4">
            <a:extLst>
              <a:ext uri="{FF2B5EF4-FFF2-40B4-BE49-F238E27FC236}">
                <a16:creationId xmlns:a16="http://schemas.microsoft.com/office/drawing/2014/main" id="{904E55C0-9AFF-03F7-5680-CF4E1C98B95A}"/>
              </a:ext>
            </a:extLst>
          </p:cNvPr>
          <p:cNvSpPr>
            <a:spLocks noGrp="1"/>
          </p:cNvSpPr>
          <p:nvPr>
            <p:ph idx="1"/>
          </p:nvPr>
        </p:nvSpPr>
        <p:spPr>
          <a:xfrm>
            <a:off x="379413" y="1194668"/>
            <a:ext cx="10972800" cy="5217748"/>
          </a:xfrm>
        </p:spPr>
        <p:txBody>
          <a:bodyPr>
            <a:normAutofit fontScale="85000" lnSpcReduction="10000"/>
          </a:bodyPr>
          <a:lstStyle/>
          <a:p>
            <a:pPr>
              <a:lnSpc>
                <a:spcPct val="120000"/>
              </a:lnSpc>
              <a:spcBef>
                <a:spcPts val="600"/>
              </a:spcBef>
            </a:pPr>
            <a:r>
              <a:rPr lang="tr-TR" b="0" noProof="0" dirty="0"/>
              <a:t>Gözlem değerinin sadece 2 olası çıktısı söz konusu olduğunda, örneğin; iyi-kötü, hatalı-hatasız, geç- zamanında, dağılım binom dağılımına uygundur. Veriler binom dağılımından geliyor ise, testler oranlar üzerine olmalıdır.</a:t>
            </a:r>
          </a:p>
          <a:p>
            <a:pPr>
              <a:spcBef>
                <a:spcPts val="1200"/>
              </a:spcBef>
            </a:pPr>
            <a:endParaRPr lang="tr-TR" sz="800" noProof="0" dirty="0"/>
          </a:p>
          <a:p>
            <a:pPr>
              <a:spcBef>
                <a:spcPts val="1200"/>
              </a:spcBef>
            </a:pPr>
            <a:r>
              <a:rPr lang="tr-TR" noProof="0" dirty="0"/>
              <a:t>1-Örnek Oran</a:t>
            </a:r>
          </a:p>
          <a:p>
            <a:pPr>
              <a:spcBef>
                <a:spcPts val="1200"/>
              </a:spcBef>
            </a:pPr>
            <a:r>
              <a:rPr lang="tr-TR" b="0" noProof="0" dirty="0"/>
              <a:t>Örneğe ait oranının belirli bir kitleye ait olup olmadığı ile ilgi oran testidir. </a:t>
            </a:r>
          </a:p>
          <a:p>
            <a:pPr>
              <a:spcBef>
                <a:spcPts val="1200"/>
              </a:spcBef>
            </a:pPr>
            <a:r>
              <a:rPr lang="tr-TR" b="0" noProof="0" dirty="0"/>
              <a:t>		</a:t>
            </a:r>
          </a:p>
          <a:p>
            <a:pPr>
              <a:spcBef>
                <a:spcPts val="1200"/>
              </a:spcBef>
            </a:pPr>
            <a:r>
              <a:rPr lang="tr-TR" noProof="0" dirty="0"/>
              <a:t>2-Örnek oran</a:t>
            </a:r>
          </a:p>
          <a:p>
            <a:pPr>
              <a:spcBef>
                <a:spcPts val="1200"/>
              </a:spcBef>
            </a:pPr>
            <a:r>
              <a:rPr lang="tr-TR" b="0" noProof="0" dirty="0"/>
              <a:t>Birbirinden bağımsız seçilmiş iki örneğe ait örnek oranlarının aynı orana sahip ana kitlelerden gelip gelmediği test edilmektedir. </a:t>
            </a:r>
          </a:p>
          <a:p>
            <a:pPr>
              <a:spcBef>
                <a:spcPts val="1200"/>
              </a:spcBef>
            </a:pPr>
            <a:r>
              <a:rPr lang="tr-TR" b="0" noProof="0" dirty="0"/>
              <a:t>		</a:t>
            </a:r>
          </a:p>
          <a:p>
            <a:pPr>
              <a:spcBef>
                <a:spcPts val="1200"/>
              </a:spcBef>
            </a:pPr>
            <a:endParaRPr lang="tr-TR" b="0" noProof="0" dirty="0"/>
          </a:p>
          <a:p>
            <a:pPr>
              <a:spcBef>
                <a:spcPts val="1200"/>
              </a:spcBef>
            </a:pPr>
            <a:r>
              <a:rPr lang="tr-TR" b="0" noProof="0" dirty="0"/>
              <a:t>	P1 Elektrikli araçların arıza oranı ve P2 Gazlı araçların arıza oranlarını göstermektedir.</a:t>
            </a:r>
          </a:p>
        </p:txBody>
      </p:sp>
      <p:sp>
        <p:nvSpPr>
          <p:cNvPr id="4" name="Slayt Numarası Yer Tutucusu 3">
            <a:extLst>
              <a:ext uri="{FF2B5EF4-FFF2-40B4-BE49-F238E27FC236}">
                <a16:creationId xmlns:a16="http://schemas.microsoft.com/office/drawing/2014/main" id="{869DD9C3-8DB9-026C-19E4-3D4CE9A509D5}"/>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94</a:t>
            </a:fld>
            <a:endParaRPr lang="tr-TR"/>
          </a:p>
        </p:txBody>
      </p:sp>
      <p:grpSp>
        <p:nvGrpSpPr>
          <p:cNvPr id="15" name="Grup 14">
            <a:extLst>
              <a:ext uri="{FF2B5EF4-FFF2-40B4-BE49-F238E27FC236}">
                <a16:creationId xmlns:a16="http://schemas.microsoft.com/office/drawing/2014/main" id="{F16D4212-7910-3D34-A16C-8F2D9AF90A4E}"/>
              </a:ext>
            </a:extLst>
          </p:cNvPr>
          <p:cNvGrpSpPr/>
          <p:nvPr/>
        </p:nvGrpSpPr>
        <p:grpSpPr>
          <a:xfrm>
            <a:off x="6756409" y="3433842"/>
            <a:ext cx="3515936" cy="739400"/>
            <a:chOff x="5152060" y="3212790"/>
            <a:chExt cx="3515936" cy="739400"/>
          </a:xfrm>
        </p:grpSpPr>
        <p:grpSp>
          <p:nvGrpSpPr>
            <p:cNvPr id="9" name="Grup 8">
              <a:extLst>
                <a:ext uri="{FF2B5EF4-FFF2-40B4-BE49-F238E27FC236}">
                  <a16:creationId xmlns:a16="http://schemas.microsoft.com/office/drawing/2014/main" id="{FDD73774-46C0-A8CC-B88B-1559C4B94946}"/>
                </a:ext>
              </a:extLst>
            </p:cNvPr>
            <p:cNvGrpSpPr/>
            <p:nvPr/>
          </p:nvGrpSpPr>
          <p:grpSpPr>
            <a:xfrm>
              <a:off x="5152060" y="3547271"/>
              <a:ext cx="3515936" cy="404919"/>
              <a:chOff x="7617588" y="1454803"/>
              <a:chExt cx="3515936" cy="404919"/>
            </a:xfrm>
          </p:grpSpPr>
          <mc:AlternateContent xmlns:mc="http://schemas.openxmlformats.org/markup-compatibility/2006" xmlns:a14="http://schemas.microsoft.com/office/drawing/2010/main">
            <mc:Choice Requires="a14">
              <p:sp>
                <p:nvSpPr>
                  <p:cNvPr id="10" name="Rectangle 20">
                    <a:extLst>
                      <a:ext uri="{FF2B5EF4-FFF2-40B4-BE49-F238E27FC236}">
                        <a16:creationId xmlns:a16="http://schemas.microsoft.com/office/drawing/2014/main" id="{C4AA0EC4-BEE9-D749-9E34-0D0BF99AA1CC}"/>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0" name="Rectangle 20">
                    <a:extLst>
                      <a:ext uri="{FF2B5EF4-FFF2-40B4-BE49-F238E27FC236}">
                        <a16:creationId xmlns:a16="http://schemas.microsoft.com/office/drawing/2014/main" id="{C4AA0EC4-BEE9-D749-9E34-0D0BF99AA1CC}"/>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3"/>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Metin kutusu 10">
                    <a:extLst>
                      <a:ext uri="{FF2B5EF4-FFF2-40B4-BE49-F238E27FC236}">
                        <a16:creationId xmlns:a16="http://schemas.microsoft.com/office/drawing/2014/main" id="{BE97F141-49A8-CD08-F2F7-BCDE095320D9}"/>
                      </a:ext>
                    </a:extLst>
                  </p:cNvPr>
                  <p:cNvSpPr txBox="1"/>
                  <p:nvPr/>
                </p:nvSpPr>
                <p:spPr>
                  <a:xfrm>
                    <a:off x="8348787" y="1454803"/>
                    <a:ext cx="2784737" cy="404919"/>
                  </a:xfrm>
                  <a:prstGeom prst="rect">
                    <a:avLst/>
                  </a:prstGeom>
                  <a:noFill/>
                  <a:ln>
                    <a:noFill/>
                  </a:ln>
                </p:spPr>
                <p:txBody>
                  <a:bodyPr wrap="none" lIns="0" tIns="0" rIns="0" bIns="0" rtlCol="0">
                    <a:spAutoFit/>
                  </a:bodyPr>
                  <a:lstStyle/>
                  <a:p>
                    <a14:m>
                      <m:oMath xmlns:m="http://schemas.openxmlformats.org/officeDocument/2006/math">
                        <m:sSub>
                          <m:sSubPr>
                            <m:ctrlPr>
                              <a:rPr lang="en-GB" sz="2400" i="1" smtClean="0">
                                <a:solidFill>
                                  <a:schemeClr val="accent5"/>
                                </a:solidFill>
                                <a:latin typeface="Cambria Math" panose="02040503050406030204" pitchFamily="18" charset="0"/>
                              </a:rPr>
                            </m:ctrlPr>
                          </m:sSubPr>
                          <m:e>
                            <m:r>
                              <a:rPr lang="tr-TR" sz="2400" b="0" i="1" smtClean="0">
                                <a:solidFill>
                                  <a:schemeClr val="accent5"/>
                                </a:solidFill>
                                <a:latin typeface="Cambria Math" panose="02040503050406030204" pitchFamily="18" charset="0"/>
                              </a:rPr>
                              <m:t>𝑃</m:t>
                            </m:r>
                          </m:e>
                          <m:sub>
                            <m:r>
                              <a:rPr lang="tr-TR" sz="2400" b="0" i="1" smtClean="0">
                                <a:solidFill>
                                  <a:schemeClr val="accent5"/>
                                </a:solidFill>
                                <a:latin typeface="Cambria Math" panose="02040503050406030204" pitchFamily="18" charset="0"/>
                              </a:rPr>
                              <m:t>(</m:t>
                            </m:r>
                            <m:r>
                              <a:rPr lang="tr-TR" sz="2400" b="0" i="1" smtClean="0">
                                <a:solidFill>
                                  <a:schemeClr val="accent5"/>
                                </a:solidFill>
                                <a:latin typeface="Cambria Math" panose="02040503050406030204" pitchFamily="18" charset="0"/>
                              </a:rPr>
                              <m:t>𝑔𝑒𝑐𝑖𝑘𝑚𝑒</m:t>
                            </m:r>
                            <m:r>
                              <a:rPr lang="tr-TR" sz="2400" b="0" i="1" smtClean="0">
                                <a:solidFill>
                                  <a:schemeClr val="accent5"/>
                                </a:solidFill>
                                <a:latin typeface="Cambria Math" panose="02040503050406030204" pitchFamily="18" charset="0"/>
                              </a:rPr>
                              <m:t>) </m:t>
                            </m:r>
                          </m:sub>
                        </m:sSub>
                        <m:r>
                          <a:rPr lang="tr-TR" sz="2400" b="0" i="1" smtClean="0">
                            <a:solidFill>
                              <a:schemeClr val="accent5"/>
                            </a:solidFill>
                            <a:latin typeface="Cambria Math" panose="02040503050406030204" pitchFamily="18" charset="0"/>
                          </a:rPr>
                          <m:t>&lt;</m:t>
                        </m:r>
                        <m:r>
                          <a:rPr lang="en-GB" sz="2400" i="1" smtClean="0">
                            <a:solidFill>
                              <a:schemeClr val="accent5"/>
                            </a:solidFill>
                            <a:latin typeface="Cambria Math" panose="02040503050406030204" pitchFamily="18" charset="0"/>
                            <a:ea typeface="Cambria Math" panose="02040503050406030204" pitchFamily="18" charset="0"/>
                          </a:rPr>
                          <m:t>≠</m:t>
                        </m:r>
                        <m:r>
                          <a:rPr lang="tr-TR" sz="2400" b="0" i="1" smtClean="0">
                            <a:solidFill>
                              <a:schemeClr val="accent5"/>
                            </a:solidFill>
                            <a:latin typeface="Cambria Math" panose="02040503050406030204" pitchFamily="18" charset="0"/>
                            <a:ea typeface="Cambria Math" panose="02040503050406030204" pitchFamily="18" charset="0"/>
                          </a:rPr>
                          <m:t>&gt;</m:t>
                        </m:r>
                        <m:r>
                          <a:rPr lang="tr-TR" sz="2400" b="0" i="1" smtClean="0">
                            <a:solidFill>
                              <a:schemeClr val="accent5"/>
                            </a:solidFill>
                            <a:latin typeface="Cambria Math" panose="02040503050406030204" pitchFamily="18" charset="0"/>
                            <a:ea typeface="Cambria Math" panose="02040503050406030204" pitchFamily="18" charset="0"/>
                          </a:rPr>
                          <m:t>10</m:t>
                        </m:r>
                      </m:oMath>
                    </a14:m>
                    <a:r>
                      <a:rPr lang="tr-TR" sz="2400" dirty="0">
                        <a:solidFill>
                          <a:schemeClr val="accent5"/>
                        </a:solidFill>
                        <a:latin typeface="+mj-lt"/>
                      </a:rPr>
                      <a:t>%</a:t>
                    </a:r>
                    <a:endParaRPr lang="en-GB" sz="3600" dirty="0">
                      <a:solidFill>
                        <a:schemeClr val="accent5"/>
                      </a:solidFill>
                      <a:latin typeface="+mj-lt"/>
                    </a:endParaRPr>
                  </a:p>
                </p:txBody>
              </p:sp>
            </mc:Choice>
            <mc:Fallback xmlns="">
              <p:sp>
                <p:nvSpPr>
                  <p:cNvPr id="11" name="Metin kutusu 10">
                    <a:extLst>
                      <a:ext uri="{FF2B5EF4-FFF2-40B4-BE49-F238E27FC236}">
                        <a16:creationId xmlns:a16="http://schemas.microsoft.com/office/drawing/2014/main" id="{BE97F141-49A8-CD08-F2F7-BCDE095320D9}"/>
                      </a:ext>
                    </a:extLst>
                  </p:cNvPr>
                  <p:cNvSpPr txBox="1">
                    <a:spLocks noRot="1" noChangeAspect="1" noMove="1" noResize="1" noEditPoints="1" noAdjustHandles="1" noChangeArrowheads="1" noChangeShapeType="1" noTextEdit="1"/>
                  </p:cNvSpPr>
                  <p:nvPr/>
                </p:nvSpPr>
                <p:spPr>
                  <a:xfrm>
                    <a:off x="8348787" y="1454803"/>
                    <a:ext cx="2784737" cy="404919"/>
                  </a:xfrm>
                  <a:prstGeom prst="rect">
                    <a:avLst/>
                  </a:prstGeom>
                  <a:blipFill>
                    <a:blip r:embed="rId4"/>
                    <a:stretch>
                      <a:fillRect l="-3720" t="-23881" r="-5908" b="-34328"/>
                    </a:stretch>
                  </a:blipFill>
                  <a:ln>
                    <a:noFill/>
                  </a:ln>
                </p:spPr>
                <p:txBody>
                  <a:bodyPr/>
                  <a:lstStyle/>
                  <a:p>
                    <a:r>
                      <a:rPr lang="en-GB">
                        <a:noFill/>
                      </a:rPr>
                      <a:t> </a:t>
                    </a:r>
                  </a:p>
                </p:txBody>
              </p:sp>
            </mc:Fallback>
          </mc:AlternateContent>
        </p:grpSp>
        <p:grpSp>
          <p:nvGrpSpPr>
            <p:cNvPr id="12" name="Grup 11">
              <a:extLst>
                <a:ext uri="{FF2B5EF4-FFF2-40B4-BE49-F238E27FC236}">
                  <a16:creationId xmlns:a16="http://schemas.microsoft.com/office/drawing/2014/main" id="{75020EA0-470A-8EB5-7727-5F0B6EBE29CC}"/>
                </a:ext>
              </a:extLst>
            </p:cNvPr>
            <p:cNvGrpSpPr/>
            <p:nvPr/>
          </p:nvGrpSpPr>
          <p:grpSpPr>
            <a:xfrm>
              <a:off x="5152060" y="3212790"/>
              <a:ext cx="3054271" cy="404919"/>
              <a:chOff x="7617588" y="1454803"/>
              <a:chExt cx="3054271" cy="404919"/>
            </a:xfrm>
          </p:grpSpPr>
          <mc:AlternateContent xmlns:mc="http://schemas.openxmlformats.org/markup-compatibility/2006" xmlns:a14="http://schemas.microsoft.com/office/drawing/2010/main">
            <mc:Choice Requires="a14">
              <p:sp>
                <p:nvSpPr>
                  <p:cNvPr id="13" name="Rectangle 20">
                    <a:extLst>
                      <a:ext uri="{FF2B5EF4-FFF2-40B4-BE49-F238E27FC236}">
                        <a16:creationId xmlns:a16="http://schemas.microsoft.com/office/drawing/2014/main" id="{BA002721-46FE-A4EB-D368-B72228FE000A}"/>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𝟎</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3" name="Rectangle 20">
                    <a:extLst>
                      <a:ext uri="{FF2B5EF4-FFF2-40B4-BE49-F238E27FC236}">
                        <a16:creationId xmlns:a16="http://schemas.microsoft.com/office/drawing/2014/main" id="{BA002721-46FE-A4EB-D368-B72228FE000A}"/>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Metin kutusu 13">
                    <a:extLst>
                      <a:ext uri="{FF2B5EF4-FFF2-40B4-BE49-F238E27FC236}">
                        <a16:creationId xmlns:a16="http://schemas.microsoft.com/office/drawing/2014/main" id="{99993F2D-4552-1AAA-4FA6-DE5199CC98B5}"/>
                      </a:ext>
                    </a:extLst>
                  </p:cNvPr>
                  <p:cNvSpPr txBox="1"/>
                  <p:nvPr/>
                </p:nvSpPr>
                <p:spPr>
                  <a:xfrm>
                    <a:off x="8348787" y="1454803"/>
                    <a:ext cx="2323072" cy="404919"/>
                  </a:xfrm>
                  <a:prstGeom prst="rect">
                    <a:avLst/>
                  </a:prstGeom>
                  <a:noFill/>
                  <a:ln>
                    <a:noFill/>
                  </a:ln>
                </p:spPr>
                <p:txBody>
                  <a:bodyPr wrap="none" lIns="0" tIns="0" rIns="0" bIns="0" rtlCol="0">
                    <a:spAutoFit/>
                  </a:bodyPr>
                  <a:lstStyle/>
                  <a:p>
                    <a14:m>
                      <m:oMath xmlns:m="http://schemas.openxmlformats.org/officeDocument/2006/math">
                        <m:sSub>
                          <m:sSubPr>
                            <m:ctrlPr>
                              <a:rPr lang="en-GB" sz="2400" i="1" smtClean="0">
                                <a:solidFill>
                                  <a:schemeClr val="accent5"/>
                                </a:solidFill>
                                <a:latin typeface="Cambria Math" panose="02040503050406030204" pitchFamily="18" charset="0"/>
                              </a:rPr>
                            </m:ctrlPr>
                          </m:sSubPr>
                          <m:e>
                            <m:r>
                              <a:rPr lang="tr-TR" sz="2400" b="0" i="1" smtClean="0">
                                <a:solidFill>
                                  <a:schemeClr val="accent5"/>
                                </a:solidFill>
                                <a:latin typeface="Cambria Math" panose="02040503050406030204" pitchFamily="18" charset="0"/>
                              </a:rPr>
                              <m:t>𝑃</m:t>
                            </m:r>
                          </m:e>
                          <m:sub>
                            <m:r>
                              <a:rPr lang="tr-TR" sz="2400" b="0" i="1" smtClean="0">
                                <a:solidFill>
                                  <a:schemeClr val="accent5"/>
                                </a:solidFill>
                                <a:latin typeface="Cambria Math" panose="02040503050406030204" pitchFamily="18" charset="0"/>
                              </a:rPr>
                              <m:t>(</m:t>
                            </m:r>
                            <m:r>
                              <a:rPr lang="tr-TR" sz="2400" b="0" i="1" smtClean="0">
                                <a:solidFill>
                                  <a:schemeClr val="accent5"/>
                                </a:solidFill>
                                <a:latin typeface="Cambria Math" panose="02040503050406030204" pitchFamily="18" charset="0"/>
                              </a:rPr>
                              <m:t>𝑔𝑒𝑐𝑖𝑘𝑚𝑒</m:t>
                            </m:r>
                            <m:r>
                              <a:rPr lang="tr-TR" sz="2400" b="0" i="1" smtClean="0">
                                <a:solidFill>
                                  <a:schemeClr val="accent5"/>
                                </a:solidFill>
                                <a:latin typeface="Cambria Math" panose="02040503050406030204" pitchFamily="18" charset="0"/>
                              </a:rPr>
                              <m:t>) </m:t>
                            </m:r>
                          </m:sub>
                        </m:sSub>
                        <m:r>
                          <a:rPr lang="en-GB" sz="2400" i="1" smtClean="0">
                            <a:solidFill>
                              <a:schemeClr val="accent5"/>
                            </a:solidFill>
                            <a:latin typeface="Cambria Math" panose="02040503050406030204" pitchFamily="18" charset="0"/>
                            <a:ea typeface="Cambria Math" panose="02040503050406030204" pitchFamily="18" charset="0"/>
                          </a:rPr>
                          <m:t>=</m:t>
                        </m:r>
                        <m:r>
                          <a:rPr lang="tr-TR" sz="2400" b="0" i="1" smtClean="0">
                            <a:solidFill>
                              <a:schemeClr val="accent5"/>
                            </a:solidFill>
                            <a:latin typeface="Cambria Math" panose="02040503050406030204" pitchFamily="18" charset="0"/>
                            <a:ea typeface="Cambria Math" panose="02040503050406030204" pitchFamily="18" charset="0"/>
                          </a:rPr>
                          <m:t>10</m:t>
                        </m:r>
                      </m:oMath>
                    </a14:m>
                    <a:r>
                      <a:rPr lang="tr-TR" sz="2400" dirty="0">
                        <a:solidFill>
                          <a:schemeClr val="accent5"/>
                        </a:solidFill>
                        <a:latin typeface="+mj-lt"/>
                      </a:rPr>
                      <a:t>%</a:t>
                    </a:r>
                    <a:endParaRPr lang="en-GB" sz="3600" dirty="0">
                      <a:solidFill>
                        <a:schemeClr val="accent5"/>
                      </a:solidFill>
                      <a:latin typeface="+mj-lt"/>
                    </a:endParaRPr>
                  </a:p>
                </p:txBody>
              </p:sp>
            </mc:Choice>
            <mc:Fallback xmlns="">
              <p:sp>
                <p:nvSpPr>
                  <p:cNvPr id="14" name="Metin kutusu 13">
                    <a:extLst>
                      <a:ext uri="{FF2B5EF4-FFF2-40B4-BE49-F238E27FC236}">
                        <a16:creationId xmlns:a16="http://schemas.microsoft.com/office/drawing/2014/main" id="{99993F2D-4552-1AAA-4FA6-DE5199CC98B5}"/>
                      </a:ext>
                    </a:extLst>
                  </p:cNvPr>
                  <p:cNvSpPr txBox="1">
                    <a:spLocks noRot="1" noChangeAspect="1" noMove="1" noResize="1" noEditPoints="1" noAdjustHandles="1" noChangeArrowheads="1" noChangeShapeType="1" noTextEdit="1"/>
                  </p:cNvSpPr>
                  <p:nvPr/>
                </p:nvSpPr>
                <p:spPr>
                  <a:xfrm>
                    <a:off x="8348787" y="1454803"/>
                    <a:ext cx="2323072" cy="404919"/>
                  </a:xfrm>
                  <a:prstGeom prst="rect">
                    <a:avLst/>
                  </a:prstGeom>
                  <a:blipFill>
                    <a:blip r:embed="rId6"/>
                    <a:stretch>
                      <a:fillRect l="-4462" t="-23881" r="-7349" b="-34328"/>
                    </a:stretch>
                  </a:blipFill>
                  <a:ln>
                    <a:noFill/>
                  </a:ln>
                </p:spPr>
                <p:txBody>
                  <a:bodyPr/>
                  <a:lstStyle/>
                  <a:p>
                    <a:r>
                      <a:rPr lang="en-GB">
                        <a:noFill/>
                      </a:rPr>
                      <a:t> </a:t>
                    </a:r>
                  </a:p>
                </p:txBody>
              </p:sp>
            </mc:Fallback>
          </mc:AlternateContent>
        </p:grpSp>
      </p:grpSp>
      <p:grpSp>
        <p:nvGrpSpPr>
          <p:cNvPr id="18" name="Grup 17">
            <a:extLst>
              <a:ext uri="{FF2B5EF4-FFF2-40B4-BE49-F238E27FC236}">
                <a16:creationId xmlns:a16="http://schemas.microsoft.com/office/drawing/2014/main" id="{6CE227DC-29B3-0726-9BEC-863EEEF4DDB8}"/>
              </a:ext>
            </a:extLst>
          </p:cNvPr>
          <p:cNvGrpSpPr/>
          <p:nvPr/>
        </p:nvGrpSpPr>
        <p:grpSpPr>
          <a:xfrm>
            <a:off x="6480687" y="4873513"/>
            <a:ext cx="3534722" cy="404919"/>
            <a:chOff x="7617588" y="1454803"/>
            <a:chExt cx="3534722" cy="404919"/>
          </a:xfrm>
        </p:grpSpPr>
        <mc:AlternateContent xmlns:mc="http://schemas.openxmlformats.org/markup-compatibility/2006" xmlns:a14="http://schemas.microsoft.com/office/drawing/2010/main">
          <mc:Choice Requires="a14">
            <p:sp>
              <p:nvSpPr>
                <p:cNvPr id="19" name="Rectangle 20">
                  <a:extLst>
                    <a:ext uri="{FF2B5EF4-FFF2-40B4-BE49-F238E27FC236}">
                      <a16:creationId xmlns:a16="http://schemas.microsoft.com/office/drawing/2014/main" id="{E3C382E1-9082-B1FB-B93C-CDBE223607BD}"/>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𝟎</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9" name="Rectangle 20">
                  <a:extLst>
                    <a:ext uri="{FF2B5EF4-FFF2-40B4-BE49-F238E27FC236}">
                      <a16:creationId xmlns:a16="http://schemas.microsoft.com/office/drawing/2014/main" id="{E3C382E1-9082-B1FB-B93C-CDBE223607BD}"/>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7"/>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Metin kutusu 19">
                  <a:extLst>
                    <a:ext uri="{FF2B5EF4-FFF2-40B4-BE49-F238E27FC236}">
                      <a16:creationId xmlns:a16="http://schemas.microsoft.com/office/drawing/2014/main" id="{BA3C0A7B-99C7-50AA-E318-7B45257B44B6}"/>
                    </a:ext>
                  </a:extLst>
                </p:cNvPr>
                <p:cNvSpPr txBox="1"/>
                <p:nvPr/>
              </p:nvSpPr>
              <p:spPr>
                <a:xfrm>
                  <a:off x="8348787" y="1454803"/>
                  <a:ext cx="2803523" cy="40491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accent5"/>
                                </a:solidFill>
                                <a:latin typeface="Cambria Math" panose="02040503050406030204" pitchFamily="18" charset="0"/>
                              </a:rPr>
                            </m:ctrlPr>
                          </m:sSubPr>
                          <m:e>
                            <m:r>
                              <a:rPr lang="tr-TR" sz="2400" b="0" i="1" smtClean="0">
                                <a:solidFill>
                                  <a:schemeClr val="accent5"/>
                                </a:solidFill>
                                <a:latin typeface="Cambria Math" panose="02040503050406030204" pitchFamily="18" charset="0"/>
                              </a:rPr>
                              <m:t>𝑃</m:t>
                            </m:r>
                          </m:e>
                          <m:sub>
                            <m:r>
                              <a:rPr lang="tr-TR" sz="2400" b="0" i="1" smtClean="0">
                                <a:solidFill>
                                  <a:schemeClr val="accent5"/>
                                </a:solidFill>
                                <a:latin typeface="Cambria Math" panose="02040503050406030204" pitchFamily="18" charset="0"/>
                              </a:rPr>
                              <m:t>(</m:t>
                            </m:r>
                            <m:r>
                              <a:rPr lang="tr-TR" sz="2400" b="0" i="1" smtClean="0">
                                <a:solidFill>
                                  <a:schemeClr val="accent5"/>
                                </a:solidFill>
                                <a:latin typeface="Cambria Math" panose="02040503050406030204" pitchFamily="18" charset="0"/>
                              </a:rPr>
                              <m:t>𝑎𝑟𝚤𝑧𝑎𝐸</m:t>
                            </m:r>
                            <m:r>
                              <a:rPr lang="tr-TR" sz="2400" b="0" i="1" smtClean="0">
                                <a:solidFill>
                                  <a:schemeClr val="accent5"/>
                                </a:solidFill>
                                <a:latin typeface="Cambria Math" panose="02040503050406030204" pitchFamily="18" charset="0"/>
                              </a:rPr>
                              <m:t>) </m:t>
                            </m:r>
                          </m:sub>
                        </m:sSub>
                        <m:r>
                          <a:rPr lang="en-GB" sz="2400" i="1" smtClean="0">
                            <a:solidFill>
                              <a:schemeClr val="accent5"/>
                            </a:solidFill>
                            <a:latin typeface="Cambria Math" panose="02040503050406030204" pitchFamily="18" charset="0"/>
                            <a:ea typeface="Cambria Math" panose="02040503050406030204" pitchFamily="18" charset="0"/>
                          </a:rPr>
                          <m:t>=</m:t>
                        </m:r>
                        <m:sSub>
                          <m:sSubPr>
                            <m:ctrlPr>
                              <a:rPr lang="en-GB" sz="2400" i="1">
                                <a:solidFill>
                                  <a:schemeClr val="accent5"/>
                                </a:solidFill>
                                <a:latin typeface="Cambria Math" panose="02040503050406030204" pitchFamily="18" charset="0"/>
                              </a:rPr>
                            </m:ctrlPr>
                          </m:sSubPr>
                          <m:e>
                            <m:r>
                              <a:rPr lang="tr-TR" sz="2400" i="1">
                                <a:solidFill>
                                  <a:schemeClr val="accent5"/>
                                </a:solidFill>
                                <a:latin typeface="Cambria Math" panose="02040503050406030204" pitchFamily="18" charset="0"/>
                              </a:rPr>
                              <m:t>𝑃</m:t>
                            </m:r>
                          </m:e>
                          <m:sub>
                            <m:r>
                              <a:rPr lang="tr-TR" sz="2400" i="1">
                                <a:solidFill>
                                  <a:schemeClr val="accent5"/>
                                </a:solidFill>
                                <a:latin typeface="Cambria Math" panose="02040503050406030204" pitchFamily="18" charset="0"/>
                              </a:rPr>
                              <m:t>(</m:t>
                            </m:r>
                            <m:r>
                              <a:rPr lang="tr-TR" sz="2400" b="0" i="1" smtClean="0">
                                <a:solidFill>
                                  <a:schemeClr val="accent5"/>
                                </a:solidFill>
                                <a:latin typeface="Cambria Math" panose="02040503050406030204" pitchFamily="18" charset="0"/>
                              </a:rPr>
                              <m:t>𝑎𝑟𝚤𝑧𝑎𝐺</m:t>
                            </m:r>
                            <m:r>
                              <a:rPr lang="tr-TR" sz="2400" b="0" i="1" smtClean="0">
                                <a:solidFill>
                                  <a:schemeClr val="accent5"/>
                                </a:solidFill>
                                <a:latin typeface="Cambria Math" panose="02040503050406030204" pitchFamily="18" charset="0"/>
                              </a:rPr>
                              <m:t>) </m:t>
                            </m:r>
                          </m:sub>
                        </m:sSub>
                      </m:oMath>
                    </m:oMathPara>
                  </a14:m>
                  <a:endParaRPr lang="en-GB" sz="3600" dirty="0">
                    <a:solidFill>
                      <a:schemeClr val="accent5"/>
                    </a:solidFill>
                    <a:latin typeface="+mj-lt"/>
                  </a:endParaRPr>
                </a:p>
              </p:txBody>
            </p:sp>
          </mc:Choice>
          <mc:Fallback xmlns="">
            <p:sp>
              <p:nvSpPr>
                <p:cNvPr id="20" name="Metin kutusu 19">
                  <a:extLst>
                    <a:ext uri="{FF2B5EF4-FFF2-40B4-BE49-F238E27FC236}">
                      <a16:creationId xmlns:a16="http://schemas.microsoft.com/office/drawing/2014/main" id="{BA3C0A7B-99C7-50AA-E318-7B45257B44B6}"/>
                    </a:ext>
                  </a:extLst>
                </p:cNvPr>
                <p:cNvSpPr txBox="1">
                  <a:spLocks noRot="1" noChangeAspect="1" noMove="1" noResize="1" noEditPoints="1" noAdjustHandles="1" noChangeArrowheads="1" noChangeShapeType="1" noTextEdit="1"/>
                </p:cNvSpPr>
                <p:nvPr/>
              </p:nvSpPr>
              <p:spPr>
                <a:xfrm>
                  <a:off x="8348787" y="1454803"/>
                  <a:ext cx="2803523" cy="404919"/>
                </a:xfrm>
                <a:prstGeom prst="rect">
                  <a:avLst/>
                </a:prstGeom>
                <a:blipFill>
                  <a:blip r:embed="rId8"/>
                  <a:stretch>
                    <a:fillRect l="-1739" b="-25373"/>
                  </a:stretch>
                </a:blipFill>
                <a:ln>
                  <a:noFill/>
                </a:ln>
              </p:spPr>
              <p:txBody>
                <a:bodyPr/>
                <a:lstStyle/>
                <a:p>
                  <a:r>
                    <a:rPr lang="en-GB">
                      <a:noFill/>
                    </a:rPr>
                    <a:t> </a:t>
                  </a:r>
                </a:p>
              </p:txBody>
            </p:sp>
          </mc:Fallback>
        </mc:AlternateContent>
      </p:grpSp>
      <p:grpSp>
        <p:nvGrpSpPr>
          <p:cNvPr id="23" name="Grup 22">
            <a:extLst>
              <a:ext uri="{FF2B5EF4-FFF2-40B4-BE49-F238E27FC236}">
                <a16:creationId xmlns:a16="http://schemas.microsoft.com/office/drawing/2014/main" id="{F794AEE2-234C-59B2-61C3-FCFA6337B935}"/>
              </a:ext>
            </a:extLst>
          </p:cNvPr>
          <p:cNvGrpSpPr/>
          <p:nvPr/>
        </p:nvGrpSpPr>
        <p:grpSpPr>
          <a:xfrm>
            <a:off x="6480687" y="5284998"/>
            <a:ext cx="3996388" cy="404919"/>
            <a:chOff x="7617588" y="1454803"/>
            <a:chExt cx="3996388" cy="404919"/>
          </a:xfrm>
        </p:grpSpPr>
        <mc:AlternateContent xmlns:mc="http://schemas.openxmlformats.org/markup-compatibility/2006" xmlns:a14="http://schemas.microsoft.com/office/drawing/2010/main">
          <mc:Choice Requires="a14">
            <p:sp>
              <p:nvSpPr>
                <p:cNvPr id="24" name="Rectangle 20">
                  <a:extLst>
                    <a:ext uri="{FF2B5EF4-FFF2-40B4-BE49-F238E27FC236}">
                      <a16:creationId xmlns:a16="http://schemas.microsoft.com/office/drawing/2014/main" id="{A489CA8F-D796-5A57-8296-276E22F914A7}"/>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24" name="Rectangle 20">
                  <a:extLst>
                    <a:ext uri="{FF2B5EF4-FFF2-40B4-BE49-F238E27FC236}">
                      <a16:creationId xmlns:a16="http://schemas.microsoft.com/office/drawing/2014/main" id="{A489CA8F-D796-5A57-8296-276E22F914A7}"/>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9"/>
                  <a:stretch>
                    <a:fillRect l="-11333" b="-18033"/>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Metin kutusu 24">
                  <a:extLst>
                    <a:ext uri="{FF2B5EF4-FFF2-40B4-BE49-F238E27FC236}">
                      <a16:creationId xmlns:a16="http://schemas.microsoft.com/office/drawing/2014/main" id="{C73C0A9C-8B47-4441-7BE6-3A230E466139}"/>
                    </a:ext>
                  </a:extLst>
                </p:cNvPr>
                <p:cNvSpPr txBox="1"/>
                <p:nvPr/>
              </p:nvSpPr>
              <p:spPr>
                <a:xfrm>
                  <a:off x="8348787" y="1454803"/>
                  <a:ext cx="3265189" cy="40491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accent5"/>
                                </a:solidFill>
                                <a:latin typeface="Cambria Math" panose="02040503050406030204" pitchFamily="18" charset="0"/>
                              </a:rPr>
                            </m:ctrlPr>
                          </m:sSubPr>
                          <m:e>
                            <m:r>
                              <a:rPr lang="tr-TR" sz="2400" b="0" i="1" smtClean="0">
                                <a:solidFill>
                                  <a:schemeClr val="accent5"/>
                                </a:solidFill>
                                <a:latin typeface="Cambria Math" panose="02040503050406030204" pitchFamily="18" charset="0"/>
                              </a:rPr>
                              <m:t>𝑃</m:t>
                            </m:r>
                          </m:e>
                          <m:sub>
                            <m:r>
                              <a:rPr lang="tr-TR" sz="2400" b="0" i="1" smtClean="0">
                                <a:solidFill>
                                  <a:schemeClr val="accent5"/>
                                </a:solidFill>
                                <a:latin typeface="Cambria Math" panose="02040503050406030204" pitchFamily="18" charset="0"/>
                              </a:rPr>
                              <m:t>(</m:t>
                            </m:r>
                            <m:r>
                              <a:rPr lang="tr-TR" sz="2400" b="0" i="1" smtClean="0">
                                <a:solidFill>
                                  <a:schemeClr val="accent5"/>
                                </a:solidFill>
                                <a:latin typeface="Cambria Math" panose="02040503050406030204" pitchFamily="18" charset="0"/>
                              </a:rPr>
                              <m:t>𝑎𝑟𝚤𝑧𝑎𝐸</m:t>
                            </m:r>
                            <m:r>
                              <a:rPr lang="tr-TR" sz="2400" b="0" i="1" smtClean="0">
                                <a:solidFill>
                                  <a:schemeClr val="accent5"/>
                                </a:solidFill>
                                <a:latin typeface="Cambria Math" panose="02040503050406030204" pitchFamily="18" charset="0"/>
                              </a:rPr>
                              <m:t>) </m:t>
                            </m:r>
                          </m:sub>
                        </m:sSub>
                        <m:r>
                          <a:rPr lang="tr-TR" sz="2400" b="0" i="1" smtClean="0">
                            <a:solidFill>
                              <a:schemeClr val="accent5"/>
                            </a:solidFill>
                            <a:latin typeface="Cambria Math" panose="02040503050406030204" pitchFamily="18" charset="0"/>
                          </a:rPr>
                          <m:t>&lt;</m:t>
                        </m:r>
                        <m:r>
                          <a:rPr lang="tr-TR" sz="2400" b="0" i="1" smtClean="0">
                            <a:solidFill>
                              <a:schemeClr val="accent5"/>
                            </a:solidFill>
                            <a:latin typeface="Cambria Math" panose="02040503050406030204" pitchFamily="18" charset="0"/>
                            <a:ea typeface="Cambria Math" panose="02040503050406030204" pitchFamily="18" charset="0"/>
                          </a:rPr>
                          <m:t>≠</m:t>
                        </m:r>
                        <m:r>
                          <a:rPr lang="tr-TR" sz="2400" b="0" i="1" smtClean="0">
                            <a:solidFill>
                              <a:schemeClr val="accent5"/>
                            </a:solidFill>
                            <a:latin typeface="Cambria Math" panose="02040503050406030204" pitchFamily="18" charset="0"/>
                          </a:rPr>
                          <m:t>&gt;</m:t>
                        </m:r>
                        <m:sSub>
                          <m:sSubPr>
                            <m:ctrlPr>
                              <a:rPr lang="en-GB" sz="2400" i="1">
                                <a:solidFill>
                                  <a:schemeClr val="accent5"/>
                                </a:solidFill>
                                <a:latin typeface="Cambria Math" panose="02040503050406030204" pitchFamily="18" charset="0"/>
                              </a:rPr>
                            </m:ctrlPr>
                          </m:sSubPr>
                          <m:e>
                            <m:r>
                              <a:rPr lang="tr-TR" sz="2400" i="1">
                                <a:solidFill>
                                  <a:schemeClr val="accent5"/>
                                </a:solidFill>
                                <a:latin typeface="Cambria Math" panose="02040503050406030204" pitchFamily="18" charset="0"/>
                              </a:rPr>
                              <m:t>𝑃</m:t>
                            </m:r>
                          </m:e>
                          <m:sub>
                            <m:r>
                              <a:rPr lang="tr-TR" sz="2400" i="1">
                                <a:solidFill>
                                  <a:schemeClr val="accent5"/>
                                </a:solidFill>
                                <a:latin typeface="Cambria Math" panose="02040503050406030204" pitchFamily="18" charset="0"/>
                              </a:rPr>
                              <m:t>(</m:t>
                            </m:r>
                            <m:r>
                              <a:rPr lang="tr-TR" sz="2400" b="0" i="1" smtClean="0">
                                <a:solidFill>
                                  <a:schemeClr val="accent5"/>
                                </a:solidFill>
                                <a:latin typeface="Cambria Math" panose="02040503050406030204" pitchFamily="18" charset="0"/>
                              </a:rPr>
                              <m:t>𝑎𝑟𝚤𝑧𝑎𝐺</m:t>
                            </m:r>
                            <m:r>
                              <a:rPr lang="tr-TR" sz="2400" b="0" i="1" smtClean="0">
                                <a:solidFill>
                                  <a:schemeClr val="accent5"/>
                                </a:solidFill>
                                <a:latin typeface="Cambria Math" panose="02040503050406030204" pitchFamily="18" charset="0"/>
                              </a:rPr>
                              <m:t>) </m:t>
                            </m:r>
                          </m:sub>
                        </m:sSub>
                      </m:oMath>
                    </m:oMathPara>
                  </a14:m>
                  <a:endParaRPr lang="en-GB" sz="3600" dirty="0">
                    <a:solidFill>
                      <a:schemeClr val="accent5"/>
                    </a:solidFill>
                    <a:latin typeface="+mj-lt"/>
                  </a:endParaRPr>
                </a:p>
              </p:txBody>
            </p:sp>
          </mc:Choice>
          <mc:Fallback xmlns="">
            <p:sp>
              <p:nvSpPr>
                <p:cNvPr id="25" name="Metin kutusu 24">
                  <a:extLst>
                    <a:ext uri="{FF2B5EF4-FFF2-40B4-BE49-F238E27FC236}">
                      <a16:creationId xmlns:a16="http://schemas.microsoft.com/office/drawing/2014/main" id="{C73C0A9C-8B47-4441-7BE6-3A230E466139}"/>
                    </a:ext>
                  </a:extLst>
                </p:cNvPr>
                <p:cNvSpPr txBox="1">
                  <a:spLocks noRot="1" noChangeAspect="1" noMove="1" noResize="1" noEditPoints="1" noAdjustHandles="1" noChangeArrowheads="1" noChangeShapeType="1" noTextEdit="1"/>
                </p:cNvSpPr>
                <p:nvPr/>
              </p:nvSpPr>
              <p:spPr>
                <a:xfrm>
                  <a:off x="8348787" y="1454803"/>
                  <a:ext cx="3265189" cy="404919"/>
                </a:xfrm>
                <a:prstGeom prst="rect">
                  <a:avLst/>
                </a:prstGeom>
                <a:blipFill>
                  <a:blip r:embed="rId10"/>
                  <a:stretch>
                    <a:fillRect l="-1493" b="-25758"/>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389640712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D2BAB8B-F83C-6953-15BB-0134BD515BF7}"/>
              </a:ext>
            </a:extLst>
          </p:cNvPr>
          <p:cNvSpPr>
            <a:spLocks noGrp="1"/>
          </p:cNvSpPr>
          <p:nvPr>
            <p:ph type="dt" sz="half" idx="10"/>
          </p:nvPr>
        </p:nvSpPr>
        <p:spPr/>
        <p:txBody>
          <a:bodyPr/>
          <a:lstStyle/>
          <a:p>
            <a:endParaRPr lang="tr-TR" dirty="0"/>
          </a:p>
        </p:txBody>
      </p:sp>
      <p:pic>
        <p:nvPicPr>
          <p:cNvPr id="9" name="Resim 8">
            <a:extLst>
              <a:ext uri="{FF2B5EF4-FFF2-40B4-BE49-F238E27FC236}">
                <a16:creationId xmlns:a16="http://schemas.microsoft.com/office/drawing/2014/main" id="{5C8B1AA7-8A4F-4AB0-9C00-5F9530CA0B41}"/>
              </a:ext>
            </a:extLst>
          </p:cNvPr>
          <p:cNvPicPr>
            <a:picLocks noChangeAspect="1"/>
          </p:cNvPicPr>
          <p:nvPr/>
        </p:nvPicPr>
        <p:blipFill>
          <a:blip r:embed="rId3"/>
          <a:srcRect t="25161"/>
          <a:stretch>
            <a:fillRect/>
          </a:stretch>
        </p:blipFill>
        <p:spPr>
          <a:xfrm>
            <a:off x="9149550" y="1210001"/>
            <a:ext cx="2143125" cy="1603895"/>
          </a:xfrm>
          <a:prstGeom prst="rect">
            <a:avLst/>
          </a:prstGeom>
        </p:spPr>
      </p:pic>
      <p:sp>
        <p:nvSpPr>
          <p:cNvPr id="3064836" name="Rectangle 4"/>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6885" tIns="48443" rIns="96885" bIns="48443" numCol="1" rtlCol="0" anchor="ctr" anchorCtr="0" compatLnSpc="1">
            <a:prstTxWarp prst="textNoShape">
              <a:avLst/>
            </a:prstTxWarp>
            <a:noAutofit/>
          </a:bodyPr>
          <a:lstStyle/>
          <a:p>
            <a:r>
              <a:rPr lang="tr-TR" dirty="0"/>
              <a:t>ORAN TESTLERİ</a:t>
            </a:r>
            <a:r>
              <a:rPr lang="en-US" dirty="0"/>
              <a:t>:</a:t>
            </a:r>
            <a:r>
              <a:rPr lang="tr-TR" dirty="0"/>
              <a:t> </a:t>
            </a:r>
            <a:endParaRPr lang="en-US" dirty="0"/>
          </a:p>
        </p:txBody>
      </p:sp>
      <p:sp>
        <p:nvSpPr>
          <p:cNvPr id="5" name="İçerik Yer Tutucusu 4">
            <a:extLst>
              <a:ext uri="{FF2B5EF4-FFF2-40B4-BE49-F238E27FC236}">
                <a16:creationId xmlns:a16="http://schemas.microsoft.com/office/drawing/2014/main" id="{05ECF0DD-5E1F-2FF5-81B0-D415C0FA5D9A}"/>
              </a:ext>
            </a:extLst>
          </p:cNvPr>
          <p:cNvSpPr>
            <a:spLocks noGrp="1"/>
          </p:cNvSpPr>
          <p:nvPr>
            <p:ph idx="1"/>
          </p:nvPr>
        </p:nvSpPr>
        <p:spPr>
          <a:xfrm>
            <a:off x="673993" y="1636790"/>
            <a:ext cx="10972800" cy="4475252"/>
          </a:xfrm>
        </p:spPr>
        <p:txBody>
          <a:bodyPr>
            <a:normAutofit/>
          </a:bodyPr>
          <a:lstStyle/>
          <a:p>
            <a:pPr marL="0" marR="0" lvl="0" indent="0" algn="l" defTabSz="457200" rtl="0" eaLnBrk="1" fontAlgn="auto" latinLnBrk="0" hangingPunct="1">
              <a:lnSpc>
                <a:spcPct val="100000"/>
              </a:lnSpc>
              <a:spcBef>
                <a:spcPts val="0"/>
              </a:spcBef>
              <a:spcAft>
                <a:spcPts val="537"/>
              </a:spcAft>
              <a:buClrTx/>
              <a:buSzTx/>
              <a:buFontTx/>
              <a:buNone/>
              <a:tabLst>
                <a:tab pos="3781730" algn="l"/>
              </a:tabLst>
              <a:defRPr/>
            </a:pPr>
            <a:r>
              <a:rPr kumimoji="0" lang="tr-TR"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Kaynak</a:t>
            </a:r>
            <a:r>
              <a:rPr kumimoji="0" lang="en-US"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Müşteri raporlarından uyarlanmıştır.</a:t>
            </a:r>
            <a:endPar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endParaRPr>
          </a:p>
          <a:p>
            <a:r>
              <a:rPr kumimoji="0" lang="en-US"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PROBLEM:</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HAT-100a kullanan </a:t>
            </a:r>
            <a:r>
              <a:rPr lang="nl-NL" sz="3200" b="0" dirty="0"/>
              <a:t>"</a:t>
            </a:r>
            <a:r>
              <a:rPr lang="nl-NL" sz="2000" b="0" dirty="0">
                <a:latin typeface="+mj-lt"/>
                <a:ea typeface="Tahoma" pitchFamily="34" charset="0"/>
                <a:cs typeface="Tahoma" pitchFamily="34" charset="0"/>
              </a:rPr>
              <a:t>Otokar Kent 290 LF Otobüs</a:t>
            </a:r>
            <a:r>
              <a:rPr lang="tr-TR" sz="2000" b="0" dirty="0" err="1">
                <a:latin typeface="+mj-lt"/>
                <a:ea typeface="Tahoma" pitchFamily="34" charset="0"/>
                <a:cs typeface="Tahoma" pitchFamily="34" charset="0"/>
              </a:rPr>
              <a:t>lerinin</a:t>
            </a:r>
            <a:r>
              <a:rPr lang="tr-TR" sz="2000" b="0" dirty="0">
                <a:latin typeface="+mj-lt"/>
                <a:ea typeface="Tahoma" pitchFamily="34" charset="0"/>
                <a:cs typeface="Tahoma" pitchFamily="34" charset="0"/>
              </a:rPr>
              <a:t> alındık dan 2 yıl sonunda konfor değerlendirme oranı bilmek istiyorlar.</a:t>
            </a:r>
            <a:r>
              <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Ayrıca, diğer markalar karşısında konfor değerlendirme oranının farklı olup olmadığını merak etmektedirler. Tüm diğer otobüs markaları için tamir oranının </a:t>
            </a:r>
            <a:r>
              <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6.8% </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veya</a:t>
            </a:r>
            <a:r>
              <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0.068</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olduğu bilinmektedir.</a:t>
            </a:r>
          </a:p>
          <a:p>
            <a:endPar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endParaRPr>
          </a:p>
          <a:p>
            <a:pPr marL="0" marR="0" lvl="0" indent="0" algn="l" defTabSz="457200" rtl="0" eaLnBrk="1" fontAlgn="auto" latinLnBrk="0" hangingPunct="1">
              <a:lnSpc>
                <a:spcPct val="100000"/>
              </a:lnSpc>
              <a:spcBef>
                <a:spcPts val="0"/>
              </a:spcBef>
              <a:spcAft>
                <a:spcPts val="537"/>
              </a:spcAft>
              <a:buClrTx/>
              <a:buSzTx/>
              <a:buFontTx/>
              <a:buNone/>
              <a:tabLst/>
              <a:defRPr/>
            </a:pPr>
            <a:r>
              <a:rPr kumimoji="0" lang="en-US"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PRO</a:t>
            </a:r>
            <a:r>
              <a:rPr kumimoji="0" lang="tr-TR"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SEDÜR</a:t>
            </a:r>
            <a:r>
              <a:rPr kumimoji="0" lang="en-US"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a:t>
            </a:r>
            <a:r>
              <a:rPr kumimoji="0" lang="tr-TR"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Belirlenmiş bir zaman dilimi içinde, Hattı kullanan tüm vatandaşlara anket verilmiş. Vatandaşlar 2 yaşında otobüs konforu sorulmuştur. 2952 yanıt veren vatandaş olmuştur. Bunların 224 adedi evet konforlu diye cevap vermişlerdir.</a:t>
            </a:r>
            <a:endPar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endParaRPr>
          </a:p>
          <a:p>
            <a:pPr marL="0" marR="0" lvl="0" indent="0" algn="l" defTabSz="457200" rtl="0" eaLnBrk="1" fontAlgn="auto" latinLnBrk="0" hangingPunct="1">
              <a:lnSpc>
                <a:spcPct val="100000"/>
              </a:lnSpc>
              <a:spcBef>
                <a:spcPts val="0"/>
              </a:spcBef>
              <a:spcAft>
                <a:spcPts val="537"/>
              </a:spcAft>
              <a:buClrTx/>
              <a:buSzTx/>
              <a:buFontTx/>
              <a:buNone/>
              <a:tabLst/>
              <a:defRPr/>
            </a:pPr>
            <a:endParaRPr kumimoji="0" lang="tr-TR"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endParaRPr>
          </a:p>
          <a:p>
            <a:pPr marL="0" marR="0" lvl="0" indent="0" algn="l" defTabSz="457200" rtl="0" eaLnBrk="1" fontAlgn="auto" latinLnBrk="0" hangingPunct="1">
              <a:lnSpc>
                <a:spcPct val="100000"/>
              </a:lnSpc>
              <a:spcBef>
                <a:spcPts val="0"/>
              </a:spcBef>
              <a:spcAft>
                <a:spcPts val="537"/>
              </a:spcAft>
              <a:buClrTx/>
              <a:buSzTx/>
              <a:buFontTx/>
              <a:buNone/>
              <a:tabLst/>
              <a:defRPr/>
            </a:pPr>
            <a:r>
              <a:rPr kumimoji="0" lang="tr-TR"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ÖLÇÜM</a:t>
            </a:r>
            <a:r>
              <a:rPr kumimoji="0" lang="en-US"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a:t>
            </a:r>
            <a:r>
              <a:rPr kumimoji="0" lang="tr-TR" sz="2000" b="1"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 </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2 yaşında araçları konforu beğenip beğenmediği </a:t>
            </a:r>
            <a:r>
              <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a:t>
            </a:r>
            <a:r>
              <a:rPr kumimoji="0" lang="tr-TR"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Evet veya Hayır</a:t>
            </a:r>
            <a:r>
              <a:rPr kumimoji="0" lang="en-US" sz="2000" b="0" i="0" u="none" strike="noStrike" kern="1200" cap="none" spc="0" normalizeH="0" baseline="0" noProof="0" dirty="0">
                <a:ln>
                  <a:noFill/>
                </a:ln>
                <a:solidFill>
                  <a:srgbClr val="004047"/>
                </a:solidFill>
                <a:effectLst/>
                <a:uLnTx/>
                <a:uFillTx/>
                <a:latin typeface="+mj-lt"/>
                <a:ea typeface="Tahoma" pitchFamily="34" charset="0"/>
                <a:cs typeface="Tahoma" pitchFamily="34" charset="0"/>
              </a:rPr>
              <a:t>)</a:t>
            </a:r>
          </a:p>
        </p:txBody>
      </p:sp>
      <p:sp>
        <p:nvSpPr>
          <p:cNvPr id="4" name="Slayt Numarası Yer Tutucusu 3">
            <a:extLst>
              <a:ext uri="{FF2B5EF4-FFF2-40B4-BE49-F238E27FC236}">
                <a16:creationId xmlns:a16="http://schemas.microsoft.com/office/drawing/2014/main" id="{C2727E36-EE8A-77D3-6638-64EE1510B291}"/>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95</a:t>
            </a:fld>
            <a:endParaRPr lang="tr-TR"/>
          </a:p>
        </p:txBody>
      </p:sp>
      <p:grpSp>
        <p:nvGrpSpPr>
          <p:cNvPr id="3" name="Grup 2">
            <a:extLst>
              <a:ext uri="{FF2B5EF4-FFF2-40B4-BE49-F238E27FC236}">
                <a16:creationId xmlns:a16="http://schemas.microsoft.com/office/drawing/2014/main" id="{DA38D525-F672-7379-58A0-7FE80E85F92E}"/>
              </a:ext>
            </a:extLst>
          </p:cNvPr>
          <p:cNvGrpSpPr/>
          <p:nvPr/>
        </p:nvGrpSpPr>
        <p:grpSpPr>
          <a:xfrm>
            <a:off x="3907594" y="5700649"/>
            <a:ext cx="5632925" cy="597728"/>
            <a:chOff x="7617588" y="1334096"/>
            <a:chExt cx="5632925" cy="597728"/>
          </a:xfrm>
        </p:grpSpPr>
        <mc:AlternateContent xmlns:mc="http://schemas.openxmlformats.org/markup-compatibility/2006" xmlns:a14="http://schemas.microsoft.com/office/drawing/2010/main">
          <mc:Choice Requires="a14">
            <p:sp>
              <p:nvSpPr>
                <p:cNvPr id="6" name="Rectangle 20">
                  <a:extLst>
                    <a:ext uri="{FF2B5EF4-FFF2-40B4-BE49-F238E27FC236}">
                      <a16:creationId xmlns:a16="http://schemas.microsoft.com/office/drawing/2014/main" id="{E7C69DC8-1553-CD47-7278-470B908B03B6}"/>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2" name="Rectangle 20">
                  <a:extLst>
                    <a:ext uri="{FF2B5EF4-FFF2-40B4-BE49-F238E27FC236}">
                      <a16:creationId xmlns:a16="http://schemas.microsoft.com/office/drawing/2014/main" id="{86957C50-2AFD-7474-EA82-FFA98F656503}"/>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B590992E-E3B1-CB0B-85FC-343D692B3629}"/>
                    </a:ext>
                  </a:extLst>
                </p:cNvPr>
                <p:cNvSpPr txBox="1"/>
                <p:nvPr/>
              </p:nvSpPr>
              <p:spPr>
                <a:xfrm>
                  <a:off x="8348787" y="1334096"/>
                  <a:ext cx="4901726" cy="597728"/>
                </a:xfrm>
                <a:prstGeom prst="rect">
                  <a:avLst/>
                </a:prstGeom>
                <a:noFill/>
                <a:ln>
                  <a:noFill/>
                </a:ln>
              </p:spPr>
              <p:txBody>
                <a:bodyPr wrap="none" lIns="0" tIns="0" rIns="0" bIns="0" rtlCol="0">
                  <a:spAutoFit/>
                </a:bodyPr>
                <a:lstStyle/>
                <a:p>
                  <a14:m>
                    <m:oMath xmlns:m="http://schemas.openxmlformats.org/officeDocument/2006/math">
                      <m:sSub>
                        <m:sSubPr>
                          <m:ctrlPr>
                            <a:rPr lang="en-GB" sz="3600" i="1" smtClean="0">
                              <a:solidFill>
                                <a:schemeClr val="accent5"/>
                              </a:solidFill>
                              <a:latin typeface="Cambria Math" panose="02040503050406030204" pitchFamily="18" charset="0"/>
                            </a:rPr>
                          </m:ctrlPr>
                        </m:sSubPr>
                        <m:e>
                          <m:r>
                            <a:rPr lang="tr-TR" sz="3600" b="0" i="1" smtClean="0">
                              <a:solidFill>
                                <a:schemeClr val="accent5"/>
                              </a:solidFill>
                              <a:latin typeface="Cambria Math" panose="02040503050406030204" pitchFamily="18" charset="0"/>
                            </a:rPr>
                            <m:t>𝑃</m:t>
                          </m:r>
                        </m:e>
                        <m:sub>
                          <m:r>
                            <a:rPr lang="tr-TR" sz="3600" b="0" i="1" smtClean="0">
                              <a:solidFill>
                                <a:schemeClr val="accent5"/>
                              </a:solidFill>
                              <a:latin typeface="Cambria Math" panose="02040503050406030204" pitchFamily="18" charset="0"/>
                              <a:ea typeface="Cambria Math" panose="02040503050406030204" pitchFamily="18" charset="0"/>
                            </a:rPr>
                            <m:t>290</m:t>
                          </m:r>
                          <m:r>
                            <a:rPr lang="tr-TR" sz="3600" b="0" i="1" smtClean="0">
                              <a:solidFill>
                                <a:schemeClr val="accent5"/>
                              </a:solidFill>
                              <a:latin typeface="Cambria Math" panose="02040503050406030204" pitchFamily="18" charset="0"/>
                              <a:ea typeface="Cambria Math" panose="02040503050406030204" pitchFamily="18" charset="0"/>
                            </a:rPr>
                            <m:t>𝐿𝐹</m:t>
                          </m:r>
                          <m:r>
                            <a:rPr lang="tr-TR" sz="3600" b="0" i="1" smtClean="0">
                              <a:solidFill>
                                <a:schemeClr val="accent5"/>
                              </a:solidFill>
                              <a:latin typeface="Cambria Math" panose="02040503050406030204" pitchFamily="18" charset="0"/>
                              <a:ea typeface="Cambria Math" panose="02040503050406030204" pitchFamily="18" charset="0"/>
                            </a:rPr>
                            <m:t> </m:t>
                          </m:r>
                          <m:r>
                            <a:rPr lang="tr-TR" sz="3600" b="0" i="1" smtClean="0">
                              <a:solidFill>
                                <a:schemeClr val="accent5"/>
                              </a:solidFill>
                              <a:latin typeface="Cambria Math" panose="02040503050406030204" pitchFamily="18" charset="0"/>
                              <a:ea typeface="Cambria Math" panose="02040503050406030204" pitchFamily="18" charset="0"/>
                            </a:rPr>
                            <m:t>𝑚𝑒𝑛𝑢𝑛𝑖𝑦𝑒𝑡</m:t>
                          </m:r>
                        </m:sub>
                      </m:sSub>
                      <m:r>
                        <a:rPr lang="tr-TR" sz="3600" b="0" i="1" smtClean="0">
                          <a:solidFill>
                            <a:schemeClr val="accent5"/>
                          </a:solidFill>
                          <a:latin typeface="Cambria Math" panose="02040503050406030204" pitchFamily="18" charset="0"/>
                        </a:rPr>
                        <m:t>&gt;</m:t>
                      </m:r>
                    </m:oMath>
                  </a14:m>
                  <a:r>
                    <a:rPr lang="tr-TR" sz="3600" dirty="0">
                      <a:solidFill>
                        <a:schemeClr val="accent5"/>
                      </a:solidFill>
                      <a:latin typeface="+mj-lt"/>
                    </a:rPr>
                    <a:t> 0,068</a:t>
                  </a:r>
                  <a:endParaRPr lang="en-GB" sz="3600" dirty="0">
                    <a:solidFill>
                      <a:schemeClr val="accent5"/>
                    </a:solidFill>
                    <a:latin typeface="+mj-lt"/>
                  </a:endParaRPr>
                </a:p>
              </p:txBody>
            </p:sp>
          </mc:Choice>
          <mc:Fallback xmlns="">
            <p:sp>
              <p:nvSpPr>
                <p:cNvPr id="7" name="Metin kutusu 6">
                  <a:extLst>
                    <a:ext uri="{FF2B5EF4-FFF2-40B4-BE49-F238E27FC236}">
                      <a16:creationId xmlns:a16="http://schemas.microsoft.com/office/drawing/2014/main" id="{B590992E-E3B1-CB0B-85FC-343D692B3629}"/>
                    </a:ext>
                  </a:extLst>
                </p:cNvPr>
                <p:cNvSpPr txBox="1">
                  <a:spLocks noRot="1" noChangeAspect="1" noMove="1" noResize="1" noEditPoints="1" noAdjustHandles="1" noChangeArrowheads="1" noChangeShapeType="1" noTextEdit="1"/>
                </p:cNvSpPr>
                <p:nvPr/>
              </p:nvSpPr>
              <p:spPr>
                <a:xfrm>
                  <a:off x="8348787" y="1334096"/>
                  <a:ext cx="4901726" cy="597728"/>
                </a:xfrm>
                <a:prstGeom prst="rect">
                  <a:avLst/>
                </a:prstGeom>
                <a:blipFill>
                  <a:blip r:embed="rId6"/>
                  <a:stretch>
                    <a:fillRect t="-24490" r="-4726" b="-37755"/>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7884245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7CC31E0-026A-C641-BBCB-5338E475C839}"/>
              </a:ext>
            </a:extLst>
          </p:cNvPr>
          <p:cNvSpPr>
            <a:spLocks noGrp="1"/>
          </p:cNvSpPr>
          <p:nvPr>
            <p:ph type="dt" sz="half" idx="10"/>
          </p:nvPr>
        </p:nvSpPr>
        <p:spPr/>
        <p:txBody>
          <a:bodyPr/>
          <a:lstStyle/>
          <a:p>
            <a:endParaRPr lang="tr-TR" dirty="0"/>
          </a:p>
        </p:txBody>
      </p:sp>
      <p:sp>
        <p:nvSpPr>
          <p:cNvPr id="3066889" name="Rectangle 9"/>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6885" tIns="48443" rIns="96885" bIns="48443" numCol="1" rtlCol="0" anchor="ctr" anchorCtr="0" compatLnSpc="1">
            <a:prstTxWarp prst="textNoShape">
              <a:avLst/>
            </a:prstTxWarp>
            <a:noAutofit/>
          </a:bodyPr>
          <a:lstStyle/>
          <a:p>
            <a:r>
              <a:rPr lang="tr-TR" dirty="0"/>
              <a:t>ORAN TESTLERİ</a:t>
            </a:r>
            <a:r>
              <a:rPr lang="en-US" dirty="0"/>
              <a:t>:</a:t>
            </a:r>
            <a:r>
              <a:rPr lang="tr-TR" dirty="0"/>
              <a:t> </a:t>
            </a:r>
            <a:endParaRPr lang="en-US" dirty="0"/>
          </a:p>
        </p:txBody>
      </p:sp>
      <p:sp>
        <p:nvSpPr>
          <p:cNvPr id="6" name="İçerik Yer Tutucusu 5">
            <a:extLst>
              <a:ext uri="{FF2B5EF4-FFF2-40B4-BE49-F238E27FC236}">
                <a16:creationId xmlns:a16="http://schemas.microsoft.com/office/drawing/2014/main" id="{A71919C0-A480-29FA-5590-7E23D87E2D9B}"/>
              </a:ext>
            </a:extLst>
          </p:cNvPr>
          <p:cNvSpPr>
            <a:spLocks noGrp="1"/>
          </p:cNvSpPr>
          <p:nvPr>
            <p:ph idx="1"/>
          </p:nvPr>
        </p:nvSpPr>
        <p:spPr>
          <a:xfrm>
            <a:off x="527394" y="1195268"/>
            <a:ext cx="10972800" cy="4889981"/>
          </a:xfrm>
        </p:spPr>
        <p:txBody>
          <a:bodyPr/>
          <a:lstStyle/>
          <a:p>
            <a:endParaRPr lang="en-GB" dirty="0"/>
          </a:p>
        </p:txBody>
      </p:sp>
      <p:sp>
        <p:nvSpPr>
          <p:cNvPr id="5" name="Slayt Numarası Yer Tutucusu 4">
            <a:extLst>
              <a:ext uri="{FF2B5EF4-FFF2-40B4-BE49-F238E27FC236}">
                <a16:creationId xmlns:a16="http://schemas.microsoft.com/office/drawing/2014/main" id="{A8E96CFD-C075-60A1-4066-4D4414A63A00}"/>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96</a:t>
            </a:fld>
            <a:endParaRPr lang="tr-TR"/>
          </a:p>
        </p:txBody>
      </p:sp>
      <p:pic>
        <p:nvPicPr>
          <p:cNvPr id="8" name="Resim 7">
            <a:extLst>
              <a:ext uri="{FF2B5EF4-FFF2-40B4-BE49-F238E27FC236}">
                <a16:creationId xmlns:a16="http://schemas.microsoft.com/office/drawing/2014/main" id="{09F922F2-C285-F0F9-9095-59DF07851165}"/>
              </a:ext>
            </a:extLst>
          </p:cNvPr>
          <p:cNvPicPr>
            <a:picLocks noChangeAspect="1"/>
          </p:cNvPicPr>
          <p:nvPr/>
        </p:nvPicPr>
        <p:blipFill>
          <a:blip r:embed="rId3"/>
          <a:stretch>
            <a:fillRect/>
          </a:stretch>
        </p:blipFill>
        <p:spPr>
          <a:xfrm>
            <a:off x="452761" y="1015588"/>
            <a:ext cx="7466858" cy="5249340"/>
          </a:xfrm>
          <a:prstGeom prst="rect">
            <a:avLst/>
          </a:prstGeom>
        </p:spPr>
      </p:pic>
      <p:pic>
        <p:nvPicPr>
          <p:cNvPr id="12" name="Resim 11">
            <a:extLst>
              <a:ext uri="{FF2B5EF4-FFF2-40B4-BE49-F238E27FC236}">
                <a16:creationId xmlns:a16="http://schemas.microsoft.com/office/drawing/2014/main" id="{C9EC896D-C98C-9806-8548-E2DC6D09C5E2}"/>
              </a:ext>
            </a:extLst>
          </p:cNvPr>
          <p:cNvPicPr>
            <a:picLocks noChangeAspect="1"/>
          </p:cNvPicPr>
          <p:nvPr/>
        </p:nvPicPr>
        <p:blipFill>
          <a:blip r:embed="rId4"/>
          <a:stretch>
            <a:fillRect/>
          </a:stretch>
        </p:blipFill>
        <p:spPr>
          <a:xfrm>
            <a:off x="5070808" y="1662471"/>
            <a:ext cx="6668431" cy="4115374"/>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id="{A3A76F2B-026E-BB8D-62BA-1F98C5DDB3ED}"/>
              </a:ext>
            </a:extLst>
          </p:cNvPr>
          <p:cNvPicPr>
            <a:picLocks noChangeAspect="1"/>
          </p:cNvPicPr>
          <p:nvPr/>
        </p:nvPicPr>
        <p:blipFill>
          <a:blip r:embed="rId3"/>
          <a:srcRect l="43971" t="34067" r="23214" b="50205"/>
          <a:stretch>
            <a:fillRect/>
          </a:stretch>
        </p:blipFill>
        <p:spPr>
          <a:xfrm>
            <a:off x="3736206" y="2802963"/>
            <a:ext cx="2450237" cy="825623"/>
          </a:xfrm>
          <a:prstGeom prst="rect">
            <a:avLst/>
          </a:prstGeom>
        </p:spPr>
      </p:pic>
      <p:pic>
        <p:nvPicPr>
          <p:cNvPr id="14" name="Grafik 13" descr="İki Kez Dokunma Hareketi düz dolguyla">
            <a:extLst>
              <a:ext uri="{FF2B5EF4-FFF2-40B4-BE49-F238E27FC236}">
                <a16:creationId xmlns:a16="http://schemas.microsoft.com/office/drawing/2014/main" id="{3F952558-1093-4CE3-AFF1-642AD7102D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1248265" y="1332573"/>
            <a:ext cx="659795" cy="659795"/>
          </a:xfrm>
          <a:prstGeom prst="rect">
            <a:avLst/>
          </a:prstGeom>
        </p:spPr>
      </p:pic>
      <p:pic>
        <p:nvPicPr>
          <p:cNvPr id="15" name="Grafik 14" descr="Ok: Sağa döndür düz dolguyla">
            <a:extLst>
              <a:ext uri="{FF2B5EF4-FFF2-40B4-BE49-F238E27FC236}">
                <a16:creationId xmlns:a16="http://schemas.microsoft.com/office/drawing/2014/main" id="{7617F1D4-B1CC-2720-96D4-8B0D40E07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969871">
            <a:off x="4458340" y="1632518"/>
            <a:ext cx="1404523" cy="1351011"/>
          </a:xfrm>
          <a:prstGeom prst="rect">
            <a:avLst/>
          </a:prstGeom>
        </p:spPr>
      </p:pic>
      <p:pic>
        <p:nvPicPr>
          <p:cNvPr id="16" name="Grafik 15" descr="Karalama düz dolguyla">
            <a:extLst>
              <a:ext uri="{FF2B5EF4-FFF2-40B4-BE49-F238E27FC236}">
                <a16:creationId xmlns:a16="http://schemas.microsoft.com/office/drawing/2014/main" id="{7FFD9BBB-5ADD-79CC-D959-8C718FA127E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21276775">
            <a:off x="8833754" y="2225229"/>
            <a:ext cx="659795" cy="659795"/>
          </a:xfrm>
          <a:prstGeom prst="rect">
            <a:avLst/>
          </a:prstGeom>
        </p:spPr>
      </p:pic>
      <p:pic>
        <p:nvPicPr>
          <p:cNvPr id="17" name="Grafik 16" descr="Karalama düz dolguyla">
            <a:extLst>
              <a:ext uri="{FF2B5EF4-FFF2-40B4-BE49-F238E27FC236}">
                <a16:creationId xmlns:a16="http://schemas.microsoft.com/office/drawing/2014/main" id="{AEB93A5D-4E0C-3171-13E3-EA3A329A408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21276775">
            <a:off x="9065357" y="2674480"/>
            <a:ext cx="659795" cy="659795"/>
          </a:xfrm>
          <a:prstGeom prst="rect">
            <a:avLst/>
          </a:prstGeom>
        </p:spPr>
      </p:pic>
      <p:pic>
        <p:nvPicPr>
          <p:cNvPr id="18" name="Grafik 17" descr="İki Kez Dokunma Hareketi düz dolguyla">
            <a:extLst>
              <a:ext uri="{FF2B5EF4-FFF2-40B4-BE49-F238E27FC236}">
                <a16:creationId xmlns:a16="http://schemas.microsoft.com/office/drawing/2014/main" id="{B6C0B73E-635D-6D22-87D7-5D24E4A4A8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10125279" y="4418969"/>
            <a:ext cx="659795" cy="659795"/>
          </a:xfrm>
          <a:prstGeom prst="rect">
            <a:avLst/>
          </a:prstGeom>
        </p:spPr>
      </p:pic>
      <p:pic>
        <p:nvPicPr>
          <p:cNvPr id="20" name="Resim 19">
            <a:extLst>
              <a:ext uri="{FF2B5EF4-FFF2-40B4-BE49-F238E27FC236}">
                <a16:creationId xmlns:a16="http://schemas.microsoft.com/office/drawing/2014/main" id="{B94619A8-0CEF-1A2C-0349-1376D501F949}"/>
              </a:ext>
            </a:extLst>
          </p:cNvPr>
          <p:cNvPicPr>
            <a:picLocks noChangeAspect="1"/>
          </p:cNvPicPr>
          <p:nvPr/>
        </p:nvPicPr>
        <p:blipFill>
          <a:blip r:embed="rId11"/>
          <a:stretch>
            <a:fillRect/>
          </a:stretch>
        </p:blipFill>
        <p:spPr>
          <a:xfrm>
            <a:off x="2012506" y="5195529"/>
            <a:ext cx="3020985" cy="1586524"/>
          </a:xfrm>
          <a:prstGeom prst="rect">
            <a:avLst/>
          </a:prstGeom>
          <a:ln>
            <a:noFill/>
          </a:ln>
          <a:effectLst>
            <a:outerShdw blurRad="292100" dist="139700" dir="2700000" algn="tl" rotWithShape="0">
              <a:srgbClr val="333333">
                <a:alpha val="65000"/>
              </a:srgbClr>
            </a:outerShdw>
          </a:effectLst>
        </p:spPr>
      </p:pic>
      <p:sp>
        <p:nvSpPr>
          <p:cNvPr id="22" name="Ok: Sol 21">
            <a:extLst>
              <a:ext uri="{FF2B5EF4-FFF2-40B4-BE49-F238E27FC236}">
                <a16:creationId xmlns:a16="http://schemas.microsoft.com/office/drawing/2014/main" id="{A65068EA-DA0F-2D26-9262-F080A14146A5}"/>
              </a:ext>
            </a:extLst>
          </p:cNvPr>
          <p:cNvSpPr/>
          <p:nvPr/>
        </p:nvSpPr>
        <p:spPr>
          <a:xfrm rot="20644639">
            <a:off x="4281411" y="4968623"/>
            <a:ext cx="1653424" cy="367128"/>
          </a:xfrm>
          <a:prstGeom prst="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pic>
        <p:nvPicPr>
          <p:cNvPr id="23" name="Grafik 22" descr="İki Kez Dokunma Hareketi düz dolguyla">
            <a:extLst>
              <a:ext uri="{FF2B5EF4-FFF2-40B4-BE49-F238E27FC236}">
                <a16:creationId xmlns:a16="http://schemas.microsoft.com/office/drawing/2014/main" id="{637DDB2F-D916-5D2F-C1E8-572B0F1957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2730">
            <a:off x="9485133" y="5422064"/>
            <a:ext cx="659795" cy="659795"/>
          </a:xfrm>
          <a:prstGeom prst="rect">
            <a:avLst/>
          </a:prstGeom>
        </p:spPr>
      </p:pic>
      <p:sp>
        <p:nvSpPr>
          <p:cNvPr id="3" name="Dikdörtgen 2">
            <a:extLst>
              <a:ext uri="{FF2B5EF4-FFF2-40B4-BE49-F238E27FC236}">
                <a16:creationId xmlns:a16="http://schemas.microsoft.com/office/drawing/2014/main" id="{151B7513-ABB8-923A-9E53-511CD4288E27}"/>
              </a:ext>
            </a:extLst>
          </p:cNvPr>
          <p:cNvSpPr/>
          <p:nvPr/>
        </p:nvSpPr>
        <p:spPr>
          <a:xfrm>
            <a:off x="5837036" y="4853883"/>
            <a:ext cx="4496372" cy="144012"/>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268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a:extLst>
              <a:ext uri="{FF2B5EF4-FFF2-40B4-BE49-F238E27FC236}">
                <a16:creationId xmlns:a16="http://schemas.microsoft.com/office/drawing/2014/main" id="{005E3082-5B10-7E02-32E7-65FCAF2DDAD5}"/>
              </a:ext>
            </a:extLst>
          </p:cNvPr>
          <p:cNvSpPr txBox="1"/>
          <p:nvPr/>
        </p:nvSpPr>
        <p:spPr>
          <a:xfrm>
            <a:off x="6110529" y="4196960"/>
            <a:ext cx="5022166" cy="2424232"/>
          </a:xfrm>
          <a:prstGeom prst="snip2DiagRect">
            <a:avLst/>
          </a:prstGeom>
          <a:solidFill>
            <a:srgbClr val="F6C0D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r-TR" dirty="0" err="1">
                <a:latin typeface="+mj-lt"/>
              </a:rPr>
              <a:t>Minitab</a:t>
            </a:r>
            <a:r>
              <a:rPr lang="tr-TR" dirty="0">
                <a:latin typeface="+mj-lt"/>
              </a:rPr>
              <a:t> 1-proportion testinde grafik çizmez </a:t>
            </a:r>
          </a:p>
          <a:p>
            <a:endParaRPr lang="tr-TR" dirty="0">
              <a:latin typeface="+mj-lt"/>
            </a:endParaRPr>
          </a:p>
          <a:p>
            <a:r>
              <a:rPr lang="tr-TR" dirty="0">
                <a:latin typeface="+mj-lt"/>
              </a:rPr>
              <a:t>P değerinde ayırt edilemeyen farklar için P </a:t>
            </a:r>
            <a:r>
              <a:rPr lang="tr-TR" dirty="0" err="1">
                <a:latin typeface="+mj-lt"/>
              </a:rPr>
              <a:t>bound’a</a:t>
            </a:r>
            <a:r>
              <a:rPr lang="tr-TR" dirty="0">
                <a:latin typeface="+mj-lt"/>
              </a:rPr>
              <a:t> bakılır bu örnekte p </a:t>
            </a:r>
            <a:r>
              <a:rPr lang="tr-TR" dirty="0" err="1">
                <a:latin typeface="+mj-lt"/>
              </a:rPr>
              <a:t>bound</a:t>
            </a:r>
            <a:r>
              <a:rPr lang="tr-TR" dirty="0">
                <a:latin typeface="+mj-lt"/>
              </a:rPr>
              <a:t> &gt; test ettiğimiz değer den bu nedenle haksızsınız </a:t>
            </a:r>
            <a:endParaRPr lang="en-GB" dirty="0">
              <a:latin typeface="+mj-lt"/>
            </a:endParaRPr>
          </a:p>
        </p:txBody>
      </p:sp>
      <p:sp>
        <p:nvSpPr>
          <p:cNvPr id="2" name="Başlık 1">
            <a:extLst>
              <a:ext uri="{FF2B5EF4-FFF2-40B4-BE49-F238E27FC236}">
                <a16:creationId xmlns:a16="http://schemas.microsoft.com/office/drawing/2014/main" id="{01E6937A-B445-C104-920D-B57325BEBD69}"/>
              </a:ext>
            </a:extLst>
          </p:cNvPr>
          <p:cNvSpPr>
            <a:spLocks noGrp="1"/>
          </p:cNvSpPr>
          <p:nvPr>
            <p:ph type="title"/>
          </p:nvPr>
        </p:nvSpPr>
        <p:spPr/>
        <p:txBody>
          <a:bodyPr/>
          <a:lstStyle/>
          <a:p>
            <a:endParaRPr lang="en-GB"/>
          </a:p>
        </p:txBody>
      </p:sp>
      <p:sp>
        <p:nvSpPr>
          <p:cNvPr id="3" name="İçerik Yer Tutucusu 2">
            <a:extLst>
              <a:ext uri="{FF2B5EF4-FFF2-40B4-BE49-F238E27FC236}">
                <a16:creationId xmlns:a16="http://schemas.microsoft.com/office/drawing/2014/main" id="{68BE2ACC-F301-8109-3467-D6A7938A4986}"/>
              </a:ext>
            </a:extLst>
          </p:cNvPr>
          <p:cNvSpPr>
            <a:spLocks noGrp="1"/>
          </p:cNvSpPr>
          <p:nvPr>
            <p:ph idx="1"/>
          </p:nvPr>
        </p:nvSpPr>
        <p:spPr/>
        <p:txBody>
          <a:bodyPr>
            <a:normAutofit fontScale="85000" lnSpcReduction="20000"/>
          </a:bodyPr>
          <a:lstStyle/>
          <a:p>
            <a:pPr algn="l"/>
            <a:r>
              <a:rPr lang="en-GB" sz="4000" b="1" i="0" u="none" strike="noStrike" baseline="0" dirty="0">
                <a:solidFill>
                  <a:srgbClr val="056EB2"/>
                </a:solidFill>
                <a:latin typeface="segoe ui" panose="020B0502040204020203" pitchFamily="34" charset="0"/>
              </a:rPr>
              <a:t>Method</a:t>
            </a:r>
          </a:p>
          <a:p>
            <a:pPr algn="l"/>
            <a:r>
              <a:rPr lang="en-GB" sz="2400" b="0" i="0" u="none" strike="noStrike" baseline="0" dirty="0">
                <a:solidFill>
                  <a:srgbClr val="000000"/>
                </a:solidFill>
                <a:latin typeface="system-ui"/>
              </a:rPr>
              <a:t>p	Event proportion	</a:t>
            </a:r>
          </a:p>
          <a:p>
            <a:pPr algn="l"/>
            <a:r>
              <a:rPr lang="en-GB" sz="2400" b="0" i="0" u="none" strike="noStrike" baseline="0" dirty="0">
                <a:solidFill>
                  <a:srgbClr val="000000"/>
                </a:solidFill>
                <a:latin typeface="system-ui"/>
              </a:rPr>
              <a:t>Method	Clopper-Pearson exact method	</a:t>
            </a:r>
            <a:endParaRPr lang="tr-TR" sz="2400" b="0" i="0" u="none" strike="noStrike" baseline="0" dirty="0">
              <a:solidFill>
                <a:srgbClr val="000000"/>
              </a:solidFill>
              <a:latin typeface="system-ui"/>
            </a:endParaRPr>
          </a:p>
          <a:p>
            <a:pPr algn="l"/>
            <a:endParaRPr lang="en-GB" sz="2400" b="0" i="0" u="none" strike="noStrike" baseline="0" dirty="0">
              <a:solidFill>
                <a:srgbClr val="000000"/>
              </a:solidFill>
              <a:latin typeface="system-ui"/>
            </a:endParaRPr>
          </a:p>
          <a:p>
            <a:pPr algn="l"/>
            <a:r>
              <a:rPr lang="en-GB" sz="4000" b="1" i="0" u="none" strike="noStrike" baseline="0" dirty="0">
                <a:solidFill>
                  <a:srgbClr val="056EB2"/>
                </a:solidFill>
                <a:latin typeface="segoe ui" panose="020B0502040204020203" pitchFamily="34" charset="0"/>
              </a:rPr>
              <a:t>Descriptive Statistics</a:t>
            </a:r>
          </a:p>
          <a:p>
            <a:pPr algn="l"/>
            <a:r>
              <a:rPr lang="en-GB" sz="2400" b="1" i="0" u="none" strike="noStrike" baseline="0" dirty="0">
                <a:solidFill>
                  <a:srgbClr val="000000"/>
                </a:solidFill>
                <a:latin typeface="segoe ui" panose="020B0502040204020203" pitchFamily="34" charset="0"/>
              </a:rPr>
              <a:t>N	</a:t>
            </a:r>
            <a:r>
              <a:rPr lang="tr-TR" sz="2400" b="1" i="0" u="none" strike="noStrike" baseline="0" dirty="0">
                <a:solidFill>
                  <a:srgbClr val="000000"/>
                </a:solidFill>
                <a:latin typeface="segoe ui" panose="020B0502040204020203" pitchFamily="34" charset="0"/>
              </a:rPr>
              <a:t>	</a:t>
            </a:r>
            <a:r>
              <a:rPr lang="en-GB" sz="2400" b="1" i="0" u="none" strike="noStrike" baseline="0" dirty="0">
                <a:solidFill>
                  <a:srgbClr val="000000"/>
                </a:solidFill>
                <a:latin typeface="segoe ui" panose="020B0502040204020203" pitchFamily="34" charset="0"/>
              </a:rPr>
              <a:t>Event	Sample p	95% Lower Bound</a:t>
            </a:r>
            <a:r>
              <a:rPr lang="tr-TR" sz="2400" b="1" i="0" u="none" strike="noStrike" baseline="0" dirty="0">
                <a:solidFill>
                  <a:srgbClr val="000000"/>
                </a:solidFill>
                <a:latin typeface="segoe ui" panose="020B0502040204020203" pitchFamily="34" charset="0"/>
              </a:rPr>
              <a:t> </a:t>
            </a:r>
            <a:r>
              <a:rPr lang="en-GB" sz="2400" b="1" i="0" u="none" strike="noStrike" baseline="0" dirty="0">
                <a:solidFill>
                  <a:srgbClr val="000000"/>
                </a:solidFill>
                <a:latin typeface="segoe ui" panose="020B0502040204020203" pitchFamily="34" charset="0"/>
              </a:rPr>
              <a:t>for p	</a:t>
            </a:r>
            <a:endParaRPr lang="en-GB" sz="2400" b="0" i="0" u="none" strike="noStrike" baseline="0" dirty="0">
              <a:solidFill>
                <a:srgbClr val="000000"/>
              </a:solidFill>
              <a:latin typeface="system-ui"/>
            </a:endParaRPr>
          </a:p>
          <a:p>
            <a:pPr algn="l"/>
            <a:r>
              <a:rPr lang="en-GB" sz="2400" b="0" i="0" u="none" strike="noStrike" baseline="0" dirty="0">
                <a:solidFill>
                  <a:srgbClr val="000000"/>
                </a:solidFill>
                <a:latin typeface="system-ui"/>
              </a:rPr>
              <a:t>2952	224	</a:t>
            </a:r>
            <a:r>
              <a:rPr lang="tr-TR" sz="2400" b="0" i="0" u="none" strike="noStrike" baseline="0" dirty="0">
                <a:solidFill>
                  <a:srgbClr val="000000"/>
                </a:solidFill>
                <a:latin typeface="system-ui"/>
              </a:rPr>
              <a:t>	</a:t>
            </a:r>
            <a:r>
              <a:rPr lang="en-GB" sz="2400" b="0" i="0" u="none" strike="noStrike" baseline="0" dirty="0">
                <a:solidFill>
                  <a:srgbClr val="000000"/>
                </a:solidFill>
                <a:latin typeface="system-ui"/>
              </a:rPr>
              <a:t>0,075881	</a:t>
            </a:r>
            <a:r>
              <a:rPr lang="tr-TR" sz="2400" b="0" i="0" u="none" strike="noStrike" baseline="0" dirty="0">
                <a:solidFill>
                  <a:srgbClr val="000000"/>
                </a:solidFill>
                <a:latin typeface="system-ui"/>
              </a:rPr>
              <a:t>	</a:t>
            </a:r>
            <a:r>
              <a:rPr lang="en-GB" sz="2400" b="0" i="0" u="none" strike="noStrike" baseline="0" dirty="0">
                <a:solidFill>
                  <a:srgbClr val="000000"/>
                </a:solidFill>
                <a:latin typeface="system-ui"/>
              </a:rPr>
              <a:t>0,068009	</a:t>
            </a:r>
          </a:p>
          <a:p>
            <a:pPr algn="l"/>
            <a:endParaRPr lang="en-GB" sz="2400" b="0" i="0" u="none" strike="noStrike" baseline="0" dirty="0">
              <a:solidFill>
                <a:srgbClr val="000000"/>
              </a:solidFill>
              <a:latin typeface="system-ui"/>
            </a:endParaRPr>
          </a:p>
          <a:p>
            <a:pPr algn="l"/>
            <a:r>
              <a:rPr lang="en-GB" sz="4000" b="1" i="0" u="none" strike="noStrike" baseline="0" dirty="0">
                <a:solidFill>
                  <a:srgbClr val="056EB2"/>
                </a:solidFill>
                <a:latin typeface="segoe ui" panose="020B0502040204020203" pitchFamily="34" charset="0"/>
              </a:rPr>
              <a:t>Test</a:t>
            </a:r>
          </a:p>
          <a:p>
            <a:pPr algn="l"/>
            <a:r>
              <a:rPr lang="en-GB" sz="2400" b="0" i="0" u="none" strike="noStrike" baseline="0" dirty="0">
                <a:solidFill>
                  <a:srgbClr val="000000"/>
                </a:solidFill>
                <a:latin typeface="system-ui"/>
              </a:rPr>
              <a:t>Null hypothesis	</a:t>
            </a:r>
            <a:r>
              <a:rPr lang="tr-TR" sz="2400" b="0" i="0" u="none" strike="noStrike" baseline="0" dirty="0">
                <a:solidFill>
                  <a:srgbClr val="000000"/>
                </a:solidFill>
                <a:latin typeface="system-ui"/>
              </a:rPr>
              <a:t>		</a:t>
            </a:r>
            <a:r>
              <a:rPr lang="en-GB" sz="2400" b="0" i="0" u="none" strike="noStrike" baseline="0" dirty="0">
                <a:solidFill>
                  <a:srgbClr val="000000"/>
                </a:solidFill>
                <a:latin typeface="system-ui"/>
              </a:rPr>
              <a:t>H₀: p = 0,068	</a:t>
            </a:r>
          </a:p>
          <a:p>
            <a:pPr algn="l"/>
            <a:r>
              <a:rPr lang="en-GB" sz="2400" b="0" i="0" u="none" strike="noStrike" baseline="0" dirty="0">
                <a:solidFill>
                  <a:srgbClr val="000000"/>
                </a:solidFill>
                <a:latin typeface="system-ui"/>
              </a:rPr>
              <a:t>Alternative hypothesis	H₁: p &gt; 0,068	</a:t>
            </a:r>
          </a:p>
          <a:p>
            <a:pPr algn="l"/>
            <a:r>
              <a:rPr lang="en-GB" sz="2400" b="1" i="0" u="none" strike="noStrike" baseline="0" dirty="0">
                <a:solidFill>
                  <a:srgbClr val="000000"/>
                </a:solidFill>
                <a:latin typeface="segoe ui" panose="020B0502040204020203" pitchFamily="34" charset="0"/>
              </a:rPr>
              <a:t>P-Value	</a:t>
            </a:r>
            <a:endParaRPr lang="en-GB" sz="2400" b="0" i="0" u="none" strike="noStrike" baseline="0" dirty="0">
              <a:solidFill>
                <a:srgbClr val="000000"/>
              </a:solidFill>
              <a:latin typeface="system-ui"/>
            </a:endParaRPr>
          </a:p>
          <a:p>
            <a:pPr algn="l"/>
            <a:r>
              <a:rPr lang="en-GB" sz="2400" b="0" i="0" u="none" strike="noStrike" baseline="0" dirty="0">
                <a:solidFill>
                  <a:srgbClr val="000000"/>
                </a:solidFill>
                <a:latin typeface="system-ui"/>
              </a:rPr>
              <a:t>0,050	</a:t>
            </a:r>
          </a:p>
          <a:p>
            <a:endParaRPr lang="en-GB" dirty="0"/>
          </a:p>
        </p:txBody>
      </p:sp>
      <p:sp>
        <p:nvSpPr>
          <p:cNvPr id="4" name="Düşünce Balonu: Bulut 3">
            <a:extLst>
              <a:ext uri="{FF2B5EF4-FFF2-40B4-BE49-F238E27FC236}">
                <a16:creationId xmlns:a16="http://schemas.microsoft.com/office/drawing/2014/main" id="{C806C6A9-3A6F-786A-158E-ACAB9EC7C3AC}"/>
              </a:ext>
            </a:extLst>
          </p:cNvPr>
          <p:cNvSpPr/>
          <p:nvPr/>
        </p:nvSpPr>
        <p:spPr>
          <a:xfrm>
            <a:off x="6610812" y="1218125"/>
            <a:ext cx="5581188" cy="2396004"/>
          </a:xfrm>
          <a:prstGeom prst="cloudCallout">
            <a:avLst>
              <a:gd name="adj1" fmla="val -59504"/>
              <a:gd name="adj2" fmla="val 8202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t>P=0,05 durumunda P&lt;0,05? bu da İddianızda haksız olduğunuzu gösteriyor. Yeni diğer araçlardan konforu daha fazla değil. </a:t>
            </a:r>
            <a:endParaRPr lang="en-GB" dirty="0">
              <a:solidFill>
                <a:schemeClr val="accent5"/>
              </a:solidFill>
            </a:endParaRPr>
          </a:p>
        </p:txBody>
      </p:sp>
      <p:grpSp>
        <p:nvGrpSpPr>
          <p:cNvPr id="5" name="Grup 4">
            <a:extLst>
              <a:ext uri="{FF2B5EF4-FFF2-40B4-BE49-F238E27FC236}">
                <a16:creationId xmlns:a16="http://schemas.microsoft.com/office/drawing/2014/main" id="{DDE63B58-1DB4-A985-C512-DF3C08073877}"/>
              </a:ext>
            </a:extLst>
          </p:cNvPr>
          <p:cNvGrpSpPr/>
          <p:nvPr/>
        </p:nvGrpSpPr>
        <p:grpSpPr>
          <a:xfrm rot="727339">
            <a:off x="5150867" y="4306663"/>
            <a:ext cx="843888" cy="1252539"/>
            <a:chOff x="5865536" y="3117850"/>
            <a:chExt cx="843888" cy="1252539"/>
          </a:xfrm>
          <a:solidFill>
            <a:schemeClr val="accent3"/>
          </a:solidFill>
        </p:grpSpPr>
        <p:sp>
          <p:nvSpPr>
            <p:cNvPr id="6" name="Freeform 35">
              <a:extLst>
                <a:ext uri="{FF2B5EF4-FFF2-40B4-BE49-F238E27FC236}">
                  <a16:creationId xmlns:a16="http://schemas.microsoft.com/office/drawing/2014/main" id="{2CF8B0FE-C4EE-6DCA-4725-C33B756B872D}"/>
                </a:ext>
              </a:extLst>
            </p:cNvPr>
            <p:cNvSpPr>
              <a:spLocks/>
            </p:cNvSpPr>
            <p:nvPr/>
          </p:nvSpPr>
          <p:spPr bwMode="auto">
            <a:xfrm>
              <a:off x="5917522" y="3117850"/>
              <a:ext cx="249527" cy="293688"/>
            </a:xfrm>
            <a:custGeom>
              <a:avLst/>
              <a:gdLst>
                <a:gd name="T0" fmla="*/ 95 w 144"/>
                <a:gd name="T1" fmla="*/ 46 h 185"/>
                <a:gd name="T2" fmla="*/ 84 w 144"/>
                <a:gd name="T3" fmla="*/ 27 h 185"/>
                <a:gd name="T4" fmla="*/ 63 w 144"/>
                <a:gd name="T5" fmla="*/ 14 h 185"/>
                <a:gd name="T6" fmla="*/ 43 w 144"/>
                <a:gd name="T7" fmla="*/ 12 h 185"/>
                <a:gd name="T8" fmla="*/ 22 w 144"/>
                <a:gd name="T9" fmla="*/ 20 h 185"/>
                <a:gd name="T10" fmla="*/ 7 w 144"/>
                <a:gd name="T11" fmla="*/ 39 h 185"/>
                <a:gd name="T12" fmla="*/ 0 w 144"/>
                <a:gd name="T13" fmla="*/ 73 h 185"/>
                <a:gd name="T14" fmla="*/ 5 w 144"/>
                <a:gd name="T15" fmla="*/ 114 h 185"/>
                <a:gd name="T16" fmla="*/ 18 w 144"/>
                <a:gd name="T17" fmla="*/ 149 h 185"/>
                <a:gd name="T18" fmla="*/ 35 w 144"/>
                <a:gd name="T19" fmla="*/ 169 h 185"/>
                <a:gd name="T20" fmla="*/ 57 w 144"/>
                <a:gd name="T21" fmla="*/ 181 h 185"/>
                <a:gd name="T22" fmla="*/ 79 w 144"/>
                <a:gd name="T23" fmla="*/ 185 h 185"/>
                <a:gd name="T24" fmla="*/ 104 w 144"/>
                <a:gd name="T25" fmla="*/ 175 h 185"/>
                <a:gd name="T26" fmla="*/ 114 w 144"/>
                <a:gd name="T27" fmla="*/ 160 h 185"/>
                <a:gd name="T28" fmla="*/ 119 w 144"/>
                <a:gd name="T29" fmla="*/ 131 h 185"/>
                <a:gd name="T30" fmla="*/ 117 w 144"/>
                <a:gd name="T31" fmla="*/ 94 h 185"/>
                <a:gd name="T32" fmla="*/ 108 w 144"/>
                <a:gd name="T33" fmla="*/ 60 h 185"/>
                <a:gd name="T34" fmla="*/ 144 w 144"/>
                <a:gd name="T35" fmla="*/ 16 h 185"/>
                <a:gd name="T36" fmla="*/ 144 w 144"/>
                <a:gd name="T37" fmla="*/ 8 h 185"/>
                <a:gd name="T38" fmla="*/ 136 w 144"/>
                <a:gd name="T39" fmla="*/ 0 h 185"/>
                <a:gd name="T40" fmla="*/ 129 w 144"/>
                <a:gd name="T41" fmla="*/ 4 h 185"/>
                <a:gd name="T42" fmla="*/ 95 w 144"/>
                <a:gd name="T43" fmla="*/ 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85">
                  <a:moveTo>
                    <a:pt x="95" y="46"/>
                  </a:moveTo>
                  <a:lnTo>
                    <a:pt x="84" y="27"/>
                  </a:lnTo>
                  <a:lnTo>
                    <a:pt x="63" y="14"/>
                  </a:lnTo>
                  <a:lnTo>
                    <a:pt x="43" y="12"/>
                  </a:lnTo>
                  <a:lnTo>
                    <a:pt x="22" y="20"/>
                  </a:lnTo>
                  <a:lnTo>
                    <a:pt x="7" y="39"/>
                  </a:lnTo>
                  <a:lnTo>
                    <a:pt x="0" y="73"/>
                  </a:lnTo>
                  <a:lnTo>
                    <a:pt x="5" y="114"/>
                  </a:lnTo>
                  <a:lnTo>
                    <a:pt x="18" y="149"/>
                  </a:lnTo>
                  <a:lnTo>
                    <a:pt x="35" y="169"/>
                  </a:lnTo>
                  <a:lnTo>
                    <a:pt x="57" y="181"/>
                  </a:lnTo>
                  <a:lnTo>
                    <a:pt x="79" y="185"/>
                  </a:lnTo>
                  <a:lnTo>
                    <a:pt x="104" y="175"/>
                  </a:lnTo>
                  <a:lnTo>
                    <a:pt x="114" y="160"/>
                  </a:lnTo>
                  <a:lnTo>
                    <a:pt x="119" y="131"/>
                  </a:lnTo>
                  <a:lnTo>
                    <a:pt x="117" y="94"/>
                  </a:lnTo>
                  <a:lnTo>
                    <a:pt x="108" y="60"/>
                  </a:lnTo>
                  <a:lnTo>
                    <a:pt x="144" y="16"/>
                  </a:lnTo>
                  <a:lnTo>
                    <a:pt x="144" y="8"/>
                  </a:lnTo>
                  <a:lnTo>
                    <a:pt x="136" y="0"/>
                  </a:lnTo>
                  <a:lnTo>
                    <a:pt x="129" y="4"/>
                  </a:lnTo>
                  <a:lnTo>
                    <a:pt x="9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7" name="Freeform 36">
              <a:extLst>
                <a:ext uri="{FF2B5EF4-FFF2-40B4-BE49-F238E27FC236}">
                  <a16:creationId xmlns:a16="http://schemas.microsoft.com/office/drawing/2014/main" id="{4BC74B86-00A2-AC87-63BB-4809D4A56B6A}"/>
                </a:ext>
              </a:extLst>
            </p:cNvPr>
            <p:cNvSpPr>
              <a:spLocks/>
            </p:cNvSpPr>
            <p:nvPr/>
          </p:nvSpPr>
          <p:spPr bwMode="auto">
            <a:xfrm>
              <a:off x="6194775" y="3148014"/>
              <a:ext cx="514649" cy="271462"/>
            </a:xfrm>
            <a:custGeom>
              <a:avLst/>
              <a:gdLst>
                <a:gd name="T0" fmla="*/ 30 w 297"/>
                <a:gd name="T1" fmla="*/ 171 h 171"/>
                <a:gd name="T2" fmla="*/ 6 w 297"/>
                <a:gd name="T3" fmla="*/ 169 h 171"/>
                <a:gd name="T4" fmla="*/ 0 w 297"/>
                <a:gd name="T5" fmla="*/ 158 h 171"/>
                <a:gd name="T6" fmla="*/ 39 w 297"/>
                <a:gd name="T7" fmla="*/ 139 h 171"/>
                <a:gd name="T8" fmla="*/ 91 w 297"/>
                <a:gd name="T9" fmla="*/ 106 h 171"/>
                <a:gd name="T10" fmla="*/ 136 w 297"/>
                <a:gd name="T11" fmla="*/ 80 h 171"/>
                <a:gd name="T12" fmla="*/ 170 w 297"/>
                <a:gd name="T13" fmla="*/ 49 h 171"/>
                <a:gd name="T14" fmla="*/ 218 w 297"/>
                <a:gd name="T15" fmla="*/ 30 h 171"/>
                <a:gd name="T16" fmla="*/ 267 w 297"/>
                <a:gd name="T17" fmla="*/ 3 h 171"/>
                <a:gd name="T18" fmla="*/ 276 w 297"/>
                <a:gd name="T19" fmla="*/ 0 h 171"/>
                <a:gd name="T20" fmla="*/ 294 w 297"/>
                <a:gd name="T21" fmla="*/ 1 h 171"/>
                <a:gd name="T22" fmla="*/ 297 w 297"/>
                <a:gd name="T23" fmla="*/ 6 h 171"/>
                <a:gd name="T24" fmla="*/ 234 w 297"/>
                <a:gd name="T25" fmla="*/ 30 h 171"/>
                <a:gd name="T26" fmla="*/ 231 w 297"/>
                <a:gd name="T27" fmla="*/ 41 h 171"/>
                <a:gd name="T28" fmla="*/ 249 w 297"/>
                <a:gd name="T29" fmla="*/ 51 h 171"/>
                <a:gd name="T30" fmla="*/ 249 w 297"/>
                <a:gd name="T31" fmla="*/ 61 h 171"/>
                <a:gd name="T32" fmla="*/ 231 w 297"/>
                <a:gd name="T33" fmla="*/ 66 h 171"/>
                <a:gd name="T34" fmla="*/ 188 w 297"/>
                <a:gd name="T35" fmla="*/ 74 h 171"/>
                <a:gd name="T36" fmla="*/ 167 w 297"/>
                <a:gd name="T37" fmla="*/ 76 h 171"/>
                <a:gd name="T38" fmla="*/ 158 w 297"/>
                <a:gd name="T39" fmla="*/ 81 h 171"/>
                <a:gd name="T40" fmla="*/ 136 w 297"/>
                <a:gd name="T41" fmla="*/ 104 h 171"/>
                <a:gd name="T42" fmla="*/ 112 w 297"/>
                <a:gd name="T43" fmla="*/ 125 h 171"/>
                <a:gd name="T44" fmla="*/ 82 w 297"/>
                <a:gd name="T45" fmla="*/ 150 h 171"/>
                <a:gd name="T46" fmla="*/ 45 w 297"/>
                <a:gd name="T47" fmla="*/ 171 h 171"/>
                <a:gd name="T48" fmla="*/ 30 w 297"/>
                <a:gd name="T4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171">
                  <a:moveTo>
                    <a:pt x="30" y="171"/>
                  </a:moveTo>
                  <a:lnTo>
                    <a:pt x="6" y="169"/>
                  </a:lnTo>
                  <a:lnTo>
                    <a:pt x="0" y="158"/>
                  </a:lnTo>
                  <a:lnTo>
                    <a:pt x="39" y="139"/>
                  </a:lnTo>
                  <a:lnTo>
                    <a:pt x="91" y="106"/>
                  </a:lnTo>
                  <a:lnTo>
                    <a:pt x="136" y="80"/>
                  </a:lnTo>
                  <a:lnTo>
                    <a:pt x="170" y="49"/>
                  </a:lnTo>
                  <a:lnTo>
                    <a:pt x="218" y="30"/>
                  </a:lnTo>
                  <a:lnTo>
                    <a:pt x="267" y="3"/>
                  </a:lnTo>
                  <a:lnTo>
                    <a:pt x="276" y="0"/>
                  </a:lnTo>
                  <a:lnTo>
                    <a:pt x="294" y="1"/>
                  </a:lnTo>
                  <a:lnTo>
                    <a:pt x="297" y="6"/>
                  </a:lnTo>
                  <a:lnTo>
                    <a:pt x="234" y="30"/>
                  </a:lnTo>
                  <a:lnTo>
                    <a:pt x="231" y="41"/>
                  </a:lnTo>
                  <a:lnTo>
                    <a:pt x="249" y="51"/>
                  </a:lnTo>
                  <a:lnTo>
                    <a:pt x="249" y="61"/>
                  </a:lnTo>
                  <a:lnTo>
                    <a:pt x="231" y="66"/>
                  </a:lnTo>
                  <a:lnTo>
                    <a:pt x="188" y="74"/>
                  </a:lnTo>
                  <a:lnTo>
                    <a:pt x="167" y="76"/>
                  </a:lnTo>
                  <a:lnTo>
                    <a:pt x="158" y="81"/>
                  </a:lnTo>
                  <a:lnTo>
                    <a:pt x="136" y="104"/>
                  </a:lnTo>
                  <a:lnTo>
                    <a:pt x="112" y="125"/>
                  </a:lnTo>
                  <a:lnTo>
                    <a:pt x="82" y="150"/>
                  </a:lnTo>
                  <a:lnTo>
                    <a:pt x="45" y="171"/>
                  </a:lnTo>
                  <a:lnTo>
                    <a:pt x="30"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8" name="Freeform 37">
              <a:extLst>
                <a:ext uri="{FF2B5EF4-FFF2-40B4-BE49-F238E27FC236}">
                  <a16:creationId xmlns:a16="http://schemas.microsoft.com/office/drawing/2014/main" id="{8841DFDC-469A-EE42-4341-DE158BF8BDA9}"/>
                </a:ext>
              </a:extLst>
            </p:cNvPr>
            <p:cNvSpPr>
              <a:spLocks/>
            </p:cNvSpPr>
            <p:nvPr/>
          </p:nvSpPr>
          <p:spPr bwMode="auto">
            <a:xfrm>
              <a:off x="5865536" y="3468688"/>
              <a:ext cx="190611" cy="463550"/>
            </a:xfrm>
            <a:custGeom>
              <a:avLst/>
              <a:gdLst>
                <a:gd name="T0" fmla="*/ 49 w 110"/>
                <a:gd name="T1" fmla="*/ 23 h 292"/>
                <a:gd name="T2" fmla="*/ 70 w 110"/>
                <a:gd name="T3" fmla="*/ 6 h 292"/>
                <a:gd name="T4" fmla="*/ 92 w 110"/>
                <a:gd name="T5" fmla="*/ 0 h 292"/>
                <a:gd name="T6" fmla="*/ 108 w 110"/>
                <a:gd name="T7" fmla="*/ 6 h 292"/>
                <a:gd name="T8" fmla="*/ 110 w 110"/>
                <a:gd name="T9" fmla="*/ 17 h 292"/>
                <a:gd name="T10" fmla="*/ 97 w 110"/>
                <a:gd name="T11" fmla="*/ 40 h 292"/>
                <a:gd name="T12" fmla="*/ 79 w 110"/>
                <a:gd name="T13" fmla="*/ 40 h 292"/>
                <a:gd name="T14" fmla="*/ 62 w 110"/>
                <a:gd name="T15" fmla="*/ 51 h 292"/>
                <a:gd name="T16" fmla="*/ 40 w 110"/>
                <a:gd name="T17" fmla="*/ 82 h 292"/>
                <a:gd name="T18" fmla="*/ 25 w 110"/>
                <a:gd name="T19" fmla="*/ 116 h 292"/>
                <a:gd name="T20" fmla="*/ 25 w 110"/>
                <a:gd name="T21" fmla="*/ 129 h 292"/>
                <a:gd name="T22" fmla="*/ 34 w 110"/>
                <a:gd name="T23" fmla="*/ 146 h 292"/>
                <a:gd name="T24" fmla="*/ 59 w 110"/>
                <a:gd name="T25" fmla="*/ 161 h 292"/>
                <a:gd name="T26" fmla="*/ 81 w 110"/>
                <a:gd name="T27" fmla="*/ 173 h 292"/>
                <a:gd name="T28" fmla="*/ 106 w 110"/>
                <a:gd name="T29" fmla="*/ 197 h 292"/>
                <a:gd name="T30" fmla="*/ 108 w 110"/>
                <a:gd name="T31" fmla="*/ 216 h 292"/>
                <a:gd name="T32" fmla="*/ 85 w 110"/>
                <a:gd name="T33" fmla="*/ 229 h 292"/>
                <a:gd name="T34" fmla="*/ 68 w 110"/>
                <a:gd name="T35" fmla="*/ 243 h 292"/>
                <a:gd name="T36" fmla="*/ 62 w 110"/>
                <a:gd name="T37" fmla="*/ 255 h 292"/>
                <a:gd name="T38" fmla="*/ 66 w 110"/>
                <a:gd name="T39" fmla="*/ 269 h 292"/>
                <a:gd name="T40" fmla="*/ 59 w 110"/>
                <a:gd name="T41" fmla="*/ 286 h 292"/>
                <a:gd name="T42" fmla="*/ 48 w 110"/>
                <a:gd name="T43" fmla="*/ 292 h 292"/>
                <a:gd name="T44" fmla="*/ 42 w 110"/>
                <a:gd name="T45" fmla="*/ 288 h 292"/>
                <a:gd name="T46" fmla="*/ 44 w 110"/>
                <a:gd name="T47" fmla="*/ 257 h 292"/>
                <a:gd name="T48" fmla="*/ 55 w 110"/>
                <a:gd name="T49" fmla="*/ 236 h 292"/>
                <a:gd name="T50" fmla="*/ 75 w 110"/>
                <a:gd name="T51" fmla="*/ 218 h 292"/>
                <a:gd name="T52" fmla="*/ 87 w 110"/>
                <a:gd name="T53" fmla="*/ 212 h 292"/>
                <a:gd name="T54" fmla="*/ 77 w 110"/>
                <a:gd name="T55" fmla="*/ 186 h 292"/>
                <a:gd name="T56" fmla="*/ 61 w 110"/>
                <a:gd name="T57" fmla="*/ 175 h 292"/>
                <a:gd name="T58" fmla="*/ 32 w 110"/>
                <a:gd name="T59" fmla="*/ 164 h 292"/>
                <a:gd name="T60" fmla="*/ 11 w 110"/>
                <a:gd name="T61" fmla="*/ 148 h 292"/>
                <a:gd name="T62" fmla="*/ 0 w 110"/>
                <a:gd name="T63" fmla="*/ 123 h 292"/>
                <a:gd name="T64" fmla="*/ 7 w 110"/>
                <a:gd name="T65" fmla="*/ 99 h 292"/>
                <a:gd name="T66" fmla="*/ 28 w 110"/>
                <a:gd name="T67" fmla="*/ 63 h 292"/>
                <a:gd name="T68" fmla="*/ 44 w 110"/>
                <a:gd name="T69" fmla="*/ 35 h 292"/>
                <a:gd name="T70" fmla="*/ 49 w 110"/>
                <a:gd name="T71" fmla="*/ 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92">
                  <a:moveTo>
                    <a:pt x="49" y="23"/>
                  </a:moveTo>
                  <a:lnTo>
                    <a:pt x="70" y="6"/>
                  </a:lnTo>
                  <a:lnTo>
                    <a:pt x="92" y="0"/>
                  </a:lnTo>
                  <a:lnTo>
                    <a:pt x="108" y="6"/>
                  </a:lnTo>
                  <a:lnTo>
                    <a:pt x="110" y="17"/>
                  </a:lnTo>
                  <a:lnTo>
                    <a:pt x="97" y="40"/>
                  </a:lnTo>
                  <a:lnTo>
                    <a:pt x="79" y="40"/>
                  </a:lnTo>
                  <a:lnTo>
                    <a:pt x="62" y="51"/>
                  </a:lnTo>
                  <a:lnTo>
                    <a:pt x="40" y="82"/>
                  </a:lnTo>
                  <a:lnTo>
                    <a:pt x="25" y="116"/>
                  </a:lnTo>
                  <a:lnTo>
                    <a:pt x="25" y="129"/>
                  </a:lnTo>
                  <a:lnTo>
                    <a:pt x="34" y="146"/>
                  </a:lnTo>
                  <a:lnTo>
                    <a:pt x="59" y="161"/>
                  </a:lnTo>
                  <a:lnTo>
                    <a:pt x="81" y="173"/>
                  </a:lnTo>
                  <a:lnTo>
                    <a:pt x="106" y="197"/>
                  </a:lnTo>
                  <a:lnTo>
                    <a:pt x="108" y="216"/>
                  </a:lnTo>
                  <a:lnTo>
                    <a:pt x="85" y="229"/>
                  </a:lnTo>
                  <a:lnTo>
                    <a:pt x="68" y="243"/>
                  </a:lnTo>
                  <a:lnTo>
                    <a:pt x="62" y="255"/>
                  </a:lnTo>
                  <a:lnTo>
                    <a:pt x="66" y="269"/>
                  </a:lnTo>
                  <a:lnTo>
                    <a:pt x="59" y="286"/>
                  </a:lnTo>
                  <a:lnTo>
                    <a:pt x="48" y="292"/>
                  </a:lnTo>
                  <a:lnTo>
                    <a:pt x="42" y="288"/>
                  </a:lnTo>
                  <a:lnTo>
                    <a:pt x="44" y="257"/>
                  </a:lnTo>
                  <a:lnTo>
                    <a:pt x="55" y="236"/>
                  </a:lnTo>
                  <a:lnTo>
                    <a:pt x="75" y="218"/>
                  </a:lnTo>
                  <a:lnTo>
                    <a:pt x="87" y="212"/>
                  </a:lnTo>
                  <a:lnTo>
                    <a:pt x="77" y="186"/>
                  </a:lnTo>
                  <a:lnTo>
                    <a:pt x="61" y="175"/>
                  </a:lnTo>
                  <a:lnTo>
                    <a:pt x="32" y="164"/>
                  </a:lnTo>
                  <a:lnTo>
                    <a:pt x="11" y="148"/>
                  </a:lnTo>
                  <a:lnTo>
                    <a:pt x="0" y="123"/>
                  </a:lnTo>
                  <a:lnTo>
                    <a:pt x="7" y="99"/>
                  </a:lnTo>
                  <a:lnTo>
                    <a:pt x="28" y="63"/>
                  </a:lnTo>
                  <a:lnTo>
                    <a:pt x="44" y="35"/>
                  </a:lnTo>
                  <a:lnTo>
                    <a:pt x="4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9" name="Freeform 38">
              <a:extLst>
                <a:ext uri="{FF2B5EF4-FFF2-40B4-BE49-F238E27FC236}">
                  <a16:creationId xmlns:a16="http://schemas.microsoft.com/office/drawing/2014/main" id="{34AB71A4-1E2F-470F-D92F-CCB6CAD6330B}"/>
                </a:ext>
              </a:extLst>
            </p:cNvPr>
            <p:cNvSpPr>
              <a:spLocks/>
            </p:cNvSpPr>
            <p:nvPr/>
          </p:nvSpPr>
          <p:spPr bwMode="auto">
            <a:xfrm>
              <a:off x="6075209" y="3432176"/>
              <a:ext cx="197542" cy="411163"/>
            </a:xfrm>
            <a:custGeom>
              <a:avLst/>
              <a:gdLst>
                <a:gd name="T0" fmla="*/ 9 w 114"/>
                <a:gd name="T1" fmla="*/ 11 h 259"/>
                <a:gd name="T2" fmla="*/ 27 w 114"/>
                <a:gd name="T3" fmla="*/ 1 h 259"/>
                <a:gd name="T4" fmla="*/ 42 w 114"/>
                <a:gd name="T5" fmla="*/ 0 h 259"/>
                <a:gd name="T6" fmla="*/ 68 w 114"/>
                <a:gd name="T7" fmla="*/ 16 h 259"/>
                <a:gd name="T8" fmla="*/ 83 w 114"/>
                <a:gd name="T9" fmla="*/ 32 h 259"/>
                <a:gd name="T10" fmla="*/ 94 w 114"/>
                <a:gd name="T11" fmla="*/ 55 h 259"/>
                <a:gd name="T12" fmla="*/ 103 w 114"/>
                <a:gd name="T13" fmla="*/ 85 h 259"/>
                <a:gd name="T14" fmla="*/ 112 w 114"/>
                <a:gd name="T15" fmla="*/ 132 h 259"/>
                <a:gd name="T16" fmla="*/ 114 w 114"/>
                <a:gd name="T17" fmla="*/ 183 h 259"/>
                <a:gd name="T18" fmla="*/ 108 w 114"/>
                <a:gd name="T19" fmla="*/ 218 h 259"/>
                <a:gd name="T20" fmla="*/ 100 w 114"/>
                <a:gd name="T21" fmla="*/ 234 h 259"/>
                <a:gd name="T22" fmla="*/ 76 w 114"/>
                <a:gd name="T23" fmla="*/ 250 h 259"/>
                <a:gd name="T24" fmla="*/ 50 w 114"/>
                <a:gd name="T25" fmla="*/ 259 h 259"/>
                <a:gd name="T26" fmla="*/ 34 w 114"/>
                <a:gd name="T27" fmla="*/ 259 h 259"/>
                <a:gd name="T28" fmla="*/ 19 w 114"/>
                <a:gd name="T29" fmla="*/ 255 h 259"/>
                <a:gd name="T30" fmla="*/ 9 w 114"/>
                <a:gd name="T31" fmla="*/ 234 h 259"/>
                <a:gd name="T32" fmla="*/ 6 w 114"/>
                <a:gd name="T33" fmla="*/ 208 h 259"/>
                <a:gd name="T34" fmla="*/ 13 w 114"/>
                <a:gd name="T35" fmla="*/ 189 h 259"/>
                <a:gd name="T36" fmla="*/ 22 w 114"/>
                <a:gd name="T37" fmla="*/ 173 h 259"/>
                <a:gd name="T38" fmla="*/ 21 w 114"/>
                <a:gd name="T39" fmla="*/ 151 h 259"/>
                <a:gd name="T40" fmla="*/ 17 w 114"/>
                <a:gd name="T41" fmla="*/ 124 h 259"/>
                <a:gd name="T42" fmla="*/ 9 w 114"/>
                <a:gd name="T43" fmla="*/ 98 h 259"/>
                <a:gd name="T44" fmla="*/ 0 w 114"/>
                <a:gd name="T45" fmla="*/ 69 h 259"/>
                <a:gd name="T46" fmla="*/ 0 w 114"/>
                <a:gd name="T47" fmla="*/ 48 h 259"/>
                <a:gd name="T48" fmla="*/ 6 w 114"/>
                <a:gd name="T49" fmla="*/ 24 h 259"/>
                <a:gd name="T50" fmla="*/ 9 w 114"/>
                <a:gd name="T51" fmla="*/ 1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59">
                  <a:moveTo>
                    <a:pt x="9" y="11"/>
                  </a:moveTo>
                  <a:lnTo>
                    <a:pt x="27" y="1"/>
                  </a:lnTo>
                  <a:lnTo>
                    <a:pt x="42" y="0"/>
                  </a:lnTo>
                  <a:lnTo>
                    <a:pt x="68" y="16"/>
                  </a:lnTo>
                  <a:lnTo>
                    <a:pt x="83" y="32"/>
                  </a:lnTo>
                  <a:lnTo>
                    <a:pt x="94" y="55"/>
                  </a:lnTo>
                  <a:lnTo>
                    <a:pt x="103" y="85"/>
                  </a:lnTo>
                  <a:lnTo>
                    <a:pt x="112" y="132"/>
                  </a:lnTo>
                  <a:lnTo>
                    <a:pt x="114" y="183"/>
                  </a:lnTo>
                  <a:lnTo>
                    <a:pt x="108" y="218"/>
                  </a:lnTo>
                  <a:lnTo>
                    <a:pt x="100" y="234"/>
                  </a:lnTo>
                  <a:lnTo>
                    <a:pt x="76" y="250"/>
                  </a:lnTo>
                  <a:lnTo>
                    <a:pt x="50" y="259"/>
                  </a:lnTo>
                  <a:lnTo>
                    <a:pt x="34" y="259"/>
                  </a:lnTo>
                  <a:lnTo>
                    <a:pt x="19" y="255"/>
                  </a:lnTo>
                  <a:lnTo>
                    <a:pt x="9" y="234"/>
                  </a:lnTo>
                  <a:lnTo>
                    <a:pt x="6" y="208"/>
                  </a:lnTo>
                  <a:lnTo>
                    <a:pt x="13" y="189"/>
                  </a:lnTo>
                  <a:lnTo>
                    <a:pt x="22" y="173"/>
                  </a:lnTo>
                  <a:lnTo>
                    <a:pt x="21" y="151"/>
                  </a:lnTo>
                  <a:lnTo>
                    <a:pt x="17" y="124"/>
                  </a:lnTo>
                  <a:lnTo>
                    <a:pt x="9" y="98"/>
                  </a:lnTo>
                  <a:lnTo>
                    <a:pt x="0" y="69"/>
                  </a:lnTo>
                  <a:lnTo>
                    <a:pt x="0" y="48"/>
                  </a:lnTo>
                  <a:lnTo>
                    <a:pt x="6" y="24"/>
                  </a:ln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0" name="Freeform 39">
              <a:extLst>
                <a:ext uri="{FF2B5EF4-FFF2-40B4-BE49-F238E27FC236}">
                  <a16:creationId xmlns:a16="http://schemas.microsoft.com/office/drawing/2014/main" id="{7F211F2C-66B5-CC89-D122-A995C3A1B25E}"/>
                </a:ext>
              </a:extLst>
            </p:cNvPr>
            <p:cNvSpPr>
              <a:spLocks/>
            </p:cNvSpPr>
            <p:nvPr/>
          </p:nvSpPr>
          <p:spPr bwMode="auto">
            <a:xfrm>
              <a:off x="6196505" y="3770316"/>
              <a:ext cx="261657" cy="531812"/>
            </a:xfrm>
            <a:custGeom>
              <a:avLst/>
              <a:gdLst>
                <a:gd name="T0" fmla="*/ 0 w 151"/>
                <a:gd name="T1" fmla="*/ 29 h 335"/>
                <a:gd name="T2" fmla="*/ 0 w 151"/>
                <a:gd name="T3" fmla="*/ 15 h 335"/>
                <a:gd name="T4" fmla="*/ 13 w 151"/>
                <a:gd name="T5" fmla="*/ 0 h 335"/>
                <a:gd name="T6" fmla="*/ 23 w 151"/>
                <a:gd name="T7" fmla="*/ 6 h 335"/>
                <a:gd name="T8" fmla="*/ 67 w 151"/>
                <a:gd name="T9" fmla="*/ 63 h 335"/>
                <a:gd name="T10" fmla="*/ 89 w 151"/>
                <a:gd name="T11" fmla="*/ 96 h 335"/>
                <a:gd name="T12" fmla="*/ 96 w 151"/>
                <a:gd name="T13" fmla="*/ 125 h 335"/>
                <a:gd name="T14" fmla="*/ 97 w 151"/>
                <a:gd name="T15" fmla="*/ 155 h 335"/>
                <a:gd name="T16" fmla="*/ 94 w 151"/>
                <a:gd name="T17" fmla="*/ 196 h 335"/>
                <a:gd name="T18" fmla="*/ 81 w 151"/>
                <a:gd name="T19" fmla="*/ 241 h 335"/>
                <a:gd name="T20" fmla="*/ 67 w 151"/>
                <a:gd name="T21" fmla="*/ 269 h 335"/>
                <a:gd name="T22" fmla="*/ 62 w 151"/>
                <a:gd name="T23" fmla="*/ 295 h 335"/>
                <a:gd name="T24" fmla="*/ 64 w 151"/>
                <a:gd name="T25" fmla="*/ 308 h 335"/>
                <a:gd name="T26" fmla="*/ 71 w 151"/>
                <a:gd name="T27" fmla="*/ 312 h 335"/>
                <a:gd name="T28" fmla="*/ 116 w 151"/>
                <a:gd name="T29" fmla="*/ 310 h 335"/>
                <a:gd name="T30" fmla="*/ 146 w 151"/>
                <a:gd name="T31" fmla="*/ 315 h 335"/>
                <a:gd name="T32" fmla="*/ 151 w 151"/>
                <a:gd name="T33" fmla="*/ 322 h 335"/>
                <a:gd name="T34" fmla="*/ 151 w 151"/>
                <a:gd name="T35" fmla="*/ 328 h 335"/>
                <a:gd name="T36" fmla="*/ 127 w 151"/>
                <a:gd name="T37" fmla="*/ 335 h 335"/>
                <a:gd name="T38" fmla="*/ 122 w 151"/>
                <a:gd name="T39" fmla="*/ 333 h 335"/>
                <a:gd name="T40" fmla="*/ 101 w 151"/>
                <a:gd name="T41" fmla="*/ 324 h 335"/>
                <a:gd name="T42" fmla="*/ 81 w 151"/>
                <a:gd name="T43" fmla="*/ 324 h 335"/>
                <a:gd name="T44" fmla="*/ 52 w 151"/>
                <a:gd name="T45" fmla="*/ 324 h 335"/>
                <a:gd name="T46" fmla="*/ 43 w 151"/>
                <a:gd name="T47" fmla="*/ 326 h 335"/>
                <a:gd name="T48" fmla="*/ 40 w 151"/>
                <a:gd name="T49" fmla="*/ 319 h 335"/>
                <a:gd name="T50" fmla="*/ 40 w 151"/>
                <a:gd name="T51" fmla="*/ 308 h 335"/>
                <a:gd name="T52" fmla="*/ 49 w 151"/>
                <a:gd name="T53" fmla="*/ 274 h 335"/>
                <a:gd name="T54" fmla="*/ 66 w 151"/>
                <a:gd name="T55" fmla="*/ 237 h 335"/>
                <a:gd name="T56" fmla="*/ 77 w 151"/>
                <a:gd name="T57" fmla="*/ 202 h 335"/>
                <a:gd name="T58" fmla="*/ 79 w 151"/>
                <a:gd name="T59" fmla="*/ 175 h 335"/>
                <a:gd name="T60" fmla="*/ 77 w 151"/>
                <a:gd name="T61" fmla="*/ 137 h 335"/>
                <a:gd name="T62" fmla="*/ 69 w 151"/>
                <a:gd name="T63" fmla="*/ 115 h 335"/>
                <a:gd name="T64" fmla="*/ 50 w 151"/>
                <a:gd name="T65" fmla="*/ 88 h 335"/>
                <a:gd name="T66" fmla="*/ 25 w 151"/>
                <a:gd name="T67" fmla="*/ 63 h 335"/>
                <a:gd name="T68" fmla="*/ 6 w 151"/>
                <a:gd name="T69" fmla="*/ 49 h 335"/>
                <a:gd name="T70" fmla="*/ 0 w 151"/>
                <a:gd name="T71" fmla="*/ 40 h 335"/>
                <a:gd name="T72" fmla="*/ 0 w 151"/>
                <a:gd name="T73"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335">
                  <a:moveTo>
                    <a:pt x="0" y="29"/>
                  </a:moveTo>
                  <a:lnTo>
                    <a:pt x="0" y="15"/>
                  </a:lnTo>
                  <a:lnTo>
                    <a:pt x="13" y="0"/>
                  </a:lnTo>
                  <a:lnTo>
                    <a:pt x="23" y="6"/>
                  </a:lnTo>
                  <a:lnTo>
                    <a:pt x="67" y="63"/>
                  </a:lnTo>
                  <a:lnTo>
                    <a:pt x="89" y="96"/>
                  </a:lnTo>
                  <a:lnTo>
                    <a:pt x="96" y="125"/>
                  </a:lnTo>
                  <a:lnTo>
                    <a:pt x="97" y="155"/>
                  </a:lnTo>
                  <a:lnTo>
                    <a:pt x="94" y="196"/>
                  </a:lnTo>
                  <a:lnTo>
                    <a:pt x="81" y="241"/>
                  </a:lnTo>
                  <a:lnTo>
                    <a:pt x="67" y="269"/>
                  </a:lnTo>
                  <a:lnTo>
                    <a:pt x="62" y="295"/>
                  </a:lnTo>
                  <a:lnTo>
                    <a:pt x="64" y="308"/>
                  </a:lnTo>
                  <a:lnTo>
                    <a:pt x="71" y="312"/>
                  </a:lnTo>
                  <a:lnTo>
                    <a:pt x="116" y="310"/>
                  </a:lnTo>
                  <a:lnTo>
                    <a:pt x="146" y="315"/>
                  </a:lnTo>
                  <a:lnTo>
                    <a:pt x="151" y="322"/>
                  </a:lnTo>
                  <a:lnTo>
                    <a:pt x="151" y="328"/>
                  </a:lnTo>
                  <a:lnTo>
                    <a:pt x="127" y="335"/>
                  </a:lnTo>
                  <a:lnTo>
                    <a:pt x="122" y="333"/>
                  </a:lnTo>
                  <a:lnTo>
                    <a:pt x="101" y="324"/>
                  </a:lnTo>
                  <a:lnTo>
                    <a:pt x="81" y="324"/>
                  </a:lnTo>
                  <a:lnTo>
                    <a:pt x="52" y="324"/>
                  </a:lnTo>
                  <a:lnTo>
                    <a:pt x="43" y="326"/>
                  </a:lnTo>
                  <a:lnTo>
                    <a:pt x="40" y="319"/>
                  </a:lnTo>
                  <a:lnTo>
                    <a:pt x="40" y="308"/>
                  </a:lnTo>
                  <a:lnTo>
                    <a:pt x="49" y="274"/>
                  </a:lnTo>
                  <a:lnTo>
                    <a:pt x="66" y="237"/>
                  </a:lnTo>
                  <a:lnTo>
                    <a:pt x="77" y="202"/>
                  </a:lnTo>
                  <a:lnTo>
                    <a:pt x="79" y="175"/>
                  </a:lnTo>
                  <a:lnTo>
                    <a:pt x="77" y="137"/>
                  </a:lnTo>
                  <a:lnTo>
                    <a:pt x="69" y="115"/>
                  </a:lnTo>
                  <a:lnTo>
                    <a:pt x="50" y="88"/>
                  </a:lnTo>
                  <a:lnTo>
                    <a:pt x="25" y="63"/>
                  </a:lnTo>
                  <a:lnTo>
                    <a:pt x="6" y="49"/>
                  </a:lnTo>
                  <a:lnTo>
                    <a:pt x="0" y="4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sp>
          <p:nvSpPr>
            <p:cNvPr id="11" name="Freeform 40">
              <a:extLst>
                <a:ext uri="{FF2B5EF4-FFF2-40B4-BE49-F238E27FC236}">
                  <a16:creationId xmlns:a16="http://schemas.microsoft.com/office/drawing/2014/main" id="{9702AF9C-C66A-4885-581C-3FF6697CE3F6}"/>
                </a:ext>
              </a:extLst>
            </p:cNvPr>
            <p:cNvSpPr>
              <a:spLocks/>
            </p:cNvSpPr>
            <p:nvPr/>
          </p:nvSpPr>
          <p:spPr bwMode="auto">
            <a:xfrm>
              <a:off x="5946978" y="3800476"/>
              <a:ext cx="218336" cy="569913"/>
            </a:xfrm>
            <a:custGeom>
              <a:avLst/>
              <a:gdLst>
                <a:gd name="T0" fmla="*/ 89 w 126"/>
                <a:gd name="T1" fmla="*/ 9 h 359"/>
                <a:gd name="T2" fmla="*/ 101 w 126"/>
                <a:gd name="T3" fmla="*/ 0 h 359"/>
                <a:gd name="T4" fmla="*/ 123 w 126"/>
                <a:gd name="T5" fmla="*/ 0 h 359"/>
                <a:gd name="T6" fmla="*/ 126 w 126"/>
                <a:gd name="T7" fmla="*/ 11 h 359"/>
                <a:gd name="T8" fmla="*/ 123 w 126"/>
                <a:gd name="T9" fmla="*/ 39 h 359"/>
                <a:gd name="T10" fmla="*/ 103 w 126"/>
                <a:gd name="T11" fmla="*/ 75 h 359"/>
                <a:gd name="T12" fmla="*/ 93 w 126"/>
                <a:gd name="T13" fmla="*/ 114 h 359"/>
                <a:gd name="T14" fmla="*/ 89 w 126"/>
                <a:gd name="T15" fmla="*/ 163 h 359"/>
                <a:gd name="T16" fmla="*/ 103 w 126"/>
                <a:gd name="T17" fmla="*/ 219 h 359"/>
                <a:gd name="T18" fmla="*/ 119 w 126"/>
                <a:gd name="T19" fmla="*/ 274 h 359"/>
                <a:gd name="T20" fmla="*/ 120 w 126"/>
                <a:gd name="T21" fmla="*/ 295 h 359"/>
                <a:gd name="T22" fmla="*/ 114 w 126"/>
                <a:gd name="T23" fmla="*/ 302 h 359"/>
                <a:gd name="T24" fmla="*/ 87 w 126"/>
                <a:gd name="T25" fmla="*/ 302 h 359"/>
                <a:gd name="T26" fmla="*/ 62 w 126"/>
                <a:gd name="T27" fmla="*/ 312 h 359"/>
                <a:gd name="T28" fmla="*/ 44 w 126"/>
                <a:gd name="T29" fmla="*/ 335 h 359"/>
                <a:gd name="T30" fmla="*/ 29 w 126"/>
                <a:gd name="T31" fmla="*/ 357 h 359"/>
                <a:gd name="T32" fmla="*/ 22 w 126"/>
                <a:gd name="T33" fmla="*/ 359 h 359"/>
                <a:gd name="T34" fmla="*/ 0 w 126"/>
                <a:gd name="T35" fmla="*/ 345 h 359"/>
                <a:gd name="T36" fmla="*/ 0 w 126"/>
                <a:gd name="T37" fmla="*/ 337 h 359"/>
                <a:gd name="T38" fmla="*/ 29 w 126"/>
                <a:gd name="T39" fmla="*/ 312 h 359"/>
                <a:gd name="T40" fmla="*/ 66 w 126"/>
                <a:gd name="T41" fmla="*/ 295 h 359"/>
                <a:gd name="T42" fmla="*/ 93 w 126"/>
                <a:gd name="T43" fmla="*/ 287 h 359"/>
                <a:gd name="T44" fmla="*/ 99 w 126"/>
                <a:gd name="T45" fmla="*/ 283 h 359"/>
                <a:gd name="T46" fmla="*/ 97 w 126"/>
                <a:gd name="T47" fmla="*/ 267 h 359"/>
                <a:gd name="T48" fmla="*/ 87 w 126"/>
                <a:gd name="T49" fmla="*/ 227 h 359"/>
                <a:gd name="T50" fmla="*/ 76 w 126"/>
                <a:gd name="T51" fmla="*/ 182 h 359"/>
                <a:gd name="T52" fmla="*/ 71 w 126"/>
                <a:gd name="T53" fmla="*/ 158 h 359"/>
                <a:gd name="T54" fmla="*/ 70 w 126"/>
                <a:gd name="T55" fmla="*/ 131 h 359"/>
                <a:gd name="T56" fmla="*/ 73 w 126"/>
                <a:gd name="T57" fmla="*/ 101 h 359"/>
                <a:gd name="T58" fmla="*/ 80 w 126"/>
                <a:gd name="T59" fmla="*/ 51 h 359"/>
                <a:gd name="T60" fmla="*/ 89 w 126"/>
                <a:gd name="T61" fmla="*/ 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359">
                  <a:moveTo>
                    <a:pt x="89" y="9"/>
                  </a:moveTo>
                  <a:lnTo>
                    <a:pt x="101" y="0"/>
                  </a:lnTo>
                  <a:lnTo>
                    <a:pt x="123" y="0"/>
                  </a:lnTo>
                  <a:lnTo>
                    <a:pt x="126" y="11"/>
                  </a:lnTo>
                  <a:lnTo>
                    <a:pt x="123" y="39"/>
                  </a:lnTo>
                  <a:lnTo>
                    <a:pt x="103" y="75"/>
                  </a:lnTo>
                  <a:lnTo>
                    <a:pt x="93" y="114"/>
                  </a:lnTo>
                  <a:lnTo>
                    <a:pt x="89" y="163"/>
                  </a:lnTo>
                  <a:lnTo>
                    <a:pt x="103" y="219"/>
                  </a:lnTo>
                  <a:lnTo>
                    <a:pt x="119" y="274"/>
                  </a:lnTo>
                  <a:lnTo>
                    <a:pt x="120" y="295"/>
                  </a:lnTo>
                  <a:lnTo>
                    <a:pt x="114" y="302"/>
                  </a:lnTo>
                  <a:lnTo>
                    <a:pt x="87" y="302"/>
                  </a:lnTo>
                  <a:lnTo>
                    <a:pt x="62" y="312"/>
                  </a:lnTo>
                  <a:lnTo>
                    <a:pt x="44" y="335"/>
                  </a:lnTo>
                  <a:lnTo>
                    <a:pt x="29" y="357"/>
                  </a:lnTo>
                  <a:lnTo>
                    <a:pt x="22" y="359"/>
                  </a:lnTo>
                  <a:lnTo>
                    <a:pt x="0" y="345"/>
                  </a:lnTo>
                  <a:lnTo>
                    <a:pt x="0" y="337"/>
                  </a:lnTo>
                  <a:lnTo>
                    <a:pt x="29" y="312"/>
                  </a:lnTo>
                  <a:lnTo>
                    <a:pt x="66" y="295"/>
                  </a:lnTo>
                  <a:lnTo>
                    <a:pt x="93" y="287"/>
                  </a:lnTo>
                  <a:lnTo>
                    <a:pt x="99" y="283"/>
                  </a:lnTo>
                  <a:lnTo>
                    <a:pt x="97" y="267"/>
                  </a:lnTo>
                  <a:lnTo>
                    <a:pt x="87" y="227"/>
                  </a:lnTo>
                  <a:lnTo>
                    <a:pt x="76" y="182"/>
                  </a:lnTo>
                  <a:lnTo>
                    <a:pt x="71" y="158"/>
                  </a:lnTo>
                  <a:lnTo>
                    <a:pt x="70" y="131"/>
                  </a:lnTo>
                  <a:lnTo>
                    <a:pt x="73" y="101"/>
                  </a:lnTo>
                  <a:lnTo>
                    <a:pt x="80" y="51"/>
                  </a:lnTo>
                  <a:lnTo>
                    <a:pt x="8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96216" tIns="48108" rIns="96216" bIns="48108"/>
            <a:lstStyle/>
            <a:p>
              <a:pPr>
                <a:buNone/>
              </a:pPr>
              <a:endParaRPr lang="tr-TR" sz="1610"/>
            </a:p>
          </p:txBody>
        </p:sp>
      </p:grpSp>
      <p:sp>
        <p:nvSpPr>
          <p:cNvPr id="13" name="Dikdörtgen: Köşeleri Yuvarlatılmış 12">
            <a:extLst>
              <a:ext uri="{FF2B5EF4-FFF2-40B4-BE49-F238E27FC236}">
                <a16:creationId xmlns:a16="http://schemas.microsoft.com/office/drawing/2014/main" id="{C6216AB8-68A0-9962-C76E-C970D1DEFACA}"/>
              </a:ext>
            </a:extLst>
          </p:cNvPr>
          <p:cNvSpPr/>
          <p:nvPr/>
        </p:nvSpPr>
        <p:spPr>
          <a:xfrm>
            <a:off x="884903" y="5677821"/>
            <a:ext cx="811272" cy="24750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4" name="Dikdörtgen: Köşeleri Yuvarlatılmış 13">
            <a:extLst>
              <a:ext uri="{FF2B5EF4-FFF2-40B4-BE49-F238E27FC236}">
                <a16:creationId xmlns:a16="http://schemas.microsoft.com/office/drawing/2014/main" id="{7CB81D57-F4F3-7A73-6FDD-100599EAE2E3}"/>
              </a:ext>
            </a:extLst>
          </p:cNvPr>
          <p:cNvSpPr/>
          <p:nvPr/>
        </p:nvSpPr>
        <p:spPr>
          <a:xfrm>
            <a:off x="4476613" y="3582216"/>
            <a:ext cx="1154181" cy="316197"/>
          </a:xfrm>
          <a:prstGeom prst="roundRect">
            <a:avLst/>
          </a:prstGeom>
          <a:solidFill>
            <a:srgbClr val="68BFAC">
              <a:alpha val="50196"/>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5" name="Slayt Numarası Yer Tutucusu 5">
            <a:extLst>
              <a:ext uri="{FF2B5EF4-FFF2-40B4-BE49-F238E27FC236}">
                <a16:creationId xmlns:a16="http://schemas.microsoft.com/office/drawing/2014/main" id="{4EBB758E-4294-66BC-2139-9CC36BB990FB}"/>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97</a:t>
            </a:fld>
            <a:endParaRPr lang="tr-TR" dirty="0"/>
          </a:p>
        </p:txBody>
      </p:sp>
    </p:spTree>
    <p:extLst>
      <p:ext uri="{BB962C8B-B14F-4D97-AF65-F5344CB8AC3E}">
        <p14:creationId xmlns:p14="http://schemas.microsoft.com/office/powerpoint/2010/main" val="2057268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6286BC1-F043-BD6F-C388-18C281511BD2}"/>
              </a:ext>
            </a:extLst>
          </p:cNvPr>
          <p:cNvSpPr>
            <a:spLocks noGrp="1"/>
          </p:cNvSpPr>
          <p:nvPr>
            <p:ph type="dt" sz="half" idx="10"/>
          </p:nvPr>
        </p:nvSpPr>
        <p:spPr/>
        <p:txBody>
          <a:bodyPr/>
          <a:lstStyle/>
          <a:p>
            <a:endParaRPr lang="tr-TR" dirty="0"/>
          </a:p>
        </p:txBody>
      </p:sp>
      <p:sp>
        <p:nvSpPr>
          <p:cNvPr id="3075076" name="Rectangle 4"/>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6885" tIns="48443" rIns="96885" bIns="48443" numCol="1" rtlCol="0" anchor="ctr" anchorCtr="0" compatLnSpc="1">
            <a:prstTxWarp prst="textNoShape">
              <a:avLst/>
            </a:prstTxWarp>
            <a:noAutofit/>
          </a:bodyPr>
          <a:lstStyle/>
          <a:p>
            <a:r>
              <a:rPr lang="tr-TR"/>
              <a:t>ORAN TESTLERİ</a:t>
            </a:r>
            <a:r>
              <a:rPr lang="en-US"/>
              <a:t>:</a:t>
            </a:r>
            <a:r>
              <a:rPr lang="tr-TR"/>
              <a:t> </a:t>
            </a:r>
            <a:endParaRPr lang="en-US"/>
          </a:p>
        </p:txBody>
      </p:sp>
      <p:sp>
        <p:nvSpPr>
          <p:cNvPr id="5" name="İçerik Yer Tutucusu 4">
            <a:extLst>
              <a:ext uri="{FF2B5EF4-FFF2-40B4-BE49-F238E27FC236}">
                <a16:creationId xmlns:a16="http://schemas.microsoft.com/office/drawing/2014/main" id="{1C618947-3C91-AF7B-E585-DFAFB9093CB4}"/>
              </a:ext>
            </a:extLst>
          </p:cNvPr>
          <p:cNvSpPr>
            <a:spLocks noGrp="1"/>
          </p:cNvSpPr>
          <p:nvPr>
            <p:ph idx="1"/>
          </p:nvPr>
        </p:nvSpPr>
        <p:spPr>
          <a:xfrm>
            <a:off x="664601" y="1478092"/>
            <a:ext cx="10972800" cy="4889981"/>
          </a:xfrm>
        </p:spPr>
        <p:txBody>
          <a:bodyPr/>
          <a:lstStyle/>
          <a:p>
            <a:pPr marL="0" marR="0" lvl="0" indent="0" algn="l" defTabSz="457200" rtl="0" eaLnBrk="1" fontAlgn="auto" latinLnBrk="0" hangingPunct="1">
              <a:spcBef>
                <a:spcPts val="600"/>
              </a:spcBef>
              <a:spcAft>
                <a:spcPts val="0"/>
              </a:spcAft>
              <a:buClrTx/>
              <a:buSzTx/>
              <a:buFontTx/>
              <a:buNone/>
              <a:tabLst/>
              <a:defRPr/>
            </a:pPr>
            <a:r>
              <a:rPr kumimoji="0" lang="tr-TR" sz="2146" b="0" i="0" u="sng"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Örnek</a:t>
            </a:r>
            <a:r>
              <a:rPr kumimoji="0" lang="en-US" sz="2146" b="0" i="0" u="sng"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a:t>
            </a:r>
          </a:p>
          <a:p>
            <a:pPr lvl="0">
              <a:spcBef>
                <a:spcPts val="600"/>
              </a:spcBef>
              <a:buClrTx/>
              <a:defRPr/>
            </a:pPr>
            <a:r>
              <a:rPr kumimoji="0" lang="en-US" sz="2146" b="0" i="0" u="none"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	</a:t>
            </a:r>
            <a:r>
              <a:rPr kumimoji="0" lang="tr-TR" sz="2146" b="0" i="0" u="none" strike="noStrike" kern="1200" cap="none" spc="0" normalizeH="0" baseline="0" noProof="0" dirty="0" err="1">
                <a:ln>
                  <a:noFill/>
                </a:ln>
                <a:solidFill>
                  <a:srgbClr val="004047"/>
                </a:solidFill>
                <a:effectLst/>
                <a:uLnTx/>
                <a:uFillTx/>
                <a:latin typeface="Tahoma" pitchFamily="34" charset="0"/>
                <a:ea typeface="Tahoma" pitchFamily="34" charset="0"/>
                <a:cs typeface="Tahoma" pitchFamily="34" charset="0"/>
              </a:rPr>
              <a:t>SmartTrans</a:t>
            </a:r>
            <a:r>
              <a:rPr kumimoji="0" lang="tr-TR" sz="2146" b="0" i="0" u="none"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 </a:t>
            </a:r>
            <a:r>
              <a:rPr lang="tr-TR" sz="2146" b="0" dirty="0">
                <a:latin typeface="Tahoma" pitchFamily="34" charset="0"/>
                <a:ea typeface="Tahoma" pitchFamily="34" charset="0"/>
                <a:cs typeface="Tahoma" pitchFamily="34" charset="0"/>
              </a:rPr>
              <a:t>şehir içi hafif raylı sistemde kullanılmak üzere y</a:t>
            </a:r>
            <a:r>
              <a:rPr kumimoji="0" lang="tr-TR" sz="2146" b="0" i="0" u="none"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eni bir sinyalizasyon satın almak istiyor (CBTC: "</a:t>
            </a:r>
            <a:r>
              <a:rPr kumimoji="0" lang="tr-TR" sz="2146" b="0" i="0" u="none" strike="noStrike" kern="1200" cap="none" spc="0" normalizeH="0" baseline="0" noProof="0" dirty="0" err="1">
                <a:ln>
                  <a:noFill/>
                </a:ln>
                <a:solidFill>
                  <a:srgbClr val="004047"/>
                </a:solidFill>
                <a:effectLst/>
                <a:uLnTx/>
                <a:uFillTx/>
                <a:latin typeface="Tahoma" pitchFamily="34" charset="0"/>
                <a:ea typeface="Tahoma" pitchFamily="34" charset="0"/>
                <a:cs typeface="Tahoma" pitchFamily="34" charset="0"/>
              </a:rPr>
              <a:t>Communication-Based</a:t>
            </a:r>
            <a:r>
              <a:rPr kumimoji="0" lang="tr-TR" sz="2146" b="0" i="0" u="none"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 Train Control«). Yeni sinyalizasyon sisteminin daha az hataya (</a:t>
            </a:r>
            <a:r>
              <a:rPr lang="tr-TR" sz="2146" b="0" dirty="0" err="1">
                <a:latin typeface="Tahoma" pitchFamily="34" charset="0"/>
                <a:ea typeface="Tahoma" pitchFamily="34" charset="0"/>
                <a:cs typeface="Tahoma" pitchFamily="34" charset="0"/>
              </a:rPr>
              <a:t>Signal</a:t>
            </a:r>
            <a:r>
              <a:rPr lang="tr-TR" sz="2146" b="0" dirty="0">
                <a:latin typeface="Tahoma" pitchFamily="34" charset="0"/>
                <a:ea typeface="Tahoma" pitchFamily="34" charset="0"/>
                <a:cs typeface="Tahoma" pitchFamily="34" charset="0"/>
              </a:rPr>
              <a:t> </a:t>
            </a:r>
            <a:r>
              <a:rPr lang="tr-TR" sz="2146" b="0" dirty="0" err="1">
                <a:latin typeface="Tahoma" pitchFamily="34" charset="0"/>
                <a:ea typeface="Tahoma" pitchFamily="34" charset="0"/>
                <a:cs typeface="Tahoma" pitchFamily="34" charset="0"/>
              </a:rPr>
              <a:t>Degradation</a:t>
            </a:r>
            <a:r>
              <a:rPr lang="tr-TR" sz="2146" b="0" dirty="0">
                <a:latin typeface="Tahoma" pitchFamily="34" charset="0"/>
                <a:ea typeface="Tahoma" pitchFamily="34" charset="0"/>
                <a:cs typeface="Tahoma" pitchFamily="34" charset="0"/>
              </a:rPr>
              <a:t> (Sinyal Bozulması/Zayıflaması) </a:t>
            </a:r>
            <a:r>
              <a:rPr kumimoji="0" lang="tr-TR" sz="2146" b="0" i="0" u="none"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sebep olacağını ortaya çıkartmak istiyoruz. Aşağıdaki veriler, eski ve yeni sinyalizasyon uygulanmasından sonra elde edilen hataları göstermektedir. Yeni </a:t>
            </a:r>
            <a:r>
              <a:rPr lang="tr-TR" sz="2146" b="0" dirty="0">
                <a:latin typeface="Tahoma" pitchFamily="34" charset="0"/>
                <a:ea typeface="Tahoma" pitchFamily="34" charset="0"/>
                <a:cs typeface="Tahoma" pitchFamily="34" charset="0"/>
              </a:rPr>
              <a:t>sinyalizasyon</a:t>
            </a:r>
            <a:r>
              <a:rPr kumimoji="0" lang="tr-TR" sz="2146" b="0" i="0" u="none" strike="noStrike" kern="1200" cap="none" spc="0" normalizeH="0" baseline="0" noProof="0" dirty="0">
                <a:ln>
                  <a:noFill/>
                </a:ln>
                <a:solidFill>
                  <a:srgbClr val="004047"/>
                </a:solidFill>
                <a:effectLst/>
                <a:uLnTx/>
                <a:uFillTx/>
                <a:latin typeface="Tahoma" pitchFamily="34" charset="0"/>
                <a:ea typeface="Tahoma" pitchFamily="34" charset="0"/>
                <a:cs typeface="Tahoma" pitchFamily="34" charset="0"/>
              </a:rPr>
              <a:t> uygulanıp uygulanmaması konusundaki kararınız nedir ? Yada iyileştirme olup olmadığını test ediniz.</a:t>
            </a:r>
            <a:endParaRPr lang="en-GB" dirty="0"/>
          </a:p>
        </p:txBody>
      </p:sp>
      <p:sp>
        <p:nvSpPr>
          <p:cNvPr id="4" name="Slayt Numarası Yer Tutucusu 3">
            <a:extLst>
              <a:ext uri="{FF2B5EF4-FFF2-40B4-BE49-F238E27FC236}">
                <a16:creationId xmlns:a16="http://schemas.microsoft.com/office/drawing/2014/main" id="{8D644795-345D-62DD-E58F-C61D2F88FFA4}"/>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98</a:t>
            </a:fld>
            <a:endParaRPr lang="tr-TR"/>
          </a:p>
        </p:txBody>
      </p:sp>
      <p:sp>
        <p:nvSpPr>
          <p:cNvPr id="3075077" name="Text Box 5"/>
          <p:cNvSpPr txBox="1">
            <a:spLocks noChangeArrowheads="1"/>
          </p:cNvSpPr>
          <p:nvPr/>
        </p:nvSpPr>
        <p:spPr bwMode="auto">
          <a:xfrm>
            <a:off x="2972172" y="4050441"/>
            <a:ext cx="7194696" cy="141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216" tIns="48108" rIns="96216" bIns="48108">
            <a:spAutoFit/>
          </a:bodyPr>
          <a:lstStyle/>
          <a:p>
            <a:pPr>
              <a:spcBef>
                <a:spcPct val="50000"/>
              </a:spcBef>
              <a:buNone/>
            </a:pPr>
            <a:r>
              <a:rPr lang="tr-TR" sz="2146" dirty="0">
                <a:latin typeface="Tahoma" pitchFamily="34" charset="0"/>
                <a:ea typeface="Tahoma" pitchFamily="34" charset="0"/>
                <a:cs typeface="Tahoma" pitchFamily="34" charset="0"/>
              </a:rPr>
              <a:t>				ESKİ SİSTEM		YENİ SİSTEM</a:t>
            </a:r>
          </a:p>
          <a:p>
            <a:pPr>
              <a:spcBef>
                <a:spcPct val="50000"/>
              </a:spcBef>
              <a:buNone/>
            </a:pPr>
            <a:r>
              <a:rPr lang="tr-TR" sz="2146" dirty="0">
                <a:latin typeface="Tahoma" pitchFamily="34" charset="0"/>
                <a:ea typeface="Tahoma" pitchFamily="34" charset="0"/>
                <a:cs typeface="Tahoma" pitchFamily="34" charset="0"/>
              </a:rPr>
              <a:t>İyi sinyal			143						162</a:t>
            </a:r>
          </a:p>
          <a:p>
            <a:pPr>
              <a:spcBef>
                <a:spcPct val="50000"/>
              </a:spcBef>
              <a:buNone/>
            </a:pPr>
            <a:r>
              <a:rPr lang="tr-TR" sz="2146" dirty="0">
                <a:latin typeface="Tahoma" pitchFamily="34" charset="0"/>
                <a:ea typeface="Tahoma" pitchFamily="34" charset="0"/>
                <a:cs typeface="Tahoma" pitchFamily="34" charset="0"/>
              </a:rPr>
              <a:t>Zayıf sinyal			 12						   8</a:t>
            </a:r>
          </a:p>
        </p:txBody>
      </p:sp>
      <p:grpSp>
        <p:nvGrpSpPr>
          <p:cNvPr id="3" name="Grup 2">
            <a:extLst>
              <a:ext uri="{FF2B5EF4-FFF2-40B4-BE49-F238E27FC236}">
                <a16:creationId xmlns:a16="http://schemas.microsoft.com/office/drawing/2014/main" id="{0686B97D-71A1-56DF-E40B-085D9A89DB81}"/>
              </a:ext>
            </a:extLst>
          </p:cNvPr>
          <p:cNvGrpSpPr/>
          <p:nvPr/>
        </p:nvGrpSpPr>
        <p:grpSpPr>
          <a:xfrm>
            <a:off x="3907594" y="5577539"/>
            <a:ext cx="4090132" cy="597728"/>
            <a:chOff x="7617588" y="1334096"/>
            <a:chExt cx="4090132" cy="597728"/>
          </a:xfrm>
        </p:grpSpPr>
        <mc:AlternateContent xmlns:mc="http://schemas.openxmlformats.org/markup-compatibility/2006" xmlns:a14="http://schemas.microsoft.com/office/drawing/2010/main">
          <mc:Choice Requires="a14">
            <p:sp>
              <p:nvSpPr>
                <p:cNvPr id="6" name="Rectangle 20">
                  <a:extLst>
                    <a:ext uri="{FF2B5EF4-FFF2-40B4-BE49-F238E27FC236}">
                      <a16:creationId xmlns:a16="http://schemas.microsoft.com/office/drawing/2014/main" id="{11DBC885-6806-0EE2-9C2C-F7392A67949F}"/>
                    </a:ext>
                  </a:extLst>
                </p:cNvPr>
                <p:cNvSpPr>
                  <a:spLocks noChangeArrowheads="1"/>
                </p:cNvSpPr>
                <p:nvPr/>
              </p:nvSpPr>
              <p:spPr bwMode="auto">
                <a:xfrm>
                  <a:off x="7617588" y="1457206"/>
                  <a:ext cx="910955" cy="369332"/>
                </a:xfrm>
                <a:prstGeom prst="rect">
                  <a:avLst/>
                </a:prstGeom>
                <a:noFill/>
                <a:ln w="9525">
                  <a:noFill/>
                  <a:miter lim="800000"/>
                  <a:headEnd/>
                  <a:tailEnd/>
                </a:ln>
                <a:extLst>
                  <a:ext uri="{909E8E84-426E-40DD-AFC4-6F175D3DCCD1}">
                    <a14:hiddenFill>
                      <a:solidFill>
                        <a:srgbClr val="FFFFFF"/>
                      </a:solidFill>
                    </a14:hiddenFill>
                  </a:ext>
                </a:extLst>
              </p:spPr>
              <p:txBody>
                <a:bodyPr wrap="none" lIns="0" tIns="0" rIns="0" bIns="0">
                  <a:spAutoFit/>
                </a:bodyPr>
                <a:lstStyle/>
                <a:p>
                  <a:pPr>
                    <a:buNone/>
                  </a:pPr>
                  <a14:m>
                    <m:oMath xmlns:m="http://schemas.openxmlformats.org/officeDocument/2006/math">
                      <m:sSub>
                        <m:sSubPr>
                          <m:ctrlPr>
                            <a:rPr lang="en-US" sz="2400" b="1" i="1" smtClean="0">
                              <a:solidFill>
                                <a:schemeClr val="accent5"/>
                              </a:solidFill>
                              <a:latin typeface="Cambria Math" panose="02040503050406030204" pitchFamily="18" charset="0"/>
                              <a:ea typeface="Cambria Math" panose="02040503050406030204" pitchFamily="18" charset="0"/>
                            </a:rPr>
                          </m:ctrlPr>
                        </m:sSubPr>
                        <m:e>
                          <m:r>
                            <a:rPr lang="tr-TR" sz="2400" b="1" i="1" smtClean="0">
                              <a:solidFill>
                                <a:schemeClr val="accent5"/>
                              </a:solidFill>
                              <a:latin typeface="Cambria Math" panose="02040503050406030204" pitchFamily="18" charset="0"/>
                              <a:ea typeface="Cambria Math" panose="02040503050406030204" pitchFamily="18" charset="0"/>
                            </a:rPr>
                            <m:t>𝑯</m:t>
                          </m:r>
                        </m:e>
                        <m:sub>
                          <m:r>
                            <a:rPr lang="tr-TR" sz="2400" b="1" i="1" smtClean="0">
                              <a:solidFill>
                                <a:schemeClr val="accent5"/>
                              </a:solidFill>
                              <a:latin typeface="Cambria Math" panose="02040503050406030204" pitchFamily="18" charset="0"/>
                              <a:ea typeface="Cambria Math" panose="02040503050406030204" pitchFamily="18" charset="0"/>
                            </a:rPr>
                            <m:t>𝟏</m:t>
                          </m:r>
                        </m:sub>
                      </m:sSub>
                      <m:r>
                        <a:rPr lang="en-US" sz="2400" b="1" i="1" smtClean="0">
                          <a:solidFill>
                            <a:schemeClr val="accent5"/>
                          </a:solidFill>
                          <a:latin typeface="Cambria Math" panose="02040503050406030204" pitchFamily="18" charset="0"/>
                          <a:ea typeface="Cambria Math" panose="02040503050406030204" pitchFamily="18" charset="0"/>
                        </a:rPr>
                        <m:t>∴</m:t>
                      </m:r>
                    </m:oMath>
                  </a14:m>
                  <a:r>
                    <a:rPr lang="en-US" sz="2400" b="1" dirty="0">
                      <a:solidFill>
                        <a:schemeClr val="accent5"/>
                      </a:solidFill>
                      <a:latin typeface="+mj-lt"/>
                    </a:rPr>
                    <a:t>   </a:t>
                  </a:r>
                  <a:endParaRPr lang="en-US" sz="2000" dirty="0">
                    <a:solidFill>
                      <a:schemeClr val="accent5"/>
                    </a:solidFill>
                    <a:latin typeface="+mj-lt"/>
                  </a:endParaRPr>
                </a:p>
              </p:txBody>
            </p:sp>
          </mc:Choice>
          <mc:Fallback xmlns="">
            <p:sp>
              <p:nvSpPr>
                <p:cNvPr id="12" name="Rectangle 20">
                  <a:extLst>
                    <a:ext uri="{FF2B5EF4-FFF2-40B4-BE49-F238E27FC236}">
                      <a16:creationId xmlns:a16="http://schemas.microsoft.com/office/drawing/2014/main" id="{86957C50-2AFD-7474-EA82-FFA98F656503}"/>
                    </a:ext>
                  </a:extLst>
                </p:cNvPr>
                <p:cNvSpPr>
                  <a:spLocks noRot="1" noChangeAspect="1" noMove="1" noResize="1" noEditPoints="1" noAdjustHandles="1" noChangeArrowheads="1" noChangeShapeType="1" noTextEdit="1"/>
                </p:cNvSpPr>
                <p:nvPr/>
              </p:nvSpPr>
              <p:spPr bwMode="auto">
                <a:xfrm>
                  <a:off x="7617588" y="1457206"/>
                  <a:ext cx="910955" cy="369332"/>
                </a:xfrm>
                <a:prstGeom prst="rect">
                  <a:avLst/>
                </a:prstGeom>
                <a:blipFill>
                  <a:blip r:embed="rId5"/>
                  <a:stretch>
                    <a:fillRect l="-1133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3BD46A86-9B4F-6E81-30D2-290C91FF0FD3}"/>
                    </a:ext>
                  </a:extLst>
                </p:cNvPr>
                <p:cNvSpPr txBox="1"/>
                <p:nvPr/>
              </p:nvSpPr>
              <p:spPr>
                <a:xfrm>
                  <a:off x="8348787" y="1334096"/>
                  <a:ext cx="3358933" cy="597728"/>
                </a:xfrm>
                <a:prstGeom prst="rect">
                  <a:avLst/>
                </a:prstGeom>
                <a:noFill/>
                <a:ln>
                  <a:noFill/>
                </a:ln>
              </p:spPr>
              <p:txBody>
                <a:bodyPr wrap="none" lIns="0" tIns="0" rIns="0" bIns="0" rtlCol="0">
                  <a:spAutoFit/>
                </a:bodyPr>
                <a:lstStyle/>
                <a:p>
                  <a14:m>
                    <m:oMath xmlns:m="http://schemas.openxmlformats.org/officeDocument/2006/math">
                      <m:sSub>
                        <m:sSubPr>
                          <m:ctrlPr>
                            <a:rPr lang="en-GB" sz="3600" i="1" smtClean="0">
                              <a:solidFill>
                                <a:schemeClr val="accent5"/>
                              </a:solidFill>
                              <a:latin typeface="Cambria Math" panose="02040503050406030204" pitchFamily="18" charset="0"/>
                            </a:rPr>
                          </m:ctrlPr>
                        </m:sSubPr>
                        <m:e>
                          <m:r>
                            <a:rPr lang="tr-TR" sz="3600" b="0" i="1" smtClean="0">
                              <a:solidFill>
                                <a:schemeClr val="accent5"/>
                              </a:solidFill>
                              <a:latin typeface="Cambria Math" panose="02040503050406030204" pitchFamily="18" charset="0"/>
                            </a:rPr>
                            <m:t>𝑃</m:t>
                          </m:r>
                        </m:e>
                        <m:sub>
                          <m:r>
                            <a:rPr lang="tr-TR" sz="3600" b="0" i="1" smtClean="0">
                              <a:solidFill>
                                <a:schemeClr val="accent5"/>
                              </a:solidFill>
                              <a:latin typeface="Cambria Math" panose="02040503050406030204" pitchFamily="18" charset="0"/>
                            </a:rPr>
                            <m:t>𝑒𝑠𝑘𝑖</m:t>
                          </m:r>
                        </m:sub>
                      </m:sSub>
                      <m:r>
                        <a:rPr lang="tr-TR" sz="3600" b="0" i="1" smtClean="0">
                          <a:solidFill>
                            <a:schemeClr val="accent5"/>
                          </a:solidFill>
                          <a:latin typeface="Cambria Math" panose="02040503050406030204" pitchFamily="18" charset="0"/>
                        </a:rPr>
                        <m:t>−</m:t>
                      </m:r>
                    </m:oMath>
                  </a14:m>
                  <a:r>
                    <a:rPr lang="en-GB" sz="3600" dirty="0">
                      <a:solidFill>
                        <a:schemeClr val="accent5"/>
                      </a:solidFill>
                    </a:rPr>
                    <a:t> </a:t>
                  </a:r>
                  <a14:m>
                    <m:oMath xmlns:m="http://schemas.openxmlformats.org/officeDocument/2006/math">
                      <m:sSub>
                        <m:sSubPr>
                          <m:ctrlPr>
                            <a:rPr lang="en-GB" sz="3600" i="1" smtClean="0">
                              <a:solidFill>
                                <a:schemeClr val="accent5"/>
                              </a:solidFill>
                              <a:latin typeface="Cambria Math" panose="02040503050406030204" pitchFamily="18" charset="0"/>
                            </a:rPr>
                          </m:ctrlPr>
                        </m:sSubPr>
                        <m:e>
                          <m:r>
                            <a:rPr lang="tr-TR" sz="3600" b="0" i="1" smtClean="0">
                              <a:solidFill>
                                <a:schemeClr val="accent5"/>
                              </a:solidFill>
                              <a:latin typeface="Cambria Math" panose="02040503050406030204" pitchFamily="18" charset="0"/>
                            </a:rPr>
                            <m:t>𝑃</m:t>
                          </m:r>
                        </m:e>
                        <m:sub>
                          <m:r>
                            <a:rPr lang="tr-TR" sz="3600" b="0" i="1" smtClean="0">
                              <a:solidFill>
                                <a:schemeClr val="accent5"/>
                              </a:solidFill>
                              <a:latin typeface="Cambria Math" panose="02040503050406030204" pitchFamily="18" charset="0"/>
                              <a:ea typeface="Cambria Math" panose="02040503050406030204" pitchFamily="18" charset="0"/>
                            </a:rPr>
                            <m:t>𝑦𝑒𝑛𝑖</m:t>
                          </m:r>
                        </m:sub>
                      </m:sSub>
                      <m:r>
                        <a:rPr lang="tr-TR" sz="3600" b="0" i="1" smtClean="0">
                          <a:solidFill>
                            <a:schemeClr val="accent5"/>
                          </a:solidFill>
                          <a:latin typeface="Cambria Math" panose="02040503050406030204" pitchFamily="18" charset="0"/>
                        </a:rPr>
                        <m:t>&gt;</m:t>
                      </m:r>
                      <m:r>
                        <a:rPr lang="tr-TR" sz="3600" b="0" i="1" smtClean="0">
                          <a:solidFill>
                            <a:schemeClr val="accent5"/>
                          </a:solidFill>
                          <a:latin typeface="Cambria Math" panose="02040503050406030204" pitchFamily="18" charset="0"/>
                          <a:ea typeface="Cambria Math" panose="02040503050406030204" pitchFamily="18" charset="0"/>
                        </a:rPr>
                        <m:t>0</m:t>
                      </m:r>
                    </m:oMath>
                  </a14:m>
                  <a:endParaRPr lang="en-GB" sz="3600" dirty="0">
                    <a:solidFill>
                      <a:schemeClr val="accent5"/>
                    </a:solidFill>
                    <a:latin typeface="+mj-lt"/>
                  </a:endParaRPr>
                </a:p>
              </p:txBody>
            </p:sp>
          </mc:Choice>
          <mc:Fallback xmlns="">
            <p:sp>
              <p:nvSpPr>
                <p:cNvPr id="7" name="Metin kutusu 6">
                  <a:extLst>
                    <a:ext uri="{FF2B5EF4-FFF2-40B4-BE49-F238E27FC236}">
                      <a16:creationId xmlns:a16="http://schemas.microsoft.com/office/drawing/2014/main" id="{3BD46A86-9B4F-6E81-30D2-290C91FF0FD3}"/>
                    </a:ext>
                  </a:extLst>
                </p:cNvPr>
                <p:cNvSpPr txBox="1">
                  <a:spLocks noRot="1" noChangeAspect="1" noMove="1" noResize="1" noEditPoints="1" noAdjustHandles="1" noChangeArrowheads="1" noChangeShapeType="1" noTextEdit="1"/>
                </p:cNvSpPr>
                <p:nvPr/>
              </p:nvSpPr>
              <p:spPr>
                <a:xfrm>
                  <a:off x="8348787" y="1334096"/>
                  <a:ext cx="3358933" cy="597728"/>
                </a:xfrm>
                <a:prstGeom prst="rect">
                  <a:avLst/>
                </a:prstGeom>
                <a:blipFill>
                  <a:blip r:embed="rId6"/>
                  <a:stretch>
                    <a:fillRect/>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05568251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6993F4B3-C13D-F543-0CFA-DA4E8D7E810A}"/>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
                    </a14:imgEffect>
                  </a14:imgLayer>
                </a14:imgProps>
              </a:ext>
            </a:extLst>
          </a:blip>
          <a:srcRect b="17117"/>
          <a:stretch>
            <a:fillRect/>
          </a:stretch>
        </p:blipFill>
        <p:spPr>
          <a:xfrm>
            <a:off x="816746" y="1123916"/>
            <a:ext cx="7933900" cy="5456272"/>
          </a:xfrm>
          <a:prstGeom prst="rect">
            <a:avLst/>
          </a:prstGeom>
          <a:ln>
            <a:noFill/>
          </a:ln>
          <a:effectLst>
            <a:outerShdw blurRad="292100" dist="139700" dir="2700000" algn="tl" rotWithShape="0">
              <a:srgbClr val="333333">
                <a:alpha val="65000"/>
              </a:srgbClr>
            </a:outerShdw>
          </a:effectLst>
        </p:spPr>
      </p:pic>
      <p:sp>
        <p:nvSpPr>
          <p:cNvPr id="3" name="Veri Yer Tutucusu 2">
            <a:extLst>
              <a:ext uri="{FF2B5EF4-FFF2-40B4-BE49-F238E27FC236}">
                <a16:creationId xmlns:a16="http://schemas.microsoft.com/office/drawing/2014/main" id="{0B63D32F-DAE8-ED93-581F-FAEB3115A422}"/>
              </a:ext>
            </a:extLst>
          </p:cNvPr>
          <p:cNvSpPr>
            <a:spLocks noGrp="1"/>
          </p:cNvSpPr>
          <p:nvPr>
            <p:ph type="dt" sz="half" idx="10"/>
          </p:nvPr>
        </p:nvSpPr>
        <p:spPr/>
        <p:txBody>
          <a:bodyPr/>
          <a:lstStyle/>
          <a:p>
            <a:endParaRPr lang="tr-TR" dirty="0"/>
          </a:p>
        </p:txBody>
      </p:sp>
      <p:sp>
        <p:nvSpPr>
          <p:cNvPr id="3079173" name="Rectangle 5"/>
          <p:cNvSpPr>
            <a:spLocks noGrp="1" noChangeArrowheads="1"/>
          </p:cNvSpPr>
          <p:nvPr>
            <p:ph type="title"/>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6885" tIns="48443" rIns="96885" bIns="48443" numCol="1" rtlCol="0" anchor="ctr" anchorCtr="0" compatLnSpc="1">
            <a:prstTxWarp prst="textNoShape">
              <a:avLst/>
            </a:prstTxWarp>
            <a:noAutofit/>
          </a:bodyPr>
          <a:lstStyle/>
          <a:p>
            <a:r>
              <a:rPr lang="tr-TR" dirty="0"/>
              <a:t>ORAN TESTLERİ</a:t>
            </a:r>
            <a:endParaRPr lang="en-US" dirty="0"/>
          </a:p>
        </p:txBody>
      </p:sp>
      <p:sp>
        <p:nvSpPr>
          <p:cNvPr id="5" name="Slayt Numarası Yer Tutucusu 4">
            <a:extLst>
              <a:ext uri="{FF2B5EF4-FFF2-40B4-BE49-F238E27FC236}">
                <a16:creationId xmlns:a16="http://schemas.microsoft.com/office/drawing/2014/main" id="{8A9CE54F-5E72-3646-7EDC-AEB941EB3CEC}"/>
              </a:ext>
            </a:extLst>
          </p:cNvPr>
          <p:cNvSpPr>
            <a:spLocks noGrp="1"/>
          </p:cNvSpPr>
          <p:nvPr>
            <p:ph type="sldNum" sz="quarter" idx="4294967295"/>
          </p:nvPr>
        </p:nvSpPr>
        <p:spPr>
          <a:xfrm>
            <a:off x="11352213" y="6580188"/>
            <a:ext cx="839787" cy="287337"/>
          </a:xfrm>
          <a:prstGeom prst="rect">
            <a:avLst/>
          </a:prstGeom>
        </p:spPr>
        <p:txBody>
          <a:bodyPr/>
          <a:lstStyle/>
          <a:p>
            <a:fld id="{B1DEFA8C-F947-479F-BE07-76B6B3F80BF1}" type="slidenum">
              <a:rPr lang="tr-TR" smtClean="0"/>
              <a:pPr/>
              <a:t>99</a:t>
            </a:fld>
            <a:endParaRPr lang="tr-TR"/>
          </a:p>
        </p:txBody>
      </p:sp>
      <p:pic>
        <p:nvPicPr>
          <p:cNvPr id="7" name="Resim 6" descr="#34406 Clip Art Graphic Of An Orange Guy Character Waving And Wearing A Hardhat And Toolbelt by Jester Arts">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419087" y="4057523"/>
            <a:ext cx="1159076" cy="2298828"/>
          </a:xfrm>
          <a:prstGeom prst="rect">
            <a:avLst/>
          </a:prstGeom>
          <a:noFill/>
          <a:ln>
            <a:noFill/>
          </a:ln>
        </p:spPr>
      </p:pic>
      <p:pic>
        <p:nvPicPr>
          <p:cNvPr id="9" name="Resim 8">
            <a:extLst>
              <a:ext uri="{FF2B5EF4-FFF2-40B4-BE49-F238E27FC236}">
                <a16:creationId xmlns:a16="http://schemas.microsoft.com/office/drawing/2014/main" id="{8C474C65-4265-17E8-599A-51245B1081F3}"/>
              </a:ext>
            </a:extLst>
          </p:cNvPr>
          <p:cNvPicPr>
            <a:picLocks noChangeAspect="1"/>
          </p:cNvPicPr>
          <p:nvPr/>
        </p:nvPicPr>
        <p:blipFill>
          <a:blip r:embed="rId7">
            <a:extLst>
              <a:ext uri="{BEBA8EAE-BF5A-486C-A8C5-ECC9F3942E4B}">
                <a14:imgProps xmlns:a14="http://schemas.microsoft.com/office/drawing/2010/main">
                  <a14:imgLayer r:embed="rId4">
                    <a14:imgEffect>
                      <a14:sharpenSoften amount="4000"/>
                    </a14:imgEffect>
                  </a14:imgLayer>
                </a14:imgProps>
              </a:ext>
            </a:extLst>
          </a:blip>
          <a:srcRect l="16641" r="21574" b="51608"/>
          <a:stretch>
            <a:fillRect/>
          </a:stretch>
        </p:blipFill>
        <p:spPr>
          <a:xfrm>
            <a:off x="2110683" y="1123916"/>
            <a:ext cx="4902009" cy="3185681"/>
          </a:xfrm>
          <a:prstGeom prst="rect">
            <a:avLst/>
          </a:prstGeom>
        </p:spPr>
      </p:pic>
      <p:pic>
        <p:nvPicPr>
          <p:cNvPr id="11" name="Resim 10">
            <a:extLst>
              <a:ext uri="{FF2B5EF4-FFF2-40B4-BE49-F238E27FC236}">
                <a16:creationId xmlns:a16="http://schemas.microsoft.com/office/drawing/2014/main" id="{41456B2B-FAC8-86FB-4D58-5DEE40263792}"/>
              </a:ext>
            </a:extLst>
          </p:cNvPr>
          <p:cNvPicPr>
            <a:picLocks noChangeAspect="1"/>
          </p:cNvPicPr>
          <p:nvPr/>
        </p:nvPicPr>
        <p:blipFill>
          <a:blip r:embed="rId8"/>
          <a:stretch>
            <a:fillRect/>
          </a:stretch>
        </p:blipFill>
        <p:spPr>
          <a:xfrm>
            <a:off x="5874678" y="1511057"/>
            <a:ext cx="3259099" cy="2240145"/>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id="{FAD7A3D3-E112-DF32-5746-E3A87D4709EE}"/>
              </a:ext>
            </a:extLst>
          </p:cNvPr>
          <p:cNvPicPr>
            <a:picLocks noChangeAspect="1"/>
          </p:cNvPicPr>
          <p:nvPr/>
        </p:nvPicPr>
        <p:blipFill>
          <a:blip r:embed="rId9"/>
          <a:stretch>
            <a:fillRect/>
          </a:stretch>
        </p:blipFill>
        <p:spPr>
          <a:xfrm>
            <a:off x="9075360" y="2861235"/>
            <a:ext cx="2932411" cy="1827895"/>
          </a:xfrm>
          <a:prstGeom prst="rect">
            <a:avLst/>
          </a:prstGeom>
          <a:ln>
            <a:noFill/>
          </a:ln>
          <a:effectLst>
            <a:outerShdw blurRad="292100" dist="139700" dir="2700000" algn="tl" rotWithShape="0">
              <a:srgbClr val="333333">
                <a:alpha val="65000"/>
              </a:srgbClr>
            </a:outerShdw>
          </a:effectLst>
        </p:spPr>
      </p:pic>
      <p:pic>
        <p:nvPicPr>
          <p:cNvPr id="16" name="Grafik 15" descr="Ok: Sağa döndür düz dolguyla">
            <a:extLst>
              <a:ext uri="{FF2B5EF4-FFF2-40B4-BE49-F238E27FC236}">
                <a16:creationId xmlns:a16="http://schemas.microsoft.com/office/drawing/2014/main" id="{22992BAB-8BD2-0A70-6250-9CC29668D3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69871">
            <a:off x="5057921" y="2126034"/>
            <a:ext cx="1404523" cy="1351011"/>
          </a:xfrm>
          <a:prstGeom prst="rect">
            <a:avLst/>
          </a:prstGeom>
        </p:spPr>
      </p:pic>
      <p:pic>
        <p:nvPicPr>
          <p:cNvPr id="17" name="Grafik 16" descr="Karalama düz dolguyla">
            <a:extLst>
              <a:ext uri="{FF2B5EF4-FFF2-40B4-BE49-F238E27FC236}">
                <a16:creationId xmlns:a16="http://schemas.microsoft.com/office/drawing/2014/main" id="{A92CAB0B-3FF5-0F36-6805-5A067222CA0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21276775">
            <a:off x="7926963" y="1856384"/>
            <a:ext cx="504000" cy="504000"/>
          </a:xfrm>
          <a:prstGeom prst="rect">
            <a:avLst/>
          </a:prstGeom>
        </p:spPr>
      </p:pic>
      <p:pic>
        <p:nvPicPr>
          <p:cNvPr id="18" name="Grafik 17" descr="İki Kez Dokunma Hareketi düz dolguyla">
            <a:extLst>
              <a:ext uri="{FF2B5EF4-FFF2-40B4-BE49-F238E27FC236}">
                <a16:creationId xmlns:a16="http://schemas.microsoft.com/office/drawing/2014/main" id="{36674FCF-702E-0B63-4A6B-8DED14A5F9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92730">
            <a:off x="1709368" y="1469512"/>
            <a:ext cx="659795" cy="659795"/>
          </a:xfrm>
          <a:prstGeom prst="rect">
            <a:avLst/>
          </a:prstGeom>
        </p:spPr>
      </p:pic>
      <p:pic>
        <p:nvPicPr>
          <p:cNvPr id="19" name="Grafik 18" descr="Karalama düz dolguyla">
            <a:extLst>
              <a:ext uri="{FF2B5EF4-FFF2-40B4-BE49-F238E27FC236}">
                <a16:creationId xmlns:a16="http://schemas.microsoft.com/office/drawing/2014/main" id="{4BEFB87C-ACA3-D099-333D-46A3135AF81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21276775">
            <a:off x="8632895" y="1856382"/>
            <a:ext cx="504000" cy="504000"/>
          </a:xfrm>
          <a:prstGeom prst="rect">
            <a:avLst/>
          </a:prstGeom>
        </p:spPr>
      </p:pic>
      <p:pic>
        <p:nvPicPr>
          <p:cNvPr id="20" name="Grafik 19" descr="Karalama düz dolguyla">
            <a:extLst>
              <a:ext uri="{FF2B5EF4-FFF2-40B4-BE49-F238E27FC236}">
                <a16:creationId xmlns:a16="http://schemas.microsoft.com/office/drawing/2014/main" id="{39E28C06-10F7-B5C5-919E-022C6BD0EF2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21276775">
            <a:off x="7933409" y="2128734"/>
            <a:ext cx="504000" cy="504000"/>
          </a:xfrm>
          <a:prstGeom prst="rect">
            <a:avLst/>
          </a:prstGeom>
        </p:spPr>
      </p:pic>
      <p:pic>
        <p:nvPicPr>
          <p:cNvPr id="21" name="Grafik 20" descr="Karalama düz dolguyla">
            <a:extLst>
              <a:ext uri="{FF2B5EF4-FFF2-40B4-BE49-F238E27FC236}">
                <a16:creationId xmlns:a16="http://schemas.microsoft.com/office/drawing/2014/main" id="{2AB0DDF9-240E-23F3-06E7-7380D2CA7D2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21276775">
            <a:off x="8639341" y="2128732"/>
            <a:ext cx="504000" cy="504000"/>
          </a:xfrm>
          <a:prstGeom prst="rect">
            <a:avLst/>
          </a:prstGeom>
        </p:spPr>
      </p:pic>
      <p:pic>
        <p:nvPicPr>
          <p:cNvPr id="22" name="Grafik 21" descr="İki Kez Dokunma Hareketi düz dolguyla">
            <a:extLst>
              <a:ext uri="{FF2B5EF4-FFF2-40B4-BE49-F238E27FC236}">
                <a16:creationId xmlns:a16="http://schemas.microsoft.com/office/drawing/2014/main" id="{59E91C9F-D5BA-0B7C-8025-B6E8D00B5F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92730">
            <a:off x="8070077" y="3112917"/>
            <a:ext cx="659795" cy="659795"/>
          </a:xfrm>
          <a:prstGeom prst="rect">
            <a:avLst/>
          </a:prstGeom>
        </p:spPr>
      </p:pic>
      <p:pic>
        <p:nvPicPr>
          <p:cNvPr id="23" name="Grafik 22" descr="Ok: Sağa döndür düz dolguyla">
            <a:extLst>
              <a:ext uri="{FF2B5EF4-FFF2-40B4-BE49-F238E27FC236}">
                <a16:creationId xmlns:a16="http://schemas.microsoft.com/office/drawing/2014/main" id="{4A870990-09AA-E8DE-BA01-22B138B2E4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69871">
            <a:off x="8888945" y="2041251"/>
            <a:ext cx="1404523" cy="1351011"/>
          </a:xfrm>
          <a:prstGeom prst="rect">
            <a:avLst/>
          </a:prstGeom>
        </p:spPr>
      </p:pic>
      <p:pic>
        <p:nvPicPr>
          <p:cNvPr id="24" name="Grafik 23" descr="İki Kez Dokunma Hareketi düz dolguyla">
            <a:extLst>
              <a:ext uri="{FF2B5EF4-FFF2-40B4-BE49-F238E27FC236}">
                <a16:creationId xmlns:a16="http://schemas.microsoft.com/office/drawing/2014/main" id="{E2EB999C-65DA-7311-C062-96DF215746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92730">
            <a:off x="10321227" y="4426362"/>
            <a:ext cx="659795" cy="659795"/>
          </a:xfrm>
          <a:prstGeom prst="rect">
            <a:avLst/>
          </a:prstGeom>
        </p:spPr>
      </p:pic>
      <p:pic>
        <p:nvPicPr>
          <p:cNvPr id="25" name="Grafik 24" descr="İki Kez Dokunma Hareketi düz dolguyla">
            <a:extLst>
              <a:ext uri="{FF2B5EF4-FFF2-40B4-BE49-F238E27FC236}">
                <a16:creationId xmlns:a16="http://schemas.microsoft.com/office/drawing/2014/main" id="{67EF78E8-E260-B824-E683-2854FEC6A23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92730">
            <a:off x="7301717" y="3443606"/>
            <a:ext cx="659795" cy="659795"/>
          </a:xfrm>
          <a:prstGeom prst="rect">
            <a:avLst/>
          </a:prstGeom>
        </p:spPr>
      </p:pic>
    </p:spTree>
    <p:extLst>
      <p:ext uri="{BB962C8B-B14F-4D97-AF65-F5344CB8AC3E}">
        <p14:creationId xmlns:p14="http://schemas.microsoft.com/office/powerpoint/2010/main" val="3201854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3.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4.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5.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6.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Template-corpo">
  <a:themeElements>
    <a:clrScheme name="UITP colors">
      <a:dk1>
        <a:srgbClr val="004047"/>
      </a:dk1>
      <a:lt1>
        <a:srgbClr val="FFFFFF"/>
      </a:lt1>
      <a:dk2>
        <a:srgbClr val="004047"/>
      </a:dk2>
      <a:lt2>
        <a:srgbClr val="E6E7E8"/>
      </a:lt2>
      <a:accent1>
        <a:srgbClr val="F9B20D"/>
      </a:accent1>
      <a:accent2>
        <a:srgbClr val="F07F31"/>
      </a:accent2>
      <a:accent3>
        <a:srgbClr val="68BFAC"/>
      </a:accent3>
      <a:accent4>
        <a:srgbClr val="73BA59"/>
      </a:accent4>
      <a:accent5>
        <a:srgbClr val="831240"/>
      </a:accent5>
      <a:accent6>
        <a:srgbClr val="E84134"/>
      </a:accent6>
      <a:hlink>
        <a:srgbClr val="68BFAC"/>
      </a:hlink>
      <a:folHlink>
        <a:srgbClr val="711941"/>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presentation_Final" id="{4CE43D65-F456-4323-909C-CF533AC5290E}" vid="{E003AD66-A680-4A70-9043-E6E1C0AC397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A152D294AEBD43939CF5F092A4F511" ma:contentTypeVersion="8" ma:contentTypeDescription="Create a new document." ma:contentTypeScope="" ma:versionID="1ba51b2af270b787673711508a8aa224">
  <xsd:schema xmlns:xsd="http://www.w3.org/2001/XMLSchema" xmlns:xs="http://www.w3.org/2001/XMLSchema" xmlns:p="http://schemas.microsoft.com/office/2006/metadata/properties" xmlns:ns2="bbb75f9b-a6c0-4018-a6be-41cd5108ff24" targetNamespace="http://schemas.microsoft.com/office/2006/metadata/properties" ma:root="true" ma:fieldsID="9167f2912bbb69f0d46e6bc58297ac43" ns2:_="">
    <xsd:import namespace="bbb75f9b-a6c0-4018-a6be-41cd5108ff2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75f9b-a6c0-4018-a6be-41cd5108ff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91A56B-2738-4BB2-BA9D-0C6FD10DD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75f9b-a6c0-4018-a6be-41cd5108f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F45988-D979-4C75-A3AD-74F11F19213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672D1A4-5AB5-493B-AAC4-7A9298C744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2018_PPT_template_corporate_16.9.standard</Template>
  <TotalTime>6300</TotalTime>
  <Words>8969</Words>
  <Application>Microsoft Office PowerPoint</Application>
  <PresentationFormat>Geniş ekran</PresentationFormat>
  <Paragraphs>1437</Paragraphs>
  <Slides>123</Slides>
  <Notes>58</Notes>
  <HiddenSlides>0</HiddenSlides>
  <MMClips>1</MMClips>
  <ScaleCrop>false</ScaleCrop>
  <HeadingPairs>
    <vt:vector size="8" baseType="variant">
      <vt:variant>
        <vt:lpstr>Kullanılan Yazı Tipleri</vt:lpstr>
      </vt:variant>
      <vt:variant>
        <vt:i4>16</vt:i4>
      </vt:variant>
      <vt:variant>
        <vt:lpstr>Tema</vt:lpstr>
      </vt:variant>
      <vt:variant>
        <vt:i4>1</vt:i4>
      </vt:variant>
      <vt:variant>
        <vt:lpstr>Eklenmiş OLE Hizmet Programları</vt:lpstr>
      </vt:variant>
      <vt:variant>
        <vt:i4>4</vt:i4>
      </vt:variant>
      <vt:variant>
        <vt:lpstr>Slayt Başlıkları</vt:lpstr>
      </vt:variant>
      <vt:variant>
        <vt:i4>123</vt:i4>
      </vt:variant>
    </vt:vector>
  </HeadingPairs>
  <TitlesOfParts>
    <vt:vector size="144" baseType="lpstr">
      <vt:lpstr>Arial</vt:lpstr>
      <vt:lpstr>Calibri</vt:lpstr>
      <vt:lpstr>Cambria Math</vt:lpstr>
      <vt:lpstr>Cascadia Mono Light</vt:lpstr>
      <vt:lpstr>Century Gothic</vt:lpstr>
      <vt:lpstr>Courier New</vt:lpstr>
      <vt:lpstr>Futura Book</vt:lpstr>
      <vt:lpstr>Impact</vt:lpstr>
      <vt:lpstr>Palatino Linotype</vt:lpstr>
      <vt:lpstr>segoe ui</vt:lpstr>
      <vt:lpstr>Symbol</vt:lpstr>
      <vt:lpstr>system-ui</vt:lpstr>
      <vt:lpstr>Tahoma</vt:lpstr>
      <vt:lpstr>Times</vt:lpstr>
      <vt:lpstr>Times New Roman</vt:lpstr>
      <vt:lpstr>Wingdings</vt:lpstr>
      <vt:lpstr>Template-corpo</vt:lpstr>
      <vt:lpstr>Denklem</vt:lpstr>
      <vt:lpstr>Chart</vt:lpstr>
      <vt:lpstr>Equation</vt:lpstr>
      <vt:lpstr>Graph</vt:lpstr>
      <vt:lpstr>PowerPoint Sunusu</vt:lpstr>
      <vt:lpstr>PowerPoint Sunusu</vt:lpstr>
      <vt:lpstr>2 Gün Programı- Öğleden Önce</vt:lpstr>
      <vt:lpstr>2 Gün Programı- Öğleden sonra </vt:lpstr>
      <vt:lpstr>Temel istatistik</vt:lpstr>
      <vt:lpstr>Altı Sigma Alfabesi</vt:lpstr>
      <vt:lpstr>Altı Sigma Alfabesi</vt:lpstr>
      <vt:lpstr>Ortalama</vt:lpstr>
      <vt:lpstr>Temel İstatistik</vt:lpstr>
      <vt:lpstr>Temel istatistik</vt:lpstr>
      <vt:lpstr>SE Mean</vt:lpstr>
      <vt:lpstr>Temel istatistik</vt:lpstr>
      <vt:lpstr>Standart Sapma</vt:lpstr>
      <vt:lpstr>Temel istatistik</vt:lpstr>
      <vt:lpstr>Temel istatistik</vt:lpstr>
      <vt:lpstr>Temel istatistik</vt:lpstr>
      <vt:lpstr>Yığılma - Yayılma </vt:lpstr>
      <vt:lpstr>Yığılma ? Yayılma ?</vt:lpstr>
      <vt:lpstr>Çalışma (GRUP) </vt:lpstr>
      <vt:lpstr>NE GÖRÜYORSUNUZ?</vt:lpstr>
      <vt:lpstr>Ne Görüyorsunuz</vt:lpstr>
      <vt:lpstr>Grafikler</vt:lpstr>
      <vt:lpstr>Yaygın grafik tipleri</vt:lpstr>
      <vt:lpstr>Neden grafik analizlerini kullanırız.</vt:lpstr>
      <vt:lpstr>PowerPoint Sunusu</vt:lpstr>
      <vt:lpstr>Verilerin görselleştirilmesi  </vt:lpstr>
      <vt:lpstr>Grafiklerin sağladıkları</vt:lpstr>
      <vt:lpstr>Grafiklerin seçilmesi </vt:lpstr>
      <vt:lpstr>Grafik çeşitleri</vt:lpstr>
      <vt:lpstr>Kavramlar</vt:lpstr>
      <vt:lpstr>Pareto grafiği</vt:lpstr>
      <vt:lpstr>Pareto grafiği yorum</vt:lpstr>
      <vt:lpstr>Pareto grafiği</vt:lpstr>
      <vt:lpstr>Pasta grafiği</vt:lpstr>
      <vt:lpstr>Pasta grafiği</vt:lpstr>
      <vt:lpstr>Pasta grafiği</vt:lpstr>
      <vt:lpstr>Çalışma (GRUP) </vt:lpstr>
      <vt:lpstr>Yayılım (serpilme) grafiği</vt:lpstr>
      <vt:lpstr>Yayılım (serpilme) grafiği</vt:lpstr>
      <vt:lpstr>Çizgi grafiği </vt:lpstr>
      <vt:lpstr>Çizgi grafiği </vt:lpstr>
      <vt:lpstr>Çizgi grafiği </vt:lpstr>
      <vt:lpstr>Çizgi grafiği sonuç</vt:lpstr>
      <vt:lpstr>PowerPoint Sunusu</vt:lpstr>
      <vt:lpstr>Veri analizine giriş</vt:lpstr>
      <vt:lpstr>Histogram grafiği</vt:lpstr>
      <vt:lpstr>Histogram grafiği yorum</vt:lpstr>
      <vt:lpstr>Histogram grafiği</vt:lpstr>
      <vt:lpstr>Kutu (Box) grafiği</vt:lpstr>
      <vt:lpstr>Kutu (Box) grafiği</vt:lpstr>
      <vt:lpstr>Kutu (Box) grafiği</vt:lpstr>
      <vt:lpstr>Kutu (Box) grafiği</vt:lpstr>
      <vt:lpstr>Kutu (Box) grafiği</vt:lpstr>
      <vt:lpstr>Data (veri)</vt:lpstr>
      <vt:lpstr>Binom dağılımı simülatör</vt:lpstr>
      <vt:lpstr>Normal Dağılım Deneyi</vt:lpstr>
      <vt:lpstr>Z – P(d) Tablosu</vt:lpstr>
      <vt:lpstr>Normal Dağılım</vt:lpstr>
      <vt:lpstr>PowerPoint Sunusu</vt:lpstr>
      <vt:lpstr>2 Veri Analizi başlangıç </vt:lpstr>
      <vt:lpstr>Güvenirlik Aralıkları</vt:lpstr>
      <vt:lpstr>AMAÇLAR</vt:lpstr>
      <vt:lpstr>Amaçlar</vt:lpstr>
      <vt:lpstr>Güven Aralıklarının Önemi</vt:lpstr>
      <vt:lpstr>Güven Aralıkları- Niçin ?</vt:lpstr>
      <vt:lpstr>Kitle - Örnek</vt:lpstr>
      <vt:lpstr>Ortalamalar için Güven Aralığı</vt:lpstr>
      <vt:lpstr>PowerPoint Sunusu</vt:lpstr>
      <vt:lpstr>Karmaşık Formül Ne Diyor ?</vt:lpstr>
      <vt:lpstr>T-dağılımı Nedir?</vt:lpstr>
      <vt:lpstr>Ortalamalar için Güven Aralığı</vt:lpstr>
      <vt:lpstr>Hipotez oluşturma </vt:lpstr>
      <vt:lpstr>Hipotez oluşturma</vt:lpstr>
      <vt:lpstr>Çalışma (GRUP) </vt:lpstr>
      <vt:lpstr>Hipotez Test Yol Haritası</vt:lpstr>
      <vt:lpstr>Hipotez Test Yol Haritası</vt:lpstr>
      <vt:lpstr>Hipotez Test Yol Haritası</vt:lpstr>
      <vt:lpstr>PowerPoint Sunusu</vt:lpstr>
      <vt:lpstr>PowerPoint Sunusu</vt:lpstr>
      <vt:lpstr>Ortalama karşılaştırmaları </vt:lpstr>
      <vt:lpstr>Örnek</vt:lpstr>
      <vt:lpstr>Örnek</vt:lpstr>
      <vt:lpstr>Örnek</vt:lpstr>
      <vt:lpstr>PowerPoint Sunusu</vt:lpstr>
      <vt:lpstr>Örnek</vt:lpstr>
      <vt:lpstr>Örnek</vt:lpstr>
      <vt:lpstr>Örnek</vt:lpstr>
      <vt:lpstr>Örnek</vt:lpstr>
      <vt:lpstr>Örnek</vt:lpstr>
      <vt:lpstr>Örnek</vt:lpstr>
      <vt:lpstr>Örnek</vt:lpstr>
      <vt:lpstr>PowerPoint Sunusu</vt:lpstr>
      <vt:lpstr>PowerPoint Sunusu</vt:lpstr>
      <vt:lpstr>ORAN TESTLERİ</vt:lpstr>
      <vt:lpstr>ORAN TESTLERİ: </vt:lpstr>
      <vt:lpstr>ORAN TESTLERİ: </vt:lpstr>
      <vt:lpstr>PowerPoint Sunusu</vt:lpstr>
      <vt:lpstr>ORAN TESTLERİ: </vt:lpstr>
      <vt:lpstr>ORAN TESTLERİ</vt:lpstr>
      <vt:lpstr>PowerPoint Sunusu</vt:lpstr>
      <vt:lpstr>PowerPoint Sunusu</vt:lpstr>
      <vt:lpstr>ileri Veri Analizi</vt:lpstr>
      <vt:lpstr>anova</vt:lpstr>
      <vt:lpstr>Anova prosedürü</vt:lpstr>
      <vt:lpstr>Anova örnek</vt:lpstr>
      <vt:lpstr>PowerPoint Sunusu</vt:lpstr>
      <vt:lpstr>Varyans eşitliği</vt:lpstr>
      <vt:lpstr>Anova </vt:lpstr>
      <vt:lpstr>Anova çözüm</vt:lpstr>
      <vt:lpstr>Korelasyon</vt:lpstr>
      <vt:lpstr>" r "  nin özellikleri</vt:lpstr>
      <vt:lpstr>Korelasyon tipleri ve Şiddetleri</vt:lpstr>
      <vt:lpstr>Korelasyon </vt:lpstr>
      <vt:lpstr>Regresyon</vt:lpstr>
      <vt:lpstr>Regresyon </vt:lpstr>
      <vt:lpstr> Basit Regresyon analizi</vt:lpstr>
      <vt:lpstr>Yorumlama</vt:lpstr>
      <vt:lpstr>Güven ve Tahmin Aralıkları ( CI ve PI)</vt:lpstr>
      <vt:lpstr>Çoklu regresyon</vt:lpstr>
      <vt:lpstr>Regresyon analizi</vt:lpstr>
      <vt:lpstr>Regrasyon çözüm</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KELECOM Sunita</dc:creator>
  <cp:lastModifiedBy>baris oguz</cp:lastModifiedBy>
  <cp:revision>3</cp:revision>
  <dcterms:created xsi:type="dcterms:W3CDTF">2021-03-11T09:18:31Z</dcterms:created>
  <dcterms:modified xsi:type="dcterms:W3CDTF">2025-11-04T10:10:33Z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0x01010048A152D294AEBD43939CF5F092A4F511</vt:lpwstr>
  </property>
  <property fmtid="{D5CDD505-2E9C-101B-9397-08002B2CF9AE}" pid="3" name="e2171c7744134cc3807d3a1c48fea510">
    <vt:lpwstr>UITP Academy|f68b076d-892e-44e5-98d4-aeaedfbcf380</vt:lpwstr>
  </property>
  <property fmtid="{D5CDD505-2E9C-101B-9397-08002B2CF9AE}" pid="4" name="Ownership">
    <vt:i4>1</vt:i4>
  </property>
  <property fmtid="{D5CDD505-2E9C-101B-9397-08002B2CF9AE}" pid="5" name="MediaServiceImageTags">
    <vt:lpwstr/>
  </property>
  <property fmtid="{D5CDD505-2E9C-101B-9397-08002B2CF9AE}" pid="6" name="Order">
    <vt:r8>3372600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_SourceUrl">
    <vt:lpwstr/>
  </property>
  <property fmtid="{D5CDD505-2E9C-101B-9397-08002B2CF9AE}" pid="11" name="_SharedFileIndex">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ies>
</file>