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1"/>
  </p:notesMasterIdLst>
  <p:handoutMasterIdLst>
    <p:handoutMasterId r:id="rId102"/>
  </p:handoutMasterIdLst>
  <p:sldIdLst>
    <p:sldId id="267" r:id="rId5"/>
    <p:sldId id="268" r:id="rId6"/>
    <p:sldId id="1277" r:id="rId7"/>
    <p:sldId id="1528" r:id="rId8"/>
    <p:sldId id="729" r:id="rId9"/>
    <p:sldId id="1484" r:id="rId10"/>
    <p:sldId id="1485" r:id="rId11"/>
    <p:sldId id="1453" r:id="rId12"/>
    <p:sldId id="1454" r:id="rId13"/>
    <p:sldId id="1459" r:id="rId14"/>
    <p:sldId id="1284" r:id="rId15"/>
    <p:sldId id="1455" r:id="rId16"/>
    <p:sldId id="1456" r:id="rId17"/>
    <p:sldId id="1457" r:id="rId18"/>
    <p:sldId id="1458" r:id="rId19"/>
    <p:sldId id="1452" r:id="rId20"/>
    <p:sldId id="1282" r:id="rId21"/>
    <p:sldId id="1279" r:id="rId22"/>
    <p:sldId id="1486" r:id="rId23"/>
    <p:sldId id="1529" r:id="rId24"/>
    <p:sldId id="1489" r:id="rId25"/>
    <p:sldId id="1543" r:id="rId26"/>
    <p:sldId id="1492" r:id="rId27"/>
    <p:sldId id="1491" r:id="rId28"/>
    <p:sldId id="1530" r:id="rId29"/>
    <p:sldId id="1465" r:id="rId30"/>
    <p:sldId id="1494" r:id="rId31"/>
    <p:sldId id="1495" r:id="rId32"/>
    <p:sldId id="1498" r:id="rId33"/>
    <p:sldId id="1337" r:id="rId34"/>
    <p:sldId id="1339" r:id="rId35"/>
    <p:sldId id="1338" r:id="rId36"/>
    <p:sldId id="1340" r:id="rId37"/>
    <p:sldId id="1531" r:id="rId38"/>
    <p:sldId id="595" r:id="rId39"/>
    <p:sldId id="1544" r:id="rId40"/>
    <p:sldId id="1503" r:id="rId41"/>
    <p:sldId id="1507" r:id="rId42"/>
    <p:sldId id="1343" r:id="rId43"/>
    <p:sldId id="1344" r:id="rId44"/>
    <p:sldId id="1345" r:id="rId45"/>
    <p:sldId id="1346" r:id="rId46"/>
    <p:sldId id="1347" r:id="rId47"/>
    <p:sldId id="1351" r:id="rId48"/>
    <p:sldId id="1352" r:id="rId49"/>
    <p:sldId id="1353" r:id="rId50"/>
    <p:sldId id="1354" r:id="rId51"/>
    <p:sldId id="1355" r:id="rId52"/>
    <p:sldId id="1356" r:id="rId53"/>
    <p:sldId id="983" r:id="rId54"/>
    <p:sldId id="1358" r:id="rId55"/>
    <p:sldId id="1504" r:id="rId56"/>
    <p:sldId id="1505" r:id="rId57"/>
    <p:sldId id="1533" r:id="rId58"/>
    <p:sldId id="1502" r:id="rId59"/>
    <p:sldId id="1508" r:id="rId60"/>
    <p:sldId id="1509" r:id="rId61"/>
    <p:sldId id="856" r:id="rId62"/>
    <p:sldId id="858" r:id="rId63"/>
    <p:sldId id="859" r:id="rId64"/>
    <p:sldId id="1471" r:id="rId65"/>
    <p:sldId id="1472" r:id="rId66"/>
    <p:sldId id="1474" r:id="rId67"/>
    <p:sldId id="1534" r:id="rId68"/>
    <p:sldId id="1514" r:id="rId69"/>
    <p:sldId id="1515" r:id="rId70"/>
    <p:sldId id="1516" r:id="rId71"/>
    <p:sldId id="1517" r:id="rId72"/>
    <p:sldId id="1535" r:id="rId73"/>
    <p:sldId id="1537" r:id="rId74"/>
    <p:sldId id="1521" r:id="rId75"/>
    <p:sldId id="1444" r:id="rId76"/>
    <p:sldId id="1445" r:id="rId77"/>
    <p:sldId id="1447" r:id="rId78"/>
    <p:sldId id="1538" r:id="rId79"/>
    <p:sldId id="1524" r:id="rId80"/>
    <p:sldId id="1541" r:id="rId81"/>
    <p:sldId id="1540" r:id="rId82"/>
    <p:sldId id="1523" r:id="rId83"/>
    <p:sldId id="882" r:id="rId84"/>
    <p:sldId id="886" r:id="rId85"/>
    <p:sldId id="889" r:id="rId86"/>
    <p:sldId id="890" r:id="rId87"/>
    <p:sldId id="892" r:id="rId88"/>
    <p:sldId id="893" r:id="rId89"/>
    <p:sldId id="894" r:id="rId90"/>
    <p:sldId id="895" r:id="rId91"/>
    <p:sldId id="896" r:id="rId92"/>
    <p:sldId id="898" r:id="rId93"/>
    <p:sldId id="1542" r:id="rId94"/>
    <p:sldId id="899" r:id="rId95"/>
    <p:sldId id="903" r:id="rId96"/>
    <p:sldId id="900" r:id="rId97"/>
    <p:sldId id="901" r:id="rId98"/>
    <p:sldId id="275" r:id="rId99"/>
    <p:sldId id="276" r:id="rId10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 id="{D090D6F3-21DF-49D0-A15E-22CCD347155E}">
          <p14:sldIdLst>
            <p14:sldId id="267"/>
            <p14:sldId id="268"/>
          </p14:sldIdLst>
        </p14:section>
        <p14:section name="İçindekiler" id="{9E705678-EFF7-4E2A-BD71-85DFEA0C9500}">
          <p14:sldIdLst>
            <p14:sldId id="1277"/>
            <p14:sldId id="1528"/>
          </p14:sldIdLst>
        </p14:section>
        <p14:section name="1. oturum" id="{7D7F9C47-107D-495A-AAA5-5DBD8C6E37B8}">
          <p14:sldIdLst>
            <p14:sldId id="729"/>
            <p14:sldId id="1484"/>
            <p14:sldId id="1485"/>
            <p14:sldId id="1453"/>
            <p14:sldId id="1454"/>
            <p14:sldId id="1459"/>
            <p14:sldId id="1284"/>
            <p14:sldId id="1455"/>
            <p14:sldId id="1456"/>
            <p14:sldId id="1457"/>
            <p14:sldId id="1458"/>
            <p14:sldId id="1452"/>
            <p14:sldId id="1282"/>
            <p14:sldId id="1279"/>
            <p14:sldId id="1486"/>
            <p14:sldId id="1529"/>
            <p14:sldId id="1489"/>
            <p14:sldId id="1543"/>
          </p14:sldIdLst>
        </p14:section>
        <p14:section name="2. oturum" id="{67F2D889-11F4-4CA6-AC94-4EB532289D54}">
          <p14:sldIdLst>
            <p14:sldId id="1492"/>
            <p14:sldId id="1491"/>
            <p14:sldId id="1530"/>
            <p14:sldId id="1465"/>
            <p14:sldId id="1494"/>
            <p14:sldId id="1495"/>
            <p14:sldId id="1498"/>
            <p14:sldId id="1337"/>
            <p14:sldId id="1339"/>
            <p14:sldId id="1338"/>
            <p14:sldId id="1340"/>
            <p14:sldId id="1531"/>
            <p14:sldId id="595"/>
            <p14:sldId id="1544"/>
          </p14:sldIdLst>
        </p14:section>
        <p14:section name="3. Oturum" id="{AE589A95-33CA-414E-8BB9-6D3FA75C4AB6}">
          <p14:sldIdLst>
            <p14:sldId id="1503"/>
            <p14:sldId id="1507"/>
            <p14:sldId id="1343"/>
            <p14:sldId id="1344"/>
            <p14:sldId id="1345"/>
            <p14:sldId id="1346"/>
            <p14:sldId id="1347"/>
            <p14:sldId id="1351"/>
            <p14:sldId id="1352"/>
            <p14:sldId id="1353"/>
            <p14:sldId id="1354"/>
            <p14:sldId id="1355"/>
            <p14:sldId id="1356"/>
            <p14:sldId id="983"/>
            <p14:sldId id="1358"/>
            <p14:sldId id="1504"/>
            <p14:sldId id="1505"/>
            <p14:sldId id="1533"/>
            <p14:sldId id="1502"/>
          </p14:sldIdLst>
        </p14:section>
        <p14:section name="4. Oturum" id="{DC685B3C-D3B5-4205-8D1E-6CA93C6CE24B}">
          <p14:sldIdLst>
            <p14:sldId id="1508"/>
            <p14:sldId id="1509"/>
            <p14:sldId id="856"/>
            <p14:sldId id="858"/>
            <p14:sldId id="859"/>
            <p14:sldId id="1471"/>
            <p14:sldId id="1472"/>
            <p14:sldId id="1474"/>
            <p14:sldId id="1534"/>
            <p14:sldId id="1514"/>
            <p14:sldId id="1515"/>
            <p14:sldId id="1516"/>
            <p14:sldId id="1517"/>
            <p14:sldId id="1535"/>
            <p14:sldId id="1537"/>
          </p14:sldIdLst>
        </p14:section>
        <p14:section name="5. Oturum" id="{BCD8581E-6288-491F-B270-B426D526C3B2}">
          <p14:sldIdLst>
            <p14:sldId id="1521"/>
            <p14:sldId id="1444"/>
            <p14:sldId id="1445"/>
            <p14:sldId id="1447"/>
            <p14:sldId id="1538"/>
            <p14:sldId id="1524"/>
            <p14:sldId id="1541"/>
            <p14:sldId id="1540"/>
          </p14:sldIdLst>
        </p14:section>
        <p14:section name="6. Oturum" id="{F45AD4AC-8D6E-4634-B0C6-5A4190057789}">
          <p14:sldIdLst>
            <p14:sldId id="1523"/>
            <p14:sldId id="882"/>
            <p14:sldId id="886"/>
            <p14:sldId id="889"/>
            <p14:sldId id="890"/>
            <p14:sldId id="892"/>
            <p14:sldId id="893"/>
            <p14:sldId id="894"/>
            <p14:sldId id="895"/>
            <p14:sldId id="896"/>
            <p14:sldId id="898"/>
            <p14:sldId id="1542"/>
            <p14:sldId id="899"/>
            <p14:sldId id="903"/>
            <p14:sldId id="900"/>
            <p14:sldId id="901"/>
          </p14:sldIdLst>
        </p14:section>
        <p14:section name="kapanış" id="{0D0C4086-41CB-4C7D-BDE2-5452962A3BC9}">
          <p14:sldIdLst>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0D"/>
    <a:srgbClr val="68BFAC"/>
    <a:srgbClr val="E4E4E4"/>
    <a:srgbClr val="831240"/>
    <a:srgbClr val="E84134"/>
    <a:srgbClr val="73BA59"/>
    <a:srgbClr val="F07F31"/>
    <a:srgbClr val="004047"/>
    <a:srgbClr val="D43331"/>
    <a:srgbClr val="003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7884C-FA06-4A27-81CE-73CC4ADBCB70}" v="161" dt="2025-11-04T10:10:07.555"/>
  </p1510:revLst>
</p1510:revInfo>
</file>

<file path=ppt/tableStyles.xml><?xml version="1.0" encoding="utf-8"?>
<a:tblStyleLst xmlns:a="http://schemas.openxmlformats.org/drawingml/2006/main" def="{5C22544A-7EE6-4342-B048-85BDC9FD1C3A}">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showGuides="1">
      <p:cViewPr varScale="1">
        <p:scale>
          <a:sx n="108" d="100"/>
          <a:sy n="108" d="100"/>
        </p:scale>
        <p:origin x="150" y="912"/>
      </p:cViewPr>
      <p:guideLst/>
    </p:cSldViewPr>
  </p:slideViewPr>
  <p:notesTextViewPr>
    <p:cViewPr>
      <p:scale>
        <a:sx n="3" d="2"/>
        <a:sy n="3" d="2"/>
      </p:scale>
      <p:origin x="0" y="0"/>
    </p:cViewPr>
  </p:notesTextViewPr>
  <p:notesViewPr>
    <p:cSldViewPr snapToGrid="0" snapToObjects="1">
      <p:cViewPr varScale="1">
        <p:scale>
          <a:sx n="86" d="100"/>
          <a:sy n="86" d="100"/>
        </p:scale>
        <p:origin x="386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s oguz" userId="b2f6407021882ee1" providerId="LiveId" clId="{6DFD3514-3DFC-4C97-9916-98338E4C9316}"/>
    <pc:docChg chg="undo redo custSel addSld delSld modSld sldOrd modMainMaster addSection delSection modSection">
      <pc:chgData name="baris oguz" userId="b2f6407021882ee1" providerId="LiveId" clId="{6DFD3514-3DFC-4C97-9916-98338E4C9316}" dt="2025-11-04T10:10:07.555" v="4047"/>
      <pc:docMkLst>
        <pc:docMk/>
      </pc:docMkLst>
      <pc:sldChg chg="addSp delSp modSp mod">
        <pc:chgData name="baris oguz" userId="b2f6407021882ee1" providerId="LiveId" clId="{6DFD3514-3DFC-4C97-9916-98338E4C9316}" dt="2025-11-04T09:19:42.031" v="3831" actId="20577"/>
        <pc:sldMkLst>
          <pc:docMk/>
          <pc:sldMk cId="3571615781" sldId="267"/>
        </pc:sldMkLst>
        <pc:spChg chg="mod">
          <ac:chgData name="baris oguz" userId="b2f6407021882ee1" providerId="LiveId" clId="{6DFD3514-3DFC-4C97-9916-98338E4C9316}" dt="2025-11-04T07:04:17.917" v="3789" actId="27636"/>
          <ac:spMkLst>
            <pc:docMk/>
            <pc:sldMk cId="3571615781" sldId="267"/>
            <ac:spMk id="7" creationId="{00000000-0000-0000-0000-000000000000}"/>
          </ac:spMkLst>
        </pc:spChg>
        <pc:spChg chg="mod">
          <ac:chgData name="baris oguz" userId="b2f6407021882ee1" providerId="LiveId" clId="{6DFD3514-3DFC-4C97-9916-98338E4C9316}" dt="2025-11-04T07:03:19.435" v="3758" actId="20577"/>
          <ac:spMkLst>
            <pc:docMk/>
            <pc:sldMk cId="3571615781" sldId="267"/>
            <ac:spMk id="16" creationId="{00000000-0000-0000-0000-000000000000}"/>
          </ac:spMkLst>
        </pc:spChg>
        <pc:spChg chg="mod">
          <ac:chgData name="baris oguz" userId="b2f6407021882ee1" providerId="LiveId" clId="{6DFD3514-3DFC-4C97-9916-98338E4C9316}" dt="2025-10-28T11:46:02.467" v="15" actId="121"/>
          <ac:spMkLst>
            <pc:docMk/>
            <pc:sldMk cId="3571615781" sldId="267"/>
            <ac:spMk id="17" creationId="{00000000-0000-0000-0000-000000000000}"/>
          </ac:spMkLst>
        </pc:spChg>
        <pc:spChg chg="mod">
          <ac:chgData name="baris oguz" userId="b2f6407021882ee1" providerId="LiveId" clId="{6DFD3514-3DFC-4C97-9916-98338E4C9316}" dt="2025-11-04T09:19:42.031" v="3831" actId="20577"/>
          <ac:spMkLst>
            <pc:docMk/>
            <pc:sldMk cId="3571615781" sldId="267"/>
            <ac:spMk id="18" creationId="{00000000-0000-0000-0000-000000000000}"/>
          </ac:spMkLst>
        </pc:spChg>
        <pc:picChg chg="add mod">
          <ac:chgData name="baris oguz" userId="b2f6407021882ee1" providerId="LiveId" clId="{6DFD3514-3DFC-4C97-9916-98338E4C9316}" dt="2025-10-28T11:48:48.805" v="24" actId="1076"/>
          <ac:picMkLst>
            <pc:docMk/>
            <pc:sldMk cId="3571615781" sldId="267"/>
            <ac:picMk id="3" creationId="{D97DED3E-EF3B-77E1-0058-543764F7E0F4}"/>
          </ac:picMkLst>
        </pc:picChg>
      </pc:sldChg>
      <pc:sldChg chg="addSp delSp modSp mod">
        <pc:chgData name="baris oguz" userId="b2f6407021882ee1" providerId="LiveId" clId="{6DFD3514-3DFC-4C97-9916-98338E4C9316}" dt="2025-11-04T07:08:09.593" v="3794" actId="1076"/>
        <pc:sldMkLst>
          <pc:docMk/>
          <pc:sldMk cId="2708957436" sldId="268"/>
        </pc:sldMkLst>
        <pc:spChg chg="mod">
          <ac:chgData name="baris oguz" userId="b2f6407021882ee1" providerId="LiveId" clId="{6DFD3514-3DFC-4C97-9916-98338E4C9316}" dt="2025-10-29T14:59:46.349" v="3670" actId="108"/>
          <ac:spMkLst>
            <pc:docMk/>
            <pc:sldMk cId="2708957436" sldId="268"/>
            <ac:spMk id="4" creationId="{00000000-0000-0000-0000-000000000000}"/>
          </ac:spMkLst>
        </pc:spChg>
        <pc:picChg chg="add mod modCrop">
          <ac:chgData name="baris oguz" userId="b2f6407021882ee1" providerId="LiveId" clId="{6DFD3514-3DFC-4C97-9916-98338E4C9316}" dt="2025-11-04T07:08:09.593" v="3794" actId="1076"/>
          <ac:picMkLst>
            <pc:docMk/>
            <pc:sldMk cId="2708957436" sldId="268"/>
            <ac:picMk id="2" creationId="{5D6502AC-0E2A-9EA8-9C8B-E60204877C0A}"/>
          </ac:picMkLst>
        </pc:picChg>
      </pc:sldChg>
      <pc:sldChg chg="addSp modSp add del mod ord">
        <pc:chgData name="baris oguz" userId="b2f6407021882ee1" providerId="LiveId" clId="{6DFD3514-3DFC-4C97-9916-98338E4C9316}" dt="2025-10-29T13:47:57.010" v="3575" actId="1076"/>
        <pc:sldMkLst>
          <pc:docMk/>
          <pc:sldMk cId="3244686986" sldId="275"/>
        </pc:sldMkLst>
        <pc:spChg chg="add mod">
          <ac:chgData name="baris oguz" userId="b2f6407021882ee1" providerId="LiveId" clId="{6DFD3514-3DFC-4C97-9916-98338E4C9316}" dt="2025-10-29T13:47:57.010" v="3575" actId="1076"/>
          <ac:spMkLst>
            <pc:docMk/>
            <pc:sldMk cId="3244686986" sldId="275"/>
            <ac:spMk id="3" creationId="{94357C0D-574D-CD0B-E1E1-4945014DD9E1}"/>
          </ac:spMkLst>
        </pc:spChg>
        <pc:picChg chg="add mod">
          <ac:chgData name="baris oguz" userId="b2f6407021882ee1" providerId="LiveId" clId="{6DFD3514-3DFC-4C97-9916-98338E4C9316}" dt="2025-10-29T13:47:57.010" v="3575" actId="1076"/>
          <ac:picMkLst>
            <pc:docMk/>
            <pc:sldMk cId="3244686986" sldId="275"/>
            <ac:picMk id="4" creationId="{7A67B443-9E77-C3BA-2FBE-7958870E0DF8}"/>
          </ac:picMkLst>
        </pc:picChg>
        <pc:picChg chg="add mod">
          <ac:chgData name="baris oguz" userId="b2f6407021882ee1" providerId="LiveId" clId="{6DFD3514-3DFC-4C97-9916-98338E4C9316}" dt="2025-10-29T13:47:57.010" v="3575" actId="1076"/>
          <ac:picMkLst>
            <pc:docMk/>
            <pc:sldMk cId="3244686986" sldId="275"/>
            <ac:picMk id="10" creationId="{578CF509-8979-DAE8-8070-A3E0C5FCD01A}"/>
          </ac:picMkLst>
        </pc:picChg>
      </pc:sldChg>
      <pc:sldChg chg="addSp delSp modSp add del mod ord">
        <pc:chgData name="baris oguz" userId="b2f6407021882ee1" providerId="LiveId" clId="{6DFD3514-3DFC-4C97-9916-98338E4C9316}" dt="2025-11-04T10:10:07.555" v="4047"/>
        <pc:sldMkLst>
          <pc:docMk/>
          <pc:sldMk cId="3150656737" sldId="276"/>
        </pc:sldMkLst>
        <pc:spChg chg="del">
          <ac:chgData name="baris oguz" userId="b2f6407021882ee1" providerId="LiveId" clId="{6DFD3514-3DFC-4C97-9916-98338E4C9316}" dt="2025-11-04T10:10:06.652" v="4046" actId="478"/>
          <ac:spMkLst>
            <pc:docMk/>
            <pc:sldMk cId="3150656737" sldId="276"/>
            <ac:spMk id="3" creationId="{00000000-0000-0000-0000-000000000000}"/>
          </ac:spMkLst>
        </pc:spChg>
        <pc:spChg chg="del">
          <ac:chgData name="baris oguz" userId="b2f6407021882ee1" providerId="LiveId" clId="{6DFD3514-3DFC-4C97-9916-98338E4C9316}" dt="2025-11-04T10:10:06.652" v="4046" actId="478"/>
          <ac:spMkLst>
            <pc:docMk/>
            <pc:sldMk cId="3150656737" sldId="276"/>
            <ac:spMk id="4" creationId="{00000000-0000-0000-0000-000000000000}"/>
          </ac:spMkLst>
        </pc:spChg>
        <pc:spChg chg="del">
          <ac:chgData name="baris oguz" userId="b2f6407021882ee1" providerId="LiveId" clId="{6DFD3514-3DFC-4C97-9916-98338E4C9316}" dt="2025-11-04T10:10:06.652" v="4046" actId="478"/>
          <ac:spMkLst>
            <pc:docMk/>
            <pc:sldMk cId="3150656737" sldId="276"/>
            <ac:spMk id="5" creationId="{00000000-0000-0000-0000-000000000000}"/>
          </ac:spMkLst>
        </pc:spChg>
        <pc:spChg chg="del">
          <ac:chgData name="baris oguz" userId="b2f6407021882ee1" providerId="LiveId" clId="{6DFD3514-3DFC-4C97-9916-98338E4C9316}" dt="2025-11-04T10:10:06.652" v="4046" actId="478"/>
          <ac:spMkLst>
            <pc:docMk/>
            <pc:sldMk cId="3150656737" sldId="276"/>
            <ac:spMk id="13" creationId="{00000000-0000-0000-0000-000000000000}"/>
          </ac:spMkLst>
        </pc:spChg>
        <pc:spChg chg="add mod">
          <ac:chgData name="baris oguz" userId="b2f6407021882ee1" providerId="LiveId" clId="{6DFD3514-3DFC-4C97-9916-98338E4C9316}" dt="2025-11-04T10:10:07.555" v="4047"/>
          <ac:spMkLst>
            <pc:docMk/>
            <pc:sldMk cId="3150656737" sldId="276"/>
            <ac:spMk id="14" creationId="{55373BF9-10BC-E77E-569E-693DE908F139}"/>
          </ac:spMkLst>
        </pc:spChg>
        <pc:spChg chg="add mod">
          <ac:chgData name="baris oguz" userId="b2f6407021882ee1" providerId="LiveId" clId="{6DFD3514-3DFC-4C97-9916-98338E4C9316}" dt="2025-11-04T10:10:07.555" v="4047"/>
          <ac:spMkLst>
            <pc:docMk/>
            <pc:sldMk cId="3150656737" sldId="276"/>
            <ac:spMk id="15" creationId="{340ED22D-3C33-51E3-C024-7D301D9BC8D8}"/>
          </ac:spMkLst>
        </pc:spChg>
        <pc:spChg chg="add mod">
          <ac:chgData name="baris oguz" userId="b2f6407021882ee1" providerId="LiveId" clId="{6DFD3514-3DFC-4C97-9916-98338E4C9316}" dt="2025-11-04T10:10:07.555" v="4047"/>
          <ac:spMkLst>
            <pc:docMk/>
            <pc:sldMk cId="3150656737" sldId="276"/>
            <ac:spMk id="16" creationId="{2DD29227-3209-7455-A498-DFD6D40B7969}"/>
          </ac:spMkLst>
        </pc:spChg>
        <pc:picChg chg="add mod">
          <ac:chgData name="baris oguz" userId="b2f6407021882ee1" providerId="LiveId" clId="{6DFD3514-3DFC-4C97-9916-98338E4C9316}" dt="2025-11-04T10:10:07.555" v="4047"/>
          <ac:picMkLst>
            <pc:docMk/>
            <pc:sldMk cId="3150656737" sldId="276"/>
            <ac:picMk id="6" creationId="{1B534160-BF4C-2599-3D72-2F0A4A70C961}"/>
          </ac:picMkLst>
        </pc:picChg>
        <pc:picChg chg="add mod">
          <ac:chgData name="baris oguz" userId="b2f6407021882ee1" providerId="LiveId" clId="{6DFD3514-3DFC-4C97-9916-98338E4C9316}" dt="2025-11-04T10:10:07.555" v="4047"/>
          <ac:picMkLst>
            <pc:docMk/>
            <pc:sldMk cId="3150656737" sldId="276"/>
            <ac:picMk id="8" creationId="{A8CA9F65-8537-75AE-3135-CDEE41ADE78B}"/>
          </ac:picMkLst>
        </pc:picChg>
        <pc:picChg chg="del">
          <ac:chgData name="baris oguz" userId="b2f6407021882ee1" providerId="LiveId" clId="{6DFD3514-3DFC-4C97-9916-98338E4C9316}" dt="2025-11-04T10:10:06.652" v="4046" actId="478"/>
          <ac:picMkLst>
            <pc:docMk/>
            <pc:sldMk cId="3150656737" sldId="276"/>
            <ac:picMk id="9" creationId="{00000000-0000-0000-0000-000000000000}"/>
          </ac:picMkLst>
        </pc:picChg>
        <pc:picChg chg="del">
          <ac:chgData name="baris oguz" userId="b2f6407021882ee1" providerId="LiveId" clId="{6DFD3514-3DFC-4C97-9916-98338E4C9316}" dt="2025-11-04T10:10:06.652" v="4046" actId="478"/>
          <ac:picMkLst>
            <pc:docMk/>
            <pc:sldMk cId="3150656737" sldId="276"/>
            <ac:picMk id="10" creationId="{00000000-0000-0000-0000-000000000000}"/>
          </ac:picMkLst>
        </pc:picChg>
        <pc:picChg chg="del">
          <ac:chgData name="baris oguz" userId="b2f6407021882ee1" providerId="LiveId" clId="{6DFD3514-3DFC-4C97-9916-98338E4C9316}" dt="2025-11-04T10:10:06.652" v="4046" actId="478"/>
          <ac:picMkLst>
            <pc:docMk/>
            <pc:sldMk cId="3150656737" sldId="276"/>
            <ac:picMk id="11" creationId="{00000000-0000-0000-0000-000000000000}"/>
          </ac:picMkLst>
        </pc:picChg>
        <pc:picChg chg="del">
          <ac:chgData name="baris oguz" userId="b2f6407021882ee1" providerId="LiveId" clId="{6DFD3514-3DFC-4C97-9916-98338E4C9316}" dt="2025-11-04T10:10:06.652" v="4046" actId="478"/>
          <ac:picMkLst>
            <pc:docMk/>
            <pc:sldMk cId="3150656737" sldId="276"/>
            <ac:picMk id="12" creationId="{00000000-0000-0000-0000-000000000000}"/>
          </ac:picMkLst>
        </pc:picChg>
        <pc:picChg chg="add mod">
          <ac:chgData name="baris oguz" userId="b2f6407021882ee1" providerId="LiveId" clId="{6DFD3514-3DFC-4C97-9916-98338E4C9316}" dt="2025-11-04T10:10:07.555" v="4047"/>
          <ac:picMkLst>
            <pc:docMk/>
            <pc:sldMk cId="3150656737" sldId="276"/>
            <ac:picMk id="17" creationId="{ADF5A980-9A16-F990-C175-3E0117A3059A}"/>
          </ac:picMkLst>
        </pc:picChg>
      </pc:sldChg>
      <pc:sldChg chg="addSp delSp modSp add del mod modClrScheme chgLayout">
        <pc:chgData name="baris oguz" userId="b2f6407021882ee1" providerId="LiveId" clId="{6DFD3514-3DFC-4C97-9916-98338E4C9316}" dt="2025-10-29T09:18:02.704" v="1827" actId="700"/>
        <pc:sldMkLst>
          <pc:docMk/>
          <pc:sldMk cId="3702539360" sldId="595"/>
        </pc:sldMkLst>
        <pc:spChg chg="mod ord">
          <ac:chgData name="baris oguz" userId="b2f6407021882ee1" providerId="LiveId" clId="{6DFD3514-3DFC-4C97-9916-98338E4C9316}" dt="2025-10-29T09:18:02.704" v="1827" actId="700"/>
          <ac:spMkLst>
            <pc:docMk/>
            <pc:sldMk cId="3702539360" sldId="595"/>
            <ac:spMk id="2" creationId="{00000000-0000-0000-0000-000000000000}"/>
          </ac:spMkLst>
        </pc:spChg>
        <pc:spChg chg="mod ord">
          <ac:chgData name="baris oguz" userId="b2f6407021882ee1" providerId="LiveId" clId="{6DFD3514-3DFC-4C97-9916-98338E4C9316}" dt="2025-10-29T09:18:02.704" v="1827" actId="700"/>
          <ac:spMkLst>
            <pc:docMk/>
            <pc:sldMk cId="3702539360" sldId="595"/>
            <ac:spMk id="5" creationId="{61D7D341-BCDC-0317-9148-32C5D40554C8}"/>
          </ac:spMkLst>
        </pc:spChg>
      </pc:sldChg>
      <pc:sldChg chg="addSp delSp modSp add mod modClrScheme chgLayout">
        <pc:chgData name="baris oguz" userId="b2f6407021882ee1" providerId="LiveId" clId="{6DFD3514-3DFC-4C97-9916-98338E4C9316}" dt="2025-10-28T12:53:00.050" v="401" actId="20577"/>
        <pc:sldMkLst>
          <pc:docMk/>
          <pc:sldMk cId="590865744" sldId="729"/>
        </pc:sldMkLst>
        <pc:spChg chg="mod ord">
          <ac:chgData name="baris oguz" userId="b2f6407021882ee1" providerId="LiveId" clId="{6DFD3514-3DFC-4C97-9916-98338E4C9316}" dt="2025-10-28T12:46:47.025" v="321" actId="6549"/>
          <ac:spMkLst>
            <pc:docMk/>
            <pc:sldMk cId="590865744" sldId="729"/>
            <ac:spMk id="3" creationId="{00000000-0000-0000-0000-000000000000}"/>
          </ac:spMkLst>
        </pc:spChg>
        <pc:spChg chg="mod ord">
          <ac:chgData name="baris oguz" userId="b2f6407021882ee1" providerId="LiveId" clId="{6DFD3514-3DFC-4C97-9916-98338E4C9316}" dt="2025-10-28T12:52:54.987" v="398" actId="1076"/>
          <ac:spMkLst>
            <pc:docMk/>
            <pc:sldMk cId="590865744" sldId="729"/>
            <ac:spMk id="4" creationId="{364ABB54-F892-3B2F-04F1-1440F5803580}"/>
          </ac:spMkLst>
        </pc:spChg>
        <pc:spChg chg="mod ord">
          <ac:chgData name="baris oguz" userId="b2f6407021882ee1" providerId="LiveId" clId="{6DFD3514-3DFC-4C97-9916-98338E4C9316}" dt="2025-10-28T12:01:30.829" v="275" actId="700"/>
          <ac:spMkLst>
            <pc:docMk/>
            <pc:sldMk cId="590865744" sldId="729"/>
            <ac:spMk id="7" creationId="{331193D4-ED0C-CF4D-0AEF-AE14F16CAE37}"/>
          </ac:spMkLst>
        </pc:spChg>
        <pc:spChg chg="add mod ord">
          <ac:chgData name="baris oguz" userId="b2f6407021882ee1" providerId="LiveId" clId="{6DFD3514-3DFC-4C97-9916-98338E4C9316}" dt="2025-10-28T12:53:00.050" v="401" actId="20577"/>
          <ac:spMkLst>
            <pc:docMk/>
            <pc:sldMk cId="590865744" sldId="729"/>
            <ac:spMk id="12" creationId="{616B89FC-6F6F-06E3-1133-B5E9EEBB541D}"/>
          </ac:spMkLst>
        </pc:spChg>
      </pc:sldChg>
      <pc:sldChg chg="addSp delSp modSp add del mod modClrScheme chgLayout">
        <pc:chgData name="baris oguz" userId="b2f6407021882ee1" providerId="LiveId" clId="{6DFD3514-3DFC-4C97-9916-98338E4C9316}" dt="2025-10-29T13:01:34.086" v="2951" actId="27636"/>
        <pc:sldMkLst>
          <pc:docMk/>
          <pc:sldMk cId="865547157" sldId="856"/>
        </pc:sldMkLst>
        <pc:spChg chg="mod">
          <ac:chgData name="baris oguz" userId="b2f6407021882ee1" providerId="LiveId" clId="{6DFD3514-3DFC-4C97-9916-98338E4C9316}" dt="2025-10-29T11:56:56.616" v="2600" actId="1076"/>
          <ac:spMkLst>
            <pc:docMk/>
            <pc:sldMk cId="865547157" sldId="856"/>
            <ac:spMk id="2" creationId="{00000000-0000-0000-0000-000000000000}"/>
          </ac:spMkLst>
        </pc:spChg>
        <pc:spChg chg="mod ord">
          <ac:chgData name="baris oguz" userId="b2f6407021882ee1" providerId="LiveId" clId="{6DFD3514-3DFC-4C97-9916-98338E4C9316}" dt="2025-10-29T13:01:34.086" v="2951" actId="27636"/>
          <ac:spMkLst>
            <pc:docMk/>
            <pc:sldMk cId="865547157" sldId="856"/>
            <ac:spMk id="3" creationId="{00000000-0000-0000-0000-000000000000}"/>
          </ac:spMkLst>
        </pc:spChg>
        <pc:spChg chg="mod ord">
          <ac:chgData name="baris oguz" userId="b2f6407021882ee1" providerId="LiveId" clId="{6DFD3514-3DFC-4C97-9916-98338E4C9316}" dt="2025-10-29T10:45:01.401" v="2569" actId="700"/>
          <ac:spMkLst>
            <pc:docMk/>
            <pc:sldMk cId="865547157" sldId="856"/>
            <ac:spMk id="6" creationId="{850AA890-5D3B-6431-484D-B022F901FFCE}"/>
          </ac:spMkLst>
        </pc:spChg>
        <pc:spChg chg="mod ord">
          <ac:chgData name="baris oguz" userId="b2f6407021882ee1" providerId="LiveId" clId="{6DFD3514-3DFC-4C97-9916-98338E4C9316}" dt="2025-10-29T10:45:01.401" v="2569" actId="700"/>
          <ac:spMkLst>
            <pc:docMk/>
            <pc:sldMk cId="865547157" sldId="856"/>
            <ac:spMk id="8" creationId="{00000000-0000-0000-0000-000000000000}"/>
          </ac:spMkLst>
        </pc:spChg>
      </pc:sldChg>
      <pc:sldChg chg="addSp delSp modSp add del mod modClrScheme chgLayout">
        <pc:chgData name="baris oguz" userId="b2f6407021882ee1" providerId="LiveId" clId="{6DFD3514-3DFC-4C97-9916-98338E4C9316}" dt="2025-10-29T12:03:15.385" v="2706" actId="14838"/>
        <pc:sldMkLst>
          <pc:docMk/>
          <pc:sldMk cId="959056560" sldId="858"/>
        </pc:sldMkLst>
        <pc:spChg chg="mod ord">
          <ac:chgData name="baris oguz" userId="b2f6407021882ee1" providerId="LiveId" clId="{6DFD3514-3DFC-4C97-9916-98338E4C9316}" dt="2025-10-29T11:57:42.967" v="2610" actId="2711"/>
          <ac:spMkLst>
            <pc:docMk/>
            <pc:sldMk cId="959056560" sldId="858"/>
            <ac:spMk id="5" creationId="{11292DD1-C959-BB02-BC96-C73332E598BF}"/>
          </ac:spMkLst>
        </pc:spChg>
        <pc:spChg chg="add mod">
          <ac:chgData name="baris oguz" userId="b2f6407021882ee1" providerId="LiveId" clId="{6DFD3514-3DFC-4C97-9916-98338E4C9316}" dt="2025-10-29T12:03:15.385" v="2706" actId="14838"/>
          <ac:spMkLst>
            <pc:docMk/>
            <pc:sldMk cId="959056560" sldId="858"/>
            <ac:spMk id="12" creationId="{D5467C25-32DD-DF91-A62D-2C1B256EC378}"/>
          </ac:spMkLst>
        </pc:spChg>
        <pc:spChg chg="add mod">
          <ac:chgData name="baris oguz" userId="b2f6407021882ee1" providerId="LiveId" clId="{6DFD3514-3DFC-4C97-9916-98338E4C9316}" dt="2025-10-29T12:03:15.385" v="2706" actId="14838"/>
          <ac:spMkLst>
            <pc:docMk/>
            <pc:sldMk cId="959056560" sldId="858"/>
            <ac:spMk id="14" creationId="{49E4A948-5B7F-CEE3-4A54-F19D0CA54C3A}"/>
          </ac:spMkLst>
        </pc:spChg>
        <pc:spChg chg="add mod">
          <ac:chgData name="baris oguz" userId="b2f6407021882ee1" providerId="LiveId" clId="{6DFD3514-3DFC-4C97-9916-98338E4C9316}" dt="2025-10-29T12:03:15.385" v="2706" actId="14838"/>
          <ac:spMkLst>
            <pc:docMk/>
            <pc:sldMk cId="959056560" sldId="858"/>
            <ac:spMk id="16" creationId="{A210A457-0564-551B-1C37-08F6A78DDF1D}"/>
          </ac:spMkLst>
        </pc:spChg>
        <pc:spChg chg="add mod">
          <ac:chgData name="baris oguz" userId="b2f6407021882ee1" providerId="LiveId" clId="{6DFD3514-3DFC-4C97-9916-98338E4C9316}" dt="2025-10-29T12:03:15.385" v="2706" actId="14838"/>
          <ac:spMkLst>
            <pc:docMk/>
            <pc:sldMk cId="959056560" sldId="858"/>
            <ac:spMk id="18" creationId="{145FC8EE-CF32-9309-0899-075A6DA16C32}"/>
          </ac:spMkLst>
        </pc:spChg>
        <pc:spChg chg="add mod ord">
          <ac:chgData name="baris oguz" userId="b2f6407021882ee1" providerId="LiveId" clId="{6DFD3514-3DFC-4C97-9916-98338E4C9316}" dt="2025-10-29T12:02:29.674" v="2697" actId="164"/>
          <ac:spMkLst>
            <pc:docMk/>
            <pc:sldMk cId="959056560" sldId="858"/>
            <ac:spMk id="19" creationId="{D535C08F-22D1-8126-0214-1F85717EA2EC}"/>
          </ac:spMkLst>
        </pc:spChg>
        <pc:spChg chg="add mod ord">
          <ac:chgData name="baris oguz" userId="b2f6407021882ee1" providerId="LiveId" clId="{6DFD3514-3DFC-4C97-9916-98338E4C9316}" dt="2025-10-29T12:02:29.674" v="2697" actId="164"/>
          <ac:spMkLst>
            <pc:docMk/>
            <pc:sldMk cId="959056560" sldId="858"/>
            <ac:spMk id="20" creationId="{A0ED726A-29CA-D811-A0E3-0AF6383D76B7}"/>
          </ac:spMkLst>
        </pc:spChg>
        <pc:spChg chg="add mod ord">
          <ac:chgData name="baris oguz" userId="b2f6407021882ee1" providerId="LiveId" clId="{6DFD3514-3DFC-4C97-9916-98338E4C9316}" dt="2025-10-29T12:02:29.674" v="2697" actId="164"/>
          <ac:spMkLst>
            <pc:docMk/>
            <pc:sldMk cId="959056560" sldId="858"/>
            <ac:spMk id="21" creationId="{5C047CD1-2780-89C5-C8C4-26CFAE279D7A}"/>
          </ac:spMkLst>
        </pc:spChg>
        <pc:spChg chg="add mod ord">
          <ac:chgData name="baris oguz" userId="b2f6407021882ee1" providerId="LiveId" clId="{6DFD3514-3DFC-4C97-9916-98338E4C9316}" dt="2025-10-29T12:02:29.674" v="2697" actId="164"/>
          <ac:spMkLst>
            <pc:docMk/>
            <pc:sldMk cId="959056560" sldId="858"/>
            <ac:spMk id="22" creationId="{0AC985C0-1AB1-E1CF-3794-74B5458BC79B}"/>
          </ac:spMkLst>
        </pc:spChg>
        <pc:spChg chg="add mod ord">
          <ac:chgData name="baris oguz" userId="b2f6407021882ee1" providerId="LiveId" clId="{6DFD3514-3DFC-4C97-9916-98338E4C9316}" dt="2025-10-29T12:02:29.674" v="2697" actId="164"/>
          <ac:spMkLst>
            <pc:docMk/>
            <pc:sldMk cId="959056560" sldId="858"/>
            <ac:spMk id="23" creationId="{096CFC15-15FA-3E03-565E-67EBDF3D1425}"/>
          </ac:spMkLst>
        </pc:spChg>
        <pc:spChg chg="mod ord">
          <ac:chgData name="baris oguz" userId="b2f6407021882ee1" providerId="LiveId" clId="{6DFD3514-3DFC-4C97-9916-98338E4C9316}" dt="2025-10-29T10:45:11.155" v="2571" actId="700"/>
          <ac:spMkLst>
            <pc:docMk/>
            <pc:sldMk cId="959056560" sldId="858"/>
            <ac:spMk id="54" creationId="{00000000-0000-0000-0000-000000000000}"/>
          </ac:spMkLst>
        </pc:spChg>
        <pc:spChg chg="mod">
          <ac:chgData name="baris oguz" userId="b2f6407021882ee1" providerId="LiveId" clId="{6DFD3514-3DFC-4C97-9916-98338E4C9316}" dt="2025-10-29T11:57:42.967" v="2610" actId="2711"/>
          <ac:spMkLst>
            <pc:docMk/>
            <pc:sldMk cId="959056560" sldId="858"/>
            <ac:spMk id="70" creationId="{00000000-0000-0000-0000-000000000000}"/>
          </ac:spMkLst>
        </pc:spChg>
        <pc:spChg chg="mod">
          <ac:chgData name="baris oguz" userId="b2f6407021882ee1" providerId="LiveId" clId="{6DFD3514-3DFC-4C97-9916-98338E4C9316}" dt="2025-10-29T12:02:58.773" v="2705" actId="20577"/>
          <ac:spMkLst>
            <pc:docMk/>
            <pc:sldMk cId="959056560" sldId="858"/>
            <ac:spMk id="11272" creationId="{00000000-0000-0000-0000-000000000000}"/>
          </ac:spMkLst>
        </pc:spChg>
        <pc:spChg chg="mod">
          <ac:chgData name="baris oguz" userId="b2f6407021882ee1" providerId="LiveId" clId="{6DFD3514-3DFC-4C97-9916-98338E4C9316}" dt="2025-10-29T11:57:42.967" v="2610" actId="2711"/>
          <ac:spMkLst>
            <pc:docMk/>
            <pc:sldMk cId="959056560" sldId="858"/>
            <ac:spMk id="11275" creationId="{00000000-0000-0000-0000-000000000000}"/>
          </ac:spMkLst>
        </pc:spChg>
        <pc:spChg chg="mod">
          <ac:chgData name="baris oguz" userId="b2f6407021882ee1" providerId="LiveId" clId="{6DFD3514-3DFC-4C97-9916-98338E4C9316}" dt="2025-10-29T11:57:42.967" v="2610" actId="2711"/>
          <ac:spMkLst>
            <pc:docMk/>
            <pc:sldMk cId="959056560" sldId="858"/>
            <ac:spMk id="11276" creationId="{00000000-0000-0000-0000-000000000000}"/>
          </ac:spMkLst>
        </pc:spChg>
        <pc:spChg chg="mod">
          <ac:chgData name="baris oguz" userId="b2f6407021882ee1" providerId="LiveId" clId="{6DFD3514-3DFC-4C97-9916-98338E4C9316}" dt="2025-10-29T11:57:42.967" v="2610" actId="2711"/>
          <ac:spMkLst>
            <pc:docMk/>
            <pc:sldMk cId="959056560" sldId="858"/>
            <ac:spMk id="11277" creationId="{00000000-0000-0000-0000-000000000000}"/>
          </ac:spMkLst>
        </pc:spChg>
        <pc:spChg chg="mod">
          <ac:chgData name="baris oguz" userId="b2f6407021882ee1" providerId="LiveId" clId="{6DFD3514-3DFC-4C97-9916-98338E4C9316}" dt="2025-10-29T11:57:42.967" v="2610" actId="2711"/>
          <ac:spMkLst>
            <pc:docMk/>
            <pc:sldMk cId="959056560" sldId="858"/>
            <ac:spMk id="11278" creationId="{00000000-0000-0000-0000-000000000000}"/>
          </ac:spMkLst>
        </pc:spChg>
        <pc:spChg chg="mod">
          <ac:chgData name="baris oguz" userId="b2f6407021882ee1" providerId="LiveId" clId="{6DFD3514-3DFC-4C97-9916-98338E4C9316}" dt="2025-10-29T11:57:42.967" v="2610" actId="2711"/>
          <ac:spMkLst>
            <pc:docMk/>
            <pc:sldMk cId="959056560" sldId="858"/>
            <ac:spMk id="11283" creationId="{00000000-0000-0000-0000-000000000000}"/>
          </ac:spMkLst>
        </pc:spChg>
        <pc:spChg chg="mod">
          <ac:chgData name="baris oguz" userId="b2f6407021882ee1" providerId="LiveId" clId="{6DFD3514-3DFC-4C97-9916-98338E4C9316}" dt="2025-10-29T11:57:42.967" v="2610" actId="2711"/>
          <ac:spMkLst>
            <pc:docMk/>
            <pc:sldMk cId="959056560" sldId="858"/>
            <ac:spMk id="11284" creationId="{00000000-0000-0000-0000-000000000000}"/>
          </ac:spMkLst>
        </pc:spChg>
        <pc:spChg chg="mod">
          <ac:chgData name="baris oguz" userId="b2f6407021882ee1" providerId="LiveId" clId="{6DFD3514-3DFC-4C97-9916-98338E4C9316}" dt="2025-10-29T12:03:15.385" v="2706" actId="14838"/>
          <ac:spMkLst>
            <pc:docMk/>
            <pc:sldMk cId="959056560" sldId="858"/>
            <ac:spMk id="549953" creationId="{00000000-0000-0000-0000-000000000000}"/>
          </ac:spMkLst>
        </pc:spChg>
        <pc:grpChg chg="add mod">
          <ac:chgData name="baris oguz" userId="b2f6407021882ee1" providerId="LiveId" clId="{6DFD3514-3DFC-4C97-9916-98338E4C9316}" dt="2025-10-29T12:02:29.674" v="2697" actId="164"/>
          <ac:grpSpMkLst>
            <pc:docMk/>
            <pc:sldMk cId="959056560" sldId="858"/>
            <ac:grpSpMk id="24" creationId="{69116037-9622-F9B7-A7DE-E9F09515BA47}"/>
          </ac:grpSpMkLst>
        </pc:grpChg>
      </pc:sldChg>
      <pc:sldChg chg="addSp delSp modSp add del mod modClrScheme chgLayout">
        <pc:chgData name="baris oguz" userId="b2f6407021882ee1" providerId="LiveId" clId="{6DFD3514-3DFC-4C97-9916-98338E4C9316}" dt="2025-10-29T12:05:13.491" v="2774" actId="1037"/>
        <pc:sldMkLst>
          <pc:docMk/>
          <pc:sldMk cId="1425994472" sldId="859"/>
        </pc:sldMkLst>
        <pc:spChg chg="mod ord">
          <ac:chgData name="baris oguz" userId="b2f6407021882ee1" providerId="LiveId" clId="{6DFD3514-3DFC-4C97-9916-98338E4C9316}" dt="2025-10-29T10:45:13.513" v="2572" actId="700"/>
          <ac:spMkLst>
            <pc:docMk/>
            <pc:sldMk cId="1425994472" sldId="859"/>
            <ac:spMk id="4" creationId="{37F7DC4C-0265-BF51-3F8D-134427443F12}"/>
          </ac:spMkLst>
        </pc:spChg>
        <pc:spChg chg="mod">
          <ac:chgData name="baris oguz" userId="b2f6407021882ee1" providerId="LiveId" clId="{6DFD3514-3DFC-4C97-9916-98338E4C9316}" dt="2025-10-29T12:04:20.267" v="2758" actId="2711"/>
          <ac:spMkLst>
            <pc:docMk/>
            <pc:sldMk cId="1425994472" sldId="859"/>
            <ac:spMk id="6" creationId="{AF986EDD-BC70-8F6A-FCB3-E4AE2EA4BC84}"/>
          </ac:spMkLst>
        </pc:spChg>
        <pc:spChg chg="mod">
          <ac:chgData name="baris oguz" userId="b2f6407021882ee1" providerId="LiveId" clId="{6DFD3514-3DFC-4C97-9916-98338E4C9316}" dt="2025-10-29T12:04:15.571" v="2757" actId="1035"/>
          <ac:spMkLst>
            <pc:docMk/>
            <pc:sldMk cId="1425994472" sldId="859"/>
            <ac:spMk id="9" creationId="{A98E18D2-561D-1E67-6A95-840A3B35602F}"/>
          </ac:spMkLst>
        </pc:spChg>
        <pc:spChg chg="mod">
          <ac:chgData name="baris oguz" userId="b2f6407021882ee1" providerId="LiveId" clId="{6DFD3514-3DFC-4C97-9916-98338E4C9316}" dt="2025-10-29T12:04:20.267" v="2758" actId="2711"/>
          <ac:spMkLst>
            <pc:docMk/>
            <pc:sldMk cId="1425994472" sldId="859"/>
            <ac:spMk id="11" creationId="{E2A6E444-AB78-75E5-8951-0BE1C3C92B6B}"/>
          </ac:spMkLst>
        </pc:spChg>
        <pc:spChg chg="mod">
          <ac:chgData name="baris oguz" userId="b2f6407021882ee1" providerId="LiveId" clId="{6DFD3514-3DFC-4C97-9916-98338E4C9316}" dt="2025-10-29T12:03:49.153" v="2709"/>
          <ac:spMkLst>
            <pc:docMk/>
            <pc:sldMk cId="1425994472" sldId="859"/>
            <ac:spMk id="20" creationId="{B5C6C3CA-4869-AA08-4F03-24C3B60F18C8}"/>
          </ac:spMkLst>
        </pc:spChg>
        <pc:spChg chg="mod">
          <ac:chgData name="baris oguz" userId="b2f6407021882ee1" providerId="LiveId" clId="{6DFD3514-3DFC-4C97-9916-98338E4C9316}" dt="2025-10-29T12:03:49.153" v="2709"/>
          <ac:spMkLst>
            <pc:docMk/>
            <pc:sldMk cId="1425994472" sldId="859"/>
            <ac:spMk id="21" creationId="{E1FE4574-3B5B-FDC0-B403-50AB8D1DDD82}"/>
          </ac:spMkLst>
        </pc:spChg>
        <pc:spChg chg="mod">
          <ac:chgData name="baris oguz" userId="b2f6407021882ee1" providerId="LiveId" clId="{6DFD3514-3DFC-4C97-9916-98338E4C9316}" dt="2025-10-29T12:03:49.153" v="2709"/>
          <ac:spMkLst>
            <pc:docMk/>
            <pc:sldMk cId="1425994472" sldId="859"/>
            <ac:spMk id="22" creationId="{F2D6F9A4-7C68-6732-482B-915605A91E74}"/>
          </ac:spMkLst>
        </pc:spChg>
        <pc:spChg chg="mod">
          <ac:chgData name="baris oguz" userId="b2f6407021882ee1" providerId="LiveId" clId="{6DFD3514-3DFC-4C97-9916-98338E4C9316}" dt="2025-10-29T12:04:15.571" v="2757" actId="1035"/>
          <ac:spMkLst>
            <pc:docMk/>
            <pc:sldMk cId="1425994472" sldId="859"/>
            <ac:spMk id="23" creationId="{46DF6A45-7986-ED18-6726-D3B5EC01AE66}"/>
          </ac:spMkLst>
        </pc:spChg>
        <pc:spChg chg="mod">
          <ac:chgData name="baris oguz" userId="b2f6407021882ee1" providerId="LiveId" clId="{6DFD3514-3DFC-4C97-9916-98338E4C9316}" dt="2025-10-29T12:03:49.153" v="2709"/>
          <ac:spMkLst>
            <pc:docMk/>
            <pc:sldMk cId="1425994472" sldId="859"/>
            <ac:spMk id="24" creationId="{1B593B52-8974-C586-93DB-7B1B81BBA4F3}"/>
          </ac:spMkLst>
        </pc:spChg>
        <pc:spChg chg="mod ord">
          <ac:chgData name="baris oguz" userId="b2f6407021882ee1" providerId="LiveId" clId="{6DFD3514-3DFC-4C97-9916-98338E4C9316}" dt="2025-10-29T10:45:13.513" v="2572" actId="700"/>
          <ac:spMkLst>
            <pc:docMk/>
            <pc:sldMk cId="1425994472" sldId="859"/>
            <ac:spMk id="53" creationId="{00000000-0000-0000-0000-000000000000}"/>
          </ac:spMkLst>
        </pc:spChg>
        <pc:spChg chg="mod">
          <ac:chgData name="baris oguz" userId="b2f6407021882ee1" providerId="LiveId" clId="{6DFD3514-3DFC-4C97-9916-98338E4C9316}" dt="2025-10-29T12:03:41.543" v="2708" actId="1076"/>
          <ac:spMkLst>
            <pc:docMk/>
            <pc:sldMk cId="1425994472" sldId="859"/>
            <ac:spMk id="12291" creationId="{00000000-0000-0000-0000-000000000000}"/>
          </ac:spMkLst>
        </pc:spChg>
        <pc:spChg chg="mod">
          <ac:chgData name="baris oguz" userId="b2f6407021882ee1" providerId="LiveId" clId="{6DFD3514-3DFC-4C97-9916-98338E4C9316}" dt="2025-10-29T12:04:43.546" v="2759" actId="3062"/>
          <ac:spMkLst>
            <pc:docMk/>
            <pc:sldMk cId="1425994472" sldId="859"/>
            <ac:spMk id="12292" creationId="{00000000-0000-0000-0000-000000000000}"/>
          </ac:spMkLst>
        </pc:spChg>
        <pc:spChg chg="mod">
          <ac:chgData name="baris oguz" userId="b2f6407021882ee1" providerId="LiveId" clId="{6DFD3514-3DFC-4C97-9916-98338E4C9316}" dt="2025-10-29T12:04:43.546" v="2759" actId="3062"/>
          <ac:spMkLst>
            <pc:docMk/>
            <pc:sldMk cId="1425994472" sldId="859"/>
            <ac:spMk id="12293" creationId="{00000000-0000-0000-0000-000000000000}"/>
          </ac:spMkLst>
        </pc:spChg>
        <pc:spChg chg="mod">
          <ac:chgData name="baris oguz" userId="b2f6407021882ee1" providerId="LiveId" clId="{6DFD3514-3DFC-4C97-9916-98338E4C9316}" dt="2025-10-29T12:04:43.546" v="2759" actId="3062"/>
          <ac:spMkLst>
            <pc:docMk/>
            <pc:sldMk cId="1425994472" sldId="859"/>
            <ac:spMk id="12294" creationId="{00000000-0000-0000-0000-000000000000}"/>
          </ac:spMkLst>
        </pc:spChg>
        <pc:spChg chg="mod">
          <ac:chgData name="baris oguz" userId="b2f6407021882ee1" providerId="LiveId" clId="{6DFD3514-3DFC-4C97-9916-98338E4C9316}" dt="2025-10-29T12:04:43.546" v="2759" actId="3062"/>
          <ac:spMkLst>
            <pc:docMk/>
            <pc:sldMk cId="1425994472" sldId="859"/>
            <ac:spMk id="12295" creationId="{00000000-0000-0000-0000-000000000000}"/>
          </ac:spMkLst>
        </pc:spChg>
        <pc:spChg chg="mod">
          <ac:chgData name="baris oguz" userId="b2f6407021882ee1" providerId="LiveId" clId="{6DFD3514-3DFC-4C97-9916-98338E4C9316}" dt="2025-10-29T12:04:43.546" v="2759" actId="3062"/>
          <ac:spMkLst>
            <pc:docMk/>
            <pc:sldMk cId="1425994472" sldId="859"/>
            <ac:spMk id="12296" creationId="{00000000-0000-0000-0000-000000000000}"/>
          </ac:spMkLst>
        </pc:spChg>
        <pc:spChg chg="mod">
          <ac:chgData name="baris oguz" userId="b2f6407021882ee1" providerId="LiveId" clId="{6DFD3514-3DFC-4C97-9916-98338E4C9316}" dt="2025-10-29T12:04:20.267" v="2758" actId="2711"/>
          <ac:spMkLst>
            <pc:docMk/>
            <pc:sldMk cId="1425994472" sldId="859"/>
            <ac:spMk id="12297" creationId="{00000000-0000-0000-0000-000000000000}"/>
          </ac:spMkLst>
        </pc:spChg>
        <pc:spChg chg="mod">
          <ac:chgData name="baris oguz" userId="b2f6407021882ee1" providerId="LiveId" clId="{6DFD3514-3DFC-4C97-9916-98338E4C9316}" dt="2025-10-29T12:05:03.209" v="2760" actId="3062"/>
          <ac:spMkLst>
            <pc:docMk/>
            <pc:sldMk cId="1425994472" sldId="859"/>
            <ac:spMk id="12303" creationId="{00000000-0000-0000-0000-000000000000}"/>
          </ac:spMkLst>
        </pc:spChg>
        <pc:spChg chg="mod">
          <ac:chgData name="baris oguz" userId="b2f6407021882ee1" providerId="LiveId" clId="{6DFD3514-3DFC-4C97-9916-98338E4C9316}" dt="2025-10-29T12:05:03.209" v="2760" actId="3062"/>
          <ac:spMkLst>
            <pc:docMk/>
            <pc:sldMk cId="1425994472" sldId="859"/>
            <ac:spMk id="12305" creationId="{00000000-0000-0000-0000-000000000000}"/>
          </ac:spMkLst>
        </pc:spChg>
        <pc:spChg chg="mod">
          <ac:chgData name="baris oguz" userId="b2f6407021882ee1" providerId="LiveId" clId="{6DFD3514-3DFC-4C97-9916-98338E4C9316}" dt="2025-10-29T12:05:03.209" v="2760" actId="3062"/>
          <ac:spMkLst>
            <pc:docMk/>
            <pc:sldMk cId="1425994472" sldId="859"/>
            <ac:spMk id="12307" creationId="{00000000-0000-0000-0000-000000000000}"/>
          </ac:spMkLst>
        </pc:spChg>
        <pc:spChg chg="mod">
          <ac:chgData name="baris oguz" userId="b2f6407021882ee1" providerId="LiveId" clId="{6DFD3514-3DFC-4C97-9916-98338E4C9316}" dt="2025-10-29T12:05:03.209" v="2760" actId="3062"/>
          <ac:spMkLst>
            <pc:docMk/>
            <pc:sldMk cId="1425994472" sldId="859"/>
            <ac:spMk id="12308" creationId="{00000000-0000-0000-0000-000000000000}"/>
          </ac:spMkLst>
        </pc:spChg>
        <pc:spChg chg="mod">
          <ac:chgData name="baris oguz" userId="b2f6407021882ee1" providerId="LiveId" clId="{6DFD3514-3DFC-4C97-9916-98338E4C9316}" dt="2025-10-29T12:05:13.491" v="2774" actId="1037"/>
          <ac:spMkLst>
            <pc:docMk/>
            <pc:sldMk cId="1425994472" sldId="859"/>
            <ac:spMk id="12309" creationId="{00000000-0000-0000-0000-000000000000}"/>
          </ac:spMkLst>
        </pc:spChg>
        <pc:spChg chg="mod">
          <ac:chgData name="baris oguz" userId="b2f6407021882ee1" providerId="LiveId" clId="{6DFD3514-3DFC-4C97-9916-98338E4C9316}" dt="2025-10-29T12:05:03.209" v="2760" actId="3062"/>
          <ac:spMkLst>
            <pc:docMk/>
            <pc:sldMk cId="1425994472" sldId="859"/>
            <ac:spMk id="12310" creationId="{00000000-0000-0000-0000-000000000000}"/>
          </ac:spMkLst>
        </pc:spChg>
        <pc:spChg chg="mod">
          <ac:chgData name="baris oguz" userId="b2f6407021882ee1" providerId="LiveId" clId="{6DFD3514-3DFC-4C97-9916-98338E4C9316}" dt="2025-10-29T12:05:03.209" v="2760" actId="3062"/>
          <ac:spMkLst>
            <pc:docMk/>
            <pc:sldMk cId="1425994472" sldId="859"/>
            <ac:spMk id="12311" creationId="{00000000-0000-0000-0000-000000000000}"/>
          </ac:spMkLst>
        </pc:spChg>
        <pc:spChg chg="mod">
          <ac:chgData name="baris oguz" userId="b2f6407021882ee1" providerId="LiveId" clId="{6DFD3514-3DFC-4C97-9916-98338E4C9316}" dt="2025-10-29T12:05:03.209" v="2760" actId="3062"/>
          <ac:spMkLst>
            <pc:docMk/>
            <pc:sldMk cId="1425994472" sldId="859"/>
            <ac:spMk id="12312" creationId="{00000000-0000-0000-0000-000000000000}"/>
          </ac:spMkLst>
        </pc:spChg>
        <pc:spChg chg="mod">
          <ac:chgData name="baris oguz" userId="b2f6407021882ee1" providerId="LiveId" clId="{6DFD3514-3DFC-4C97-9916-98338E4C9316}" dt="2025-10-29T12:05:03.209" v="2760" actId="3062"/>
          <ac:spMkLst>
            <pc:docMk/>
            <pc:sldMk cId="1425994472" sldId="859"/>
            <ac:spMk id="12313" creationId="{00000000-0000-0000-0000-000000000000}"/>
          </ac:spMkLst>
        </pc:spChg>
        <pc:spChg chg="mod">
          <ac:chgData name="baris oguz" userId="b2f6407021882ee1" providerId="LiveId" clId="{6DFD3514-3DFC-4C97-9916-98338E4C9316}" dt="2025-10-29T12:04:15.571" v="2757" actId="1035"/>
          <ac:spMkLst>
            <pc:docMk/>
            <pc:sldMk cId="1425994472" sldId="859"/>
            <ac:spMk id="12315" creationId="{00000000-0000-0000-0000-000000000000}"/>
          </ac:spMkLst>
        </pc:spChg>
        <pc:spChg chg="mod">
          <ac:chgData name="baris oguz" userId="b2f6407021882ee1" providerId="LiveId" clId="{6DFD3514-3DFC-4C97-9916-98338E4C9316}" dt="2025-10-29T12:04:15.571" v="2757" actId="1035"/>
          <ac:spMkLst>
            <pc:docMk/>
            <pc:sldMk cId="1425994472" sldId="859"/>
            <ac:spMk id="12319" creationId="{00000000-0000-0000-0000-000000000000}"/>
          </ac:spMkLst>
        </pc:spChg>
        <pc:spChg chg="mod">
          <ac:chgData name="baris oguz" userId="b2f6407021882ee1" providerId="LiveId" clId="{6DFD3514-3DFC-4C97-9916-98338E4C9316}" dt="2025-10-29T12:04:20.267" v="2758" actId="2711"/>
          <ac:spMkLst>
            <pc:docMk/>
            <pc:sldMk cId="1425994472" sldId="859"/>
            <ac:spMk id="12325" creationId="{00000000-0000-0000-0000-000000000000}"/>
          </ac:spMkLst>
        </pc:spChg>
        <pc:spChg chg="mod">
          <ac:chgData name="baris oguz" userId="b2f6407021882ee1" providerId="LiveId" clId="{6DFD3514-3DFC-4C97-9916-98338E4C9316}" dt="2025-10-29T12:04:20.267" v="2758" actId="2711"/>
          <ac:spMkLst>
            <pc:docMk/>
            <pc:sldMk cId="1425994472" sldId="859"/>
            <ac:spMk id="12327" creationId="{00000000-0000-0000-0000-000000000000}"/>
          </ac:spMkLst>
        </pc:spChg>
        <pc:spChg chg="mod">
          <ac:chgData name="baris oguz" userId="b2f6407021882ee1" providerId="LiveId" clId="{6DFD3514-3DFC-4C97-9916-98338E4C9316}" dt="2025-10-29T12:04:20.267" v="2758" actId="2711"/>
          <ac:spMkLst>
            <pc:docMk/>
            <pc:sldMk cId="1425994472" sldId="859"/>
            <ac:spMk id="12328" creationId="{00000000-0000-0000-0000-000000000000}"/>
          </ac:spMkLst>
        </pc:spChg>
        <pc:spChg chg="mod">
          <ac:chgData name="baris oguz" userId="b2f6407021882ee1" providerId="LiveId" clId="{6DFD3514-3DFC-4C97-9916-98338E4C9316}" dt="2025-10-29T12:04:15.571" v="2757" actId="1035"/>
          <ac:spMkLst>
            <pc:docMk/>
            <pc:sldMk cId="1425994472" sldId="859"/>
            <ac:spMk id="12331" creationId="{00000000-0000-0000-0000-000000000000}"/>
          </ac:spMkLst>
        </pc:spChg>
        <pc:spChg chg="mod">
          <ac:chgData name="baris oguz" userId="b2f6407021882ee1" providerId="LiveId" clId="{6DFD3514-3DFC-4C97-9916-98338E4C9316}" dt="2025-10-29T12:04:20.267" v="2758" actId="2711"/>
          <ac:spMkLst>
            <pc:docMk/>
            <pc:sldMk cId="1425994472" sldId="859"/>
            <ac:spMk id="12332" creationId="{00000000-0000-0000-0000-000000000000}"/>
          </ac:spMkLst>
        </pc:spChg>
        <pc:spChg chg="mod">
          <ac:chgData name="baris oguz" userId="b2f6407021882ee1" providerId="LiveId" clId="{6DFD3514-3DFC-4C97-9916-98338E4C9316}" dt="2025-10-29T12:04:15.571" v="2757" actId="1035"/>
          <ac:spMkLst>
            <pc:docMk/>
            <pc:sldMk cId="1425994472" sldId="859"/>
            <ac:spMk id="12333" creationId="{00000000-0000-0000-0000-000000000000}"/>
          </ac:spMkLst>
        </pc:spChg>
        <pc:spChg chg="mod">
          <ac:chgData name="baris oguz" userId="b2f6407021882ee1" providerId="LiveId" clId="{6DFD3514-3DFC-4C97-9916-98338E4C9316}" dt="2025-10-29T12:04:15.571" v="2757" actId="1035"/>
          <ac:spMkLst>
            <pc:docMk/>
            <pc:sldMk cId="1425994472" sldId="859"/>
            <ac:spMk id="12334" creationId="{00000000-0000-0000-0000-000000000000}"/>
          </ac:spMkLst>
        </pc:spChg>
        <pc:grpChg chg="add mod ord">
          <ac:chgData name="baris oguz" userId="b2f6407021882ee1" providerId="LiveId" clId="{6DFD3514-3DFC-4C97-9916-98338E4C9316}" dt="2025-10-29T12:04:03.243" v="2735" actId="1035"/>
          <ac:grpSpMkLst>
            <pc:docMk/>
            <pc:sldMk cId="1425994472" sldId="859"/>
            <ac:grpSpMk id="19" creationId="{2B3F107A-5A66-CB57-E03D-57DF9AA32A41}"/>
          </ac:grpSpMkLst>
        </pc:grpChg>
      </pc:sldChg>
      <pc:sldChg chg="addSp delSp modSp add del mod modClrScheme chgLayout">
        <pc:chgData name="baris oguz" userId="b2f6407021882ee1" providerId="LiveId" clId="{6DFD3514-3DFC-4C97-9916-98338E4C9316}" dt="2025-10-29T13:48:29.713" v="3586" actId="113"/>
        <pc:sldMkLst>
          <pc:docMk/>
          <pc:sldMk cId="3143623199" sldId="882"/>
        </pc:sldMkLst>
        <pc:spChg chg="mod ord">
          <ac:chgData name="baris oguz" userId="b2f6407021882ee1" providerId="LiveId" clId="{6DFD3514-3DFC-4C97-9916-98338E4C9316}" dt="2025-10-29T13:48:29.713" v="3586" actId="113"/>
          <ac:spMkLst>
            <pc:docMk/>
            <pc:sldMk cId="3143623199" sldId="882"/>
            <ac:spMk id="2" creationId="{00000000-0000-0000-0000-000000000000}"/>
          </ac:spMkLst>
        </pc:spChg>
        <pc:spChg chg="mod ord">
          <ac:chgData name="baris oguz" userId="b2f6407021882ee1" providerId="LiveId" clId="{6DFD3514-3DFC-4C97-9916-98338E4C9316}" dt="2025-10-29T13:47:00.102" v="3568" actId="700"/>
          <ac:spMkLst>
            <pc:docMk/>
            <pc:sldMk cId="3143623199" sldId="882"/>
            <ac:spMk id="5" creationId="{982CA832-451E-A411-64D2-435BC16CBFF2}"/>
          </ac:spMkLst>
        </pc:spChg>
        <pc:spChg chg="mod ord">
          <ac:chgData name="baris oguz" userId="b2f6407021882ee1" providerId="LiveId" clId="{6DFD3514-3DFC-4C97-9916-98338E4C9316}" dt="2025-10-29T13:47:00.102" v="3568" actId="700"/>
          <ac:spMkLst>
            <pc:docMk/>
            <pc:sldMk cId="3143623199" sldId="882"/>
            <ac:spMk id="11266" creationId="{00000000-0000-0000-0000-000000000000}"/>
          </ac:spMkLst>
        </pc:spChg>
      </pc:sldChg>
      <pc:sldChg chg="addSp delSp modSp add del mod modClrScheme chgLayout">
        <pc:chgData name="baris oguz" userId="b2f6407021882ee1" providerId="LiveId" clId="{6DFD3514-3DFC-4C97-9916-98338E4C9316}" dt="2025-10-29T13:49:22.687" v="3595" actId="1076"/>
        <pc:sldMkLst>
          <pc:docMk/>
          <pc:sldMk cId="735464461" sldId="886"/>
        </pc:sldMkLst>
        <pc:spChg chg="mod ord">
          <ac:chgData name="baris oguz" userId="b2f6407021882ee1" providerId="LiveId" clId="{6DFD3514-3DFC-4C97-9916-98338E4C9316}" dt="2025-10-29T13:49:01.404" v="3590" actId="2711"/>
          <ac:spMkLst>
            <pc:docMk/>
            <pc:sldMk cId="735464461" sldId="886"/>
            <ac:spMk id="4" creationId="{704370F4-83F4-A459-D608-3645E45374E1}"/>
          </ac:spMkLst>
        </pc:spChg>
        <pc:spChg chg="mod">
          <ac:chgData name="baris oguz" userId="b2f6407021882ee1" providerId="LiveId" clId="{6DFD3514-3DFC-4C97-9916-98338E4C9316}" dt="2025-10-29T13:49:11.456" v="3592" actId="1076"/>
          <ac:spMkLst>
            <pc:docMk/>
            <pc:sldMk cId="735464461" sldId="886"/>
            <ac:spMk id="10" creationId="{00000000-0000-0000-0000-000000000000}"/>
          </ac:spMkLst>
        </pc:spChg>
        <pc:spChg chg="mod ord">
          <ac:chgData name="baris oguz" userId="b2f6407021882ee1" providerId="LiveId" clId="{6DFD3514-3DFC-4C97-9916-98338E4C9316}" dt="2025-10-29T13:49:01.404" v="3590" actId="2711"/>
          <ac:spMkLst>
            <pc:docMk/>
            <pc:sldMk cId="735464461" sldId="886"/>
            <ac:spMk id="15363" creationId="{00000000-0000-0000-0000-000000000000}"/>
          </ac:spMkLst>
        </pc:spChg>
        <pc:spChg chg="mod ord">
          <ac:chgData name="baris oguz" userId="b2f6407021882ee1" providerId="LiveId" clId="{6DFD3514-3DFC-4C97-9916-98338E4C9316}" dt="2025-10-29T13:49:15.683" v="3593" actId="1076"/>
          <ac:spMkLst>
            <pc:docMk/>
            <pc:sldMk cId="735464461" sldId="886"/>
            <ac:spMk id="15364" creationId="{00000000-0000-0000-0000-000000000000}"/>
          </ac:spMkLst>
        </pc:spChg>
        <pc:spChg chg="mod">
          <ac:chgData name="baris oguz" userId="b2f6407021882ee1" providerId="LiveId" clId="{6DFD3514-3DFC-4C97-9916-98338E4C9316}" dt="2025-10-29T13:49:22.687" v="3595" actId="1076"/>
          <ac:spMkLst>
            <pc:docMk/>
            <pc:sldMk cId="735464461" sldId="886"/>
            <ac:spMk id="95239" creationId="{00000000-0000-0000-0000-000000000000}"/>
          </ac:spMkLst>
        </pc:spChg>
        <pc:picChg chg="mod">
          <ac:chgData name="baris oguz" userId="b2f6407021882ee1" providerId="LiveId" clId="{6DFD3514-3DFC-4C97-9916-98338E4C9316}" dt="2025-10-29T13:49:18.183" v="3594" actId="1076"/>
          <ac:picMkLst>
            <pc:docMk/>
            <pc:sldMk cId="735464461" sldId="886"/>
            <ac:picMk id="5" creationId="{8FACDEAF-5E87-30B1-FCBC-731C54C57888}"/>
          </ac:picMkLst>
        </pc:picChg>
      </pc:sldChg>
      <pc:sldChg chg="addSp delSp modSp add del mod modClrScheme chgLayout">
        <pc:chgData name="baris oguz" userId="b2f6407021882ee1" providerId="LiveId" clId="{6DFD3514-3DFC-4C97-9916-98338E4C9316}" dt="2025-10-29T13:49:30.956" v="3596" actId="478"/>
        <pc:sldMkLst>
          <pc:docMk/>
          <pc:sldMk cId="4070709105" sldId="889"/>
        </pc:sldMkLst>
        <pc:spChg chg="mod ord">
          <ac:chgData name="baris oguz" userId="b2f6407021882ee1" providerId="LiveId" clId="{6DFD3514-3DFC-4C97-9916-98338E4C9316}" dt="2025-10-29T13:47:17.320" v="3569" actId="700"/>
          <ac:spMkLst>
            <pc:docMk/>
            <pc:sldMk cId="4070709105" sldId="889"/>
            <ac:spMk id="6" creationId="{85453D65-AE28-B368-B3FE-CCC127C1E598}"/>
          </ac:spMkLst>
        </pc:spChg>
        <pc:spChg chg="mod ord">
          <ac:chgData name="baris oguz" userId="b2f6407021882ee1" providerId="LiveId" clId="{6DFD3514-3DFC-4C97-9916-98338E4C9316}" dt="2025-10-29T13:47:17.320" v="3569" actId="700"/>
          <ac:spMkLst>
            <pc:docMk/>
            <pc:sldMk cId="4070709105" sldId="889"/>
            <ac:spMk id="109573" creationId="{00000000-0000-0000-0000-000000000000}"/>
          </ac:spMkLst>
        </pc:spChg>
      </pc:sldChg>
      <pc:sldChg chg="addSp delSp modSp add del mod modClrScheme chgLayout">
        <pc:chgData name="baris oguz" userId="b2f6407021882ee1" providerId="LiveId" clId="{6DFD3514-3DFC-4C97-9916-98338E4C9316}" dt="2025-10-29T13:51:02.533" v="3611" actId="1076"/>
        <pc:sldMkLst>
          <pc:docMk/>
          <pc:sldMk cId="2574512548" sldId="890"/>
        </pc:sldMkLst>
        <pc:spChg chg="mod ord">
          <ac:chgData name="baris oguz" userId="b2f6407021882ee1" providerId="LiveId" clId="{6DFD3514-3DFC-4C97-9916-98338E4C9316}" dt="2025-10-29T13:47:17.320" v="3569" actId="700"/>
          <ac:spMkLst>
            <pc:docMk/>
            <pc:sldMk cId="2574512548" sldId="890"/>
            <ac:spMk id="4" creationId="{E93F2128-5032-C182-BE83-D7BEC06272F4}"/>
          </ac:spMkLst>
        </pc:spChg>
        <pc:spChg chg="mod">
          <ac:chgData name="baris oguz" userId="b2f6407021882ee1" providerId="LiveId" clId="{6DFD3514-3DFC-4C97-9916-98338E4C9316}" dt="2025-10-29T13:50:09.039" v="3602" actId="1076"/>
          <ac:spMkLst>
            <pc:docMk/>
            <pc:sldMk cId="2574512548" sldId="890"/>
            <ac:spMk id="9" creationId="{00000000-0000-0000-0000-000000000000}"/>
          </ac:spMkLst>
        </pc:spChg>
        <pc:spChg chg="mod ord">
          <ac:chgData name="baris oguz" userId="b2f6407021882ee1" providerId="LiveId" clId="{6DFD3514-3DFC-4C97-9916-98338E4C9316}" dt="2025-10-29T13:50:57.046" v="3610" actId="404"/>
          <ac:spMkLst>
            <pc:docMk/>
            <pc:sldMk cId="2574512548" sldId="890"/>
            <ac:spMk id="18" creationId="{00000000-0000-0000-0000-000000000000}"/>
          </ac:spMkLst>
        </pc:spChg>
        <pc:spChg chg="mod ord">
          <ac:chgData name="baris oguz" userId="b2f6407021882ee1" providerId="LiveId" clId="{6DFD3514-3DFC-4C97-9916-98338E4C9316}" dt="2025-10-29T13:47:17.320" v="3569" actId="700"/>
          <ac:spMkLst>
            <pc:docMk/>
            <pc:sldMk cId="2574512548" sldId="890"/>
            <ac:spMk id="110609" creationId="{00000000-0000-0000-0000-000000000000}"/>
          </ac:spMkLst>
        </pc:spChg>
        <pc:spChg chg="mod">
          <ac:chgData name="baris oguz" userId="b2f6407021882ee1" providerId="LiveId" clId="{6DFD3514-3DFC-4C97-9916-98338E4C9316}" dt="2025-10-29T13:50:39.835" v="3607" actId="14100"/>
          <ac:spMkLst>
            <pc:docMk/>
            <pc:sldMk cId="2574512548" sldId="890"/>
            <ac:spMk id="1222683" creationId="{00000000-0000-0000-0000-000000000000}"/>
          </ac:spMkLst>
        </pc:spChg>
        <pc:spChg chg="mod">
          <ac:chgData name="baris oguz" userId="b2f6407021882ee1" providerId="LiveId" clId="{6DFD3514-3DFC-4C97-9916-98338E4C9316}" dt="2025-10-29T13:50:46.682" v="3608" actId="1076"/>
          <ac:spMkLst>
            <pc:docMk/>
            <pc:sldMk cId="2574512548" sldId="890"/>
            <ac:spMk id="1222684" creationId="{00000000-0000-0000-0000-000000000000}"/>
          </ac:spMkLst>
        </pc:spChg>
        <pc:spChg chg="mod">
          <ac:chgData name="baris oguz" userId="b2f6407021882ee1" providerId="LiveId" clId="{6DFD3514-3DFC-4C97-9916-98338E4C9316}" dt="2025-10-29T13:50:14.460" v="3603" actId="1076"/>
          <ac:spMkLst>
            <pc:docMk/>
            <pc:sldMk cId="2574512548" sldId="890"/>
            <ac:spMk id="1222685" creationId="{00000000-0000-0000-0000-000000000000}"/>
          </ac:spMkLst>
        </pc:spChg>
        <pc:spChg chg="mod">
          <ac:chgData name="baris oguz" userId="b2f6407021882ee1" providerId="LiveId" clId="{6DFD3514-3DFC-4C97-9916-98338E4C9316}" dt="2025-10-29T13:50:46.682" v="3608" actId="1076"/>
          <ac:spMkLst>
            <pc:docMk/>
            <pc:sldMk cId="2574512548" sldId="890"/>
            <ac:spMk id="1222686" creationId="{00000000-0000-0000-0000-000000000000}"/>
          </ac:spMkLst>
        </pc:spChg>
        <pc:picChg chg="mod">
          <ac:chgData name="baris oguz" userId="b2f6407021882ee1" providerId="LiveId" clId="{6DFD3514-3DFC-4C97-9916-98338E4C9316}" dt="2025-10-29T13:51:02.533" v="3611" actId="1076"/>
          <ac:picMkLst>
            <pc:docMk/>
            <pc:sldMk cId="2574512548" sldId="890"/>
            <ac:picMk id="15" creationId="{00000000-0000-0000-0000-000000000000}"/>
          </ac:picMkLst>
        </pc:picChg>
      </pc:sldChg>
      <pc:sldChg chg="addSp delSp modSp add del mod modClrScheme chgLayout">
        <pc:chgData name="baris oguz" userId="b2f6407021882ee1" providerId="LiveId" clId="{6DFD3514-3DFC-4C97-9916-98338E4C9316}" dt="2025-11-04T10:02:19.546" v="4043"/>
        <pc:sldMkLst>
          <pc:docMk/>
          <pc:sldMk cId="4059395749" sldId="892"/>
        </pc:sldMkLst>
        <pc:spChg chg="del mod ord">
          <ac:chgData name="baris oguz" userId="b2f6407021882ee1" providerId="LiveId" clId="{6DFD3514-3DFC-4C97-9916-98338E4C9316}" dt="2025-11-04T10:02:18.263" v="4042" actId="478"/>
          <ac:spMkLst>
            <pc:docMk/>
            <pc:sldMk cId="4059395749" sldId="892"/>
            <ac:spMk id="4" creationId="{55B706D4-DDA4-79E1-C401-73979D185B29}"/>
          </ac:spMkLst>
        </pc:spChg>
        <pc:spChg chg="mod">
          <ac:chgData name="baris oguz" userId="b2f6407021882ee1" providerId="LiveId" clId="{6DFD3514-3DFC-4C97-9916-98338E4C9316}" dt="2025-10-29T14:48:07.182" v="3614" actId="113"/>
          <ac:spMkLst>
            <pc:docMk/>
            <pc:sldMk cId="4059395749" sldId="892"/>
            <ac:spMk id="5" creationId="{00000000-0000-0000-0000-000000000000}"/>
          </ac:spMkLst>
        </pc:spChg>
        <pc:spChg chg="mod">
          <ac:chgData name="baris oguz" userId="b2f6407021882ee1" providerId="LiveId" clId="{6DFD3514-3DFC-4C97-9916-98338E4C9316}" dt="2025-10-29T14:48:07.182" v="3614" actId="113"/>
          <ac:spMkLst>
            <pc:docMk/>
            <pc:sldMk cId="4059395749" sldId="892"/>
            <ac:spMk id="6" creationId="{00000000-0000-0000-0000-000000000000}"/>
          </ac:spMkLst>
        </pc:spChg>
        <pc:spChg chg="mod">
          <ac:chgData name="baris oguz" userId="b2f6407021882ee1" providerId="LiveId" clId="{6DFD3514-3DFC-4C97-9916-98338E4C9316}" dt="2025-10-29T14:48:20.528" v="3620" actId="403"/>
          <ac:spMkLst>
            <pc:docMk/>
            <pc:sldMk cId="4059395749" sldId="892"/>
            <ac:spMk id="8" creationId="{00000000-0000-0000-0000-000000000000}"/>
          </ac:spMkLst>
        </pc:spChg>
        <pc:spChg chg="mod">
          <ac:chgData name="baris oguz" userId="b2f6407021882ee1" providerId="LiveId" clId="{6DFD3514-3DFC-4C97-9916-98338E4C9316}" dt="2025-10-29T14:48:26.946" v="3623" actId="14100"/>
          <ac:spMkLst>
            <pc:docMk/>
            <pc:sldMk cId="4059395749" sldId="892"/>
            <ac:spMk id="9" creationId="{00000000-0000-0000-0000-000000000000}"/>
          </ac:spMkLst>
        </pc:spChg>
        <pc:spChg chg="add mod">
          <ac:chgData name="baris oguz" userId="b2f6407021882ee1" providerId="LiveId" clId="{6DFD3514-3DFC-4C97-9916-98338E4C9316}" dt="2025-11-04T10:02:19.546" v="4043"/>
          <ac:spMkLst>
            <pc:docMk/>
            <pc:sldMk cId="4059395749" sldId="892"/>
            <ac:spMk id="10" creationId="{BE85B273-1902-ED3B-1E24-3156DD89F908}"/>
          </ac:spMkLst>
        </pc:spChg>
        <pc:spChg chg="mod ord">
          <ac:chgData name="baris oguz" userId="b2f6407021882ee1" providerId="LiveId" clId="{6DFD3514-3DFC-4C97-9916-98338E4C9316}" dt="2025-10-29T14:48:07.182" v="3614" actId="113"/>
          <ac:spMkLst>
            <pc:docMk/>
            <pc:sldMk cId="4059395749" sldId="892"/>
            <ac:spMk id="21506" creationId="{00000000-0000-0000-0000-000000000000}"/>
          </ac:spMkLst>
        </pc:spChg>
        <pc:spChg chg="mod ord">
          <ac:chgData name="baris oguz" userId="b2f6407021882ee1" providerId="LiveId" clId="{6DFD3514-3DFC-4C97-9916-98338E4C9316}" dt="2025-10-29T14:48:12.641" v="3615" actId="1076"/>
          <ac:spMkLst>
            <pc:docMk/>
            <pc:sldMk cId="4059395749" sldId="892"/>
            <ac:spMk id="21507" creationId="{00000000-0000-0000-0000-000000000000}"/>
          </ac:spMkLst>
        </pc:spChg>
      </pc:sldChg>
      <pc:sldChg chg="addSp delSp modSp add del mod modClrScheme chgLayout">
        <pc:chgData name="baris oguz" userId="b2f6407021882ee1" providerId="LiveId" clId="{6DFD3514-3DFC-4C97-9916-98338E4C9316}" dt="2025-10-29T14:49:15.202" v="3629" actId="113"/>
        <pc:sldMkLst>
          <pc:docMk/>
          <pc:sldMk cId="225998519" sldId="893"/>
        </pc:sldMkLst>
        <pc:spChg chg="mod">
          <ac:chgData name="baris oguz" userId="b2f6407021882ee1" providerId="LiveId" clId="{6DFD3514-3DFC-4C97-9916-98338E4C9316}" dt="2025-10-29T14:48:59.637" v="3625" actId="2711"/>
          <ac:spMkLst>
            <pc:docMk/>
            <pc:sldMk cId="225998519" sldId="893"/>
            <ac:spMk id="2" creationId="{00000000-0000-0000-0000-000000000000}"/>
          </ac:spMkLst>
        </pc:spChg>
        <pc:spChg chg="mod ord">
          <ac:chgData name="baris oguz" userId="b2f6407021882ee1" providerId="LiveId" clId="{6DFD3514-3DFC-4C97-9916-98338E4C9316}" dt="2025-10-29T13:47:17.320" v="3569" actId="700"/>
          <ac:spMkLst>
            <pc:docMk/>
            <pc:sldMk cId="225998519" sldId="893"/>
            <ac:spMk id="5" creationId="{CF03B8C3-7B17-B60D-3CC4-88A134334611}"/>
          </ac:spMkLst>
        </pc:spChg>
        <pc:spChg chg="mod">
          <ac:chgData name="baris oguz" userId="b2f6407021882ee1" providerId="LiveId" clId="{6DFD3514-3DFC-4C97-9916-98338E4C9316}" dt="2025-10-29T14:49:15.202" v="3629" actId="113"/>
          <ac:spMkLst>
            <pc:docMk/>
            <pc:sldMk cId="225998519" sldId="893"/>
            <ac:spMk id="9" creationId="{00000000-0000-0000-0000-000000000000}"/>
          </ac:spMkLst>
        </pc:spChg>
        <pc:spChg chg="mod ord">
          <ac:chgData name="baris oguz" userId="b2f6407021882ee1" providerId="LiveId" clId="{6DFD3514-3DFC-4C97-9916-98338E4C9316}" dt="2025-10-29T13:47:17.320" v="3569" actId="700"/>
          <ac:spMkLst>
            <pc:docMk/>
            <pc:sldMk cId="225998519" sldId="893"/>
            <ac:spMk id="23555" creationId="{00000000-0000-0000-0000-000000000000}"/>
          </ac:spMkLst>
        </pc:spChg>
        <pc:spChg chg="mod ord">
          <ac:chgData name="baris oguz" userId="b2f6407021882ee1" providerId="LiveId" clId="{6DFD3514-3DFC-4C97-9916-98338E4C9316}" dt="2025-10-29T14:49:09.929" v="3627" actId="1076"/>
          <ac:spMkLst>
            <pc:docMk/>
            <pc:sldMk cId="225998519" sldId="893"/>
            <ac:spMk id="1157123" creationId="{00000000-0000-0000-0000-000000000000}"/>
          </ac:spMkLst>
        </pc:spChg>
        <pc:picChg chg="mod">
          <ac:chgData name="baris oguz" userId="b2f6407021882ee1" providerId="LiveId" clId="{6DFD3514-3DFC-4C97-9916-98338E4C9316}" dt="2025-10-29T14:48:59.637" v="3625" actId="2711"/>
          <ac:picMkLst>
            <pc:docMk/>
            <pc:sldMk cId="225998519" sldId="893"/>
            <ac:picMk id="23554" creationId="{00000000-0000-0000-0000-000000000000}"/>
          </ac:picMkLst>
        </pc:picChg>
        <pc:picChg chg="mod">
          <ac:chgData name="baris oguz" userId="b2f6407021882ee1" providerId="LiveId" clId="{6DFD3514-3DFC-4C97-9916-98338E4C9316}" dt="2025-10-29T14:48:59.637" v="3625" actId="2711"/>
          <ac:picMkLst>
            <pc:docMk/>
            <pc:sldMk cId="225998519" sldId="893"/>
            <ac:picMk id="23558" creationId="{00000000-0000-0000-0000-000000000000}"/>
          </ac:picMkLst>
        </pc:picChg>
      </pc:sldChg>
      <pc:sldChg chg="addSp delSp modSp add del mod modClrScheme chgLayout">
        <pc:chgData name="baris oguz" userId="b2f6407021882ee1" providerId="LiveId" clId="{6DFD3514-3DFC-4C97-9916-98338E4C9316}" dt="2025-10-29T14:49:25.199" v="3631" actId="113"/>
        <pc:sldMkLst>
          <pc:docMk/>
          <pc:sldMk cId="3239159341" sldId="894"/>
        </pc:sldMkLst>
        <pc:spChg chg="mod ord">
          <ac:chgData name="baris oguz" userId="b2f6407021882ee1" providerId="LiveId" clId="{6DFD3514-3DFC-4C97-9916-98338E4C9316}" dt="2025-10-29T13:47:17.320" v="3569" actId="700"/>
          <ac:spMkLst>
            <pc:docMk/>
            <pc:sldMk cId="3239159341" sldId="894"/>
            <ac:spMk id="4" creationId="{25A142B7-9661-2070-3E4A-42ED48D35F9C}"/>
          </ac:spMkLst>
        </pc:spChg>
        <pc:spChg chg="mod ord">
          <ac:chgData name="baris oguz" userId="b2f6407021882ee1" providerId="LiveId" clId="{6DFD3514-3DFC-4C97-9916-98338E4C9316}" dt="2025-10-29T14:49:25.199" v="3631" actId="113"/>
          <ac:spMkLst>
            <pc:docMk/>
            <pc:sldMk cId="3239159341" sldId="894"/>
            <ac:spMk id="25603" creationId="{00000000-0000-0000-0000-000000000000}"/>
          </ac:spMkLst>
        </pc:spChg>
        <pc:spChg chg="mod ord">
          <ac:chgData name="baris oguz" userId="b2f6407021882ee1" providerId="LiveId" clId="{6DFD3514-3DFC-4C97-9916-98338E4C9316}" dt="2025-10-29T13:47:17.320" v="3569" actId="700"/>
          <ac:spMkLst>
            <pc:docMk/>
            <pc:sldMk cId="3239159341" sldId="894"/>
            <ac:spMk id="1231877" creationId="{00000000-0000-0000-0000-000000000000}"/>
          </ac:spMkLst>
        </pc:spChg>
      </pc:sldChg>
      <pc:sldChg chg="addSp delSp modSp add del mod modClrScheme chgLayout">
        <pc:chgData name="baris oguz" userId="b2f6407021882ee1" providerId="LiveId" clId="{6DFD3514-3DFC-4C97-9916-98338E4C9316}" dt="2025-11-04T10:02:29.515" v="4045"/>
        <pc:sldMkLst>
          <pc:docMk/>
          <pc:sldMk cId="665704141" sldId="895"/>
        </pc:sldMkLst>
        <pc:spChg chg="mod">
          <ac:chgData name="baris oguz" userId="b2f6407021882ee1" providerId="LiveId" clId="{6DFD3514-3DFC-4C97-9916-98338E4C9316}" dt="2025-10-29T14:49:46.206" v="3633" actId="2711"/>
          <ac:spMkLst>
            <pc:docMk/>
            <pc:sldMk cId="665704141" sldId="895"/>
            <ac:spMk id="3" creationId="{00000000-0000-0000-0000-000000000000}"/>
          </ac:spMkLst>
        </pc:spChg>
        <pc:spChg chg="del mod ord">
          <ac:chgData name="baris oguz" userId="b2f6407021882ee1" providerId="LiveId" clId="{6DFD3514-3DFC-4C97-9916-98338E4C9316}" dt="2025-11-04T10:02:28.901" v="4044" actId="478"/>
          <ac:spMkLst>
            <pc:docMk/>
            <pc:sldMk cId="665704141" sldId="895"/>
            <ac:spMk id="5" creationId="{E48F4CEC-EBE0-BBF0-77AD-80322979542E}"/>
          </ac:spMkLst>
        </pc:spChg>
        <pc:spChg chg="add mod">
          <ac:chgData name="baris oguz" userId="b2f6407021882ee1" providerId="LiveId" clId="{6DFD3514-3DFC-4C97-9916-98338E4C9316}" dt="2025-11-04T10:02:29.515" v="4045"/>
          <ac:spMkLst>
            <pc:docMk/>
            <pc:sldMk cId="665704141" sldId="895"/>
            <ac:spMk id="7" creationId="{39F259FC-C0B5-E079-BC22-36EFCE68C484}"/>
          </ac:spMkLst>
        </pc:spChg>
        <pc:spChg chg="mod">
          <ac:chgData name="baris oguz" userId="b2f6407021882ee1" providerId="LiveId" clId="{6DFD3514-3DFC-4C97-9916-98338E4C9316}" dt="2025-10-29T14:49:46.206" v="3633" actId="2711"/>
          <ac:spMkLst>
            <pc:docMk/>
            <pc:sldMk cId="665704141" sldId="895"/>
            <ac:spMk id="10246" creationId="{00000000-0000-0000-0000-000000000000}"/>
          </ac:spMkLst>
        </pc:spChg>
        <pc:spChg chg="mod">
          <ac:chgData name="baris oguz" userId="b2f6407021882ee1" providerId="LiveId" clId="{6DFD3514-3DFC-4C97-9916-98338E4C9316}" dt="2025-10-29T14:49:46.206" v="3633" actId="2711"/>
          <ac:spMkLst>
            <pc:docMk/>
            <pc:sldMk cId="665704141" sldId="895"/>
            <ac:spMk id="26637" creationId="{00000000-0000-0000-0000-000000000000}"/>
          </ac:spMkLst>
        </pc:spChg>
        <pc:spChg chg="mod">
          <ac:chgData name="baris oguz" userId="b2f6407021882ee1" providerId="LiveId" clId="{6DFD3514-3DFC-4C97-9916-98338E4C9316}" dt="2025-10-29T14:49:46.206" v="3633" actId="2711"/>
          <ac:spMkLst>
            <pc:docMk/>
            <pc:sldMk cId="665704141" sldId="895"/>
            <ac:spMk id="26642" creationId="{00000000-0000-0000-0000-000000000000}"/>
          </ac:spMkLst>
        </pc:spChg>
        <pc:spChg chg="mod">
          <ac:chgData name="baris oguz" userId="b2f6407021882ee1" providerId="LiveId" clId="{6DFD3514-3DFC-4C97-9916-98338E4C9316}" dt="2025-10-29T14:49:46.206" v="3633" actId="2711"/>
          <ac:spMkLst>
            <pc:docMk/>
            <pc:sldMk cId="665704141" sldId="895"/>
            <ac:spMk id="26646" creationId="{00000000-0000-0000-0000-000000000000}"/>
          </ac:spMkLst>
        </pc:spChg>
        <pc:spChg chg="mod">
          <ac:chgData name="baris oguz" userId="b2f6407021882ee1" providerId="LiveId" clId="{6DFD3514-3DFC-4C97-9916-98338E4C9316}" dt="2025-10-29T14:49:46.206" v="3633" actId="2711"/>
          <ac:spMkLst>
            <pc:docMk/>
            <pc:sldMk cId="665704141" sldId="895"/>
            <ac:spMk id="26649" creationId="{00000000-0000-0000-0000-000000000000}"/>
          </ac:spMkLst>
        </pc:spChg>
        <pc:spChg chg="mod ord">
          <ac:chgData name="baris oguz" userId="b2f6407021882ee1" providerId="LiveId" clId="{6DFD3514-3DFC-4C97-9916-98338E4C9316}" dt="2025-10-29T14:49:46.206" v="3633" actId="2711"/>
          <ac:spMkLst>
            <pc:docMk/>
            <pc:sldMk cId="665704141" sldId="895"/>
            <ac:spMk id="26650" creationId="{00000000-0000-0000-0000-000000000000}"/>
          </ac:spMkLst>
        </pc:spChg>
        <pc:spChg chg="mod">
          <ac:chgData name="baris oguz" userId="b2f6407021882ee1" providerId="LiveId" clId="{6DFD3514-3DFC-4C97-9916-98338E4C9316}" dt="2025-10-29T14:49:46.206" v="3633" actId="2711"/>
          <ac:spMkLst>
            <pc:docMk/>
            <pc:sldMk cId="665704141" sldId="895"/>
            <ac:spMk id="26651" creationId="{00000000-0000-0000-0000-000000000000}"/>
          </ac:spMkLst>
        </pc:spChg>
        <pc:spChg chg="mod">
          <ac:chgData name="baris oguz" userId="b2f6407021882ee1" providerId="LiveId" clId="{6DFD3514-3DFC-4C97-9916-98338E4C9316}" dt="2025-10-29T14:49:46.206" v="3633" actId="2711"/>
          <ac:spMkLst>
            <pc:docMk/>
            <pc:sldMk cId="665704141" sldId="895"/>
            <ac:spMk id="2574350" creationId="{00000000-0000-0000-0000-000000000000}"/>
          </ac:spMkLst>
        </pc:spChg>
      </pc:sldChg>
      <pc:sldChg chg="addSp delSp modSp add del mod modClrScheme chgLayout">
        <pc:chgData name="baris oguz" userId="b2f6407021882ee1" providerId="LiveId" clId="{6DFD3514-3DFC-4C97-9916-98338E4C9316}" dt="2025-10-29T14:55:09.983" v="3639" actId="1076"/>
        <pc:sldMkLst>
          <pc:docMk/>
          <pc:sldMk cId="3971140938" sldId="896"/>
        </pc:sldMkLst>
        <pc:spChg chg="mod ord">
          <ac:chgData name="baris oguz" userId="b2f6407021882ee1" providerId="LiveId" clId="{6DFD3514-3DFC-4C97-9916-98338E4C9316}" dt="2025-10-29T13:47:17.320" v="3569" actId="700"/>
          <ac:spMkLst>
            <pc:docMk/>
            <pc:sldMk cId="3971140938" sldId="896"/>
            <ac:spMk id="4" creationId="{F315CB52-00B5-7950-329E-B9F6A85EC095}"/>
          </ac:spMkLst>
        </pc:spChg>
        <pc:spChg chg="mod ord">
          <ac:chgData name="baris oguz" userId="b2f6407021882ee1" providerId="LiveId" clId="{6DFD3514-3DFC-4C97-9916-98338E4C9316}" dt="2025-10-29T13:47:17.320" v="3569" actId="700"/>
          <ac:spMkLst>
            <pc:docMk/>
            <pc:sldMk cId="3971140938" sldId="896"/>
            <ac:spMk id="1241309" creationId="{00000000-0000-0000-0000-000000000000}"/>
          </ac:spMkLst>
        </pc:spChg>
        <pc:picChg chg="add mod">
          <ac:chgData name="baris oguz" userId="b2f6407021882ee1" providerId="LiveId" clId="{6DFD3514-3DFC-4C97-9916-98338E4C9316}" dt="2025-10-29T14:55:09.983" v="3639" actId="1076"/>
          <ac:picMkLst>
            <pc:docMk/>
            <pc:sldMk cId="3971140938" sldId="896"/>
            <ac:picMk id="13" creationId="{B872B505-193E-D421-1A13-197CDDE5F9EB}"/>
          </ac:picMkLst>
        </pc:picChg>
      </pc:sldChg>
      <pc:sldChg chg="addSp delSp modSp add del mod modClrScheme chgLayout">
        <pc:chgData name="baris oguz" userId="b2f6407021882ee1" providerId="LiveId" clId="{6DFD3514-3DFC-4C97-9916-98338E4C9316}" dt="2025-10-29T14:50:28.040" v="3634" actId="478"/>
        <pc:sldMkLst>
          <pc:docMk/>
          <pc:sldMk cId="1246175861" sldId="898"/>
        </pc:sldMkLst>
        <pc:spChg chg="mod ord">
          <ac:chgData name="baris oguz" userId="b2f6407021882ee1" providerId="LiveId" clId="{6DFD3514-3DFC-4C97-9916-98338E4C9316}" dt="2025-10-29T13:47:17.320" v="3569" actId="700"/>
          <ac:spMkLst>
            <pc:docMk/>
            <pc:sldMk cId="1246175861" sldId="898"/>
            <ac:spMk id="4" creationId="{3987509D-ADD3-5FD5-4747-32A1D3B19B73}"/>
          </ac:spMkLst>
        </pc:spChg>
        <pc:spChg chg="mod ord">
          <ac:chgData name="baris oguz" userId="b2f6407021882ee1" providerId="LiveId" clId="{6DFD3514-3DFC-4C97-9916-98338E4C9316}" dt="2025-10-29T13:47:17.320" v="3569" actId="700"/>
          <ac:spMkLst>
            <pc:docMk/>
            <pc:sldMk cId="1246175861" sldId="898"/>
            <ac:spMk id="112649" creationId="{00000000-0000-0000-0000-000000000000}"/>
          </ac:spMkLst>
        </pc:spChg>
      </pc:sldChg>
      <pc:sldChg chg="addSp delSp modSp add del mod modClrScheme chgLayout">
        <pc:chgData name="baris oguz" userId="b2f6407021882ee1" providerId="LiveId" clId="{6DFD3514-3DFC-4C97-9916-98338E4C9316}" dt="2025-10-29T13:47:17.320" v="3569" actId="700"/>
        <pc:sldMkLst>
          <pc:docMk/>
          <pc:sldMk cId="1991832747" sldId="899"/>
        </pc:sldMkLst>
        <pc:spChg chg="mod ord">
          <ac:chgData name="baris oguz" userId="b2f6407021882ee1" providerId="LiveId" clId="{6DFD3514-3DFC-4C97-9916-98338E4C9316}" dt="2025-10-29T13:47:17.320" v="3569" actId="700"/>
          <ac:spMkLst>
            <pc:docMk/>
            <pc:sldMk cId="1991832747" sldId="899"/>
            <ac:spMk id="4" creationId="{03901A95-6D97-7E2C-75CA-935E4383195B}"/>
          </ac:spMkLst>
        </pc:spChg>
        <pc:spChg chg="mod ord">
          <ac:chgData name="baris oguz" userId="b2f6407021882ee1" providerId="LiveId" clId="{6DFD3514-3DFC-4C97-9916-98338E4C9316}" dt="2025-10-29T13:47:17.320" v="3569" actId="700"/>
          <ac:spMkLst>
            <pc:docMk/>
            <pc:sldMk cId="1991832747" sldId="899"/>
            <ac:spMk id="7" creationId="{00000000-0000-0000-0000-000000000000}"/>
          </ac:spMkLst>
        </pc:spChg>
        <pc:spChg chg="mod ord">
          <ac:chgData name="baris oguz" userId="b2f6407021882ee1" providerId="LiveId" clId="{6DFD3514-3DFC-4C97-9916-98338E4C9316}" dt="2025-10-29T13:47:17.320" v="3569" actId="700"/>
          <ac:spMkLst>
            <pc:docMk/>
            <pc:sldMk cId="1991832747" sldId="899"/>
            <ac:spMk id="1239047" creationId="{00000000-0000-0000-0000-000000000000}"/>
          </ac:spMkLst>
        </pc:spChg>
      </pc:sldChg>
      <pc:sldChg chg="addSp delSp modSp add del mod modClrScheme chgLayout">
        <pc:chgData name="baris oguz" userId="b2f6407021882ee1" providerId="LiveId" clId="{6DFD3514-3DFC-4C97-9916-98338E4C9316}" dt="2025-10-29T14:55:31.632" v="3642" actId="1076"/>
        <pc:sldMkLst>
          <pc:docMk/>
          <pc:sldMk cId="4112497266" sldId="900"/>
        </pc:sldMkLst>
        <pc:spChg chg="mod ord">
          <ac:chgData name="baris oguz" userId="b2f6407021882ee1" providerId="LiveId" clId="{6DFD3514-3DFC-4C97-9916-98338E4C9316}" dt="2025-10-29T13:47:17.320" v="3569" actId="700"/>
          <ac:spMkLst>
            <pc:docMk/>
            <pc:sldMk cId="4112497266" sldId="900"/>
            <ac:spMk id="4" creationId="{C15D45CB-71A2-588F-94EC-2B53EAB99F02}"/>
          </ac:spMkLst>
        </pc:spChg>
        <pc:spChg chg="mod ord">
          <ac:chgData name="baris oguz" userId="b2f6407021882ee1" providerId="LiveId" clId="{6DFD3514-3DFC-4C97-9916-98338E4C9316}" dt="2025-10-29T14:55:27.889" v="3641" actId="113"/>
          <ac:spMkLst>
            <pc:docMk/>
            <pc:sldMk cId="4112497266" sldId="900"/>
            <ac:spMk id="7" creationId="{00000000-0000-0000-0000-000000000000}"/>
          </ac:spMkLst>
        </pc:spChg>
        <pc:spChg chg="mod ord">
          <ac:chgData name="baris oguz" userId="b2f6407021882ee1" providerId="LiveId" clId="{6DFD3514-3DFC-4C97-9916-98338E4C9316}" dt="2025-10-29T13:47:17.320" v="3569" actId="700"/>
          <ac:spMkLst>
            <pc:docMk/>
            <pc:sldMk cId="4112497266" sldId="900"/>
            <ac:spMk id="11270" creationId="{00000000-0000-0000-0000-000000000000}"/>
          </ac:spMkLst>
        </pc:spChg>
        <pc:graphicFrameChg chg="mod">
          <ac:chgData name="baris oguz" userId="b2f6407021882ee1" providerId="LiveId" clId="{6DFD3514-3DFC-4C97-9916-98338E4C9316}" dt="2025-10-29T14:55:31.632" v="3642" actId="1076"/>
          <ac:graphicFrameMkLst>
            <pc:docMk/>
            <pc:sldMk cId="4112497266" sldId="900"/>
            <ac:graphicFrameMk id="1224708" creationId="{00000000-0000-0000-0000-000000000000}"/>
          </ac:graphicFrameMkLst>
        </pc:graphicFrameChg>
      </pc:sldChg>
      <pc:sldChg chg="addSp delSp modSp add del mod modClrScheme chgLayout">
        <pc:chgData name="baris oguz" userId="b2f6407021882ee1" providerId="LiveId" clId="{6DFD3514-3DFC-4C97-9916-98338E4C9316}" dt="2025-10-29T14:55:39.068" v="3644" actId="1076"/>
        <pc:sldMkLst>
          <pc:docMk/>
          <pc:sldMk cId="2569109437" sldId="901"/>
        </pc:sldMkLst>
        <pc:spChg chg="mod ord">
          <ac:chgData name="baris oguz" userId="b2f6407021882ee1" providerId="LiveId" clId="{6DFD3514-3DFC-4C97-9916-98338E4C9316}" dt="2025-10-29T13:47:17.320" v="3569" actId="700"/>
          <ac:spMkLst>
            <pc:docMk/>
            <pc:sldMk cId="2569109437" sldId="901"/>
            <ac:spMk id="4" creationId="{78921881-E9CE-E20F-A240-55CD2BE08D24}"/>
          </ac:spMkLst>
        </pc:spChg>
        <pc:spChg chg="mod ord">
          <ac:chgData name="baris oguz" userId="b2f6407021882ee1" providerId="LiveId" clId="{6DFD3514-3DFC-4C97-9916-98338E4C9316}" dt="2025-10-29T14:55:36.983" v="3643" actId="113"/>
          <ac:spMkLst>
            <pc:docMk/>
            <pc:sldMk cId="2569109437" sldId="901"/>
            <ac:spMk id="7" creationId="{00000000-0000-0000-0000-000000000000}"/>
          </ac:spMkLst>
        </pc:spChg>
        <pc:spChg chg="mod ord">
          <ac:chgData name="baris oguz" userId="b2f6407021882ee1" providerId="LiveId" clId="{6DFD3514-3DFC-4C97-9916-98338E4C9316}" dt="2025-10-29T13:47:17.320" v="3569" actId="700"/>
          <ac:spMkLst>
            <pc:docMk/>
            <pc:sldMk cId="2569109437" sldId="901"/>
            <ac:spMk id="12294" creationId="{00000000-0000-0000-0000-000000000000}"/>
          </ac:spMkLst>
        </pc:spChg>
        <pc:graphicFrameChg chg="mod">
          <ac:chgData name="baris oguz" userId="b2f6407021882ee1" providerId="LiveId" clId="{6DFD3514-3DFC-4C97-9916-98338E4C9316}" dt="2025-10-29T14:55:39.068" v="3644" actId="1076"/>
          <ac:graphicFrameMkLst>
            <pc:docMk/>
            <pc:sldMk cId="2569109437" sldId="901"/>
            <ac:graphicFrameMk id="1225732" creationId="{00000000-0000-0000-0000-000000000000}"/>
          </ac:graphicFrameMkLst>
        </pc:graphicFrameChg>
      </pc:sldChg>
      <pc:sldChg chg="addSp delSp modSp add del mod ord modClrScheme chgLayout">
        <pc:chgData name="baris oguz" userId="b2f6407021882ee1" providerId="LiveId" clId="{6DFD3514-3DFC-4C97-9916-98338E4C9316}" dt="2025-10-29T14:55:55.420" v="3646"/>
        <pc:sldMkLst>
          <pc:docMk/>
          <pc:sldMk cId="827351525" sldId="903"/>
        </pc:sldMkLst>
        <pc:spChg chg="mod ord">
          <ac:chgData name="baris oguz" userId="b2f6407021882ee1" providerId="LiveId" clId="{6DFD3514-3DFC-4C97-9916-98338E4C9316}" dt="2025-10-29T13:47:17.320" v="3569" actId="700"/>
          <ac:spMkLst>
            <pc:docMk/>
            <pc:sldMk cId="827351525" sldId="903"/>
            <ac:spMk id="4" creationId="{1956CF52-72F7-DBB4-17A7-0D26EADF510A}"/>
          </ac:spMkLst>
        </pc:spChg>
        <pc:spChg chg="mod ord">
          <ac:chgData name="baris oguz" userId="b2f6407021882ee1" providerId="LiveId" clId="{6DFD3514-3DFC-4C97-9916-98338E4C9316}" dt="2025-10-29T13:47:17.320" v="3569" actId="700"/>
          <ac:spMkLst>
            <pc:docMk/>
            <pc:sldMk cId="827351525" sldId="903"/>
            <ac:spMk id="8" creationId="{00000000-0000-0000-0000-000000000000}"/>
          </ac:spMkLst>
        </pc:spChg>
        <pc:spChg chg="mod ord">
          <ac:chgData name="baris oguz" userId="b2f6407021882ee1" providerId="LiveId" clId="{6DFD3514-3DFC-4C97-9916-98338E4C9316}" dt="2025-10-29T13:47:17.320" v="3569" actId="700"/>
          <ac:spMkLst>
            <pc:docMk/>
            <pc:sldMk cId="827351525" sldId="903"/>
            <ac:spMk id="118789" creationId="{00000000-0000-0000-0000-000000000000}"/>
          </ac:spMkLst>
        </pc:spChg>
      </pc:sldChg>
      <pc:sldChg chg="addSp delSp modSp add del mod modClrScheme chgLayout">
        <pc:chgData name="baris oguz" userId="b2f6407021882ee1" providerId="LiveId" clId="{6DFD3514-3DFC-4C97-9916-98338E4C9316}" dt="2025-11-04T10:01:34.107" v="4034" actId="1038"/>
        <pc:sldMkLst>
          <pc:docMk/>
          <pc:sldMk cId="763583690" sldId="983"/>
        </pc:sldMkLst>
        <pc:spChg chg="mod ord">
          <ac:chgData name="baris oguz" userId="b2f6407021882ee1" providerId="LiveId" clId="{6DFD3514-3DFC-4C97-9916-98338E4C9316}" dt="2025-10-29T10:07:31.956" v="2215" actId="700"/>
          <ac:spMkLst>
            <pc:docMk/>
            <pc:sldMk cId="763583690" sldId="983"/>
            <ac:spMk id="2" creationId="{00000000-0000-0000-0000-000000000000}"/>
          </ac:spMkLst>
        </pc:spChg>
        <pc:spChg chg="mod ord">
          <ac:chgData name="baris oguz" userId="b2f6407021882ee1" providerId="LiveId" clId="{6DFD3514-3DFC-4C97-9916-98338E4C9316}" dt="2025-11-04T09:34:09.970" v="3970" actId="2711"/>
          <ac:spMkLst>
            <pc:docMk/>
            <pc:sldMk cId="763583690" sldId="983"/>
            <ac:spMk id="3" creationId="{FD6727B2-D5F8-242E-086B-1D2F5C9E7303}"/>
          </ac:spMkLst>
        </pc:spChg>
        <pc:spChg chg="mod ord">
          <ac:chgData name="baris oguz" userId="b2f6407021882ee1" providerId="LiveId" clId="{6DFD3514-3DFC-4C97-9916-98338E4C9316}" dt="2025-10-29T10:07:31.956" v="2215" actId="700"/>
          <ac:spMkLst>
            <pc:docMk/>
            <pc:sldMk cId="763583690" sldId="983"/>
            <ac:spMk id="5" creationId="{0347B49A-E524-8983-56F6-D33E194D3D4B}"/>
          </ac:spMkLst>
        </pc:spChg>
        <pc:spChg chg="mod">
          <ac:chgData name="baris oguz" userId="b2f6407021882ee1" providerId="LiveId" clId="{6DFD3514-3DFC-4C97-9916-98338E4C9316}" dt="2025-11-04T09:34:09.970" v="3970" actId="2711"/>
          <ac:spMkLst>
            <pc:docMk/>
            <pc:sldMk cId="763583690" sldId="983"/>
            <ac:spMk id="12" creationId="{00000000-0000-0000-0000-000000000000}"/>
          </ac:spMkLst>
        </pc:spChg>
        <pc:spChg chg="mod">
          <ac:chgData name="baris oguz" userId="b2f6407021882ee1" providerId="LiveId" clId="{6DFD3514-3DFC-4C97-9916-98338E4C9316}" dt="2025-11-04T09:34:09.970" v="3970" actId="2711"/>
          <ac:spMkLst>
            <pc:docMk/>
            <pc:sldMk cId="763583690" sldId="983"/>
            <ac:spMk id="13" creationId="{00000000-0000-0000-0000-000000000000}"/>
          </ac:spMkLst>
        </pc:spChg>
        <pc:spChg chg="mod">
          <ac:chgData name="baris oguz" userId="b2f6407021882ee1" providerId="LiveId" clId="{6DFD3514-3DFC-4C97-9916-98338E4C9316}" dt="2025-11-04T09:34:09.970" v="3970" actId="2711"/>
          <ac:spMkLst>
            <pc:docMk/>
            <pc:sldMk cId="763583690" sldId="983"/>
            <ac:spMk id="54288" creationId="{00000000-0000-0000-0000-000000000000}"/>
          </ac:spMkLst>
        </pc:spChg>
        <pc:spChg chg="mod">
          <ac:chgData name="baris oguz" userId="b2f6407021882ee1" providerId="LiveId" clId="{6DFD3514-3DFC-4C97-9916-98338E4C9316}" dt="2025-11-04T09:34:09.970" v="3970" actId="2711"/>
          <ac:spMkLst>
            <pc:docMk/>
            <pc:sldMk cId="763583690" sldId="983"/>
            <ac:spMk id="54294" creationId="{00000000-0000-0000-0000-000000000000}"/>
          </ac:spMkLst>
        </pc:spChg>
        <pc:spChg chg="mod">
          <ac:chgData name="baris oguz" userId="b2f6407021882ee1" providerId="LiveId" clId="{6DFD3514-3DFC-4C97-9916-98338E4C9316}" dt="2025-11-04T09:34:09.970" v="3970" actId="2711"/>
          <ac:spMkLst>
            <pc:docMk/>
            <pc:sldMk cId="763583690" sldId="983"/>
            <ac:spMk id="54297" creationId="{00000000-0000-0000-0000-000000000000}"/>
          </ac:spMkLst>
        </pc:spChg>
        <pc:spChg chg="mod">
          <ac:chgData name="baris oguz" userId="b2f6407021882ee1" providerId="LiveId" clId="{6DFD3514-3DFC-4C97-9916-98338E4C9316}" dt="2025-11-04T09:34:09.970" v="3970" actId="2711"/>
          <ac:spMkLst>
            <pc:docMk/>
            <pc:sldMk cId="763583690" sldId="983"/>
            <ac:spMk id="54298" creationId="{00000000-0000-0000-0000-000000000000}"/>
          </ac:spMkLst>
        </pc:spChg>
        <pc:spChg chg="mod">
          <ac:chgData name="baris oguz" userId="b2f6407021882ee1" providerId="LiveId" clId="{6DFD3514-3DFC-4C97-9916-98338E4C9316}" dt="2025-11-04T09:34:09.970" v="3970" actId="2711"/>
          <ac:spMkLst>
            <pc:docMk/>
            <pc:sldMk cId="763583690" sldId="983"/>
            <ac:spMk id="54300" creationId="{00000000-0000-0000-0000-000000000000}"/>
          </ac:spMkLst>
        </pc:spChg>
        <pc:spChg chg="mod">
          <ac:chgData name="baris oguz" userId="b2f6407021882ee1" providerId="LiveId" clId="{6DFD3514-3DFC-4C97-9916-98338E4C9316}" dt="2025-11-04T09:34:09.970" v="3970" actId="2711"/>
          <ac:spMkLst>
            <pc:docMk/>
            <pc:sldMk cId="763583690" sldId="983"/>
            <ac:spMk id="54301" creationId="{00000000-0000-0000-0000-000000000000}"/>
          </ac:spMkLst>
        </pc:spChg>
        <pc:spChg chg="mod">
          <ac:chgData name="baris oguz" userId="b2f6407021882ee1" providerId="LiveId" clId="{6DFD3514-3DFC-4C97-9916-98338E4C9316}" dt="2025-11-04T09:34:09.970" v="3970" actId="2711"/>
          <ac:spMkLst>
            <pc:docMk/>
            <pc:sldMk cId="763583690" sldId="983"/>
            <ac:spMk id="54306" creationId="{00000000-0000-0000-0000-000000000000}"/>
          </ac:spMkLst>
        </pc:spChg>
        <pc:picChg chg="mod">
          <ac:chgData name="baris oguz" userId="b2f6407021882ee1" providerId="LiveId" clId="{6DFD3514-3DFC-4C97-9916-98338E4C9316}" dt="2025-11-04T10:01:34.107" v="4034" actId="1038"/>
          <ac:picMkLst>
            <pc:docMk/>
            <pc:sldMk cId="763583690" sldId="983"/>
            <ac:picMk id="39" creationId="{00000000-0000-0000-0000-000000000000}"/>
          </ac:picMkLst>
        </pc:picChg>
        <pc:picChg chg="add mod">
          <ac:chgData name="baris oguz" userId="b2f6407021882ee1" providerId="LiveId" clId="{6DFD3514-3DFC-4C97-9916-98338E4C9316}" dt="2025-11-04T09:32:37.411" v="3958" actId="1076"/>
          <ac:picMkLst>
            <pc:docMk/>
            <pc:sldMk cId="763583690" sldId="983"/>
            <ac:picMk id="11266" creationId="{F049332B-2289-45BF-20B0-265C9D6DEB5C}"/>
          </ac:picMkLst>
        </pc:picChg>
      </pc:sldChg>
      <pc:sldChg chg="addSp delSp modSp add mod modClrScheme chgLayout">
        <pc:chgData name="baris oguz" userId="b2f6407021882ee1" providerId="LiveId" clId="{6DFD3514-3DFC-4C97-9916-98338E4C9316}" dt="2025-11-04T07:27:06.139" v="3828" actId="790"/>
        <pc:sldMkLst>
          <pc:docMk/>
          <pc:sldMk cId="1010550359" sldId="1277"/>
        </pc:sldMkLst>
        <pc:spChg chg="mod ord">
          <ac:chgData name="baris oguz" userId="b2f6407021882ee1" providerId="LiveId" clId="{6DFD3514-3DFC-4C97-9916-98338E4C9316}" dt="2025-10-28T12:01:18.522" v="273" actId="404"/>
          <ac:spMkLst>
            <pc:docMk/>
            <pc:sldMk cId="1010550359" sldId="1277"/>
            <ac:spMk id="2" creationId="{00000000-0000-0000-0000-000000000000}"/>
          </ac:spMkLst>
        </pc:spChg>
        <pc:spChg chg="mod ord">
          <ac:chgData name="baris oguz" userId="b2f6407021882ee1" providerId="LiveId" clId="{6DFD3514-3DFC-4C97-9916-98338E4C9316}" dt="2025-10-28T11:58:07.731" v="203" actId="700"/>
          <ac:spMkLst>
            <pc:docMk/>
            <pc:sldMk cId="1010550359" sldId="1277"/>
            <ac:spMk id="6" creationId="{6D027904-A9F2-4435-45FB-7D99CEC31E2A}"/>
          </ac:spMkLst>
        </pc:spChg>
        <pc:graphicFrameChg chg="mod modGraphic">
          <ac:chgData name="baris oguz" userId="b2f6407021882ee1" providerId="LiveId" clId="{6DFD3514-3DFC-4C97-9916-98338E4C9316}" dt="2025-11-04T07:27:06.139" v="3828" actId="790"/>
          <ac:graphicFrameMkLst>
            <pc:docMk/>
            <pc:sldMk cId="1010550359" sldId="1277"/>
            <ac:graphicFrameMk id="8" creationId="{5B0A3512-4341-41AE-431B-E73893E4DCEA}"/>
          </ac:graphicFrameMkLst>
        </pc:graphicFrameChg>
        <pc:picChg chg="mod">
          <ac:chgData name="baris oguz" userId="b2f6407021882ee1" providerId="LiveId" clId="{6DFD3514-3DFC-4C97-9916-98338E4C9316}" dt="2025-11-04T07:22:07.266" v="3827" actId="1076"/>
          <ac:picMkLst>
            <pc:docMk/>
            <pc:sldMk cId="1010550359" sldId="1277"/>
            <ac:picMk id="7" creationId="{00000000-0000-0000-0000-000000000000}"/>
          </ac:picMkLst>
        </pc:picChg>
      </pc:sldChg>
      <pc:sldChg chg="addSp delSp modSp add mod modClrScheme chgLayout">
        <pc:chgData name="baris oguz" userId="b2f6407021882ee1" providerId="LiveId" clId="{6DFD3514-3DFC-4C97-9916-98338E4C9316}" dt="2025-10-28T14:24:24.990" v="1413" actId="208"/>
        <pc:sldMkLst>
          <pc:docMk/>
          <pc:sldMk cId="2926479494" sldId="1279"/>
        </pc:sldMkLst>
        <pc:spChg chg="mod">
          <ac:chgData name="baris oguz" userId="b2f6407021882ee1" providerId="LiveId" clId="{6DFD3514-3DFC-4C97-9916-98338E4C9316}" dt="2025-10-28T14:22:44.401" v="1358" actId="207"/>
          <ac:spMkLst>
            <pc:docMk/>
            <pc:sldMk cId="2926479494" sldId="1279"/>
            <ac:spMk id="6" creationId="{00000000-0000-0000-0000-000000000000}"/>
          </ac:spMkLst>
        </pc:spChg>
        <pc:spChg chg="mod">
          <ac:chgData name="baris oguz" userId="b2f6407021882ee1" providerId="LiveId" clId="{6DFD3514-3DFC-4C97-9916-98338E4C9316}" dt="2025-10-28T14:22:38.072" v="1357" actId="207"/>
          <ac:spMkLst>
            <pc:docMk/>
            <pc:sldMk cId="2926479494" sldId="1279"/>
            <ac:spMk id="7" creationId="{00000000-0000-0000-0000-000000000000}"/>
          </ac:spMkLst>
        </pc:spChg>
        <pc:spChg chg="mod">
          <ac:chgData name="baris oguz" userId="b2f6407021882ee1" providerId="LiveId" clId="{6DFD3514-3DFC-4C97-9916-98338E4C9316}" dt="2025-10-28T14:22:30.550" v="1356" actId="207"/>
          <ac:spMkLst>
            <pc:docMk/>
            <pc:sldMk cId="2926479494" sldId="1279"/>
            <ac:spMk id="8" creationId="{00000000-0000-0000-0000-000000000000}"/>
          </ac:spMkLst>
        </pc:spChg>
        <pc:spChg chg="mod">
          <ac:chgData name="baris oguz" userId="b2f6407021882ee1" providerId="LiveId" clId="{6DFD3514-3DFC-4C97-9916-98338E4C9316}" dt="2025-10-28T14:24:10.922" v="1411" actId="1076"/>
          <ac:spMkLst>
            <pc:docMk/>
            <pc:sldMk cId="2926479494" sldId="1279"/>
            <ac:spMk id="9" creationId="{00000000-0000-0000-0000-000000000000}"/>
          </ac:spMkLst>
        </pc:spChg>
        <pc:spChg chg="mod">
          <ac:chgData name="baris oguz" userId="b2f6407021882ee1" providerId="LiveId" clId="{6DFD3514-3DFC-4C97-9916-98338E4C9316}" dt="2025-10-28T14:21:57.605" v="1355" actId="404"/>
          <ac:spMkLst>
            <pc:docMk/>
            <pc:sldMk cId="2926479494" sldId="1279"/>
            <ac:spMk id="10" creationId="{00000000-0000-0000-0000-000000000000}"/>
          </ac:spMkLst>
        </pc:spChg>
        <pc:spChg chg="mod">
          <ac:chgData name="baris oguz" userId="b2f6407021882ee1" providerId="LiveId" clId="{6DFD3514-3DFC-4C97-9916-98338E4C9316}" dt="2025-10-28T14:21:57.605" v="1355" actId="404"/>
          <ac:spMkLst>
            <pc:docMk/>
            <pc:sldMk cId="2926479494" sldId="1279"/>
            <ac:spMk id="11" creationId="{00000000-0000-0000-0000-000000000000}"/>
          </ac:spMkLst>
        </pc:spChg>
        <pc:spChg chg="mod">
          <ac:chgData name="baris oguz" userId="b2f6407021882ee1" providerId="LiveId" clId="{6DFD3514-3DFC-4C97-9916-98338E4C9316}" dt="2025-10-28T14:21:57.605" v="1355" actId="404"/>
          <ac:spMkLst>
            <pc:docMk/>
            <pc:sldMk cId="2926479494" sldId="1279"/>
            <ac:spMk id="12" creationId="{00000000-0000-0000-0000-000000000000}"/>
          </ac:spMkLst>
        </pc:spChg>
        <pc:spChg chg="mod">
          <ac:chgData name="baris oguz" userId="b2f6407021882ee1" providerId="LiveId" clId="{6DFD3514-3DFC-4C97-9916-98338E4C9316}" dt="2025-10-28T14:24:24.990" v="1413" actId="208"/>
          <ac:spMkLst>
            <pc:docMk/>
            <pc:sldMk cId="2926479494" sldId="1279"/>
            <ac:spMk id="13" creationId="{00000000-0000-0000-0000-000000000000}"/>
          </ac:spMkLst>
        </pc:spChg>
        <pc:spChg chg="mod">
          <ac:chgData name="baris oguz" userId="b2f6407021882ee1" providerId="LiveId" clId="{6DFD3514-3DFC-4C97-9916-98338E4C9316}" dt="2025-10-28T14:24:15.512" v="1412" actId="1076"/>
          <ac:spMkLst>
            <pc:docMk/>
            <pc:sldMk cId="2926479494" sldId="1279"/>
            <ac:spMk id="14" creationId="{00000000-0000-0000-0000-000000000000}"/>
          </ac:spMkLst>
        </pc:spChg>
        <pc:spChg chg="mod">
          <ac:chgData name="baris oguz" userId="b2f6407021882ee1" providerId="LiveId" clId="{6DFD3514-3DFC-4C97-9916-98338E4C9316}" dt="2025-10-28T14:24:02.228" v="1409" actId="1076"/>
          <ac:spMkLst>
            <pc:docMk/>
            <pc:sldMk cId="2926479494" sldId="1279"/>
            <ac:spMk id="15" creationId="{00000000-0000-0000-0000-000000000000}"/>
          </ac:spMkLst>
        </pc:spChg>
        <pc:spChg chg="mod">
          <ac:chgData name="baris oguz" userId="b2f6407021882ee1" providerId="LiveId" clId="{6DFD3514-3DFC-4C97-9916-98338E4C9316}" dt="2025-10-28T14:21:57.605" v="1355" actId="404"/>
          <ac:spMkLst>
            <pc:docMk/>
            <pc:sldMk cId="2926479494" sldId="1279"/>
            <ac:spMk id="16" creationId="{00000000-0000-0000-0000-000000000000}"/>
          </ac:spMkLst>
        </pc:spChg>
        <pc:spChg chg="mod">
          <ac:chgData name="baris oguz" userId="b2f6407021882ee1" providerId="LiveId" clId="{6DFD3514-3DFC-4C97-9916-98338E4C9316}" dt="2025-10-28T14:21:57.605" v="1355" actId="404"/>
          <ac:spMkLst>
            <pc:docMk/>
            <pc:sldMk cId="2926479494" sldId="1279"/>
            <ac:spMk id="17" creationId="{00000000-0000-0000-0000-000000000000}"/>
          </ac:spMkLst>
        </pc:spChg>
        <pc:spChg chg="mod">
          <ac:chgData name="baris oguz" userId="b2f6407021882ee1" providerId="LiveId" clId="{6DFD3514-3DFC-4C97-9916-98338E4C9316}" dt="2025-10-28T14:21:57.605" v="1355" actId="404"/>
          <ac:spMkLst>
            <pc:docMk/>
            <pc:sldMk cId="2926479494" sldId="1279"/>
            <ac:spMk id="18" creationId="{00000000-0000-0000-0000-000000000000}"/>
          </ac:spMkLst>
        </pc:spChg>
        <pc:spChg chg="mod ord">
          <ac:chgData name="baris oguz" userId="b2f6407021882ee1" providerId="LiveId" clId="{6DFD3514-3DFC-4C97-9916-98338E4C9316}" dt="2025-10-28T14:16:39.628" v="1307" actId="700"/>
          <ac:spMkLst>
            <pc:docMk/>
            <pc:sldMk cId="2926479494" sldId="1279"/>
            <ac:spMk id="20" creationId="{6E7889C8-7474-CFE9-12B3-464B4E1B68F3}"/>
          </ac:spMkLst>
        </pc:spChg>
        <pc:spChg chg="mod">
          <ac:chgData name="baris oguz" userId="b2f6407021882ee1" providerId="LiveId" clId="{6DFD3514-3DFC-4C97-9916-98338E4C9316}" dt="2025-10-28T14:19:43.528" v="1338" actId="403"/>
          <ac:spMkLst>
            <pc:docMk/>
            <pc:sldMk cId="2926479494" sldId="1279"/>
            <ac:spMk id="22" creationId="{00000000-0000-0000-0000-000000000000}"/>
          </ac:spMkLst>
        </pc:spChg>
        <pc:spChg chg="mod">
          <ac:chgData name="baris oguz" userId="b2f6407021882ee1" providerId="LiveId" clId="{6DFD3514-3DFC-4C97-9916-98338E4C9316}" dt="2025-10-28T14:20:28.620" v="1341" actId="207"/>
          <ac:spMkLst>
            <pc:docMk/>
            <pc:sldMk cId="2926479494" sldId="1279"/>
            <ac:spMk id="23" creationId="{00000000-0000-0000-0000-000000000000}"/>
          </ac:spMkLst>
        </pc:spChg>
        <pc:spChg chg="mod">
          <ac:chgData name="baris oguz" userId="b2f6407021882ee1" providerId="LiveId" clId="{6DFD3514-3DFC-4C97-9916-98338E4C9316}" dt="2025-10-28T14:20:46.191" v="1346" actId="404"/>
          <ac:spMkLst>
            <pc:docMk/>
            <pc:sldMk cId="2926479494" sldId="1279"/>
            <ac:spMk id="24" creationId="{00000000-0000-0000-0000-000000000000}"/>
          </ac:spMkLst>
        </pc:spChg>
        <pc:spChg chg="mod ord">
          <ac:chgData name="baris oguz" userId="b2f6407021882ee1" providerId="LiveId" clId="{6DFD3514-3DFC-4C97-9916-98338E4C9316}" dt="2025-10-28T14:16:45.880" v="1309" actId="404"/>
          <ac:spMkLst>
            <pc:docMk/>
            <pc:sldMk cId="2926479494" sldId="1279"/>
            <ac:spMk id="29" creationId="{00000000-0000-0000-0000-000000000000}"/>
          </ac:spMkLst>
        </pc:spChg>
        <pc:spChg chg="mod ord">
          <ac:chgData name="baris oguz" userId="b2f6407021882ee1" providerId="LiveId" clId="{6DFD3514-3DFC-4C97-9916-98338E4C9316}" dt="2025-10-28T14:16:39.628" v="1307" actId="700"/>
          <ac:spMkLst>
            <pc:docMk/>
            <pc:sldMk cId="2926479494" sldId="1279"/>
            <ac:spMk id="36869" creationId="{00000000-0000-0000-0000-000000000000}"/>
          </ac:spMkLst>
        </pc:spChg>
        <pc:graphicFrameChg chg="mod modGraphic">
          <ac:chgData name="baris oguz" userId="b2f6407021882ee1" providerId="LiveId" clId="{6DFD3514-3DFC-4C97-9916-98338E4C9316}" dt="2025-10-28T14:23:35.507" v="1407"/>
          <ac:graphicFrameMkLst>
            <pc:docMk/>
            <pc:sldMk cId="2926479494" sldId="1279"/>
            <ac:graphicFrameMk id="19" creationId="{00000000-0000-0000-0000-000000000000}"/>
          </ac:graphicFrameMkLst>
        </pc:graphicFrameChg>
        <pc:picChg chg="mod">
          <ac:chgData name="baris oguz" userId="b2f6407021882ee1" providerId="LiveId" clId="{6DFD3514-3DFC-4C97-9916-98338E4C9316}" dt="2025-10-28T14:23:49.993" v="1408" actId="1076"/>
          <ac:picMkLst>
            <pc:docMk/>
            <pc:sldMk cId="2926479494" sldId="1279"/>
            <ac:picMk id="30" creationId="{00000000-0000-0000-0000-000000000000}"/>
          </ac:picMkLst>
        </pc:picChg>
      </pc:sldChg>
      <pc:sldChg chg="addSp delSp modSp add mod modClrScheme chgLayout">
        <pc:chgData name="baris oguz" userId="b2f6407021882ee1" providerId="LiveId" clId="{6DFD3514-3DFC-4C97-9916-98338E4C9316}" dt="2025-10-28T14:16:10.049" v="1303" actId="1037"/>
        <pc:sldMkLst>
          <pc:docMk/>
          <pc:sldMk cId="750879409" sldId="1282"/>
        </pc:sldMkLst>
        <pc:spChg chg="mod ord">
          <ac:chgData name="baris oguz" userId="b2f6407021882ee1" providerId="LiveId" clId="{6DFD3514-3DFC-4C97-9916-98338E4C9316}" dt="2025-10-28T14:16:00.878" v="1266" actId="1076"/>
          <ac:spMkLst>
            <pc:docMk/>
            <pc:sldMk cId="750879409" sldId="1282"/>
            <ac:spMk id="4" creationId="{33228420-4B88-C980-4155-64D06AF4EEB1}"/>
          </ac:spMkLst>
        </pc:spChg>
        <pc:spChg chg="mod">
          <ac:chgData name="baris oguz" userId="b2f6407021882ee1" providerId="LiveId" clId="{6DFD3514-3DFC-4C97-9916-98338E4C9316}" dt="2025-10-28T14:16:10.049" v="1303" actId="1037"/>
          <ac:spMkLst>
            <pc:docMk/>
            <pc:sldMk cId="750879409" sldId="1282"/>
            <ac:spMk id="11" creationId="{00000000-0000-0000-0000-000000000000}"/>
          </ac:spMkLst>
        </pc:spChg>
        <pc:spChg chg="mod">
          <ac:chgData name="baris oguz" userId="b2f6407021882ee1" providerId="LiveId" clId="{6DFD3514-3DFC-4C97-9916-98338E4C9316}" dt="2025-10-28T14:16:10.049" v="1303" actId="1037"/>
          <ac:spMkLst>
            <pc:docMk/>
            <pc:sldMk cId="750879409" sldId="1282"/>
            <ac:spMk id="12" creationId="{00000000-0000-0000-0000-000000000000}"/>
          </ac:spMkLst>
        </pc:spChg>
        <pc:spChg chg="mod ord">
          <ac:chgData name="baris oguz" userId="b2f6407021882ee1" providerId="LiveId" clId="{6DFD3514-3DFC-4C97-9916-98338E4C9316}" dt="2025-10-28T14:16:00.878" v="1266" actId="1076"/>
          <ac:spMkLst>
            <pc:docMk/>
            <pc:sldMk cId="750879409" sldId="1282"/>
            <ac:spMk id="43010" creationId="{00000000-0000-0000-0000-000000000000}"/>
          </ac:spMkLst>
        </pc:spChg>
        <pc:spChg chg="mod">
          <ac:chgData name="baris oguz" userId="b2f6407021882ee1" providerId="LiveId" clId="{6DFD3514-3DFC-4C97-9916-98338E4C9316}" dt="2025-10-28T14:16:10.049" v="1303" actId="1037"/>
          <ac:spMkLst>
            <pc:docMk/>
            <pc:sldMk cId="750879409" sldId="1282"/>
            <ac:spMk id="43013" creationId="{00000000-0000-0000-0000-000000000000}"/>
          </ac:spMkLst>
        </pc:spChg>
        <pc:spChg chg="mod">
          <ac:chgData name="baris oguz" userId="b2f6407021882ee1" providerId="LiveId" clId="{6DFD3514-3DFC-4C97-9916-98338E4C9316}" dt="2025-10-28T14:16:10.049" v="1303" actId="1037"/>
          <ac:spMkLst>
            <pc:docMk/>
            <pc:sldMk cId="750879409" sldId="1282"/>
            <ac:spMk id="43014" creationId="{00000000-0000-0000-0000-000000000000}"/>
          </ac:spMkLst>
        </pc:spChg>
        <pc:picChg chg="mod">
          <ac:chgData name="baris oguz" userId="b2f6407021882ee1" providerId="LiveId" clId="{6DFD3514-3DFC-4C97-9916-98338E4C9316}" dt="2025-10-28T14:16:10.049" v="1303" actId="1037"/>
          <ac:picMkLst>
            <pc:docMk/>
            <pc:sldMk cId="750879409" sldId="1282"/>
            <ac:picMk id="31750" creationId="{00000000-0000-0000-0000-000000000000}"/>
          </ac:picMkLst>
        </pc:picChg>
      </pc:sldChg>
      <pc:sldChg chg="addSp delSp modSp add mod modClrScheme chgLayout">
        <pc:chgData name="baris oguz" userId="b2f6407021882ee1" providerId="LiveId" clId="{6DFD3514-3DFC-4C97-9916-98338E4C9316}" dt="2025-10-28T14:01:43.753" v="1089" actId="1076"/>
        <pc:sldMkLst>
          <pc:docMk/>
          <pc:sldMk cId="3381758744" sldId="1284"/>
        </pc:sldMkLst>
        <pc:spChg chg="mod ord">
          <ac:chgData name="baris oguz" userId="b2f6407021882ee1" providerId="LiveId" clId="{6DFD3514-3DFC-4C97-9916-98338E4C9316}" dt="2025-10-28T14:01:21.003" v="1085" actId="700"/>
          <ac:spMkLst>
            <pc:docMk/>
            <pc:sldMk cId="3381758744" sldId="1284"/>
            <ac:spMk id="4" creationId="{6BEECC8C-FC40-AE2C-26A9-DB7937691E97}"/>
          </ac:spMkLst>
        </pc:spChg>
        <pc:spChg chg="mod">
          <ac:chgData name="baris oguz" userId="b2f6407021882ee1" providerId="LiveId" clId="{6DFD3514-3DFC-4C97-9916-98338E4C9316}" dt="2025-10-28T14:01:43.753" v="1089" actId="1076"/>
          <ac:spMkLst>
            <pc:docMk/>
            <pc:sldMk cId="3381758744" sldId="1284"/>
            <ac:spMk id="34854" creationId="{00000000-0000-0000-0000-000000000000}"/>
          </ac:spMkLst>
        </pc:spChg>
        <pc:spChg chg="mod">
          <ac:chgData name="baris oguz" userId="b2f6407021882ee1" providerId="LiveId" clId="{6DFD3514-3DFC-4C97-9916-98338E4C9316}" dt="2025-10-28T14:01:43.753" v="1089" actId="1076"/>
          <ac:spMkLst>
            <pc:docMk/>
            <pc:sldMk cId="3381758744" sldId="1284"/>
            <ac:spMk id="34855" creationId="{00000000-0000-0000-0000-000000000000}"/>
          </ac:spMkLst>
        </pc:spChg>
        <pc:spChg chg="mod">
          <ac:chgData name="baris oguz" userId="b2f6407021882ee1" providerId="LiveId" clId="{6DFD3514-3DFC-4C97-9916-98338E4C9316}" dt="2025-10-28T14:01:43.753" v="1089" actId="1076"/>
          <ac:spMkLst>
            <pc:docMk/>
            <pc:sldMk cId="3381758744" sldId="1284"/>
            <ac:spMk id="34856" creationId="{00000000-0000-0000-0000-000000000000}"/>
          </ac:spMkLst>
        </pc:spChg>
        <pc:spChg chg="mod ord">
          <ac:chgData name="baris oguz" userId="b2f6407021882ee1" providerId="LiveId" clId="{6DFD3514-3DFC-4C97-9916-98338E4C9316}" dt="2025-10-28T14:01:21.003" v="1085" actId="700"/>
          <ac:spMkLst>
            <pc:docMk/>
            <pc:sldMk cId="3381758744" sldId="1284"/>
            <ac:spMk id="46082" creationId="{00000000-0000-0000-0000-000000000000}"/>
          </ac:spMkLst>
        </pc:spChg>
        <pc:graphicFrameChg chg="mod modGraphic">
          <ac:chgData name="baris oguz" userId="b2f6407021882ee1" providerId="LiveId" clId="{6DFD3514-3DFC-4C97-9916-98338E4C9316}" dt="2025-10-28T14:01:38.223" v="1088" actId="1076"/>
          <ac:graphicFrameMkLst>
            <pc:docMk/>
            <pc:sldMk cId="3381758744" sldId="1284"/>
            <ac:graphicFrameMk id="46134" creationId="{00000000-0000-0000-0000-000000000000}"/>
          </ac:graphicFrameMkLst>
        </pc:graphicFrameChg>
      </pc:sldChg>
      <pc:sldChg chg="addSp delSp modSp add del mod modClrScheme chgLayout">
        <pc:chgData name="baris oguz" userId="b2f6407021882ee1" providerId="LiveId" clId="{6DFD3514-3DFC-4C97-9916-98338E4C9316}" dt="2025-11-04T09:23:04.925" v="3859" actId="13822"/>
        <pc:sldMkLst>
          <pc:docMk/>
          <pc:sldMk cId="82686307" sldId="1337"/>
        </pc:sldMkLst>
        <pc:spChg chg="mod ord">
          <ac:chgData name="baris oguz" userId="b2f6407021882ee1" providerId="LiveId" clId="{6DFD3514-3DFC-4C97-9916-98338E4C9316}" dt="2025-10-29T09:03:00.504" v="1732" actId="700"/>
          <ac:spMkLst>
            <pc:docMk/>
            <pc:sldMk cId="82686307" sldId="1337"/>
            <ac:spMk id="2" creationId="{00000000-0000-0000-0000-000000000000}"/>
          </ac:spMkLst>
        </pc:spChg>
        <pc:spChg chg="mod ord">
          <ac:chgData name="baris oguz" userId="b2f6407021882ee1" providerId="LiveId" clId="{6DFD3514-3DFC-4C97-9916-98338E4C9316}" dt="2025-10-29T09:03:00.504" v="1732" actId="700"/>
          <ac:spMkLst>
            <pc:docMk/>
            <pc:sldMk cId="82686307" sldId="1337"/>
            <ac:spMk id="3" creationId="{00000000-0000-0000-0000-000000000000}"/>
          </ac:spMkLst>
        </pc:spChg>
        <pc:spChg chg="mod ord">
          <ac:chgData name="baris oguz" userId="b2f6407021882ee1" providerId="LiveId" clId="{6DFD3514-3DFC-4C97-9916-98338E4C9316}" dt="2025-10-29T09:03:00.504" v="1732" actId="700"/>
          <ac:spMkLst>
            <pc:docMk/>
            <pc:sldMk cId="82686307" sldId="1337"/>
            <ac:spMk id="6" creationId="{CFD8E7DF-BF7B-E140-9D82-E52858D6B955}"/>
          </ac:spMkLst>
        </pc:spChg>
        <pc:spChg chg="mod">
          <ac:chgData name="baris oguz" userId="b2f6407021882ee1" providerId="LiveId" clId="{6DFD3514-3DFC-4C97-9916-98338E4C9316}" dt="2025-10-29T09:04:43.734" v="1736" actId="14100"/>
          <ac:spMkLst>
            <pc:docMk/>
            <pc:sldMk cId="82686307" sldId="1337"/>
            <ac:spMk id="11" creationId="{D691123E-F6B9-F8F7-81CC-2521D4731201}"/>
          </ac:spMkLst>
        </pc:spChg>
        <pc:spChg chg="mod">
          <ac:chgData name="baris oguz" userId="b2f6407021882ee1" providerId="LiveId" clId="{6DFD3514-3DFC-4C97-9916-98338E4C9316}" dt="2025-11-04T09:23:04.925" v="3859" actId="13822"/>
          <ac:spMkLst>
            <pc:docMk/>
            <pc:sldMk cId="82686307" sldId="1337"/>
            <ac:spMk id="16" creationId="{DAEB0824-5646-101A-67E2-F72AE59C987F}"/>
          </ac:spMkLst>
        </pc:spChg>
        <pc:picChg chg="mod">
          <ac:chgData name="baris oguz" userId="b2f6407021882ee1" providerId="LiveId" clId="{6DFD3514-3DFC-4C97-9916-98338E4C9316}" dt="2025-10-29T09:03:06.965" v="1734" actId="1076"/>
          <ac:picMkLst>
            <pc:docMk/>
            <pc:sldMk cId="82686307" sldId="1337"/>
            <ac:picMk id="17" creationId="{1FF8331D-CE5E-C2AE-2787-1446B4D374E5}"/>
          </ac:picMkLst>
        </pc:picChg>
      </pc:sldChg>
      <pc:sldChg chg="addSp delSp modSp add del mod modClrScheme chgLayout">
        <pc:chgData name="baris oguz" userId="b2f6407021882ee1" providerId="LiveId" clId="{6DFD3514-3DFC-4C97-9916-98338E4C9316}" dt="2025-11-04T09:23:45.793" v="3869" actId="14100"/>
        <pc:sldMkLst>
          <pc:docMk/>
          <pc:sldMk cId="3092553943" sldId="1338"/>
        </pc:sldMkLst>
        <pc:spChg chg="mod ord">
          <ac:chgData name="baris oguz" userId="b2f6407021882ee1" providerId="LiveId" clId="{6DFD3514-3DFC-4C97-9916-98338E4C9316}" dt="2025-10-29T09:06:39.896" v="1755" actId="700"/>
          <ac:spMkLst>
            <pc:docMk/>
            <pc:sldMk cId="3092553943" sldId="1338"/>
            <ac:spMk id="4" creationId="{734E6E34-C56D-3CD0-0CF8-94F2AD3D0059}"/>
          </ac:spMkLst>
        </pc:spChg>
        <pc:spChg chg="mod ord">
          <ac:chgData name="baris oguz" userId="b2f6407021882ee1" providerId="LiveId" clId="{6DFD3514-3DFC-4C97-9916-98338E4C9316}" dt="2025-10-29T09:06:39.896" v="1755" actId="700"/>
          <ac:spMkLst>
            <pc:docMk/>
            <pc:sldMk cId="3092553943" sldId="1338"/>
            <ac:spMk id="6" creationId="{00000000-0000-0000-0000-000000000000}"/>
          </ac:spMkLst>
        </pc:spChg>
        <pc:spChg chg="mod ord">
          <ac:chgData name="baris oguz" userId="b2f6407021882ee1" providerId="LiveId" clId="{6DFD3514-3DFC-4C97-9916-98338E4C9316}" dt="2025-11-04T09:23:28.262" v="3863" actId="1076"/>
          <ac:spMkLst>
            <pc:docMk/>
            <pc:sldMk cId="3092553943" sldId="1338"/>
            <ac:spMk id="2355202" creationId="{00000000-0000-0000-0000-000000000000}"/>
          </ac:spMkLst>
        </pc:spChg>
        <pc:picChg chg="add mod">
          <ac:chgData name="baris oguz" userId="b2f6407021882ee1" providerId="LiveId" clId="{6DFD3514-3DFC-4C97-9916-98338E4C9316}" dt="2025-11-04T09:23:45.793" v="3869" actId="14100"/>
          <ac:picMkLst>
            <pc:docMk/>
            <pc:sldMk cId="3092553943" sldId="1338"/>
            <ac:picMk id="4098" creationId="{44DEFC5F-34D2-1D69-C4CB-3A69D02DDBB2}"/>
          </ac:picMkLst>
        </pc:picChg>
      </pc:sldChg>
      <pc:sldChg chg="addSp delSp modSp add del mod modClrScheme chgLayout">
        <pc:chgData name="baris oguz" userId="b2f6407021882ee1" providerId="LiveId" clId="{6DFD3514-3DFC-4C97-9916-98338E4C9316}" dt="2025-10-29T09:06:33.443" v="1754" actId="20577"/>
        <pc:sldMkLst>
          <pc:docMk/>
          <pc:sldMk cId="763924310" sldId="1339"/>
        </pc:sldMkLst>
        <pc:spChg chg="mod ord">
          <ac:chgData name="baris oguz" userId="b2f6407021882ee1" providerId="LiveId" clId="{6DFD3514-3DFC-4C97-9916-98338E4C9316}" dt="2025-10-29T09:06:33.443" v="1754" actId="20577"/>
          <ac:spMkLst>
            <pc:docMk/>
            <pc:sldMk cId="763924310" sldId="1339"/>
            <ac:spMk id="5" creationId="{00000000-0000-0000-0000-000000000000}"/>
          </ac:spMkLst>
        </pc:spChg>
        <pc:spChg chg="mod ord">
          <ac:chgData name="baris oguz" userId="b2f6407021882ee1" providerId="LiveId" clId="{6DFD3514-3DFC-4C97-9916-98338E4C9316}" dt="2025-10-29T09:05:03.679" v="1737" actId="700"/>
          <ac:spMkLst>
            <pc:docMk/>
            <pc:sldMk cId="763924310" sldId="1339"/>
            <ac:spMk id="6" creationId="{DF36D82F-A4E9-76FC-58C7-4B33161AC22A}"/>
          </ac:spMkLst>
        </pc:spChg>
        <pc:spChg chg="mod">
          <ac:chgData name="baris oguz" userId="b2f6407021882ee1" providerId="LiveId" clId="{6DFD3514-3DFC-4C97-9916-98338E4C9316}" dt="2025-10-29T09:06:28.722" v="1750" actId="1076"/>
          <ac:spMkLst>
            <pc:docMk/>
            <pc:sldMk cId="763924310" sldId="1339"/>
            <ac:spMk id="7" creationId="{00000000-0000-0000-0000-000000000000}"/>
          </ac:spMkLst>
        </pc:spChg>
        <pc:spChg chg="add mod ord">
          <ac:chgData name="baris oguz" userId="b2f6407021882ee1" providerId="LiveId" clId="{6DFD3514-3DFC-4C97-9916-98338E4C9316}" dt="2025-10-29T09:05:14.182" v="1738"/>
          <ac:spMkLst>
            <pc:docMk/>
            <pc:sldMk cId="763924310" sldId="1339"/>
            <ac:spMk id="126" creationId="{A7DEEADA-F9EE-4A66-A053-34A7F2CAE69B}"/>
          </ac:spMkLst>
        </pc:spChg>
      </pc:sldChg>
      <pc:sldChg chg="addSp delSp modSp add del mod modClrScheme chgLayout">
        <pc:chgData name="baris oguz" userId="b2f6407021882ee1" providerId="LiveId" clId="{6DFD3514-3DFC-4C97-9916-98338E4C9316}" dt="2025-11-04T09:24:29.938" v="3877" actId="18131"/>
        <pc:sldMkLst>
          <pc:docMk/>
          <pc:sldMk cId="2525858234" sldId="1340"/>
        </pc:sldMkLst>
        <pc:spChg chg="mod ord">
          <ac:chgData name="baris oguz" userId="b2f6407021882ee1" providerId="LiveId" clId="{6DFD3514-3DFC-4C97-9916-98338E4C9316}" dt="2025-10-29T09:17:06.404" v="1823" actId="700"/>
          <ac:spMkLst>
            <pc:docMk/>
            <pc:sldMk cId="2525858234" sldId="1340"/>
            <ac:spMk id="4" creationId="{56C75DC3-87A0-366E-FF1E-B9DE290F565E}"/>
          </ac:spMkLst>
        </pc:spChg>
        <pc:spChg chg="mod ord">
          <ac:chgData name="baris oguz" userId="b2f6407021882ee1" providerId="LiveId" clId="{6DFD3514-3DFC-4C97-9916-98338E4C9316}" dt="2025-10-29T09:17:06.404" v="1823" actId="700"/>
          <ac:spMkLst>
            <pc:docMk/>
            <pc:sldMk cId="2525858234" sldId="1340"/>
            <ac:spMk id="5" creationId="{00000000-0000-0000-0000-000000000000}"/>
          </ac:spMkLst>
        </pc:spChg>
        <pc:spChg chg="mod ord">
          <ac:chgData name="baris oguz" userId="b2f6407021882ee1" providerId="LiveId" clId="{6DFD3514-3DFC-4C97-9916-98338E4C9316}" dt="2025-11-04T09:24:07.150" v="3871" actId="20577"/>
          <ac:spMkLst>
            <pc:docMk/>
            <pc:sldMk cId="2525858234" sldId="1340"/>
            <ac:spMk id="6" creationId="{00000000-0000-0000-0000-000000000000}"/>
          </ac:spMkLst>
        </pc:spChg>
        <pc:spChg chg="mod">
          <ac:chgData name="baris oguz" userId="b2f6407021882ee1" providerId="LiveId" clId="{6DFD3514-3DFC-4C97-9916-98338E4C9316}" dt="2025-11-04T09:24:14.533" v="3872" actId="13822"/>
          <ac:spMkLst>
            <pc:docMk/>
            <pc:sldMk cId="2525858234" sldId="1340"/>
            <ac:spMk id="8" creationId="{11714CCA-0AE1-33D0-B1F2-EA7441707309}"/>
          </ac:spMkLst>
        </pc:spChg>
        <pc:picChg chg="del">
          <ac:chgData name="baris oguz" userId="b2f6407021882ee1" providerId="LiveId" clId="{6DFD3514-3DFC-4C97-9916-98338E4C9316}" dt="2025-11-04T09:24:17.564" v="3873" actId="478"/>
          <ac:picMkLst>
            <pc:docMk/>
            <pc:sldMk cId="2525858234" sldId="1340"/>
            <ac:picMk id="44" creationId="{443ADE57-76D0-EE0D-C976-8FFC9C03FE81}"/>
          </ac:picMkLst>
        </pc:picChg>
        <pc:picChg chg="add mod">
          <ac:chgData name="baris oguz" userId="b2f6407021882ee1" providerId="LiveId" clId="{6DFD3514-3DFC-4C97-9916-98338E4C9316}" dt="2025-11-04T09:24:29.938" v="3877" actId="18131"/>
          <ac:picMkLst>
            <pc:docMk/>
            <pc:sldMk cId="2525858234" sldId="1340"/>
            <ac:picMk id="5122" creationId="{14D3700E-4138-D115-D758-FD16D3AE8B83}"/>
          </ac:picMkLst>
        </pc:picChg>
      </pc:sldChg>
      <pc:sldChg chg="addSp delSp modSp add del mod modClrScheme chgLayout">
        <pc:chgData name="baris oguz" userId="b2f6407021882ee1" providerId="LiveId" clId="{6DFD3514-3DFC-4C97-9916-98338E4C9316}" dt="2025-10-29T09:46:35.221" v="1986" actId="2711"/>
        <pc:sldMkLst>
          <pc:docMk/>
          <pc:sldMk cId="1333739676" sldId="1343"/>
        </pc:sldMkLst>
        <pc:spChg chg="mod ord">
          <ac:chgData name="baris oguz" userId="b2f6407021882ee1" providerId="LiveId" clId="{6DFD3514-3DFC-4C97-9916-98338E4C9316}" dt="2025-10-29T09:44:23.471" v="1971" actId="700"/>
          <ac:spMkLst>
            <pc:docMk/>
            <pc:sldMk cId="1333739676" sldId="1343"/>
            <ac:spMk id="4" creationId="{4E5FEB1B-760B-3C71-A9A0-1BBB2CE40F35}"/>
          </ac:spMkLst>
        </pc:spChg>
        <pc:spChg chg="mod ord">
          <ac:chgData name="baris oguz" userId="b2f6407021882ee1" providerId="LiveId" clId="{6DFD3514-3DFC-4C97-9916-98338E4C9316}" dt="2025-10-29T09:46:06.743" v="1983" actId="1076"/>
          <ac:spMkLst>
            <pc:docMk/>
            <pc:sldMk cId="1333739676" sldId="1343"/>
            <ac:spMk id="7" creationId="{00000000-0000-0000-0000-000000000000}"/>
          </ac:spMkLst>
        </pc:spChg>
        <pc:spChg chg="mod">
          <ac:chgData name="baris oguz" userId="b2f6407021882ee1" providerId="LiveId" clId="{6DFD3514-3DFC-4C97-9916-98338E4C9316}" dt="2025-10-29T09:46:27.056" v="1985" actId="2711"/>
          <ac:spMkLst>
            <pc:docMk/>
            <pc:sldMk cId="1333739676" sldId="1343"/>
            <ac:spMk id="57346" creationId="{00000000-0000-0000-0000-000000000000}"/>
          </ac:spMkLst>
        </pc:spChg>
        <pc:spChg chg="mod">
          <ac:chgData name="baris oguz" userId="b2f6407021882ee1" providerId="LiveId" clId="{6DFD3514-3DFC-4C97-9916-98338E4C9316}" dt="2025-10-29T09:46:27.056" v="1985" actId="2711"/>
          <ac:spMkLst>
            <pc:docMk/>
            <pc:sldMk cId="1333739676" sldId="1343"/>
            <ac:spMk id="57347" creationId="{00000000-0000-0000-0000-000000000000}"/>
          </ac:spMkLst>
        </pc:spChg>
        <pc:spChg chg="mod">
          <ac:chgData name="baris oguz" userId="b2f6407021882ee1" providerId="LiveId" clId="{6DFD3514-3DFC-4C97-9916-98338E4C9316}" dt="2025-10-29T09:46:27.056" v="1985" actId="2711"/>
          <ac:spMkLst>
            <pc:docMk/>
            <pc:sldMk cId="1333739676" sldId="1343"/>
            <ac:spMk id="57348" creationId="{00000000-0000-0000-0000-000000000000}"/>
          </ac:spMkLst>
        </pc:spChg>
        <pc:spChg chg="mod">
          <ac:chgData name="baris oguz" userId="b2f6407021882ee1" providerId="LiveId" clId="{6DFD3514-3DFC-4C97-9916-98338E4C9316}" dt="2025-10-29T09:46:35.221" v="1986" actId="2711"/>
          <ac:spMkLst>
            <pc:docMk/>
            <pc:sldMk cId="1333739676" sldId="1343"/>
            <ac:spMk id="57354" creationId="{00000000-0000-0000-0000-000000000000}"/>
          </ac:spMkLst>
        </pc:spChg>
        <pc:spChg chg="mod ord">
          <ac:chgData name="baris oguz" userId="b2f6407021882ee1" providerId="LiveId" clId="{6DFD3514-3DFC-4C97-9916-98338E4C9316}" dt="2025-10-29T09:44:23.471" v="1971" actId="700"/>
          <ac:spMkLst>
            <pc:docMk/>
            <pc:sldMk cId="1333739676" sldId="1343"/>
            <ac:spMk id="57355" creationId="{00000000-0000-0000-0000-000000000000}"/>
          </ac:spMkLst>
        </pc:spChg>
        <pc:spChg chg="mod">
          <ac:chgData name="baris oguz" userId="b2f6407021882ee1" providerId="LiveId" clId="{6DFD3514-3DFC-4C97-9916-98338E4C9316}" dt="2025-10-29T09:46:17.509" v="1984" actId="2711"/>
          <ac:spMkLst>
            <pc:docMk/>
            <pc:sldMk cId="1333739676" sldId="1343"/>
            <ac:spMk id="2535429" creationId="{00000000-0000-0000-0000-000000000000}"/>
          </ac:spMkLst>
        </pc:spChg>
      </pc:sldChg>
      <pc:sldChg chg="addSp delSp modSp add del mod modClrScheme chgLayout">
        <pc:chgData name="baris oguz" userId="b2f6407021882ee1" providerId="LiveId" clId="{6DFD3514-3DFC-4C97-9916-98338E4C9316}" dt="2025-11-04T10:01:13.800" v="4022" actId="478"/>
        <pc:sldMkLst>
          <pc:docMk/>
          <pc:sldMk cId="187147974" sldId="1344"/>
        </pc:sldMkLst>
        <pc:spChg chg="del mod ord">
          <ac:chgData name="baris oguz" userId="b2f6407021882ee1" providerId="LiveId" clId="{6DFD3514-3DFC-4C97-9916-98338E4C9316}" dt="2025-11-04T10:01:13.800" v="4022" actId="478"/>
          <ac:spMkLst>
            <pc:docMk/>
            <pc:sldMk cId="187147974" sldId="1344"/>
            <ac:spMk id="4" creationId="{0CC611A0-704C-AB27-5465-D7BC6BB3413E}"/>
          </ac:spMkLst>
        </pc:spChg>
        <pc:spChg chg="add mod">
          <ac:chgData name="baris oguz" userId="b2f6407021882ee1" providerId="LiveId" clId="{6DFD3514-3DFC-4C97-9916-98338E4C9316}" dt="2025-11-04T10:01:06.192" v="4021"/>
          <ac:spMkLst>
            <pc:docMk/>
            <pc:sldMk cId="187147974" sldId="1344"/>
            <ac:spMk id="6" creationId="{942B5867-FA39-B04E-0BEA-CD07178F73CF}"/>
          </ac:spMkLst>
        </pc:spChg>
        <pc:spChg chg="mod">
          <ac:chgData name="baris oguz" userId="b2f6407021882ee1" providerId="LiveId" clId="{6DFD3514-3DFC-4C97-9916-98338E4C9316}" dt="2025-10-29T09:52:50.816" v="2044" actId="2711"/>
          <ac:spMkLst>
            <pc:docMk/>
            <pc:sldMk cId="187147974" sldId="1344"/>
            <ac:spMk id="58370" creationId="{00000000-0000-0000-0000-000000000000}"/>
          </ac:spMkLst>
        </pc:spChg>
        <pc:spChg chg="mod">
          <ac:chgData name="baris oguz" userId="b2f6407021882ee1" providerId="LiveId" clId="{6DFD3514-3DFC-4C97-9916-98338E4C9316}" dt="2025-10-29T09:52:50.816" v="2044" actId="2711"/>
          <ac:spMkLst>
            <pc:docMk/>
            <pc:sldMk cId="187147974" sldId="1344"/>
            <ac:spMk id="58371" creationId="{00000000-0000-0000-0000-000000000000}"/>
          </ac:spMkLst>
        </pc:spChg>
        <pc:spChg chg="mod">
          <ac:chgData name="baris oguz" userId="b2f6407021882ee1" providerId="LiveId" clId="{6DFD3514-3DFC-4C97-9916-98338E4C9316}" dt="2025-10-29T09:51:28.884" v="2030" actId="1076"/>
          <ac:spMkLst>
            <pc:docMk/>
            <pc:sldMk cId="187147974" sldId="1344"/>
            <ac:spMk id="58372" creationId="{00000000-0000-0000-0000-000000000000}"/>
          </ac:spMkLst>
        </pc:spChg>
        <pc:spChg chg="mod">
          <ac:chgData name="baris oguz" userId="b2f6407021882ee1" providerId="LiveId" clId="{6DFD3514-3DFC-4C97-9916-98338E4C9316}" dt="2025-10-29T09:52:50.816" v="2044" actId="2711"/>
          <ac:spMkLst>
            <pc:docMk/>
            <pc:sldMk cId="187147974" sldId="1344"/>
            <ac:spMk id="58378" creationId="{00000000-0000-0000-0000-000000000000}"/>
          </ac:spMkLst>
        </pc:spChg>
        <pc:spChg chg="mod ord">
          <ac:chgData name="baris oguz" userId="b2f6407021882ee1" providerId="LiveId" clId="{6DFD3514-3DFC-4C97-9916-98338E4C9316}" dt="2025-10-29T09:49:05.902" v="1988" actId="700"/>
          <ac:spMkLst>
            <pc:docMk/>
            <pc:sldMk cId="187147974" sldId="1344"/>
            <ac:spMk id="58380" creationId="{00000000-0000-0000-0000-000000000000}"/>
          </ac:spMkLst>
        </pc:spChg>
        <pc:spChg chg="mod">
          <ac:chgData name="baris oguz" userId="b2f6407021882ee1" providerId="LiveId" clId="{6DFD3514-3DFC-4C97-9916-98338E4C9316}" dt="2025-10-29T09:52:50.816" v="2044" actId="2711"/>
          <ac:spMkLst>
            <pc:docMk/>
            <pc:sldMk cId="187147974" sldId="1344"/>
            <ac:spMk id="58381" creationId="{00000000-0000-0000-0000-000000000000}"/>
          </ac:spMkLst>
        </pc:spChg>
        <pc:spChg chg="mod">
          <ac:chgData name="baris oguz" userId="b2f6407021882ee1" providerId="LiveId" clId="{6DFD3514-3DFC-4C97-9916-98338E4C9316}" dt="2025-10-29T09:51:51.366" v="2035" actId="1076"/>
          <ac:spMkLst>
            <pc:docMk/>
            <pc:sldMk cId="187147974" sldId="1344"/>
            <ac:spMk id="58382" creationId="{00000000-0000-0000-0000-000000000000}"/>
          </ac:spMkLst>
        </pc:spChg>
        <pc:spChg chg="mod">
          <ac:chgData name="baris oguz" userId="b2f6407021882ee1" providerId="LiveId" clId="{6DFD3514-3DFC-4C97-9916-98338E4C9316}" dt="2025-10-29T09:52:50.816" v="2044" actId="2711"/>
          <ac:spMkLst>
            <pc:docMk/>
            <pc:sldMk cId="187147974" sldId="1344"/>
            <ac:spMk id="58383" creationId="{00000000-0000-0000-0000-000000000000}"/>
          </ac:spMkLst>
        </pc:spChg>
        <pc:spChg chg="mod">
          <ac:chgData name="baris oguz" userId="b2f6407021882ee1" providerId="LiveId" clId="{6DFD3514-3DFC-4C97-9916-98338E4C9316}" dt="2025-10-29T09:51:46.291" v="2034" actId="1076"/>
          <ac:spMkLst>
            <pc:docMk/>
            <pc:sldMk cId="187147974" sldId="1344"/>
            <ac:spMk id="58384" creationId="{00000000-0000-0000-0000-000000000000}"/>
          </ac:spMkLst>
        </pc:spChg>
        <pc:spChg chg="mod">
          <ac:chgData name="baris oguz" userId="b2f6407021882ee1" providerId="LiveId" clId="{6DFD3514-3DFC-4C97-9916-98338E4C9316}" dt="2025-10-29T09:52:50.816" v="2044" actId="2711"/>
          <ac:spMkLst>
            <pc:docMk/>
            <pc:sldMk cId="187147974" sldId="1344"/>
            <ac:spMk id="64517" creationId="{00000000-0000-0000-0000-000000000000}"/>
          </ac:spMkLst>
        </pc:spChg>
        <pc:spChg chg="mod">
          <ac:chgData name="baris oguz" userId="b2f6407021882ee1" providerId="LiveId" clId="{6DFD3514-3DFC-4C97-9916-98338E4C9316}" dt="2025-10-29T09:52:50.816" v="2044" actId="2711"/>
          <ac:spMkLst>
            <pc:docMk/>
            <pc:sldMk cId="187147974" sldId="1344"/>
            <ac:spMk id="64518" creationId="{00000000-0000-0000-0000-000000000000}"/>
          </ac:spMkLst>
        </pc:spChg>
        <pc:spChg chg="mod">
          <ac:chgData name="baris oguz" userId="b2f6407021882ee1" providerId="LiveId" clId="{6DFD3514-3DFC-4C97-9916-98338E4C9316}" dt="2025-10-29T09:52:50.816" v="2044" actId="2711"/>
          <ac:spMkLst>
            <pc:docMk/>
            <pc:sldMk cId="187147974" sldId="1344"/>
            <ac:spMk id="2537481" creationId="{00000000-0000-0000-0000-000000000000}"/>
          </ac:spMkLst>
        </pc:spChg>
        <pc:spChg chg="mod">
          <ac:chgData name="baris oguz" userId="b2f6407021882ee1" providerId="LiveId" clId="{6DFD3514-3DFC-4C97-9916-98338E4C9316}" dt="2025-10-29T09:52:50.816" v="2044" actId="2711"/>
          <ac:spMkLst>
            <pc:docMk/>
            <pc:sldMk cId="187147974" sldId="1344"/>
            <ac:spMk id="2537483" creationId="{00000000-0000-0000-0000-000000000000}"/>
          </ac:spMkLst>
        </pc:spChg>
      </pc:sldChg>
      <pc:sldChg chg="addSp delSp modSp add del mod modClrScheme chgLayout">
        <pc:chgData name="baris oguz" userId="b2f6407021882ee1" providerId="LiveId" clId="{6DFD3514-3DFC-4C97-9916-98338E4C9316}" dt="2025-10-29T09:53:08.346" v="2047" actId="1076"/>
        <pc:sldMkLst>
          <pc:docMk/>
          <pc:sldMk cId="1645955312" sldId="1345"/>
        </pc:sldMkLst>
        <pc:spChg chg="mod ord">
          <ac:chgData name="baris oguz" userId="b2f6407021882ee1" providerId="LiveId" clId="{6DFD3514-3DFC-4C97-9916-98338E4C9316}" dt="2025-10-29T09:52:59.399" v="2045" actId="2711"/>
          <ac:spMkLst>
            <pc:docMk/>
            <pc:sldMk cId="1645955312" sldId="1345"/>
            <ac:spMk id="4" creationId="{431619B5-00D9-9331-C832-9AF3EF2BDF52}"/>
          </ac:spMkLst>
        </pc:spChg>
        <pc:spChg chg="mod">
          <ac:chgData name="baris oguz" userId="b2f6407021882ee1" providerId="LiveId" clId="{6DFD3514-3DFC-4C97-9916-98338E4C9316}" dt="2025-10-29T09:53:08.346" v="2047" actId="1076"/>
          <ac:spMkLst>
            <pc:docMk/>
            <pc:sldMk cId="1645955312" sldId="1345"/>
            <ac:spMk id="59396" creationId="{00000000-0000-0000-0000-000000000000}"/>
          </ac:spMkLst>
        </pc:spChg>
        <pc:spChg chg="mod ord">
          <ac:chgData name="baris oguz" userId="b2f6407021882ee1" providerId="LiveId" clId="{6DFD3514-3DFC-4C97-9916-98338E4C9316}" dt="2025-10-29T09:52:59.399" v="2045" actId="2711"/>
          <ac:spMkLst>
            <pc:docMk/>
            <pc:sldMk cId="1645955312" sldId="1345"/>
            <ac:spMk id="59397" creationId="{00000000-0000-0000-0000-000000000000}"/>
          </ac:spMkLst>
        </pc:spChg>
        <pc:spChg chg="mod">
          <ac:chgData name="baris oguz" userId="b2f6407021882ee1" providerId="LiveId" clId="{6DFD3514-3DFC-4C97-9916-98338E4C9316}" dt="2025-10-29T09:52:59.399" v="2045" actId="2711"/>
          <ac:spMkLst>
            <pc:docMk/>
            <pc:sldMk cId="1645955312" sldId="1345"/>
            <ac:spMk id="2538498" creationId="{00000000-0000-0000-0000-000000000000}"/>
          </ac:spMkLst>
        </pc:spChg>
        <pc:grpChg chg="mod">
          <ac:chgData name="baris oguz" userId="b2f6407021882ee1" providerId="LiveId" clId="{6DFD3514-3DFC-4C97-9916-98338E4C9316}" dt="2025-10-29T09:52:59.399" v="2045" actId="2711"/>
          <ac:grpSpMkLst>
            <pc:docMk/>
            <pc:sldMk cId="1645955312" sldId="1345"/>
            <ac:grpSpMk id="59395" creationId="{00000000-0000-0000-0000-000000000000}"/>
          </ac:grpSpMkLst>
        </pc:grpChg>
      </pc:sldChg>
      <pc:sldChg chg="addSp delSp modSp add del mod modClrScheme chgLayout">
        <pc:chgData name="baris oguz" userId="b2f6407021882ee1" providerId="LiveId" clId="{6DFD3514-3DFC-4C97-9916-98338E4C9316}" dt="2025-11-04T09:24:58.699" v="3881" actId="14100"/>
        <pc:sldMkLst>
          <pc:docMk/>
          <pc:sldMk cId="2749726586" sldId="1346"/>
        </pc:sldMkLst>
        <pc:spChg chg="mod ord">
          <ac:chgData name="baris oguz" userId="b2f6407021882ee1" providerId="LiveId" clId="{6DFD3514-3DFC-4C97-9916-98338E4C9316}" dt="2025-10-29T09:53:33.991" v="2057" actId="700"/>
          <ac:spMkLst>
            <pc:docMk/>
            <pc:sldMk cId="2749726586" sldId="1346"/>
            <ac:spMk id="4" creationId="{BF7F3464-83D1-F5C0-5CC9-4090E60AA66C}"/>
          </ac:spMkLst>
        </pc:spChg>
        <pc:spChg chg="add del mod ord">
          <ac:chgData name="baris oguz" userId="b2f6407021882ee1" providerId="LiveId" clId="{6DFD3514-3DFC-4C97-9916-98338E4C9316}" dt="2025-10-29T09:54:59.716" v="2074" actId="1076"/>
          <ac:spMkLst>
            <pc:docMk/>
            <pc:sldMk cId="2749726586" sldId="1346"/>
            <ac:spMk id="10" creationId="{76F3DC8A-870E-028D-F870-4C0D6F2292C0}"/>
          </ac:spMkLst>
        </pc:spChg>
        <pc:spChg chg="mod">
          <ac:chgData name="baris oguz" userId="b2f6407021882ee1" providerId="LiveId" clId="{6DFD3514-3DFC-4C97-9916-98338E4C9316}" dt="2025-10-29T09:54:36.275" v="2067" actId="1076"/>
          <ac:spMkLst>
            <pc:docMk/>
            <pc:sldMk cId="2749726586" sldId="1346"/>
            <ac:spMk id="60419" creationId="{00000000-0000-0000-0000-000000000000}"/>
          </ac:spMkLst>
        </pc:spChg>
        <pc:spChg chg="mod ord">
          <ac:chgData name="baris oguz" userId="b2f6407021882ee1" providerId="LiveId" clId="{6DFD3514-3DFC-4C97-9916-98338E4C9316}" dt="2025-10-29T09:53:33.991" v="2057" actId="700"/>
          <ac:spMkLst>
            <pc:docMk/>
            <pc:sldMk cId="2749726586" sldId="1346"/>
            <ac:spMk id="60421" creationId="{00000000-0000-0000-0000-000000000000}"/>
          </ac:spMkLst>
        </pc:spChg>
        <pc:picChg chg="add mod">
          <ac:chgData name="baris oguz" userId="b2f6407021882ee1" providerId="LiveId" clId="{6DFD3514-3DFC-4C97-9916-98338E4C9316}" dt="2025-11-04T09:24:58.699" v="3881" actId="14100"/>
          <ac:picMkLst>
            <pc:docMk/>
            <pc:sldMk cId="2749726586" sldId="1346"/>
            <ac:picMk id="6146" creationId="{70138FB4-D869-C492-12EB-A037D1CB34D7}"/>
          </ac:picMkLst>
        </pc:picChg>
      </pc:sldChg>
      <pc:sldChg chg="addSp delSp modSp add del mod modClrScheme chgLayout">
        <pc:chgData name="baris oguz" userId="b2f6407021882ee1" providerId="LiveId" clId="{6DFD3514-3DFC-4C97-9916-98338E4C9316}" dt="2025-10-29T09:58:04.192" v="2091" actId="2711"/>
        <pc:sldMkLst>
          <pc:docMk/>
          <pc:sldMk cId="1011063890" sldId="1347"/>
        </pc:sldMkLst>
        <pc:spChg chg="mod ord">
          <ac:chgData name="baris oguz" userId="b2f6407021882ee1" providerId="LiveId" clId="{6DFD3514-3DFC-4C97-9916-98338E4C9316}" dt="2025-10-29T09:58:04.192" v="2091" actId="2711"/>
          <ac:spMkLst>
            <pc:docMk/>
            <pc:sldMk cId="1011063890" sldId="1347"/>
            <ac:spMk id="4" creationId="{DDF5889A-00EE-B79B-8CE8-197135426F28}"/>
          </ac:spMkLst>
        </pc:spChg>
        <pc:spChg chg="add mod ord">
          <ac:chgData name="baris oguz" userId="b2f6407021882ee1" providerId="LiveId" clId="{6DFD3514-3DFC-4C97-9916-98338E4C9316}" dt="2025-10-29T09:58:04.192" v="2091" actId="2711"/>
          <ac:spMkLst>
            <pc:docMk/>
            <pc:sldMk cId="1011063890" sldId="1347"/>
            <ac:spMk id="11" creationId="{A1C6E210-825E-D9DE-60E1-EB8E5483C1B0}"/>
          </ac:spMkLst>
        </pc:spChg>
        <pc:spChg chg="mod">
          <ac:chgData name="baris oguz" userId="b2f6407021882ee1" providerId="LiveId" clId="{6DFD3514-3DFC-4C97-9916-98338E4C9316}" dt="2025-10-29T09:58:04.192" v="2091" actId="2711"/>
          <ac:spMkLst>
            <pc:docMk/>
            <pc:sldMk cId="1011063890" sldId="1347"/>
            <ac:spMk id="63490" creationId="{00000000-0000-0000-0000-000000000000}"/>
          </ac:spMkLst>
        </pc:spChg>
        <pc:spChg chg="mod ord">
          <ac:chgData name="baris oguz" userId="b2f6407021882ee1" providerId="LiveId" clId="{6DFD3514-3DFC-4C97-9916-98338E4C9316}" dt="2025-10-29T09:58:04.192" v="2091" actId="2711"/>
          <ac:spMkLst>
            <pc:docMk/>
            <pc:sldMk cId="1011063890" sldId="1347"/>
            <ac:spMk id="63492" creationId="{00000000-0000-0000-0000-000000000000}"/>
          </ac:spMkLst>
        </pc:spChg>
        <pc:picChg chg="mod">
          <ac:chgData name="baris oguz" userId="b2f6407021882ee1" providerId="LiveId" clId="{6DFD3514-3DFC-4C97-9916-98338E4C9316}" dt="2025-10-29T09:58:04.192" v="2091" actId="2711"/>
          <ac:picMkLst>
            <pc:docMk/>
            <pc:sldMk cId="1011063890" sldId="1347"/>
            <ac:picMk id="8" creationId="{00000000-0000-0000-0000-000000000000}"/>
          </ac:picMkLst>
        </pc:picChg>
      </pc:sldChg>
      <pc:sldChg chg="addSp delSp modSp add del mod chgLayout">
        <pc:chgData name="baris oguz" userId="b2f6407021882ee1" providerId="LiveId" clId="{6DFD3514-3DFC-4C97-9916-98338E4C9316}" dt="2025-11-04T09:26:55.234" v="3905" actId="1036"/>
        <pc:sldMkLst>
          <pc:docMk/>
          <pc:sldMk cId="1528937283" sldId="1351"/>
        </pc:sldMkLst>
        <pc:spChg chg="mod ord">
          <ac:chgData name="baris oguz" userId="b2f6407021882ee1" providerId="LiveId" clId="{6DFD3514-3DFC-4C97-9916-98338E4C9316}" dt="2025-10-29T09:57:04.384" v="2086" actId="700"/>
          <ac:spMkLst>
            <pc:docMk/>
            <pc:sldMk cId="1528937283" sldId="1351"/>
            <ac:spMk id="4" creationId="{EBCB0913-5D21-A26E-B420-1C8C55A9D3FE}"/>
          </ac:spMkLst>
        </pc:spChg>
        <pc:spChg chg="mod ord">
          <ac:chgData name="baris oguz" userId="b2f6407021882ee1" providerId="LiveId" clId="{6DFD3514-3DFC-4C97-9916-98338E4C9316}" dt="2025-10-29T09:57:52.559" v="2090" actId="2711"/>
          <ac:spMkLst>
            <pc:docMk/>
            <pc:sldMk cId="1528937283" sldId="1351"/>
            <ac:spMk id="6" creationId="{00000000-0000-0000-0000-000000000000}"/>
          </ac:spMkLst>
        </pc:spChg>
        <pc:spChg chg="mod ord">
          <ac:chgData name="baris oguz" userId="b2f6407021882ee1" providerId="LiveId" clId="{6DFD3514-3DFC-4C97-9916-98338E4C9316}" dt="2025-10-29T09:57:04.384" v="2086" actId="700"/>
          <ac:spMkLst>
            <pc:docMk/>
            <pc:sldMk cId="1528937283" sldId="1351"/>
            <ac:spMk id="7" creationId="{00000000-0000-0000-0000-000000000000}"/>
          </ac:spMkLst>
        </pc:spChg>
        <pc:spChg chg="mod">
          <ac:chgData name="baris oguz" userId="b2f6407021882ee1" providerId="LiveId" clId="{6DFD3514-3DFC-4C97-9916-98338E4C9316}" dt="2025-11-04T09:25:13.219" v="3882"/>
          <ac:spMkLst>
            <pc:docMk/>
            <pc:sldMk cId="1528937283" sldId="1351"/>
            <ac:spMk id="67589" creationId="{00000000-0000-0000-0000-000000000000}"/>
          </ac:spMkLst>
        </pc:spChg>
        <pc:spChg chg="mod">
          <ac:chgData name="baris oguz" userId="b2f6407021882ee1" providerId="LiveId" clId="{6DFD3514-3DFC-4C97-9916-98338E4C9316}" dt="2025-10-29T09:57:52.559" v="2090" actId="2711"/>
          <ac:spMkLst>
            <pc:docMk/>
            <pc:sldMk cId="1528937283" sldId="1351"/>
            <ac:spMk id="67590" creationId="{00000000-0000-0000-0000-000000000000}"/>
          </ac:spMkLst>
        </pc:spChg>
        <pc:spChg chg="mod">
          <ac:chgData name="baris oguz" userId="b2f6407021882ee1" providerId="LiveId" clId="{6DFD3514-3DFC-4C97-9916-98338E4C9316}" dt="2025-10-29T09:57:52.559" v="2090" actId="2711"/>
          <ac:spMkLst>
            <pc:docMk/>
            <pc:sldMk cId="1528937283" sldId="1351"/>
            <ac:spMk id="67598" creationId="{00000000-0000-0000-0000-000000000000}"/>
          </ac:spMkLst>
        </pc:spChg>
        <pc:spChg chg="mod">
          <ac:chgData name="baris oguz" userId="b2f6407021882ee1" providerId="LiveId" clId="{6DFD3514-3DFC-4C97-9916-98338E4C9316}" dt="2025-10-29T09:57:52.559" v="2090" actId="2711"/>
          <ac:spMkLst>
            <pc:docMk/>
            <pc:sldMk cId="1528937283" sldId="1351"/>
            <ac:spMk id="67599" creationId="{00000000-0000-0000-0000-000000000000}"/>
          </ac:spMkLst>
        </pc:spChg>
        <pc:spChg chg="mod">
          <ac:chgData name="baris oguz" userId="b2f6407021882ee1" providerId="LiveId" clId="{6DFD3514-3DFC-4C97-9916-98338E4C9316}" dt="2025-10-29T09:57:52.559" v="2090" actId="2711"/>
          <ac:spMkLst>
            <pc:docMk/>
            <pc:sldMk cId="1528937283" sldId="1351"/>
            <ac:spMk id="67600" creationId="{00000000-0000-0000-0000-000000000000}"/>
          </ac:spMkLst>
        </pc:spChg>
        <pc:spChg chg="mod">
          <ac:chgData name="baris oguz" userId="b2f6407021882ee1" providerId="LiveId" clId="{6DFD3514-3DFC-4C97-9916-98338E4C9316}" dt="2025-11-04T09:26:06.732" v="3892" actId="1076"/>
          <ac:spMkLst>
            <pc:docMk/>
            <pc:sldMk cId="1528937283" sldId="1351"/>
            <ac:spMk id="67605" creationId="{00000000-0000-0000-0000-000000000000}"/>
          </ac:spMkLst>
        </pc:spChg>
        <pc:spChg chg="mod">
          <ac:chgData name="baris oguz" userId="b2f6407021882ee1" providerId="LiveId" clId="{6DFD3514-3DFC-4C97-9916-98338E4C9316}" dt="2025-10-29T09:57:52.559" v="2090" actId="2711"/>
          <ac:spMkLst>
            <pc:docMk/>
            <pc:sldMk cId="1528937283" sldId="1351"/>
            <ac:spMk id="67607" creationId="{00000000-0000-0000-0000-000000000000}"/>
          </ac:spMkLst>
        </pc:spChg>
        <pc:spChg chg="mod">
          <ac:chgData name="baris oguz" userId="b2f6407021882ee1" providerId="LiveId" clId="{6DFD3514-3DFC-4C97-9916-98338E4C9316}" dt="2025-10-29T09:57:52.559" v="2090" actId="2711"/>
          <ac:spMkLst>
            <pc:docMk/>
            <pc:sldMk cId="1528937283" sldId="1351"/>
            <ac:spMk id="67611" creationId="{00000000-0000-0000-0000-000000000000}"/>
          </ac:spMkLst>
        </pc:spChg>
        <pc:spChg chg="mod">
          <ac:chgData name="baris oguz" userId="b2f6407021882ee1" providerId="LiveId" clId="{6DFD3514-3DFC-4C97-9916-98338E4C9316}" dt="2025-10-29T09:57:52.559" v="2090" actId="2711"/>
          <ac:spMkLst>
            <pc:docMk/>
            <pc:sldMk cId="1528937283" sldId="1351"/>
            <ac:spMk id="67617" creationId="{00000000-0000-0000-0000-000000000000}"/>
          </ac:spMkLst>
        </pc:spChg>
        <pc:spChg chg="mod">
          <ac:chgData name="baris oguz" userId="b2f6407021882ee1" providerId="LiveId" clId="{6DFD3514-3DFC-4C97-9916-98338E4C9316}" dt="2025-10-29T09:57:52.559" v="2090" actId="2711"/>
          <ac:spMkLst>
            <pc:docMk/>
            <pc:sldMk cId="1528937283" sldId="1351"/>
            <ac:spMk id="67621" creationId="{00000000-0000-0000-0000-000000000000}"/>
          </ac:spMkLst>
        </pc:spChg>
        <pc:picChg chg="mod ord modCrop">
          <ac:chgData name="baris oguz" userId="b2f6407021882ee1" providerId="LiveId" clId="{6DFD3514-3DFC-4C97-9916-98338E4C9316}" dt="2025-11-04T09:25:33.806" v="3887" actId="167"/>
          <ac:picMkLst>
            <pc:docMk/>
            <pc:sldMk cId="1528937283" sldId="1351"/>
            <ac:picMk id="3" creationId="{9E6A1F5B-3A4E-E2CD-43F6-D8413D229391}"/>
          </ac:picMkLst>
        </pc:picChg>
        <pc:picChg chg="mod">
          <ac:chgData name="baris oguz" userId="b2f6407021882ee1" providerId="LiveId" clId="{6DFD3514-3DFC-4C97-9916-98338E4C9316}" dt="2025-11-04T09:26:55.234" v="3905" actId="1036"/>
          <ac:picMkLst>
            <pc:docMk/>
            <pc:sldMk cId="1528937283" sldId="1351"/>
            <ac:picMk id="67587" creationId="{00000000-0000-0000-0000-000000000000}"/>
          </ac:picMkLst>
        </pc:picChg>
        <pc:picChg chg="mod">
          <ac:chgData name="baris oguz" userId="b2f6407021882ee1" providerId="LiveId" clId="{6DFD3514-3DFC-4C97-9916-98338E4C9316}" dt="2025-11-04T09:25:57.149" v="3890" actId="167"/>
          <ac:picMkLst>
            <pc:docMk/>
            <pc:sldMk cId="1528937283" sldId="1351"/>
            <ac:picMk id="67588" creationId="{00000000-0000-0000-0000-000000000000}"/>
          </ac:picMkLst>
        </pc:picChg>
      </pc:sldChg>
      <pc:sldChg chg="addSp delSp modSp add del mod modClrScheme chgLayout">
        <pc:chgData name="baris oguz" userId="b2f6407021882ee1" providerId="LiveId" clId="{6DFD3514-3DFC-4C97-9916-98338E4C9316}" dt="2025-10-29T10:06:27.202" v="2201" actId="1076"/>
        <pc:sldMkLst>
          <pc:docMk/>
          <pc:sldMk cId="2988989384" sldId="1352"/>
        </pc:sldMkLst>
        <pc:spChg chg="mod ord">
          <ac:chgData name="baris oguz" userId="b2f6407021882ee1" providerId="LiveId" clId="{6DFD3514-3DFC-4C97-9916-98338E4C9316}" dt="2025-10-29T09:57:14.763" v="2087" actId="700"/>
          <ac:spMkLst>
            <pc:docMk/>
            <pc:sldMk cId="2988989384" sldId="1352"/>
            <ac:spMk id="5" creationId="{3F8C01E7-36B6-774E-B118-C4312E1BE63F}"/>
          </ac:spMkLst>
        </pc:spChg>
        <pc:spChg chg="add mod">
          <ac:chgData name="baris oguz" userId="b2f6407021882ee1" providerId="LiveId" clId="{6DFD3514-3DFC-4C97-9916-98338E4C9316}" dt="2025-10-29T10:06:23.077" v="2200" actId="1076"/>
          <ac:spMkLst>
            <pc:docMk/>
            <pc:sldMk cId="2988989384" sldId="1352"/>
            <ac:spMk id="12" creationId="{163F3803-FDD3-EAB1-04EB-B39A0B9DA3C5}"/>
          </ac:spMkLst>
        </pc:spChg>
        <pc:spChg chg="mod ord">
          <ac:chgData name="baris oguz" userId="b2f6407021882ee1" providerId="LiveId" clId="{6DFD3514-3DFC-4C97-9916-98338E4C9316}" dt="2025-10-29T10:05:32.883" v="2193" actId="1076"/>
          <ac:spMkLst>
            <pc:docMk/>
            <pc:sldMk cId="2988989384" sldId="1352"/>
            <ac:spMk id="68618" creationId="{00000000-0000-0000-0000-000000000000}"/>
          </ac:spMkLst>
        </pc:spChg>
        <pc:spChg chg="mod">
          <ac:chgData name="baris oguz" userId="b2f6407021882ee1" providerId="LiveId" clId="{6DFD3514-3DFC-4C97-9916-98338E4C9316}" dt="2025-10-29T10:06:23.077" v="2200" actId="1076"/>
          <ac:spMkLst>
            <pc:docMk/>
            <pc:sldMk cId="2988989384" sldId="1352"/>
            <ac:spMk id="68622" creationId="{00000000-0000-0000-0000-000000000000}"/>
          </ac:spMkLst>
        </pc:spChg>
        <pc:spChg chg="mod">
          <ac:chgData name="baris oguz" userId="b2f6407021882ee1" providerId="LiveId" clId="{6DFD3514-3DFC-4C97-9916-98338E4C9316}" dt="2025-10-29T10:06:23.077" v="2200" actId="1076"/>
          <ac:spMkLst>
            <pc:docMk/>
            <pc:sldMk cId="2988989384" sldId="1352"/>
            <ac:spMk id="68630" creationId="{00000000-0000-0000-0000-000000000000}"/>
          </ac:spMkLst>
        </pc:spChg>
        <pc:spChg chg="mod">
          <ac:chgData name="baris oguz" userId="b2f6407021882ee1" providerId="LiveId" clId="{6DFD3514-3DFC-4C97-9916-98338E4C9316}" dt="2025-10-29T10:06:23.077" v="2200" actId="1076"/>
          <ac:spMkLst>
            <pc:docMk/>
            <pc:sldMk cId="2988989384" sldId="1352"/>
            <ac:spMk id="68638" creationId="{00000000-0000-0000-0000-000000000000}"/>
          </ac:spMkLst>
        </pc:spChg>
        <pc:spChg chg="mod">
          <ac:chgData name="baris oguz" userId="b2f6407021882ee1" providerId="LiveId" clId="{6DFD3514-3DFC-4C97-9916-98338E4C9316}" dt="2025-10-29T10:06:23.077" v="2200" actId="1076"/>
          <ac:spMkLst>
            <pc:docMk/>
            <pc:sldMk cId="2988989384" sldId="1352"/>
            <ac:spMk id="68641" creationId="{00000000-0000-0000-0000-000000000000}"/>
          </ac:spMkLst>
        </pc:spChg>
        <pc:spChg chg="mod">
          <ac:chgData name="baris oguz" userId="b2f6407021882ee1" providerId="LiveId" clId="{6DFD3514-3DFC-4C97-9916-98338E4C9316}" dt="2025-10-29T10:06:27.202" v="2201" actId="1076"/>
          <ac:spMkLst>
            <pc:docMk/>
            <pc:sldMk cId="2988989384" sldId="1352"/>
            <ac:spMk id="68649" creationId="{00000000-0000-0000-0000-000000000000}"/>
          </ac:spMkLst>
        </pc:spChg>
        <pc:spChg chg="mod">
          <ac:chgData name="baris oguz" userId="b2f6407021882ee1" providerId="LiveId" clId="{6DFD3514-3DFC-4C97-9916-98338E4C9316}" dt="2025-10-29T10:06:27.202" v="2201" actId="1076"/>
          <ac:spMkLst>
            <pc:docMk/>
            <pc:sldMk cId="2988989384" sldId="1352"/>
            <ac:spMk id="68653" creationId="{00000000-0000-0000-0000-000000000000}"/>
          </ac:spMkLst>
        </pc:spChg>
        <pc:spChg chg="mod">
          <ac:chgData name="baris oguz" userId="b2f6407021882ee1" providerId="LiveId" clId="{6DFD3514-3DFC-4C97-9916-98338E4C9316}" dt="2025-10-29T10:06:27.202" v="2201" actId="1076"/>
          <ac:spMkLst>
            <pc:docMk/>
            <pc:sldMk cId="2988989384" sldId="1352"/>
            <ac:spMk id="68665" creationId="{00000000-0000-0000-0000-000000000000}"/>
          </ac:spMkLst>
        </pc:spChg>
        <pc:spChg chg="mod">
          <ac:chgData name="baris oguz" userId="b2f6407021882ee1" providerId="LiveId" clId="{6DFD3514-3DFC-4C97-9916-98338E4C9316}" dt="2025-10-29T10:06:27.202" v="2201" actId="1076"/>
          <ac:spMkLst>
            <pc:docMk/>
            <pc:sldMk cId="2988989384" sldId="1352"/>
            <ac:spMk id="68692" creationId="{00000000-0000-0000-0000-000000000000}"/>
          </ac:spMkLst>
        </pc:spChg>
        <pc:spChg chg="mod">
          <ac:chgData name="baris oguz" userId="b2f6407021882ee1" providerId="LiveId" clId="{6DFD3514-3DFC-4C97-9916-98338E4C9316}" dt="2025-10-29T10:06:27.202" v="2201" actId="1076"/>
          <ac:spMkLst>
            <pc:docMk/>
            <pc:sldMk cId="2988989384" sldId="1352"/>
            <ac:spMk id="68702" creationId="{00000000-0000-0000-0000-000000000000}"/>
          </ac:spMkLst>
        </pc:spChg>
        <pc:spChg chg="mod">
          <ac:chgData name="baris oguz" userId="b2f6407021882ee1" providerId="LiveId" clId="{6DFD3514-3DFC-4C97-9916-98338E4C9316}" dt="2025-10-29T10:06:27.202" v="2201" actId="1076"/>
          <ac:spMkLst>
            <pc:docMk/>
            <pc:sldMk cId="2988989384" sldId="1352"/>
            <ac:spMk id="68718" creationId="{00000000-0000-0000-0000-000000000000}"/>
          </ac:spMkLst>
        </pc:spChg>
        <pc:spChg chg="mod">
          <ac:chgData name="baris oguz" userId="b2f6407021882ee1" providerId="LiveId" clId="{6DFD3514-3DFC-4C97-9916-98338E4C9316}" dt="2025-10-29T09:58:19.659" v="2092" actId="2711"/>
          <ac:spMkLst>
            <pc:docMk/>
            <pc:sldMk cId="2988989384" sldId="1352"/>
            <ac:spMk id="68759" creationId="{00000000-0000-0000-0000-000000000000}"/>
          </ac:spMkLst>
        </pc:spChg>
        <pc:spChg chg="mod">
          <ac:chgData name="baris oguz" userId="b2f6407021882ee1" providerId="LiveId" clId="{6DFD3514-3DFC-4C97-9916-98338E4C9316}" dt="2025-10-29T09:58:19.659" v="2092" actId="2711"/>
          <ac:spMkLst>
            <pc:docMk/>
            <pc:sldMk cId="2988989384" sldId="1352"/>
            <ac:spMk id="68765" creationId="{00000000-0000-0000-0000-000000000000}"/>
          </ac:spMkLst>
        </pc:spChg>
        <pc:spChg chg="mod">
          <ac:chgData name="baris oguz" userId="b2f6407021882ee1" providerId="LiveId" clId="{6DFD3514-3DFC-4C97-9916-98338E4C9316}" dt="2025-10-29T10:06:27.202" v="2201" actId="1076"/>
          <ac:spMkLst>
            <pc:docMk/>
            <pc:sldMk cId="2988989384" sldId="1352"/>
            <ac:spMk id="68781" creationId="{00000000-0000-0000-0000-000000000000}"/>
          </ac:spMkLst>
        </pc:spChg>
        <pc:spChg chg="mod">
          <ac:chgData name="baris oguz" userId="b2f6407021882ee1" providerId="LiveId" clId="{6DFD3514-3DFC-4C97-9916-98338E4C9316}" dt="2025-10-29T09:58:19.659" v="2092" actId="2711"/>
          <ac:spMkLst>
            <pc:docMk/>
            <pc:sldMk cId="2988989384" sldId="1352"/>
            <ac:spMk id="68834" creationId="{00000000-0000-0000-0000-000000000000}"/>
          </ac:spMkLst>
        </pc:spChg>
        <pc:spChg chg="mod">
          <ac:chgData name="baris oguz" userId="b2f6407021882ee1" providerId="LiveId" clId="{6DFD3514-3DFC-4C97-9916-98338E4C9316}" dt="2025-10-29T09:58:19.659" v="2092" actId="2711"/>
          <ac:spMkLst>
            <pc:docMk/>
            <pc:sldMk cId="2988989384" sldId="1352"/>
            <ac:spMk id="68836" creationId="{00000000-0000-0000-0000-000000000000}"/>
          </ac:spMkLst>
        </pc:spChg>
        <pc:spChg chg="mod">
          <ac:chgData name="baris oguz" userId="b2f6407021882ee1" providerId="LiveId" clId="{6DFD3514-3DFC-4C97-9916-98338E4C9316}" dt="2025-10-29T09:58:19.659" v="2092" actId="2711"/>
          <ac:spMkLst>
            <pc:docMk/>
            <pc:sldMk cId="2988989384" sldId="1352"/>
            <ac:spMk id="68859" creationId="{00000000-0000-0000-0000-000000000000}"/>
          </ac:spMkLst>
        </pc:spChg>
        <pc:spChg chg="mod">
          <ac:chgData name="baris oguz" userId="b2f6407021882ee1" providerId="LiveId" clId="{6DFD3514-3DFC-4C97-9916-98338E4C9316}" dt="2025-10-29T10:06:27.202" v="2201" actId="1076"/>
          <ac:spMkLst>
            <pc:docMk/>
            <pc:sldMk cId="2988989384" sldId="1352"/>
            <ac:spMk id="68886" creationId="{00000000-0000-0000-0000-000000000000}"/>
          </ac:spMkLst>
        </pc:spChg>
        <pc:spChg chg="mod">
          <ac:chgData name="baris oguz" userId="b2f6407021882ee1" providerId="LiveId" clId="{6DFD3514-3DFC-4C97-9916-98338E4C9316}" dt="2025-10-29T09:58:19.659" v="2092" actId="2711"/>
          <ac:spMkLst>
            <pc:docMk/>
            <pc:sldMk cId="2988989384" sldId="1352"/>
            <ac:spMk id="68905" creationId="{00000000-0000-0000-0000-000000000000}"/>
          </ac:spMkLst>
        </pc:spChg>
        <pc:spChg chg="mod">
          <ac:chgData name="baris oguz" userId="b2f6407021882ee1" providerId="LiveId" clId="{6DFD3514-3DFC-4C97-9916-98338E4C9316}" dt="2025-10-29T09:58:19.659" v="2092" actId="2711"/>
          <ac:spMkLst>
            <pc:docMk/>
            <pc:sldMk cId="2988989384" sldId="1352"/>
            <ac:spMk id="68926" creationId="{00000000-0000-0000-0000-000000000000}"/>
          </ac:spMkLst>
        </pc:spChg>
        <pc:spChg chg="mod">
          <ac:chgData name="baris oguz" userId="b2f6407021882ee1" providerId="LiveId" clId="{6DFD3514-3DFC-4C97-9916-98338E4C9316}" dt="2025-10-29T10:06:27.202" v="2201" actId="1076"/>
          <ac:spMkLst>
            <pc:docMk/>
            <pc:sldMk cId="2988989384" sldId="1352"/>
            <ac:spMk id="68941" creationId="{00000000-0000-0000-0000-000000000000}"/>
          </ac:spMkLst>
        </pc:spChg>
        <pc:spChg chg="mod">
          <ac:chgData name="baris oguz" userId="b2f6407021882ee1" providerId="LiveId" clId="{6DFD3514-3DFC-4C97-9916-98338E4C9316}" dt="2025-10-29T10:06:27.202" v="2201" actId="1076"/>
          <ac:spMkLst>
            <pc:docMk/>
            <pc:sldMk cId="2988989384" sldId="1352"/>
            <ac:spMk id="68958" creationId="{00000000-0000-0000-0000-000000000000}"/>
          </ac:spMkLst>
        </pc:spChg>
        <pc:spChg chg="mod">
          <ac:chgData name="baris oguz" userId="b2f6407021882ee1" providerId="LiveId" clId="{6DFD3514-3DFC-4C97-9916-98338E4C9316}" dt="2025-10-29T10:06:23.077" v="2200" actId="1076"/>
          <ac:spMkLst>
            <pc:docMk/>
            <pc:sldMk cId="2988989384" sldId="1352"/>
            <ac:spMk id="2590067" creationId="{00000000-0000-0000-0000-000000000000}"/>
          </ac:spMkLst>
        </pc:spChg>
        <pc:spChg chg="mod">
          <ac:chgData name="baris oguz" userId="b2f6407021882ee1" providerId="LiveId" clId="{6DFD3514-3DFC-4C97-9916-98338E4C9316}" dt="2025-10-29T10:06:23.077" v="2200" actId="1076"/>
          <ac:spMkLst>
            <pc:docMk/>
            <pc:sldMk cId="2988989384" sldId="1352"/>
            <ac:spMk id="2590068" creationId="{00000000-0000-0000-0000-000000000000}"/>
          </ac:spMkLst>
        </pc:spChg>
        <pc:spChg chg="mod">
          <ac:chgData name="baris oguz" userId="b2f6407021882ee1" providerId="LiveId" clId="{6DFD3514-3DFC-4C97-9916-98338E4C9316}" dt="2025-10-29T10:01:10.320" v="2132" actId="164"/>
          <ac:spMkLst>
            <pc:docMk/>
            <pc:sldMk cId="2988989384" sldId="1352"/>
            <ac:spMk id="2590069" creationId="{00000000-0000-0000-0000-000000000000}"/>
          </ac:spMkLst>
        </pc:spChg>
        <pc:spChg chg="mod">
          <ac:chgData name="baris oguz" userId="b2f6407021882ee1" providerId="LiveId" clId="{6DFD3514-3DFC-4C97-9916-98338E4C9316}" dt="2025-10-29T10:06:23.077" v="2200" actId="1076"/>
          <ac:spMkLst>
            <pc:docMk/>
            <pc:sldMk cId="2988989384" sldId="1352"/>
            <ac:spMk id="2590070" creationId="{00000000-0000-0000-0000-000000000000}"/>
          </ac:spMkLst>
        </pc:spChg>
        <pc:spChg chg="mod">
          <ac:chgData name="baris oguz" userId="b2f6407021882ee1" providerId="LiveId" clId="{6DFD3514-3DFC-4C97-9916-98338E4C9316}" dt="2025-10-29T10:06:23.077" v="2200" actId="1076"/>
          <ac:spMkLst>
            <pc:docMk/>
            <pc:sldMk cId="2988989384" sldId="1352"/>
            <ac:spMk id="2590071" creationId="{00000000-0000-0000-0000-000000000000}"/>
          </ac:spMkLst>
        </pc:spChg>
        <pc:spChg chg="mod">
          <ac:chgData name="baris oguz" userId="b2f6407021882ee1" providerId="LiveId" clId="{6DFD3514-3DFC-4C97-9916-98338E4C9316}" dt="2025-10-29T10:06:23.077" v="2200" actId="1076"/>
          <ac:spMkLst>
            <pc:docMk/>
            <pc:sldMk cId="2988989384" sldId="1352"/>
            <ac:spMk id="2590075" creationId="{00000000-0000-0000-0000-000000000000}"/>
          </ac:spMkLst>
        </pc:spChg>
        <pc:grpChg chg="add mod">
          <ac:chgData name="baris oguz" userId="b2f6407021882ee1" providerId="LiveId" clId="{6DFD3514-3DFC-4C97-9916-98338E4C9316}" dt="2025-10-29T10:01:26.659" v="2136" actId="164"/>
          <ac:grpSpMkLst>
            <pc:docMk/>
            <pc:sldMk cId="2988989384" sldId="1352"/>
            <ac:grpSpMk id="16" creationId="{FDC303DC-ACA3-10C5-E1D9-35C25786AD61}"/>
          </ac:grpSpMkLst>
        </pc:grpChg>
        <pc:grpChg chg="add mod">
          <ac:chgData name="baris oguz" userId="b2f6407021882ee1" providerId="LiveId" clId="{6DFD3514-3DFC-4C97-9916-98338E4C9316}" dt="2025-10-29T10:01:59.408" v="2152" actId="164"/>
          <ac:grpSpMkLst>
            <pc:docMk/>
            <pc:sldMk cId="2988989384" sldId="1352"/>
            <ac:grpSpMk id="17" creationId="{889E6025-E07A-9FAB-E959-7D7106BDA725}"/>
          </ac:grpSpMkLst>
        </pc:grpChg>
        <pc:grpChg chg="add mod">
          <ac:chgData name="baris oguz" userId="b2f6407021882ee1" providerId="LiveId" clId="{6DFD3514-3DFC-4C97-9916-98338E4C9316}" dt="2025-10-29T10:02:10.713" v="2153" actId="14861"/>
          <ac:grpSpMkLst>
            <pc:docMk/>
            <pc:sldMk cId="2988989384" sldId="1352"/>
            <ac:grpSpMk id="18" creationId="{0829C07A-E96D-FE6C-F1D7-BF3998E9E786}"/>
          </ac:grpSpMkLst>
        </pc:grpChg>
        <pc:cxnChg chg="add mod">
          <ac:chgData name="baris oguz" userId="b2f6407021882ee1" providerId="LiveId" clId="{6DFD3514-3DFC-4C97-9916-98338E4C9316}" dt="2025-10-29T10:01:10.320" v="2132" actId="164"/>
          <ac:cxnSpMkLst>
            <pc:docMk/>
            <pc:sldMk cId="2988989384" sldId="1352"/>
            <ac:cxnSpMk id="15" creationId="{148A51DB-910D-B2CB-E334-14D7998F9D09}"/>
          </ac:cxnSpMkLst>
        </pc:cxnChg>
      </pc:sldChg>
      <pc:sldChg chg="addSp delSp modSp add del mod modClrScheme addAnim delAnim modAnim chgLayout">
        <pc:chgData name="baris oguz" userId="b2f6407021882ee1" providerId="LiveId" clId="{6DFD3514-3DFC-4C97-9916-98338E4C9316}" dt="2025-11-04T09:28:42.033" v="3932" actId="3062"/>
        <pc:sldMkLst>
          <pc:docMk/>
          <pc:sldMk cId="647194073" sldId="1353"/>
        </pc:sldMkLst>
        <pc:spChg chg="mod ord">
          <ac:chgData name="baris oguz" userId="b2f6407021882ee1" providerId="LiveId" clId="{6DFD3514-3DFC-4C97-9916-98338E4C9316}" dt="2025-10-29T10:06:31.841" v="2202" actId="700"/>
          <ac:spMkLst>
            <pc:docMk/>
            <pc:sldMk cId="647194073" sldId="1353"/>
            <ac:spMk id="8" creationId="{D71703B0-54F9-EF6A-2D00-CD22BB56E7EC}"/>
          </ac:spMkLst>
        </pc:spChg>
        <pc:spChg chg="add mod ord">
          <ac:chgData name="baris oguz" userId="b2f6407021882ee1" providerId="LiveId" clId="{6DFD3514-3DFC-4C97-9916-98338E4C9316}" dt="2025-10-29T10:06:38.713" v="2207" actId="20577"/>
          <ac:spMkLst>
            <pc:docMk/>
            <pc:sldMk cId="647194073" sldId="1353"/>
            <ac:spMk id="28" creationId="{E54B6E4D-A779-0D5D-5EDC-F3DA1147F2C6}"/>
          </ac:spMkLst>
        </pc:spChg>
        <pc:spChg chg="mod">
          <ac:chgData name="baris oguz" userId="b2f6407021882ee1" providerId="LiveId" clId="{6DFD3514-3DFC-4C97-9916-98338E4C9316}" dt="2025-11-04T09:27:44.532" v="3913" actId="2711"/>
          <ac:spMkLst>
            <pc:docMk/>
            <pc:sldMk cId="647194073" sldId="1353"/>
            <ac:spMk id="70660" creationId="{00000000-0000-0000-0000-000000000000}"/>
          </ac:spMkLst>
        </pc:spChg>
        <pc:spChg chg="mod">
          <ac:chgData name="baris oguz" userId="b2f6407021882ee1" providerId="LiveId" clId="{6DFD3514-3DFC-4C97-9916-98338E4C9316}" dt="2025-11-04T09:27:44.532" v="3913" actId="2711"/>
          <ac:spMkLst>
            <pc:docMk/>
            <pc:sldMk cId="647194073" sldId="1353"/>
            <ac:spMk id="70661" creationId="{00000000-0000-0000-0000-000000000000}"/>
          </ac:spMkLst>
        </pc:spChg>
        <pc:spChg chg="mod">
          <ac:chgData name="baris oguz" userId="b2f6407021882ee1" providerId="LiveId" clId="{6DFD3514-3DFC-4C97-9916-98338E4C9316}" dt="2025-11-04T09:27:44.532" v="3913" actId="2711"/>
          <ac:spMkLst>
            <pc:docMk/>
            <pc:sldMk cId="647194073" sldId="1353"/>
            <ac:spMk id="70662" creationId="{00000000-0000-0000-0000-000000000000}"/>
          </ac:spMkLst>
        </pc:spChg>
        <pc:spChg chg="mod">
          <ac:chgData name="baris oguz" userId="b2f6407021882ee1" providerId="LiveId" clId="{6DFD3514-3DFC-4C97-9916-98338E4C9316}" dt="2025-11-04T09:27:44.532" v="3913" actId="2711"/>
          <ac:spMkLst>
            <pc:docMk/>
            <pc:sldMk cId="647194073" sldId="1353"/>
            <ac:spMk id="70667" creationId="{00000000-0000-0000-0000-000000000000}"/>
          </ac:spMkLst>
        </pc:spChg>
        <pc:spChg chg="mod">
          <ac:chgData name="baris oguz" userId="b2f6407021882ee1" providerId="LiveId" clId="{6DFD3514-3DFC-4C97-9916-98338E4C9316}" dt="2025-11-04T09:27:44.532" v="3913" actId="2711"/>
          <ac:spMkLst>
            <pc:docMk/>
            <pc:sldMk cId="647194073" sldId="1353"/>
            <ac:spMk id="70673" creationId="{00000000-0000-0000-0000-000000000000}"/>
          </ac:spMkLst>
        </pc:spChg>
        <pc:spChg chg="mod">
          <ac:chgData name="baris oguz" userId="b2f6407021882ee1" providerId="LiveId" clId="{6DFD3514-3DFC-4C97-9916-98338E4C9316}" dt="2025-11-04T09:27:44.532" v="3913" actId="2711"/>
          <ac:spMkLst>
            <pc:docMk/>
            <pc:sldMk cId="647194073" sldId="1353"/>
            <ac:spMk id="70678" creationId="{00000000-0000-0000-0000-000000000000}"/>
          </ac:spMkLst>
        </pc:spChg>
        <pc:spChg chg="mod">
          <ac:chgData name="baris oguz" userId="b2f6407021882ee1" providerId="LiveId" clId="{6DFD3514-3DFC-4C97-9916-98338E4C9316}" dt="2025-11-04T09:27:44.532" v="3913" actId="2711"/>
          <ac:spMkLst>
            <pc:docMk/>
            <pc:sldMk cId="647194073" sldId="1353"/>
            <ac:spMk id="70681" creationId="{00000000-0000-0000-0000-000000000000}"/>
          </ac:spMkLst>
        </pc:spChg>
        <pc:spChg chg="add del mod">
          <ac:chgData name="baris oguz" userId="b2f6407021882ee1" providerId="LiveId" clId="{6DFD3514-3DFC-4C97-9916-98338E4C9316}" dt="2025-11-04T09:28:42.033" v="3932" actId="3062"/>
          <ac:spMkLst>
            <pc:docMk/>
            <pc:sldMk cId="647194073" sldId="1353"/>
            <ac:spMk id="2591786" creationId="{00000000-0000-0000-0000-000000000000}"/>
          </ac:spMkLst>
        </pc:spChg>
        <pc:spChg chg="mod">
          <ac:chgData name="baris oguz" userId="b2f6407021882ee1" providerId="LiveId" clId="{6DFD3514-3DFC-4C97-9916-98338E4C9316}" dt="2025-11-04T09:27:44.532" v="3913" actId="2711"/>
          <ac:spMkLst>
            <pc:docMk/>
            <pc:sldMk cId="647194073" sldId="1353"/>
            <ac:spMk id="2591794" creationId="{00000000-0000-0000-0000-000000000000}"/>
          </ac:spMkLst>
        </pc:spChg>
        <pc:spChg chg="mod">
          <ac:chgData name="baris oguz" userId="b2f6407021882ee1" providerId="LiveId" clId="{6DFD3514-3DFC-4C97-9916-98338E4C9316}" dt="2025-11-04T09:27:44.532" v="3913" actId="2711"/>
          <ac:spMkLst>
            <pc:docMk/>
            <pc:sldMk cId="647194073" sldId="1353"/>
            <ac:spMk id="2591810" creationId="{00000000-0000-0000-0000-000000000000}"/>
          </ac:spMkLst>
        </pc:spChg>
        <pc:picChg chg="del">
          <ac:chgData name="baris oguz" userId="b2f6407021882ee1" providerId="LiveId" clId="{6DFD3514-3DFC-4C97-9916-98338E4C9316}" dt="2025-11-04T09:27:11.095" v="3907" actId="478"/>
          <ac:picMkLst>
            <pc:docMk/>
            <pc:sldMk cId="647194073" sldId="1353"/>
            <ac:picMk id="15" creationId="{00000000-0000-0000-0000-000000000000}"/>
          </ac:picMkLst>
        </pc:picChg>
        <pc:picChg chg="add mod">
          <ac:chgData name="baris oguz" userId="b2f6407021882ee1" providerId="LiveId" clId="{6DFD3514-3DFC-4C97-9916-98338E4C9316}" dt="2025-11-04T09:27:36.579" v="3912" actId="1076"/>
          <ac:picMkLst>
            <pc:docMk/>
            <pc:sldMk cId="647194073" sldId="1353"/>
            <ac:picMk id="7170" creationId="{B161B1BA-2328-46CF-6B75-2FD47262A2EA}"/>
          </ac:picMkLst>
        </pc:picChg>
      </pc:sldChg>
      <pc:sldChg chg="addSp delSp modSp add del mod modClrScheme chgLayout">
        <pc:chgData name="baris oguz" userId="b2f6407021882ee1" providerId="LiveId" clId="{6DFD3514-3DFC-4C97-9916-98338E4C9316}" dt="2025-11-04T09:30:28.080" v="3942" actId="208"/>
        <pc:sldMkLst>
          <pc:docMk/>
          <pc:sldMk cId="1318089652" sldId="1354"/>
        </pc:sldMkLst>
        <pc:spChg chg="mod ord">
          <ac:chgData name="baris oguz" userId="b2f6407021882ee1" providerId="LiveId" clId="{6DFD3514-3DFC-4C97-9916-98338E4C9316}" dt="2025-10-29T10:06:57.170" v="2209" actId="700"/>
          <ac:spMkLst>
            <pc:docMk/>
            <pc:sldMk cId="1318089652" sldId="1354"/>
            <ac:spMk id="4" creationId="{8F1C14DA-1AEF-AE09-366B-0CF8D7B9311F}"/>
          </ac:spMkLst>
        </pc:spChg>
        <pc:spChg chg="mod ord">
          <ac:chgData name="baris oguz" userId="b2f6407021882ee1" providerId="LiveId" clId="{6DFD3514-3DFC-4C97-9916-98338E4C9316}" dt="2025-10-29T10:06:57.170" v="2209" actId="700"/>
          <ac:spMkLst>
            <pc:docMk/>
            <pc:sldMk cId="1318089652" sldId="1354"/>
            <ac:spMk id="5125" creationId="{00000000-0000-0000-0000-000000000000}"/>
          </ac:spMkLst>
        </pc:spChg>
        <pc:picChg chg="add mod">
          <ac:chgData name="baris oguz" userId="b2f6407021882ee1" providerId="LiveId" clId="{6DFD3514-3DFC-4C97-9916-98338E4C9316}" dt="2025-11-04T09:30:05.122" v="3937" actId="1076"/>
          <ac:picMkLst>
            <pc:docMk/>
            <pc:sldMk cId="1318089652" sldId="1354"/>
            <ac:picMk id="8194" creationId="{7EF73B92-5C6F-9725-4207-2C4D8DAB5AE7}"/>
          </ac:picMkLst>
        </pc:picChg>
        <pc:cxnChg chg="add mod">
          <ac:chgData name="baris oguz" userId="b2f6407021882ee1" providerId="LiveId" clId="{6DFD3514-3DFC-4C97-9916-98338E4C9316}" dt="2025-11-04T09:30:28.080" v="3942" actId="208"/>
          <ac:cxnSpMkLst>
            <pc:docMk/>
            <pc:sldMk cId="1318089652" sldId="1354"/>
            <ac:cxnSpMk id="5" creationId="{FDCC69B9-9242-B950-E5FD-91F8DDDE26EB}"/>
          </ac:cxnSpMkLst>
        </pc:cxnChg>
      </pc:sldChg>
      <pc:sldChg chg="addSp delSp modSp add del mod modClrScheme chgLayout">
        <pc:chgData name="baris oguz" userId="b2f6407021882ee1" providerId="LiveId" clId="{6DFD3514-3DFC-4C97-9916-98338E4C9316}" dt="2025-11-04T09:33:42.009" v="3967" actId="20577"/>
        <pc:sldMkLst>
          <pc:docMk/>
          <pc:sldMk cId="358595051" sldId="1355"/>
        </pc:sldMkLst>
        <pc:spChg chg="mod ord">
          <ac:chgData name="baris oguz" userId="b2f6407021882ee1" providerId="LiveId" clId="{6DFD3514-3DFC-4C97-9916-98338E4C9316}" dt="2025-11-04T09:33:34.915" v="3960" actId="2711"/>
          <ac:spMkLst>
            <pc:docMk/>
            <pc:sldMk cId="358595051" sldId="1355"/>
            <ac:spMk id="5" creationId="{F9F8773A-B909-6F67-76D1-23CFA7EC2DC9}"/>
          </ac:spMkLst>
        </pc:spChg>
        <pc:spChg chg="add mod ord">
          <ac:chgData name="baris oguz" userId="b2f6407021882ee1" providerId="LiveId" clId="{6DFD3514-3DFC-4C97-9916-98338E4C9316}" dt="2025-11-04T09:33:42.009" v="3967" actId="20577"/>
          <ac:spMkLst>
            <pc:docMk/>
            <pc:sldMk cId="358595051" sldId="1355"/>
            <ac:spMk id="10" creationId="{5EDF642D-F831-A103-AE62-6065519E1B3C}"/>
          </ac:spMkLst>
        </pc:spChg>
        <pc:spChg chg="mod">
          <ac:chgData name="baris oguz" userId="b2f6407021882ee1" providerId="LiveId" clId="{6DFD3514-3DFC-4C97-9916-98338E4C9316}" dt="2025-11-04T09:33:34.915" v="3960" actId="2711"/>
          <ac:spMkLst>
            <pc:docMk/>
            <pc:sldMk cId="358595051" sldId="1355"/>
            <ac:spMk id="72707" creationId="{00000000-0000-0000-0000-000000000000}"/>
          </ac:spMkLst>
        </pc:spChg>
        <pc:spChg chg="mod">
          <ac:chgData name="baris oguz" userId="b2f6407021882ee1" providerId="LiveId" clId="{6DFD3514-3DFC-4C97-9916-98338E4C9316}" dt="2025-11-04T09:33:34.915" v="3960" actId="2711"/>
          <ac:spMkLst>
            <pc:docMk/>
            <pc:sldMk cId="358595051" sldId="1355"/>
            <ac:spMk id="72708" creationId="{00000000-0000-0000-0000-000000000000}"/>
          </ac:spMkLst>
        </pc:spChg>
        <pc:spChg chg="mod">
          <ac:chgData name="baris oguz" userId="b2f6407021882ee1" providerId="LiveId" clId="{6DFD3514-3DFC-4C97-9916-98338E4C9316}" dt="2025-11-04T09:33:34.915" v="3960" actId="2711"/>
          <ac:spMkLst>
            <pc:docMk/>
            <pc:sldMk cId="358595051" sldId="1355"/>
            <ac:spMk id="72709" creationId="{00000000-0000-0000-0000-000000000000}"/>
          </ac:spMkLst>
        </pc:spChg>
        <pc:spChg chg="mod">
          <ac:chgData name="baris oguz" userId="b2f6407021882ee1" providerId="LiveId" clId="{6DFD3514-3DFC-4C97-9916-98338E4C9316}" dt="2025-11-04T09:33:34.915" v="3960" actId="2711"/>
          <ac:spMkLst>
            <pc:docMk/>
            <pc:sldMk cId="358595051" sldId="1355"/>
            <ac:spMk id="72710" creationId="{00000000-0000-0000-0000-000000000000}"/>
          </ac:spMkLst>
        </pc:spChg>
        <pc:spChg chg="mod">
          <ac:chgData name="baris oguz" userId="b2f6407021882ee1" providerId="LiveId" clId="{6DFD3514-3DFC-4C97-9916-98338E4C9316}" dt="2025-11-04T09:33:34.915" v="3960" actId="2711"/>
          <ac:spMkLst>
            <pc:docMk/>
            <pc:sldMk cId="358595051" sldId="1355"/>
            <ac:spMk id="72712" creationId="{00000000-0000-0000-0000-000000000000}"/>
          </ac:spMkLst>
        </pc:spChg>
        <pc:spChg chg="mod">
          <ac:chgData name="baris oguz" userId="b2f6407021882ee1" providerId="LiveId" clId="{6DFD3514-3DFC-4C97-9916-98338E4C9316}" dt="2025-11-04T09:33:34.915" v="3960" actId="2711"/>
          <ac:spMkLst>
            <pc:docMk/>
            <pc:sldMk cId="358595051" sldId="1355"/>
            <ac:spMk id="2597890" creationId="{00000000-0000-0000-0000-000000000000}"/>
          </ac:spMkLst>
        </pc:spChg>
        <pc:spChg chg="mod">
          <ac:chgData name="baris oguz" userId="b2f6407021882ee1" providerId="LiveId" clId="{6DFD3514-3DFC-4C97-9916-98338E4C9316}" dt="2025-11-04T09:33:34.915" v="3960" actId="2711"/>
          <ac:spMkLst>
            <pc:docMk/>
            <pc:sldMk cId="358595051" sldId="1355"/>
            <ac:spMk id="2597895" creationId="{00000000-0000-0000-0000-000000000000}"/>
          </ac:spMkLst>
        </pc:spChg>
        <pc:spChg chg="mod">
          <ac:chgData name="baris oguz" userId="b2f6407021882ee1" providerId="LiveId" clId="{6DFD3514-3DFC-4C97-9916-98338E4C9316}" dt="2025-11-04T09:33:34.915" v="3960" actId="2711"/>
          <ac:spMkLst>
            <pc:docMk/>
            <pc:sldMk cId="358595051" sldId="1355"/>
            <ac:spMk id="2597897" creationId="{00000000-0000-0000-0000-000000000000}"/>
          </ac:spMkLst>
        </pc:spChg>
        <pc:picChg chg="add mod">
          <ac:chgData name="baris oguz" userId="b2f6407021882ee1" providerId="LiveId" clId="{6DFD3514-3DFC-4C97-9916-98338E4C9316}" dt="2025-11-04T09:31:03.115" v="3947" actId="1076"/>
          <ac:picMkLst>
            <pc:docMk/>
            <pc:sldMk cId="358595051" sldId="1355"/>
            <ac:picMk id="9218" creationId="{002A1432-284C-6CCF-ADD8-4E94B5E8948D}"/>
          </ac:picMkLst>
        </pc:picChg>
      </pc:sldChg>
      <pc:sldChg chg="addSp delSp modSp add del mod modClrScheme chgLayout">
        <pc:chgData name="baris oguz" userId="b2f6407021882ee1" providerId="LiveId" clId="{6DFD3514-3DFC-4C97-9916-98338E4C9316}" dt="2025-11-04T09:34:00.046" v="3969" actId="478"/>
        <pc:sldMkLst>
          <pc:docMk/>
          <pc:sldMk cId="2566339580" sldId="1356"/>
        </pc:sldMkLst>
        <pc:spChg chg="mod ord">
          <ac:chgData name="baris oguz" userId="b2f6407021882ee1" providerId="LiveId" clId="{6DFD3514-3DFC-4C97-9916-98338E4C9316}" dt="2025-10-29T10:07:19.219" v="2213" actId="700"/>
          <ac:spMkLst>
            <pc:docMk/>
            <pc:sldMk cId="2566339580" sldId="1356"/>
            <ac:spMk id="4" creationId="{BC044819-31D4-BD57-DAA4-400C7B2FF01B}"/>
          </ac:spMkLst>
        </pc:spChg>
        <pc:spChg chg="del">
          <ac:chgData name="baris oguz" userId="b2f6407021882ee1" providerId="LiveId" clId="{6DFD3514-3DFC-4C97-9916-98338E4C9316}" dt="2025-11-04T09:34:00.046" v="3969" actId="478"/>
          <ac:spMkLst>
            <pc:docMk/>
            <pc:sldMk cId="2566339580" sldId="1356"/>
            <ac:spMk id="73730" creationId="{00000000-0000-0000-0000-000000000000}"/>
          </ac:spMkLst>
        </pc:spChg>
        <pc:spChg chg="mod">
          <ac:chgData name="baris oguz" userId="b2f6407021882ee1" providerId="LiveId" clId="{6DFD3514-3DFC-4C97-9916-98338E4C9316}" dt="2025-11-04T09:33:54.698" v="3968" actId="2711"/>
          <ac:spMkLst>
            <pc:docMk/>
            <pc:sldMk cId="2566339580" sldId="1356"/>
            <ac:spMk id="73735" creationId="{00000000-0000-0000-0000-000000000000}"/>
          </ac:spMkLst>
        </pc:spChg>
        <pc:spChg chg="mod">
          <ac:chgData name="baris oguz" userId="b2f6407021882ee1" providerId="LiveId" clId="{6DFD3514-3DFC-4C97-9916-98338E4C9316}" dt="2025-11-04T09:33:54.698" v="3968" actId="2711"/>
          <ac:spMkLst>
            <pc:docMk/>
            <pc:sldMk cId="2566339580" sldId="1356"/>
            <ac:spMk id="73736" creationId="{00000000-0000-0000-0000-000000000000}"/>
          </ac:spMkLst>
        </pc:spChg>
        <pc:spChg chg="mod">
          <ac:chgData name="baris oguz" userId="b2f6407021882ee1" providerId="LiveId" clId="{6DFD3514-3DFC-4C97-9916-98338E4C9316}" dt="2025-11-04T09:33:54.698" v="3968" actId="2711"/>
          <ac:spMkLst>
            <pc:docMk/>
            <pc:sldMk cId="2566339580" sldId="1356"/>
            <ac:spMk id="73740" creationId="{00000000-0000-0000-0000-000000000000}"/>
          </ac:spMkLst>
        </pc:spChg>
        <pc:spChg chg="mod">
          <ac:chgData name="baris oguz" userId="b2f6407021882ee1" providerId="LiveId" clId="{6DFD3514-3DFC-4C97-9916-98338E4C9316}" dt="2025-11-04T09:33:54.698" v="3968" actId="2711"/>
          <ac:spMkLst>
            <pc:docMk/>
            <pc:sldMk cId="2566339580" sldId="1356"/>
            <ac:spMk id="73744" creationId="{00000000-0000-0000-0000-000000000000}"/>
          </ac:spMkLst>
        </pc:spChg>
        <pc:spChg chg="mod">
          <ac:chgData name="baris oguz" userId="b2f6407021882ee1" providerId="LiveId" clId="{6DFD3514-3DFC-4C97-9916-98338E4C9316}" dt="2025-11-04T09:33:54.698" v="3968" actId="2711"/>
          <ac:spMkLst>
            <pc:docMk/>
            <pc:sldMk cId="2566339580" sldId="1356"/>
            <ac:spMk id="73745" creationId="{00000000-0000-0000-0000-000000000000}"/>
          </ac:spMkLst>
        </pc:spChg>
        <pc:spChg chg="mod">
          <ac:chgData name="baris oguz" userId="b2f6407021882ee1" providerId="LiveId" clId="{6DFD3514-3DFC-4C97-9916-98338E4C9316}" dt="2025-11-04T09:33:54.698" v="3968" actId="2711"/>
          <ac:spMkLst>
            <pc:docMk/>
            <pc:sldMk cId="2566339580" sldId="1356"/>
            <ac:spMk id="73750" creationId="{00000000-0000-0000-0000-000000000000}"/>
          </ac:spMkLst>
        </pc:spChg>
        <pc:spChg chg="mod">
          <ac:chgData name="baris oguz" userId="b2f6407021882ee1" providerId="LiveId" clId="{6DFD3514-3DFC-4C97-9916-98338E4C9316}" dt="2025-11-04T09:33:54.698" v="3968" actId="2711"/>
          <ac:spMkLst>
            <pc:docMk/>
            <pc:sldMk cId="2566339580" sldId="1356"/>
            <ac:spMk id="73764" creationId="{00000000-0000-0000-0000-000000000000}"/>
          </ac:spMkLst>
        </pc:spChg>
        <pc:spChg chg="mod">
          <ac:chgData name="baris oguz" userId="b2f6407021882ee1" providerId="LiveId" clId="{6DFD3514-3DFC-4C97-9916-98338E4C9316}" dt="2025-11-04T09:33:54.698" v="3968" actId="2711"/>
          <ac:spMkLst>
            <pc:docMk/>
            <pc:sldMk cId="2566339580" sldId="1356"/>
            <ac:spMk id="73768" creationId="{00000000-0000-0000-0000-000000000000}"/>
          </ac:spMkLst>
        </pc:spChg>
        <pc:spChg chg="mod">
          <ac:chgData name="baris oguz" userId="b2f6407021882ee1" providerId="LiveId" clId="{6DFD3514-3DFC-4C97-9916-98338E4C9316}" dt="2025-11-04T09:33:54.698" v="3968" actId="2711"/>
          <ac:spMkLst>
            <pc:docMk/>
            <pc:sldMk cId="2566339580" sldId="1356"/>
            <ac:spMk id="73774" creationId="{00000000-0000-0000-0000-000000000000}"/>
          </ac:spMkLst>
        </pc:spChg>
        <pc:spChg chg="mod">
          <ac:chgData name="baris oguz" userId="b2f6407021882ee1" providerId="LiveId" clId="{6DFD3514-3DFC-4C97-9916-98338E4C9316}" dt="2025-11-04T09:33:54.698" v="3968" actId="2711"/>
          <ac:spMkLst>
            <pc:docMk/>
            <pc:sldMk cId="2566339580" sldId="1356"/>
            <ac:spMk id="73781" creationId="{00000000-0000-0000-0000-000000000000}"/>
          </ac:spMkLst>
        </pc:spChg>
        <pc:spChg chg="mod ord">
          <ac:chgData name="baris oguz" userId="b2f6407021882ee1" providerId="LiveId" clId="{6DFD3514-3DFC-4C97-9916-98338E4C9316}" dt="2025-10-29T10:07:19.219" v="2213" actId="700"/>
          <ac:spMkLst>
            <pc:docMk/>
            <pc:sldMk cId="2566339580" sldId="1356"/>
            <ac:spMk id="73793" creationId="{00000000-0000-0000-0000-000000000000}"/>
          </ac:spMkLst>
        </pc:spChg>
        <pc:picChg chg="add mod">
          <ac:chgData name="baris oguz" userId="b2f6407021882ee1" providerId="LiveId" clId="{6DFD3514-3DFC-4C97-9916-98338E4C9316}" dt="2025-11-04T09:31:50.234" v="3950" actId="18131"/>
          <ac:picMkLst>
            <pc:docMk/>
            <pc:sldMk cId="2566339580" sldId="1356"/>
            <ac:picMk id="10242" creationId="{7C1BA7B6-50F7-5AB6-0324-1779D67A092D}"/>
          </ac:picMkLst>
        </pc:picChg>
      </pc:sldChg>
      <pc:sldChg chg="addSp delSp modSp add del mod modClrScheme chgLayout">
        <pc:chgData name="baris oguz" userId="b2f6407021882ee1" providerId="LiveId" clId="{6DFD3514-3DFC-4C97-9916-98338E4C9316}" dt="2025-11-04T09:48:39.435" v="4000" actId="1076"/>
        <pc:sldMkLst>
          <pc:docMk/>
          <pc:sldMk cId="1563851515" sldId="1358"/>
        </pc:sldMkLst>
        <pc:spChg chg="mod ord">
          <ac:chgData name="baris oguz" userId="b2f6407021882ee1" providerId="LiveId" clId="{6DFD3514-3DFC-4C97-9916-98338E4C9316}" dt="2025-11-04T09:45:34.048" v="3971" actId="2711"/>
          <ac:spMkLst>
            <pc:docMk/>
            <pc:sldMk cId="1563851515" sldId="1358"/>
            <ac:spMk id="2" creationId="{920CAD72-B51A-D1F4-DD62-91F26560D4C8}"/>
          </ac:spMkLst>
        </pc:spChg>
        <pc:spChg chg="add mod">
          <ac:chgData name="baris oguz" userId="b2f6407021882ee1" providerId="LiveId" clId="{6DFD3514-3DFC-4C97-9916-98338E4C9316}" dt="2025-11-04T09:46:08.035" v="3978" actId="207"/>
          <ac:spMkLst>
            <pc:docMk/>
            <pc:sldMk cId="1563851515" sldId="1358"/>
            <ac:spMk id="3" creationId="{94AA4795-BD5B-875B-1E4F-A5C62994B1F7}"/>
          </ac:spMkLst>
        </pc:spChg>
        <pc:spChg chg="mod ord">
          <ac:chgData name="baris oguz" userId="b2f6407021882ee1" providerId="LiveId" clId="{6DFD3514-3DFC-4C97-9916-98338E4C9316}" dt="2025-10-29T10:07:41.550" v="2217" actId="700"/>
          <ac:spMkLst>
            <pc:docMk/>
            <pc:sldMk cId="1563851515" sldId="1358"/>
            <ac:spMk id="4" creationId="{C77DD214-B0AB-636B-A06F-2F923D942BA8}"/>
          </ac:spMkLst>
        </pc:spChg>
        <pc:spChg chg="add mod">
          <ac:chgData name="baris oguz" userId="b2f6407021882ee1" providerId="LiveId" clId="{6DFD3514-3DFC-4C97-9916-98338E4C9316}" dt="2025-11-04T09:46:47.677" v="3979" actId="207"/>
          <ac:spMkLst>
            <pc:docMk/>
            <pc:sldMk cId="1563851515" sldId="1358"/>
            <ac:spMk id="5" creationId="{39EDA984-3ADE-BA27-3F33-B297CB19D971}"/>
          </ac:spMkLst>
        </pc:spChg>
        <pc:spChg chg="add mod">
          <ac:chgData name="baris oguz" userId="b2f6407021882ee1" providerId="LiveId" clId="{6DFD3514-3DFC-4C97-9916-98338E4C9316}" dt="2025-11-04T09:46:08.035" v="3978" actId="207"/>
          <ac:spMkLst>
            <pc:docMk/>
            <pc:sldMk cId="1563851515" sldId="1358"/>
            <ac:spMk id="6" creationId="{EFBDA57F-B598-9AD8-9DCC-A47F2374CB73}"/>
          </ac:spMkLst>
        </pc:spChg>
        <pc:spChg chg="add mod ord">
          <ac:chgData name="baris oguz" userId="b2f6407021882ee1" providerId="LiveId" clId="{6DFD3514-3DFC-4C97-9916-98338E4C9316}" dt="2025-11-04T09:47:12.607" v="3981" actId="167"/>
          <ac:spMkLst>
            <pc:docMk/>
            <pc:sldMk cId="1563851515" sldId="1358"/>
            <ac:spMk id="7" creationId="{9BEC5980-1D1C-CA3A-3063-15F495446F8E}"/>
          </ac:spMkLst>
        </pc:spChg>
        <pc:spChg chg="add mod ord">
          <ac:chgData name="baris oguz" userId="b2f6407021882ee1" providerId="LiveId" clId="{6DFD3514-3DFC-4C97-9916-98338E4C9316}" dt="2025-10-29T10:07:52.387" v="2220"/>
          <ac:spMkLst>
            <pc:docMk/>
            <pc:sldMk cId="1563851515" sldId="1358"/>
            <ac:spMk id="11" creationId="{D8334442-BEDB-ED21-31EB-D2E6875BA91A}"/>
          </ac:spMkLst>
        </pc:spChg>
        <pc:spChg chg="mod">
          <ac:chgData name="baris oguz" userId="b2f6407021882ee1" providerId="LiveId" clId="{6DFD3514-3DFC-4C97-9916-98338E4C9316}" dt="2025-11-04T09:45:34.048" v="3971" actId="2711"/>
          <ac:spMkLst>
            <pc:docMk/>
            <pc:sldMk cId="1563851515" sldId="1358"/>
            <ac:spMk id="78855" creationId="{00000000-0000-0000-0000-000000000000}"/>
          </ac:spMkLst>
        </pc:spChg>
        <pc:spChg chg="mod">
          <ac:chgData name="baris oguz" userId="b2f6407021882ee1" providerId="LiveId" clId="{6DFD3514-3DFC-4C97-9916-98338E4C9316}" dt="2025-11-04T09:45:34.048" v="3971" actId="2711"/>
          <ac:spMkLst>
            <pc:docMk/>
            <pc:sldMk cId="1563851515" sldId="1358"/>
            <ac:spMk id="78856" creationId="{00000000-0000-0000-0000-000000000000}"/>
          </ac:spMkLst>
        </pc:spChg>
        <pc:spChg chg="mod">
          <ac:chgData name="baris oguz" userId="b2f6407021882ee1" providerId="LiveId" clId="{6DFD3514-3DFC-4C97-9916-98338E4C9316}" dt="2025-11-04T09:45:34.048" v="3971" actId="2711"/>
          <ac:spMkLst>
            <pc:docMk/>
            <pc:sldMk cId="1563851515" sldId="1358"/>
            <ac:spMk id="78857" creationId="{00000000-0000-0000-0000-000000000000}"/>
          </ac:spMkLst>
        </pc:spChg>
        <pc:spChg chg="mod">
          <ac:chgData name="baris oguz" userId="b2f6407021882ee1" providerId="LiveId" clId="{6DFD3514-3DFC-4C97-9916-98338E4C9316}" dt="2025-11-04T09:45:34.048" v="3971" actId="2711"/>
          <ac:spMkLst>
            <pc:docMk/>
            <pc:sldMk cId="1563851515" sldId="1358"/>
            <ac:spMk id="78860" creationId="{00000000-0000-0000-0000-000000000000}"/>
          </ac:spMkLst>
        </pc:spChg>
        <pc:spChg chg="mod">
          <ac:chgData name="baris oguz" userId="b2f6407021882ee1" providerId="LiveId" clId="{6DFD3514-3DFC-4C97-9916-98338E4C9316}" dt="2025-11-04T09:45:34.048" v="3971" actId="2711"/>
          <ac:spMkLst>
            <pc:docMk/>
            <pc:sldMk cId="1563851515" sldId="1358"/>
            <ac:spMk id="78863" creationId="{00000000-0000-0000-0000-000000000000}"/>
          </ac:spMkLst>
        </pc:spChg>
        <pc:spChg chg="mod">
          <ac:chgData name="baris oguz" userId="b2f6407021882ee1" providerId="LiveId" clId="{6DFD3514-3DFC-4C97-9916-98338E4C9316}" dt="2025-11-04T09:45:34.048" v="3971" actId="2711"/>
          <ac:spMkLst>
            <pc:docMk/>
            <pc:sldMk cId="1563851515" sldId="1358"/>
            <ac:spMk id="78864" creationId="{00000000-0000-0000-0000-000000000000}"/>
          </ac:spMkLst>
        </pc:spChg>
        <pc:spChg chg="mod">
          <ac:chgData name="baris oguz" userId="b2f6407021882ee1" providerId="LiveId" clId="{6DFD3514-3DFC-4C97-9916-98338E4C9316}" dt="2025-11-04T09:45:34.048" v="3971" actId="2711"/>
          <ac:spMkLst>
            <pc:docMk/>
            <pc:sldMk cId="1563851515" sldId="1358"/>
            <ac:spMk id="78866" creationId="{00000000-0000-0000-0000-000000000000}"/>
          </ac:spMkLst>
        </pc:spChg>
        <pc:spChg chg="mod">
          <ac:chgData name="baris oguz" userId="b2f6407021882ee1" providerId="LiveId" clId="{6DFD3514-3DFC-4C97-9916-98338E4C9316}" dt="2025-11-04T09:45:34.048" v="3971" actId="2711"/>
          <ac:spMkLst>
            <pc:docMk/>
            <pc:sldMk cId="1563851515" sldId="1358"/>
            <ac:spMk id="78867" creationId="{00000000-0000-0000-0000-000000000000}"/>
          </ac:spMkLst>
        </pc:spChg>
        <pc:spChg chg="mod">
          <ac:chgData name="baris oguz" userId="b2f6407021882ee1" providerId="LiveId" clId="{6DFD3514-3DFC-4C97-9916-98338E4C9316}" dt="2025-11-04T09:45:34.048" v="3971" actId="2711"/>
          <ac:spMkLst>
            <pc:docMk/>
            <pc:sldMk cId="1563851515" sldId="1358"/>
            <ac:spMk id="78869" creationId="{00000000-0000-0000-0000-000000000000}"/>
          </ac:spMkLst>
        </pc:spChg>
        <pc:picChg chg="add mod">
          <ac:chgData name="baris oguz" userId="b2f6407021882ee1" providerId="LiveId" clId="{6DFD3514-3DFC-4C97-9916-98338E4C9316}" dt="2025-11-04T09:48:39.435" v="4000" actId="1076"/>
          <ac:picMkLst>
            <pc:docMk/>
            <pc:sldMk cId="1563851515" sldId="1358"/>
            <ac:picMk id="12290" creationId="{14DDFE54-3D45-8221-CE76-FBDCB4DB3477}"/>
          </ac:picMkLst>
        </pc:picChg>
      </pc:sldChg>
      <pc:sldChg chg="addSp delSp modSp add del mod modClrScheme modAnim chgLayout">
        <pc:chgData name="baris oguz" userId="b2f6407021882ee1" providerId="LiveId" clId="{6DFD3514-3DFC-4C97-9916-98338E4C9316}" dt="2025-10-29T13:28:58.337" v="3262" actId="700"/>
        <pc:sldMkLst>
          <pc:docMk/>
          <pc:sldMk cId="1960170937" sldId="1444"/>
        </pc:sldMkLst>
        <pc:spChg chg="mod">
          <ac:chgData name="baris oguz" userId="b2f6407021882ee1" providerId="LiveId" clId="{6DFD3514-3DFC-4C97-9916-98338E4C9316}" dt="2025-10-29T13:23:34.158" v="3217" actId="1076"/>
          <ac:spMkLst>
            <pc:docMk/>
            <pc:sldMk cId="1960170937" sldId="1444"/>
            <ac:spMk id="3" creationId="{00000000-0000-0000-0000-000000000000}"/>
          </ac:spMkLst>
        </pc:spChg>
        <pc:spChg chg="mod">
          <ac:chgData name="baris oguz" userId="b2f6407021882ee1" providerId="LiveId" clId="{6DFD3514-3DFC-4C97-9916-98338E4C9316}" dt="2025-10-29T13:23:34.158" v="3217" actId="1076"/>
          <ac:spMkLst>
            <pc:docMk/>
            <pc:sldMk cId="1960170937" sldId="1444"/>
            <ac:spMk id="4" creationId="{00000000-0000-0000-0000-000000000000}"/>
          </ac:spMkLst>
        </pc:spChg>
        <pc:spChg chg="mod">
          <ac:chgData name="baris oguz" userId="b2f6407021882ee1" providerId="LiveId" clId="{6DFD3514-3DFC-4C97-9916-98338E4C9316}" dt="2025-10-29T13:24:31.866" v="3228" actId="207"/>
          <ac:spMkLst>
            <pc:docMk/>
            <pc:sldMk cId="1960170937" sldId="1444"/>
            <ac:spMk id="5" creationId="{00000000-0000-0000-0000-000000000000}"/>
          </ac:spMkLst>
        </pc:spChg>
        <pc:spChg chg="mod">
          <ac:chgData name="baris oguz" userId="b2f6407021882ee1" providerId="LiveId" clId="{6DFD3514-3DFC-4C97-9916-98338E4C9316}" dt="2025-10-29T13:24:41.093" v="3229" actId="207"/>
          <ac:spMkLst>
            <pc:docMk/>
            <pc:sldMk cId="1960170937" sldId="1444"/>
            <ac:spMk id="6" creationId="{00000000-0000-0000-0000-000000000000}"/>
          </ac:spMkLst>
        </pc:spChg>
        <pc:spChg chg="mod">
          <ac:chgData name="baris oguz" userId="b2f6407021882ee1" providerId="LiveId" clId="{6DFD3514-3DFC-4C97-9916-98338E4C9316}" dt="2025-10-29T13:25:43.759" v="3251" actId="1076"/>
          <ac:spMkLst>
            <pc:docMk/>
            <pc:sldMk cId="1960170937" sldId="1444"/>
            <ac:spMk id="7" creationId="{00000000-0000-0000-0000-000000000000}"/>
          </ac:spMkLst>
        </pc:spChg>
        <pc:spChg chg="mod">
          <ac:chgData name="baris oguz" userId="b2f6407021882ee1" providerId="LiveId" clId="{6DFD3514-3DFC-4C97-9916-98338E4C9316}" dt="2025-10-29T13:23:37.773" v="3218" actId="1076"/>
          <ac:spMkLst>
            <pc:docMk/>
            <pc:sldMk cId="1960170937" sldId="1444"/>
            <ac:spMk id="8" creationId="{00000000-0000-0000-0000-000000000000}"/>
          </ac:spMkLst>
        </pc:spChg>
        <pc:spChg chg="mod">
          <ac:chgData name="baris oguz" userId="b2f6407021882ee1" providerId="LiveId" clId="{6DFD3514-3DFC-4C97-9916-98338E4C9316}" dt="2025-10-29T13:27:08.408" v="3252" actId="14100"/>
          <ac:spMkLst>
            <pc:docMk/>
            <pc:sldMk cId="1960170937" sldId="1444"/>
            <ac:spMk id="9" creationId="{00000000-0000-0000-0000-000000000000}"/>
          </ac:spMkLst>
        </pc:spChg>
        <pc:spChg chg="mod ord">
          <ac:chgData name="baris oguz" userId="b2f6407021882ee1" providerId="LiveId" clId="{6DFD3514-3DFC-4C97-9916-98338E4C9316}" dt="2025-10-29T13:28:58.337" v="3262" actId="700"/>
          <ac:spMkLst>
            <pc:docMk/>
            <pc:sldMk cId="1960170937" sldId="1444"/>
            <ac:spMk id="13" creationId="{00000000-0000-0000-0000-000000000000}"/>
          </ac:spMkLst>
        </pc:spChg>
        <pc:spChg chg="mod ord">
          <ac:chgData name="baris oguz" userId="b2f6407021882ee1" providerId="LiveId" clId="{6DFD3514-3DFC-4C97-9916-98338E4C9316}" dt="2025-10-29T13:28:58.337" v="3262" actId="700"/>
          <ac:spMkLst>
            <pc:docMk/>
            <pc:sldMk cId="1960170937" sldId="1444"/>
            <ac:spMk id="15" creationId="{15C508CF-8397-C3E0-500A-B404215C0DF3}"/>
          </ac:spMkLst>
        </pc:spChg>
        <pc:spChg chg="add mod ord">
          <ac:chgData name="baris oguz" userId="b2f6407021882ee1" providerId="LiveId" clId="{6DFD3514-3DFC-4C97-9916-98338E4C9316}" dt="2025-10-29T13:28:58.337" v="3262" actId="700"/>
          <ac:spMkLst>
            <pc:docMk/>
            <pc:sldMk cId="1960170937" sldId="1444"/>
            <ac:spMk id="22" creationId="{96F9306C-6169-0C3D-AF81-F2BB3EA9F5FB}"/>
          </ac:spMkLst>
        </pc:spChg>
        <pc:picChg chg="mod">
          <ac:chgData name="baris oguz" userId="b2f6407021882ee1" providerId="LiveId" clId="{6DFD3514-3DFC-4C97-9916-98338E4C9316}" dt="2025-10-29T13:23:34.158" v="3217" actId="1076"/>
          <ac:picMkLst>
            <pc:docMk/>
            <pc:sldMk cId="1960170937" sldId="1444"/>
            <ac:picMk id="2" creationId="{00000000-0000-0000-0000-000000000000}"/>
          </ac:picMkLst>
        </pc:picChg>
      </pc:sldChg>
      <pc:sldChg chg="addSp delSp modSp add del mod modClrScheme chgLayout">
        <pc:chgData name="baris oguz" userId="b2f6407021882ee1" providerId="LiveId" clId="{6DFD3514-3DFC-4C97-9916-98338E4C9316}" dt="2025-10-29T13:29:01.530" v="3263" actId="700"/>
        <pc:sldMkLst>
          <pc:docMk/>
          <pc:sldMk cId="4137970216" sldId="1445"/>
        </pc:sldMkLst>
        <pc:spChg chg="mod">
          <ac:chgData name="baris oguz" userId="b2f6407021882ee1" providerId="LiveId" clId="{6DFD3514-3DFC-4C97-9916-98338E4C9316}" dt="2025-10-29T13:27:27.788" v="3254" actId="2711"/>
          <ac:spMkLst>
            <pc:docMk/>
            <pc:sldMk cId="4137970216" sldId="1445"/>
            <ac:spMk id="3" creationId="{00000000-0000-0000-0000-000000000000}"/>
          </ac:spMkLst>
        </pc:spChg>
        <pc:spChg chg="mod">
          <ac:chgData name="baris oguz" userId="b2f6407021882ee1" providerId="LiveId" clId="{6DFD3514-3DFC-4C97-9916-98338E4C9316}" dt="2025-10-29T13:27:27.788" v="3254" actId="2711"/>
          <ac:spMkLst>
            <pc:docMk/>
            <pc:sldMk cId="4137970216" sldId="1445"/>
            <ac:spMk id="5" creationId="{00000000-0000-0000-0000-000000000000}"/>
          </ac:spMkLst>
        </pc:spChg>
        <pc:spChg chg="mod">
          <ac:chgData name="baris oguz" userId="b2f6407021882ee1" providerId="LiveId" clId="{6DFD3514-3DFC-4C97-9916-98338E4C9316}" dt="2025-10-29T13:27:27.788" v="3254" actId="2711"/>
          <ac:spMkLst>
            <pc:docMk/>
            <pc:sldMk cId="4137970216" sldId="1445"/>
            <ac:spMk id="9" creationId="{00000000-0000-0000-0000-000000000000}"/>
          </ac:spMkLst>
        </pc:spChg>
        <pc:spChg chg="mod">
          <ac:chgData name="baris oguz" userId="b2f6407021882ee1" providerId="LiveId" clId="{6DFD3514-3DFC-4C97-9916-98338E4C9316}" dt="2025-10-29T13:27:27.788" v="3254" actId="2711"/>
          <ac:spMkLst>
            <pc:docMk/>
            <pc:sldMk cId="4137970216" sldId="1445"/>
            <ac:spMk id="12" creationId="{00000000-0000-0000-0000-000000000000}"/>
          </ac:spMkLst>
        </pc:spChg>
        <pc:spChg chg="mod">
          <ac:chgData name="baris oguz" userId="b2f6407021882ee1" providerId="LiveId" clId="{6DFD3514-3DFC-4C97-9916-98338E4C9316}" dt="2025-10-29T13:27:27.788" v="3254" actId="2711"/>
          <ac:spMkLst>
            <pc:docMk/>
            <pc:sldMk cId="4137970216" sldId="1445"/>
            <ac:spMk id="13" creationId="{00000000-0000-0000-0000-000000000000}"/>
          </ac:spMkLst>
        </pc:spChg>
        <pc:spChg chg="mod">
          <ac:chgData name="baris oguz" userId="b2f6407021882ee1" providerId="LiveId" clId="{6DFD3514-3DFC-4C97-9916-98338E4C9316}" dt="2025-10-29T13:27:27.788" v="3254" actId="2711"/>
          <ac:spMkLst>
            <pc:docMk/>
            <pc:sldMk cId="4137970216" sldId="1445"/>
            <ac:spMk id="20" creationId="{00000000-0000-0000-0000-000000000000}"/>
          </ac:spMkLst>
        </pc:spChg>
        <pc:spChg chg="mod">
          <ac:chgData name="baris oguz" userId="b2f6407021882ee1" providerId="LiveId" clId="{6DFD3514-3DFC-4C97-9916-98338E4C9316}" dt="2025-10-29T13:27:27.788" v="3254" actId="2711"/>
          <ac:spMkLst>
            <pc:docMk/>
            <pc:sldMk cId="4137970216" sldId="1445"/>
            <ac:spMk id="21" creationId="{00000000-0000-0000-0000-000000000000}"/>
          </ac:spMkLst>
        </pc:spChg>
        <pc:spChg chg="mod">
          <ac:chgData name="baris oguz" userId="b2f6407021882ee1" providerId="LiveId" clId="{6DFD3514-3DFC-4C97-9916-98338E4C9316}" dt="2025-10-29T13:27:27.788" v="3254" actId="2711"/>
          <ac:spMkLst>
            <pc:docMk/>
            <pc:sldMk cId="4137970216" sldId="1445"/>
            <ac:spMk id="23" creationId="{00000000-0000-0000-0000-000000000000}"/>
          </ac:spMkLst>
        </pc:spChg>
        <pc:spChg chg="mod ord">
          <ac:chgData name="baris oguz" userId="b2f6407021882ee1" providerId="LiveId" clId="{6DFD3514-3DFC-4C97-9916-98338E4C9316}" dt="2025-10-29T13:29:01.530" v="3263" actId="700"/>
          <ac:spMkLst>
            <pc:docMk/>
            <pc:sldMk cId="4137970216" sldId="1445"/>
            <ac:spMk id="24" creationId="{00000000-0000-0000-0000-000000000000}"/>
          </ac:spMkLst>
        </pc:spChg>
        <pc:spChg chg="mod ord">
          <ac:chgData name="baris oguz" userId="b2f6407021882ee1" providerId="LiveId" clId="{6DFD3514-3DFC-4C97-9916-98338E4C9316}" dt="2025-10-29T13:29:01.530" v="3263" actId="700"/>
          <ac:spMkLst>
            <pc:docMk/>
            <pc:sldMk cId="4137970216" sldId="1445"/>
            <ac:spMk id="26" creationId="{A505110F-A7BB-2D86-E236-13F65A5FB02C}"/>
          </ac:spMkLst>
        </pc:spChg>
        <pc:spChg chg="add mod ord">
          <ac:chgData name="baris oguz" userId="b2f6407021882ee1" providerId="LiveId" clId="{6DFD3514-3DFC-4C97-9916-98338E4C9316}" dt="2025-10-29T13:29:01.530" v="3263" actId="700"/>
          <ac:spMkLst>
            <pc:docMk/>
            <pc:sldMk cId="4137970216" sldId="1445"/>
            <ac:spMk id="33" creationId="{7DDD573A-7E78-8758-5EB7-E58931FE912A}"/>
          </ac:spMkLst>
        </pc:spChg>
      </pc:sldChg>
      <pc:sldChg chg="addSp delSp modSp add del mod modClrScheme chgLayout">
        <pc:chgData name="baris oguz" userId="b2f6407021882ee1" providerId="LiveId" clId="{6DFD3514-3DFC-4C97-9916-98338E4C9316}" dt="2025-10-29T13:29:04.531" v="3264" actId="700"/>
        <pc:sldMkLst>
          <pc:docMk/>
          <pc:sldMk cId="3801556648" sldId="1447"/>
        </pc:sldMkLst>
        <pc:spChg chg="mod ord">
          <ac:chgData name="baris oguz" userId="b2f6407021882ee1" providerId="LiveId" clId="{6DFD3514-3DFC-4C97-9916-98338E4C9316}" dt="2025-10-29T13:29:04.531" v="3264" actId="700"/>
          <ac:spMkLst>
            <pc:docMk/>
            <pc:sldMk cId="3801556648" sldId="1447"/>
            <ac:spMk id="2" creationId="{00000000-0000-0000-0000-000000000000}"/>
          </ac:spMkLst>
        </pc:spChg>
        <pc:spChg chg="mod">
          <ac:chgData name="baris oguz" userId="b2f6407021882ee1" providerId="LiveId" clId="{6DFD3514-3DFC-4C97-9916-98338E4C9316}" dt="2025-10-29T13:27:47.314" v="3258" actId="1076"/>
          <ac:spMkLst>
            <pc:docMk/>
            <pc:sldMk cId="3801556648" sldId="1447"/>
            <ac:spMk id="3" creationId="{00000000-0000-0000-0000-000000000000}"/>
          </ac:spMkLst>
        </pc:spChg>
        <pc:spChg chg="add mod ord">
          <ac:chgData name="baris oguz" userId="b2f6407021882ee1" providerId="LiveId" clId="{6DFD3514-3DFC-4C97-9916-98338E4C9316}" dt="2025-10-29T13:29:04.531" v="3264" actId="700"/>
          <ac:spMkLst>
            <pc:docMk/>
            <pc:sldMk cId="3801556648" sldId="1447"/>
            <ac:spMk id="17" creationId="{C4F560E1-42E8-37D3-EA77-DD8D2AC2769B}"/>
          </ac:spMkLst>
        </pc:spChg>
        <pc:spChg chg="mod ord">
          <ac:chgData name="baris oguz" userId="b2f6407021882ee1" providerId="LiveId" clId="{6DFD3514-3DFC-4C97-9916-98338E4C9316}" dt="2025-10-29T13:29:04.531" v="3264" actId="700"/>
          <ac:spMkLst>
            <pc:docMk/>
            <pc:sldMk cId="3801556648" sldId="1447"/>
            <ac:spMk id="22" creationId="{E7C1F75D-076B-9162-AE31-CDF0FC3379B3}"/>
          </ac:spMkLst>
        </pc:spChg>
      </pc:sldChg>
      <pc:sldChg chg="addSp delSp modSp add mod modClrScheme chgLayout">
        <pc:chgData name="baris oguz" userId="b2f6407021882ee1" providerId="LiveId" clId="{6DFD3514-3DFC-4C97-9916-98338E4C9316}" dt="2025-10-28T14:16:30.940" v="1306" actId="113"/>
        <pc:sldMkLst>
          <pc:docMk/>
          <pc:sldMk cId="590898151" sldId="1452"/>
        </pc:sldMkLst>
        <pc:spChg chg="mod ord">
          <ac:chgData name="baris oguz" userId="b2f6407021882ee1" providerId="LiveId" clId="{6DFD3514-3DFC-4C97-9916-98338E4C9316}" dt="2025-10-28T14:13:20.649" v="1248" actId="700"/>
          <ac:spMkLst>
            <pc:docMk/>
            <pc:sldMk cId="590898151" sldId="1452"/>
            <ac:spMk id="2" creationId="{00000000-0000-0000-0000-000000000000}"/>
          </ac:spMkLst>
        </pc:spChg>
        <pc:spChg chg="mod ord">
          <ac:chgData name="baris oguz" userId="b2f6407021882ee1" providerId="LiveId" clId="{6DFD3514-3DFC-4C97-9916-98338E4C9316}" dt="2025-10-28T14:16:30.940" v="1306" actId="113"/>
          <ac:spMkLst>
            <pc:docMk/>
            <pc:sldMk cId="590898151" sldId="1452"/>
            <ac:spMk id="3" creationId="{00000000-0000-0000-0000-000000000000}"/>
          </ac:spMkLst>
        </pc:spChg>
        <pc:spChg chg="mod ord">
          <ac:chgData name="baris oguz" userId="b2f6407021882ee1" providerId="LiveId" clId="{6DFD3514-3DFC-4C97-9916-98338E4C9316}" dt="2025-10-28T14:13:20.649" v="1248" actId="700"/>
          <ac:spMkLst>
            <pc:docMk/>
            <pc:sldMk cId="590898151" sldId="1452"/>
            <ac:spMk id="6" creationId="{173C8E60-1E15-D37F-7C71-854C7124B7EF}"/>
          </ac:spMkLst>
        </pc:spChg>
        <pc:spChg chg="mod ord">
          <ac:chgData name="baris oguz" userId="b2f6407021882ee1" providerId="LiveId" clId="{6DFD3514-3DFC-4C97-9916-98338E4C9316}" dt="2025-10-28T14:13:34.879" v="1251" actId="1076"/>
          <ac:spMkLst>
            <pc:docMk/>
            <pc:sldMk cId="590898151" sldId="1452"/>
            <ac:spMk id="7" creationId="{00000000-0000-0000-0000-000000000000}"/>
          </ac:spMkLst>
        </pc:spChg>
      </pc:sldChg>
      <pc:sldChg chg="addSp delSp modSp add mod modClrScheme chgLayout">
        <pc:chgData name="baris oguz" userId="b2f6407021882ee1" providerId="LiveId" clId="{6DFD3514-3DFC-4C97-9916-98338E4C9316}" dt="2025-10-28T13:52:57.801" v="799" actId="465"/>
        <pc:sldMkLst>
          <pc:docMk/>
          <pc:sldMk cId="2663767883" sldId="1453"/>
        </pc:sldMkLst>
        <pc:spChg chg="mod ord">
          <ac:chgData name="baris oguz" userId="b2f6407021882ee1" providerId="LiveId" clId="{6DFD3514-3DFC-4C97-9916-98338E4C9316}" dt="2025-10-28T13:46:22.784" v="664" actId="700"/>
          <ac:spMkLst>
            <pc:docMk/>
            <pc:sldMk cId="2663767883" sldId="1453"/>
            <ac:spMk id="4" creationId="{1C86321E-449A-301A-EFA7-68B8E56656BD}"/>
          </ac:spMkLst>
        </pc:spChg>
        <pc:spChg chg="mod topLvl">
          <ac:chgData name="baris oguz" userId="b2f6407021882ee1" providerId="LiveId" clId="{6DFD3514-3DFC-4C97-9916-98338E4C9316}" dt="2025-10-28T13:51:13.363" v="716" actId="164"/>
          <ac:spMkLst>
            <pc:docMk/>
            <pc:sldMk cId="2663767883" sldId="1453"/>
            <ac:spMk id="8" creationId="{00000000-0000-0000-0000-000000000000}"/>
          </ac:spMkLst>
        </pc:spChg>
        <pc:spChg chg="mod topLvl">
          <ac:chgData name="baris oguz" userId="b2f6407021882ee1" providerId="LiveId" clId="{6DFD3514-3DFC-4C97-9916-98338E4C9316}" dt="2025-10-28T13:51:13.363" v="716" actId="164"/>
          <ac:spMkLst>
            <pc:docMk/>
            <pc:sldMk cId="2663767883" sldId="1453"/>
            <ac:spMk id="10" creationId="{00000000-0000-0000-0000-000000000000}"/>
          </ac:spMkLst>
        </pc:spChg>
        <pc:spChg chg="mod topLvl">
          <ac:chgData name="baris oguz" userId="b2f6407021882ee1" providerId="LiveId" clId="{6DFD3514-3DFC-4C97-9916-98338E4C9316}" dt="2025-10-28T13:52:15.315" v="723" actId="164"/>
          <ac:spMkLst>
            <pc:docMk/>
            <pc:sldMk cId="2663767883" sldId="1453"/>
            <ac:spMk id="11" creationId="{00000000-0000-0000-0000-000000000000}"/>
          </ac:spMkLst>
        </pc:spChg>
        <pc:spChg chg="mod topLvl">
          <ac:chgData name="baris oguz" userId="b2f6407021882ee1" providerId="LiveId" clId="{6DFD3514-3DFC-4C97-9916-98338E4C9316}" dt="2025-10-28T13:52:15.315" v="723" actId="164"/>
          <ac:spMkLst>
            <pc:docMk/>
            <pc:sldMk cId="2663767883" sldId="1453"/>
            <ac:spMk id="13" creationId="{00000000-0000-0000-0000-000000000000}"/>
          </ac:spMkLst>
        </pc:spChg>
        <pc:spChg chg="mod topLvl">
          <ac:chgData name="baris oguz" userId="b2f6407021882ee1" providerId="LiveId" clId="{6DFD3514-3DFC-4C97-9916-98338E4C9316}" dt="2025-10-28T13:52:20.446" v="724" actId="164"/>
          <ac:spMkLst>
            <pc:docMk/>
            <pc:sldMk cId="2663767883" sldId="1453"/>
            <ac:spMk id="14" creationId="{00000000-0000-0000-0000-000000000000}"/>
          </ac:spMkLst>
        </pc:spChg>
        <pc:spChg chg="mod topLvl">
          <ac:chgData name="baris oguz" userId="b2f6407021882ee1" providerId="LiveId" clId="{6DFD3514-3DFC-4C97-9916-98338E4C9316}" dt="2025-10-28T13:51:13.363" v="716" actId="164"/>
          <ac:spMkLst>
            <pc:docMk/>
            <pc:sldMk cId="2663767883" sldId="1453"/>
            <ac:spMk id="16" creationId="{00000000-0000-0000-0000-000000000000}"/>
          </ac:spMkLst>
        </pc:spChg>
        <pc:spChg chg="mod topLvl">
          <ac:chgData name="baris oguz" userId="b2f6407021882ee1" providerId="LiveId" clId="{6DFD3514-3DFC-4C97-9916-98338E4C9316}" dt="2025-10-28T13:52:20.446" v="724" actId="164"/>
          <ac:spMkLst>
            <pc:docMk/>
            <pc:sldMk cId="2663767883" sldId="1453"/>
            <ac:spMk id="17" creationId="{00000000-0000-0000-0000-000000000000}"/>
          </ac:spMkLst>
        </pc:spChg>
        <pc:spChg chg="mod topLvl">
          <ac:chgData name="baris oguz" userId="b2f6407021882ee1" providerId="LiveId" clId="{6DFD3514-3DFC-4C97-9916-98338E4C9316}" dt="2025-10-28T13:52:20.446" v="724" actId="164"/>
          <ac:spMkLst>
            <pc:docMk/>
            <pc:sldMk cId="2663767883" sldId="1453"/>
            <ac:spMk id="19" creationId="{00000000-0000-0000-0000-000000000000}"/>
          </ac:spMkLst>
        </pc:spChg>
        <pc:spChg chg="mod ord">
          <ac:chgData name="baris oguz" userId="b2f6407021882ee1" providerId="LiveId" clId="{6DFD3514-3DFC-4C97-9916-98338E4C9316}" dt="2025-10-28T13:46:22.784" v="664" actId="700"/>
          <ac:spMkLst>
            <pc:docMk/>
            <pc:sldMk cId="2663767883" sldId="1453"/>
            <ac:spMk id="22" creationId="{00000000-0000-0000-0000-000000000000}"/>
          </ac:spMkLst>
        </pc:spChg>
        <pc:spChg chg="mod ord">
          <ac:chgData name="baris oguz" userId="b2f6407021882ee1" providerId="LiveId" clId="{6DFD3514-3DFC-4C97-9916-98338E4C9316}" dt="2025-10-28T13:46:22.784" v="664" actId="700"/>
          <ac:spMkLst>
            <pc:docMk/>
            <pc:sldMk cId="2663767883" sldId="1453"/>
            <ac:spMk id="24" creationId="{00000000-0000-0000-0000-000000000000}"/>
          </ac:spMkLst>
        </pc:spChg>
        <pc:spChg chg="mod topLvl">
          <ac:chgData name="baris oguz" userId="b2f6407021882ee1" providerId="LiveId" clId="{6DFD3514-3DFC-4C97-9916-98338E4C9316}" dt="2025-10-28T13:52:15.315" v="723" actId="164"/>
          <ac:spMkLst>
            <pc:docMk/>
            <pc:sldMk cId="2663767883" sldId="1453"/>
            <ac:spMk id="25" creationId="{00000000-0000-0000-0000-000000000000}"/>
          </ac:spMkLst>
        </pc:spChg>
        <pc:grpChg chg="add mod">
          <ac:chgData name="baris oguz" userId="b2f6407021882ee1" providerId="LiveId" clId="{6DFD3514-3DFC-4C97-9916-98338E4C9316}" dt="2025-10-28T13:52:49.917" v="798" actId="552"/>
          <ac:grpSpMkLst>
            <pc:docMk/>
            <pc:sldMk cId="2663767883" sldId="1453"/>
            <ac:grpSpMk id="21" creationId="{E7F1D967-517D-AE0E-F0D0-D26D040802A1}"/>
          </ac:grpSpMkLst>
        </pc:grpChg>
        <pc:grpChg chg="add mod">
          <ac:chgData name="baris oguz" userId="b2f6407021882ee1" providerId="LiveId" clId="{6DFD3514-3DFC-4C97-9916-98338E4C9316}" dt="2025-10-28T13:52:57.801" v="799" actId="465"/>
          <ac:grpSpMkLst>
            <pc:docMk/>
            <pc:sldMk cId="2663767883" sldId="1453"/>
            <ac:grpSpMk id="23" creationId="{ADE59A4E-6636-3D8F-0874-AED9D4B2D5FF}"/>
          </ac:grpSpMkLst>
        </pc:grpChg>
        <pc:grpChg chg="add mod">
          <ac:chgData name="baris oguz" userId="b2f6407021882ee1" providerId="LiveId" clId="{6DFD3514-3DFC-4C97-9916-98338E4C9316}" dt="2025-10-28T13:52:49.917" v="798" actId="552"/>
          <ac:grpSpMkLst>
            <pc:docMk/>
            <pc:sldMk cId="2663767883" sldId="1453"/>
            <ac:grpSpMk id="27" creationId="{C53ECD3B-2A5D-98DD-32F6-D8552AEB8BF7}"/>
          </ac:grpSpMkLst>
        </pc:grpChg>
      </pc:sldChg>
      <pc:sldChg chg="addSp delSp modSp add mod modClrScheme chgLayout">
        <pc:chgData name="baris oguz" userId="b2f6407021882ee1" providerId="LiveId" clId="{6DFD3514-3DFC-4C97-9916-98338E4C9316}" dt="2025-10-28T13:53:28.503" v="802" actId="13822"/>
        <pc:sldMkLst>
          <pc:docMk/>
          <pc:sldMk cId="278840231" sldId="1454"/>
        </pc:sldMkLst>
        <pc:spChg chg="mod ord">
          <ac:chgData name="baris oguz" userId="b2f6407021882ee1" providerId="LiveId" clId="{6DFD3514-3DFC-4C97-9916-98338E4C9316}" dt="2025-10-28T13:53:11.925" v="800" actId="700"/>
          <ac:spMkLst>
            <pc:docMk/>
            <pc:sldMk cId="278840231" sldId="1454"/>
            <ac:spMk id="4" creationId="{00000000-0000-0000-0000-000000000000}"/>
          </ac:spMkLst>
        </pc:spChg>
        <pc:spChg chg="mod ord">
          <ac:chgData name="baris oguz" userId="b2f6407021882ee1" providerId="LiveId" clId="{6DFD3514-3DFC-4C97-9916-98338E4C9316}" dt="2025-10-28T13:53:11.925" v="800" actId="700"/>
          <ac:spMkLst>
            <pc:docMk/>
            <pc:sldMk cId="278840231" sldId="1454"/>
            <ac:spMk id="6" creationId="{167627B3-AD50-FFA9-26B6-B3B31DE0AEFE}"/>
          </ac:spMkLst>
        </pc:spChg>
        <pc:spChg chg="mod">
          <ac:chgData name="baris oguz" userId="b2f6407021882ee1" providerId="LiveId" clId="{6DFD3514-3DFC-4C97-9916-98338E4C9316}" dt="2025-10-28T13:53:28.503" v="802" actId="13822"/>
          <ac:spMkLst>
            <pc:docMk/>
            <pc:sldMk cId="278840231" sldId="1454"/>
            <ac:spMk id="14" creationId="{00000000-0000-0000-0000-000000000000}"/>
          </ac:spMkLst>
        </pc:spChg>
        <pc:spChg chg="mod">
          <ac:chgData name="baris oguz" userId="b2f6407021882ee1" providerId="LiveId" clId="{6DFD3514-3DFC-4C97-9916-98338E4C9316}" dt="2025-10-28T13:53:28.503" v="802" actId="13822"/>
          <ac:spMkLst>
            <pc:docMk/>
            <pc:sldMk cId="278840231" sldId="1454"/>
            <ac:spMk id="15" creationId="{00000000-0000-0000-0000-000000000000}"/>
          </ac:spMkLst>
        </pc:spChg>
        <pc:spChg chg="mod">
          <ac:chgData name="baris oguz" userId="b2f6407021882ee1" providerId="LiveId" clId="{6DFD3514-3DFC-4C97-9916-98338E4C9316}" dt="2025-10-28T13:53:28.503" v="802" actId="13822"/>
          <ac:spMkLst>
            <pc:docMk/>
            <pc:sldMk cId="278840231" sldId="1454"/>
            <ac:spMk id="16" creationId="{00000000-0000-0000-0000-000000000000}"/>
          </ac:spMkLst>
        </pc:spChg>
      </pc:sldChg>
      <pc:sldChg chg="addSp delSp modSp add mod modClrScheme chgLayout">
        <pc:chgData name="baris oguz" userId="b2f6407021882ee1" providerId="LiveId" clId="{6DFD3514-3DFC-4C97-9916-98338E4C9316}" dt="2025-10-28T14:04:12.438" v="1112" actId="207"/>
        <pc:sldMkLst>
          <pc:docMk/>
          <pc:sldMk cId="1592317203" sldId="1455"/>
        </pc:sldMkLst>
        <pc:spChg chg="mod">
          <ac:chgData name="baris oguz" userId="b2f6407021882ee1" providerId="LiveId" clId="{6DFD3514-3DFC-4C97-9916-98338E4C9316}" dt="2025-10-28T14:04:12.438" v="1112" actId="207"/>
          <ac:spMkLst>
            <pc:docMk/>
            <pc:sldMk cId="1592317203" sldId="1455"/>
            <ac:spMk id="5" creationId="{00000000-0000-0000-0000-000000000000}"/>
          </ac:spMkLst>
        </pc:spChg>
        <pc:spChg chg="mod">
          <ac:chgData name="baris oguz" userId="b2f6407021882ee1" providerId="LiveId" clId="{6DFD3514-3DFC-4C97-9916-98338E4C9316}" dt="2025-10-28T14:03:58.661" v="1110" actId="1076"/>
          <ac:spMkLst>
            <pc:docMk/>
            <pc:sldMk cId="1592317203" sldId="1455"/>
            <ac:spMk id="6" creationId="{00000000-0000-0000-0000-000000000000}"/>
          </ac:spMkLst>
        </pc:spChg>
        <pc:spChg chg="mod">
          <ac:chgData name="baris oguz" userId="b2f6407021882ee1" providerId="LiveId" clId="{6DFD3514-3DFC-4C97-9916-98338E4C9316}" dt="2025-10-28T14:03:35.632" v="1106" actId="14100"/>
          <ac:spMkLst>
            <pc:docMk/>
            <pc:sldMk cId="1592317203" sldId="1455"/>
            <ac:spMk id="7" creationId="{00000000-0000-0000-0000-000000000000}"/>
          </ac:spMkLst>
        </pc:spChg>
        <pc:spChg chg="mod ord">
          <ac:chgData name="baris oguz" userId="b2f6407021882ee1" providerId="LiveId" clId="{6DFD3514-3DFC-4C97-9916-98338E4C9316}" dt="2025-10-28T14:01:50.687" v="1090" actId="700"/>
          <ac:spMkLst>
            <pc:docMk/>
            <pc:sldMk cId="1592317203" sldId="1455"/>
            <ac:spMk id="10" creationId="{135F5A9B-124B-CEBD-F5DD-7047D4E73530}"/>
          </ac:spMkLst>
        </pc:spChg>
        <pc:spChg chg="mod ord">
          <ac:chgData name="baris oguz" userId="b2f6407021882ee1" providerId="LiveId" clId="{6DFD3514-3DFC-4C97-9916-98338E4C9316}" dt="2025-10-28T14:01:50.687" v="1090" actId="700"/>
          <ac:spMkLst>
            <pc:docMk/>
            <pc:sldMk cId="1592317203" sldId="1455"/>
            <ac:spMk id="13" creationId="{00000000-0000-0000-0000-000000000000}"/>
          </ac:spMkLst>
        </pc:spChg>
        <pc:picChg chg="mod">
          <ac:chgData name="baris oguz" userId="b2f6407021882ee1" providerId="LiveId" clId="{6DFD3514-3DFC-4C97-9916-98338E4C9316}" dt="2025-10-28T14:02:35.722" v="1097" actId="1076"/>
          <ac:picMkLst>
            <pc:docMk/>
            <pc:sldMk cId="1592317203" sldId="1455"/>
            <ac:picMk id="4" creationId="{00000000-0000-0000-0000-000000000000}"/>
          </ac:picMkLst>
        </pc:picChg>
        <pc:picChg chg="mod">
          <ac:chgData name="baris oguz" userId="b2f6407021882ee1" providerId="LiveId" clId="{6DFD3514-3DFC-4C97-9916-98338E4C9316}" dt="2025-10-28T14:02:44.333" v="1098" actId="1076"/>
          <ac:picMkLst>
            <pc:docMk/>
            <pc:sldMk cId="1592317203" sldId="1455"/>
            <ac:picMk id="9" creationId="{00000000-0000-0000-0000-000000000000}"/>
          </ac:picMkLst>
        </pc:picChg>
      </pc:sldChg>
      <pc:sldChg chg="addSp delSp modSp add mod modClrScheme chgLayout">
        <pc:chgData name="baris oguz" userId="b2f6407021882ee1" providerId="LiveId" clId="{6DFD3514-3DFC-4C97-9916-98338E4C9316}" dt="2025-10-28T14:04:52.316" v="1117" actId="14100"/>
        <pc:sldMkLst>
          <pc:docMk/>
          <pc:sldMk cId="2701646668" sldId="1456"/>
        </pc:sldMkLst>
        <pc:spChg chg="mod ord">
          <ac:chgData name="baris oguz" userId="b2f6407021882ee1" providerId="LiveId" clId="{6DFD3514-3DFC-4C97-9916-98338E4C9316}" dt="2025-10-28T14:04:27.098" v="1113" actId="700"/>
          <ac:spMkLst>
            <pc:docMk/>
            <pc:sldMk cId="2701646668" sldId="1456"/>
            <ac:spMk id="5" creationId="{51439FBD-741E-369A-BD19-6FB0D9CD7554}"/>
          </ac:spMkLst>
        </pc:spChg>
        <pc:spChg chg="mod ord">
          <ac:chgData name="baris oguz" userId="b2f6407021882ee1" providerId="LiveId" clId="{6DFD3514-3DFC-4C97-9916-98338E4C9316}" dt="2025-10-28T14:04:27.098" v="1113" actId="700"/>
          <ac:spMkLst>
            <pc:docMk/>
            <pc:sldMk cId="2701646668" sldId="1456"/>
            <ac:spMk id="7" creationId="{00000000-0000-0000-0000-000000000000}"/>
          </ac:spMkLst>
        </pc:spChg>
        <pc:spChg chg="mod">
          <ac:chgData name="baris oguz" userId="b2f6407021882ee1" providerId="LiveId" clId="{6DFD3514-3DFC-4C97-9916-98338E4C9316}" dt="2025-10-28T14:04:44.033" v="1115" actId="2711"/>
          <ac:spMkLst>
            <pc:docMk/>
            <pc:sldMk cId="2701646668" sldId="1456"/>
            <ac:spMk id="37" creationId="{00000000-0000-0000-0000-000000000000}"/>
          </ac:spMkLst>
        </pc:spChg>
        <pc:spChg chg="mod">
          <ac:chgData name="baris oguz" userId="b2f6407021882ee1" providerId="LiveId" clId="{6DFD3514-3DFC-4C97-9916-98338E4C9316}" dt="2025-10-28T14:04:44.033" v="1115" actId="2711"/>
          <ac:spMkLst>
            <pc:docMk/>
            <pc:sldMk cId="2701646668" sldId="1456"/>
            <ac:spMk id="41" creationId="{00000000-0000-0000-0000-000000000000}"/>
          </ac:spMkLst>
        </pc:spChg>
        <pc:spChg chg="mod">
          <ac:chgData name="baris oguz" userId="b2f6407021882ee1" providerId="LiveId" clId="{6DFD3514-3DFC-4C97-9916-98338E4C9316}" dt="2025-10-28T14:04:44.033" v="1115" actId="2711"/>
          <ac:spMkLst>
            <pc:docMk/>
            <pc:sldMk cId="2701646668" sldId="1456"/>
            <ac:spMk id="45" creationId="{00000000-0000-0000-0000-000000000000}"/>
          </ac:spMkLst>
        </pc:spChg>
        <pc:spChg chg="mod">
          <ac:chgData name="baris oguz" userId="b2f6407021882ee1" providerId="LiveId" clId="{6DFD3514-3DFC-4C97-9916-98338E4C9316}" dt="2025-10-28T14:04:44.033" v="1115" actId="2711"/>
          <ac:spMkLst>
            <pc:docMk/>
            <pc:sldMk cId="2701646668" sldId="1456"/>
            <ac:spMk id="46" creationId="{00000000-0000-0000-0000-000000000000}"/>
          </ac:spMkLst>
        </pc:spChg>
        <pc:spChg chg="mod">
          <ac:chgData name="baris oguz" userId="b2f6407021882ee1" providerId="LiveId" clId="{6DFD3514-3DFC-4C97-9916-98338E4C9316}" dt="2025-10-28T14:04:44.033" v="1115" actId="2711"/>
          <ac:spMkLst>
            <pc:docMk/>
            <pc:sldMk cId="2701646668" sldId="1456"/>
            <ac:spMk id="49" creationId="{00000000-0000-0000-0000-000000000000}"/>
          </ac:spMkLst>
        </pc:spChg>
        <pc:spChg chg="mod">
          <ac:chgData name="baris oguz" userId="b2f6407021882ee1" providerId="LiveId" clId="{6DFD3514-3DFC-4C97-9916-98338E4C9316}" dt="2025-10-28T14:04:44.033" v="1115" actId="2711"/>
          <ac:spMkLst>
            <pc:docMk/>
            <pc:sldMk cId="2701646668" sldId="1456"/>
            <ac:spMk id="50" creationId="{00000000-0000-0000-0000-000000000000}"/>
          </ac:spMkLst>
        </pc:spChg>
        <pc:spChg chg="mod">
          <ac:chgData name="baris oguz" userId="b2f6407021882ee1" providerId="LiveId" clId="{6DFD3514-3DFC-4C97-9916-98338E4C9316}" dt="2025-10-28T14:04:44.033" v="1115" actId="2711"/>
          <ac:spMkLst>
            <pc:docMk/>
            <pc:sldMk cId="2701646668" sldId="1456"/>
            <ac:spMk id="53" creationId="{00000000-0000-0000-0000-000000000000}"/>
          </ac:spMkLst>
        </pc:spChg>
        <pc:spChg chg="mod">
          <ac:chgData name="baris oguz" userId="b2f6407021882ee1" providerId="LiveId" clId="{6DFD3514-3DFC-4C97-9916-98338E4C9316}" dt="2025-10-28T14:04:44.033" v="1115" actId="2711"/>
          <ac:spMkLst>
            <pc:docMk/>
            <pc:sldMk cId="2701646668" sldId="1456"/>
            <ac:spMk id="54" creationId="{00000000-0000-0000-0000-000000000000}"/>
          </ac:spMkLst>
        </pc:spChg>
        <pc:spChg chg="mod">
          <ac:chgData name="baris oguz" userId="b2f6407021882ee1" providerId="LiveId" clId="{6DFD3514-3DFC-4C97-9916-98338E4C9316}" dt="2025-10-28T14:04:44.033" v="1115" actId="2711"/>
          <ac:spMkLst>
            <pc:docMk/>
            <pc:sldMk cId="2701646668" sldId="1456"/>
            <ac:spMk id="59" creationId="{00000000-0000-0000-0000-000000000000}"/>
          </ac:spMkLst>
        </pc:spChg>
        <pc:spChg chg="mod">
          <ac:chgData name="baris oguz" userId="b2f6407021882ee1" providerId="LiveId" clId="{6DFD3514-3DFC-4C97-9916-98338E4C9316}" dt="2025-10-28T14:04:44.033" v="1115" actId="2711"/>
          <ac:spMkLst>
            <pc:docMk/>
            <pc:sldMk cId="2701646668" sldId="1456"/>
            <ac:spMk id="62" creationId="{00000000-0000-0000-0000-000000000000}"/>
          </ac:spMkLst>
        </pc:spChg>
        <pc:grpChg chg="mod">
          <ac:chgData name="baris oguz" userId="b2f6407021882ee1" providerId="LiveId" clId="{6DFD3514-3DFC-4C97-9916-98338E4C9316}" dt="2025-10-28T14:04:52.316" v="1117" actId="14100"/>
          <ac:grpSpMkLst>
            <pc:docMk/>
            <pc:sldMk cId="2701646668" sldId="1456"/>
            <ac:grpSpMk id="65" creationId="{00000000-0000-0000-0000-000000000000}"/>
          </ac:grpSpMkLst>
        </pc:grpChg>
      </pc:sldChg>
      <pc:sldChg chg="addSp delSp modSp add mod modClrScheme chgLayout">
        <pc:chgData name="baris oguz" userId="b2f6407021882ee1" providerId="LiveId" clId="{6DFD3514-3DFC-4C97-9916-98338E4C9316}" dt="2025-10-28T14:09:24.597" v="1169" actId="14100"/>
        <pc:sldMkLst>
          <pc:docMk/>
          <pc:sldMk cId="979010825" sldId="1457"/>
        </pc:sldMkLst>
        <pc:spChg chg="mod ord">
          <ac:chgData name="baris oguz" userId="b2f6407021882ee1" providerId="LiveId" clId="{6DFD3514-3DFC-4C97-9916-98338E4C9316}" dt="2025-10-28T14:05:22.376" v="1120" actId="2711"/>
          <ac:spMkLst>
            <pc:docMk/>
            <pc:sldMk cId="979010825" sldId="1457"/>
            <ac:spMk id="3" creationId="{00000000-0000-0000-0000-000000000000}"/>
          </ac:spMkLst>
        </pc:spChg>
        <pc:spChg chg="mod ord">
          <ac:chgData name="baris oguz" userId="b2f6407021882ee1" providerId="LiveId" clId="{6DFD3514-3DFC-4C97-9916-98338E4C9316}" dt="2025-10-28T14:05:22.376" v="1120" actId="2711"/>
          <ac:spMkLst>
            <pc:docMk/>
            <pc:sldMk cId="979010825" sldId="1457"/>
            <ac:spMk id="6" creationId="{1BB62622-999C-BB52-4175-0DD0ECDBE340}"/>
          </ac:spMkLst>
        </pc:spChg>
        <pc:spChg chg="mod">
          <ac:chgData name="baris oguz" userId="b2f6407021882ee1" providerId="LiveId" clId="{6DFD3514-3DFC-4C97-9916-98338E4C9316}" dt="2025-10-28T14:09:24.597" v="1169" actId="14100"/>
          <ac:spMkLst>
            <pc:docMk/>
            <pc:sldMk cId="979010825" sldId="1457"/>
            <ac:spMk id="24" creationId="{00000000-0000-0000-0000-000000000000}"/>
          </ac:spMkLst>
        </pc:spChg>
        <pc:spChg chg="mod">
          <ac:chgData name="baris oguz" userId="b2f6407021882ee1" providerId="LiveId" clId="{6DFD3514-3DFC-4C97-9916-98338E4C9316}" dt="2025-10-28T14:09:03.721" v="1163" actId="1076"/>
          <ac:spMkLst>
            <pc:docMk/>
            <pc:sldMk cId="979010825" sldId="1457"/>
            <ac:spMk id="27" creationId="{00000000-0000-0000-0000-000000000000}"/>
          </ac:spMkLst>
        </pc:spChg>
        <pc:spChg chg="mod">
          <ac:chgData name="baris oguz" userId="b2f6407021882ee1" providerId="LiveId" clId="{6DFD3514-3DFC-4C97-9916-98338E4C9316}" dt="2025-10-28T14:09:11.396" v="1166" actId="14100"/>
          <ac:spMkLst>
            <pc:docMk/>
            <pc:sldMk cId="979010825" sldId="1457"/>
            <ac:spMk id="30" creationId="{00000000-0000-0000-0000-000000000000}"/>
          </ac:spMkLst>
        </pc:spChg>
        <pc:spChg chg="mod">
          <ac:chgData name="baris oguz" userId="b2f6407021882ee1" providerId="LiveId" clId="{6DFD3514-3DFC-4C97-9916-98338E4C9316}" dt="2025-10-28T14:09:06.145" v="1164" actId="1076"/>
          <ac:spMkLst>
            <pc:docMk/>
            <pc:sldMk cId="979010825" sldId="1457"/>
            <ac:spMk id="32" creationId="{00000000-0000-0000-0000-000000000000}"/>
          </ac:spMkLst>
        </pc:spChg>
        <pc:spChg chg="mod">
          <ac:chgData name="baris oguz" userId="b2f6407021882ee1" providerId="LiveId" clId="{6DFD3514-3DFC-4C97-9916-98338E4C9316}" dt="2025-10-28T14:09:15.535" v="1167" actId="14100"/>
          <ac:spMkLst>
            <pc:docMk/>
            <pc:sldMk cId="979010825" sldId="1457"/>
            <ac:spMk id="35" creationId="{00000000-0000-0000-0000-000000000000}"/>
          </ac:spMkLst>
        </pc:spChg>
        <pc:grpChg chg="mod">
          <ac:chgData name="baris oguz" userId="b2f6407021882ee1" providerId="LiveId" clId="{6DFD3514-3DFC-4C97-9916-98338E4C9316}" dt="2025-10-28T14:07:29.891" v="1145" actId="404"/>
          <ac:grpSpMkLst>
            <pc:docMk/>
            <pc:sldMk cId="979010825" sldId="1457"/>
            <ac:grpSpMk id="22" creationId="{00000000-0000-0000-0000-000000000000}"/>
          </ac:grpSpMkLst>
        </pc:grpChg>
        <pc:grpChg chg="mod">
          <ac:chgData name="baris oguz" userId="b2f6407021882ee1" providerId="LiveId" clId="{6DFD3514-3DFC-4C97-9916-98338E4C9316}" dt="2025-10-28T14:09:03.721" v="1163" actId="1076"/>
          <ac:grpSpMkLst>
            <pc:docMk/>
            <pc:sldMk cId="979010825" sldId="1457"/>
            <ac:grpSpMk id="25" creationId="{00000000-0000-0000-0000-000000000000}"/>
          </ac:grpSpMkLst>
        </pc:grpChg>
        <pc:grpChg chg="mod">
          <ac:chgData name="baris oguz" userId="b2f6407021882ee1" providerId="LiveId" clId="{6DFD3514-3DFC-4C97-9916-98338E4C9316}" dt="2025-10-28T14:09:06.145" v="1164" actId="1076"/>
          <ac:grpSpMkLst>
            <pc:docMk/>
            <pc:sldMk cId="979010825" sldId="1457"/>
            <ac:grpSpMk id="28" creationId="{00000000-0000-0000-0000-000000000000}"/>
          </ac:grpSpMkLst>
        </pc:grpChg>
        <pc:grpChg chg="mod">
          <ac:chgData name="baris oguz" userId="b2f6407021882ee1" providerId="LiveId" clId="{6DFD3514-3DFC-4C97-9916-98338E4C9316}" dt="2025-10-28T14:09:06.145" v="1164" actId="1076"/>
          <ac:grpSpMkLst>
            <pc:docMk/>
            <pc:sldMk cId="979010825" sldId="1457"/>
            <ac:grpSpMk id="29" creationId="{00000000-0000-0000-0000-000000000000}"/>
          </ac:grpSpMkLst>
        </pc:grpChg>
        <pc:grpChg chg="mod">
          <ac:chgData name="baris oguz" userId="b2f6407021882ee1" providerId="LiveId" clId="{6DFD3514-3DFC-4C97-9916-98338E4C9316}" dt="2025-10-28T14:09:07.984" v="1165" actId="1076"/>
          <ac:grpSpMkLst>
            <pc:docMk/>
            <pc:sldMk cId="979010825" sldId="1457"/>
            <ac:grpSpMk id="33" creationId="{00000000-0000-0000-0000-000000000000}"/>
          </ac:grpSpMkLst>
        </pc:grpChg>
        <pc:picChg chg="mod">
          <ac:chgData name="baris oguz" userId="b2f6407021882ee1" providerId="LiveId" clId="{6DFD3514-3DFC-4C97-9916-98338E4C9316}" dt="2025-10-28T14:09:18.934" v="1168" actId="1076"/>
          <ac:picMkLst>
            <pc:docMk/>
            <pc:sldMk cId="979010825" sldId="1457"/>
            <ac:picMk id="19" creationId="{00000000-0000-0000-0000-000000000000}"/>
          </ac:picMkLst>
        </pc:picChg>
        <pc:picChg chg="mod">
          <ac:chgData name="baris oguz" userId="b2f6407021882ee1" providerId="LiveId" clId="{6DFD3514-3DFC-4C97-9916-98338E4C9316}" dt="2025-10-28T14:08:58.146" v="1162" actId="14100"/>
          <ac:picMkLst>
            <pc:docMk/>
            <pc:sldMk cId="979010825" sldId="1457"/>
            <ac:picMk id="23" creationId="{00000000-0000-0000-0000-000000000000}"/>
          </ac:picMkLst>
        </pc:picChg>
        <pc:picChg chg="mod">
          <ac:chgData name="baris oguz" userId="b2f6407021882ee1" providerId="LiveId" clId="{6DFD3514-3DFC-4C97-9916-98338E4C9316}" dt="2025-10-28T14:09:03.721" v="1163" actId="1076"/>
          <ac:picMkLst>
            <pc:docMk/>
            <pc:sldMk cId="979010825" sldId="1457"/>
            <ac:picMk id="26" creationId="{00000000-0000-0000-0000-000000000000}"/>
          </ac:picMkLst>
        </pc:picChg>
        <pc:picChg chg="mod">
          <ac:chgData name="baris oguz" userId="b2f6407021882ee1" providerId="LiveId" clId="{6DFD3514-3DFC-4C97-9916-98338E4C9316}" dt="2025-10-28T14:09:06.145" v="1164" actId="1076"/>
          <ac:picMkLst>
            <pc:docMk/>
            <pc:sldMk cId="979010825" sldId="1457"/>
            <ac:picMk id="31" creationId="{00000000-0000-0000-0000-000000000000}"/>
          </ac:picMkLst>
        </pc:picChg>
        <pc:picChg chg="mod">
          <ac:chgData name="baris oguz" userId="b2f6407021882ee1" providerId="LiveId" clId="{6DFD3514-3DFC-4C97-9916-98338E4C9316}" dt="2025-10-28T14:09:07.984" v="1165" actId="1076"/>
          <ac:picMkLst>
            <pc:docMk/>
            <pc:sldMk cId="979010825" sldId="1457"/>
            <ac:picMk id="34" creationId="{00000000-0000-0000-0000-000000000000}"/>
          </ac:picMkLst>
        </pc:picChg>
      </pc:sldChg>
      <pc:sldChg chg="addSp delSp modSp add mod modClrScheme chgLayout">
        <pc:chgData name="baris oguz" userId="b2f6407021882ee1" providerId="LiveId" clId="{6DFD3514-3DFC-4C97-9916-98338E4C9316}" dt="2025-10-28T14:18:36.394" v="1327" actId="122"/>
        <pc:sldMkLst>
          <pc:docMk/>
          <pc:sldMk cId="2487192786" sldId="1458"/>
        </pc:sldMkLst>
        <pc:spChg chg="mod ord">
          <ac:chgData name="baris oguz" userId="b2f6407021882ee1" providerId="LiveId" clId="{6DFD3514-3DFC-4C97-9916-98338E4C9316}" dt="2025-10-28T14:09:31.019" v="1170" actId="700"/>
          <ac:spMkLst>
            <pc:docMk/>
            <pc:sldMk cId="2487192786" sldId="1458"/>
            <ac:spMk id="3" creationId="{00000000-0000-0000-0000-000000000000}"/>
          </ac:spMkLst>
        </pc:spChg>
        <pc:spChg chg="mod ord">
          <ac:chgData name="baris oguz" userId="b2f6407021882ee1" providerId="LiveId" clId="{6DFD3514-3DFC-4C97-9916-98338E4C9316}" dt="2025-10-28T14:09:31.019" v="1170" actId="700"/>
          <ac:spMkLst>
            <pc:docMk/>
            <pc:sldMk cId="2487192786" sldId="1458"/>
            <ac:spMk id="6" creationId="{3B14811E-63CE-4A03-5667-AD941D419E4C}"/>
          </ac:spMkLst>
        </pc:spChg>
        <pc:spChg chg="mod">
          <ac:chgData name="baris oguz" userId="b2f6407021882ee1" providerId="LiveId" clId="{6DFD3514-3DFC-4C97-9916-98338E4C9316}" dt="2025-10-28T14:11:53.910" v="1239" actId="1076"/>
          <ac:spMkLst>
            <pc:docMk/>
            <pc:sldMk cId="2487192786" sldId="1458"/>
            <ac:spMk id="8" creationId="{00000000-0000-0000-0000-000000000000}"/>
          </ac:spMkLst>
        </pc:spChg>
        <pc:spChg chg="mod">
          <ac:chgData name="baris oguz" userId="b2f6407021882ee1" providerId="LiveId" clId="{6DFD3514-3DFC-4C97-9916-98338E4C9316}" dt="2025-10-28T14:18:28.373" v="1324" actId="122"/>
          <ac:spMkLst>
            <pc:docMk/>
            <pc:sldMk cId="2487192786" sldId="1458"/>
            <ac:spMk id="9" creationId="{00000000-0000-0000-0000-000000000000}"/>
          </ac:spMkLst>
        </pc:spChg>
        <pc:spChg chg="mod">
          <ac:chgData name="baris oguz" userId="b2f6407021882ee1" providerId="LiveId" clId="{6DFD3514-3DFC-4C97-9916-98338E4C9316}" dt="2025-10-28T14:11:45.973" v="1238" actId="1037"/>
          <ac:spMkLst>
            <pc:docMk/>
            <pc:sldMk cId="2487192786" sldId="1458"/>
            <ac:spMk id="10" creationId="{00000000-0000-0000-0000-000000000000}"/>
          </ac:spMkLst>
        </pc:spChg>
        <pc:spChg chg="mod">
          <ac:chgData name="baris oguz" userId="b2f6407021882ee1" providerId="LiveId" clId="{6DFD3514-3DFC-4C97-9916-98338E4C9316}" dt="2025-10-28T14:18:26.056" v="1323" actId="122"/>
          <ac:spMkLst>
            <pc:docMk/>
            <pc:sldMk cId="2487192786" sldId="1458"/>
            <ac:spMk id="11" creationId="{00000000-0000-0000-0000-000000000000}"/>
          </ac:spMkLst>
        </pc:spChg>
        <pc:spChg chg="mod">
          <ac:chgData name="baris oguz" userId="b2f6407021882ee1" providerId="LiveId" clId="{6DFD3514-3DFC-4C97-9916-98338E4C9316}" dt="2025-10-28T14:11:45.973" v="1238" actId="1037"/>
          <ac:spMkLst>
            <pc:docMk/>
            <pc:sldMk cId="2487192786" sldId="1458"/>
            <ac:spMk id="12" creationId="{00000000-0000-0000-0000-000000000000}"/>
          </ac:spMkLst>
        </pc:spChg>
        <pc:spChg chg="mod">
          <ac:chgData name="baris oguz" userId="b2f6407021882ee1" providerId="LiveId" clId="{6DFD3514-3DFC-4C97-9916-98338E4C9316}" dt="2025-10-28T14:18:30.635" v="1325" actId="122"/>
          <ac:spMkLst>
            <pc:docMk/>
            <pc:sldMk cId="2487192786" sldId="1458"/>
            <ac:spMk id="13" creationId="{00000000-0000-0000-0000-000000000000}"/>
          </ac:spMkLst>
        </pc:spChg>
        <pc:spChg chg="mod">
          <ac:chgData name="baris oguz" userId="b2f6407021882ee1" providerId="LiveId" clId="{6DFD3514-3DFC-4C97-9916-98338E4C9316}" dt="2025-10-28T14:11:45.973" v="1238" actId="1037"/>
          <ac:spMkLst>
            <pc:docMk/>
            <pc:sldMk cId="2487192786" sldId="1458"/>
            <ac:spMk id="14" creationId="{00000000-0000-0000-0000-000000000000}"/>
          </ac:spMkLst>
        </pc:spChg>
        <pc:spChg chg="mod">
          <ac:chgData name="baris oguz" userId="b2f6407021882ee1" providerId="LiveId" clId="{6DFD3514-3DFC-4C97-9916-98338E4C9316}" dt="2025-10-28T14:18:32.706" v="1326" actId="122"/>
          <ac:spMkLst>
            <pc:docMk/>
            <pc:sldMk cId="2487192786" sldId="1458"/>
            <ac:spMk id="15" creationId="{00000000-0000-0000-0000-000000000000}"/>
          </ac:spMkLst>
        </pc:spChg>
        <pc:spChg chg="mod">
          <ac:chgData name="baris oguz" userId="b2f6407021882ee1" providerId="LiveId" clId="{6DFD3514-3DFC-4C97-9916-98338E4C9316}" dt="2025-10-28T14:11:45.973" v="1238" actId="1037"/>
          <ac:spMkLst>
            <pc:docMk/>
            <pc:sldMk cId="2487192786" sldId="1458"/>
            <ac:spMk id="16" creationId="{00000000-0000-0000-0000-000000000000}"/>
          </ac:spMkLst>
        </pc:spChg>
        <pc:spChg chg="mod">
          <ac:chgData name="baris oguz" userId="b2f6407021882ee1" providerId="LiveId" clId="{6DFD3514-3DFC-4C97-9916-98338E4C9316}" dt="2025-10-28T14:18:36.394" v="1327" actId="122"/>
          <ac:spMkLst>
            <pc:docMk/>
            <pc:sldMk cId="2487192786" sldId="1458"/>
            <ac:spMk id="17" creationId="{00000000-0000-0000-0000-000000000000}"/>
          </ac:spMkLst>
        </pc:spChg>
        <pc:spChg chg="mod">
          <ac:chgData name="baris oguz" userId="b2f6407021882ee1" providerId="LiveId" clId="{6DFD3514-3DFC-4C97-9916-98338E4C9316}" dt="2025-10-28T14:11:45.973" v="1238" actId="1037"/>
          <ac:spMkLst>
            <pc:docMk/>
            <pc:sldMk cId="2487192786" sldId="1458"/>
            <ac:spMk id="18" creationId="{00000000-0000-0000-0000-000000000000}"/>
          </ac:spMkLst>
        </pc:spChg>
        <pc:spChg chg="mod">
          <ac:chgData name="baris oguz" userId="b2f6407021882ee1" providerId="LiveId" clId="{6DFD3514-3DFC-4C97-9916-98338E4C9316}" dt="2025-10-28T14:10:38.786" v="1188" actId="404"/>
          <ac:spMkLst>
            <pc:docMk/>
            <pc:sldMk cId="2487192786" sldId="1458"/>
            <ac:spMk id="19" creationId="{00000000-0000-0000-0000-000000000000}"/>
          </ac:spMkLst>
        </pc:spChg>
        <pc:spChg chg="mod">
          <ac:chgData name="baris oguz" userId="b2f6407021882ee1" providerId="LiveId" clId="{6DFD3514-3DFC-4C97-9916-98338E4C9316}" dt="2025-10-28T14:10:38.786" v="1188" actId="404"/>
          <ac:spMkLst>
            <pc:docMk/>
            <pc:sldMk cId="2487192786" sldId="1458"/>
            <ac:spMk id="20" creationId="{00000000-0000-0000-0000-000000000000}"/>
          </ac:spMkLst>
        </pc:spChg>
        <pc:spChg chg="mod">
          <ac:chgData name="baris oguz" userId="b2f6407021882ee1" providerId="LiveId" clId="{6DFD3514-3DFC-4C97-9916-98338E4C9316}" dt="2025-10-28T14:10:38.786" v="1188" actId="404"/>
          <ac:spMkLst>
            <pc:docMk/>
            <pc:sldMk cId="2487192786" sldId="1458"/>
            <ac:spMk id="21" creationId="{00000000-0000-0000-0000-000000000000}"/>
          </ac:spMkLst>
        </pc:spChg>
        <pc:spChg chg="mod">
          <ac:chgData name="baris oguz" userId="b2f6407021882ee1" providerId="LiveId" clId="{6DFD3514-3DFC-4C97-9916-98338E4C9316}" dt="2025-10-28T14:10:38.786" v="1188" actId="404"/>
          <ac:spMkLst>
            <pc:docMk/>
            <pc:sldMk cId="2487192786" sldId="1458"/>
            <ac:spMk id="22" creationId="{00000000-0000-0000-0000-000000000000}"/>
          </ac:spMkLst>
        </pc:spChg>
        <pc:grpChg chg="mod">
          <ac:chgData name="baris oguz" userId="b2f6407021882ee1" providerId="LiveId" clId="{6DFD3514-3DFC-4C97-9916-98338E4C9316}" dt="2025-10-28T14:10:47.907" v="1189" actId="1076"/>
          <ac:grpSpMkLst>
            <pc:docMk/>
            <pc:sldMk cId="2487192786" sldId="1458"/>
            <ac:grpSpMk id="7" creationId="{00000000-0000-0000-0000-000000000000}"/>
          </ac:grpSpMkLst>
        </pc:grpChg>
        <pc:picChg chg="mod">
          <ac:chgData name="baris oguz" userId="b2f6407021882ee1" providerId="LiveId" clId="{6DFD3514-3DFC-4C97-9916-98338E4C9316}" dt="2025-10-28T14:13:03.222" v="1246" actId="1076"/>
          <ac:picMkLst>
            <pc:docMk/>
            <pc:sldMk cId="2487192786" sldId="1458"/>
            <ac:picMk id="24" creationId="{00000000-0000-0000-0000-000000000000}"/>
          </ac:picMkLst>
        </pc:picChg>
      </pc:sldChg>
      <pc:sldChg chg="addSp delSp modSp add mod modClrScheme chgLayout">
        <pc:chgData name="baris oguz" userId="b2f6407021882ee1" providerId="LiveId" clId="{6DFD3514-3DFC-4C97-9916-98338E4C9316}" dt="2025-10-28T14:01:02.050" v="1084" actId="1076"/>
        <pc:sldMkLst>
          <pc:docMk/>
          <pc:sldMk cId="3738504317" sldId="1459"/>
        </pc:sldMkLst>
        <pc:spChg chg="mod ord">
          <ac:chgData name="baris oguz" userId="b2f6407021882ee1" providerId="LiveId" clId="{6DFD3514-3DFC-4C97-9916-98338E4C9316}" dt="2025-10-28T13:54:25.782" v="815" actId="700"/>
          <ac:spMkLst>
            <pc:docMk/>
            <pc:sldMk cId="3738504317" sldId="1459"/>
            <ac:spMk id="4" creationId="{028A7DAF-BF86-3A7A-D712-C9F103FF4A48}"/>
          </ac:spMkLst>
        </pc:spChg>
        <pc:spChg chg="mod">
          <ac:chgData name="baris oguz" userId="b2f6407021882ee1" providerId="LiveId" clId="{6DFD3514-3DFC-4C97-9916-98338E4C9316}" dt="2025-10-28T13:57:56.738" v="877" actId="1076"/>
          <ac:spMkLst>
            <pc:docMk/>
            <pc:sldMk cId="3738504317" sldId="1459"/>
            <ac:spMk id="5" creationId="{00000000-0000-0000-0000-000000000000}"/>
          </ac:spMkLst>
        </pc:spChg>
        <pc:spChg chg="mod ord">
          <ac:chgData name="baris oguz" userId="b2f6407021882ee1" providerId="LiveId" clId="{6DFD3514-3DFC-4C97-9916-98338E4C9316}" dt="2025-10-28T13:54:25.782" v="815" actId="700"/>
          <ac:spMkLst>
            <pc:docMk/>
            <pc:sldMk cId="3738504317" sldId="1459"/>
            <ac:spMk id="9" creationId="{00000000-0000-0000-0000-000000000000}"/>
          </ac:spMkLst>
        </pc:spChg>
        <pc:spChg chg="mod ord">
          <ac:chgData name="baris oguz" userId="b2f6407021882ee1" providerId="LiveId" clId="{6DFD3514-3DFC-4C97-9916-98338E4C9316}" dt="2025-10-28T13:57:49.565" v="876" actId="167"/>
          <ac:spMkLst>
            <pc:docMk/>
            <pc:sldMk cId="3738504317" sldId="1459"/>
            <ac:spMk id="15" creationId="{00000000-0000-0000-0000-000000000000}"/>
          </ac:spMkLst>
        </pc:spChg>
        <pc:spChg chg="add del mod ord">
          <ac:chgData name="baris oguz" userId="b2f6407021882ee1" providerId="LiveId" clId="{6DFD3514-3DFC-4C97-9916-98338E4C9316}" dt="2025-10-28T13:56:56.238" v="864" actId="1035"/>
          <ac:spMkLst>
            <pc:docMk/>
            <pc:sldMk cId="3738504317" sldId="1459"/>
            <ac:spMk id="16" creationId="{00000000-0000-0000-0000-000000000000}"/>
          </ac:spMkLst>
        </pc:spChg>
        <pc:spChg chg="mod ord">
          <ac:chgData name="baris oguz" userId="b2f6407021882ee1" providerId="LiveId" clId="{6DFD3514-3DFC-4C97-9916-98338E4C9316}" dt="2025-10-28T13:59:47.902" v="895" actId="1076"/>
          <ac:spMkLst>
            <pc:docMk/>
            <pc:sldMk cId="3738504317" sldId="1459"/>
            <ac:spMk id="17" creationId="{00000000-0000-0000-0000-000000000000}"/>
          </ac:spMkLst>
        </pc:spChg>
        <pc:spChg chg="mod ord">
          <ac:chgData name="baris oguz" userId="b2f6407021882ee1" providerId="LiveId" clId="{6DFD3514-3DFC-4C97-9916-98338E4C9316}" dt="2025-10-28T13:56:56.238" v="864" actId="1035"/>
          <ac:spMkLst>
            <pc:docMk/>
            <pc:sldMk cId="3738504317" sldId="1459"/>
            <ac:spMk id="18" creationId="{00000000-0000-0000-0000-000000000000}"/>
          </ac:spMkLst>
        </pc:spChg>
        <pc:spChg chg="add mod ord">
          <ac:chgData name="baris oguz" userId="b2f6407021882ee1" providerId="LiveId" clId="{6DFD3514-3DFC-4C97-9916-98338E4C9316}" dt="2025-10-28T13:59:57.461" v="903" actId="1035"/>
          <ac:spMkLst>
            <pc:docMk/>
            <pc:sldMk cId="3738504317" sldId="1459"/>
            <ac:spMk id="30" creationId="{67436EB1-3C83-9DAE-F87C-873E19AE7045}"/>
          </ac:spMkLst>
        </pc:spChg>
        <pc:spChg chg="add mod">
          <ac:chgData name="baris oguz" userId="b2f6407021882ee1" providerId="LiveId" clId="{6DFD3514-3DFC-4C97-9916-98338E4C9316}" dt="2025-10-28T14:00:07.594" v="982" actId="1037"/>
          <ac:spMkLst>
            <pc:docMk/>
            <pc:sldMk cId="3738504317" sldId="1459"/>
            <ac:spMk id="31" creationId="{745D7D2A-EB90-6E94-1A00-206DC66B9E56}"/>
          </ac:spMkLst>
        </pc:spChg>
        <pc:spChg chg="add mod">
          <ac:chgData name="baris oguz" userId="b2f6407021882ee1" providerId="LiveId" clId="{6DFD3514-3DFC-4C97-9916-98338E4C9316}" dt="2025-10-28T14:00:13.785" v="1041" actId="1036"/>
          <ac:spMkLst>
            <pc:docMk/>
            <pc:sldMk cId="3738504317" sldId="1459"/>
            <ac:spMk id="32" creationId="{2E538618-402A-BF21-DA10-7AE38DE92C3C}"/>
          </ac:spMkLst>
        </pc:spChg>
        <pc:spChg chg="add mod">
          <ac:chgData name="baris oguz" userId="b2f6407021882ee1" providerId="LiveId" clId="{6DFD3514-3DFC-4C97-9916-98338E4C9316}" dt="2025-10-28T14:01:02.050" v="1084" actId="1076"/>
          <ac:spMkLst>
            <pc:docMk/>
            <pc:sldMk cId="3738504317" sldId="1459"/>
            <ac:spMk id="33" creationId="{A9D99985-0F14-F942-4426-71D710738E08}"/>
          </ac:spMkLst>
        </pc:spChg>
        <pc:spChg chg="add mod">
          <ac:chgData name="baris oguz" userId="b2f6407021882ee1" providerId="LiveId" clId="{6DFD3514-3DFC-4C97-9916-98338E4C9316}" dt="2025-10-28T14:00:50.863" v="1081" actId="14100"/>
          <ac:spMkLst>
            <pc:docMk/>
            <pc:sldMk cId="3738504317" sldId="1459"/>
            <ac:spMk id="34" creationId="{FA274C33-7CBC-4F20-4C6F-1E1BA8D9D5BA}"/>
          </ac:spMkLst>
        </pc:spChg>
        <pc:spChg chg="add mod">
          <ac:chgData name="baris oguz" userId="b2f6407021882ee1" providerId="LiveId" clId="{6DFD3514-3DFC-4C97-9916-98338E4C9316}" dt="2025-10-28T14:00:57.926" v="1083" actId="1076"/>
          <ac:spMkLst>
            <pc:docMk/>
            <pc:sldMk cId="3738504317" sldId="1459"/>
            <ac:spMk id="35" creationId="{94E1235C-92E7-0072-3B18-C41B21BEA5C4}"/>
          </ac:spMkLst>
        </pc:spChg>
      </pc:sldChg>
      <pc:sldChg chg="addSp delSp modSp add mod modClrScheme chgLayout">
        <pc:chgData name="baris oguz" userId="b2f6407021882ee1" providerId="LiveId" clId="{6DFD3514-3DFC-4C97-9916-98338E4C9316}" dt="2025-11-04T09:22:15.996" v="3854" actId="1076"/>
        <pc:sldMkLst>
          <pc:docMk/>
          <pc:sldMk cId="1660178674" sldId="1465"/>
        </pc:sldMkLst>
        <pc:spChg chg="mod ord">
          <ac:chgData name="baris oguz" userId="b2f6407021882ee1" providerId="LiveId" clId="{6DFD3514-3DFC-4C97-9916-98338E4C9316}" dt="2025-10-28T12:56:17.458" v="447" actId="700"/>
          <ac:spMkLst>
            <pc:docMk/>
            <pc:sldMk cId="1660178674" sldId="1465"/>
            <ac:spMk id="4" creationId="{00000000-0000-0000-0000-000000000000}"/>
          </ac:spMkLst>
        </pc:spChg>
        <pc:spChg chg="mod ord">
          <ac:chgData name="baris oguz" userId="b2f6407021882ee1" providerId="LiveId" clId="{6DFD3514-3DFC-4C97-9916-98338E4C9316}" dt="2025-10-28T12:56:17.458" v="447" actId="700"/>
          <ac:spMkLst>
            <pc:docMk/>
            <pc:sldMk cId="1660178674" sldId="1465"/>
            <ac:spMk id="5" creationId="{8ACBCF22-A7BC-7E09-89AB-34B7E04B1A9E}"/>
          </ac:spMkLst>
        </pc:spChg>
        <pc:spChg chg="mod">
          <ac:chgData name="baris oguz" userId="b2f6407021882ee1" providerId="LiveId" clId="{6DFD3514-3DFC-4C97-9916-98338E4C9316}" dt="2025-10-28T12:56:36.799" v="449" actId="1076"/>
          <ac:spMkLst>
            <pc:docMk/>
            <pc:sldMk cId="1660178674" sldId="1465"/>
            <ac:spMk id="7" creationId="{00000000-0000-0000-0000-000000000000}"/>
          </ac:spMkLst>
        </pc:spChg>
        <pc:spChg chg="mod">
          <ac:chgData name="baris oguz" userId="b2f6407021882ee1" providerId="LiveId" clId="{6DFD3514-3DFC-4C97-9916-98338E4C9316}" dt="2025-10-28T12:56:41.314" v="450" actId="1076"/>
          <ac:spMkLst>
            <pc:docMk/>
            <pc:sldMk cId="1660178674" sldId="1465"/>
            <ac:spMk id="10" creationId="{00000000-0000-0000-0000-000000000000}"/>
          </ac:spMkLst>
        </pc:spChg>
        <pc:picChg chg="add del mod">
          <ac:chgData name="baris oguz" userId="b2f6407021882ee1" providerId="LiveId" clId="{6DFD3514-3DFC-4C97-9916-98338E4C9316}" dt="2025-11-04T09:21:56.631" v="3848" actId="478"/>
          <ac:picMkLst>
            <pc:docMk/>
            <pc:sldMk cId="1660178674" sldId="1465"/>
            <ac:picMk id="15" creationId="{00000000-0000-0000-0000-000000000000}"/>
          </ac:picMkLst>
        </pc:picChg>
        <pc:picChg chg="add del mod">
          <ac:chgData name="baris oguz" userId="b2f6407021882ee1" providerId="LiveId" clId="{6DFD3514-3DFC-4C97-9916-98338E4C9316}" dt="2025-11-04T09:22:15.996" v="3854" actId="1076"/>
          <ac:picMkLst>
            <pc:docMk/>
            <pc:sldMk cId="1660178674" sldId="1465"/>
            <ac:picMk id="3074" creationId="{658B5F44-23EA-58AE-428D-11FA252949B4}"/>
          </ac:picMkLst>
        </pc:picChg>
      </pc:sldChg>
      <pc:sldChg chg="addSp delSp modSp add del mod modClrScheme chgLayout">
        <pc:chgData name="baris oguz" userId="b2f6407021882ee1" providerId="LiveId" clId="{6DFD3514-3DFC-4C97-9916-98338E4C9316}" dt="2025-10-29T12:08:22.998" v="2807" actId="1076"/>
        <pc:sldMkLst>
          <pc:docMk/>
          <pc:sldMk cId="3305591565" sldId="1471"/>
        </pc:sldMkLst>
        <pc:spChg chg="mod ord">
          <ac:chgData name="baris oguz" userId="b2f6407021882ee1" providerId="LiveId" clId="{6DFD3514-3DFC-4C97-9916-98338E4C9316}" dt="2025-10-29T12:06:05.717" v="2782" actId="2711"/>
          <ac:spMkLst>
            <pc:docMk/>
            <pc:sldMk cId="3305591565" sldId="1471"/>
            <ac:spMk id="3" creationId="{00000000-0000-0000-0000-000000000000}"/>
          </ac:spMkLst>
        </pc:spChg>
        <pc:spChg chg="mod ord">
          <ac:chgData name="baris oguz" userId="b2f6407021882ee1" providerId="LiveId" clId="{6DFD3514-3DFC-4C97-9916-98338E4C9316}" dt="2025-10-29T12:06:05.717" v="2782" actId="2711"/>
          <ac:spMkLst>
            <pc:docMk/>
            <pc:sldMk cId="3305591565" sldId="1471"/>
            <ac:spMk id="5" creationId="{ED098E2B-AC38-0F21-60F3-DD1D29672CC5}"/>
          </ac:spMkLst>
        </pc:spChg>
        <pc:spChg chg="mod">
          <ac:chgData name="baris oguz" userId="b2f6407021882ee1" providerId="LiveId" clId="{6DFD3514-3DFC-4C97-9916-98338E4C9316}" dt="2025-10-29T12:08:22.998" v="2807" actId="1076"/>
          <ac:spMkLst>
            <pc:docMk/>
            <pc:sldMk cId="3305591565" sldId="1471"/>
            <ac:spMk id="7" creationId="{2EBCDA2B-BF60-0F41-2CD0-06F21306C33D}"/>
          </ac:spMkLst>
        </pc:spChg>
        <pc:spChg chg="mod ord">
          <ac:chgData name="baris oguz" userId="b2f6407021882ee1" providerId="LiveId" clId="{6DFD3514-3DFC-4C97-9916-98338E4C9316}" dt="2025-10-29T12:06:05.717" v="2782" actId="2711"/>
          <ac:spMkLst>
            <pc:docMk/>
            <pc:sldMk cId="3305591565" sldId="1471"/>
            <ac:spMk id="8" creationId="{00000000-0000-0000-0000-000000000000}"/>
          </ac:spMkLst>
        </pc:spChg>
        <pc:spChg chg="mod">
          <ac:chgData name="baris oguz" userId="b2f6407021882ee1" providerId="LiveId" clId="{6DFD3514-3DFC-4C97-9916-98338E4C9316}" dt="2025-10-29T12:06:05.717" v="2782" actId="2711"/>
          <ac:spMkLst>
            <pc:docMk/>
            <pc:sldMk cId="3305591565" sldId="1471"/>
            <ac:spMk id="11" creationId="{00000000-0000-0000-0000-000000000000}"/>
          </ac:spMkLst>
        </pc:spChg>
        <pc:spChg chg="mod">
          <ac:chgData name="baris oguz" userId="b2f6407021882ee1" providerId="LiveId" clId="{6DFD3514-3DFC-4C97-9916-98338E4C9316}" dt="2025-10-29T12:08:17.924" v="2806" actId="1076"/>
          <ac:spMkLst>
            <pc:docMk/>
            <pc:sldMk cId="3305591565" sldId="1471"/>
            <ac:spMk id="13" creationId="{00000000-0000-0000-0000-000000000000}"/>
          </ac:spMkLst>
        </pc:spChg>
        <pc:spChg chg="add mod ord">
          <ac:chgData name="baris oguz" userId="b2f6407021882ee1" providerId="LiveId" clId="{6DFD3514-3DFC-4C97-9916-98338E4C9316}" dt="2025-10-29T12:08:14.425" v="2805" actId="14100"/>
          <ac:spMkLst>
            <pc:docMk/>
            <pc:sldMk cId="3305591565" sldId="1471"/>
            <ac:spMk id="16" creationId="{8D549A8D-2C98-1C31-9B20-6E426CDE7939}"/>
          </ac:spMkLst>
        </pc:spChg>
        <pc:picChg chg="mod">
          <ac:chgData name="baris oguz" userId="b2f6407021882ee1" providerId="LiveId" clId="{6DFD3514-3DFC-4C97-9916-98338E4C9316}" dt="2025-10-29T12:08:11.562" v="2804" actId="1076"/>
          <ac:picMkLst>
            <pc:docMk/>
            <pc:sldMk cId="3305591565" sldId="1471"/>
            <ac:picMk id="12" creationId="{00000000-0000-0000-0000-000000000000}"/>
          </ac:picMkLst>
        </pc:picChg>
        <pc:picChg chg="mod">
          <ac:chgData name="baris oguz" userId="b2f6407021882ee1" providerId="LiveId" clId="{6DFD3514-3DFC-4C97-9916-98338E4C9316}" dt="2025-10-29T12:05:44.587" v="2776" actId="1076"/>
          <ac:picMkLst>
            <pc:docMk/>
            <pc:sldMk cId="3305591565" sldId="1471"/>
            <ac:picMk id="96260" creationId="{00000000-0000-0000-0000-000000000000}"/>
          </ac:picMkLst>
        </pc:picChg>
      </pc:sldChg>
      <pc:sldChg chg="addSp delSp modSp add del mod modClrScheme chgLayout">
        <pc:chgData name="baris oguz" userId="b2f6407021882ee1" providerId="LiveId" clId="{6DFD3514-3DFC-4C97-9916-98338E4C9316}" dt="2025-10-29T12:08:34.877" v="2808" actId="478"/>
        <pc:sldMkLst>
          <pc:docMk/>
          <pc:sldMk cId="3032341318" sldId="1472"/>
        </pc:sldMkLst>
        <pc:spChg chg="mod ord">
          <ac:chgData name="baris oguz" userId="b2f6407021882ee1" providerId="LiveId" clId="{6DFD3514-3DFC-4C97-9916-98338E4C9316}" dt="2025-10-29T10:45:17.212" v="2574" actId="700"/>
          <ac:spMkLst>
            <pc:docMk/>
            <pc:sldMk cId="3032341318" sldId="1472"/>
            <ac:spMk id="5" creationId="{B7929B1F-6DCF-4DCC-8C1B-411AB351CAB9}"/>
          </ac:spMkLst>
        </pc:spChg>
        <pc:spChg chg="mod ord">
          <ac:chgData name="baris oguz" userId="b2f6407021882ee1" providerId="LiveId" clId="{6DFD3514-3DFC-4C97-9916-98338E4C9316}" dt="2025-10-29T10:45:17.212" v="2574" actId="700"/>
          <ac:spMkLst>
            <pc:docMk/>
            <pc:sldMk cId="3032341318" sldId="1472"/>
            <ac:spMk id="8" creationId="{00000000-0000-0000-0000-000000000000}"/>
          </ac:spMkLst>
        </pc:spChg>
      </pc:sldChg>
      <pc:sldChg chg="addSp delSp modSp add del mod modClrScheme chgLayout">
        <pc:chgData name="baris oguz" userId="b2f6407021882ee1" providerId="LiveId" clId="{6DFD3514-3DFC-4C97-9916-98338E4C9316}" dt="2025-10-29T12:08:48.926" v="2810" actId="2711"/>
        <pc:sldMkLst>
          <pc:docMk/>
          <pc:sldMk cId="4092698943" sldId="1474"/>
        </pc:sldMkLst>
        <pc:spChg chg="mod ord">
          <ac:chgData name="baris oguz" userId="b2f6407021882ee1" providerId="LiveId" clId="{6DFD3514-3DFC-4C97-9916-98338E4C9316}" dt="2025-10-29T10:45:18.474" v="2575" actId="700"/>
          <ac:spMkLst>
            <pc:docMk/>
            <pc:sldMk cId="4092698943" sldId="1474"/>
            <ac:spMk id="4" creationId="{3F61E447-0EF5-DA54-6129-5A4AC802577C}"/>
          </ac:spMkLst>
        </pc:spChg>
        <pc:spChg chg="mod ord">
          <ac:chgData name="baris oguz" userId="b2f6407021882ee1" providerId="LiveId" clId="{6DFD3514-3DFC-4C97-9916-98338E4C9316}" dt="2025-10-29T12:08:48.926" v="2810" actId="2711"/>
          <ac:spMkLst>
            <pc:docMk/>
            <pc:sldMk cId="4092698943" sldId="1474"/>
            <ac:spMk id="6" creationId="{00000000-0000-0000-0000-000000000000}"/>
          </ac:spMkLst>
        </pc:spChg>
        <pc:spChg chg="mod">
          <ac:chgData name="baris oguz" userId="b2f6407021882ee1" providerId="LiveId" clId="{6DFD3514-3DFC-4C97-9916-98338E4C9316}" dt="2025-10-29T12:08:48.926" v="2810" actId="2711"/>
          <ac:spMkLst>
            <pc:docMk/>
            <pc:sldMk cId="4092698943" sldId="1474"/>
            <ac:spMk id="51" creationId="{00000000-0000-0000-0000-000000000000}"/>
          </ac:spMkLst>
        </pc:spChg>
        <pc:spChg chg="mod">
          <ac:chgData name="baris oguz" userId="b2f6407021882ee1" providerId="LiveId" clId="{6DFD3514-3DFC-4C97-9916-98338E4C9316}" dt="2025-10-29T12:08:48.926" v="2810" actId="2711"/>
          <ac:spMkLst>
            <pc:docMk/>
            <pc:sldMk cId="4092698943" sldId="1474"/>
            <ac:spMk id="74765" creationId="{00000000-0000-0000-0000-000000000000}"/>
          </ac:spMkLst>
        </pc:spChg>
        <pc:spChg chg="mod">
          <ac:chgData name="baris oguz" userId="b2f6407021882ee1" providerId="LiveId" clId="{6DFD3514-3DFC-4C97-9916-98338E4C9316}" dt="2025-10-29T12:08:48.926" v="2810" actId="2711"/>
          <ac:spMkLst>
            <pc:docMk/>
            <pc:sldMk cId="4092698943" sldId="1474"/>
            <ac:spMk id="74767" creationId="{00000000-0000-0000-0000-000000000000}"/>
          </ac:spMkLst>
        </pc:spChg>
        <pc:spChg chg="mod">
          <ac:chgData name="baris oguz" userId="b2f6407021882ee1" providerId="LiveId" clId="{6DFD3514-3DFC-4C97-9916-98338E4C9316}" dt="2025-10-29T12:08:48.926" v="2810" actId="2711"/>
          <ac:spMkLst>
            <pc:docMk/>
            <pc:sldMk cId="4092698943" sldId="1474"/>
            <ac:spMk id="74769" creationId="{00000000-0000-0000-0000-000000000000}"/>
          </ac:spMkLst>
        </pc:spChg>
        <pc:spChg chg="mod">
          <ac:chgData name="baris oguz" userId="b2f6407021882ee1" providerId="LiveId" clId="{6DFD3514-3DFC-4C97-9916-98338E4C9316}" dt="2025-10-29T12:08:48.926" v="2810" actId="2711"/>
          <ac:spMkLst>
            <pc:docMk/>
            <pc:sldMk cId="4092698943" sldId="1474"/>
            <ac:spMk id="74772" creationId="{00000000-0000-0000-0000-000000000000}"/>
          </ac:spMkLst>
        </pc:spChg>
        <pc:spChg chg="mod">
          <ac:chgData name="baris oguz" userId="b2f6407021882ee1" providerId="LiveId" clId="{6DFD3514-3DFC-4C97-9916-98338E4C9316}" dt="2025-10-29T12:08:48.926" v="2810" actId="2711"/>
          <ac:spMkLst>
            <pc:docMk/>
            <pc:sldMk cId="4092698943" sldId="1474"/>
            <ac:spMk id="74774" creationId="{00000000-0000-0000-0000-000000000000}"/>
          </ac:spMkLst>
        </pc:spChg>
        <pc:spChg chg="mod">
          <ac:chgData name="baris oguz" userId="b2f6407021882ee1" providerId="LiveId" clId="{6DFD3514-3DFC-4C97-9916-98338E4C9316}" dt="2025-10-29T12:08:48.926" v="2810" actId="2711"/>
          <ac:spMkLst>
            <pc:docMk/>
            <pc:sldMk cId="4092698943" sldId="1474"/>
            <ac:spMk id="74779" creationId="{00000000-0000-0000-0000-000000000000}"/>
          </ac:spMkLst>
        </pc:spChg>
        <pc:spChg chg="mod ord">
          <ac:chgData name="baris oguz" userId="b2f6407021882ee1" providerId="LiveId" clId="{6DFD3514-3DFC-4C97-9916-98338E4C9316}" dt="2025-10-29T12:08:48.926" v="2810" actId="2711"/>
          <ac:spMkLst>
            <pc:docMk/>
            <pc:sldMk cId="4092698943" sldId="1474"/>
            <ac:spMk id="121858" creationId="{00000000-0000-0000-0000-000000000000}"/>
          </ac:spMkLst>
        </pc:spChg>
        <pc:spChg chg="mod">
          <ac:chgData name="baris oguz" userId="b2f6407021882ee1" providerId="LiveId" clId="{6DFD3514-3DFC-4C97-9916-98338E4C9316}" dt="2025-10-29T12:08:48.926" v="2810" actId="2711"/>
          <ac:spMkLst>
            <pc:docMk/>
            <pc:sldMk cId="4092698943" sldId="1474"/>
            <ac:spMk id="121869" creationId="{00000000-0000-0000-0000-000000000000}"/>
          </ac:spMkLst>
        </pc:spChg>
      </pc:sldChg>
      <pc:sldChg chg="addSp delSp modSp add mod modClrScheme chgLayout">
        <pc:chgData name="baris oguz" userId="b2f6407021882ee1" providerId="LiveId" clId="{6DFD3514-3DFC-4C97-9916-98338E4C9316}" dt="2025-11-04T09:20:43.960" v="3839" actId="1076"/>
        <pc:sldMkLst>
          <pc:docMk/>
          <pc:sldMk cId="915632490" sldId="1484"/>
        </pc:sldMkLst>
        <pc:spChg chg="mod ord">
          <ac:chgData name="baris oguz" userId="b2f6407021882ee1" providerId="LiveId" clId="{6DFD3514-3DFC-4C97-9916-98338E4C9316}" dt="2025-10-28T12:46:55.333" v="322" actId="700"/>
          <ac:spMkLst>
            <pc:docMk/>
            <pc:sldMk cId="915632490" sldId="1484"/>
            <ac:spMk id="2" creationId="{2BFE1639-4FC5-5B9D-0812-37CD0DC8B431}"/>
          </ac:spMkLst>
        </pc:spChg>
        <pc:spChg chg="mod ord">
          <ac:chgData name="baris oguz" userId="b2f6407021882ee1" providerId="LiveId" clId="{6DFD3514-3DFC-4C97-9916-98338E4C9316}" dt="2025-10-28T12:46:55.333" v="322" actId="700"/>
          <ac:spMkLst>
            <pc:docMk/>
            <pc:sldMk cId="915632490" sldId="1484"/>
            <ac:spMk id="5" creationId="{D8C38FD7-3FD5-B966-8636-E95CDECE2D6B}"/>
          </ac:spMkLst>
        </pc:spChg>
        <pc:spChg chg="add mod ord">
          <ac:chgData name="baris oguz" userId="b2f6407021882ee1" providerId="LiveId" clId="{6DFD3514-3DFC-4C97-9916-98338E4C9316}" dt="2025-11-04T09:20:36.406" v="3836" actId="14100"/>
          <ac:spMkLst>
            <pc:docMk/>
            <pc:sldMk cId="915632490" sldId="1484"/>
            <ac:spMk id="11" creationId="{B07C5463-E9F1-B48D-1E91-F88C1C7A7A4C}"/>
          </ac:spMkLst>
        </pc:spChg>
        <pc:picChg chg="add mod">
          <ac:chgData name="baris oguz" userId="b2f6407021882ee1" providerId="LiveId" clId="{6DFD3514-3DFC-4C97-9916-98338E4C9316}" dt="2025-11-04T09:20:43.960" v="3839" actId="1076"/>
          <ac:picMkLst>
            <pc:docMk/>
            <pc:sldMk cId="915632490" sldId="1484"/>
            <ac:picMk id="1026" creationId="{D3CC516A-7A51-F7A6-57CE-302D2FFF52A0}"/>
          </ac:picMkLst>
        </pc:picChg>
      </pc:sldChg>
      <pc:sldChg chg="addSp delSp modSp add mod modClrScheme chgLayout">
        <pc:chgData name="baris oguz" userId="b2f6407021882ee1" providerId="LiveId" clId="{6DFD3514-3DFC-4C97-9916-98338E4C9316}" dt="2025-11-04T09:21:04.361" v="3844" actId="732"/>
        <pc:sldMkLst>
          <pc:docMk/>
          <pc:sldMk cId="3495812197" sldId="1485"/>
        </pc:sldMkLst>
        <pc:spChg chg="mod ord">
          <ac:chgData name="baris oguz" userId="b2f6407021882ee1" providerId="LiveId" clId="{6DFD3514-3DFC-4C97-9916-98338E4C9316}" dt="2025-10-28T12:47:28.893" v="327" actId="700"/>
          <ac:spMkLst>
            <pc:docMk/>
            <pc:sldMk cId="3495812197" sldId="1485"/>
            <ac:spMk id="2" creationId="{EAF6E977-4EAC-4029-D705-699EBCC40404}"/>
          </ac:spMkLst>
        </pc:spChg>
        <pc:spChg chg="mod ord">
          <ac:chgData name="baris oguz" userId="b2f6407021882ee1" providerId="LiveId" clId="{6DFD3514-3DFC-4C97-9916-98338E4C9316}" dt="2025-10-28T12:47:28.893" v="327" actId="700"/>
          <ac:spMkLst>
            <pc:docMk/>
            <pc:sldMk cId="3495812197" sldId="1485"/>
            <ac:spMk id="5" creationId="{7B332632-2966-5BDA-A153-6DDB360C6A97}"/>
          </ac:spMkLst>
        </pc:spChg>
        <pc:spChg chg="add mod ord">
          <ac:chgData name="baris oguz" userId="b2f6407021882ee1" providerId="LiveId" clId="{6DFD3514-3DFC-4C97-9916-98338E4C9316}" dt="2025-10-28T12:47:53.341" v="334" actId="5793"/>
          <ac:spMkLst>
            <pc:docMk/>
            <pc:sldMk cId="3495812197" sldId="1485"/>
            <ac:spMk id="11" creationId="{277D154A-FB0D-66A2-A134-3D48497E47B8}"/>
          </ac:spMkLst>
        </pc:spChg>
        <pc:picChg chg="add mod">
          <ac:chgData name="baris oguz" userId="b2f6407021882ee1" providerId="LiveId" clId="{6DFD3514-3DFC-4C97-9916-98338E4C9316}" dt="2025-11-04T09:21:04.361" v="3844" actId="732"/>
          <ac:picMkLst>
            <pc:docMk/>
            <pc:sldMk cId="3495812197" sldId="1485"/>
            <ac:picMk id="2050" creationId="{DB2C50A9-08DA-95AF-3453-17F7DD35A33A}"/>
          </ac:picMkLst>
        </pc:picChg>
      </pc:sldChg>
      <pc:sldChg chg="addSp delSp modSp add mod ord modClrScheme chgLayout">
        <pc:chgData name="baris oguz" userId="b2f6407021882ee1" providerId="LiveId" clId="{6DFD3514-3DFC-4C97-9916-98338E4C9316}" dt="2025-10-29T08:56:37.355" v="1648" actId="20577"/>
        <pc:sldMkLst>
          <pc:docMk/>
          <pc:sldMk cId="2040908832" sldId="1486"/>
        </pc:sldMkLst>
        <pc:spChg chg="mod ord">
          <ac:chgData name="baris oguz" userId="b2f6407021882ee1" providerId="LiveId" clId="{6DFD3514-3DFC-4C97-9916-98338E4C9316}" dt="2025-10-29T08:56:37.355" v="1648" actId="20577"/>
          <ac:spMkLst>
            <pc:docMk/>
            <pc:sldMk cId="2040908832" sldId="1486"/>
            <ac:spMk id="2" creationId="{FAA901D0-87A1-A89E-8345-5E57D6C14C49}"/>
          </ac:spMkLst>
        </pc:spChg>
        <pc:spChg chg="mod ord">
          <ac:chgData name="baris oguz" userId="b2f6407021882ee1" providerId="LiveId" clId="{6DFD3514-3DFC-4C97-9916-98338E4C9316}" dt="2025-10-28T12:48:01.753" v="335" actId="700"/>
          <ac:spMkLst>
            <pc:docMk/>
            <pc:sldMk cId="2040908832" sldId="1486"/>
            <ac:spMk id="5" creationId="{7975B587-5517-6DF2-11EF-F91A81240582}"/>
          </ac:spMkLst>
        </pc:spChg>
        <pc:spChg chg="add mod ord">
          <ac:chgData name="baris oguz" userId="b2f6407021882ee1" providerId="LiveId" clId="{6DFD3514-3DFC-4C97-9916-98338E4C9316}" dt="2025-10-29T08:55:53.706" v="1626" actId="20577"/>
          <ac:spMkLst>
            <pc:docMk/>
            <pc:sldMk cId="2040908832" sldId="1486"/>
            <ac:spMk id="19" creationId="{76F13066-6726-5E5B-4698-E94C79DCE479}"/>
          </ac:spMkLst>
        </pc:spChg>
        <pc:picChg chg="add mod">
          <ac:chgData name="baris oguz" userId="b2f6407021882ee1" providerId="LiveId" clId="{6DFD3514-3DFC-4C97-9916-98338E4C9316}" dt="2025-10-29T08:56:10.439" v="1627" actId="1076"/>
          <ac:picMkLst>
            <pc:docMk/>
            <pc:sldMk cId="2040908832" sldId="1486"/>
            <ac:picMk id="21" creationId="{EE02E8D3-C2A0-BF51-D740-CD1E80BAECBC}"/>
          </ac:picMkLst>
        </pc:picChg>
      </pc:sldChg>
      <pc:sldChg chg="addSp delSp modSp add mod ord modClrScheme chgLayout">
        <pc:chgData name="baris oguz" userId="b2f6407021882ee1" providerId="LiveId" clId="{6DFD3514-3DFC-4C97-9916-98338E4C9316}" dt="2025-10-28T14:25:39.349" v="1440" actId="404"/>
        <pc:sldMkLst>
          <pc:docMk/>
          <pc:sldMk cId="2249600898" sldId="1489"/>
        </pc:sldMkLst>
        <pc:spChg chg="mod ord">
          <ac:chgData name="baris oguz" userId="b2f6407021882ee1" providerId="LiveId" clId="{6DFD3514-3DFC-4C97-9916-98338E4C9316}" dt="2025-10-28T14:25:39.349" v="1440" actId="404"/>
          <ac:spMkLst>
            <pc:docMk/>
            <pc:sldMk cId="2249600898" sldId="1489"/>
            <ac:spMk id="4" creationId="{7EB1CC3B-91EB-F312-00FD-F5EEA704E3A4}"/>
          </ac:spMkLst>
        </pc:spChg>
        <pc:spChg chg="mod ord">
          <ac:chgData name="baris oguz" userId="b2f6407021882ee1" providerId="LiveId" clId="{6DFD3514-3DFC-4C97-9916-98338E4C9316}" dt="2025-10-28T14:13:53.151" v="1253" actId="700"/>
          <ac:spMkLst>
            <pc:docMk/>
            <pc:sldMk cId="2249600898" sldId="1489"/>
            <ac:spMk id="9" creationId="{E3E4616B-9935-769F-05C6-E9C5AE63BFDD}"/>
          </ac:spMkLst>
        </pc:spChg>
        <pc:graphicFrameChg chg="mod">
          <ac:chgData name="baris oguz" userId="b2f6407021882ee1" providerId="LiveId" clId="{6DFD3514-3DFC-4C97-9916-98338E4C9316}" dt="2025-10-28T14:16:23.114" v="1305" actId="2711"/>
          <ac:graphicFrameMkLst>
            <pc:docMk/>
            <pc:sldMk cId="2249600898" sldId="1489"/>
            <ac:graphicFrameMk id="6" creationId="{1F7436BF-DE80-93B5-503E-7A88FF72D281}"/>
          </ac:graphicFrameMkLst>
        </pc:graphicFrameChg>
      </pc:sldChg>
      <pc:sldChg chg="addSp delSp modSp add mod ord modClrScheme chgLayout">
        <pc:chgData name="baris oguz" userId="b2f6407021882ee1" providerId="LiveId" clId="{6DFD3514-3DFC-4C97-9916-98338E4C9316}" dt="2025-10-29T08:47:37.177" v="1594" actId="700"/>
        <pc:sldMkLst>
          <pc:docMk/>
          <pc:sldMk cId="3595592999" sldId="1491"/>
        </pc:sldMkLst>
        <pc:spChg chg="mod ord">
          <ac:chgData name="baris oguz" userId="b2f6407021882ee1" providerId="LiveId" clId="{6DFD3514-3DFC-4C97-9916-98338E4C9316}" dt="2025-10-29T08:47:37.177" v="1594" actId="700"/>
          <ac:spMkLst>
            <pc:docMk/>
            <pc:sldMk cId="3595592999" sldId="1491"/>
            <ac:spMk id="2" creationId="{90FE3DBA-28CF-0369-F512-787C1DC14593}"/>
          </ac:spMkLst>
        </pc:spChg>
        <pc:spChg chg="mod ord">
          <ac:chgData name="baris oguz" userId="b2f6407021882ee1" providerId="LiveId" clId="{6DFD3514-3DFC-4C97-9916-98338E4C9316}" dt="2025-10-29T08:47:37.177" v="1594" actId="700"/>
          <ac:spMkLst>
            <pc:docMk/>
            <pc:sldMk cId="3595592999" sldId="1491"/>
            <ac:spMk id="5" creationId="{02490D7C-B215-6D43-C330-54B2230677B1}"/>
          </ac:spMkLst>
        </pc:spChg>
        <pc:spChg chg="add mod ord">
          <ac:chgData name="baris oguz" userId="b2f6407021882ee1" providerId="LiveId" clId="{6DFD3514-3DFC-4C97-9916-98338E4C9316}" dt="2025-10-29T08:47:37.177" v="1594" actId="700"/>
          <ac:spMkLst>
            <pc:docMk/>
            <pc:sldMk cId="3595592999" sldId="1491"/>
            <ac:spMk id="16" creationId="{22FC02B0-AAB2-ED96-31D8-E3A24590E311}"/>
          </ac:spMkLst>
        </pc:spChg>
        <pc:graphicFrameChg chg="mod modGraphic">
          <ac:chgData name="baris oguz" userId="b2f6407021882ee1" providerId="LiveId" clId="{6DFD3514-3DFC-4C97-9916-98338E4C9316}" dt="2025-10-28T14:27:24.032" v="1456" actId="2711"/>
          <ac:graphicFrameMkLst>
            <pc:docMk/>
            <pc:sldMk cId="3595592999" sldId="1491"/>
            <ac:graphicFrameMk id="8" creationId="{293613DC-8915-B160-4630-69DED7273600}"/>
          </ac:graphicFrameMkLst>
        </pc:graphicFrameChg>
        <pc:graphicFrameChg chg="add mod">
          <ac:chgData name="baris oguz" userId="b2f6407021882ee1" providerId="LiveId" clId="{6DFD3514-3DFC-4C97-9916-98338E4C9316}" dt="2025-10-28T14:27:51.335" v="1458"/>
          <ac:graphicFrameMkLst>
            <pc:docMk/>
            <pc:sldMk cId="3595592999" sldId="1491"/>
            <ac:graphicFrameMk id="13" creationId="{927B5154-E493-FE07-91F8-D53D688B4BB3}"/>
          </ac:graphicFrameMkLst>
        </pc:graphicFrameChg>
      </pc:sldChg>
      <pc:sldChg chg="addSp delSp modSp add mod modClrScheme chgLayout">
        <pc:chgData name="baris oguz" userId="b2f6407021882ee1" providerId="LiveId" clId="{6DFD3514-3DFC-4C97-9916-98338E4C9316}" dt="2025-10-29T09:06:06.414" v="1748" actId="113"/>
        <pc:sldMkLst>
          <pc:docMk/>
          <pc:sldMk cId="4011460327" sldId="1492"/>
        </pc:sldMkLst>
        <pc:spChg chg="mod ord">
          <ac:chgData name="baris oguz" userId="b2f6407021882ee1" providerId="LiveId" clId="{6DFD3514-3DFC-4C97-9916-98338E4C9316}" dt="2025-10-28T12:53:35.136" v="402" actId="700"/>
          <ac:spMkLst>
            <pc:docMk/>
            <pc:sldMk cId="4011460327" sldId="1492"/>
            <ac:spMk id="6" creationId="{7F980CBF-C3BC-10F0-3769-EAEC658C2CA2}"/>
          </ac:spMkLst>
        </pc:spChg>
        <pc:spChg chg="mod ord">
          <ac:chgData name="baris oguz" userId="b2f6407021882ee1" providerId="LiveId" clId="{6DFD3514-3DFC-4C97-9916-98338E4C9316}" dt="2025-10-28T12:55:50.277" v="438" actId="1076"/>
          <ac:spMkLst>
            <pc:docMk/>
            <pc:sldMk cId="4011460327" sldId="1492"/>
            <ac:spMk id="7" creationId="{0BDED7E4-D2A6-69E2-B063-B5A815108C62}"/>
          </ac:spMkLst>
        </pc:spChg>
        <pc:spChg chg="mod ord">
          <ac:chgData name="baris oguz" userId="b2f6407021882ee1" providerId="LiveId" clId="{6DFD3514-3DFC-4C97-9916-98338E4C9316}" dt="2025-10-28T12:55:37.438" v="435" actId="27636"/>
          <ac:spMkLst>
            <pc:docMk/>
            <pc:sldMk cId="4011460327" sldId="1492"/>
            <ac:spMk id="8" creationId="{A0490E91-2D10-6FB2-DCD3-E9D7115C6711}"/>
          </ac:spMkLst>
        </pc:spChg>
        <pc:spChg chg="add mod ord">
          <ac:chgData name="baris oguz" userId="b2f6407021882ee1" providerId="LiveId" clId="{6DFD3514-3DFC-4C97-9916-98338E4C9316}" dt="2025-10-29T09:06:06.414" v="1748" actId="113"/>
          <ac:spMkLst>
            <pc:docMk/>
            <pc:sldMk cId="4011460327" sldId="1492"/>
            <ac:spMk id="12" creationId="{FFB69BB5-12E0-A67E-FE4F-053C01D8D135}"/>
          </ac:spMkLst>
        </pc:spChg>
      </pc:sldChg>
      <pc:sldChg chg="addSp delSp modSp add mod modClrScheme chgLayout">
        <pc:chgData name="baris oguz" userId="b2f6407021882ee1" providerId="LiveId" clId="{6DFD3514-3DFC-4C97-9916-98338E4C9316}" dt="2025-11-04T09:22:38.305" v="3858" actId="13822"/>
        <pc:sldMkLst>
          <pc:docMk/>
          <pc:sldMk cId="2698699746" sldId="1494"/>
        </pc:sldMkLst>
        <pc:spChg chg="mod ord">
          <ac:chgData name="baris oguz" userId="b2f6407021882ee1" providerId="LiveId" clId="{6DFD3514-3DFC-4C97-9916-98338E4C9316}" dt="2025-10-28T12:56:51.523" v="451" actId="700"/>
          <ac:spMkLst>
            <pc:docMk/>
            <pc:sldMk cId="2698699746" sldId="1494"/>
            <ac:spMk id="2" creationId="{4E9D5DDA-48F1-44D8-7E48-4CC639D18E84}"/>
          </ac:spMkLst>
        </pc:spChg>
        <pc:spChg chg="mod ord">
          <ac:chgData name="baris oguz" userId="b2f6407021882ee1" providerId="LiveId" clId="{6DFD3514-3DFC-4C97-9916-98338E4C9316}" dt="2025-10-28T12:56:51.523" v="451" actId="700"/>
          <ac:spMkLst>
            <pc:docMk/>
            <pc:sldMk cId="2698699746" sldId="1494"/>
            <ac:spMk id="5" creationId="{36DBE508-4D7A-25FA-2D93-4174EACBB49D}"/>
          </ac:spMkLst>
        </pc:spChg>
        <pc:spChg chg="mod">
          <ac:chgData name="baris oguz" userId="b2f6407021882ee1" providerId="LiveId" clId="{6DFD3514-3DFC-4C97-9916-98338E4C9316}" dt="2025-10-28T13:45:26.027" v="660" actId="1076"/>
          <ac:spMkLst>
            <pc:docMk/>
            <pc:sldMk cId="2698699746" sldId="1494"/>
            <ac:spMk id="7" creationId="{B932DF03-403E-C76A-D727-EBC8814CAA86}"/>
          </ac:spMkLst>
        </pc:spChg>
        <pc:spChg chg="mod">
          <ac:chgData name="baris oguz" userId="b2f6407021882ee1" providerId="LiveId" clId="{6DFD3514-3DFC-4C97-9916-98338E4C9316}" dt="2025-10-28T13:45:26.027" v="660" actId="1076"/>
          <ac:spMkLst>
            <pc:docMk/>
            <pc:sldMk cId="2698699746" sldId="1494"/>
            <ac:spMk id="8" creationId="{DB3BB489-4EF5-7347-BD79-BE17F5D11017}"/>
          </ac:spMkLst>
        </pc:spChg>
        <pc:spChg chg="mod">
          <ac:chgData name="baris oguz" userId="b2f6407021882ee1" providerId="LiveId" clId="{6DFD3514-3DFC-4C97-9916-98338E4C9316}" dt="2025-10-28T13:45:26.027" v="660" actId="1076"/>
          <ac:spMkLst>
            <pc:docMk/>
            <pc:sldMk cId="2698699746" sldId="1494"/>
            <ac:spMk id="9" creationId="{F3B738B8-F91F-F631-CDFC-8F6154CFF330}"/>
          </ac:spMkLst>
        </pc:spChg>
        <pc:spChg chg="mod">
          <ac:chgData name="baris oguz" userId="b2f6407021882ee1" providerId="LiveId" clId="{6DFD3514-3DFC-4C97-9916-98338E4C9316}" dt="2025-10-28T13:45:26.027" v="660" actId="1076"/>
          <ac:spMkLst>
            <pc:docMk/>
            <pc:sldMk cId="2698699746" sldId="1494"/>
            <ac:spMk id="12" creationId="{7CEB803F-E2CC-1C7F-DF0B-2956E8A29C32}"/>
          </ac:spMkLst>
        </pc:spChg>
        <pc:spChg chg="mod">
          <ac:chgData name="baris oguz" userId="b2f6407021882ee1" providerId="LiveId" clId="{6DFD3514-3DFC-4C97-9916-98338E4C9316}" dt="2025-10-28T13:45:26.027" v="660" actId="1076"/>
          <ac:spMkLst>
            <pc:docMk/>
            <pc:sldMk cId="2698699746" sldId="1494"/>
            <ac:spMk id="13" creationId="{BD937DA5-1AE1-ED82-2646-92B9855C7E7C}"/>
          </ac:spMkLst>
        </pc:spChg>
        <pc:spChg chg="mod">
          <ac:chgData name="baris oguz" userId="b2f6407021882ee1" providerId="LiveId" clId="{6DFD3514-3DFC-4C97-9916-98338E4C9316}" dt="2025-10-28T13:45:26.027" v="660" actId="1076"/>
          <ac:spMkLst>
            <pc:docMk/>
            <pc:sldMk cId="2698699746" sldId="1494"/>
            <ac:spMk id="14" creationId="{575DF25C-964F-1CC6-673C-8A4C750A3922}"/>
          </ac:spMkLst>
        </pc:spChg>
        <pc:spChg chg="mod">
          <ac:chgData name="baris oguz" userId="b2f6407021882ee1" providerId="LiveId" clId="{6DFD3514-3DFC-4C97-9916-98338E4C9316}" dt="2025-10-28T13:45:26.027" v="660" actId="1076"/>
          <ac:spMkLst>
            <pc:docMk/>
            <pc:sldMk cId="2698699746" sldId="1494"/>
            <ac:spMk id="17" creationId="{55948A2A-23D4-3999-0695-E3771700234D}"/>
          </ac:spMkLst>
        </pc:spChg>
        <pc:spChg chg="mod">
          <ac:chgData name="baris oguz" userId="b2f6407021882ee1" providerId="LiveId" clId="{6DFD3514-3DFC-4C97-9916-98338E4C9316}" dt="2025-10-28T13:45:26.027" v="660" actId="1076"/>
          <ac:spMkLst>
            <pc:docMk/>
            <pc:sldMk cId="2698699746" sldId="1494"/>
            <ac:spMk id="18" creationId="{2677F03E-2EA0-21C0-1FB8-9BA8DBD5B6CD}"/>
          </ac:spMkLst>
        </pc:spChg>
        <pc:spChg chg="mod">
          <ac:chgData name="baris oguz" userId="b2f6407021882ee1" providerId="LiveId" clId="{6DFD3514-3DFC-4C97-9916-98338E4C9316}" dt="2025-10-28T13:45:26.027" v="660" actId="1076"/>
          <ac:spMkLst>
            <pc:docMk/>
            <pc:sldMk cId="2698699746" sldId="1494"/>
            <ac:spMk id="19" creationId="{15F9B356-77CF-E37B-5067-22FB6533B83E}"/>
          </ac:spMkLst>
        </pc:spChg>
        <pc:spChg chg="mod">
          <ac:chgData name="baris oguz" userId="b2f6407021882ee1" providerId="LiveId" clId="{6DFD3514-3DFC-4C97-9916-98338E4C9316}" dt="2025-10-28T13:45:26.027" v="660" actId="1076"/>
          <ac:spMkLst>
            <pc:docMk/>
            <pc:sldMk cId="2698699746" sldId="1494"/>
            <ac:spMk id="20" creationId="{3F1F2DAA-3B31-F358-9673-664719C9B733}"/>
          </ac:spMkLst>
        </pc:spChg>
        <pc:spChg chg="mod">
          <ac:chgData name="baris oguz" userId="b2f6407021882ee1" providerId="LiveId" clId="{6DFD3514-3DFC-4C97-9916-98338E4C9316}" dt="2025-11-04T09:22:38.305" v="3858" actId="13822"/>
          <ac:spMkLst>
            <pc:docMk/>
            <pc:sldMk cId="2698699746" sldId="1494"/>
            <ac:spMk id="23" creationId="{FBFDD8A7-1340-9320-1E79-DB336A832A61}"/>
          </ac:spMkLst>
        </pc:spChg>
        <pc:picChg chg="mod">
          <ac:chgData name="baris oguz" userId="b2f6407021882ee1" providerId="LiveId" clId="{6DFD3514-3DFC-4C97-9916-98338E4C9316}" dt="2025-11-04T09:22:26.933" v="3856" actId="1076"/>
          <ac:picMkLst>
            <pc:docMk/>
            <pc:sldMk cId="2698699746" sldId="1494"/>
            <ac:picMk id="21" creationId="{A95DB69C-DB63-FEC5-7F81-64B445BF9C0D}"/>
          </ac:picMkLst>
        </pc:picChg>
      </pc:sldChg>
      <pc:sldChg chg="addSp delSp modSp add mod modClrScheme chgLayout">
        <pc:chgData name="baris oguz" userId="b2f6407021882ee1" providerId="LiveId" clId="{6DFD3514-3DFC-4C97-9916-98338E4C9316}" dt="2025-10-28T13:45:20.524" v="659" actId="14100"/>
        <pc:sldMkLst>
          <pc:docMk/>
          <pc:sldMk cId="790975880" sldId="1495"/>
        </pc:sldMkLst>
        <pc:spChg chg="mod ord">
          <ac:chgData name="baris oguz" userId="b2f6407021882ee1" providerId="LiveId" clId="{6DFD3514-3DFC-4C97-9916-98338E4C9316}" dt="2025-10-28T13:22:53.544" v="619" actId="700"/>
          <ac:spMkLst>
            <pc:docMk/>
            <pc:sldMk cId="790975880" sldId="1495"/>
            <ac:spMk id="6" creationId="{A2DDD46F-ED44-6889-61AC-9A09CC94828C}"/>
          </ac:spMkLst>
        </pc:spChg>
        <pc:spChg chg="add mod ord">
          <ac:chgData name="baris oguz" userId="b2f6407021882ee1" providerId="LiveId" clId="{6DFD3514-3DFC-4C97-9916-98338E4C9316}" dt="2025-10-28T13:23:12.138" v="631" actId="5793"/>
          <ac:spMkLst>
            <pc:docMk/>
            <pc:sldMk cId="790975880" sldId="1495"/>
            <ac:spMk id="13" creationId="{7F7EBEDB-C6A6-1E20-8073-E31CA91DA02C}"/>
          </ac:spMkLst>
        </pc:spChg>
        <pc:spChg chg="add mod">
          <ac:chgData name="baris oguz" userId="b2f6407021882ee1" providerId="LiveId" clId="{6DFD3514-3DFC-4C97-9916-98338E4C9316}" dt="2025-10-28T13:24:44.957" v="655" actId="14100"/>
          <ac:spMkLst>
            <pc:docMk/>
            <pc:sldMk cId="790975880" sldId="1495"/>
            <ac:spMk id="17" creationId="{0A564445-7D7D-CEE1-4E27-AA268EAD3661}"/>
          </ac:spMkLst>
        </pc:spChg>
        <pc:spChg chg="add mod">
          <ac:chgData name="baris oguz" userId="b2f6407021882ee1" providerId="LiveId" clId="{6DFD3514-3DFC-4C97-9916-98338E4C9316}" dt="2025-10-28T13:24:34.987" v="652" actId="1076"/>
          <ac:spMkLst>
            <pc:docMk/>
            <pc:sldMk cId="790975880" sldId="1495"/>
            <ac:spMk id="19" creationId="{05AD87BF-2FB3-2A42-7600-895F5B586652}"/>
          </ac:spMkLst>
        </pc:spChg>
        <pc:picChg chg="mod">
          <ac:chgData name="baris oguz" userId="b2f6407021882ee1" providerId="LiveId" clId="{6DFD3514-3DFC-4C97-9916-98338E4C9316}" dt="2025-10-28T13:24:49.622" v="656" actId="1076"/>
          <ac:picMkLst>
            <pc:docMk/>
            <pc:sldMk cId="790975880" sldId="1495"/>
            <ac:picMk id="7" creationId="{6F2825CF-F836-EF6B-80EC-52DCCA7876F6}"/>
          </ac:picMkLst>
        </pc:picChg>
        <pc:picChg chg="add mod">
          <ac:chgData name="baris oguz" userId="b2f6407021882ee1" providerId="LiveId" clId="{6DFD3514-3DFC-4C97-9916-98338E4C9316}" dt="2025-10-28T13:45:20.524" v="659" actId="14100"/>
          <ac:picMkLst>
            <pc:docMk/>
            <pc:sldMk cId="790975880" sldId="1495"/>
            <ac:picMk id="20" creationId="{2B46AFE3-910A-327B-BE55-675A65A3CCC1}"/>
          </ac:picMkLst>
        </pc:picChg>
      </pc:sldChg>
      <pc:sldChg chg="addSp delSp modSp add del mod modClrScheme chgLayout">
        <pc:chgData name="baris oguz" userId="b2f6407021882ee1" providerId="LiveId" clId="{6DFD3514-3DFC-4C97-9916-98338E4C9316}" dt="2025-10-29T09:02:48.636" v="1731" actId="14100"/>
        <pc:sldMkLst>
          <pc:docMk/>
          <pc:sldMk cId="3726598626" sldId="1498"/>
        </pc:sldMkLst>
        <pc:spChg chg="mod ord">
          <ac:chgData name="baris oguz" userId="b2f6407021882ee1" providerId="LiveId" clId="{6DFD3514-3DFC-4C97-9916-98338E4C9316}" dt="2025-10-29T09:02:07.028" v="1720" actId="700"/>
          <ac:spMkLst>
            <pc:docMk/>
            <pc:sldMk cId="3726598626" sldId="1498"/>
            <ac:spMk id="6" creationId="{3E3EBF61-0157-2077-6452-748FFAB7AEEE}"/>
          </ac:spMkLst>
        </pc:spChg>
        <pc:spChg chg="mod ord">
          <ac:chgData name="baris oguz" userId="b2f6407021882ee1" providerId="LiveId" clId="{6DFD3514-3DFC-4C97-9916-98338E4C9316}" dt="2025-10-29T09:02:07.028" v="1720" actId="700"/>
          <ac:spMkLst>
            <pc:docMk/>
            <pc:sldMk cId="3726598626" sldId="1498"/>
            <ac:spMk id="7" creationId="{717EA75D-FBF3-D923-E506-1D7222BF319E}"/>
          </ac:spMkLst>
        </pc:spChg>
        <pc:spChg chg="mod">
          <ac:chgData name="baris oguz" userId="b2f6407021882ee1" providerId="LiveId" clId="{6DFD3514-3DFC-4C97-9916-98338E4C9316}" dt="2025-10-29T09:02:48.636" v="1731" actId="14100"/>
          <ac:spMkLst>
            <pc:docMk/>
            <pc:sldMk cId="3726598626" sldId="1498"/>
            <ac:spMk id="12" creationId="{73B03110-2EEA-FA86-0AB1-1A5F86654765}"/>
          </ac:spMkLst>
        </pc:spChg>
        <pc:spChg chg="add mod ord">
          <ac:chgData name="baris oguz" userId="b2f6407021882ee1" providerId="LiveId" clId="{6DFD3514-3DFC-4C97-9916-98338E4C9316}" dt="2025-10-29T09:02:25.284" v="1724" actId="113"/>
          <ac:spMkLst>
            <pc:docMk/>
            <pc:sldMk cId="3726598626" sldId="1498"/>
            <ac:spMk id="13" creationId="{CB33B027-F595-75BC-9B8A-4601CC2AAA8E}"/>
          </ac:spMkLst>
        </pc:spChg>
      </pc:sldChg>
      <pc:sldChg chg="addSp delSp modSp add del mod ord modClrScheme chgLayout">
        <pc:chgData name="baris oguz" userId="b2f6407021882ee1" providerId="LiveId" clId="{6DFD3514-3DFC-4C97-9916-98338E4C9316}" dt="2025-11-04T10:01:44.223" v="4036"/>
        <pc:sldMkLst>
          <pc:docMk/>
          <pc:sldMk cId="1791314536" sldId="1502"/>
        </pc:sldMkLst>
        <pc:spChg chg="add mod">
          <ac:chgData name="baris oguz" userId="b2f6407021882ee1" providerId="LiveId" clId="{6DFD3514-3DFC-4C97-9916-98338E4C9316}" dt="2025-11-04T10:01:44.223" v="4036"/>
          <ac:spMkLst>
            <pc:docMk/>
            <pc:sldMk cId="1791314536" sldId="1502"/>
            <ac:spMk id="2" creationId="{1DDD2D73-D3E6-41E4-14FA-0F8FDD90DB5B}"/>
          </ac:spMkLst>
        </pc:spChg>
        <pc:spChg chg="add mod ord">
          <ac:chgData name="baris oguz" userId="b2f6407021882ee1" providerId="LiveId" clId="{6DFD3514-3DFC-4C97-9916-98338E4C9316}" dt="2025-10-29T09:14:42.321" v="1792" actId="122"/>
          <ac:spMkLst>
            <pc:docMk/>
            <pc:sldMk cId="1791314536" sldId="1502"/>
            <ac:spMk id="3" creationId="{31239BBC-6F5C-8393-BB55-58518429F34D}"/>
          </ac:spMkLst>
        </pc:spChg>
        <pc:spChg chg="add mod ord">
          <ac:chgData name="baris oguz" userId="b2f6407021882ee1" providerId="LiveId" clId="{6DFD3514-3DFC-4C97-9916-98338E4C9316}" dt="2025-10-29T09:15:23.908" v="1816" actId="20577"/>
          <ac:spMkLst>
            <pc:docMk/>
            <pc:sldMk cId="1791314536" sldId="1502"/>
            <ac:spMk id="4" creationId="{9256E065-742F-D207-E87E-833DD8177127}"/>
          </ac:spMkLst>
        </pc:spChg>
        <pc:spChg chg="add mod ord">
          <ac:chgData name="baris oguz" userId="b2f6407021882ee1" providerId="LiveId" clId="{6DFD3514-3DFC-4C97-9916-98338E4C9316}" dt="2025-10-29T09:14:16.439" v="1787" actId="700"/>
          <ac:spMkLst>
            <pc:docMk/>
            <pc:sldMk cId="1791314536" sldId="1502"/>
            <ac:spMk id="7" creationId="{5D8655D0-249F-9560-0AE7-516A33242B69}"/>
          </ac:spMkLst>
        </pc:spChg>
        <pc:picChg chg="mod">
          <ac:chgData name="baris oguz" userId="b2f6407021882ee1" providerId="LiveId" clId="{6DFD3514-3DFC-4C97-9916-98338E4C9316}" dt="2025-10-29T09:15:06.729" v="1799" actId="1076"/>
          <ac:picMkLst>
            <pc:docMk/>
            <pc:sldMk cId="1791314536" sldId="1502"/>
            <ac:picMk id="5" creationId="{ECD93BC4-7027-8D7F-F691-A50AEDC27CEE}"/>
          </ac:picMkLst>
        </pc:picChg>
        <pc:picChg chg="mod">
          <ac:chgData name="baris oguz" userId="b2f6407021882ee1" providerId="LiveId" clId="{6DFD3514-3DFC-4C97-9916-98338E4C9316}" dt="2025-10-29T09:15:13.328" v="1801" actId="1076"/>
          <ac:picMkLst>
            <pc:docMk/>
            <pc:sldMk cId="1791314536" sldId="1502"/>
            <ac:picMk id="9" creationId="{50C906C0-0101-8FD8-8DB8-0431637C0956}"/>
          </ac:picMkLst>
        </pc:picChg>
        <pc:picChg chg="mod">
          <ac:chgData name="baris oguz" userId="b2f6407021882ee1" providerId="LiveId" clId="{6DFD3514-3DFC-4C97-9916-98338E4C9316}" dt="2025-10-29T09:15:16.057" v="1802" actId="1076"/>
          <ac:picMkLst>
            <pc:docMk/>
            <pc:sldMk cId="1791314536" sldId="1502"/>
            <ac:picMk id="10" creationId="{9F7BF4AE-EF26-3DCA-2A57-4728D302A6A3}"/>
          </ac:picMkLst>
        </pc:picChg>
      </pc:sldChg>
      <pc:sldChg chg="addSp delSp modSp add del mod ord modClrScheme chgLayout">
        <pc:chgData name="baris oguz" userId="b2f6407021882ee1" providerId="LiveId" clId="{6DFD3514-3DFC-4C97-9916-98338E4C9316}" dt="2025-10-29T10:10:46.962" v="2256" actId="27636"/>
        <pc:sldMkLst>
          <pc:docMk/>
          <pc:sldMk cId="3062799223" sldId="1503"/>
        </pc:sldMkLst>
        <pc:spChg chg="mod ord">
          <ac:chgData name="baris oguz" userId="b2f6407021882ee1" providerId="LiveId" clId="{6DFD3514-3DFC-4C97-9916-98338E4C9316}" dt="2025-10-29T09:22:13.749" v="1918"/>
          <ac:spMkLst>
            <pc:docMk/>
            <pc:sldMk cId="3062799223" sldId="1503"/>
            <ac:spMk id="2" creationId="{A86BFACD-F750-200E-6B2A-C8455918E090}"/>
          </ac:spMkLst>
        </pc:spChg>
        <pc:spChg chg="mod ord">
          <ac:chgData name="baris oguz" userId="b2f6407021882ee1" providerId="LiveId" clId="{6DFD3514-3DFC-4C97-9916-98338E4C9316}" dt="2025-10-29T09:21:10.406" v="1917" actId="6549"/>
          <ac:spMkLst>
            <pc:docMk/>
            <pc:sldMk cId="3062799223" sldId="1503"/>
            <ac:spMk id="3" creationId="{0B1B5DF2-47E1-F7EF-857B-936BE9C30857}"/>
          </ac:spMkLst>
        </pc:spChg>
        <pc:spChg chg="mod ord">
          <ac:chgData name="baris oguz" userId="b2f6407021882ee1" providerId="LiveId" clId="{6DFD3514-3DFC-4C97-9916-98338E4C9316}" dt="2025-10-29T09:18:07.651" v="1828" actId="700"/>
          <ac:spMkLst>
            <pc:docMk/>
            <pc:sldMk cId="3062799223" sldId="1503"/>
            <ac:spMk id="6" creationId="{A7322AFA-9BFD-CDE9-8563-CC2CBA3FC883}"/>
          </ac:spMkLst>
        </pc:spChg>
        <pc:spChg chg="add mod ord">
          <ac:chgData name="baris oguz" userId="b2f6407021882ee1" providerId="LiveId" clId="{6DFD3514-3DFC-4C97-9916-98338E4C9316}" dt="2025-10-29T10:10:46.962" v="2256" actId="27636"/>
          <ac:spMkLst>
            <pc:docMk/>
            <pc:sldMk cId="3062799223" sldId="1503"/>
            <ac:spMk id="12" creationId="{BD6DCF10-D610-9871-7FD6-A43B5D4A21AB}"/>
          </ac:spMkLst>
        </pc:spChg>
      </pc:sldChg>
      <pc:sldChg chg="modSp add mod">
        <pc:chgData name="baris oguz" userId="b2f6407021882ee1" providerId="LiveId" clId="{6DFD3514-3DFC-4C97-9916-98338E4C9316}" dt="2025-11-04T09:52:40.984" v="4005" actId="1076"/>
        <pc:sldMkLst>
          <pc:docMk/>
          <pc:sldMk cId="3271224484" sldId="1504"/>
        </pc:sldMkLst>
        <pc:spChg chg="mod">
          <ac:chgData name="baris oguz" userId="b2f6407021882ee1" providerId="LiveId" clId="{6DFD3514-3DFC-4C97-9916-98338E4C9316}" dt="2025-11-04T09:52:21.963" v="4001"/>
          <ac:spMkLst>
            <pc:docMk/>
            <pc:sldMk cId="3271224484" sldId="1504"/>
            <ac:spMk id="12" creationId="{2CEF6C10-7547-F182-599D-E77B225B9475}"/>
          </ac:spMkLst>
        </pc:spChg>
        <pc:picChg chg="mod modCrop">
          <ac:chgData name="baris oguz" userId="b2f6407021882ee1" providerId="LiveId" clId="{6DFD3514-3DFC-4C97-9916-98338E4C9316}" dt="2025-11-04T09:52:40.984" v="4005" actId="1076"/>
          <ac:picMkLst>
            <pc:docMk/>
            <pc:sldMk cId="3271224484" sldId="1504"/>
            <ac:picMk id="4" creationId="{4B94F815-D38C-6104-1679-F9FABFA90C01}"/>
          </ac:picMkLst>
        </pc:picChg>
      </pc:sldChg>
      <pc:sldChg chg="addSp modSp add mod">
        <pc:chgData name="baris oguz" userId="b2f6407021882ee1" providerId="LiveId" clId="{6DFD3514-3DFC-4C97-9916-98338E4C9316}" dt="2025-11-04T09:53:21.407" v="4011" actId="1440"/>
        <pc:sldMkLst>
          <pc:docMk/>
          <pc:sldMk cId="454181502" sldId="1505"/>
        </pc:sldMkLst>
        <pc:picChg chg="mod">
          <ac:chgData name="baris oguz" userId="b2f6407021882ee1" providerId="LiveId" clId="{6DFD3514-3DFC-4C97-9916-98338E4C9316}" dt="2025-11-04T09:53:21.407" v="4011" actId="1440"/>
          <ac:picMkLst>
            <pc:docMk/>
            <pc:sldMk cId="454181502" sldId="1505"/>
            <ac:picMk id="8" creationId="{CA216E60-0C25-5E00-5658-E68B49AD5835}"/>
          </ac:picMkLst>
        </pc:picChg>
        <pc:picChg chg="add mod">
          <ac:chgData name="baris oguz" userId="b2f6407021882ee1" providerId="LiveId" clId="{6DFD3514-3DFC-4C97-9916-98338E4C9316}" dt="2025-11-04T09:53:14.184" v="4010" actId="1076"/>
          <ac:picMkLst>
            <pc:docMk/>
            <pc:sldMk cId="454181502" sldId="1505"/>
            <ac:picMk id="13314" creationId="{7C94F884-94A5-176F-2500-B520C0B06211}"/>
          </ac:picMkLst>
        </pc:picChg>
      </pc:sldChg>
      <pc:sldChg chg="addSp delSp modSp add del mod modClrScheme chgLayout">
        <pc:chgData name="baris oguz" userId="b2f6407021882ee1" providerId="LiveId" clId="{6DFD3514-3DFC-4C97-9916-98338E4C9316}" dt="2025-10-29T09:26:22.651" v="1967" actId="122"/>
        <pc:sldMkLst>
          <pc:docMk/>
          <pc:sldMk cId="2949708035" sldId="1507"/>
        </pc:sldMkLst>
        <pc:spChg chg="mod ord">
          <ac:chgData name="baris oguz" userId="b2f6407021882ee1" providerId="LiveId" clId="{6DFD3514-3DFC-4C97-9916-98338E4C9316}" dt="2025-10-29T09:25:32.043" v="1956" actId="404"/>
          <ac:spMkLst>
            <pc:docMk/>
            <pc:sldMk cId="2949708035" sldId="1507"/>
            <ac:spMk id="2" creationId="{0605589B-E63F-A9F2-D1E4-38263A2130A1}"/>
          </ac:spMkLst>
        </pc:spChg>
        <pc:spChg chg="mod ord">
          <ac:chgData name="baris oguz" userId="b2f6407021882ee1" providerId="LiveId" clId="{6DFD3514-3DFC-4C97-9916-98338E4C9316}" dt="2025-10-29T09:24:28.532" v="1943" actId="700"/>
          <ac:spMkLst>
            <pc:docMk/>
            <pc:sldMk cId="2949708035" sldId="1507"/>
            <ac:spMk id="5" creationId="{9FF49B4F-1F84-5602-A87C-E87AEF482CAC}"/>
          </ac:spMkLst>
        </pc:spChg>
        <pc:spChg chg="add mod ord">
          <ac:chgData name="baris oguz" userId="b2f6407021882ee1" providerId="LiveId" clId="{6DFD3514-3DFC-4C97-9916-98338E4C9316}" dt="2025-10-29T09:25:38.324" v="1957" actId="1076"/>
          <ac:spMkLst>
            <pc:docMk/>
            <pc:sldMk cId="2949708035" sldId="1507"/>
            <ac:spMk id="17" creationId="{890CE8DB-7EE9-5338-F0E3-A056B3AA23B1}"/>
          </ac:spMkLst>
        </pc:spChg>
        <pc:graphicFrameChg chg="mod">
          <ac:chgData name="baris oguz" userId="b2f6407021882ee1" providerId="LiveId" clId="{6DFD3514-3DFC-4C97-9916-98338E4C9316}" dt="2025-10-29T09:26:22.651" v="1967" actId="122"/>
          <ac:graphicFrameMkLst>
            <pc:docMk/>
            <pc:sldMk cId="2949708035" sldId="1507"/>
            <ac:graphicFrameMk id="8" creationId="{50DFF3BC-8AD8-9C6B-96A5-FF4B9CCBDD0C}"/>
          </ac:graphicFrameMkLst>
        </pc:graphicFrameChg>
      </pc:sldChg>
      <pc:sldChg chg="addSp delSp modSp add del mod modClrScheme chgLayout">
        <pc:chgData name="baris oguz" userId="b2f6407021882ee1" providerId="LiveId" clId="{6DFD3514-3DFC-4C97-9916-98338E4C9316}" dt="2025-10-29T10:42:51.625" v="2548" actId="20577"/>
        <pc:sldMkLst>
          <pc:docMk/>
          <pc:sldMk cId="870249262" sldId="1508"/>
        </pc:sldMkLst>
        <pc:spChg chg="mod ord">
          <ac:chgData name="baris oguz" userId="b2f6407021882ee1" providerId="LiveId" clId="{6DFD3514-3DFC-4C97-9916-98338E4C9316}" dt="2025-10-29T10:42:51.625" v="2548" actId="20577"/>
          <ac:spMkLst>
            <pc:docMk/>
            <pc:sldMk cId="870249262" sldId="1508"/>
            <ac:spMk id="2" creationId="{FEFDC368-D119-42F7-0EFD-5415A1B72749}"/>
          </ac:spMkLst>
        </pc:spChg>
        <pc:spChg chg="mod ord">
          <ac:chgData name="baris oguz" userId="b2f6407021882ee1" providerId="LiveId" clId="{6DFD3514-3DFC-4C97-9916-98338E4C9316}" dt="2025-10-29T10:42:34.387" v="2515" actId="6549"/>
          <ac:spMkLst>
            <pc:docMk/>
            <pc:sldMk cId="870249262" sldId="1508"/>
            <ac:spMk id="3" creationId="{514D513A-D8DA-D131-915B-F19514A63CD4}"/>
          </ac:spMkLst>
        </pc:spChg>
        <pc:spChg chg="mod ord">
          <ac:chgData name="baris oguz" userId="b2f6407021882ee1" providerId="LiveId" clId="{6DFD3514-3DFC-4C97-9916-98338E4C9316}" dt="2025-10-29T10:11:44.759" v="2259" actId="700"/>
          <ac:spMkLst>
            <pc:docMk/>
            <pc:sldMk cId="870249262" sldId="1508"/>
            <ac:spMk id="6" creationId="{742F8AB2-B137-5C82-DEBD-B89059536A7B}"/>
          </ac:spMkLst>
        </pc:spChg>
        <pc:spChg chg="add mod ord">
          <ac:chgData name="baris oguz" userId="b2f6407021882ee1" providerId="LiveId" clId="{6DFD3514-3DFC-4C97-9916-98338E4C9316}" dt="2025-10-29T10:42:20.595" v="2447" actId="113"/>
          <ac:spMkLst>
            <pc:docMk/>
            <pc:sldMk cId="870249262" sldId="1508"/>
            <ac:spMk id="12" creationId="{53ED60F5-AE33-51A8-1C99-0A1F7892DC83}"/>
          </ac:spMkLst>
        </pc:spChg>
      </pc:sldChg>
      <pc:sldChg chg="addSp delSp modSp add del mod modClrScheme chgLayout">
        <pc:chgData name="baris oguz" userId="b2f6407021882ee1" providerId="LiveId" clId="{6DFD3514-3DFC-4C97-9916-98338E4C9316}" dt="2025-10-29T13:02:27.208" v="2959" actId="1076"/>
        <pc:sldMkLst>
          <pc:docMk/>
          <pc:sldMk cId="547005667" sldId="1509"/>
        </pc:sldMkLst>
        <pc:spChg chg="mod ord">
          <ac:chgData name="baris oguz" userId="b2f6407021882ee1" providerId="LiveId" clId="{6DFD3514-3DFC-4C97-9916-98338E4C9316}" dt="2025-10-29T10:26:29.546" v="2283" actId="700"/>
          <ac:spMkLst>
            <pc:docMk/>
            <pc:sldMk cId="547005667" sldId="1509"/>
            <ac:spMk id="5" creationId="{5B3C864B-980B-FA4C-1AFC-C47E57487417}"/>
          </ac:spMkLst>
        </pc:spChg>
        <pc:spChg chg="mod">
          <ac:chgData name="baris oguz" userId="b2f6407021882ee1" providerId="LiveId" clId="{6DFD3514-3DFC-4C97-9916-98338E4C9316}" dt="2025-10-29T13:02:12.441" v="2958" actId="404"/>
          <ac:spMkLst>
            <pc:docMk/>
            <pc:sldMk cId="547005667" sldId="1509"/>
            <ac:spMk id="9" creationId="{451E0D7D-A2BE-0802-33EC-85B8243F02F4}"/>
          </ac:spMkLst>
        </pc:spChg>
        <pc:spChg chg="add mod ord">
          <ac:chgData name="baris oguz" userId="b2f6407021882ee1" providerId="LiveId" clId="{6DFD3514-3DFC-4C97-9916-98338E4C9316}" dt="2025-10-29T11:56:17.964" v="2590" actId="6549"/>
          <ac:spMkLst>
            <pc:docMk/>
            <pc:sldMk cId="547005667" sldId="1509"/>
            <ac:spMk id="12" creationId="{1E118016-1322-CDC2-8CDB-3A33080CC477}"/>
          </ac:spMkLst>
        </pc:spChg>
        <pc:spChg chg="add mod ord">
          <ac:chgData name="baris oguz" userId="b2f6407021882ee1" providerId="LiveId" clId="{6DFD3514-3DFC-4C97-9916-98338E4C9316}" dt="2025-10-29T10:43:07.701" v="2549" actId="20577"/>
          <ac:spMkLst>
            <pc:docMk/>
            <pc:sldMk cId="547005667" sldId="1509"/>
            <ac:spMk id="13" creationId="{66846828-AD5E-3FF2-AD1B-8C515FB4260E}"/>
          </ac:spMkLst>
        </pc:spChg>
        <pc:graphicFrameChg chg="add mod">
          <ac:chgData name="baris oguz" userId="b2f6407021882ee1" providerId="LiveId" clId="{6DFD3514-3DFC-4C97-9916-98338E4C9316}" dt="2025-10-29T10:44:44.713" v="2567" actId="20577"/>
          <ac:graphicFrameMkLst>
            <pc:docMk/>
            <pc:sldMk cId="547005667" sldId="1509"/>
            <ac:graphicFrameMk id="16" creationId="{663CD624-77B0-CC50-ACDE-23326C8F5047}"/>
          </ac:graphicFrameMkLst>
        </pc:graphicFrameChg>
        <pc:picChg chg="add mod">
          <ac:chgData name="baris oguz" userId="b2f6407021882ee1" providerId="LiveId" clId="{6DFD3514-3DFC-4C97-9916-98338E4C9316}" dt="2025-10-29T12:57:07.029" v="2933" actId="1440"/>
          <ac:picMkLst>
            <pc:docMk/>
            <pc:sldMk cId="547005667" sldId="1509"/>
            <ac:picMk id="18" creationId="{BC436C73-A0DE-1B60-AD78-6A78DBDE4EE0}"/>
          </ac:picMkLst>
        </pc:picChg>
        <pc:picChg chg="add mod">
          <ac:chgData name="baris oguz" userId="b2f6407021882ee1" providerId="LiveId" clId="{6DFD3514-3DFC-4C97-9916-98338E4C9316}" dt="2025-10-29T13:02:27.208" v="2959" actId="1076"/>
          <ac:picMkLst>
            <pc:docMk/>
            <pc:sldMk cId="547005667" sldId="1509"/>
            <ac:picMk id="19" creationId="{00000000-0000-0000-0000-000000000000}"/>
          </ac:picMkLst>
        </pc:picChg>
      </pc:sldChg>
      <pc:sldChg chg="addSp delSp modSp add del mod modClrScheme chgLayout">
        <pc:chgData name="baris oguz" userId="b2f6407021882ee1" providerId="LiveId" clId="{6DFD3514-3DFC-4C97-9916-98338E4C9316}" dt="2025-10-29T13:06:46.551" v="3002" actId="14100"/>
        <pc:sldMkLst>
          <pc:docMk/>
          <pc:sldMk cId="258459267" sldId="1514"/>
        </pc:sldMkLst>
        <pc:spChg chg="mod ord">
          <ac:chgData name="baris oguz" userId="b2f6407021882ee1" providerId="LiveId" clId="{6DFD3514-3DFC-4C97-9916-98338E4C9316}" dt="2025-10-29T10:45:24.053" v="2577" actId="700"/>
          <ac:spMkLst>
            <pc:docMk/>
            <pc:sldMk cId="258459267" sldId="1514"/>
            <ac:spMk id="5" creationId="{00000000-0000-0000-0000-000000000000}"/>
          </ac:spMkLst>
        </pc:spChg>
        <pc:spChg chg="mod ord">
          <ac:chgData name="baris oguz" userId="b2f6407021882ee1" providerId="LiveId" clId="{6DFD3514-3DFC-4C97-9916-98338E4C9316}" dt="2025-10-29T13:06:36.139" v="3000" actId="20577"/>
          <ac:spMkLst>
            <pc:docMk/>
            <pc:sldMk cId="258459267" sldId="1514"/>
            <ac:spMk id="6" creationId="{00000000-0000-0000-0000-000000000000}"/>
          </ac:spMkLst>
        </pc:spChg>
        <pc:spChg chg="mod">
          <ac:chgData name="baris oguz" userId="b2f6407021882ee1" providerId="LiveId" clId="{6DFD3514-3DFC-4C97-9916-98338E4C9316}" dt="2025-10-29T13:06:46.551" v="3002" actId="14100"/>
          <ac:spMkLst>
            <pc:docMk/>
            <pc:sldMk cId="258459267" sldId="1514"/>
            <ac:spMk id="14" creationId="{00000000-0000-0000-0000-000000000000}"/>
          </ac:spMkLst>
        </pc:spChg>
        <pc:spChg chg="mod">
          <ac:chgData name="baris oguz" userId="b2f6407021882ee1" providerId="LiveId" clId="{6DFD3514-3DFC-4C97-9916-98338E4C9316}" dt="2025-10-29T13:05:10.392" v="2981" actId="1076"/>
          <ac:spMkLst>
            <pc:docMk/>
            <pc:sldMk cId="258459267" sldId="1514"/>
            <ac:spMk id="10244" creationId="{00000000-0000-0000-0000-000000000000}"/>
          </ac:spMkLst>
        </pc:spChg>
        <pc:spChg chg="mod">
          <ac:chgData name="baris oguz" userId="b2f6407021882ee1" providerId="LiveId" clId="{6DFD3514-3DFC-4C97-9916-98338E4C9316}" dt="2025-10-29T13:05:10.392" v="2981" actId="1076"/>
          <ac:spMkLst>
            <pc:docMk/>
            <pc:sldMk cId="258459267" sldId="1514"/>
            <ac:spMk id="10245" creationId="{00000000-0000-0000-0000-000000000000}"/>
          </ac:spMkLst>
        </pc:spChg>
        <pc:spChg chg="mod">
          <ac:chgData name="baris oguz" userId="b2f6407021882ee1" providerId="LiveId" clId="{6DFD3514-3DFC-4C97-9916-98338E4C9316}" dt="2025-10-29T13:05:24.310" v="2984" actId="1076"/>
          <ac:spMkLst>
            <pc:docMk/>
            <pc:sldMk cId="258459267" sldId="1514"/>
            <ac:spMk id="10246" creationId="{00000000-0000-0000-0000-000000000000}"/>
          </ac:spMkLst>
        </pc:spChg>
        <pc:spChg chg="mod">
          <ac:chgData name="baris oguz" userId="b2f6407021882ee1" providerId="LiveId" clId="{6DFD3514-3DFC-4C97-9916-98338E4C9316}" dt="2025-10-29T13:05:10.392" v="2981" actId="1076"/>
          <ac:spMkLst>
            <pc:docMk/>
            <pc:sldMk cId="258459267" sldId="1514"/>
            <ac:spMk id="10247" creationId="{00000000-0000-0000-0000-000000000000}"/>
          </ac:spMkLst>
        </pc:spChg>
        <pc:spChg chg="mod">
          <ac:chgData name="baris oguz" userId="b2f6407021882ee1" providerId="LiveId" clId="{6DFD3514-3DFC-4C97-9916-98338E4C9316}" dt="2025-10-29T13:05:10.392" v="2981" actId="1076"/>
          <ac:spMkLst>
            <pc:docMk/>
            <pc:sldMk cId="258459267" sldId="1514"/>
            <ac:spMk id="10248" creationId="{00000000-0000-0000-0000-000000000000}"/>
          </ac:spMkLst>
        </pc:spChg>
        <pc:spChg chg="mod">
          <ac:chgData name="baris oguz" userId="b2f6407021882ee1" providerId="LiveId" clId="{6DFD3514-3DFC-4C97-9916-98338E4C9316}" dt="2025-10-29T13:05:18.828" v="2983" actId="1076"/>
          <ac:spMkLst>
            <pc:docMk/>
            <pc:sldMk cId="258459267" sldId="1514"/>
            <ac:spMk id="10249" creationId="{00000000-0000-0000-0000-000000000000}"/>
          </ac:spMkLst>
        </pc:spChg>
        <pc:spChg chg="mod ord">
          <ac:chgData name="baris oguz" userId="b2f6407021882ee1" providerId="LiveId" clId="{6DFD3514-3DFC-4C97-9916-98338E4C9316}" dt="2025-10-29T10:45:24.053" v="2577" actId="700"/>
          <ac:spMkLst>
            <pc:docMk/>
            <pc:sldMk cId="258459267" sldId="1514"/>
            <ac:spMk id="10250" creationId="{00000000-0000-0000-0000-000000000000}"/>
          </ac:spMkLst>
        </pc:spChg>
        <pc:picChg chg="mod">
          <ac:chgData name="baris oguz" userId="b2f6407021882ee1" providerId="LiveId" clId="{6DFD3514-3DFC-4C97-9916-98338E4C9316}" dt="2025-10-29T13:04:57.210" v="2979" actId="1076"/>
          <ac:picMkLst>
            <pc:docMk/>
            <pc:sldMk cId="258459267" sldId="1514"/>
            <ac:picMk id="17" creationId="{00000000-0000-0000-0000-000000000000}"/>
          </ac:picMkLst>
        </pc:picChg>
      </pc:sldChg>
      <pc:sldChg chg="addSp delSp modSp add del mod modClrScheme chgLayout">
        <pc:chgData name="baris oguz" userId="b2f6407021882ee1" providerId="LiveId" clId="{6DFD3514-3DFC-4C97-9916-98338E4C9316}" dt="2025-10-29T10:45:25.359" v="2578" actId="700"/>
        <pc:sldMkLst>
          <pc:docMk/>
          <pc:sldMk cId="2459771935" sldId="1515"/>
        </pc:sldMkLst>
        <pc:spChg chg="mod ord">
          <ac:chgData name="baris oguz" userId="b2f6407021882ee1" providerId="LiveId" clId="{6DFD3514-3DFC-4C97-9916-98338E4C9316}" dt="2025-10-29T10:45:25.359" v="2578" actId="700"/>
          <ac:spMkLst>
            <pc:docMk/>
            <pc:sldMk cId="2459771935" sldId="1515"/>
            <ac:spMk id="5" creationId="{00000000-0000-0000-0000-000000000000}"/>
          </ac:spMkLst>
        </pc:spChg>
        <pc:spChg chg="mod ord">
          <ac:chgData name="baris oguz" userId="b2f6407021882ee1" providerId="LiveId" clId="{6DFD3514-3DFC-4C97-9916-98338E4C9316}" dt="2025-10-29T10:45:25.359" v="2578" actId="700"/>
          <ac:spMkLst>
            <pc:docMk/>
            <pc:sldMk cId="2459771935" sldId="1515"/>
            <ac:spMk id="6" creationId="{00000000-0000-0000-0000-000000000000}"/>
          </ac:spMkLst>
        </pc:spChg>
        <pc:spChg chg="mod ord">
          <ac:chgData name="baris oguz" userId="b2f6407021882ee1" providerId="LiveId" clId="{6DFD3514-3DFC-4C97-9916-98338E4C9316}" dt="2025-10-29T10:45:25.359" v="2578" actId="700"/>
          <ac:spMkLst>
            <pc:docMk/>
            <pc:sldMk cId="2459771935" sldId="1515"/>
            <ac:spMk id="11272" creationId="{00000000-0000-0000-0000-000000000000}"/>
          </ac:spMkLst>
        </pc:spChg>
      </pc:sldChg>
      <pc:sldChg chg="addSp delSp modSp add del mod modClrScheme chgLayout">
        <pc:chgData name="baris oguz" userId="b2f6407021882ee1" providerId="LiveId" clId="{6DFD3514-3DFC-4C97-9916-98338E4C9316}" dt="2025-10-29T13:08:27.786" v="3022" actId="1076"/>
        <pc:sldMkLst>
          <pc:docMk/>
          <pc:sldMk cId="2304182088" sldId="1516"/>
        </pc:sldMkLst>
        <pc:spChg chg="mod ord">
          <ac:chgData name="baris oguz" userId="b2f6407021882ee1" providerId="LiveId" clId="{6DFD3514-3DFC-4C97-9916-98338E4C9316}" dt="2025-10-29T10:45:28.972" v="2579" actId="700"/>
          <ac:spMkLst>
            <pc:docMk/>
            <pc:sldMk cId="2304182088" sldId="1516"/>
            <ac:spMk id="5" creationId="{00000000-0000-0000-0000-000000000000}"/>
          </ac:spMkLst>
        </pc:spChg>
        <pc:spChg chg="mod ord">
          <ac:chgData name="baris oguz" userId="b2f6407021882ee1" providerId="LiveId" clId="{6DFD3514-3DFC-4C97-9916-98338E4C9316}" dt="2025-10-29T13:08:27.786" v="3022" actId="1076"/>
          <ac:spMkLst>
            <pc:docMk/>
            <pc:sldMk cId="2304182088" sldId="1516"/>
            <ac:spMk id="7" creationId="{00000000-0000-0000-0000-000000000000}"/>
          </ac:spMkLst>
        </pc:spChg>
        <pc:spChg chg="mod ord">
          <ac:chgData name="baris oguz" userId="b2f6407021882ee1" providerId="LiveId" clId="{6DFD3514-3DFC-4C97-9916-98338E4C9316}" dt="2025-10-29T10:45:28.972" v="2579" actId="700"/>
          <ac:spMkLst>
            <pc:docMk/>
            <pc:sldMk cId="2304182088" sldId="1516"/>
            <ac:spMk id="14" creationId="{00000000-0000-0000-0000-000000000000}"/>
          </ac:spMkLst>
        </pc:spChg>
        <pc:picChg chg="mod">
          <ac:chgData name="baris oguz" userId="b2f6407021882ee1" providerId="LiveId" clId="{6DFD3514-3DFC-4C97-9916-98338E4C9316}" dt="2025-10-29T13:08:10.819" v="3017" actId="1076"/>
          <ac:picMkLst>
            <pc:docMk/>
            <pc:sldMk cId="2304182088" sldId="1516"/>
            <ac:picMk id="18" creationId="{00000000-0000-0000-0000-000000000000}"/>
          </ac:picMkLst>
        </pc:picChg>
      </pc:sldChg>
      <pc:sldChg chg="addSp delSp modSp add del mod modClrScheme chgLayout">
        <pc:chgData name="baris oguz" userId="b2f6407021882ee1" providerId="LiveId" clId="{6DFD3514-3DFC-4C97-9916-98338E4C9316}" dt="2025-10-29T13:11:52.003" v="3161" actId="1076"/>
        <pc:sldMkLst>
          <pc:docMk/>
          <pc:sldMk cId="3652679118" sldId="1517"/>
        </pc:sldMkLst>
        <pc:spChg chg="mod ord">
          <ac:chgData name="baris oguz" userId="b2f6407021882ee1" providerId="LiveId" clId="{6DFD3514-3DFC-4C97-9916-98338E4C9316}" dt="2025-10-29T10:45:32.649" v="2580" actId="700"/>
          <ac:spMkLst>
            <pc:docMk/>
            <pc:sldMk cId="3652679118" sldId="1517"/>
            <ac:spMk id="5" creationId="{00000000-0000-0000-0000-000000000000}"/>
          </ac:spMkLst>
        </pc:spChg>
        <pc:spChg chg="mod">
          <ac:chgData name="baris oguz" userId="b2f6407021882ee1" providerId="LiveId" clId="{6DFD3514-3DFC-4C97-9916-98338E4C9316}" dt="2025-10-29T13:10:04.503" v="3036" actId="1076"/>
          <ac:spMkLst>
            <pc:docMk/>
            <pc:sldMk cId="3652679118" sldId="1517"/>
            <ac:spMk id="41" creationId="{00000000-0000-0000-0000-000000000000}"/>
          </ac:spMkLst>
        </pc:spChg>
        <pc:spChg chg="mod">
          <ac:chgData name="baris oguz" userId="b2f6407021882ee1" providerId="LiveId" clId="{6DFD3514-3DFC-4C97-9916-98338E4C9316}" dt="2025-10-29T13:09:47.626" v="3029" actId="2711"/>
          <ac:spMkLst>
            <pc:docMk/>
            <pc:sldMk cId="3652679118" sldId="1517"/>
            <ac:spMk id="44" creationId="{00000000-0000-0000-0000-000000000000}"/>
          </ac:spMkLst>
        </pc:spChg>
        <pc:spChg chg="mod">
          <ac:chgData name="baris oguz" userId="b2f6407021882ee1" providerId="LiveId" clId="{6DFD3514-3DFC-4C97-9916-98338E4C9316}" dt="2025-10-29T13:08:44.375" v="3023" actId="207"/>
          <ac:spMkLst>
            <pc:docMk/>
            <pc:sldMk cId="3652679118" sldId="1517"/>
            <ac:spMk id="47" creationId="{00000000-0000-0000-0000-000000000000}"/>
          </ac:spMkLst>
        </pc:spChg>
        <pc:spChg chg="mod">
          <ac:chgData name="baris oguz" userId="b2f6407021882ee1" providerId="LiveId" clId="{6DFD3514-3DFC-4C97-9916-98338E4C9316}" dt="2025-10-29T13:09:47.626" v="3029" actId="2711"/>
          <ac:spMkLst>
            <pc:docMk/>
            <pc:sldMk cId="3652679118" sldId="1517"/>
            <ac:spMk id="48" creationId="{00000000-0000-0000-0000-000000000000}"/>
          </ac:spMkLst>
        </pc:spChg>
        <pc:spChg chg="mod">
          <ac:chgData name="baris oguz" userId="b2f6407021882ee1" providerId="LiveId" clId="{6DFD3514-3DFC-4C97-9916-98338E4C9316}" dt="2025-10-29T13:08:58.404" v="3025" actId="207"/>
          <ac:spMkLst>
            <pc:docMk/>
            <pc:sldMk cId="3652679118" sldId="1517"/>
            <ac:spMk id="50" creationId="{00000000-0000-0000-0000-000000000000}"/>
          </ac:spMkLst>
        </pc:spChg>
        <pc:spChg chg="mod">
          <ac:chgData name="baris oguz" userId="b2f6407021882ee1" providerId="LiveId" clId="{6DFD3514-3DFC-4C97-9916-98338E4C9316}" dt="2025-10-29T13:09:47.626" v="3029" actId="2711"/>
          <ac:spMkLst>
            <pc:docMk/>
            <pc:sldMk cId="3652679118" sldId="1517"/>
            <ac:spMk id="54" creationId="{00000000-0000-0000-0000-000000000000}"/>
          </ac:spMkLst>
        </pc:spChg>
        <pc:spChg chg="mod">
          <ac:chgData name="baris oguz" userId="b2f6407021882ee1" providerId="LiveId" clId="{6DFD3514-3DFC-4C97-9916-98338E4C9316}" dt="2025-10-29T13:09:47.626" v="3029" actId="2711"/>
          <ac:spMkLst>
            <pc:docMk/>
            <pc:sldMk cId="3652679118" sldId="1517"/>
            <ac:spMk id="56" creationId="{00000000-0000-0000-0000-000000000000}"/>
          </ac:spMkLst>
        </pc:spChg>
        <pc:spChg chg="mod">
          <ac:chgData name="baris oguz" userId="b2f6407021882ee1" providerId="LiveId" clId="{6DFD3514-3DFC-4C97-9916-98338E4C9316}" dt="2025-10-29T13:09:47.626" v="3029" actId="2711"/>
          <ac:spMkLst>
            <pc:docMk/>
            <pc:sldMk cId="3652679118" sldId="1517"/>
            <ac:spMk id="59" creationId="{00000000-0000-0000-0000-000000000000}"/>
          </ac:spMkLst>
        </pc:spChg>
        <pc:spChg chg="mod">
          <ac:chgData name="baris oguz" userId="b2f6407021882ee1" providerId="LiveId" clId="{6DFD3514-3DFC-4C97-9916-98338E4C9316}" dt="2025-10-29T13:11:49.500" v="3160" actId="1076"/>
          <ac:spMkLst>
            <pc:docMk/>
            <pc:sldMk cId="3652679118" sldId="1517"/>
            <ac:spMk id="66" creationId="{00000000-0000-0000-0000-000000000000}"/>
          </ac:spMkLst>
        </pc:spChg>
        <pc:spChg chg="mod">
          <ac:chgData name="baris oguz" userId="b2f6407021882ee1" providerId="LiveId" clId="{6DFD3514-3DFC-4C97-9916-98338E4C9316}" dt="2025-10-29T13:11:49.500" v="3160" actId="1076"/>
          <ac:spMkLst>
            <pc:docMk/>
            <pc:sldMk cId="3652679118" sldId="1517"/>
            <ac:spMk id="67" creationId="{00000000-0000-0000-0000-000000000000}"/>
          </ac:spMkLst>
        </pc:spChg>
        <pc:spChg chg="mod">
          <ac:chgData name="baris oguz" userId="b2f6407021882ee1" providerId="LiveId" clId="{6DFD3514-3DFC-4C97-9916-98338E4C9316}" dt="2025-10-29T13:11:49.500" v="3160" actId="1076"/>
          <ac:spMkLst>
            <pc:docMk/>
            <pc:sldMk cId="3652679118" sldId="1517"/>
            <ac:spMk id="68" creationId="{00000000-0000-0000-0000-000000000000}"/>
          </ac:spMkLst>
        </pc:spChg>
        <pc:spChg chg="mod">
          <ac:chgData name="baris oguz" userId="b2f6407021882ee1" providerId="LiveId" clId="{6DFD3514-3DFC-4C97-9916-98338E4C9316}" dt="2025-10-29T13:11:37.774" v="3159" actId="14100"/>
          <ac:spMkLst>
            <pc:docMk/>
            <pc:sldMk cId="3652679118" sldId="1517"/>
            <ac:spMk id="116738" creationId="{00000000-0000-0000-0000-000000000000}"/>
          </ac:spMkLst>
        </pc:spChg>
        <pc:spChg chg="mod">
          <ac:chgData name="baris oguz" userId="b2f6407021882ee1" providerId="LiveId" clId="{6DFD3514-3DFC-4C97-9916-98338E4C9316}" dt="2025-10-29T13:11:31.172" v="3158" actId="14100"/>
          <ac:spMkLst>
            <pc:docMk/>
            <pc:sldMk cId="3652679118" sldId="1517"/>
            <ac:spMk id="116739" creationId="{00000000-0000-0000-0000-000000000000}"/>
          </ac:spMkLst>
        </pc:spChg>
        <pc:spChg chg="mod ord">
          <ac:chgData name="baris oguz" userId="b2f6407021882ee1" providerId="LiveId" clId="{6DFD3514-3DFC-4C97-9916-98338E4C9316}" dt="2025-10-29T13:09:47.626" v="3029" actId="2711"/>
          <ac:spMkLst>
            <pc:docMk/>
            <pc:sldMk cId="3652679118" sldId="1517"/>
            <ac:spMk id="128008" creationId="{00000000-0000-0000-0000-000000000000}"/>
          </ac:spMkLst>
        </pc:spChg>
        <pc:picChg chg="mod">
          <ac:chgData name="baris oguz" userId="b2f6407021882ee1" providerId="LiveId" clId="{6DFD3514-3DFC-4C97-9916-98338E4C9316}" dt="2025-10-29T13:11:52.003" v="3161" actId="1076"/>
          <ac:picMkLst>
            <pc:docMk/>
            <pc:sldMk cId="3652679118" sldId="1517"/>
            <ac:picMk id="29" creationId="{00000000-0000-0000-0000-000000000000}"/>
          </ac:picMkLst>
        </pc:picChg>
      </pc:sldChg>
      <pc:sldChg chg="addSp delSp modSp add del mod modClrScheme chgLayout">
        <pc:chgData name="baris oguz" userId="b2f6407021882ee1" providerId="LiveId" clId="{6DFD3514-3DFC-4C97-9916-98338E4C9316}" dt="2025-10-29T13:46:42.566" v="3565"/>
        <pc:sldMkLst>
          <pc:docMk/>
          <pc:sldMk cId="930639471" sldId="1521"/>
        </pc:sldMkLst>
        <pc:spChg chg="mod ord">
          <ac:chgData name="baris oguz" userId="b2f6407021882ee1" providerId="LiveId" clId="{6DFD3514-3DFC-4C97-9916-98338E4C9316}" dt="2025-10-29T13:46:42.566" v="3565"/>
          <ac:spMkLst>
            <pc:docMk/>
            <pc:sldMk cId="930639471" sldId="1521"/>
            <ac:spMk id="2" creationId="{5B65CF6F-8C29-901B-55B0-88337ACBA7AA}"/>
          </ac:spMkLst>
        </pc:spChg>
        <pc:spChg chg="mod ord">
          <ac:chgData name="baris oguz" userId="b2f6407021882ee1" providerId="LiveId" clId="{6DFD3514-3DFC-4C97-9916-98338E4C9316}" dt="2025-10-29T13:14:10.130" v="3190" actId="20577"/>
          <ac:spMkLst>
            <pc:docMk/>
            <pc:sldMk cId="930639471" sldId="1521"/>
            <ac:spMk id="3" creationId="{576FCF84-B62B-783B-E802-F103151E9B9D}"/>
          </ac:spMkLst>
        </pc:spChg>
        <pc:spChg chg="mod ord">
          <ac:chgData name="baris oguz" userId="b2f6407021882ee1" providerId="LiveId" clId="{6DFD3514-3DFC-4C97-9916-98338E4C9316}" dt="2025-10-29T13:13:51.420" v="3170" actId="700"/>
          <ac:spMkLst>
            <pc:docMk/>
            <pc:sldMk cId="930639471" sldId="1521"/>
            <ac:spMk id="6" creationId="{731BF4F3-B5DC-823B-3334-C2D50EC4C1F7}"/>
          </ac:spMkLst>
        </pc:spChg>
        <pc:spChg chg="add mod ord">
          <ac:chgData name="baris oguz" userId="b2f6407021882ee1" providerId="LiveId" clId="{6DFD3514-3DFC-4C97-9916-98338E4C9316}" dt="2025-10-29T13:34:28.247" v="3367" actId="113"/>
          <ac:spMkLst>
            <pc:docMk/>
            <pc:sldMk cId="930639471" sldId="1521"/>
            <ac:spMk id="12" creationId="{A8B75E38-87C2-E32C-7B81-FA5ADF948215}"/>
          </ac:spMkLst>
        </pc:spChg>
      </pc:sldChg>
      <pc:sldChg chg="addSp delSp modSp add del mod modClrScheme chgLayout">
        <pc:chgData name="baris oguz" userId="b2f6407021882ee1" providerId="LiveId" clId="{6DFD3514-3DFC-4C97-9916-98338E4C9316}" dt="2025-10-29T13:46:49.753" v="3566"/>
        <pc:sldMkLst>
          <pc:docMk/>
          <pc:sldMk cId="3105387437" sldId="1523"/>
        </pc:sldMkLst>
        <pc:spChg chg="mod ord">
          <ac:chgData name="baris oguz" userId="b2f6407021882ee1" providerId="LiveId" clId="{6DFD3514-3DFC-4C97-9916-98338E4C9316}" dt="2025-10-29T13:46:49.753" v="3566"/>
          <ac:spMkLst>
            <pc:docMk/>
            <pc:sldMk cId="3105387437" sldId="1523"/>
            <ac:spMk id="2" creationId="{C459A7F4-3B50-8E87-5D12-CDC4C2E17673}"/>
          </ac:spMkLst>
        </pc:spChg>
        <pc:spChg chg="mod ord">
          <ac:chgData name="baris oguz" userId="b2f6407021882ee1" providerId="LiveId" clId="{6DFD3514-3DFC-4C97-9916-98338E4C9316}" dt="2025-10-29T13:45:26.316" v="3535" actId="6549"/>
          <ac:spMkLst>
            <pc:docMk/>
            <pc:sldMk cId="3105387437" sldId="1523"/>
            <ac:spMk id="3" creationId="{5989A93C-BD32-8FCB-CC97-ACC210C2CFF9}"/>
          </ac:spMkLst>
        </pc:spChg>
        <pc:spChg chg="mod ord">
          <ac:chgData name="baris oguz" userId="b2f6407021882ee1" providerId="LiveId" clId="{6DFD3514-3DFC-4C97-9916-98338E4C9316}" dt="2025-10-29T13:45:12.487" v="3489" actId="700"/>
          <ac:spMkLst>
            <pc:docMk/>
            <pc:sldMk cId="3105387437" sldId="1523"/>
            <ac:spMk id="6" creationId="{96B6BEC8-409D-E0E6-8905-E6841895B755}"/>
          </ac:spMkLst>
        </pc:spChg>
        <pc:spChg chg="add mod ord">
          <ac:chgData name="baris oguz" userId="b2f6407021882ee1" providerId="LiveId" clId="{6DFD3514-3DFC-4C97-9916-98338E4C9316}" dt="2025-10-29T13:45:57.845" v="3536"/>
          <ac:spMkLst>
            <pc:docMk/>
            <pc:sldMk cId="3105387437" sldId="1523"/>
            <ac:spMk id="12" creationId="{4CF88B6F-34B2-A8B2-32FD-C52539425C62}"/>
          </ac:spMkLst>
        </pc:spChg>
      </pc:sldChg>
      <pc:sldChg chg="addSp delSp modSp add del mod ord modClrScheme chgLayout">
        <pc:chgData name="baris oguz" userId="b2f6407021882ee1" providerId="LiveId" clId="{6DFD3514-3DFC-4C97-9916-98338E4C9316}" dt="2025-10-29T13:43:24.902" v="3482" actId="1035"/>
        <pc:sldMkLst>
          <pc:docMk/>
          <pc:sldMk cId="2286991517" sldId="1524"/>
        </pc:sldMkLst>
        <pc:spChg chg="mod ord">
          <ac:chgData name="baris oguz" userId="b2f6407021882ee1" providerId="LiveId" clId="{6DFD3514-3DFC-4C97-9916-98338E4C9316}" dt="2025-10-29T13:37:04.114" v="3383" actId="700"/>
          <ac:spMkLst>
            <pc:docMk/>
            <pc:sldMk cId="2286991517" sldId="1524"/>
            <ac:spMk id="6" creationId="{1C26242A-2C66-C5DD-1FBA-F81E91B403FA}"/>
          </ac:spMkLst>
        </pc:spChg>
        <pc:spChg chg="add mod ord">
          <ac:chgData name="baris oguz" userId="b2f6407021882ee1" providerId="LiveId" clId="{6DFD3514-3DFC-4C97-9916-98338E4C9316}" dt="2025-10-29T13:37:45.397" v="3387" actId="14100"/>
          <ac:spMkLst>
            <pc:docMk/>
            <pc:sldMk cId="2286991517" sldId="1524"/>
            <ac:spMk id="13" creationId="{EDA38493-9ADA-F99B-FB6E-C349C32B7163}"/>
          </ac:spMkLst>
        </pc:spChg>
        <pc:spChg chg="mod">
          <ac:chgData name="baris oguz" userId="b2f6407021882ee1" providerId="LiveId" clId="{6DFD3514-3DFC-4C97-9916-98338E4C9316}" dt="2025-10-29T13:42:45.823" v="3459" actId="1037"/>
          <ac:spMkLst>
            <pc:docMk/>
            <pc:sldMk cId="2286991517" sldId="1524"/>
            <ac:spMk id="34" creationId="{62BC025C-AA8A-E770-B43C-90FD7735D62D}"/>
          </ac:spMkLst>
        </pc:spChg>
        <pc:spChg chg="mod">
          <ac:chgData name="baris oguz" userId="b2f6407021882ee1" providerId="LiveId" clId="{6DFD3514-3DFC-4C97-9916-98338E4C9316}" dt="2025-10-29T13:42:59.824" v="3474" actId="1036"/>
          <ac:spMkLst>
            <pc:docMk/>
            <pc:sldMk cId="2286991517" sldId="1524"/>
            <ac:spMk id="36" creationId="{91B6F131-71D2-5F22-D477-71CD52C515DC}"/>
          </ac:spMkLst>
        </pc:spChg>
        <pc:spChg chg="mod">
          <ac:chgData name="baris oguz" userId="b2f6407021882ee1" providerId="LiveId" clId="{6DFD3514-3DFC-4C97-9916-98338E4C9316}" dt="2025-10-29T13:42:55.430" v="3468" actId="1036"/>
          <ac:spMkLst>
            <pc:docMk/>
            <pc:sldMk cId="2286991517" sldId="1524"/>
            <ac:spMk id="38" creationId="{587CF4EE-2F17-FC99-FC11-1D473E30C315}"/>
          </ac:spMkLst>
        </pc:spChg>
        <pc:spChg chg="mod">
          <ac:chgData name="baris oguz" userId="b2f6407021882ee1" providerId="LiveId" clId="{6DFD3514-3DFC-4C97-9916-98338E4C9316}" dt="2025-10-29T13:42:45.823" v="3459" actId="1037"/>
          <ac:spMkLst>
            <pc:docMk/>
            <pc:sldMk cId="2286991517" sldId="1524"/>
            <ac:spMk id="40" creationId="{8CBE0ABB-4EDE-2120-2A69-BB8916479D5D}"/>
          </ac:spMkLst>
        </pc:spChg>
        <pc:graphicFrameChg chg="mod">
          <ac:chgData name="baris oguz" userId="b2f6407021882ee1" providerId="LiveId" clId="{6DFD3514-3DFC-4C97-9916-98338E4C9316}" dt="2025-10-29T13:43:06.123" v="3476" actId="1035"/>
          <ac:graphicFrameMkLst>
            <pc:docMk/>
            <pc:sldMk cId="2286991517" sldId="1524"/>
            <ac:graphicFrameMk id="8" creationId="{8208E6E8-70FD-E104-46E7-89B3AC09A1E1}"/>
          </ac:graphicFrameMkLst>
        </pc:graphicFrameChg>
        <pc:picChg chg="mod">
          <ac:chgData name="baris oguz" userId="b2f6407021882ee1" providerId="LiveId" clId="{6DFD3514-3DFC-4C97-9916-98338E4C9316}" dt="2025-10-29T13:42:12.962" v="3452" actId="552"/>
          <ac:picMkLst>
            <pc:docMk/>
            <pc:sldMk cId="2286991517" sldId="1524"/>
            <ac:picMk id="24" creationId="{41AC4DCD-0554-1E19-9F72-5A0F35896F77}"/>
          </ac:picMkLst>
        </pc:picChg>
        <pc:picChg chg="mod">
          <ac:chgData name="baris oguz" userId="b2f6407021882ee1" providerId="LiveId" clId="{6DFD3514-3DFC-4C97-9916-98338E4C9316}" dt="2025-10-29T13:42:20.625" v="3453" actId="465"/>
          <ac:picMkLst>
            <pc:docMk/>
            <pc:sldMk cId="2286991517" sldId="1524"/>
            <ac:picMk id="26" creationId="{42747609-F8E1-EF0E-1F38-49E1E5EB645F}"/>
          </ac:picMkLst>
        </pc:picChg>
        <pc:picChg chg="mod">
          <ac:chgData name="baris oguz" userId="b2f6407021882ee1" providerId="LiveId" clId="{6DFD3514-3DFC-4C97-9916-98338E4C9316}" dt="2025-10-29T13:42:20.625" v="3453" actId="465"/>
          <ac:picMkLst>
            <pc:docMk/>
            <pc:sldMk cId="2286991517" sldId="1524"/>
            <ac:picMk id="28" creationId="{0A61AD63-CA60-4026-7CE8-474BF0D17B82}"/>
          </ac:picMkLst>
        </pc:picChg>
        <pc:picChg chg="mod">
          <ac:chgData name="baris oguz" userId="b2f6407021882ee1" providerId="LiveId" clId="{6DFD3514-3DFC-4C97-9916-98338E4C9316}" dt="2025-10-29T13:42:12.962" v="3452" actId="552"/>
          <ac:picMkLst>
            <pc:docMk/>
            <pc:sldMk cId="2286991517" sldId="1524"/>
            <ac:picMk id="30" creationId="{1184F2F5-5FDC-8A37-BC1B-8274B691DF50}"/>
          </ac:picMkLst>
        </pc:picChg>
        <pc:cxnChg chg="mod">
          <ac:chgData name="baris oguz" userId="b2f6407021882ee1" providerId="LiveId" clId="{6DFD3514-3DFC-4C97-9916-98338E4C9316}" dt="2025-10-29T13:43:24.902" v="3482" actId="1035"/>
          <ac:cxnSpMkLst>
            <pc:docMk/>
            <pc:sldMk cId="2286991517" sldId="1524"/>
            <ac:cxnSpMk id="19" creationId="{DFC0EA31-5849-B1F4-5C79-2440CD477F41}"/>
          </ac:cxnSpMkLst>
        </pc:cxnChg>
        <pc:cxnChg chg="mod">
          <ac:chgData name="baris oguz" userId="b2f6407021882ee1" providerId="LiveId" clId="{6DFD3514-3DFC-4C97-9916-98338E4C9316}" dt="2025-10-29T13:41:34.870" v="3440" actId="14100"/>
          <ac:cxnSpMkLst>
            <pc:docMk/>
            <pc:sldMk cId="2286991517" sldId="1524"/>
            <ac:cxnSpMk id="20" creationId="{CD81FF4D-74CC-0E8B-99E0-E7E11191BD61}"/>
          </ac:cxnSpMkLst>
        </pc:cxnChg>
        <pc:cxnChg chg="mod">
          <ac:chgData name="baris oguz" userId="b2f6407021882ee1" providerId="LiveId" clId="{6DFD3514-3DFC-4C97-9916-98338E4C9316}" dt="2025-10-29T13:43:20.284" v="3479" actId="1035"/>
          <ac:cxnSpMkLst>
            <pc:docMk/>
            <pc:sldMk cId="2286991517" sldId="1524"/>
            <ac:cxnSpMk id="21" creationId="{536F29A7-D2A2-59F9-F981-E2C20EECDC77}"/>
          </ac:cxnSpMkLst>
        </pc:cxnChg>
        <pc:cxnChg chg="mod">
          <ac:chgData name="baris oguz" userId="b2f6407021882ee1" providerId="LiveId" clId="{6DFD3514-3DFC-4C97-9916-98338E4C9316}" dt="2025-10-29T13:41:54.913" v="3443" actId="1076"/>
          <ac:cxnSpMkLst>
            <pc:docMk/>
            <pc:sldMk cId="2286991517" sldId="1524"/>
            <ac:cxnSpMk id="22" creationId="{064DBE88-93AE-C9E4-E7E2-447CD419FC54}"/>
          </ac:cxnSpMkLst>
        </pc:cxnChg>
      </pc:sldChg>
      <pc:sldChg chg="addSp delSp modSp add mod">
        <pc:chgData name="baris oguz" userId="b2f6407021882ee1" providerId="LiveId" clId="{6DFD3514-3DFC-4C97-9916-98338E4C9316}" dt="2025-11-04T07:27:16.673" v="3829" actId="790"/>
        <pc:sldMkLst>
          <pc:docMk/>
          <pc:sldMk cId="4002952251" sldId="1528"/>
        </pc:sldMkLst>
        <pc:spChg chg="mod">
          <ac:chgData name="baris oguz" userId="b2f6407021882ee1" providerId="LiveId" clId="{6DFD3514-3DFC-4C97-9916-98338E4C9316}" dt="2025-11-04T07:27:16.673" v="3829" actId="790"/>
          <ac:spMkLst>
            <pc:docMk/>
            <pc:sldMk cId="4002952251" sldId="1528"/>
            <ac:spMk id="2" creationId="{193D0533-422D-BF96-B9A6-8808B45BEA43}"/>
          </ac:spMkLst>
        </pc:spChg>
        <pc:spChg chg="mod">
          <ac:chgData name="baris oguz" userId="b2f6407021882ee1" providerId="LiveId" clId="{6DFD3514-3DFC-4C97-9916-98338E4C9316}" dt="2025-11-04T07:27:16.673" v="3829" actId="790"/>
          <ac:spMkLst>
            <pc:docMk/>
            <pc:sldMk cId="4002952251" sldId="1528"/>
            <ac:spMk id="4" creationId="{AF1F5923-0A2E-E8F1-22EC-928A947F8680}"/>
          </ac:spMkLst>
        </pc:spChg>
        <pc:spChg chg="mod">
          <ac:chgData name="baris oguz" userId="b2f6407021882ee1" providerId="LiveId" clId="{6DFD3514-3DFC-4C97-9916-98338E4C9316}" dt="2025-11-04T07:27:16.673" v="3829" actId="790"/>
          <ac:spMkLst>
            <pc:docMk/>
            <pc:sldMk cId="4002952251" sldId="1528"/>
            <ac:spMk id="6" creationId="{B6DF1522-584B-5DFA-3A7E-3E212162D2CB}"/>
          </ac:spMkLst>
        </pc:spChg>
        <pc:graphicFrameChg chg="add mod modGraphic">
          <ac:chgData name="baris oguz" userId="b2f6407021882ee1" providerId="LiveId" clId="{6DFD3514-3DFC-4C97-9916-98338E4C9316}" dt="2025-11-04T07:27:16.673" v="3829" actId="790"/>
          <ac:graphicFrameMkLst>
            <pc:docMk/>
            <pc:sldMk cId="4002952251" sldId="1528"/>
            <ac:graphicFrameMk id="3" creationId="{2EF1D3FC-8895-F8E9-6709-8AC33120580A}"/>
          </ac:graphicFrameMkLst>
        </pc:graphicFrameChg>
        <pc:picChg chg="mod ord">
          <ac:chgData name="baris oguz" userId="b2f6407021882ee1" providerId="LiveId" clId="{6DFD3514-3DFC-4C97-9916-98338E4C9316}" dt="2025-11-04T07:21:55.710" v="3826" actId="1076"/>
          <ac:picMkLst>
            <pc:docMk/>
            <pc:sldMk cId="4002952251" sldId="1528"/>
            <ac:picMk id="7" creationId="{C852A0FF-B897-21A4-89E9-689A686A788C}"/>
          </ac:picMkLst>
        </pc:picChg>
      </pc:sldChg>
      <pc:sldChg chg="addSp modSp new mod ord">
        <pc:chgData name="baris oguz" userId="b2f6407021882ee1" providerId="LiveId" clId="{6DFD3514-3DFC-4C97-9916-98338E4C9316}" dt="2025-11-04T10:00:43.217" v="4020" actId="1036"/>
        <pc:sldMkLst>
          <pc:docMk/>
          <pc:sldMk cId="442700188" sldId="1529"/>
        </pc:sldMkLst>
        <pc:spChg chg="mod">
          <ac:chgData name="baris oguz" userId="b2f6407021882ee1" providerId="LiveId" clId="{6DFD3514-3DFC-4C97-9916-98338E4C9316}" dt="2025-10-29T08:56:49.313" v="1663" actId="20577"/>
          <ac:spMkLst>
            <pc:docMk/>
            <pc:sldMk cId="442700188" sldId="1529"/>
            <ac:spMk id="2" creationId="{566E6C91-0891-A424-DE24-9ECD51945609}"/>
          </ac:spMkLst>
        </pc:spChg>
        <pc:spChg chg="mod">
          <ac:chgData name="baris oguz" userId="b2f6407021882ee1" providerId="LiveId" clId="{6DFD3514-3DFC-4C97-9916-98338E4C9316}" dt="2025-10-29T08:57:10.916" v="1695" actId="1076"/>
          <ac:spMkLst>
            <pc:docMk/>
            <pc:sldMk cId="442700188" sldId="1529"/>
            <ac:spMk id="3" creationId="{CB2E096D-725E-0974-75CA-8828FBD839DC}"/>
          </ac:spMkLst>
        </pc:spChg>
        <pc:spChg chg="add mod">
          <ac:chgData name="baris oguz" userId="b2f6407021882ee1" providerId="LiveId" clId="{6DFD3514-3DFC-4C97-9916-98338E4C9316}" dt="2025-10-29T08:48:46.691" v="1600" actId="1076"/>
          <ac:spMkLst>
            <pc:docMk/>
            <pc:sldMk cId="442700188" sldId="1529"/>
            <ac:spMk id="7" creationId="{32764F3D-1DCE-09CB-BCD1-5F8DD4D134C3}"/>
          </ac:spMkLst>
        </pc:spChg>
        <pc:spChg chg="add mod">
          <ac:chgData name="baris oguz" userId="b2f6407021882ee1" providerId="LiveId" clId="{6DFD3514-3DFC-4C97-9916-98338E4C9316}" dt="2025-11-04T10:00:43.217" v="4020" actId="1036"/>
          <ac:spMkLst>
            <pc:docMk/>
            <pc:sldMk cId="442700188" sldId="1529"/>
            <ac:spMk id="9" creationId="{85CCC872-3A94-9DBF-0B59-F2CAB88B6994}"/>
          </ac:spMkLst>
        </pc:spChg>
        <pc:picChg chg="add mod">
          <ac:chgData name="baris oguz" userId="b2f6407021882ee1" providerId="LiveId" clId="{6DFD3514-3DFC-4C97-9916-98338E4C9316}" dt="2025-10-28T13:19:37.513" v="613" actId="14100"/>
          <ac:picMkLst>
            <pc:docMk/>
            <pc:sldMk cId="442700188" sldId="1529"/>
            <ac:picMk id="5" creationId="{AD22A1AC-2884-C8CA-0A28-1CA451C3929C}"/>
          </ac:picMkLst>
        </pc:picChg>
        <pc:picChg chg="add mod">
          <ac:chgData name="baris oguz" userId="b2f6407021882ee1" providerId="LiveId" clId="{6DFD3514-3DFC-4C97-9916-98338E4C9316}" dt="2025-10-29T08:48:46.691" v="1600" actId="1076"/>
          <ac:picMkLst>
            <pc:docMk/>
            <pc:sldMk cId="442700188" sldId="1529"/>
            <ac:picMk id="6" creationId="{FE16D7AF-9002-E921-EAD5-19EF0738C947}"/>
          </ac:picMkLst>
        </pc:picChg>
      </pc:sldChg>
      <pc:sldChg chg="addSp delSp modSp add mod ord modClrScheme chgLayout">
        <pc:chgData name="baris oguz" userId="b2f6407021882ee1" providerId="LiveId" clId="{6DFD3514-3DFC-4C97-9916-98338E4C9316}" dt="2025-10-29T08:47:40.968" v="1595" actId="700"/>
        <pc:sldMkLst>
          <pc:docMk/>
          <pc:sldMk cId="2172524424" sldId="1530"/>
        </pc:sldMkLst>
        <pc:spChg chg="mod ord">
          <ac:chgData name="baris oguz" userId="b2f6407021882ee1" providerId="LiveId" clId="{6DFD3514-3DFC-4C97-9916-98338E4C9316}" dt="2025-10-29T08:47:40.968" v="1595" actId="700"/>
          <ac:spMkLst>
            <pc:docMk/>
            <pc:sldMk cId="2172524424" sldId="1530"/>
            <ac:spMk id="2" creationId="{2084BA5E-3EF8-7FDB-76FE-CA995818CF6E}"/>
          </ac:spMkLst>
        </pc:spChg>
        <pc:spChg chg="mod ord">
          <ac:chgData name="baris oguz" userId="b2f6407021882ee1" providerId="LiveId" clId="{6DFD3514-3DFC-4C97-9916-98338E4C9316}" dt="2025-10-29T08:47:40.968" v="1595" actId="700"/>
          <ac:spMkLst>
            <pc:docMk/>
            <pc:sldMk cId="2172524424" sldId="1530"/>
            <ac:spMk id="5" creationId="{8CEAC4A3-5567-591F-A332-C9AF37B3FDE5}"/>
          </ac:spMkLst>
        </pc:spChg>
        <pc:spChg chg="add mod">
          <ac:chgData name="baris oguz" userId="b2f6407021882ee1" providerId="LiveId" clId="{6DFD3514-3DFC-4C97-9916-98338E4C9316}" dt="2025-10-28T14:46:24.825" v="1533" actId="113"/>
          <ac:spMkLst>
            <pc:docMk/>
            <pc:sldMk cId="2172524424" sldId="1530"/>
            <ac:spMk id="10" creationId="{71EF251F-C359-5915-DA68-236829E5742A}"/>
          </ac:spMkLst>
        </pc:spChg>
        <pc:spChg chg="add mod ord">
          <ac:chgData name="baris oguz" userId="b2f6407021882ee1" providerId="LiveId" clId="{6DFD3514-3DFC-4C97-9916-98338E4C9316}" dt="2025-10-29T08:47:40.968" v="1595" actId="700"/>
          <ac:spMkLst>
            <pc:docMk/>
            <pc:sldMk cId="2172524424" sldId="1530"/>
            <ac:spMk id="12" creationId="{DEE4B314-FDF6-DDA5-62AC-4E3455B4B835}"/>
          </ac:spMkLst>
        </pc:spChg>
        <pc:graphicFrameChg chg="mod modGraphic">
          <ac:chgData name="baris oguz" userId="b2f6407021882ee1" providerId="LiveId" clId="{6DFD3514-3DFC-4C97-9916-98338E4C9316}" dt="2025-10-28T14:46:17.993" v="1529" actId="1076"/>
          <ac:graphicFrameMkLst>
            <pc:docMk/>
            <pc:sldMk cId="2172524424" sldId="1530"/>
            <ac:graphicFrameMk id="8" creationId="{A0867472-B685-3DB0-911F-A7B7E7554672}"/>
          </ac:graphicFrameMkLst>
        </pc:graphicFrameChg>
      </pc:sldChg>
      <pc:sldChg chg="addSp delSp modSp add mod">
        <pc:chgData name="baris oguz" userId="b2f6407021882ee1" providerId="LiveId" clId="{6DFD3514-3DFC-4C97-9916-98338E4C9316}" dt="2025-10-29T09:10:18.014" v="1781" actId="20577"/>
        <pc:sldMkLst>
          <pc:docMk/>
          <pc:sldMk cId="1592220349" sldId="1531"/>
        </pc:sldMkLst>
        <pc:spChg chg="add mod">
          <ac:chgData name="baris oguz" userId="b2f6407021882ee1" providerId="LiveId" clId="{6DFD3514-3DFC-4C97-9916-98338E4C9316}" dt="2025-10-29T09:10:18.014" v="1781" actId="20577"/>
          <ac:spMkLst>
            <pc:docMk/>
            <pc:sldMk cId="1592220349" sldId="1531"/>
            <ac:spMk id="5" creationId="{24A71437-3843-CAED-8390-5A36C4FC9676}"/>
          </ac:spMkLst>
        </pc:spChg>
        <pc:spChg chg="mod">
          <ac:chgData name="baris oguz" userId="b2f6407021882ee1" providerId="LiveId" clId="{6DFD3514-3DFC-4C97-9916-98338E4C9316}" dt="2025-10-29T09:07:43.976" v="1766" actId="20577"/>
          <ac:spMkLst>
            <pc:docMk/>
            <pc:sldMk cId="1592220349" sldId="1531"/>
            <ac:spMk id="19" creationId="{9314295B-F697-DC5C-66BB-0C8ADF2C6400}"/>
          </ac:spMkLst>
        </pc:spChg>
        <pc:picChg chg="add mod">
          <ac:chgData name="baris oguz" userId="b2f6407021882ee1" providerId="LiveId" clId="{6DFD3514-3DFC-4C97-9916-98338E4C9316}" dt="2025-10-29T09:09:35.805" v="1769" actId="1076"/>
          <ac:picMkLst>
            <pc:docMk/>
            <pc:sldMk cId="1592220349" sldId="1531"/>
            <ac:picMk id="3" creationId="{55260654-4F72-B32E-A0D7-D38043A808E0}"/>
          </ac:picMkLst>
        </pc:picChg>
      </pc:sldChg>
      <pc:sldChg chg="addSp modSp add mod modClrScheme chgLayout">
        <pc:chgData name="baris oguz" userId="b2f6407021882ee1" providerId="LiveId" clId="{6DFD3514-3DFC-4C97-9916-98338E4C9316}" dt="2025-11-04T10:01:40.280" v="4035"/>
        <pc:sldMkLst>
          <pc:docMk/>
          <pc:sldMk cId="2884445892" sldId="1533"/>
        </pc:sldMkLst>
        <pc:spChg chg="mod ord">
          <ac:chgData name="baris oguz" userId="b2f6407021882ee1" providerId="LiveId" clId="{6DFD3514-3DFC-4C97-9916-98338E4C9316}" dt="2025-10-29T10:14:54.099" v="2262" actId="700"/>
          <ac:spMkLst>
            <pc:docMk/>
            <pc:sldMk cId="2884445892" sldId="1533"/>
            <ac:spMk id="2" creationId="{B98D972D-EB5B-4E6F-F54B-88999B7E369E}"/>
          </ac:spMkLst>
        </pc:spChg>
        <pc:spChg chg="mod ord">
          <ac:chgData name="baris oguz" userId="b2f6407021882ee1" providerId="LiveId" clId="{6DFD3514-3DFC-4C97-9916-98338E4C9316}" dt="2025-10-29T10:15:06.164" v="2273" actId="20577"/>
          <ac:spMkLst>
            <pc:docMk/>
            <pc:sldMk cId="2884445892" sldId="1533"/>
            <ac:spMk id="3" creationId="{9C2E0522-D8D7-23B6-3254-FA7780C37618}"/>
          </ac:spMkLst>
        </pc:spChg>
        <pc:spChg chg="mod">
          <ac:chgData name="baris oguz" userId="b2f6407021882ee1" providerId="LiveId" clId="{6DFD3514-3DFC-4C97-9916-98338E4C9316}" dt="2025-10-29T10:15:09.330" v="2274" actId="20577"/>
          <ac:spMkLst>
            <pc:docMk/>
            <pc:sldMk cId="2884445892" sldId="1533"/>
            <ac:spMk id="7" creationId="{90450F5A-6BE1-B3F3-D4E6-666C3784216D}"/>
          </ac:spMkLst>
        </pc:spChg>
        <pc:spChg chg="add mod">
          <ac:chgData name="baris oguz" userId="b2f6407021882ee1" providerId="LiveId" clId="{6DFD3514-3DFC-4C97-9916-98338E4C9316}" dt="2025-11-04T10:01:40.280" v="4035"/>
          <ac:spMkLst>
            <pc:docMk/>
            <pc:sldMk cId="2884445892" sldId="1533"/>
            <ac:spMk id="9" creationId="{7921254C-B0F7-BD7C-7FDE-D6700098820C}"/>
          </ac:spMkLst>
        </pc:spChg>
      </pc:sldChg>
      <pc:sldChg chg="addSp delSp modSp add mod modClrScheme chgLayout">
        <pc:chgData name="baris oguz" userId="b2f6407021882ee1" providerId="LiveId" clId="{6DFD3514-3DFC-4C97-9916-98338E4C9316}" dt="2025-11-04T10:01:50.788" v="4037"/>
        <pc:sldMkLst>
          <pc:docMk/>
          <pc:sldMk cId="566356666" sldId="1534"/>
        </pc:sldMkLst>
        <pc:spChg chg="mod ord">
          <ac:chgData name="baris oguz" userId="b2f6407021882ee1" providerId="LiveId" clId="{6DFD3514-3DFC-4C97-9916-98338E4C9316}" dt="2025-10-29T12:09:44.164" v="2813" actId="700"/>
          <ac:spMkLst>
            <pc:docMk/>
            <pc:sldMk cId="566356666" sldId="1534"/>
            <ac:spMk id="2" creationId="{2C228884-4BF5-B550-E3F9-91005E80AB10}"/>
          </ac:spMkLst>
        </pc:spChg>
        <pc:spChg chg="mod ord">
          <ac:chgData name="baris oguz" userId="b2f6407021882ee1" providerId="LiveId" clId="{6DFD3514-3DFC-4C97-9916-98338E4C9316}" dt="2025-10-29T12:55:12.546" v="2928" actId="20577"/>
          <ac:spMkLst>
            <pc:docMk/>
            <pc:sldMk cId="566356666" sldId="1534"/>
            <ac:spMk id="3" creationId="{CC892043-A538-1C57-7964-F90AA16D2E78}"/>
          </ac:spMkLst>
        </pc:spChg>
        <pc:spChg chg="mod">
          <ac:chgData name="baris oguz" userId="b2f6407021882ee1" providerId="LiveId" clId="{6DFD3514-3DFC-4C97-9916-98338E4C9316}" dt="2025-10-29T12:54:35.655" v="2926" actId="20577"/>
          <ac:spMkLst>
            <pc:docMk/>
            <pc:sldMk cId="566356666" sldId="1534"/>
            <ac:spMk id="7" creationId="{BA6568DD-06B6-DFD2-220C-C3A6197E9D17}"/>
          </ac:spMkLst>
        </pc:spChg>
        <pc:spChg chg="add mod">
          <ac:chgData name="baris oguz" userId="b2f6407021882ee1" providerId="LiveId" clId="{6DFD3514-3DFC-4C97-9916-98338E4C9316}" dt="2025-11-04T10:01:50.788" v="4037"/>
          <ac:spMkLst>
            <pc:docMk/>
            <pc:sldMk cId="566356666" sldId="1534"/>
            <ac:spMk id="9" creationId="{3FB97A55-9126-B60F-765E-627E4BD7B83E}"/>
          </ac:spMkLst>
        </pc:spChg>
        <pc:picChg chg="add mod">
          <ac:chgData name="baris oguz" userId="b2f6407021882ee1" providerId="LiveId" clId="{6DFD3514-3DFC-4C97-9916-98338E4C9316}" dt="2025-10-29T12:54:29.133" v="2924" actId="1076"/>
          <ac:picMkLst>
            <pc:docMk/>
            <pc:sldMk cId="566356666" sldId="1534"/>
            <ac:picMk id="8" creationId="{75227A2D-D027-FDE8-D624-033DBA1232DA}"/>
          </ac:picMkLst>
        </pc:picChg>
      </pc:sldChg>
      <pc:sldChg chg="addSp modSp add mod">
        <pc:chgData name="baris oguz" userId="b2f6407021882ee1" providerId="LiveId" clId="{6DFD3514-3DFC-4C97-9916-98338E4C9316}" dt="2025-11-04T10:01:55.132" v="4038"/>
        <pc:sldMkLst>
          <pc:docMk/>
          <pc:sldMk cId="635044824" sldId="1535"/>
        </pc:sldMkLst>
        <pc:spChg chg="mod">
          <ac:chgData name="baris oguz" userId="b2f6407021882ee1" providerId="LiveId" clId="{6DFD3514-3DFC-4C97-9916-98338E4C9316}" dt="2025-10-29T13:12:38.959" v="3165" actId="20577"/>
          <ac:spMkLst>
            <pc:docMk/>
            <pc:sldMk cId="635044824" sldId="1535"/>
            <ac:spMk id="3" creationId="{41BF7FFA-A963-BC7C-A18C-7075C2061100}"/>
          </ac:spMkLst>
        </pc:spChg>
        <pc:spChg chg="add mod">
          <ac:chgData name="baris oguz" userId="b2f6407021882ee1" providerId="LiveId" clId="{6DFD3514-3DFC-4C97-9916-98338E4C9316}" dt="2025-11-04T10:01:55.132" v="4038"/>
          <ac:spMkLst>
            <pc:docMk/>
            <pc:sldMk cId="635044824" sldId="1535"/>
            <ac:spMk id="9" creationId="{952F87FD-19F2-2806-9A18-CB60762B813F}"/>
          </ac:spMkLst>
        </pc:spChg>
      </pc:sldChg>
      <pc:sldChg chg="addSp modSp add">
        <pc:chgData name="baris oguz" userId="b2f6407021882ee1" providerId="LiveId" clId="{6DFD3514-3DFC-4C97-9916-98338E4C9316}" dt="2025-11-04T10:01:58.107" v="4039"/>
        <pc:sldMkLst>
          <pc:docMk/>
          <pc:sldMk cId="2458077864" sldId="1537"/>
        </pc:sldMkLst>
        <pc:spChg chg="add mod">
          <ac:chgData name="baris oguz" userId="b2f6407021882ee1" providerId="LiveId" clId="{6DFD3514-3DFC-4C97-9916-98338E4C9316}" dt="2025-11-04T10:01:58.107" v="4039"/>
          <ac:spMkLst>
            <pc:docMk/>
            <pc:sldMk cId="2458077864" sldId="1537"/>
            <ac:spMk id="7" creationId="{F74B0A58-2E62-078D-FE57-65150B71C5BF}"/>
          </ac:spMkLst>
        </pc:spChg>
      </pc:sldChg>
      <pc:sldChg chg="addSp modSp add mod modClrScheme chgLayout">
        <pc:chgData name="baris oguz" userId="b2f6407021882ee1" providerId="LiveId" clId="{6DFD3514-3DFC-4C97-9916-98338E4C9316}" dt="2025-11-04T10:02:03.195" v="4040"/>
        <pc:sldMkLst>
          <pc:docMk/>
          <pc:sldMk cId="2085807057" sldId="1538"/>
        </pc:sldMkLst>
        <pc:spChg chg="mod ord">
          <ac:chgData name="baris oguz" userId="b2f6407021882ee1" providerId="LiveId" clId="{6DFD3514-3DFC-4C97-9916-98338E4C9316}" dt="2025-10-29T13:29:09.857" v="3265" actId="700"/>
          <ac:spMkLst>
            <pc:docMk/>
            <pc:sldMk cId="2085807057" sldId="1538"/>
            <ac:spMk id="2" creationId="{26C8F71F-75FC-52B2-0C17-C12920BCA78A}"/>
          </ac:spMkLst>
        </pc:spChg>
        <pc:spChg chg="mod ord">
          <ac:chgData name="baris oguz" userId="b2f6407021882ee1" providerId="LiveId" clId="{6DFD3514-3DFC-4C97-9916-98338E4C9316}" dt="2025-10-29T13:30:35.884" v="3268" actId="20577"/>
          <ac:spMkLst>
            <pc:docMk/>
            <pc:sldMk cId="2085807057" sldId="1538"/>
            <ac:spMk id="3" creationId="{1870CDE0-0D3A-BEAC-5827-F8AEB40F69EF}"/>
          </ac:spMkLst>
        </pc:spChg>
        <pc:spChg chg="mod">
          <ac:chgData name="baris oguz" userId="b2f6407021882ee1" providerId="LiveId" clId="{6DFD3514-3DFC-4C97-9916-98338E4C9316}" dt="2025-10-29T13:31:12.932" v="3275" actId="1076"/>
          <ac:spMkLst>
            <pc:docMk/>
            <pc:sldMk cId="2085807057" sldId="1538"/>
            <ac:spMk id="7" creationId="{01FF70DE-EB84-F00F-FD4A-6974C3BE21D6}"/>
          </ac:spMkLst>
        </pc:spChg>
        <pc:spChg chg="add mod">
          <ac:chgData name="baris oguz" userId="b2f6407021882ee1" providerId="LiveId" clId="{6DFD3514-3DFC-4C97-9916-98338E4C9316}" dt="2025-11-04T10:02:03.195" v="4040"/>
          <ac:spMkLst>
            <pc:docMk/>
            <pc:sldMk cId="2085807057" sldId="1538"/>
            <ac:spMk id="10" creationId="{2B600F62-CBB6-39D7-7BB5-27F571523256}"/>
          </ac:spMkLst>
        </pc:spChg>
        <pc:picChg chg="add mod">
          <ac:chgData name="baris oguz" userId="b2f6407021882ee1" providerId="LiveId" clId="{6DFD3514-3DFC-4C97-9916-98338E4C9316}" dt="2025-10-29T13:31:15.992" v="3276" actId="1076"/>
          <ac:picMkLst>
            <pc:docMk/>
            <pc:sldMk cId="2085807057" sldId="1538"/>
            <ac:picMk id="4" creationId="{653782E9-93DD-00C0-36CA-22B2D707A1B2}"/>
          </ac:picMkLst>
        </pc:picChg>
        <pc:picChg chg="mod">
          <ac:chgData name="baris oguz" userId="b2f6407021882ee1" providerId="LiveId" clId="{6DFD3514-3DFC-4C97-9916-98338E4C9316}" dt="2025-10-29T13:31:12.932" v="3275" actId="1076"/>
          <ac:picMkLst>
            <pc:docMk/>
            <pc:sldMk cId="2085807057" sldId="1538"/>
            <ac:picMk id="6" creationId="{D278BFF3-B676-5439-C101-A2CEE47DC23C}"/>
          </ac:picMkLst>
        </pc:picChg>
      </pc:sldChg>
      <pc:sldChg chg="addSp modSp add mod ord setBg">
        <pc:chgData name="baris oguz" userId="b2f6407021882ee1" providerId="LiveId" clId="{6DFD3514-3DFC-4C97-9916-98338E4C9316}" dt="2025-10-29T13:45:02.272" v="3488" actId="1076"/>
        <pc:sldMkLst>
          <pc:docMk/>
          <pc:sldMk cId="4271975498" sldId="1540"/>
        </pc:sldMkLst>
        <pc:spChg chg="add mod">
          <ac:chgData name="baris oguz" userId="b2f6407021882ee1" providerId="LiveId" clId="{6DFD3514-3DFC-4C97-9916-98338E4C9316}" dt="2025-10-29T13:35:36.907" v="3371" actId="1076"/>
          <ac:spMkLst>
            <pc:docMk/>
            <pc:sldMk cId="4271975498" sldId="1540"/>
            <ac:spMk id="6" creationId="{6D64A751-DE23-D604-4851-620E38E9ABEF}"/>
          </ac:spMkLst>
        </pc:spChg>
        <pc:picChg chg="add mod">
          <ac:chgData name="baris oguz" userId="b2f6407021882ee1" providerId="LiveId" clId="{6DFD3514-3DFC-4C97-9916-98338E4C9316}" dt="2025-10-29T13:45:02.272" v="3488" actId="1076"/>
          <ac:picMkLst>
            <pc:docMk/>
            <pc:sldMk cId="4271975498" sldId="1540"/>
            <ac:picMk id="3" creationId="{1AFF9539-DC0F-DEBA-C6B5-BCADE7ADE5D9}"/>
          </ac:picMkLst>
        </pc:picChg>
        <pc:picChg chg="add mod">
          <ac:chgData name="baris oguz" userId="b2f6407021882ee1" providerId="LiveId" clId="{6DFD3514-3DFC-4C97-9916-98338E4C9316}" dt="2025-10-29T13:35:43.954" v="3373" actId="1076"/>
          <ac:picMkLst>
            <pc:docMk/>
            <pc:sldMk cId="4271975498" sldId="1540"/>
            <ac:picMk id="4" creationId="{AB1913DA-BB07-BED0-F4D3-06C59432C072}"/>
          </ac:picMkLst>
        </pc:picChg>
        <pc:picChg chg="add mod">
          <ac:chgData name="baris oguz" userId="b2f6407021882ee1" providerId="LiveId" clId="{6DFD3514-3DFC-4C97-9916-98338E4C9316}" dt="2025-10-29T13:35:53.550" v="3375" actId="207"/>
          <ac:picMkLst>
            <pc:docMk/>
            <pc:sldMk cId="4271975498" sldId="1540"/>
            <ac:picMk id="5" creationId="{B4DCD7F2-712C-9145-C76D-32FF10F7600E}"/>
          </ac:picMkLst>
        </pc:picChg>
      </pc:sldChg>
      <pc:sldChg chg="addSp modSp add mod">
        <pc:chgData name="baris oguz" userId="b2f6407021882ee1" providerId="LiveId" clId="{6DFD3514-3DFC-4C97-9916-98338E4C9316}" dt="2025-11-04T10:02:06.085" v="4041"/>
        <pc:sldMkLst>
          <pc:docMk/>
          <pc:sldMk cId="3548806177" sldId="1541"/>
        </pc:sldMkLst>
        <pc:spChg chg="mod">
          <ac:chgData name="baris oguz" userId="b2f6407021882ee1" providerId="LiveId" clId="{6DFD3514-3DFC-4C97-9916-98338E4C9316}" dt="2025-10-29T13:43:57.233" v="3486" actId="20577"/>
          <ac:spMkLst>
            <pc:docMk/>
            <pc:sldMk cId="3548806177" sldId="1541"/>
            <ac:spMk id="3" creationId="{B3BA3CC6-820A-AFE5-B868-F6F287C91EA7}"/>
          </ac:spMkLst>
        </pc:spChg>
        <pc:spChg chg="add mod">
          <ac:chgData name="baris oguz" userId="b2f6407021882ee1" providerId="LiveId" clId="{6DFD3514-3DFC-4C97-9916-98338E4C9316}" dt="2025-11-04T10:02:06.085" v="4041"/>
          <ac:spMkLst>
            <pc:docMk/>
            <pc:sldMk cId="3548806177" sldId="1541"/>
            <ac:spMk id="10" creationId="{41EFC41C-81C0-2917-AC6D-37209C582F54}"/>
          </ac:spMkLst>
        </pc:spChg>
      </pc:sldChg>
      <pc:sldChg chg="delSp modSp add mod modClrScheme chgLayout">
        <pc:chgData name="baris oguz" userId="b2f6407021882ee1" providerId="LiveId" clId="{6DFD3514-3DFC-4C97-9916-98338E4C9316}" dt="2025-10-29T14:56:54.154" v="3657" actId="700"/>
        <pc:sldMkLst>
          <pc:docMk/>
          <pc:sldMk cId="2314451146" sldId="1542"/>
        </pc:sldMkLst>
        <pc:spChg chg="mod ord">
          <ac:chgData name="baris oguz" userId="b2f6407021882ee1" providerId="LiveId" clId="{6DFD3514-3DFC-4C97-9916-98338E4C9316}" dt="2025-10-29T14:56:54.154" v="3657" actId="700"/>
          <ac:spMkLst>
            <pc:docMk/>
            <pc:sldMk cId="2314451146" sldId="1542"/>
            <ac:spMk id="2" creationId="{C2744A88-E4D8-F116-B78F-1CC4FBDFA5B2}"/>
          </ac:spMkLst>
        </pc:spChg>
        <pc:spChg chg="mod ord">
          <ac:chgData name="baris oguz" userId="b2f6407021882ee1" providerId="LiveId" clId="{6DFD3514-3DFC-4C97-9916-98338E4C9316}" dt="2025-10-29T14:56:54.154" v="3657" actId="700"/>
          <ac:spMkLst>
            <pc:docMk/>
            <pc:sldMk cId="2314451146" sldId="1542"/>
            <ac:spMk id="3" creationId="{1F6BDCB6-E073-F0E1-5BE8-6E13A3E2AC8B}"/>
          </ac:spMkLst>
        </pc:spChg>
        <pc:spChg chg="mod">
          <ac:chgData name="baris oguz" userId="b2f6407021882ee1" providerId="LiveId" clId="{6DFD3514-3DFC-4C97-9916-98338E4C9316}" dt="2025-10-29T14:56:27.030" v="3651" actId="20577"/>
          <ac:spMkLst>
            <pc:docMk/>
            <pc:sldMk cId="2314451146" sldId="1542"/>
            <ac:spMk id="7" creationId="{8B1FA1B3-9D22-2434-C8FB-6D59944D52C6}"/>
          </ac:spMkLst>
        </pc:spChg>
      </pc:sldChg>
      <pc:sldChg chg="add setBg">
        <pc:chgData name="baris oguz" userId="b2f6407021882ee1" providerId="LiveId" clId="{6DFD3514-3DFC-4C97-9916-98338E4C9316}" dt="2025-10-29T14:57:25.123" v="3658"/>
        <pc:sldMkLst>
          <pc:docMk/>
          <pc:sldMk cId="2731253851" sldId="1543"/>
        </pc:sldMkLst>
      </pc:sldChg>
      <pc:sldChg chg="add setBg">
        <pc:chgData name="baris oguz" userId="b2f6407021882ee1" providerId="LiveId" clId="{6DFD3514-3DFC-4C97-9916-98338E4C9316}" dt="2025-10-29T14:57:56.938" v="3663"/>
        <pc:sldMkLst>
          <pc:docMk/>
          <pc:sldMk cId="3349086790" sldId="1544"/>
        </pc:sldMkLst>
      </pc:sldChg>
      <pc:sldMasterChg chg="modSp mod addSldLayout delSldLayout modSldLayout">
        <pc:chgData name="baris oguz" userId="b2f6407021882ee1" providerId="LiveId" clId="{6DFD3514-3DFC-4C97-9916-98338E4C9316}" dt="2025-11-04T10:00:00.053" v="4017" actId="1076"/>
        <pc:sldMasterMkLst>
          <pc:docMk/>
          <pc:sldMasterMk cId="0" sldId="2147483648"/>
        </pc:sldMasterMkLst>
        <pc:spChg chg="mod">
          <ac:chgData name="baris oguz" userId="b2f6407021882ee1" providerId="LiveId" clId="{6DFD3514-3DFC-4C97-9916-98338E4C9316}" dt="2025-11-04T10:00:00.053" v="4017" actId="1076"/>
          <ac:spMkLst>
            <pc:docMk/>
            <pc:sldMasterMk cId="0" sldId="2147483648"/>
            <ac:spMk id="3" creationId="{B845AF13-031D-54CB-25B5-317D502D8D6D}"/>
          </ac:spMkLst>
        </pc:spChg>
        <pc:sldLayoutChg chg="addSp delSp modSp mod">
          <pc:chgData name="baris oguz" userId="b2f6407021882ee1" providerId="LiveId" clId="{6DFD3514-3DFC-4C97-9916-98338E4C9316}" dt="2025-11-04T09:58:09.251" v="4016" actId="1076"/>
          <pc:sldLayoutMkLst>
            <pc:docMk/>
            <pc:sldMasterMk cId="0" sldId="2147483648"/>
            <pc:sldLayoutMk cId="0" sldId="2147483650"/>
          </pc:sldLayoutMkLst>
          <pc:spChg chg="add del">
            <ac:chgData name="baris oguz" userId="b2f6407021882ee1" providerId="LiveId" clId="{6DFD3514-3DFC-4C97-9916-98338E4C9316}" dt="2025-11-04T09:55:48.077" v="4012" actId="11529"/>
            <ac:spMkLst>
              <pc:docMk/>
              <pc:sldMasterMk cId="0" sldId="2147483648"/>
              <pc:sldLayoutMk cId="0" sldId="2147483650"/>
              <ac:spMk id="3" creationId="{C412D976-CBD1-1844-5B2B-46063D96511C}"/>
            </ac:spMkLst>
          </pc:spChg>
          <pc:spChg chg="mod">
            <ac:chgData name="baris oguz" userId="b2f6407021882ee1" providerId="LiveId" clId="{6DFD3514-3DFC-4C97-9916-98338E4C9316}" dt="2025-11-04T09:58:09.251" v="4016" actId="1076"/>
            <ac:spMkLst>
              <pc:docMk/>
              <pc:sldMasterMk cId="0" sldId="2147483648"/>
              <pc:sldLayoutMk cId="0" sldId="2147483650"/>
              <ac:spMk id="4" creationId="{00000000-0000-0000-0000-000000000000}"/>
            </ac:spMkLst>
          </pc:spChg>
          <pc:spChg chg="add del mod">
            <ac:chgData name="baris oguz" userId="b2f6407021882ee1" providerId="LiveId" clId="{6DFD3514-3DFC-4C97-9916-98338E4C9316}" dt="2025-11-04T09:55:50.558" v="4013" actId="478"/>
            <ac:spMkLst>
              <pc:docMk/>
              <pc:sldMasterMk cId="0" sldId="2147483648"/>
              <pc:sldLayoutMk cId="0" sldId="2147483650"/>
              <ac:spMk id="5" creationId="{A2649526-D3D2-42B5-3304-BD579201B66D}"/>
            </ac:spMkLst>
          </pc:spChg>
        </pc:sldLayoutChg>
        <pc:sldLayoutChg chg="addSp modSp">
          <pc:chgData name="baris oguz" userId="b2f6407021882ee1" providerId="LiveId" clId="{6DFD3514-3DFC-4C97-9916-98338E4C9316}" dt="2025-11-04T09:56:47.131" v="4014"/>
          <pc:sldLayoutMkLst>
            <pc:docMk/>
            <pc:sldMasterMk cId="0" sldId="2147483648"/>
            <pc:sldLayoutMk cId="2885442404" sldId="2147483678"/>
          </pc:sldLayoutMkLst>
          <pc:spChg chg="add mod">
            <ac:chgData name="baris oguz" userId="b2f6407021882ee1" providerId="LiveId" clId="{6DFD3514-3DFC-4C97-9916-98338E4C9316}" dt="2025-11-04T09:56:47.131" v="4014"/>
            <ac:spMkLst>
              <pc:docMk/>
              <pc:sldMasterMk cId="0" sldId="2147483648"/>
              <pc:sldLayoutMk cId="2885442404" sldId="2147483678"/>
              <ac:spMk id="2" creationId="{A2B0467D-04D8-2337-AD8C-7FA66DD67FCC}"/>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100" baseline="0">
                <a:solidFill>
                  <a:sysClr val="windowText" lastClr="000000"/>
                </a:solidFill>
                <a:effectLst/>
                <a:latin typeface="+mj-lt"/>
                <a:ea typeface="+mn-ea"/>
                <a:cs typeface="+mn-cs"/>
              </a:defRPr>
            </a:pPr>
            <a:r>
              <a:rPr lang="en-US" b="0" dirty="0" err="1">
                <a:effectLst/>
              </a:rPr>
              <a:t>Süreler</a:t>
            </a:r>
            <a:r>
              <a:rPr lang="en-US" b="0" dirty="0">
                <a:effectLst/>
              </a:rPr>
              <a:t>/ 180gün</a:t>
            </a:r>
          </a:p>
        </c:rich>
      </c:tx>
      <c:layout>
        <c:manualLayout>
          <c:xMode val="edge"/>
          <c:yMode val="edge"/>
          <c:x val="0.57498293307980175"/>
          <c:y val="1.8212726364828732E-2"/>
        </c:manualLayout>
      </c:layout>
      <c:overlay val="0"/>
      <c:spPr>
        <a:noFill/>
        <a:ln>
          <a:noFill/>
        </a:ln>
        <a:effectLst/>
      </c:spPr>
      <c:txPr>
        <a:bodyPr rot="0" spcFirstLastPara="1" vertOverflow="ellipsis" vert="horz" wrap="square" anchor="ctr" anchorCtr="1"/>
        <a:lstStyle/>
        <a:p>
          <a:pPr>
            <a:defRPr sz="2128" b="0" i="0" u="none" strike="noStrike" kern="1200" spc="100" baseline="0">
              <a:solidFill>
                <a:sysClr val="windowText" lastClr="000000"/>
              </a:solidFill>
              <a:effectLst/>
              <a:latin typeface="+mj-lt"/>
              <a:ea typeface="+mn-ea"/>
              <a:cs typeface="+mn-cs"/>
            </a:defRPr>
          </a:pPr>
          <a:endParaRPr lang="tr-TR"/>
        </a:p>
      </c:txPr>
    </c:title>
    <c:autoTitleDeleted val="0"/>
    <c:plotArea>
      <c:layout/>
      <c:pieChart>
        <c:varyColors val="1"/>
        <c:ser>
          <c:idx val="0"/>
          <c:order val="0"/>
          <c:tx>
            <c:strRef>
              <c:f>Sayfa1!$B$1</c:f>
              <c:strCache>
                <c:ptCount val="1"/>
                <c:pt idx="0">
                  <c:v>Süreler</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BAA-44E9-B794-6FA9EF1DBDE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BAA-44E9-B794-6FA9EF1DBDE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BAA-44E9-B794-6FA9EF1DBDE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2BAA-44E9-B794-6FA9EF1DBDE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BAA-44E9-B794-6FA9EF1DBDE2}"/>
              </c:ext>
            </c:extLst>
          </c:dPt>
          <c:dLbls>
            <c:dLbl>
              <c:idx val="0"/>
              <c:tx>
                <c:rich>
                  <a:bodyPr/>
                  <a:lstStyle/>
                  <a:p>
                    <a:fld id="{02A90C0C-BA3C-4E7B-9F8F-0531D957FF5B}" type="CELLRANGE">
                      <a:rPr lang="en-US" smtClean="0"/>
                      <a:pPr/>
                      <a:t>[CELLRANGE]</a:t>
                    </a:fld>
                    <a:r>
                      <a:rPr lang="en-US" dirty="0"/>
                      <a:t> </a:t>
                    </a:r>
                    <a:r>
                      <a:rPr lang="en-US" dirty="0" err="1"/>
                      <a:t>gün</a:t>
                    </a:r>
                    <a:r>
                      <a:rPr lang="en-US" baseline="0" dirty="0"/>
                      <a:t>
</a:t>
                    </a:r>
                    <a:fld id="{F2BFA5AD-451E-4A47-B082-91684D9E1653}" type="CATEGORYNAME">
                      <a:rPr lang="en-US" baseline="0"/>
                      <a:pPr/>
                      <a:t>[KATEGORİ ADI]</a:t>
                    </a:fld>
                    <a:r>
                      <a:rPr lang="en-US" baseline="0" dirty="0"/>
                      <a:t>
</a:t>
                    </a:r>
                    <a:fld id="{FF9FD465-A204-4F01-B0C4-14430D845276}" type="PERCENTAGE">
                      <a:rPr lang="en-US" baseline="0"/>
                      <a:pPr/>
                      <a:t>[YÜZDE]</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A-44E9-B794-6FA9EF1DBDE2}"/>
                </c:ext>
              </c:extLst>
            </c:dLbl>
            <c:dLbl>
              <c:idx val="1"/>
              <c:tx>
                <c:rich>
                  <a:bodyPr/>
                  <a:lstStyle/>
                  <a:p>
                    <a:fld id="{C22444B9-4535-4FD8-B188-902217018774}" type="CATEGORYNAME">
                      <a:rPr lang="en-US"/>
                      <a:pPr/>
                      <a:t>[KATEGORİ ADI]</a:t>
                    </a:fld>
                    <a:r>
                      <a:rPr lang="en-US" baseline="0"/>
                      <a:t>; </a:t>
                    </a:r>
                    <a:fld id="{1213A9E5-5359-48F6-B53D-9E4D85942181}" type="VALUE">
                      <a:rPr lang="en-US" baseline="0" smtClean="0"/>
                      <a:pPr/>
                      <a:t>[DEĞER]</a:t>
                    </a:fld>
                    <a:r>
                      <a:rPr lang="en-US" baseline="0"/>
                      <a:t> gün; </a:t>
                    </a:r>
                    <a:fld id="{636E3AF3-893A-4627-89CD-C032D3B0028C}" type="PERCENTAGE">
                      <a:rPr lang="en-US" baseline="0"/>
                      <a:pPr/>
                      <a:t>[YÜZDE]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BAA-44E9-B794-6FA9EF1DBDE2}"/>
                </c:ext>
              </c:extLst>
            </c:dLbl>
            <c:dLbl>
              <c:idx val="2"/>
              <c:tx>
                <c:rich>
                  <a:bodyPr/>
                  <a:lstStyle/>
                  <a:p>
                    <a:fld id="{6BF7ACF0-F85C-42BA-8067-E4BD32FAC0F3}" type="CATEGORYNAME">
                      <a:rPr lang="en-US"/>
                      <a:pPr/>
                      <a:t>[KATEGORİ ADI]</a:t>
                    </a:fld>
                    <a:r>
                      <a:rPr lang="en-US" baseline="0"/>
                      <a:t>; </a:t>
                    </a:r>
                    <a:fld id="{01A48AE0-6266-40C3-BAA6-10260B8AFF9B}" type="VALUE">
                      <a:rPr lang="en-US" baseline="0" smtClean="0"/>
                      <a:pPr/>
                      <a:t>[DEĞER]</a:t>
                    </a:fld>
                    <a:r>
                      <a:rPr lang="en-US" baseline="0"/>
                      <a:t>gün; </a:t>
                    </a:r>
                    <a:fld id="{0061C90C-3609-466D-BB38-ED3A407B8B3F}" type="PERCENTAGE">
                      <a:rPr lang="en-US" baseline="0"/>
                      <a:pPr/>
                      <a:t>[YÜZDE]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BAA-44E9-B794-6FA9EF1DBDE2}"/>
                </c:ext>
              </c:extLst>
            </c:dLbl>
            <c:dLbl>
              <c:idx val="3"/>
              <c:tx>
                <c:rich>
                  <a:bodyPr/>
                  <a:lstStyle/>
                  <a:p>
                    <a:fld id="{BF38E796-69ED-4D83-A418-EB37C7E871F1}" type="CATEGORYNAME">
                      <a:rPr lang="en-US"/>
                      <a:pPr/>
                      <a:t>[KATEGORİ ADI]</a:t>
                    </a:fld>
                    <a:r>
                      <a:rPr lang="en-US" baseline="0"/>
                      <a:t>; </a:t>
                    </a:r>
                    <a:fld id="{21945E6F-6119-402B-AAED-BEBCD4552AE5}" type="VALUE">
                      <a:rPr lang="en-US" baseline="0" smtClean="0"/>
                      <a:pPr/>
                      <a:t>[DEĞER]</a:t>
                    </a:fld>
                    <a:r>
                      <a:rPr lang="en-US" baseline="0"/>
                      <a:t>gün ; </a:t>
                    </a:r>
                    <a:fld id="{B73AA887-78B1-46C3-9BED-E59071DD2DFA}" type="PERCENTAGE">
                      <a:rPr lang="en-US" baseline="0"/>
                      <a:pPr/>
                      <a:t>[YÜZDE]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BAA-44E9-B794-6FA9EF1DBDE2}"/>
                </c:ext>
              </c:extLst>
            </c:dLbl>
            <c:dLbl>
              <c:idx val="4"/>
              <c:tx>
                <c:rich>
                  <a:bodyPr/>
                  <a:lstStyle/>
                  <a:p>
                    <a:fld id="{8C443709-A861-42F2-B877-8A70D2F79BD0}" type="CATEGORYNAME">
                      <a:rPr lang="en-US"/>
                      <a:pPr/>
                      <a:t>[KATEGORİ ADI]</a:t>
                    </a:fld>
                    <a:r>
                      <a:rPr lang="en-US" baseline="0"/>
                      <a:t>; </a:t>
                    </a:r>
                    <a:fld id="{80E4DF3A-BF32-4713-83DF-DC4AC2627C99}" type="VALUE">
                      <a:rPr lang="en-US" baseline="0" smtClean="0"/>
                      <a:pPr/>
                      <a:t>[DEĞER]</a:t>
                    </a:fld>
                    <a:r>
                      <a:rPr lang="en-US" baseline="0"/>
                      <a:t> gün; </a:t>
                    </a:r>
                    <a:fld id="{E99B86BA-735B-4F28-AD44-1F4135F155B1}" type="PERCENTAGE">
                      <a:rPr lang="en-US" baseline="0"/>
                      <a:pPr/>
                      <a:t>[YÜZDE]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BAA-44E9-B794-6FA9EF1DBDE2}"/>
                </c:ext>
              </c:extLst>
            </c:dLbl>
            <c:spPr>
              <a:solidFill>
                <a:srgbClr val="FFFFFF"/>
              </a:solid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ysClr val="windowText" lastClr="000000"/>
                    </a:solidFill>
                    <a:latin typeface="+mj-lt"/>
                    <a:ea typeface="+mn-ea"/>
                    <a:cs typeface="+mn-cs"/>
                  </a:defRPr>
                </a:pPr>
                <a:endParaRPr lang="tr-TR"/>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ext>
            </c:extLst>
          </c:dLbls>
          <c:cat>
            <c:strRef>
              <c:f>Sayfa1!$A$2:$A$6</c:f>
              <c:strCache>
                <c:ptCount val="5"/>
                <c:pt idx="0">
                  <c:v>Tanımlama</c:v>
                </c:pt>
                <c:pt idx="1">
                  <c:v>Ölçme</c:v>
                </c:pt>
                <c:pt idx="2">
                  <c:v>Analiz</c:v>
                </c:pt>
                <c:pt idx="3">
                  <c:v>İyileşirme</c:v>
                </c:pt>
                <c:pt idx="4">
                  <c:v>Kontrol</c:v>
                </c:pt>
              </c:strCache>
            </c:strRef>
          </c:cat>
          <c:val>
            <c:numRef>
              <c:f>Sayfa1!$B$2:$B$6</c:f>
              <c:numCache>
                <c:formatCode>General</c:formatCode>
                <c:ptCount val="5"/>
                <c:pt idx="0">
                  <c:v>54</c:v>
                </c:pt>
                <c:pt idx="1">
                  <c:v>45</c:v>
                </c:pt>
                <c:pt idx="2">
                  <c:v>21</c:v>
                </c:pt>
                <c:pt idx="3">
                  <c:v>45</c:v>
                </c:pt>
                <c:pt idx="4">
                  <c:v>15</c:v>
                </c:pt>
              </c:numCache>
            </c:numRef>
          </c:val>
          <c:extLst>
            <c:ext xmlns:c15="http://schemas.microsoft.com/office/drawing/2012/chart" uri="{02D57815-91ED-43cb-92C2-25804820EDAC}">
              <c15:datalabelsRange>
                <c15:f>Sayfa1!$B$2</c15:f>
                <c15:dlblRangeCache>
                  <c:ptCount val="1"/>
                  <c:pt idx="0">
                    <c:v>54</c:v>
                  </c:pt>
                </c15:dlblRangeCache>
              </c15:datalabelsRange>
            </c:ext>
            <c:ext xmlns:c16="http://schemas.microsoft.com/office/drawing/2014/chart" uri="{C3380CC4-5D6E-409C-BE32-E72D297353CC}">
              <c16:uniqueId val="{00000000-2BAA-44E9-B794-6FA9EF1DBDE2}"/>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outerShdw blurRad="50800" dist="38100" dir="13500000" algn="br" rotWithShape="0">
        <a:prstClr val="black">
          <a:alpha val="40000"/>
        </a:prstClr>
      </a:outerShdw>
    </a:effectLst>
  </c:spPr>
  <c:txPr>
    <a:bodyPr/>
    <a:lstStyle/>
    <a:p>
      <a:pPr>
        <a:defRPr>
          <a:solidFill>
            <a:sysClr val="windowText" lastClr="000000"/>
          </a:solidFill>
          <a:latin typeface="+mj-lt"/>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image" Target="../media/image57.svg"/><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4.pn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ata4.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png"/><Relationship Id="rId18" Type="http://schemas.openxmlformats.org/officeDocument/2006/relationships/image" Target="../media/image9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17" Type="http://schemas.openxmlformats.org/officeDocument/2006/relationships/image" Target="../media/image92.png"/><Relationship Id="rId2" Type="http://schemas.openxmlformats.org/officeDocument/2006/relationships/image" Target="../media/image77.svg"/><Relationship Id="rId16" Type="http://schemas.openxmlformats.org/officeDocument/2006/relationships/image" Target="../media/image91.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8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image" Target="../media/image57.svg"/><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4.pn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png"/><Relationship Id="rId18" Type="http://schemas.openxmlformats.org/officeDocument/2006/relationships/image" Target="../media/image9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17" Type="http://schemas.openxmlformats.org/officeDocument/2006/relationships/image" Target="../media/image92.png"/><Relationship Id="rId2" Type="http://schemas.openxmlformats.org/officeDocument/2006/relationships/image" Target="../media/image77.svg"/><Relationship Id="rId16" Type="http://schemas.openxmlformats.org/officeDocument/2006/relationships/image" Target="../media/image91.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8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8AD07-BB7B-47FC-A9D5-54DFDFBC1732}"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tr-TR"/>
        </a:p>
      </dgm:t>
    </dgm:pt>
    <dgm:pt modelId="{C49596C4-4B3C-4AA5-9E37-8E614C5F1BCB}">
      <dgm:prSet phldrT="[Text]" custT="1"/>
      <dgm:spPr/>
      <dgm:t>
        <a:bodyPr/>
        <a:lstStyle/>
        <a:p>
          <a:pPr algn="ctr"/>
          <a:r>
            <a:rPr lang="tr-TR" sz="1400" dirty="0">
              <a:latin typeface="+mj-lt"/>
            </a:rPr>
            <a:t>Ölçüm</a:t>
          </a:r>
        </a:p>
      </dgm:t>
    </dgm:pt>
    <dgm:pt modelId="{033167D4-368C-4BD1-A796-9D93CA081A52}" type="parTrans" cxnId="{F0A3A51B-874B-4CEA-9F84-DAA2D0F89756}">
      <dgm:prSet/>
      <dgm:spPr/>
      <dgm:t>
        <a:bodyPr/>
        <a:lstStyle/>
        <a:p>
          <a:endParaRPr lang="tr-TR"/>
        </a:p>
      </dgm:t>
    </dgm:pt>
    <dgm:pt modelId="{8D7F8F9A-7747-4AA9-8294-28443595E7F4}" type="sibTrans" cxnId="{F0A3A51B-874B-4CEA-9F84-DAA2D0F89756}">
      <dgm:prSet/>
      <dgm:spPr/>
      <dgm:t>
        <a:bodyPr/>
        <a:lstStyle/>
        <a:p>
          <a:endParaRPr lang="tr-TR"/>
        </a:p>
      </dgm:t>
    </dgm:pt>
    <dgm:pt modelId="{6DE8F4F8-202B-426F-A288-F27FB27DFF00}">
      <dgm:prSet phldrT="[Text]" custT="1"/>
      <dgm:spPr/>
      <dgm:t>
        <a:bodyPr/>
        <a:lstStyle/>
        <a:p>
          <a:pPr algn="ctr"/>
          <a:r>
            <a:rPr lang="tr-TR" sz="1400" dirty="0">
              <a:latin typeface="+mj-lt"/>
            </a:rPr>
            <a:t>Analiz</a:t>
          </a:r>
        </a:p>
      </dgm:t>
    </dgm:pt>
    <dgm:pt modelId="{45F86DD2-DCAD-40F9-820A-3A3299C8597C}" type="parTrans" cxnId="{8A4CA2D1-5702-4071-B7A2-771634C3785E}">
      <dgm:prSet/>
      <dgm:spPr/>
      <dgm:t>
        <a:bodyPr/>
        <a:lstStyle/>
        <a:p>
          <a:endParaRPr lang="tr-TR"/>
        </a:p>
      </dgm:t>
    </dgm:pt>
    <dgm:pt modelId="{A43E9C8F-F5B9-43B8-B647-EF6283058D22}" type="sibTrans" cxnId="{8A4CA2D1-5702-4071-B7A2-771634C3785E}">
      <dgm:prSet/>
      <dgm:spPr/>
      <dgm:t>
        <a:bodyPr/>
        <a:lstStyle/>
        <a:p>
          <a:endParaRPr lang="tr-TR"/>
        </a:p>
      </dgm:t>
    </dgm:pt>
    <dgm:pt modelId="{A21CC6CE-B464-41D3-8C94-2402650A73D4}">
      <dgm:prSet phldrT="[Text]" custT="1"/>
      <dgm:spPr/>
      <dgm:t>
        <a:bodyPr/>
        <a:lstStyle/>
        <a:p>
          <a:pPr algn="ctr"/>
          <a:r>
            <a:rPr lang="tr-TR" sz="1400" dirty="0">
              <a:latin typeface="+mj-lt"/>
            </a:rPr>
            <a:t>İyileştirme</a:t>
          </a:r>
        </a:p>
      </dgm:t>
    </dgm:pt>
    <dgm:pt modelId="{4C5D3660-B856-46BC-93BE-CD6036E56D7E}" type="parTrans" cxnId="{B7C9D83C-953E-42C0-9703-96E3963CE68B}">
      <dgm:prSet/>
      <dgm:spPr/>
      <dgm:t>
        <a:bodyPr/>
        <a:lstStyle/>
        <a:p>
          <a:endParaRPr lang="tr-TR"/>
        </a:p>
      </dgm:t>
    </dgm:pt>
    <dgm:pt modelId="{1AB1F007-D789-44F2-AA78-211B7944EEA7}" type="sibTrans" cxnId="{B7C9D83C-953E-42C0-9703-96E3963CE68B}">
      <dgm:prSet/>
      <dgm:spPr/>
      <dgm:t>
        <a:bodyPr/>
        <a:lstStyle/>
        <a:p>
          <a:endParaRPr lang="tr-TR"/>
        </a:p>
      </dgm:t>
    </dgm:pt>
    <dgm:pt modelId="{F195AB51-1076-4264-B35A-466E4FF9A4B0}">
      <dgm:prSet phldrT="[Text]" custT="1"/>
      <dgm:spPr/>
      <dgm:t>
        <a:bodyPr/>
        <a:lstStyle/>
        <a:p>
          <a:pPr algn="ctr"/>
          <a:r>
            <a:rPr lang="tr-TR" sz="2400" b="0" cap="none" spc="0" dirty="0">
              <a:ln w="18000">
                <a:prstDash val="solid"/>
                <a:miter lim="800000"/>
              </a:ln>
              <a:solidFill>
                <a:schemeClr val="bg1"/>
              </a:solidFill>
              <a:effectLst>
                <a:outerShdw blurRad="25500" dist="23000" dir="7020000" algn="tl">
                  <a:srgbClr val="000000">
                    <a:alpha val="50000"/>
                  </a:srgbClr>
                </a:outerShdw>
              </a:effectLst>
              <a:latin typeface="+mj-lt"/>
            </a:rPr>
            <a:t>Kontrol </a:t>
          </a:r>
        </a:p>
      </dgm:t>
    </dgm:pt>
    <dgm:pt modelId="{1543C617-EDB1-4F0A-9C0C-0DEA54B54B59}" type="parTrans" cxnId="{AAAFEEA8-5719-4C78-A673-890D18CFAE8B}">
      <dgm:prSet/>
      <dgm:spPr/>
      <dgm:t>
        <a:bodyPr/>
        <a:lstStyle/>
        <a:p>
          <a:endParaRPr lang="tr-TR"/>
        </a:p>
      </dgm:t>
    </dgm:pt>
    <dgm:pt modelId="{DB963820-35B9-4EC0-A301-EA0615D93648}" type="sibTrans" cxnId="{AAAFEEA8-5719-4C78-A673-890D18CFAE8B}">
      <dgm:prSet/>
      <dgm:spPr/>
      <dgm:t>
        <a:bodyPr/>
        <a:lstStyle/>
        <a:p>
          <a:endParaRPr lang="tr-TR"/>
        </a:p>
      </dgm:t>
    </dgm:pt>
    <dgm:pt modelId="{215B2579-4914-4900-BC6F-D1FEEB4C0ECB}">
      <dgm:prSet phldrT="[Text]" custT="1"/>
      <dgm:spPr/>
      <dgm:t>
        <a:bodyPr/>
        <a:lstStyle/>
        <a:p>
          <a:pPr algn="ctr"/>
          <a:r>
            <a:rPr lang="tr-TR" sz="1100" dirty="0">
              <a:latin typeface="+mj-lt"/>
            </a:rPr>
            <a:t>50x-60x</a:t>
          </a:r>
        </a:p>
      </dgm:t>
    </dgm:pt>
    <dgm:pt modelId="{FFD4579A-D9BC-4543-BA28-F8825E07CABA}" type="parTrans" cxnId="{E1864CBE-D7FD-49A2-AA45-5561478C724A}">
      <dgm:prSet/>
      <dgm:spPr/>
      <dgm:t>
        <a:bodyPr/>
        <a:lstStyle/>
        <a:p>
          <a:endParaRPr lang="tr-TR"/>
        </a:p>
      </dgm:t>
    </dgm:pt>
    <dgm:pt modelId="{184274DA-32BE-4F95-B486-4FCFE0B920AD}" type="sibTrans" cxnId="{E1864CBE-D7FD-49A2-AA45-5561478C724A}">
      <dgm:prSet/>
      <dgm:spPr/>
      <dgm:t>
        <a:bodyPr/>
        <a:lstStyle/>
        <a:p>
          <a:endParaRPr lang="tr-TR"/>
        </a:p>
      </dgm:t>
    </dgm:pt>
    <dgm:pt modelId="{17FCB4C6-C2F9-440B-A562-D061859584AF}">
      <dgm:prSet phldrT="[Text]" custT="1"/>
      <dgm:spPr/>
      <dgm:t>
        <a:bodyPr/>
        <a:lstStyle/>
        <a:p>
          <a:pPr algn="ctr"/>
          <a:r>
            <a:rPr lang="tr-TR" sz="1100" dirty="0">
              <a:latin typeface="+mj-lt"/>
            </a:rPr>
            <a:t>25x-50x</a:t>
          </a:r>
        </a:p>
      </dgm:t>
    </dgm:pt>
    <dgm:pt modelId="{39B869F3-FC75-4C2E-A660-C4BAF919A83C}" type="parTrans" cxnId="{6B90E48D-F563-4A58-985D-D5A434F15873}">
      <dgm:prSet/>
      <dgm:spPr/>
      <dgm:t>
        <a:bodyPr/>
        <a:lstStyle/>
        <a:p>
          <a:endParaRPr lang="tr-TR"/>
        </a:p>
      </dgm:t>
    </dgm:pt>
    <dgm:pt modelId="{D4B0C1E8-10B9-466D-888E-FA292DE6BDF0}" type="sibTrans" cxnId="{6B90E48D-F563-4A58-985D-D5A434F15873}">
      <dgm:prSet/>
      <dgm:spPr/>
      <dgm:t>
        <a:bodyPr/>
        <a:lstStyle/>
        <a:p>
          <a:endParaRPr lang="tr-TR"/>
        </a:p>
      </dgm:t>
    </dgm:pt>
    <dgm:pt modelId="{ED7AED57-295A-4454-8EFA-0E549554ECF2}">
      <dgm:prSet phldrT="[Text]" custT="1"/>
      <dgm:spPr/>
      <dgm:t>
        <a:bodyPr/>
        <a:lstStyle/>
        <a:p>
          <a:pPr algn="ctr"/>
          <a:r>
            <a:rPr lang="tr-TR" sz="1100" dirty="0">
              <a:latin typeface="+mj-lt"/>
            </a:rPr>
            <a:t>5x-25x</a:t>
          </a:r>
        </a:p>
      </dgm:t>
    </dgm:pt>
    <dgm:pt modelId="{068B9832-F79A-4B1F-8C32-69A01E2548EF}" type="parTrans" cxnId="{F5A4234B-B14B-4708-93C4-A93F0725530A}">
      <dgm:prSet/>
      <dgm:spPr/>
      <dgm:t>
        <a:bodyPr/>
        <a:lstStyle/>
        <a:p>
          <a:endParaRPr lang="tr-TR"/>
        </a:p>
      </dgm:t>
    </dgm:pt>
    <dgm:pt modelId="{B5365683-35E3-4F7B-BF34-E4C565CAD3F4}" type="sibTrans" cxnId="{F5A4234B-B14B-4708-93C4-A93F0725530A}">
      <dgm:prSet/>
      <dgm:spPr/>
      <dgm:t>
        <a:bodyPr/>
        <a:lstStyle/>
        <a:p>
          <a:endParaRPr lang="tr-TR"/>
        </a:p>
      </dgm:t>
    </dgm:pt>
    <dgm:pt modelId="{487C0138-DC56-480D-B079-206E5825E072}">
      <dgm:prSet phldrT="[Text]" custT="1"/>
      <dgm:spPr/>
      <dgm:t>
        <a:bodyPr/>
        <a:lstStyle/>
        <a:p>
          <a:pPr algn="ctr"/>
          <a:r>
            <a:rPr lang="tr-TR" sz="2400" b="0" cap="none" spc="0" dirty="0">
              <a:ln w="18000">
                <a:prstDash val="solid"/>
                <a:miter lim="800000"/>
              </a:ln>
              <a:solidFill>
                <a:schemeClr val="bg1"/>
              </a:solidFill>
              <a:effectLst>
                <a:outerShdw blurRad="25500" dist="23000" dir="7020000" algn="tl">
                  <a:srgbClr val="000000">
                    <a:alpha val="50000"/>
                  </a:srgbClr>
                </a:outerShdw>
              </a:effectLst>
              <a:latin typeface="+mj-lt"/>
            </a:rPr>
            <a:t>1x-5x</a:t>
          </a:r>
        </a:p>
      </dgm:t>
    </dgm:pt>
    <dgm:pt modelId="{83837762-1084-49B6-977F-61312DE395B1}" type="parTrans" cxnId="{59C3185A-8CD3-4A57-B8B4-C4B5F645148D}">
      <dgm:prSet/>
      <dgm:spPr/>
      <dgm:t>
        <a:bodyPr/>
        <a:lstStyle/>
        <a:p>
          <a:endParaRPr lang="tr-TR"/>
        </a:p>
      </dgm:t>
    </dgm:pt>
    <dgm:pt modelId="{B62DD074-BC7A-44FD-9DB8-15F4462A2CB7}" type="sibTrans" cxnId="{59C3185A-8CD3-4A57-B8B4-C4B5F645148D}">
      <dgm:prSet/>
      <dgm:spPr/>
      <dgm:t>
        <a:bodyPr/>
        <a:lstStyle/>
        <a:p>
          <a:endParaRPr lang="tr-TR"/>
        </a:p>
      </dgm:t>
    </dgm:pt>
    <dgm:pt modelId="{892E0850-FD9F-4E72-B6CF-D84131C7F8DC}" type="pres">
      <dgm:prSet presAssocID="{F218AD07-BB7B-47FC-A9D5-54DFDFBC1732}" presName="Name0" presStyleCnt="0">
        <dgm:presLayoutVars>
          <dgm:chMax val="4"/>
          <dgm:resizeHandles val="exact"/>
        </dgm:presLayoutVars>
      </dgm:prSet>
      <dgm:spPr/>
    </dgm:pt>
    <dgm:pt modelId="{2C662516-7D32-4DC3-B1A5-F483435F1F70}" type="pres">
      <dgm:prSet presAssocID="{F218AD07-BB7B-47FC-A9D5-54DFDFBC1732}" presName="ellipse" presStyleLbl="trBgShp" presStyleIdx="0" presStyleCnt="1"/>
      <dgm:spPr/>
    </dgm:pt>
    <dgm:pt modelId="{3D050FFB-0BB5-4B37-B395-97EBFC92FE5D}" type="pres">
      <dgm:prSet presAssocID="{F218AD07-BB7B-47FC-A9D5-54DFDFBC1732}" presName="arrow1" presStyleLbl="fgShp" presStyleIdx="0" presStyleCnt="1"/>
      <dgm:spPr/>
    </dgm:pt>
    <dgm:pt modelId="{6E3CC5F2-0644-40D0-AF7F-51DD39A7E218}" type="pres">
      <dgm:prSet presAssocID="{F218AD07-BB7B-47FC-A9D5-54DFDFBC1732}" presName="rectangle" presStyleLbl="revTx" presStyleIdx="0" presStyleCnt="1" custLinFactNeighborY="-36625">
        <dgm:presLayoutVars>
          <dgm:bulletEnabled val="1"/>
        </dgm:presLayoutVars>
      </dgm:prSet>
      <dgm:spPr/>
    </dgm:pt>
    <dgm:pt modelId="{315BE4A5-A2B4-40E5-8CBF-B9A552365553}" type="pres">
      <dgm:prSet presAssocID="{6DE8F4F8-202B-426F-A288-F27FB27DFF00}" presName="item1" presStyleLbl="node1" presStyleIdx="0" presStyleCnt="3" custLinFactNeighborX="-6916" custLinFactNeighborY="21736">
        <dgm:presLayoutVars>
          <dgm:bulletEnabled val="1"/>
        </dgm:presLayoutVars>
      </dgm:prSet>
      <dgm:spPr/>
    </dgm:pt>
    <dgm:pt modelId="{F6626884-0CB6-4C17-935B-A7D023A7363A}" type="pres">
      <dgm:prSet presAssocID="{A21CC6CE-B464-41D3-8C94-2402650A73D4}" presName="item2" presStyleLbl="node1" presStyleIdx="1" presStyleCnt="3" custLinFactNeighborY="18772">
        <dgm:presLayoutVars>
          <dgm:bulletEnabled val="1"/>
        </dgm:presLayoutVars>
      </dgm:prSet>
      <dgm:spPr/>
    </dgm:pt>
    <dgm:pt modelId="{07EDA032-27B7-474C-8F64-E4B2EC67A2E4}" type="pres">
      <dgm:prSet presAssocID="{F195AB51-1076-4264-B35A-466E4FF9A4B0}" presName="item3" presStyleLbl="node1" presStyleIdx="2" presStyleCnt="3" custLinFactNeighborY="14820">
        <dgm:presLayoutVars>
          <dgm:bulletEnabled val="1"/>
        </dgm:presLayoutVars>
      </dgm:prSet>
      <dgm:spPr/>
    </dgm:pt>
    <dgm:pt modelId="{F70D765C-4A23-4AB6-ABF9-2B307B692499}" type="pres">
      <dgm:prSet presAssocID="{F218AD07-BB7B-47FC-A9D5-54DFDFBC1732}" presName="funnel" presStyleLbl="trAlignAcc1" presStyleIdx="0" presStyleCnt="1" custScaleX="124369" custScaleY="101006"/>
      <dgm:spPr/>
    </dgm:pt>
  </dgm:ptLst>
  <dgm:cxnLst>
    <dgm:cxn modelId="{CACB2503-69C0-4193-8825-2BF18D6F23CE}" type="presOf" srcId="{17FCB4C6-C2F9-440B-A562-D061859584AF}" destId="{F6626884-0CB6-4C17-935B-A7D023A7363A}" srcOrd="0" destOrd="1" presId="urn:microsoft.com/office/officeart/2005/8/layout/funnel1"/>
    <dgm:cxn modelId="{F0A3A51B-874B-4CEA-9F84-DAA2D0F89756}" srcId="{F218AD07-BB7B-47FC-A9D5-54DFDFBC1732}" destId="{C49596C4-4B3C-4AA5-9E37-8E614C5F1BCB}" srcOrd="0" destOrd="0" parTransId="{033167D4-368C-4BD1-A796-9D93CA081A52}" sibTransId="{8D7F8F9A-7747-4AA9-8294-28443595E7F4}"/>
    <dgm:cxn modelId="{9B1D3A2B-1F5C-4912-9F17-4895FA235138}" type="presOf" srcId="{ED7AED57-295A-4454-8EFA-0E549554ECF2}" destId="{315BE4A5-A2B4-40E5-8CBF-B9A552365553}" srcOrd="0" destOrd="1" presId="urn:microsoft.com/office/officeart/2005/8/layout/funnel1"/>
    <dgm:cxn modelId="{FEDC7A30-2806-4A89-8265-8E46B53A0DC0}" type="presOf" srcId="{F218AD07-BB7B-47FC-A9D5-54DFDFBC1732}" destId="{892E0850-FD9F-4E72-B6CF-D84131C7F8DC}" srcOrd="0" destOrd="0" presId="urn:microsoft.com/office/officeart/2005/8/layout/funnel1"/>
    <dgm:cxn modelId="{FFC73A37-0C5C-47BD-ABF6-0D9A3BF45E81}" type="presOf" srcId="{487C0138-DC56-480D-B079-206E5825E072}" destId="{6E3CC5F2-0644-40D0-AF7F-51DD39A7E218}" srcOrd="0" destOrd="1" presId="urn:microsoft.com/office/officeart/2005/8/layout/funnel1"/>
    <dgm:cxn modelId="{B7C9D83C-953E-42C0-9703-96E3963CE68B}" srcId="{F218AD07-BB7B-47FC-A9D5-54DFDFBC1732}" destId="{A21CC6CE-B464-41D3-8C94-2402650A73D4}" srcOrd="2" destOrd="0" parTransId="{4C5D3660-B856-46BC-93BE-CD6036E56D7E}" sibTransId="{1AB1F007-D789-44F2-AA78-211B7944EEA7}"/>
    <dgm:cxn modelId="{F5A4234B-B14B-4708-93C4-A93F0725530A}" srcId="{A21CC6CE-B464-41D3-8C94-2402650A73D4}" destId="{ED7AED57-295A-4454-8EFA-0E549554ECF2}" srcOrd="0" destOrd="0" parTransId="{068B9832-F79A-4B1F-8C32-69A01E2548EF}" sibTransId="{B5365683-35E3-4F7B-BF34-E4C565CAD3F4}"/>
    <dgm:cxn modelId="{A79A3852-1158-4BD4-9FA9-60BA56C9BD70}" type="presOf" srcId="{215B2579-4914-4900-BC6F-D1FEEB4C0ECB}" destId="{07EDA032-27B7-474C-8F64-E4B2EC67A2E4}" srcOrd="0" destOrd="1" presId="urn:microsoft.com/office/officeart/2005/8/layout/funnel1"/>
    <dgm:cxn modelId="{59C3185A-8CD3-4A57-B8B4-C4B5F645148D}" srcId="{F195AB51-1076-4264-B35A-466E4FF9A4B0}" destId="{487C0138-DC56-480D-B079-206E5825E072}" srcOrd="0" destOrd="0" parTransId="{83837762-1084-49B6-977F-61312DE395B1}" sibTransId="{B62DD074-BC7A-44FD-9DB8-15F4462A2CB7}"/>
    <dgm:cxn modelId="{FA141083-2418-4B1A-8855-68391F828CA0}" type="presOf" srcId="{6DE8F4F8-202B-426F-A288-F27FB27DFF00}" destId="{F6626884-0CB6-4C17-935B-A7D023A7363A}" srcOrd="0" destOrd="0" presId="urn:microsoft.com/office/officeart/2005/8/layout/funnel1"/>
    <dgm:cxn modelId="{6B90E48D-F563-4A58-985D-D5A434F15873}" srcId="{6DE8F4F8-202B-426F-A288-F27FB27DFF00}" destId="{17FCB4C6-C2F9-440B-A562-D061859584AF}" srcOrd="0" destOrd="0" parTransId="{39B869F3-FC75-4C2E-A660-C4BAF919A83C}" sibTransId="{D4B0C1E8-10B9-466D-888E-FA292DE6BDF0}"/>
    <dgm:cxn modelId="{4BE69F8F-647B-46F6-AE67-C137C043F45B}" type="presOf" srcId="{F195AB51-1076-4264-B35A-466E4FF9A4B0}" destId="{6E3CC5F2-0644-40D0-AF7F-51DD39A7E218}" srcOrd="0" destOrd="0" presId="urn:microsoft.com/office/officeart/2005/8/layout/funnel1"/>
    <dgm:cxn modelId="{9B9FFC93-8C89-4F70-96C8-C0F66F2FAEE4}" type="presOf" srcId="{C49596C4-4B3C-4AA5-9E37-8E614C5F1BCB}" destId="{07EDA032-27B7-474C-8F64-E4B2EC67A2E4}" srcOrd="0" destOrd="0" presId="urn:microsoft.com/office/officeart/2005/8/layout/funnel1"/>
    <dgm:cxn modelId="{AAAFEEA8-5719-4C78-A673-890D18CFAE8B}" srcId="{F218AD07-BB7B-47FC-A9D5-54DFDFBC1732}" destId="{F195AB51-1076-4264-B35A-466E4FF9A4B0}" srcOrd="3" destOrd="0" parTransId="{1543C617-EDB1-4F0A-9C0C-0DEA54B54B59}" sibTransId="{DB963820-35B9-4EC0-A301-EA0615D93648}"/>
    <dgm:cxn modelId="{E1864CBE-D7FD-49A2-AA45-5561478C724A}" srcId="{C49596C4-4B3C-4AA5-9E37-8E614C5F1BCB}" destId="{215B2579-4914-4900-BC6F-D1FEEB4C0ECB}" srcOrd="0" destOrd="0" parTransId="{FFD4579A-D9BC-4543-BA28-F8825E07CABA}" sibTransId="{184274DA-32BE-4F95-B486-4FCFE0B920AD}"/>
    <dgm:cxn modelId="{8A4CA2D1-5702-4071-B7A2-771634C3785E}" srcId="{F218AD07-BB7B-47FC-A9D5-54DFDFBC1732}" destId="{6DE8F4F8-202B-426F-A288-F27FB27DFF00}" srcOrd="1" destOrd="0" parTransId="{45F86DD2-DCAD-40F9-820A-3A3299C8597C}" sibTransId="{A43E9C8F-F5B9-43B8-B647-EF6283058D22}"/>
    <dgm:cxn modelId="{B58053F5-6ECA-45C6-9754-72EF627D32C5}" type="presOf" srcId="{A21CC6CE-B464-41D3-8C94-2402650A73D4}" destId="{315BE4A5-A2B4-40E5-8CBF-B9A552365553}" srcOrd="0" destOrd="0" presId="urn:microsoft.com/office/officeart/2005/8/layout/funnel1"/>
    <dgm:cxn modelId="{22F928E5-C1FD-4A3B-B3B0-BF1C4C4457BF}" type="presParOf" srcId="{892E0850-FD9F-4E72-B6CF-D84131C7F8DC}" destId="{2C662516-7D32-4DC3-B1A5-F483435F1F70}" srcOrd="0" destOrd="0" presId="urn:microsoft.com/office/officeart/2005/8/layout/funnel1"/>
    <dgm:cxn modelId="{D7C85078-F226-4482-AD8D-BF7B0A9C582C}" type="presParOf" srcId="{892E0850-FD9F-4E72-B6CF-D84131C7F8DC}" destId="{3D050FFB-0BB5-4B37-B395-97EBFC92FE5D}" srcOrd="1" destOrd="0" presId="urn:microsoft.com/office/officeart/2005/8/layout/funnel1"/>
    <dgm:cxn modelId="{77A1804D-FB4B-4169-B441-48924C1F972D}" type="presParOf" srcId="{892E0850-FD9F-4E72-B6CF-D84131C7F8DC}" destId="{6E3CC5F2-0644-40D0-AF7F-51DD39A7E218}" srcOrd="2" destOrd="0" presId="urn:microsoft.com/office/officeart/2005/8/layout/funnel1"/>
    <dgm:cxn modelId="{C9395F34-6ADA-41C3-A1F3-41F7449E3E24}" type="presParOf" srcId="{892E0850-FD9F-4E72-B6CF-D84131C7F8DC}" destId="{315BE4A5-A2B4-40E5-8CBF-B9A552365553}" srcOrd="3" destOrd="0" presId="urn:microsoft.com/office/officeart/2005/8/layout/funnel1"/>
    <dgm:cxn modelId="{3B27C8D5-6042-4A71-8A69-202C0FFB81D0}" type="presParOf" srcId="{892E0850-FD9F-4E72-B6CF-D84131C7F8DC}" destId="{F6626884-0CB6-4C17-935B-A7D023A7363A}" srcOrd="4" destOrd="0" presId="urn:microsoft.com/office/officeart/2005/8/layout/funnel1"/>
    <dgm:cxn modelId="{8DD092C9-60B2-47DD-8BCD-08261A5E5E3B}" type="presParOf" srcId="{892E0850-FD9F-4E72-B6CF-D84131C7F8DC}" destId="{07EDA032-27B7-474C-8F64-E4B2EC67A2E4}" srcOrd="5" destOrd="0" presId="urn:microsoft.com/office/officeart/2005/8/layout/funnel1"/>
    <dgm:cxn modelId="{488EC1AA-8966-41E4-8B3C-6EBE35F943D0}" type="presParOf" srcId="{892E0850-FD9F-4E72-B6CF-D84131C7F8DC}" destId="{F70D765C-4A23-4AB6-ABF9-2B307B69249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2ADC3-0BD1-4E7B-9F7B-2C300C0DB8C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4121BAAB-D7C8-4388-81C8-A9BF8440B84B}">
      <dgm:prSet phldrT="[Metin]" custT="1"/>
      <dgm:spPr/>
      <dgm:t>
        <a:bodyPr/>
        <a:lstStyle/>
        <a:p>
          <a:pPr>
            <a:buClrTx/>
            <a:buSzPts val="1000"/>
            <a:buFont typeface="Symbol" panose="05050102010706020507" pitchFamily="18" charset="2"/>
            <a:buChar char="·"/>
          </a:pPr>
          <a:r>
            <a:rPr lang="tr-TR" sz="1800" b="0" i="0" u="none" dirty="0">
              <a:latin typeface="+mj-lt"/>
            </a:rPr>
            <a:t>Yüksek işletme maliyetleri</a:t>
          </a:r>
          <a:endParaRPr lang="en-GB" sz="1800" dirty="0">
            <a:latin typeface="+mj-lt"/>
          </a:endParaRPr>
        </a:p>
      </dgm:t>
    </dgm:pt>
    <dgm:pt modelId="{A9EF9BB5-BBC3-4927-AB30-B802B26AA0EB}" type="parTrans" cxnId="{AABB29E1-DFFC-405F-AC6C-DFA197D7C26F}">
      <dgm:prSet/>
      <dgm:spPr/>
      <dgm:t>
        <a:bodyPr/>
        <a:lstStyle/>
        <a:p>
          <a:endParaRPr lang="en-GB" sz="2800">
            <a:latin typeface="+mj-lt"/>
          </a:endParaRPr>
        </a:p>
      </dgm:t>
    </dgm:pt>
    <dgm:pt modelId="{70F8517A-4ACE-4C1F-9B94-2354B21BACD4}" type="sibTrans" cxnId="{AABB29E1-DFFC-405F-AC6C-DFA197D7C26F}">
      <dgm:prSet/>
      <dgm:spPr/>
      <dgm:t>
        <a:bodyPr/>
        <a:lstStyle/>
        <a:p>
          <a:endParaRPr lang="en-GB" sz="2800">
            <a:latin typeface="+mj-lt"/>
          </a:endParaRPr>
        </a:p>
      </dgm:t>
    </dgm:pt>
    <dgm:pt modelId="{7BB6A91E-7D36-4F00-B3A3-CB7853593F4D}">
      <dgm:prSet custT="1"/>
      <dgm:spPr/>
      <dgm:t>
        <a:bodyPr/>
        <a:lstStyle/>
        <a:p>
          <a:r>
            <a:rPr lang="tr-TR" sz="1100" b="0" i="0" u="none">
              <a:latin typeface="+mj-lt"/>
            </a:rPr>
            <a:t>Yakıt, bakım, personel maaşları ve sigorta gibi maliyetler oldukça yüksektir ve gelirleri aşabilir. Özellikle yakıt fiyatlarındaki dalgalanmalar sektörü olumsuz etkiler.</a:t>
          </a:r>
        </a:p>
      </dgm:t>
    </dgm:pt>
    <dgm:pt modelId="{C103994A-DFCD-4A98-80DB-11C98BAF5B58}" type="parTrans" cxnId="{BEDADB4C-5D93-4E5C-BACB-4A68B9F6FE8C}">
      <dgm:prSet/>
      <dgm:spPr/>
      <dgm:t>
        <a:bodyPr/>
        <a:lstStyle/>
        <a:p>
          <a:endParaRPr lang="en-GB" sz="2800">
            <a:latin typeface="+mj-lt"/>
          </a:endParaRPr>
        </a:p>
      </dgm:t>
    </dgm:pt>
    <dgm:pt modelId="{D6E7C226-28B0-400C-83C8-45A7BA195618}" type="sibTrans" cxnId="{BEDADB4C-5D93-4E5C-BACB-4A68B9F6FE8C}">
      <dgm:prSet/>
      <dgm:spPr/>
      <dgm:t>
        <a:bodyPr/>
        <a:lstStyle/>
        <a:p>
          <a:endParaRPr lang="en-GB" sz="2800">
            <a:latin typeface="+mj-lt"/>
          </a:endParaRPr>
        </a:p>
      </dgm:t>
    </dgm:pt>
    <dgm:pt modelId="{EEA3C434-3D7C-4762-A010-514A040FE17F}">
      <dgm:prSet custT="1"/>
      <dgm:spPr/>
      <dgm:t>
        <a:bodyPr/>
        <a:lstStyle/>
        <a:p>
          <a:r>
            <a:rPr lang="tr-TR" sz="1800" b="0" i="0" u="none" dirty="0">
              <a:latin typeface="+mj-lt"/>
            </a:rPr>
            <a:t>Düşük yolcu sayıları ve gelirleri</a:t>
          </a:r>
        </a:p>
      </dgm:t>
    </dgm:pt>
    <dgm:pt modelId="{30E24180-DEAF-4F7E-B922-179F7F7EC491}" type="parTrans" cxnId="{AB665C21-625D-42ED-837A-F4DE963E25E8}">
      <dgm:prSet/>
      <dgm:spPr/>
      <dgm:t>
        <a:bodyPr/>
        <a:lstStyle/>
        <a:p>
          <a:endParaRPr lang="en-GB" sz="2800">
            <a:latin typeface="+mj-lt"/>
          </a:endParaRPr>
        </a:p>
      </dgm:t>
    </dgm:pt>
    <dgm:pt modelId="{C2F47E1B-8D08-4C8D-9D17-8A1036342F79}" type="sibTrans" cxnId="{AB665C21-625D-42ED-837A-F4DE963E25E8}">
      <dgm:prSet/>
      <dgm:spPr/>
      <dgm:t>
        <a:bodyPr/>
        <a:lstStyle/>
        <a:p>
          <a:endParaRPr lang="en-GB" sz="2800">
            <a:latin typeface="+mj-lt"/>
          </a:endParaRPr>
        </a:p>
      </dgm:t>
    </dgm:pt>
    <dgm:pt modelId="{177B8BC4-B728-4106-9489-8FB55D29BF9B}">
      <dgm:prSet custT="1"/>
      <dgm:spPr/>
      <dgm:t>
        <a:bodyPr/>
        <a:lstStyle/>
        <a:p>
          <a:r>
            <a:rPr lang="tr-TR" sz="1100" b="0" i="0" u="none" dirty="0">
              <a:latin typeface="+mj-lt"/>
            </a:rPr>
            <a:t>Bazı hatlarda düşük yolcu sayıları gelirleri düşürür ve karlılığı tehdit eder. Bu durum, özellikle düşük nüfus yoğunluğuna sahip bölgelerdeki hatlarda veya rekabetin yoğun olduğu alanlarda ortaya çıkar.</a:t>
          </a:r>
        </a:p>
      </dgm:t>
    </dgm:pt>
    <dgm:pt modelId="{E293F96E-9548-459E-A351-48859D0CC104}" type="parTrans" cxnId="{996AB4A6-3754-453C-BD6F-8D3682C8AD1C}">
      <dgm:prSet/>
      <dgm:spPr/>
      <dgm:t>
        <a:bodyPr/>
        <a:lstStyle/>
        <a:p>
          <a:endParaRPr lang="en-GB" sz="2800">
            <a:latin typeface="+mj-lt"/>
          </a:endParaRPr>
        </a:p>
      </dgm:t>
    </dgm:pt>
    <dgm:pt modelId="{30F10677-8D49-4986-BFA7-707706AA383F}" type="sibTrans" cxnId="{996AB4A6-3754-453C-BD6F-8D3682C8AD1C}">
      <dgm:prSet/>
      <dgm:spPr/>
      <dgm:t>
        <a:bodyPr/>
        <a:lstStyle/>
        <a:p>
          <a:endParaRPr lang="en-GB" sz="2800">
            <a:latin typeface="+mj-lt"/>
          </a:endParaRPr>
        </a:p>
      </dgm:t>
    </dgm:pt>
    <dgm:pt modelId="{4D7545F5-DBD5-4E10-BE54-A8B9A291D90B}">
      <dgm:prSet custT="1"/>
      <dgm:spPr/>
      <dgm:t>
        <a:bodyPr/>
        <a:lstStyle/>
        <a:p>
          <a:r>
            <a:rPr lang="tr-TR" sz="1800" b="0" i="0" u="none" dirty="0">
              <a:latin typeface="+mj-lt"/>
            </a:rPr>
            <a:t>Altyapı eksiklikleri</a:t>
          </a:r>
        </a:p>
      </dgm:t>
    </dgm:pt>
    <dgm:pt modelId="{B5DD898D-16E2-46D7-B63C-B7BF3C0537E6}" type="parTrans" cxnId="{FAFA6E15-0ACB-4494-848D-D9B6120E6755}">
      <dgm:prSet/>
      <dgm:spPr/>
      <dgm:t>
        <a:bodyPr/>
        <a:lstStyle/>
        <a:p>
          <a:endParaRPr lang="en-GB" sz="2800">
            <a:latin typeface="+mj-lt"/>
          </a:endParaRPr>
        </a:p>
      </dgm:t>
    </dgm:pt>
    <dgm:pt modelId="{D14C228C-1F17-4295-8189-045CCF0ADF2D}" type="sibTrans" cxnId="{FAFA6E15-0ACB-4494-848D-D9B6120E6755}">
      <dgm:prSet/>
      <dgm:spPr/>
      <dgm:t>
        <a:bodyPr/>
        <a:lstStyle/>
        <a:p>
          <a:endParaRPr lang="en-GB" sz="2800">
            <a:latin typeface="+mj-lt"/>
          </a:endParaRPr>
        </a:p>
      </dgm:t>
    </dgm:pt>
    <dgm:pt modelId="{485200DC-05D4-4101-BED5-181F02598D84}">
      <dgm:prSet custT="1"/>
      <dgm:spPr/>
      <dgm:t>
        <a:bodyPr/>
        <a:lstStyle/>
        <a:p>
          <a:r>
            <a:rPr lang="tr-TR" sz="1100" b="0" i="0" u="none" dirty="0">
              <a:latin typeface="+mj-lt"/>
            </a:rPr>
            <a:t>Eskiyen araçlar, yetersiz bakım, yetersiz duraklar ve ulaşım ağının eksiklikleri işletme verimliliğini ve yolcu memnuniyetini düşürür.</a:t>
          </a:r>
        </a:p>
      </dgm:t>
    </dgm:pt>
    <dgm:pt modelId="{8B505F5C-4097-4141-80AC-CEE6DF500374}" type="parTrans" cxnId="{DF1552B0-AA53-4F53-ADA0-C87C966AC795}">
      <dgm:prSet/>
      <dgm:spPr/>
      <dgm:t>
        <a:bodyPr/>
        <a:lstStyle/>
        <a:p>
          <a:endParaRPr lang="en-GB" sz="2800">
            <a:latin typeface="+mj-lt"/>
          </a:endParaRPr>
        </a:p>
      </dgm:t>
    </dgm:pt>
    <dgm:pt modelId="{469DD08D-91A7-4B49-98CC-8203F06805B2}" type="sibTrans" cxnId="{DF1552B0-AA53-4F53-ADA0-C87C966AC795}">
      <dgm:prSet/>
      <dgm:spPr/>
      <dgm:t>
        <a:bodyPr/>
        <a:lstStyle/>
        <a:p>
          <a:endParaRPr lang="en-GB" sz="2800">
            <a:latin typeface="+mj-lt"/>
          </a:endParaRPr>
        </a:p>
      </dgm:t>
    </dgm:pt>
    <dgm:pt modelId="{09B3ED3C-0C21-4FB4-94AC-4869542D79C2}">
      <dgm:prSet custT="1"/>
      <dgm:spPr/>
      <dgm:t>
        <a:bodyPr/>
        <a:lstStyle/>
        <a:p>
          <a:r>
            <a:rPr lang="tr-TR" sz="1800" b="0" i="0" u="none" dirty="0">
              <a:latin typeface="+mj-lt"/>
            </a:rPr>
            <a:t>Trafik ve gecikmeler</a:t>
          </a:r>
        </a:p>
      </dgm:t>
    </dgm:pt>
    <dgm:pt modelId="{58FEF58E-B102-438F-90CD-7B3FFC62039F}" type="parTrans" cxnId="{1C7FE48E-F7C6-492B-9A69-4C2B6A3F1D44}">
      <dgm:prSet/>
      <dgm:spPr/>
      <dgm:t>
        <a:bodyPr/>
        <a:lstStyle/>
        <a:p>
          <a:endParaRPr lang="en-GB" sz="2800">
            <a:latin typeface="+mj-lt"/>
          </a:endParaRPr>
        </a:p>
      </dgm:t>
    </dgm:pt>
    <dgm:pt modelId="{D39EBDFC-80C4-4AA5-9964-BAEE37F4D2E4}" type="sibTrans" cxnId="{1C7FE48E-F7C6-492B-9A69-4C2B6A3F1D44}">
      <dgm:prSet/>
      <dgm:spPr/>
      <dgm:t>
        <a:bodyPr/>
        <a:lstStyle/>
        <a:p>
          <a:endParaRPr lang="en-GB" sz="2800">
            <a:latin typeface="+mj-lt"/>
          </a:endParaRPr>
        </a:p>
      </dgm:t>
    </dgm:pt>
    <dgm:pt modelId="{4EB9A379-7ADC-44BE-BF75-EAC4C1D187D1}">
      <dgm:prSet custT="1"/>
      <dgm:spPr/>
      <dgm:t>
        <a:bodyPr/>
        <a:lstStyle/>
        <a:p>
          <a:r>
            <a:rPr lang="tr-TR" sz="1100" b="0" i="0" u="none" dirty="0">
              <a:latin typeface="+mj-lt"/>
            </a:rPr>
            <a:t>Trafik sıkışıklığı, kazalar ve beklenmedik olaylar seferlerin gecikmesine ve düzensizliğine neden olur. Bu durum, yolcu memnuniyetsizliğine ve sektörün güvenilirlik imajının zedelenmesine yol açar.</a:t>
          </a:r>
        </a:p>
      </dgm:t>
    </dgm:pt>
    <dgm:pt modelId="{BCEDE377-61C5-4E45-A089-D15F749DDA85}" type="parTrans" cxnId="{9F3B57FE-3ABB-429F-90E2-DE0CCB70CD16}">
      <dgm:prSet/>
      <dgm:spPr/>
      <dgm:t>
        <a:bodyPr/>
        <a:lstStyle/>
        <a:p>
          <a:endParaRPr lang="en-GB" sz="2800">
            <a:latin typeface="+mj-lt"/>
          </a:endParaRPr>
        </a:p>
      </dgm:t>
    </dgm:pt>
    <dgm:pt modelId="{6F75316A-424F-47F5-8C74-331E182AED51}" type="sibTrans" cxnId="{9F3B57FE-3ABB-429F-90E2-DE0CCB70CD16}">
      <dgm:prSet/>
      <dgm:spPr/>
      <dgm:t>
        <a:bodyPr/>
        <a:lstStyle/>
        <a:p>
          <a:endParaRPr lang="en-GB" sz="2800">
            <a:latin typeface="+mj-lt"/>
          </a:endParaRPr>
        </a:p>
      </dgm:t>
    </dgm:pt>
    <dgm:pt modelId="{A74DCA52-8969-4D41-9C9D-913FADEA2416}">
      <dgm:prSet custT="1"/>
      <dgm:spPr/>
      <dgm:t>
        <a:bodyPr/>
        <a:lstStyle/>
        <a:p>
          <a:r>
            <a:rPr lang="tr-TR" sz="1800" b="0" i="0" u="none" dirty="0">
              <a:latin typeface="+mj-lt"/>
            </a:rPr>
            <a:t>Rekabet</a:t>
          </a:r>
        </a:p>
      </dgm:t>
    </dgm:pt>
    <dgm:pt modelId="{61427356-5FD9-4C4C-88F8-072D3B79A212}" type="parTrans" cxnId="{6ECF0822-7972-45DC-8920-38DB7D72D109}">
      <dgm:prSet/>
      <dgm:spPr/>
      <dgm:t>
        <a:bodyPr/>
        <a:lstStyle/>
        <a:p>
          <a:endParaRPr lang="en-GB" sz="2800">
            <a:latin typeface="+mj-lt"/>
          </a:endParaRPr>
        </a:p>
      </dgm:t>
    </dgm:pt>
    <dgm:pt modelId="{304F9B5F-CB9E-484B-A3C8-E318BA444038}" type="sibTrans" cxnId="{6ECF0822-7972-45DC-8920-38DB7D72D109}">
      <dgm:prSet/>
      <dgm:spPr/>
      <dgm:t>
        <a:bodyPr/>
        <a:lstStyle/>
        <a:p>
          <a:endParaRPr lang="en-GB" sz="2800">
            <a:latin typeface="+mj-lt"/>
          </a:endParaRPr>
        </a:p>
      </dgm:t>
    </dgm:pt>
    <dgm:pt modelId="{5E9B3D09-CC5B-43E3-B20D-1184768BB5ED}">
      <dgm:prSet custT="1"/>
      <dgm:spPr/>
      <dgm:t>
        <a:bodyPr/>
        <a:lstStyle/>
        <a:p>
          <a:r>
            <a:rPr lang="tr-TR" sz="1100" b="0" i="0" u="none" dirty="0">
              <a:latin typeface="+mj-lt"/>
            </a:rPr>
            <a:t>Özellikle otobüs ve taksi gibi alternatif ulaşım araçları ile rekabet, toplu taşımanın yolcu sayısını ve gelirlerini olumsuz etkileyebilir.</a:t>
          </a:r>
        </a:p>
      </dgm:t>
    </dgm:pt>
    <dgm:pt modelId="{43FC0433-DC97-48C5-9AC0-EE7A601C752D}" type="parTrans" cxnId="{BD66BC46-6F85-44BF-A072-A3CF0AA0D10E}">
      <dgm:prSet/>
      <dgm:spPr/>
      <dgm:t>
        <a:bodyPr/>
        <a:lstStyle/>
        <a:p>
          <a:endParaRPr lang="en-GB" sz="2800">
            <a:latin typeface="+mj-lt"/>
          </a:endParaRPr>
        </a:p>
      </dgm:t>
    </dgm:pt>
    <dgm:pt modelId="{22F4DF68-7505-4F32-A48E-76A01F1C01C2}" type="sibTrans" cxnId="{BD66BC46-6F85-44BF-A072-A3CF0AA0D10E}">
      <dgm:prSet/>
      <dgm:spPr/>
      <dgm:t>
        <a:bodyPr/>
        <a:lstStyle/>
        <a:p>
          <a:endParaRPr lang="en-GB" sz="2800">
            <a:latin typeface="+mj-lt"/>
          </a:endParaRPr>
        </a:p>
      </dgm:t>
    </dgm:pt>
    <dgm:pt modelId="{9E9CA91C-4991-4C5E-8EDB-FA0F0ED512D5}">
      <dgm:prSet custT="1"/>
      <dgm:spPr/>
      <dgm:t>
        <a:bodyPr/>
        <a:lstStyle/>
        <a:p>
          <a:r>
            <a:rPr lang="tr-TR" sz="1800" b="0" i="0" u="none" dirty="0">
              <a:latin typeface="+mj-lt"/>
            </a:rPr>
            <a:t>Personel sorunları</a:t>
          </a:r>
        </a:p>
      </dgm:t>
    </dgm:pt>
    <dgm:pt modelId="{4116441B-E026-452B-A74B-A0274B67DFF7}" type="parTrans" cxnId="{467D614D-C75C-43DA-B83A-81B366859B95}">
      <dgm:prSet/>
      <dgm:spPr/>
      <dgm:t>
        <a:bodyPr/>
        <a:lstStyle/>
        <a:p>
          <a:endParaRPr lang="en-GB" sz="2800">
            <a:latin typeface="+mj-lt"/>
          </a:endParaRPr>
        </a:p>
      </dgm:t>
    </dgm:pt>
    <dgm:pt modelId="{3B490B57-9C06-4316-B2A4-3326CF587D39}" type="sibTrans" cxnId="{467D614D-C75C-43DA-B83A-81B366859B95}">
      <dgm:prSet/>
      <dgm:spPr/>
      <dgm:t>
        <a:bodyPr/>
        <a:lstStyle/>
        <a:p>
          <a:endParaRPr lang="en-GB" sz="2800">
            <a:latin typeface="+mj-lt"/>
          </a:endParaRPr>
        </a:p>
      </dgm:t>
    </dgm:pt>
    <dgm:pt modelId="{2C6CB794-1757-477A-859D-09E8D517E19B}">
      <dgm:prSet custT="1"/>
      <dgm:spPr/>
      <dgm:t>
        <a:bodyPr/>
        <a:lstStyle/>
        <a:p>
          <a:r>
            <a:rPr lang="tr-TR" sz="1100" b="0" i="0" u="none" dirty="0">
              <a:latin typeface="+mj-lt"/>
            </a:rPr>
            <a:t>Şoför eksikliği, personel eğitimi, iş güvenliği ve motivasyon sorunları işletme verimliliğini düşürür.</a:t>
          </a:r>
        </a:p>
      </dgm:t>
    </dgm:pt>
    <dgm:pt modelId="{2020F48E-5B73-4315-893E-1A4D30A6F020}" type="parTrans" cxnId="{637EF3AF-9293-491A-BF92-8FE60A61AB37}">
      <dgm:prSet/>
      <dgm:spPr/>
      <dgm:t>
        <a:bodyPr/>
        <a:lstStyle/>
        <a:p>
          <a:endParaRPr lang="en-GB" sz="2800">
            <a:latin typeface="+mj-lt"/>
          </a:endParaRPr>
        </a:p>
      </dgm:t>
    </dgm:pt>
    <dgm:pt modelId="{C43708DB-9E02-4520-9927-7B66A4E890A4}" type="sibTrans" cxnId="{637EF3AF-9293-491A-BF92-8FE60A61AB37}">
      <dgm:prSet/>
      <dgm:spPr/>
      <dgm:t>
        <a:bodyPr/>
        <a:lstStyle/>
        <a:p>
          <a:endParaRPr lang="en-GB" sz="2800">
            <a:latin typeface="+mj-lt"/>
          </a:endParaRPr>
        </a:p>
      </dgm:t>
    </dgm:pt>
    <dgm:pt modelId="{437BCBF7-A2A0-4CA9-A1BA-F3C7EB526580}">
      <dgm:prSet custT="1"/>
      <dgm:spPr/>
      <dgm:t>
        <a:bodyPr/>
        <a:lstStyle/>
        <a:p>
          <a:r>
            <a:rPr lang="tr-TR" sz="1800" b="0" i="0" u="none" dirty="0">
              <a:latin typeface="+mj-lt"/>
            </a:rPr>
            <a:t>Teknoloji entegrasyonu</a:t>
          </a:r>
        </a:p>
      </dgm:t>
    </dgm:pt>
    <dgm:pt modelId="{A25CA647-9569-442A-BD7C-8A6CFCE0E372}" type="parTrans" cxnId="{1023E0E9-0ABA-4F10-9B7B-86B99BDC9318}">
      <dgm:prSet/>
      <dgm:spPr/>
      <dgm:t>
        <a:bodyPr/>
        <a:lstStyle/>
        <a:p>
          <a:endParaRPr lang="en-GB" sz="2800">
            <a:latin typeface="+mj-lt"/>
          </a:endParaRPr>
        </a:p>
      </dgm:t>
    </dgm:pt>
    <dgm:pt modelId="{2119E510-47E0-4725-AF11-0D70D093DBF5}" type="sibTrans" cxnId="{1023E0E9-0ABA-4F10-9B7B-86B99BDC9318}">
      <dgm:prSet/>
      <dgm:spPr/>
      <dgm:t>
        <a:bodyPr/>
        <a:lstStyle/>
        <a:p>
          <a:endParaRPr lang="en-GB" sz="2800">
            <a:latin typeface="+mj-lt"/>
          </a:endParaRPr>
        </a:p>
      </dgm:t>
    </dgm:pt>
    <dgm:pt modelId="{6248262C-9BDB-4A57-A1CC-D62699715B9C}">
      <dgm:prSet custT="1"/>
      <dgm:spPr/>
      <dgm:t>
        <a:bodyPr/>
        <a:lstStyle/>
        <a:p>
          <a:r>
            <a:rPr lang="tr-TR" sz="1100" b="0" i="0" u="none" dirty="0">
              <a:latin typeface="+mj-lt"/>
            </a:rPr>
            <a:t>Yeni teknolojilerin (akıllı bilet sistemleri, navigasyon sistemleri, yolcu takip sistemleri vb.) entegre edilmesi yüksek maliyet ve karmaşıklık gerektirebilir. Ayrıca, bu sistemlerin kullanımıyla ilgili eğitim ve destek de gereklidir.</a:t>
          </a:r>
        </a:p>
      </dgm:t>
    </dgm:pt>
    <dgm:pt modelId="{4543BFE7-C424-4EFD-A437-0DAAFDEEDFA5}" type="parTrans" cxnId="{3B160BC7-7D4A-4527-A73C-C8979CADA057}">
      <dgm:prSet/>
      <dgm:spPr/>
      <dgm:t>
        <a:bodyPr/>
        <a:lstStyle/>
        <a:p>
          <a:endParaRPr lang="en-GB" sz="2800">
            <a:latin typeface="+mj-lt"/>
          </a:endParaRPr>
        </a:p>
      </dgm:t>
    </dgm:pt>
    <dgm:pt modelId="{62A4AADD-F766-47A5-85D7-881B5E12F9C5}" type="sibTrans" cxnId="{3B160BC7-7D4A-4527-A73C-C8979CADA057}">
      <dgm:prSet/>
      <dgm:spPr/>
      <dgm:t>
        <a:bodyPr/>
        <a:lstStyle/>
        <a:p>
          <a:endParaRPr lang="en-GB" sz="2800">
            <a:latin typeface="+mj-lt"/>
          </a:endParaRPr>
        </a:p>
      </dgm:t>
    </dgm:pt>
    <dgm:pt modelId="{31B0B927-8635-4651-A673-77318CA2BBC1}">
      <dgm:prSet custT="1"/>
      <dgm:spPr/>
      <dgm:t>
        <a:bodyPr/>
        <a:lstStyle/>
        <a:p>
          <a:r>
            <a:rPr lang="tr-TR" sz="1800" b="0" i="0" u="none" dirty="0">
              <a:latin typeface="+mj-lt"/>
            </a:rPr>
            <a:t>Yasal düzenlemeler ve bürokrasi</a:t>
          </a:r>
        </a:p>
      </dgm:t>
    </dgm:pt>
    <dgm:pt modelId="{6FEE0215-58FA-4E3E-87B7-152A6662B389}" type="parTrans" cxnId="{20E11EAA-3C6C-4578-91EF-FBC7F8A31134}">
      <dgm:prSet/>
      <dgm:spPr/>
      <dgm:t>
        <a:bodyPr/>
        <a:lstStyle/>
        <a:p>
          <a:endParaRPr lang="en-GB" sz="2800">
            <a:latin typeface="+mj-lt"/>
          </a:endParaRPr>
        </a:p>
      </dgm:t>
    </dgm:pt>
    <dgm:pt modelId="{FDB43C6E-CD23-4359-B581-F310E0F5E86B}" type="sibTrans" cxnId="{20E11EAA-3C6C-4578-91EF-FBC7F8A31134}">
      <dgm:prSet/>
      <dgm:spPr/>
      <dgm:t>
        <a:bodyPr/>
        <a:lstStyle/>
        <a:p>
          <a:endParaRPr lang="en-GB" sz="2800">
            <a:latin typeface="+mj-lt"/>
          </a:endParaRPr>
        </a:p>
      </dgm:t>
    </dgm:pt>
    <dgm:pt modelId="{3A47B602-C785-4FF6-A429-41C963436A96}">
      <dgm:prSet custT="1"/>
      <dgm:spPr/>
      <dgm:t>
        <a:bodyPr/>
        <a:lstStyle/>
        <a:p>
          <a:r>
            <a:rPr lang="tr-TR" sz="1100" b="0" i="0" u="none" dirty="0">
              <a:latin typeface="+mj-lt"/>
            </a:rPr>
            <a:t>Lisanslama, izinler ve düzenleyici kurumlarla iletişim gibi bürokratik işlemler işletmelerin zamanını ve kaynaklarını tüketebilir.</a:t>
          </a:r>
        </a:p>
      </dgm:t>
    </dgm:pt>
    <dgm:pt modelId="{DA04B92F-D947-45EE-99FB-D97FFFF4579A}" type="parTrans" cxnId="{303556BB-A6F5-4F08-B9DD-06804F339889}">
      <dgm:prSet/>
      <dgm:spPr/>
      <dgm:t>
        <a:bodyPr/>
        <a:lstStyle/>
        <a:p>
          <a:endParaRPr lang="en-GB" sz="2800">
            <a:latin typeface="+mj-lt"/>
          </a:endParaRPr>
        </a:p>
      </dgm:t>
    </dgm:pt>
    <dgm:pt modelId="{802ACA46-FE7B-47D2-ACBD-A5AA65DD2B95}" type="sibTrans" cxnId="{303556BB-A6F5-4F08-B9DD-06804F339889}">
      <dgm:prSet/>
      <dgm:spPr/>
      <dgm:t>
        <a:bodyPr/>
        <a:lstStyle/>
        <a:p>
          <a:endParaRPr lang="en-GB" sz="2800">
            <a:latin typeface="+mj-lt"/>
          </a:endParaRPr>
        </a:p>
      </dgm:t>
    </dgm:pt>
    <dgm:pt modelId="{99A59E80-79AC-4D4F-B687-4E6FE89F2BE4}">
      <dgm:prSet custT="1"/>
      <dgm:spPr/>
      <dgm:t>
        <a:bodyPr/>
        <a:lstStyle/>
        <a:p>
          <a:r>
            <a:rPr lang="tr-TR" sz="1800" b="0" i="0" u="none" dirty="0">
              <a:latin typeface="+mj-lt"/>
            </a:rPr>
            <a:t>Sürdürülebilirlik kaygıları</a:t>
          </a:r>
        </a:p>
      </dgm:t>
    </dgm:pt>
    <dgm:pt modelId="{0C9AB3E4-045C-4196-AFDA-07F8F58153BF}" type="parTrans" cxnId="{2E309FD4-1735-4677-B2DB-A7FE8943C1D3}">
      <dgm:prSet/>
      <dgm:spPr/>
      <dgm:t>
        <a:bodyPr/>
        <a:lstStyle/>
        <a:p>
          <a:endParaRPr lang="en-GB" sz="2800">
            <a:latin typeface="+mj-lt"/>
          </a:endParaRPr>
        </a:p>
      </dgm:t>
    </dgm:pt>
    <dgm:pt modelId="{571BEF9B-686D-407A-84C7-F59312CA0F5D}" type="sibTrans" cxnId="{2E309FD4-1735-4677-B2DB-A7FE8943C1D3}">
      <dgm:prSet/>
      <dgm:spPr/>
      <dgm:t>
        <a:bodyPr/>
        <a:lstStyle/>
        <a:p>
          <a:endParaRPr lang="en-GB" sz="2800">
            <a:latin typeface="+mj-lt"/>
          </a:endParaRPr>
        </a:p>
      </dgm:t>
    </dgm:pt>
    <dgm:pt modelId="{E0AE274A-55E6-4F31-8485-D5CA411394C4}">
      <dgm:prSet custT="1"/>
      <dgm:spPr/>
      <dgm:t>
        <a:bodyPr/>
        <a:lstStyle/>
        <a:p>
          <a:r>
            <a:rPr lang="tr-TR" sz="1100" b="0" i="0" u="none" dirty="0">
              <a:latin typeface="+mj-lt"/>
            </a:rPr>
            <a:t>Çevresel düzenlemeler ve kamuoyu baskısı, işletmeleri daha çevre dostu araçlar ve yakıtlara yönelmeye zorlar, bu da yüksek başlangıç maliyetlerine neden olabilir.</a:t>
          </a:r>
        </a:p>
      </dgm:t>
    </dgm:pt>
    <dgm:pt modelId="{201FA484-6416-4283-A047-BFA0FDB3BFB8}" type="parTrans" cxnId="{8C41A03A-6DA7-4DDE-B3E8-D7C9241DB9CE}">
      <dgm:prSet/>
      <dgm:spPr/>
      <dgm:t>
        <a:bodyPr/>
        <a:lstStyle/>
        <a:p>
          <a:endParaRPr lang="en-GB" sz="2800">
            <a:latin typeface="+mj-lt"/>
          </a:endParaRPr>
        </a:p>
      </dgm:t>
    </dgm:pt>
    <dgm:pt modelId="{F5EA87E2-E6EE-4B9C-94CF-6D8DB03A1073}" type="sibTrans" cxnId="{8C41A03A-6DA7-4DDE-B3E8-D7C9241DB9CE}">
      <dgm:prSet/>
      <dgm:spPr/>
      <dgm:t>
        <a:bodyPr/>
        <a:lstStyle/>
        <a:p>
          <a:endParaRPr lang="en-GB" sz="2800">
            <a:latin typeface="+mj-lt"/>
          </a:endParaRPr>
        </a:p>
      </dgm:t>
    </dgm:pt>
    <dgm:pt modelId="{9AF0E640-6A41-4C19-8723-2C723A4A24A3}">
      <dgm:prSet custT="1"/>
      <dgm:spPr/>
      <dgm:t>
        <a:bodyPr/>
        <a:lstStyle/>
        <a:p>
          <a:r>
            <a:rPr lang="tr-TR" sz="1800" b="0" i="0" u="none" dirty="0">
              <a:latin typeface="+mj-lt"/>
            </a:rPr>
            <a:t>Güvenlik sorunları</a:t>
          </a:r>
        </a:p>
      </dgm:t>
    </dgm:pt>
    <dgm:pt modelId="{99A0C601-FB58-40DC-9B6E-E6AF60C23B71}" type="parTrans" cxnId="{35ED09AC-F3EA-411C-8186-600248B3A6EE}">
      <dgm:prSet/>
      <dgm:spPr/>
      <dgm:t>
        <a:bodyPr/>
        <a:lstStyle/>
        <a:p>
          <a:endParaRPr lang="en-GB" sz="2800">
            <a:latin typeface="+mj-lt"/>
          </a:endParaRPr>
        </a:p>
      </dgm:t>
    </dgm:pt>
    <dgm:pt modelId="{C0A89221-5440-449F-9CE7-2A4E7EB99B9B}" type="sibTrans" cxnId="{35ED09AC-F3EA-411C-8186-600248B3A6EE}">
      <dgm:prSet/>
      <dgm:spPr/>
      <dgm:t>
        <a:bodyPr/>
        <a:lstStyle/>
        <a:p>
          <a:endParaRPr lang="en-GB" sz="2800">
            <a:latin typeface="+mj-lt"/>
          </a:endParaRPr>
        </a:p>
      </dgm:t>
    </dgm:pt>
    <dgm:pt modelId="{F7A92B3C-4855-451E-80BA-4CA274D18C8D}">
      <dgm:prSet custT="1"/>
      <dgm:spPr/>
      <dgm:t>
        <a:bodyPr/>
        <a:lstStyle/>
        <a:p>
          <a:r>
            <a:rPr lang="tr-TR" sz="1100" b="0" i="0" u="none" dirty="0">
              <a:latin typeface="+mj-lt"/>
            </a:rPr>
            <a:t>Terörizm, suç ve vandalizm gibi güvenlik sorunları, yolcu güvenliğini tehdit eder ve işletme maliyetlerini artırır.</a:t>
          </a:r>
        </a:p>
      </dgm:t>
    </dgm:pt>
    <dgm:pt modelId="{98C554A1-F166-4CD1-8786-1A44156FA4C6}" type="parTrans" cxnId="{CB60EA1C-4E13-4D78-84DE-25004DEEA51E}">
      <dgm:prSet/>
      <dgm:spPr/>
      <dgm:t>
        <a:bodyPr/>
        <a:lstStyle/>
        <a:p>
          <a:endParaRPr lang="en-GB" sz="2800">
            <a:latin typeface="+mj-lt"/>
          </a:endParaRPr>
        </a:p>
      </dgm:t>
    </dgm:pt>
    <dgm:pt modelId="{656C28DD-3472-4F9B-B899-8C51BAEA8F5E}" type="sibTrans" cxnId="{CB60EA1C-4E13-4D78-84DE-25004DEEA51E}">
      <dgm:prSet/>
      <dgm:spPr/>
      <dgm:t>
        <a:bodyPr/>
        <a:lstStyle/>
        <a:p>
          <a:endParaRPr lang="en-GB" sz="2800">
            <a:latin typeface="+mj-lt"/>
          </a:endParaRPr>
        </a:p>
      </dgm:t>
    </dgm:pt>
    <dgm:pt modelId="{BD1859A8-BF69-4633-9BFD-6574981D2F59}" type="pres">
      <dgm:prSet presAssocID="{73C2ADC3-0BD1-4E7B-9F7B-2C300C0DB8C6}" presName="Name0" presStyleCnt="0">
        <dgm:presLayoutVars>
          <dgm:dir/>
          <dgm:animLvl val="lvl"/>
          <dgm:resizeHandles val="exact"/>
        </dgm:presLayoutVars>
      </dgm:prSet>
      <dgm:spPr/>
    </dgm:pt>
    <dgm:pt modelId="{EC6F2FF6-66B8-440C-9023-AC5CAA2940DB}" type="pres">
      <dgm:prSet presAssocID="{4121BAAB-D7C8-4388-81C8-A9BF8440B84B}" presName="linNode" presStyleCnt="0"/>
      <dgm:spPr/>
    </dgm:pt>
    <dgm:pt modelId="{D93974A3-B86D-4618-BE3F-8FFE83B2A55E}" type="pres">
      <dgm:prSet presAssocID="{4121BAAB-D7C8-4388-81C8-A9BF8440B84B}" presName="parentText" presStyleLbl="node1" presStyleIdx="0" presStyleCnt="10">
        <dgm:presLayoutVars>
          <dgm:chMax val="1"/>
          <dgm:bulletEnabled val="1"/>
        </dgm:presLayoutVars>
      </dgm:prSet>
      <dgm:spPr/>
    </dgm:pt>
    <dgm:pt modelId="{EC143124-47FC-4356-9204-4E4FCFC76CA3}" type="pres">
      <dgm:prSet presAssocID="{4121BAAB-D7C8-4388-81C8-A9BF8440B84B}" presName="descendantText" presStyleLbl="alignAccFollowNode1" presStyleIdx="0" presStyleCnt="10">
        <dgm:presLayoutVars>
          <dgm:bulletEnabled val="1"/>
        </dgm:presLayoutVars>
      </dgm:prSet>
      <dgm:spPr/>
    </dgm:pt>
    <dgm:pt modelId="{255F59A2-E3AD-4E90-959F-DA7573827F3F}" type="pres">
      <dgm:prSet presAssocID="{70F8517A-4ACE-4C1F-9B94-2354B21BACD4}" presName="sp" presStyleCnt="0"/>
      <dgm:spPr/>
    </dgm:pt>
    <dgm:pt modelId="{75A26CFD-09CC-4EB9-BA7E-DD039211C60B}" type="pres">
      <dgm:prSet presAssocID="{EEA3C434-3D7C-4762-A010-514A040FE17F}" presName="linNode" presStyleCnt="0"/>
      <dgm:spPr/>
    </dgm:pt>
    <dgm:pt modelId="{506582E3-620C-4108-B78B-FBF0AD8ABF50}" type="pres">
      <dgm:prSet presAssocID="{EEA3C434-3D7C-4762-A010-514A040FE17F}" presName="parentText" presStyleLbl="node1" presStyleIdx="1" presStyleCnt="10">
        <dgm:presLayoutVars>
          <dgm:chMax val="1"/>
          <dgm:bulletEnabled val="1"/>
        </dgm:presLayoutVars>
      </dgm:prSet>
      <dgm:spPr/>
    </dgm:pt>
    <dgm:pt modelId="{F86137AB-5357-4E54-8733-0D0332465F52}" type="pres">
      <dgm:prSet presAssocID="{EEA3C434-3D7C-4762-A010-514A040FE17F}" presName="descendantText" presStyleLbl="alignAccFollowNode1" presStyleIdx="1" presStyleCnt="10">
        <dgm:presLayoutVars>
          <dgm:bulletEnabled val="1"/>
        </dgm:presLayoutVars>
      </dgm:prSet>
      <dgm:spPr/>
    </dgm:pt>
    <dgm:pt modelId="{713C2F40-D967-4693-A8BC-86462C001D86}" type="pres">
      <dgm:prSet presAssocID="{C2F47E1B-8D08-4C8D-9D17-8A1036342F79}" presName="sp" presStyleCnt="0"/>
      <dgm:spPr/>
    </dgm:pt>
    <dgm:pt modelId="{04BB0179-576C-4FEF-9738-D1A51D9622AF}" type="pres">
      <dgm:prSet presAssocID="{4D7545F5-DBD5-4E10-BE54-A8B9A291D90B}" presName="linNode" presStyleCnt="0"/>
      <dgm:spPr/>
    </dgm:pt>
    <dgm:pt modelId="{C53FA1BA-FCA1-499A-9F2E-7BABC150D471}" type="pres">
      <dgm:prSet presAssocID="{4D7545F5-DBD5-4E10-BE54-A8B9A291D90B}" presName="parentText" presStyleLbl="node1" presStyleIdx="2" presStyleCnt="10">
        <dgm:presLayoutVars>
          <dgm:chMax val="1"/>
          <dgm:bulletEnabled val="1"/>
        </dgm:presLayoutVars>
      </dgm:prSet>
      <dgm:spPr/>
    </dgm:pt>
    <dgm:pt modelId="{832BA74C-AF92-4100-BB3F-F4350D59DC6F}" type="pres">
      <dgm:prSet presAssocID="{4D7545F5-DBD5-4E10-BE54-A8B9A291D90B}" presName="descendantText" presStyleLbl="alignAccFollowNode1" presStyleIdx="2" presStyleCnt="10">
        <dgm:presLayoutVars>
          <dgm:bulletEnabled val="1"/>
        </dgm:presLayoutVars>
      </dgm:prSet>
      <dgm:spPr/>
    </dgm:pt>
    <dgm:pt modelId="{85D1F69D-8F38-41CC-8C68-A66BC604B9D3}" type="pres">
      <dgm:prSet presAssocID="{D14C228C-1F17-4295-8189-045CCF0ADF2D}" presName="sp" presStyleCnt="0"/>
      <dgm:spPr/>
    </dgm:pt>
    <dgm:pt modelId="{8673D455-FC62-4683-A73C-126D46866026}" type="pres">
      <dgm:prSet presAssocID="{09B3ED3C-0C21-4FB4-94AC-4869542D79C2}" presName="linNode" presStyleCnt="0"/>
      <dgm:spPr/>
    </dgm:pt>
    <dgm:pt modelId="{CC0A827C-54E7-4EA3-BF01-05B3699FE299}" type="pres">
      <dgm:prSet presAssocID="{09B3ED3C-0C21-4FB4-94AC-4869542D79C2}" presName="parentText" presStyleLbl="node1" presStyleIdx="3" presStyleCnt="10">
        <dgm:presLayoutVars>
          <dgm:chMax val="1"/>
          <dgm:bulletEnabled val="1"/>
        </dgm:presLayoutVars>
      </dgm:prSet>
      <dgm:spPr/>
    </dgm:pt>
    <dgm:pt modelId="{EDE31400-A8D0-45DD-A3AB-9A069A0BAA3D}" type="pres">
      <dgm:prSet presAssocID="{09B3ED3C-0C21-4FB4-94AC-4869542D79C2}" presName="descendantText" presStyleLbl="alignAccFollowNode1" presStyleIdx="3" presStyleCnt="10">
        <dgm:presLayoutVars>
          <dgm:bulletEnabled val="1"/>
        </dgm:presLayoutVars>
      </dgm:prSet>
      <dgm:spPr/>
    </dgm:pt>
    <dgm:pt modelId="{C81196C3-ECA8-4B64-B787-B8B8C1E9A2AB}" type="pres">
      <dgm:prSet presAssocID="{D39EBDFC-80C4-4AA5-9964-BAEE37F4D2E4}" presName="sp" presStyleCnt="0"/>
      <dgm:spPr/>
    </dgm:pt>
    <dgm:pt modelId="{EC1D9349-5B1E-46E5-8EDC-5EE2B82F14A6}" type="pres">
      <dgm:prSet presAssocID="{A74DCA52-8969-4D41-9C9D-913FADEA2416}" presName="linNode" presStyleCnt="0"/>
      <dgm:spPr/>
    </dgm:pt>
    <dgm:pt modelId="{62C68895-8917-4C7A-AF67-C8D6C4892CC8}" type="pres">
      <dgm:prSet presAssocID="{A74DCA52-8969-4D41-9C9D-913FADEA2416}" presName="parentText" presStyleLbl="node1" presStyleIdx="4" presStyleCnt="10">
        <dgm:presLayoutVars>
          <dgm:chMax val="1"/>
          <dgm:bulletEnabled val="1"/>
        </dgm:presLayoutVars>
      </dgm:prSet>
      <dgm:spPr/>
    </dgm:pt>
    <dgm:pt modelId="{16BB474A-C42A-4E35-8C7D-3C36AF33F721}" type="pres">
      <dgm:prSet presAssocID="{A74DCA52-8969-4D41-9C9D-913FADEA2416}" presName="descendantText" presStyleLbl="alignAccFollowNode1" presStyleIdx="4" presStyleCnt="10">
        <dgm:presLayoutVars>
          <dgm:bulletEnabled val="1"/>
        </dgm:presLayoutVars>
      </dgm:prSet>
      <dgm:spPr/>
    </dgm:pt>
    <dgm:pt modelId="{D852AAC0-1AD8-4769-9DD6-7413A3018538}" type="pres">
      <dgm:prSet presAssocID="{304F9B5F-CB9E-484B-A3C8-E318BA444038}" presName="sp" presStyleCnt="0"/>
      <dgm:spPr/>
    </dgm:pt>
    <dgm:pt modelId="{99F4BA2B-8D54-464B-8934-1294D0856A56}" type="pres">
      <dgm:prSet presAssocID="{9E9CA91C-4991-4C5E-8EDB-FA0F0ED512D5}" presName="linNode" presStyleCnt="0"/>
      <dgm:spPr/>
    </dgm:pt>
    <dgm:pt modelId="{5B4B84F3-D14E-48A5-A7EE-E1C0665A0D9F}" type="pres">
      <dgm:prSet presAssocID="{9E9CA91C-4991-4C5E-8EDB-FA0F0ED512D5}" presName="parentText" presStyleLbl="node1" presStyleIdx="5" presStyleCnt="10">
        <dgm:presLayoutVars>
          <dgm:chMax val="1"/>
          <dgm:bulletEnabled val="1"/>
        </dgm:presLayoutVars>
      </dgm:prSet>
      <dgm:spPr/>
    </dgm:pt>
    <dgm:pt modelId="{5800E944-2A18-4E86-B15F-44B2BD31C24C}" type="pres">
      <dgm:prSet presAssocID="{9E9CA91C-4991-4C5E-8EDB-FA0F0ED512D5}" presName="descendantText" presStyleLbl="alignAccFollowNode1" presStyleIdx="5" presStyleCnt="10">
        <dgm:presLayoutVars>
          <dgm:bulletEnabled val="1"/>
        </dgm:presLayoutVars>
      </dgm:prSet>
      <dgm:spPr/>
    </dgm:pt>
    <dgm:pt modelId="{12CF573E-D080-46A7-AF08-883B77B0F663}" type="pres">
      <dgm:prSet presAssocID="{3B490B57-9C06-4316-B2A4-3326CF587D39}" presName="sp" presStyleCnt="0"/>
      <dgm:spPr/>
    </dgm:pt>
    <dgm:pt modelId="{27B34FEE-E95B-4335-8833-F45EC0A1354F}" type="pres">
      <dgm:prSet presAssocID="{437BCBF7-A2A0-4CA9-A1BA-F3C7EB526580}" presName="linNode" presStyleCnt="0"/>
      <dgm:spPr/>
    </dgm:pt>
    <dgm:pt modelId="{6D4CCC52-A286-4E6E-A9ED-A17C67359B12}" type="pres">
      <dgm:prSet presAssocID="{437BCBF7-A2A0-4CA9-A1BA-F3C7EB526580}" presName="parentText" presStyleLbl="node1" presStyleIdx="6" presStyleCnt="10">
        <dgm:presLayoutVars>
          <dgm:chMax val="1"/>
          <dgm:bulletEnabled val="1"/>
        </dgm:presLayoutVars>
      </dgm:prSet>
      <dgm:spPr/>
    </dgm:pt>
    <dgm:pt modelId="{FD7CC22D-C018-4EE1-9402-B8F3A5FB0D19}" type="pres">
      <dgm:prSet presAssocID="{437BCBF7-A2A0-4CA9-A1BA-F3C7EB526580}" presName="descendantText" presStyleLbl="alignAccFollowNode1" presStyleIdx="6" presStyleCnt="10">
        <dgm:presLayoutVars>
          <dgm:bulletEnabled val="1"/>
        </dgm:presLayoutVars>
      </dgm:prSet>
      <dgm:spPr/>
    </dgm:pt>
    <dgm:pt modelId="{DA1BB2FD-7B96-4D20-AAAA-A24C311CC180}" type="pres">
      <dgm:prSet presAssocID="{2119E510-47E0-4725-AF11-0D70D093DBF5}" presName="sp" presStyleCnt="0"/>
      <dgm:spPr/>
    </dgm:pt>
    <dgm:pt modelId="{6D3B3A67-58C4-432A-BDC8-122C5C5098D6}" type="pres">
      <dgm:prSet presAssocID="{31B0B927-8635-4651-A673-77318CA2BBC1}" presName="linNode" presStyleCnt="0"/>
      <dgm:spPr/>
    </dgm:pt>
    <dgm:pt modelId="{7BA2FDE8-66B5-471B-8658-2E516B5590DC}" type="pres">
      <dgm:prSet presAssocID="{31B0B927-8635-4651-A673-77318CA2BBC1}" presName="parentText" presStyleLbl="node1" presStyleIdx="7" presStyleCnt="10">
        <dgm:presLayoutVars>
          <dgm:chMax val="1"/>
          <dgm:bulletEnabled val="1"/>
        </dgm:presLayoutVars>
      </dgm:prSet>
      <dgm:spPr/>
    </dgm:pt>
    <dgm:pt modelId="{5AF61C83-4D4D-434A-89DE-7AA2CA921D32}" type="pres">
      <dgm:prSet presAssocID="{31B0B927-8635-4651-A673-77318CA2BBC1}" presName="descendantText" presStyleLbl="alignAccFollowNode1" presStyleIdx="7" presStyleCnt="10">
        <dgm:presLayoutVars>
          <dgm:bulletEnabled val="1"/>
        </dgm:presLayoutVars>
      </dgm:prSet>
      <dgm:spPr/>
    </dgm:pt>
    <dgm:pt modelId="{D9A12AE1-B680-4867-B0D6-6E50CF081FB1}" type="pres">
      <dgm:prSet presAssocID="{FDB43C6E-CD23-4359-B581-F310E0F5E86B}" presName="sp" presStyleCnt="0"/>
      <dgm:spPr/>
    </dgm:pt>
    <dgm:pt modelId="{1CA8DA7D-6F24-44CC-BDD5-FAD0E7C227CC}" type="pres">
      <dgm:prSet presAssocID="{99A59E80-79AC-4D4F-B687-4E6FE89F2BE4}" presName="linNode" presStyleCnt="0"/>
      <dgm:spPr/>
    </dgm:pt>
    <dgm:pt modelId="{4A254B25-45DA-411D-B35B-2A106EEA06C6}" type="pres">
      <dgm:prSet presAssocID="{99A59E80-79AC-4D4F-B687-4E6FE89F2BE4}" presName="parentText" presStyleLbl="node1" presStyleIdx="8" presStyleCnt="10">
        <dgm:presLayoutVars>
          <dgm:chMax val="1"/>
          <dgm:bulletEnabled val="1"/>
        </dgm:presLayoutVars>
      </dgm:prSet>
      <dgm:spPr/>
    </dgm:pt>
    <dgm:pt modelId="{686F75DC-D29C-4476-8E26-5F3B67A85F5C}" type="pres">
      <dgm:prSet presAssocID="{99A59E80-79AC-4D4F-B687-4E6FE89F2BE4}" presName="descendantText" presStyleLbl="alignAccFollowNode1" presStyleIdx="8" presStyleCnt="10">
        <dgm:presLayoutVars>
          <dgm:bulletEnabled val="1"/>
        </dgm:presLayoutVars>
      </dgm:prSet>
      <dgm:spPr/>
    </dgm:pt>
    <dgm:pt modelId="{7D14C16F-AEA1-4E53-9DF4-C9E64E821532}" type="pres">
      <dgm:prSet presAssocID="{571BEF9B-686D-407A-84C7-F59312CA0F5D}" presName="sp" presStyleCnt="0"/>
      <dgm:spPr/>
    </dgm:pt>
    <dgm:pt modelId="{61952464-4703-4297-8DEE-3DE6D849812D}" type="pres">
      <dgm:prSet presAssocID="{9AF0E640-6A41-4C19-8723-2C723A4A24A3}" presName="linNode" presStyleCnt="0"/>
      <dgm:spPr/>
    </dgm:pt>
    <dgm:pt modelId="{09CF96F8-35A6-471C-860D-468FF3443EBF}" type="pres">
      <dgm:prSet presAssocID="{9AF0E640-6A41-4C19-8723-2C723A4A24A3}" presName="parentText" presStyleLbl="node1" presStyleIdx="9" presStyleCnt="10">
        <dgm:presLayoutVars>
          <dgm:chMax val="1"/>
          <dgm:bulletEnabled val="1"/>
        </dgm:presLayoutVars>
      </dgm:prSet>
      <dgm:spPr/>
    </dgm:pt>
    <dgm:pt modelId="{F3FB9D9D-F2EA-46DC-B3EB-793790D57AB9}" type="pres">
      <dgm:prSet presAssocID="{9AF0E640-6A41-4C19-8723-2C723A4A24A3}" presName="descendantText" presStyleLbl="alignAccFollowNode1" presStyleIdx="9" presStyleCnt="10">
        <dgm:presLayoutVars>
          <dgm:bulletEnabled val="1"/>
        </dgm:presLayoutVars>
      </dgm:prSet>
      <dgm:spPr/>
    </dgm:pt>
  </dgm:ptLst>
  <dgm:cxnLst>
    <dgm:cxn modelId="{14A62014-DE50-433C-B7E5-61AE03021333}" type="presOf" srcId="{F7A92B3C-4855-451E-80BA-4CA274D18C8D}" destId="{F3FB9D9D-F2EA-46DC-B3EB-793790D57AB9}" srcOrd="0" destOrd="0" presId="urn:microsoft.com/office/officeart/2005/8/layout/vList5"/>
    <dgm:cxn modelId="{2423F114-73F7-47C2-8E85-B75CCFBC8DBB}" type="presOf" srcId="{E0AE274A-55E6-4F31-8485-D5CA411394C4}" destId="{686F75DC-D29C-4476-8E26-5F3B67A85F5C}" srcOrd="0" destOrd="0" presId="urn:microsoft.com/office/officeart/2005/8/layout/vList5"/>
    <dgm:cxn modelId="{C5801315-D4A9-4020-8D2C-8BCB4D28240E}" type="presOf" srcId="{31B0B927-8635-4651-A673-77318CA2BBC1}" destId="{7BA2FDE8-66B5-471B-8658-2E516B5590DC}" srcOrd="0" destOrd="0" presId="urn:microsoft.com/office/officeart/2005/8/layout/vList5"/>
    <dgm:cxn modelId="{FAFA6E15-0ACB-4494-848D-D9B6120E6755}" srcId="{73C2ADC3-0BD1-4E7B-9F7B-2C300C0DB8C6}" destId="{4D7545F5-DBD5-4E10-BE54-A8B9A291D90B}" srcOrd="2" destOrd="0" parTransId="{B5DD898D-16E2-46D7-B63C-B7BF3C0537E6}" sibTransId="{D14C228C-1F17-4295-8189-045CCF0ADF2D}"/>
    <dgm:cxn modelId="{CB60EA1C-4E13-4D78-84DE-25004DEEA51E}" srcId="{9AF0E640-6A41-4C19-8723-2C723A4A24A3}" destId="{F7A92B3C-4855-451E-80BA-4CA274D18C8D}" srcOrd="0" destOrd="0" parTransId="{98C554A1-F166-4CD1-8786-1A44156FA4C6}" sibTransId="{656C28DD-3472-4F9B-B899-8C51BAEA8F5E}"/>
    <dgm:cxn modelId="{87582420-A3B3-416E-B0C5-40C0F6E2B066}" type="presOf" srcId="{4D7545F5-DBD5-4E10-BE54-A8B9A291D90B}" destId="{C53FA1BA-FCA1-499A-9F2E-7BABC150D471}" srcOrd="0" destOrd="0" presId="urn:microsoft.com/office/officeart/2005/8/layout/vList5"/>
    <dgm:cxn modelId="{AB665C21-625D-42ED-837A-F4DE963E25E8}" srcId="{73C2ADC3-0BD1-4E7B-9F7B-2C300C0DB8C6}" destId="{EEA3C434-3D7C-4762-A010-514A040FE17F}" srcOrd="1" destOrd="0" parTransId="{30E24180-DEAF-4F7E-B922-179F7F7EC491}" sibTransId="{C2F47E1B-8D08-4C8D-9D17-8A1036342F79}"/>
    <dgm:cxn modelId="{6ECF0822-7972-45DC-8920-38DB7D72D109}" srcId="{73C2ADC3-0BD1-4E7B-9F7B-2C300C0DB8C6}" destId="{A74DCA52-8969-4D41-9C9D-913FADEA2416}" srcOrd="4" destOrd="0" parTransId="{61427356-5FD9-4C4C-88F8-072D3B79A212}" sibTransId="{304F9B5F-CB9E-484B-A3C8-E318BA444038}"/>
    <dgm:cxn modelId="{C36A0828-6F14-452B-873D-DF99B4266F6A}" type="presOf" srcId="{3A47B602-C785-4FF6-A429-41C963436A96}" destId="{5AF61C83-4D4D-434A-89DE-7AA2CA921D32}" srcOrd="0" destOrd="0" presId="urn:microsoft.com/office/officeart/2005/8/layout/vList5"/>
    <dgm:cxn modelId="{C4BAC334-08B3-4348-836E-1DF8286D0D79}" type="presOf" srcId="{4EB9A379-7ADC-44BE-BF75-EAC4C1D187D1}" destId="{EDE31400-A8D0-45DD-A3AB-9A069A0BAA3D}" srcOrd="0" destOrd="0" presId="urn:microsoft.com/office/officeart/2005/8/layout/vList5"/>
    <dgm:cxn modelId="{8C41A03A-6DA7-4DDE-B3E8-D7C9241DB9CE}" srcId="{99A59E80-79AC-4D4F-B687-4E6FE89F2BE4}" destId="{E0AE274A-55E6-4F31-8485-D5CA411394C4}" srcOrd="0" destOrd="0" parTransId="{201FA484-6416-4283-A047-BFA0FDB3BFB8}" sibTransId="{F5EA87E2-E6EE-4B9C-94CF-6D8DB03A1073}"/>
    <dgm:cxn modelId="{6DA1773F-E321-4DA3-A412-4C23B5B42C64}" type="presOf" srcId="{6248262C-9BDB-4A57-A1CC-D62699715B9C}" destId="{FD7CC22D-C018-4EE1-9402-B8F3A5FB0D19}" srcOrd="0" destOrd="0" presId="urn:microsoft.com/office/officeart/2005/8/layout/vList5"/>
    <dgm:cxn modelId="{B4942C62-4579-44C1-85A7-E290DE9628E0}" type="presOf" srcId="{9AF0E640-6A41-4C19-8723-2C723A4A24A3}" destId="{09CF96F8-35A6-471C-860D-468FF3443EBF}" srcOrd="0" destOrd="0" presId="urn:microsoft.com/office/officeart/2005/8/layout/vList5"/>
    <dgm:cxn modelId="{BD66BC46-6F85-44BF-A072-A3CF0AA0D10E}" srcId="{A74DCA52-8969-4D41-9C9D-913FADEA2416}" destId="{5E9B3D09-CC5B-43E3-B20D-1184768BB5ED}" srcOrd="0" destOrd="0" parTransId="{43FC0433-DC97-48C5-9AC0-EE7A601C752D}" sibTransId="{22F4DF68-7505-4F32-A48E-76A01F1C01C2}"/>
    <dgm:cxn modelId="{82A39D47-69DD-42F0-B44A-087E5841A549}" type="presOf" srcId="{09B3ED3C-0C21-4FB4-94AC-4869542D79C2}" destId="{CC0A827C-54E7-4EA3-BF01-05B3699FE299}" srcOrd="0" destOrd="0" presId="urn:microsoft.com/office/officeart/2005/8/layout/vList5"/>
    <dgm:cxn modelId="{BEDADB4C-5D93-4E5C-BACB-4A68B9F6FE8C}" srcId="{4121BAAB-D7C8-4388-81C8-A9BF8440B84B}" destId="{7BB6A91E-7D36-4F00-B3A3-CB7853593F4D}" srcOrd="0" destOrd="0" parTransId="{C103994A-DFCD-4A98-80DB-11C98BAF5B58}" sibTransId="{D6E7C226-28B0-400C-83C8-45A7BA195618}"/>
    <dgm:cxn modelId="{467D614D-C75C-43DA-B83A-81B366859B95}" srcId="{73C2ADC3-0BD1-4E7B-9F7B-2C300C0DB8C6}" destId="{9E9CA91C-4991-4C5E-8EDB-FA0F0ED512D5}" srcOrd="5" destOrd="0" parTransId="{4116441B-E026-452B-A74B-A0274B67DFF7}" sibTransId="{3B490B57-9C06-4316-B2A4-3326CF587D39}"/>
    <dgm:cxn modelId="{5EE1947F-F198-4444-AD69-A05F1F593459}" type="presOf" srcId="{177B8BC4-B728-4106-9489-8FB55D29BF9B}" destId="{F86137AB-5357-4E54-8733-0D0332465F52}" srcOrd="0" destOrd="0" presId="urn:microsoft.com/office/officeart/2005/8/layout/vList5"/>
    <dgm:cxn modelId="{DEBA6284-B82D-4AAA-B75C-BAE9DB60732E}" type="presOf" srcId="{9E9CA91C-4991-4C5E-8EDB-FA0F0ED512D5}" destId="{5B4B84F3-D14E-48A5-A7EE-E1C0665A0D9F}" srcOrd="0" destOrd="0" presId="urn:microsoft.com/office/officeart/2005/8/layout/vList5"/>
    <dgm:cxn modelId="{1C7FE48E-F7C6-492B-9A69-4C2B6A3F1D44}" srcId="{73C2ADC3-0BD1-4E7B-9F7B-2C300C0DB8C6}" destId="{09B3ED3C-0C21-4FB4-94AC-4869542D79C2}" srcOrd="3" destOrd="0" parTransId="{58FEF58E-B102-438F-90CD-7B3FFC62039F}" sibTransId="{D39EBDFC-80C4-4AA5-9964-BAEE37F4D2E4}"/>
    <dgm:cxn modelId="{D4A23093-811C-43F0-A654-F1AA25D15DCD}" type="presOf" srcId="{A74DCA52-8969-4D41-9C9D-913FADEA2416}" destId="{62C68895-8917-4C7A-AF67-C8D6C4892CC8}" srcOrd="0" destOrd="0" presId="urn:microsoft.com/office/officeart/2005/8/layout/vList5"/>
    <dgm:cxn modelId="{B8EC82A5-1B83-4A5D-BE8B-2136355381EB}" type="presOf" srcId="{4121BAAB-D7C8-4388-81C8-A9BF8440B84B}" destId="{D93974A3-B86D-4618-BE3F-8FFE83B2A55E}" srcOrd="0" destOrd="0" presId="urn:microsoft.com/office/officeart/2005/8/layout/vList5"/>
    <dgm:cxn modelId="{996AB4A6-3754-453C-BD6F-8D3682C8AD1C}" srcId="{EEA3C434-3D7C-4762-A010-514A040FE17F}" destId="{177B8BC4-B728-4106-9489-8FB55D29BF9B}" srcOrd="0" destOrd="0" parTransId="{E293F96E-9548-459E-A351-48859D0CC104}" sibTransId="{30F10677-8D49-4986-BFA7-707706AA383F}"/>
    <dgm:cxn modelId="{20E11EAA-3C6C-4578-91EF-FBC7F8A31134}" srcId="{73C2ADC3-0BD1-4E7B-9F7B-2C300C0DB8C6}" destId="{31B0B927-8635-4651-A673-77318CA2BBC1}" srcOrd="7" destOrd="0" parTransId="{6FEE0215-58FA-4E3E-87B7-152A6662B389}" sibTransId="{FDB43C6E-CD23-4359-B581-F310E0F5E86B}"/>
    <dgm:cxn modelId="{F48343AA-DC6F-4058-96F5-481496AF9052}" type="presOf" srcId="{99A59E80-79AC-4D4F-B687-4E6FE89F2BE4}" destId="{4A254B25-45DA-411D-B35B-2A106EEA06C6}" srcOrd="0" destOrd="0" presId="urn:microsoft.com/office/officeart/2005/8/layout/vList5"/>
    <dgm:cxn modelId="{35ED09AC-F3EA-411C-8186-600248B3A6EE}" srcId="{73C2ADC3-0BD1-4E7B-9F7B-2C300C0DB8C6}" destId="{9AF0E640-6A41-4C19-8723-2C723A4A24A3}" srcOrd="9" destOrd="0" parTransId="{99A0C601-FB58-40DC-9B6E-E6AF60C23B71}" sibTransId="{C0A89221-5440-449F-9CE7-2A4E7EB99B9B}"/>
    <dgm:cxn modelId="{637EF3AF-9293-491A-BF92-8FE60A61AB37}" srcId="{9E9CA91C-4991-4C5E-8EDB-FA0F0ED512D5}" destId="{2C6CB794-1757-477A-859D-09E8D517E19B}" srcOrd="0" destOrd="0" parTransId="{2020F48E-5B73-4315-893E-1A4D30A6F020}" sibTransId="{C43708DB-9E02-4520-9927-7B66A4E890A4}"/>
    <dgm:cxn modelId="{DF1552B0-AA53-4F53-ADA0-C87C966AC795}" srcId="{4D7545F5-DBD5-4E10-BE54-A8B9A291D90B}" destId="{485200DC-05D4-4101-BED5-181F02598D84}" srcOrd="0" destOrd="0" parTransId="{8B505F5C-4097-4141-80AC-CEE6DF500374}" sibTransId="{469DD08D-91A7-4B49-98CC-8203F06805B2}"/>
    <dgm:cxn modelId="{392864B7-D0A7-46AB-BDAF-4D5D2F30A2AF}" type="presOf" srcId="{7BB6A91E-7D36-4F00-B3A3-CB7853593F4D}" destId="{EC143124-47FC-4356-9204-4E4FCFC76CA3}" srcOrd="0" destOrd="0" presId="urn:microsoft.com/office/officeart/2005/8/layout/vList5"/>
    <dgm:cxn modelId="{378EECB9-E17A-41CF-94BD-E0122AC79832}" type="presOf" srcId="{437BCBF7-A2A0-4CA9-A1BA-F3C7EB526580}" destId="{6D4CCC52-A286-4E6E-A9ED-A17C67359B12}" srcOrd="0" destOrd="0" presId="urn:microsoft.com/office/officeart/2005/8/layout/vList5"/>
    <dgm:cxn modelId="{303556BB-A6F5-4F08-B9DD-06804F339889}" srcId="{31B0B927-8635-4651-A673-77318CA2BBC1}" destId="{3A47B602-C785-4FF6-A429-41C963436A96}" srcOrd="0" destOrd="0" parTransId="{DA04B92F-D947-45EE-99FB-D97FFFF4579A}" sibTransId="{802ACA46-FE7B-47D2-ACBD-A5AA65DD2B95}"/>
    <dgm:cxn modelId="{3B160BC7-7D4A-4527-A73C-C8979CADA057}" srcId="{437BCBF7-A2A0-4CA9-A1BA-F3C7EB526580}" destId="{6248262C-9BDB-4A57-A1CC-D62699715B9C}" srcOrd="0" destOrd="0" parTransId="{4543BFE7-C424-4EFD-A437-0DAAFDEEDFA5}" sibTransId="{62A4AADD-F766-47A5-85D7-881B5E12F9C5}"/>
    <dgm:cxn modelId="{2E309FD4-1735-4677-B2DB-A7FE8943C1D3}" srcId="{73C2ADC3-0BD1-4E7B-9F7B-2C300C0DB8C6}" destId="{99A59E80-79AC-4D4F-B687-4E6FE89F2BE4}" srcOrd="8" destOrd="0" parTransId="{0C9AB3E4-045C-4196-AFDA-07F8F58153BF}" sibTransId="{571BEF9B-686D-407A-84C7-F59312CA0F5D}"/>
    <dgm:cxn modelId="{71D321D7-9095-4AC7-91D2-39B07E2ABE98}" type="presOf" srcId="{EEA3C434-3D7C-4762-A010-514A040FE17F}" destId="{506582E3-620C-4108-B78B-FBF0AD8ABF50}" srcOrd="0" destOrd="0" presId="urn:microsoft.com/office/officeart/2005/8/layout/vList5"/>
    <dgm:cxn modelId="{1908A1D8-3404-496E-8BBC-5A6DEAE3B8F4}" type="presOf" srcId="{5E9B3D09-CC5B-43E3-B20D-1184768BB5ED}" destId="{16BB474A-C42A-4E35-8C7D-3C36AF33F721}" srcOrd="0" destOrd="0" presId="urn:microsoft.com/office/officeart/2005/8/layout/vList5"/>
    <dgm:cxn modelId="{EE3E9DDD-C205-4F90-B325-990CC6201ECB}" type="presOf" srcId="{485200DC-05D4-4101-BED5-181F02598D84}" destId="{832BA74C-AF92-4100-BB3F-F4350D59DC6F}" srcOrd="0" destOrd="0" presId="urn:microsoft.com/office/officeart/2005/8/layout/vList5"/>
    <dgm:cxn modelId="{AABB29E1-DFFC-405F-AC6C-DFA197D7C26F}" srcId="{73C2ADC3-0BD1-4E7B-9F7B-2C300C0DB8C6}" destId="{4121BAAB-D7C8-4388-81C8-A9BF8440B84B}" srcOrd="0" destOrd="0" parTransId="{A9EF9BB5-BBC3-4927-AB30-B802B26AA0EB}" sibTransId="{70F8517A-4ACE-4C1F-9B94-2354B21BACD4}"/>
    <dgm:cxn modelId="{1023E0E9-0ABA-4F10-9B7B-86B99BDC9318}" srcId="{73C2ADC3-0BD1-4E7B-9F7B-2C300C0DB8C6}" destId="{437BCBF7-A2A0-4CA9-A1BA-F3C7EB526580}" srcOrd="6" destOrd="0" parTransId="{A25CA647-9569-442A-BD7C-8A6CFCE0E372}" sibTransId="{2119E510-47E0-4725-AF11-0D70D093DBF5}"/>
    <dgm:cxn modelId="{AC5DF1EF-0913-41E9-AADC-B3AA6FC77D74}" type="presOf" srcId="{73C2ADC3-0BD1-4E7B-9F7B-2C300C0DB8C6}" destId="{BD1859A8-BF69-4633-9BFD-6574981D2F59}" srcOrd="0" destOrd="0" presId="urn:microsoft.com/office/officeart/2005/8/layout/vList5"/>
    <dgm:cxn modelId="{10439AF2-1AEA-40FB-A358-4A74EF69FAF7}" type="presOf" srcId="{2C6CB794-1757-477A-859D-09E8D517E19B}" destId="{5800E944-2A18-4E86-B15F-44B2BD31C24C}" srcOrd="0" destOrd="0" presId="urn:microsoft.com/office/officeart/2005/8/layout/vList5"/>
    <dgm:cxn modelId="{9F3B57FE-3ABB-429F-90E2-DE0CCB70CD16}" srcId="{09B3ED3C-0C21-4FB4-94AC-4869542D79C2}" destId="{4EB9A379-7ADC-44BE-BF75-EAC4C1D187D1}" srcOrd="0" destOrd="0" parTransId="{BCEDE377-61C5-4E45-A089-D15F749DDA85}" sibTransId="{6F75316A-424F-47F5-8C74-331E182AED51}"/>
    <dgm:cxn modelId="{35FC990E-49A5-47FD-B307-A1B41FEC6395}" type="presParOf" srcId="{BD1859A8-BF69-4633-9BFD-6574981D2F59}" destId="{EC6F2FF6-66B8-440C-9023-AC5CAA2940DB}" srcOrd="0" destOrd="0" presId="urn:microsoft.com/office/officeart/2005/8/layout/vList5"/>
    <dgm:cxn modelId="{72380FE0-0C14-4C64-A56B-7F19B119528B}" type="presParOf" srcId="{EC6F2FF6-66B8-440C-9023-AC5CAA2940DB}" destId="{D93974A3-B86D-4618-BE3F-8FFE83B2A55E}" srcOrd="0" destOrd="0" presId="urn:microsoft.com/office/officeart/2005/8/layout/vList5"/>
    <dgm:cxn modelId="{6E5C112F-8178-4946-8F1E-E725EA6CBD8E}" type="presParOf" srcId="{EC6F2FF6-66B8-440C-9023-AC5CAA2940DB}" destId="{EC143124-47FC-4356-9204-4E4FCFC76CA3}" srcOrd="1" destOrd="0" presId="urn:microsoft.com/office/officeart/2005/8/layout/vList5"/>
    <dgm:cxn modelId="{9ECD5D7E-9EBB-4DF1-9284-06ED1B5034BC}" type="presParOf" srcId="{BD1859A8-BF69-4633-9BFD-6574981D2F59}" destId="{255F59A2-E3AD-4E90-959F-DA7573827F3F}" srcOrd="1" destOrd="0" presId="urn:microsoft.com/office/officeart/2005/8/layout/vList5"/>
    <dgm:cxn modelId="{0359169E-694C-4758-8E89-FEEE41030D60}" type="presParOf" srcId="{BD1859A8-BF69-4633-9BFD-6574981D2F59}" destId="{75A26CFD-09CC-4EB9-BA7E-DD039211C60B}" srcOrd="2" destOrd="0" presId="urn:microsoft.com/office/officeart/2005/8/layout/vList5"/>
    <dgm:cxn modelId="{6E155544-50AD-43A7-8FDE-BE2D87559DB4}" type="presParOf" srcId="{75A26CFD-09CC-4EB9-BA7E-DD039211C60B}" destId="{506582E3-620C-4108-B78B-FBF0AD8ABF50}" srcOrd="0" destOrd="0" presId="urn:microsoft.com/office/officeart/2005/8/layout/vList5"/>
    <dgm:cxn modelId="{68359208-8679-4EA0-8DC4-E371A22E3840}" type="presParOf" srcId="{75A26CFD-09CC-4EB9-BA7E-DD039211C60B}" destId="{F86137AB-5357-4E54-8733-0D0332465F52}" srcOrd="1" destOrd="0" presId="urn:microsoft.com/office/officeart/2005/8/layout/vList5"/>
    <dgm:cxn modelId="{EB3187D8-BD0A-4D9C-AE8C-597ADD70A5F1}" type="presParOf" srcId="{BD1859A8-BF69-4633-9BFD-6574981D2F59}" destId="{713C2F40-D967-4693-A8BC-86462C001D86}" srcOrd="3" destOrd="0" presId="urn:microsoft.com/office/officeart/2005/8/layout/vList5"/>
    <dgm:cxn modelId="{029E38EF-324E-4445-A0E7-5F0D9EA6C4BB}" type="presParOf" srcId="{BD1859A8-BF69-4633-9BFD-6574981D2F59}" destId="{04BB0179-576C-4FEF-9738-D1A51D9622AF}" srcOrd="4" destOrd="0" presId="urn:microsoft.com/office/officeart/2005/8/layout/vList5"/>
    <dgm:cxn modelId="{CE41EAE4-2D18-493C-94BA-63BD0E37A296}" type="presParOf" srcId="{04BB0179-576C-4FEF-9738-D1A51D9622AF}" destId="{C53FA1BA-FCA1-499A-9F2E-7BABC150D471}" srcOrd="0" destOrd="0" presId="urn:microsoft.com/office/officeart/2005/8/layout/vList5"/>
    <dgm:cxn modelId="{09BBD3E5-0423-442C-9684-0A72235401DF}" type="presParOf" srcId="{04BB0179-576C-4FEF-9738-D1A51D9622AF}" destId="{832BA74C-AF92-4100-BB3F-F4350D59DC6F}" srcOrd="1" destOrd="0" presId="urn:microsoft.com/office/officeart/2005/8/layout/vList5"/>
    <dgm:cxn modelId="{3BC0594D-8D2F-4265-ADF3-AD4315D5D017}" type="presParOf" srcId="{BD1859A8-BF69-4633-9BFD-6574981D2F59}" destId="{85D1F69D-8F38-41CC-8C68-A66BC604B9D3}" srcOrd="5" destOrd="0" presId="urn:microsoft.com/office/officeart/2005/8/layout/vList5"/>
    <dgm:cxn modelId="{11CE2CA4-2EE2-44FF-8885-690BB7A11586}" type="presParOf" srcId="{BD1859A8-BF69-4633-9BFD-6574981D2F59}" destId="{8673D455-FC62-4683-A73C-126D46866026}" srcOrd="6" destOrd="0" presId="urn:microsoft.com/office/officeart/2005/8/layout/vList5"/>
    <dgm:cxn modelId="{8A50D639-5486-4D0D-B6FC-2E1CD2BC132D}" type="presParOf" srcId="{8673D455-FC62-4683-A73C-126D46866026}" destId="{CC0A827C-54E7-4EA3-BF01-05B3699FE299}" srcOrd="0" destOrd="0" presId="urn:microsoft.com/office/officeart/2005/8/layout/vList5"/>
    <dgm:cxn modelId="{4B792384-282D-4FD1-9601-2317208826CC}" type="presParOf" srcId="{8673D455-FC62-4683-A73C-126D46866026}" destId="{EDE31400-A8D0-45DD-A3AB-9A069A0BAA3D}" srcOrd="1" destOrd="0" presId="urn:microsoft.com/office/officeart/2005/8/layout/vList5"/>
    <dgm:cxn modelId="{072CCB13-E422-4A67-91C0-65D64338AD8D}" type="presParOf" srcId="{BD1859A8-BF69-4633-9BFD-6574981D2F59}" destId="{C81196C3-ECA8-4B64-B787-B8B8C1E9A2AB}" srcOrd="7" destOrd="0" presId="urn:microsoft.com/office/officeart/2005/8/layout/vList5"/>
    <dgm:cxn modelId="{2ED5C264-9E47-41D1-ACE3-1475CA3D0230}" type="presParOf" srcId="{BD1859A8-BF69-4633-9BFD-6574981D2F59}" destId="{EC1D9349-5B1E-46E5-8EDC-5EE2B82F14A6}" srcOrd="8" destOrd="0" presId="urn:microsoft.com/office/officeart/2005/8/layout/vList5"/>
    <dgm:cxn modelId="{C230CAAC-5273-4245-ADC7-987DF581E33A}" type="presParOf" srcId="{EC1D9349-5B1E-46E5-8EDC-5EE2B82F14A6}" destId="{62C68895-8917-4C7A-AF67-C8D6C4892CC8}" srcOrd="0" destOrd="0" presId="urn:microsoft.com/office/officeart/2005/8/layout/vList5"/>
    <dgm:cxn modelId="{73045EFD-2B16-4289-9802-870B903E6FF0}" type="presParOf" srcId="{EC1D9349-5B1E-46E5-8EDC-5EE2B82F14A6}" destId="{16BB474A-C42A-4E35-8C7D-3C36AF33F721}" srcOrd="1" destOrd="0" presId="urn:microsoft.com/office/officeart/2005/8/layout/vList5"/>
    <dgm:cxn modelId="{AE2BC64C-68ED-4F92-B904-AF7FC39E496C}" type="presParOf" srcId="{BD1859A8-BF69-4633-9BFD-6574981D2F59}" destId="{D852AAC0-1AD8-4769-9DD6-7413A3018538}" srcOrd="9" destOrd="0" presId="urn:microsoft.com/office/officeart/2005/8/layout/vList5"/>
    <dgm:cxn modelId="{4A5B611F-7A41-4091-A058-5939A5270D80}" type="presParOf" srcId="{BD1859A8-BF69-4633-9BFD-6574981D2F59}" destId="{99F4BA2B-8D54-464B-8934-1294D0856A56}" srcOrd="10" destOrd="0" presId="urn:microsoft.com/office/officeart/2005/8/layout/vList5"/>
    <dgm:cxn modelId="{630B2716-311A-4A5C-A26A-2E357720F277}" type="presParOf" srcId="{99F4BA2B-8D54-464B-8934-1294D0856A56}" destId="{5B4B84F3-D14E-48A5-A7EE-E1C0665A0D9F}" srcOrd="0" destOrd="0" presId="urn:microsoft.com/office/officeart/2005/8/layout/vList5"/>
    <dgm:cxn modelId="{7E8EFF17-ED5B-4945-B820-EC8378F036F9}" type="presParOf" srcId="{99F4BA2B-8D54-464B-8934-1294D0856A56}" destId="{5800E944-2A18-4E86-B15F-44B2BD31C24C}" srcOrd="1" destOrd="0" presId="urn:microsoft.com/office/officeart/2005/8/layout/vList5"/>
    <dgm:cxn modelId="{EFE31E87-29AC-4639-AE9D-56425DA3A5FF}" type="presParOf" srcId="{BD1859A8-BF69-4633-9BFD-6574981D2F59}" destId="{12CF573E-D080-46A7-AF08-883B77B0F663}" srcOrd="11" destOrd="0" presId="urn:microsoft.com/office/officeart/2005/8/layout/vList5"/>
    <dgm:cxn modelId="{38526057-4471-4FB0-BE25-04B263F8ED35}" type="presParOf" srcId="{BD1859A8-BF69-4633-9BFD-6574981D2F59}" destId="{27B34FEE-E95B-4335-8833-F45EC0A1354F}" srcOrd="12" destOrd="0" presId="urn:microsoft.com/office/officeart/2005/8/layout/vList5"/>
    <dgm:cxn modelId="{F451F735-CA7E-4857-A13D-A719E46B9D9E}" type="presParOf" srcId="{27B34FEE-E95B-4335-8833-F45EC0A1354F}" destId="{6D4CCC52-A286-4E6E-A9ED-A17C67359B12}" srcOrd="0" destOrd="0" presId="urn:microsoft.com/office/officeart/2005/8/layout/vList5"/>
    <dgm:cxn modelId="{C0D94E16-B8D9-4AB8-8D7A-7A557D58DEB4}" type="presParOf" srcId="{27B34FEE-E95B-4335-8833-F45EC0A1354F}" destId="{FD7CC22D-C018-4EE1-9402-B8F3A5FB0D19}" srcOrd="1" destOrd="0" presId="urn:microsoft.com/office/officeart/2005/8/layout/vList5"/>
    <dgm:cxn modelId="{2231BB62-8FBA-4B55-85B6-BCDFBF51E44F}" type="presParOf" srcId="{BD1859A8-BF69-4633-9BFD-6574981D2F59}" destId="{DA1BB2FD-7B96-4D20-AAAA-A24C311CC180}" srcOrd="13" destOrd="0" presId="urn:microsoft.com/office/officeart/2005/8/layout/vList5"/>
    <dgm:cxn modelId="{5C9AE504-4A68-4DF2-95DD-FD3A31A5DAFF}" type="presParOf" srcId="{BD1859A8-BF69-4633-9BFD-6574981D2F59}" destId="{6D3B3A67-58C4-432A-BDC8-122C5C5098D6}" srcOrd="14" destOrd="0" presId="urn:microsoft.com/office/officeart/2005/8/layout/vList5"/>
    <dgm:cxn modelId="{CA760153-7199-4076-9A9A-46EB83C6A2F3}" type="presParOf" srcId="{6D3B3A67-58C4-432A-BDC8-122C5C5098D6}" destId="{7BA2FDE8-66B5-471B-8658-2E516B5590DC}" srcOrd="0" destOrd="0" presId="urn:microsoft.com/office/officeart/2005/8/layout/vList5"/>
    <dgm:cxn modelId="{017C1129-B996-4F85-8CCB-E5B7A609957D}" type="presParOf" srcId="{6D3B3A67-58C4-432A-BDC8-122C5C5098D6}" destId="{5AF61C83-4D4D-434A-89DE-7AA2CA921D32}" srcOrd="1" destOrd="0" presId="urn:microsoft.com/office/officeart/2005/8/layout/vList5"/>
    <dgm:cxn modelId="{CF61E9DF-44A9-4075-B962-891B0F487131}" type="presParOf" srcId="{BD1859A8-BF69-4633-9BFD-6574981D2F59}" destId="{D9A12AE1-B680-4867-B0D6-6E50CF081FB1}" srcOrd="15" destOrd="0" presId="urn:microsoft.com/office/officeart/2005/8/layout/vList5"/>
    <dgm:cxn modelId="{B08EB994-F8F3-4A0A-95C9-0C070F496464}" type="presParOf" srcId="{BD1859A8-BF69-4633-9BFD-6574981D2F59}" destId="{1CA8DA7D-6F24-44CC-BDD5-FAD0E7C227CC}" srcOrd="16" destOrd="0" presId="urn:microsoft.com/office/officeart/2005/8/layout/vList5"/>
    <dgm:cxn modelId="{71BA7224-9381-4675-A7D5-F62B408627F5}" type="presParOf" srcId="{1CA8DA7D-6F24-44CC-BDD5-FAD0E7C227CC}" destId="{4A254B25-45DA-411D-B35B-2A106EEA06C6}" srcOrd="0" destOrd="0" presId="urn:microsoft.com/office/officeart/2005/8/layout/vList5"/>
    <dgm:cxn modelId="{9D55E990-2B02-4FCF-815C-C8B9DB355BCD}" type="presParOf" srcId="{1CA8DA7D-6F24-44CC-BDD5-FAD0E7C227CC}" destId="{686F75DC-D29C-4476-8E26-5F3B67A85F5C}" srcOrd="1" destOrd="0" presId="urn:microsoft.com/office/officeart/2005/8/layout/vList5"/>
    <dgm:cxn modelId="{9AAED096-8397-4D42-AD9B-C290546BF137}" type="presParOf" srcId="{BD1859A8-BF69-4633-9BFD-6574981D2F59}" destId="{7D14C16F-AEA1-4E53-9DF4-C9E64E821532}" srcOrd="17" destOrd="0" presId="urn:microsoft.com/office/officeart/2005/8/layout/vList5"/>
    <dgm:cxn modelId="{9B964C99-05FE-48CC-85A0-6E578980F08F}" type="presParOf" srcId="{BD1859A8-BF69-4633-9BFD-6574981D2F59}" destId="{61952464-4703-4297-8DEE-3DE6D849812D}" srcOrd="18" destOrd="0" presId="urn:microsoft.com/office/officeart/2005/8/layout/vList5"/>
    <dgm:cxn modelId="{859CD9F0-E196-4605-836C-889602E69296}" type="presParOf" srcId="{61952464-4703-4297-8DEE-3DE6D849812D}" destId="{09CF96F8-35A6-471C-860D-468FF3443EBF}" srcOrd="0" destOrd="0" presId="urn:microsoft.com/office/officeart/2005/8/layout/vList5"/>
    <dgm:cxn modelId="{FDD8C01A-1609-48C6-BB2C-1F5B506FECA4}" type="presParOf" srcId="{61952464-4703-4297-8DEE-3DE6D849812D}" destId="{F3FB9D9D-F2EA-46DC-B3EB-793790D57A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92665-4DE5-474A-A289-D837F34C94CC}" type="doc">
      <dgm:prSet loTypeId="urn:microsoft.com/office/officeart/2008/layout/PictureStrips" loCatId="list" qsTypeId="urn:microsoft.com/office/officeart/2005/8/quickstyle/simple4" qsCatId="simple" csTypeId="urn:microsoft.com/office/officeart/2005/8/colors/colorful5" csCatId="colorful" phldr="1"/>
      <dgm:spPr/>
    </dgm:pt>
    <dgm:pt modelId="{4E02A33C-A235-4ED8-9A87-B2626D011930}">
      <dgm:prSet phldrT="[Metin]" custT="1"/>
      <dgm:spPr/>
      <dgm:t>
        <a:bodyPr/>
        <a:lstStyle/>
        <a:p>
          <a:r>
            <a:rPr lang="tr-TR" sz="1800" b="0" i="0" u="none" dirty="0">
              <a:latin typeface="+mj-lt"/>
            </a:rPr>
            <a:t>1. Zamanında ve Güvenli Ulaşım</a:t>
          </a:r>
          <a:endParaRPr lang="en-GB" sz="1800" dirty="0">
            <a:latin typeface="+mj-lt"/>
          </a:endParaRPr>
        </a:p>
      </dgm:t>
    </dgm:pt>
    <dgm:pt modelId="{5D7B57F0-0B85-4979-8FDA-D5FCC34F5A01}" type="parTrans" cxnId="{674479A6-2A89-422E-89D8-F65125BE0582}">
      <dgm:prSet/>
      <dgm:spPr/>
      <dgm:t>
        <a:bodyPr/>
        <a:lstStyle/>
        <a:p>
          <a:endParaRPr lang="en-GB" sz="4000">
            <a:latin typeface="+mj-lt"/>
          </a:endParaRPr>
        </a:p>
      </dgm:t>
    </dgm:pt>
    <dgm:pt modelId="{9920990B-3DD4-419D-9A61-AE728FC29C85}" type="sibTrans" cxnId="{674479A6-2A89-422E-89D8-F65125BE0582}">
      <dgm:prSet/>
      <dgm:spPr/>
      <dgm:t>
        <a:bodyPr/>
        <a:lstStyle/>
        <a:p>
          <a:endParaRPr lang="en-GB" sz="4000">
            <a:latin typeface="+mj-lt"/>
          </a:endParaRPr>
        </a:p>
      </dgm:t>
    </dgm:pt>
    <dgm:pt modelId="{081E1ADD-0625-4B3F-B3AC-A093AA5ADC0B}">
      <dgm:prSet custT="1"/>
      <dgm:spPr/>
      <dgm:t>
        <a:bodyPr/>
        <a:lstStyle/>
        <a:p>
          <a:r>
            <a:rPr lang="tr-TR" sz="1800" b="0" i="0" u="none" dirty="0">
              <a:latin typeface="+mj-lt"/>
            </a:rPr>
            <a:t>2. Konfor ve Temizlik</a:t>
          </a:r>
        </a:p>
      </dgm:t>
    </dgm:pt>
    <dgm:pt modelId="{C28468A8-C926-4C0A-B67A-20EFCBCD2013}" type="parTrans" cxnId="{9691D0B1-0AA3-4DAA-B62C-1F5E6EA218B3}">
      <dgm:prSet/>
      <dgm:spPr/>
      <dgm:t>
        <a:bodyPr/>
        <a:lstStyle/>
        <a:p>
          <a:endParaRPr lang="en-GB" sz="4000">
            <a:latin typeface="+mj-lt"/>
          </a:endParaRPr>
        </a:p>
      </dgm:t>
    </dgm:pt>
    <dgm:pt modelId="{9B99ABE0-F065-4DC4-8083-4F6254124323}" type="sibTrans" cxnId="{9691D0B1-0AA3-4DAA-B62C-1F5E6EA218B3}">
      <dgm:prSet/>
      <dgm:spPr/>
      <dgm:t>
        <a:bodyPr/>
        <a:lstStyle/>
        <a:p>
          <a:endParaRPr lang="en-GB" sz="4000">
            <a:latin typeface="+mj-lt"/>
          </a:endParaRPr>
        </a:p>
      </dgm:t>
    </dgm:pt>
    <dgm:pt modelId="{60F3D6A8-6426-4279-B7AF-8B917999AD80}">
      <dgm:prSet custT="1"/>
      <dgm:spPr/>
      <dgm:t>
        <a:bodyPr/>
        <a:lstStyle/>
        <a:p>
          <a:r>
            <a:rPr lang="tr-TR" sz="1800" b="0" i="0" u="none" dirty="0">
              <a:latin typeface="+mj-lt"/>
            </a:rPr>
            <a:t>3. Düşük Maliyetli ve Ekonomik Fiyatlar</a:t>
          </a:r>
        </a:p>
      </dgm:t>
    </dgm:pt>
    <dgm:pt modelId="{E158E2E2-2BB7-4CFC-9539-C3EF21F28C9F}" type="parTrans" cxnId="{031F5D3C-43E4-49AE-91FD-51B57F1126AD}">
      <dgm:prSet/>
      <dgm:spPr/>
      <dgm:t>
        <a:bodyPr/>
        <a:lstStyle/>
        <a:p>
          <a:endParaRPr lang="en-GB" sz="4000">
            <a:latin typeface="+mj-lt"/>
          </a:endParaRPr>
        </a:p>
      </dgm:t>
    </dgm:pt>
    <dgm:pt modelId="{DEA8F303-B09D-4A42-A1BC-017C424C3DBC}" type="sibTrans" cxnId="{031F5D3C-43E4-49AE-91FD-51B57F1126AD}">
      <dgm:prSet/>
      <dgm:spPr/>
      <dgm:t>
        <a:bodyPr/>
        <a:lstStyle/>
        <a:p>
          <a:endParaRPr lang="en-GB" sz="4000">
            <a:latin typeface="+mj-lt"/>
          </a:endParaRPr>
        </a:p>
      </dgm:t>
    </dgm:pt>
    <dgm:pt modelId="{05C78769-7213-4E85-BC86-BAD4334595D0}">
      <dgm:prSet custT="1"/>
      <dgm:spPr/>
      <dgm:t>
        <a:bodyPr/>
        <a:lstStyle/>
        <a:p>
          <a:r>
            <a:rPr lang="tr-TR" sz="1800" b="0" i="0" u="none" dirty="0">
              <a:latin typeface="+mj-lt"/>
            </a:rPr>
            <a:t>4. Erişilebilirlik ve Kolay Kullanım</a:t>
          </a:r>
        </a:p>
      </dgm:t>
    </dgm:pt>
    <dgm:pt modelId="{458B0769-101B-4B7A-BBF5-EF5CA7B47970}" type="parTrans" cxnId="{2BE1DBFB-552C-40D6-A43F-EB1B2292E570}">
      <dgm:prSet/>
      <dgm:spPr/>
      <dgm:t>
        <a:bodyPr/>
        <a:lstStyle/>
        <a:p>
          <a:endParaRPr lang="en-GB" sz="4000">
            <a:latin typeface="+mj-lt"/>
          </a:endParaRPr>
        </a:p>
      </dgm:t>
    </dgm:pt>
    <dgm:pt modelId="{CF207E1A-46FD-4883-9F90-589283DC715A}" type="sibTrans" cxnId="{2BE1DBFB-552C-40D6-A43F-EB1B2292E570}">
      <dgm:prSet/>
      <dgm:spPr/>
      <dgm:t>
        <a:bodyPr/>
        <a:lstStyle/>
        <a:p>
          <a:endParaRPr lang="en-GB" sz="4000">
            <a:latin typeface="+mj-lt"/>
          </a:endParaRPr>
        </a:p>
      </dgm:t>
    </dgm:pt>
    <dgm:pt modelId="{44CBF4FD-441B-4891-857A-52185B8280E0}">
      <dgm:prSet custT="1"/>
      <dgm:spPr/>
      <dgm:t>
        <a:bodyPr/>
        <a:lstStyle/>
        <a:p>
          <a:r>
            <a:rPr lang="tr-TR" sz="1800" b="0" i="0" u="none">
              <a:latin typeface="+mj-lt"/>
            </a:rPr>
            <a:t>5. Sık ve Düzenli Seferler</a:t>
          </a:r>
        </a:p>
      </dgm:t>
    </dgm:pt>
    <dgm:pt modelId="{00C1355B-87C9-4155-A267-EBDFEC2DF7F5}" type="parTrans" cxnId="{ECD63B6B-04F3-4972-95CE-8698BA6A9A2A}">
      <dgm:prSet/>
      <dgm:spPr/>
      <dgm:t>
        <a:bodyPr/>
        <a:lstStyle/>
        <a:p>
          <a:endParaRPr lang="en-GB" sz="4000">
            <a:latin typeface="+mj-lt"/>
          </a:endParaRPr>
        </a:p>
      </dgm:t>
    </dgm:pt>
    <dgm:pt modelId="{2BE0EF08-4C42-4335-8B7A-88D1231A3EB2}" type="sibTrans" cxnId="{ECD63B6B-04F3-4972-95CE-8698BA6A9A2A}">
      <dgm:prSet/>
      <dgm:spPr/>
      <dgm:t>
        <a:bodyPr/>
        <a:lstStyle/>
        <a:p>
          <a:endParaRPr lang="en-GB" sz="4000">
            <a:latin typeface="+mj-lt"/>
          </a:endParaRPr>
        </a:p>
      </dgm:t>
    </dgm:pt>
    <dgm:pt modelId="{F206567F-A2A0-4F25-9D79-83F58A74AE30}">
      <dgm:prSet custT="1"/>
      <dgm:spPr/>
      <dgm:t>
        <a:bodyPr/>
        <a:lstStyle/>
        <a:p>
          <a:r>
            <a:rPr lang="tr-TR" sz="1800" b="0" i="0" u="none" dirty="0">
              <a:latin typeface="+mj-lt"/>
            </a:rPr>
            <a:t>6. Bilgi ve İletişim</a:t>
          </a:r>
        </a:p>
      </dgm:t>
    </dgm:pt>
    <dgm:pt modelId="{1811C2FC-2E45-4141-BE4B-F7DF1A7E3938}" type="parTrans" cxnId="{3A910FA1-168F-46EC-8545-B1194358E505}">
      <dgm:prSet/>
      <dgm:spPr/>
      <dgm:t>
        <a:bodyPr/>
        <a:lstStyle/>
        <a:p>
          <a:endParaRPr lang="en-GB" sz="4000">
            <a:latin typeface="+mj-lt"/>
          </a:endParaRPr>
        </a:p>
      </dgm:t>
    </dgm:pt>
    <dgm:pt modelId="{4D70FA8C-2534-48E7-83AC-7F9BB97D4800}" type="sibTrans" cxnId="{3A910FA1-168F-46EC-8545-B1194358E505}">
      <dgm:prSet/>
      <dgm:spPr/>
      <dgm:t>
        <a:bodyPr/>
        <a:lstStyle/>
        <a:p>
          <a:endParaRPr lang="en-GB" sz="4000">
            <a:latin typeface="+mj-lt"/>
          </a:endParaRPr>
        </a:p>
      </dgm:t>
    </dgm:pt>
    <dgm:pt modelId="{7793A510-7DE7-499F-81C0-1BBFFBBB8928}">
      <dgm:prSet custT="1"/>
      <dgm:spPr/>
      <dgm:t>
        <a:bodyPr/>
        <a:lstStyle/>
        <a:p>
          <a:r>
            <a:rPr lang="tr-TR" sz="1800" b="0" i="0" u="none">
              <a:latin typeface="+mj-lt"/>
            </a:rPr>
            <a:t>7. Çevre Dostu Ulaşım</a:t>
          </a:r>
        </a:p>
      </dgm:t>
    </dgm:pt>
    <dgm:pt modelId="{B53300AC-CEEA-4E2F-9B71-8897878F3294}" type="parTrans" cxnId="{33883CBA-F2DB-40B4-A4C2-2FD0AABE1010}">
      <dgm:prSet/>
      <dgm:spPr/>
      <dgm:t>
        <a:bodyPr/>
        <a:lstStyle/>
        <a:p>
          <a:endParaRPr lang="en-GB" sz="4000">
            <a:latin typeface="+mj-lt"/>
          </a:endParaRPr>
        </a:p>
      </dgm:t>
    </dgm:pt>
    <dgm:pt modelId="{9BEB91D1-CCBB-4894-8F74-A30FF7E022FE}" type="sibTrans" cxnId="{33883CBA-F2DB-40B4-A4C2-2FD0AABE1010}">
      <dgm:prSet/>
      <dgm:spPr/>
      <dgm:t>
        <a:bodyPr/>
        <a:lstStyle/>
        <a:p>
          <a:endParaRPr lang="en-GB" sz="4000">
            <a:latin typeface="+mj-lt"/>
          </a:endParaRPr>
        </a:p>
      </dgm:t>
    </dgm:pt>
    <dgm:pt modelId="{02BB93A7-5FFD-4488-88A9-3A6CE60B8B7E}">
      <dgm:prSet custT="1"/>
      <dgm:spPr/>
      <dgm:t>
        <a:bodyPr/>
        <a:lstStyle/>
        <a:p>
          <a:r>
            <a:rPr lang="tr-TR" sz="1800" b="0" i="0" u="none">
              <a:latin typeface="+mj-lt"/>
            </a:rPr>
            <a:t>8. Yolculuk Deneyimi ve Eğlence</a:t>
          </a:r>
        </a:p>
      </dgm:t>
    </dgm:pt>
    <dgm:pt modelId="{3661EFC1-F6CE-4F6D-AEB7-50CC5CE09ADA}" type="parTrans" cxnId="{F16888BE-B850-4CE0-9401-64469D884BFD}">
      <dgm:prSet/>
      <dgm:spPr/>
      <dgm:t>
        <a:bodyPr/>
        <a:lstStyle/>
        <a:p>
          <a:endParaRPr lang="en-GB" sz="4000">
            <a:latin typeface="+mj-lt"/>
          </a:endParaRPr>
        </a:p>
      </dgm:t>
    </dgm:pt>
    <dgm:pt modelId="{9E42BABD-9949-4861-806D-8F4066F28539}" type="sibTrans" cxnId="{F16888BE-B850-4CE0-9401-64469D884BFD}">
      <dgm:prSet/>
      <dgm:spPr/>
      <dgm:t>
        <a:bodyPr/>
        <a:lstStyle/>
        <a:p>
          <a:endParaRPr lang="en-GB" sz="4000">
            <a:latin typeface="+mj-lt"/>
          </a:endParaRPr>
        </a:p>
      </dgm:t>
    </dgm:pt>
    <dgm:pt modelId="{121DAEB9-3BE4-4E1E-B5AF-DDB40AEAB2AE}">
      <dgm:prSet custT="1"/>
      <dgm:spPr/>
      <dgm:t>
        <a:bodyPr/>
        <a:lstStyle/>
        <a:p>
          <a:r>
            <a:rPr lang="tr-TR" sz="1800" b="0" i="0" u="none">
              <a:latin typeface="+mj-lt"/>
            </a:rPr>
            <a:t>9. Kişisel Güvenlik ve Sağlık</a:t>
          </a:r>
        </a:p>
      </dgm:t>
    </dgm:pt>
    <dgm:pt modelId="{FC8B4FF9-BDFF-456B-A19E-128B14654AD6}" type="parTrans" cxnId="{CF3D7D71-F61C-4329-8659-A584E93B3FB7}">
      <dgm:prSet/>
      <dgm:spPr/>
      <dgm:t>
        <a:bodyPr/>
        <a:lstStyle/>
        <a:p>
          <a:endParaRPr lang="en-GB" sz="4000">
            <a:latin typeface="+mj-lt"/>
          </a:endParaRPr>
        </a:p>
      </dgm:t>
    </dgm:pt>
    <dgm:pt modelId="{99239F4E-1939-47D8-B033-226D3498D6E5}" type="sibTrans" cxnId="{CF3D7D71-F61C-4329-8659-A584E93B3FB7}">
      <dgm:prSet/>
      <dgm:spPr/>
      <dgm:t>
        <a:bodyPr/>
        <a:lstStyle/>
        <a:p>
          <a:endParaRPr lang="en-GB" sz="4000">
            <a:latin typeface="+mj-lt"/>
          </a:endParaRPr>
        </a:p>
      </dgm:t>
    </dgm:pt>
    <dgm:pt modelId="{9776B746-802B-4069-AC54-B24289AE4074}">
      <dgm:prSet custT="1"/>
      <dgm:spPr/>
      <dgm:t>
        <a:bodyPr/>
        <a:lstStyle/>
        <a:p>
          <a:r>
            <a:rPr lang="tr-TR" sz="1800" b="0" i="0" u="none" dirty="0">
              <a:latin typeface="+mj-lt"/>
            </a:rPr>
            <a:t>10. Esneklik ve Müşteri Memnuniyeti</a:t>
          </a:r>
        </a:p>
      </dgm:t>
    </dgm:pt>
    <dgm:pt modelId="{497482A3-CE22-4383-82FD-2D346B85B943}" type="parTrans" cxnId="{7C1BBF73-CD25-4B3A-8D8D-9C1BB95FB4E5}">
      <dgm:prSet/>
      <dgm:spPr/>
      <dgm:t>
        <a:bodyPr/>
        <a:lstStyle/>
        <a:p>
          <a:endParaRPr lang="en-GB" sz="4000">
            <a:latin typeface="+mj-lt"/>
          </a:endParaRPr>
        </a:p>
      </dgm:t>
    </dgm:pt>
    <dgm:pt modelId="{2769CEFF-A1E5-4F3F-882A-52A8B653EDFC}" type="sibTrans" cxnId="{7C1BBF73-CD25-4B3A-8D8D-9C1BB95FB4E5}">
      <dgm:prSet/>
      <dgm:spPr/>
      <dgm:t>
        <a:bodyPr/>
        <a:lstStyle/>
        <a:p>
          <a:endParaRPr lang="en-GB" sz="4000">
            <a:latin typeface="+mj-lt"/>
          </a:endParaRPr>
        </a:p>
      </dgm:t>
    </dgm:pt>
    <dgm:pt modelId="{3DDC271B-717A-4281-9181-ACAFE52C3A2B}" type="pres">
      <dgm:prSet presAssocID="{EB092665-4DE5-474A-A289-D837F34C94CC}" presName="Name0" presStyleCnt="0">
        <dgm:presLayoutVars>
          <dgm:dir/>
          <dgm:resizeHandles val="exact"/>
        </dgm:presLayoutVars>
      </dgm:prSet>
      <dgm:spPr/>
    </dgm:pt>
    <dgm:pt modelId="{BA06B87D-7EF0-438D-A9F0-6572916B05D5}" type="pres">
      <dgm:prSet presAssocID="{4E02A33C-A235-4ED8-9A87-B2626D011930}" presName="composite" presStyleCnt="0"/>
      <dgm:spPr/>
    </dgm:pt>
    <dgm:pt modelId="{798E1C04-43B4-4483-93E2-93DE5E20B1E0}" type="pres">
      <dgm:prSet presAssocID="{4E02A33C-A235-4ED8-9A87-B2626D011930}" presName="rect1" presStyleLbl="trAlignAcc1" presStyleIdx="0" presStyleCnt="10">
        <dgm:presLayoutVars>
          <dgm:bulletEnabled val="1"/>
        </dgm:presLayoutVars>
      </dgm:prSet>
      <dgm:spPr/>
    </dgm:pt>
    <dgm:pt modelId="{C0FF8496-4011-4D74-8D88-926017E7B7F4}" type="pres">
      <dgm:prSet presAssocID="{4E02A33C-A235-4ED8-9A87-B2626D011930}" presName="rect2" presStyleLbl="fgImgPlace1" presStyleIdx="0" presStyleCnt="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Kum Saati 30% ana hat"/>
        </a:ext>
      </dgm:extLst>
    </dgm:pt>
    <dgm:pt modelId="{D491F948-8721-4423-A8BC-0903676E9436}" type="pres">
      <dgm:prSet presAssocID="{9920990B-3DD4-419D-9A61-AE728FC29C85}" presName="sibTrans" presStyleCnt="0"/>
      <dgm:spPr/>
    </dgm:pt>
    <dgm:pt modelId="{3DA26FF6-B2CE-4D67-BDB0-84DC9AC85102}" type="pres">
      <dgm:prSet presAssocID="{081E1ADD-0625-4B3F-B3AC-A093AA5ADC0B}" presName="composite" presStyleCnt="0"/>
      <dgm:spPr/>
    </dgm:pt>
    <dgm:pt modelId="{DEE3C2B4-BEB2-462E-9597-522ED4000B38}" type="pres">
      <dgm:prSet presAssocID="{081E1ADD-0625-4B3F-B3AC-A093AA5ADC0B}" presName="rect1" presStyleLbl="trAlignAcc1" presStyleIdx="1" presStyleCnt="10">
        <dgm:presLayoutVars>
          <dgm:bulletEnabled val="1"/>
        </dgm:presLayoutVars>
      </dgm:prSet>
      <dgm:spPr/>
    </dgm:pt>
    <dgm:pt modelId="{35001B99-8998-4B32-8086-5FF989699A52}" type="pres">
      <dgm:prSet presAssocID="{081E1ADD-0625-4B3F-B3AC-A093AA5ADC0B}" presName="rect2" presStyleLbl="fgImgPlace1" presStyleIdx="1" presStyleCnt="10"/>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Paspas ve kova ana hat"/>
        </a:ext>
      </dgm:extLst>
    </dgm:pt>
    <dgm:pt modelId="{BD964185-E054-40BF-B6A0-8E115BF636A3}" type="pres">
      <dgm:prSet presAssocID="{9B99ABE0-F065-4DC4-8083-4F6254124323}" presName="sibTrans" presStyleCnt="0"/>
      <dgm:spPr/>
    </dgm:pt>
    <dgm:pt modelId="{F9D3D71C-2792-4F3B-96FE-F79C6C4C5C88}" type="pres">
      <dgm:prSet presAssocID="{60F3D6A8-6426-4279-B7AF-8B917999AD80}" presName="composite" presStyleCnt="0"/>
      <dgm:spPr/>
    </dgm:pt>
    <dgm:pt modelId="{C5F19ED2-1306-401B-9DD0-D7DDB73D1A16}" type="pres">
      <dgm:prSet presAssocID="{60F3D6A8-6426-4279-B7AF-8B917999AD80}" presName="rect1" presStyleLbl="trAlignAcc1" presStyleIdx="2" presStyleCnt="10">
        <dgm:presLayoutVars>
          <dgm:bulletEnabled val="1"/>
        </dgm:presLayoutVars>
      </dgm:prSet>
      <dgm:spPr/>
    </dgm:pt>
    <dgm:pt modelId="{C4210190-2FEF-4AF3-AE18-A6AD43786E59}" type="pres">
      <dgm:prSet presAssocID="{60F3D6A8-6426-4279-B7AF-8B917999AD80}" presName="rect2" presStyleLbl="fgImgPlace1" presStyleIdx="2" presStyleCnt="10"/>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Madeni paralar ana hat"/>
        </a:ext>
      </dgm:extLst>
    </dgm:pt>
    <dgm:pt modelId="{9B0D6EE5-E261-4B24-80EA-37409A708B4A}" type="pres">
      <dgm:prSet presAssocID="{DEA8F303-B09D-4A42-A1BC-017C424C3DBC}" presName="sibTrans" presStyleCnt="0"/>
      <dgm:spPr/>
    </dgm:pt>
    <dgm:pt modelId="{14941667-16E5-484F-A0FD-89D60B182685}" type="pres">
      <dgm:prSet presAssocID="{05C78769-7213-4E85-BC86-BAD4334595D0}" presName="composite" presStyleCnt="0"/>
      <dgm:spPr/>
    </dgm:pt>
    <dgm:pt modelId="{9CC63FF4-7630-4ED0-98F3-B14C3C58200F}" type="pres">
      <dgm:prSet presAssocID="{05C78769-7213-4E85-BC86-BAD4334595D0}" presName="rect1" presStyleLbl="trAlignAcc1" presStyleIdx="3" presStyleCnt="10">
        <dgm:presLayoutVars>
          <dgm:bulletEnabled val="1"/>
        </dgm:presLayoutVars>
      </dgm:prSet>
      <dgm:spPr/>
    </dgm:pt>
    <dgm:pt modelId="{ABDDFFEB-8F56-45C8-9D9C-A5350BD1D2B5}" type="pres">
      <dgm:prSet presAssocID="{05C78769-7213-4E85-BC86-BAD4334595D0}" presName="rect2" presStyleLbl="fgImgPlace1" presStyleIdx="3" presStyleCnt="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vrensel erişim düz dolguyla"/>
        </a:ext>
      </dgm:extLst>
    </dgm:pt>
    <dgm:pt modelId="{8298CEA0-6B64-4B35-BDAB-255D3A5F37DF}" type="pres">
      <dgm:prSet presAssocID="{CF207E1A-46FD-4883-9F90-589283DC715A}" presName="sibTrans" presStyleCnt="0"/>
      <dgm:spPr/>
    </dgm:pt>
    <dgm:pt modelId="{571A9C38-25E9-4E95-8F34-C9FE3FA6A453}" type="pres">
      <dgm:prSet presAssocID="{44CBF4FD-441B-4891-857A-52185B8280E0}" presName="composite" presStyleCnt="0"/>
      <dgm:spPr/>
    </dgm:pt>
    <dgm:pt modelId="{1A7EF55C-1553-4675-836F-19D490EA4C06}" type="pres">
      <dgm:prSet presAssocID="{44CBF4FD-441B-4891-857A-52185B8280E0}" presName="rect1" presStyleLbl="trAlignAcc1" presStyleIdx="4" presStyleCnt="10">
        <dgm:presLayoutVars>
          <dgm:bulletEnabled val="1"/>
        </dgm:presLayoutVars>
      </dgm:prSet>
      <dgm:spPr/>
    </dgm:pt>
    <dgm:pt modelId="{B36F3242-17DE-48D5-9E06-5B746731FE70}" type="pres">
      <dgm:prSet presAssocID="{44CBF4FD-441B-4891-857A-52185B8280E0}" presName="rect2" presStyleLbl="fgImgPlace1" presStyleIdx="4"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Eğit ana hat"/>
        </a:ext>
      </dgm:extLst>
    </dgm:pt>
    <dgm:pt modelId="{7C097292-D511-4731-97B2-1C12D494D41B}" type="pres">
      <dgm:prSet presAssocID="{2BE0EF08-4C42-4335-8B7A-88D1231A3EB2}" presName="sibTrans" presStyleCnt="0"/>
      <dgm:spPr/>
    </dgm:pt>
    <dgm:pt modelId="{512E6043-98B4-4DC0-AC24-A6B0666352C6}" type="pres">
      <dgm:prSet presAssocID="{F206567F-A2A0-4F25-9D79-83F58A74AE30}" presName="composite" presStyleCnt="0"/>
      <dgm:spPr/>
    </dgm:pt>
    <dgm:pt modelId="{653A4434-FB0C-4B37-9306-848D0EB6A3FA}" type="pres">
      <dgm:prSet presAssocID="{F206567F-A2A0-4F25-9D79-83F58A74AE30}" presName="rect1" presStyleLbl="trAlignAcc1" presStyleIdx="5" presStyleCnt="10">
        <dgm:presLayoutVars>
          <dgm:bulletEnabled val="1"/>
        </dgm:presLayoutVars>
      </dgm:prSet>
      <dgm:spPr/>
    </dgm:pt>
    <dgm:pt modelId="{65B92C3C-5779-4F8B-835F-9948A6F489E5}" type="pres">
      <dgm:prSet presAssocID="{F206567F-A2A0-4F25-9D79-83F58A74AE30}" presName="rect2" presStyleLbl="fgImgPlace1" presStyleIdx="5" presStyleCnt="1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ir fikri olan kişi ana hat"/>
        </a:ext>
      </dgm:extLst>
    </dgm:pt>
    <dgm:pt modelId="{1AE38E3A-0705-4E00-BAED-C78C7EEE4D00}" type="pres">
      <dgm:prSet presAssocID="{4D70FA8C-2534-48E7-83AC-7F9BB97D4800}" presName="sibTrans" presStyleCnt="0"/>
      <dgm:spPr/>
    </dgm:pt>
    <dgm:pt modelId="{51566F2E-0F74-43F4-9887-3EE3F556F487}" type="pres">
      <dgm:prSet presAssocID="{7793A510-7DE7-499F-81C0-1BBFFBBB8928}" presName="composite" presStyleCnt="0"/>
      <dgm:spPr/>
    </dgm:pt>
    <dgm:pt modelId="{E86EE256-4EB9-42C2-A952-CE0D27036303}" type="pres">
      <dgm:prSet presAssocID="{7793A510-7DE7-499F-81C0-1BBFFBBB8928}" presName="rect1" presStyleLbl="trAlignAcc1" presStyleIdx="6" presStyleCnt="10">
        <dgm:presLayoutVars>
          <dgm:bulletEnabled val="1"/>
        </dgm:presLayoutVars>
      </dgm:prSet>
      <dgm:spPr/>
    </dgm:pt>
    <dgm:pt modelId="{57C2A49C-22B2-4AEE-9868-3D8475BB404D}" type="pres">
      <dgm:prSet presAssocID="{7793A510-7DE7-499F-81C0-1BBFFBBB8928}" presName="rect2" presStyleLbl="fgImgPlace1" presStyleIdx="6"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Yenilenebilir Enerji ana hat"/>
        </a:ext>
      </dgm:extLst>
    </dgm:pt>
    <dgm:pt modelId="{3DC3E70C-B780-4B60-8C8C-0EF206C8E002}" type="pres">
      <dgm:prSet presAssocID="{9BEB91D1-CCBB-4894-8F74-A30FF7E022FE}" presName="sibTrans" presStyleCnt="0"/>
      <dgm:spPr/>
    </dgm:pt>
    <dgm:pt modelId="{266B265F-E060-46C7-928D-B06AD17F43B3}" type="pres">
      <dgm:prSet presAssocID="{02BB93A7-5FFD-4488-88A9-3A6CE60B8B7E}" presName="composite" presStyleCnt="0"/>
      <dgm:spPr/>
    </dgm:pt>
    <dgm:pt modelId="{45EFDA94-F38F-452C-BDA9-B5170ADA9500}" type="pres">
      <dgm:prSet presAssocID="{02BB93A7-5FFD-4488-88A9-3A6CE60B8B7E}" presName="rect1" presStyleLbl="trAlignAcc1" presStyleIdx="7" presStyleCnt="10">
        <dgm:presLayoutVars>
          <dgm:bulletEnabled val="1"/>
        </dgm:presLayoutVars>
      </dgm:prSet>
      <dgm:spPr/>
    </dgm:pt>
    <dgm:pt modelId="{8330EF4D-C24E-41A7-BE2E-3B861C64E1F3}" type="pres">
      <dgm:prSet presAssocID="{02BB93A7-5FFD-4488-88A9-3A6CE60B8B7E}" presName="rect2" presStyleLbl="fgImgPlace1" presStyleIdx="7" presStyleCnt="1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Ayakkabı izleri düz dolguyla"/>
        </a:ext>
      </dgm:extLst>
    </dgm:pt>
    <dgm:pt modelId="{A25D2040-5082-47B0-A9F1-90FA54653FEF}" type="pres">
      <dgm:prSet presAssocID="{9E42BABD-9949-4861-806D-8F4066F28539}" presName="sibTrans" presStyleCnt="0"/>
      <dgm:spPr/>
    </dgm:pt>
    <dgm:pt modelId="{F8F516C4-EDB5-414B-9C34-4CD6209C663F}" type="pres">
      <dgm:prSet presAssocID="{121DAEB9-3BE4-4E1E-B5AF-DDB40AEAB2AE}" presName="composite" presStyleCnt="0"/>
      <dgm:spPr/>
    </dgm:pt>
    <dgm:pt modelId="{84021778-6F27-4C8A-ACC2-727E859837D0}" type="pres">
      <dgm:prSet presAssocID="{121DAEB9-3BE4-4E1E-B5AF-DDB40AEAB2AE}" presName="rect1" presStyleLbl="trAlignAcc1" presStyleIdx="8" presStyleCnt="10">
        <dgm:presLayoutVars>
          <dgm:bulletEnabled val="1"/>
        </dgm:presLayoutVars>
      </dgm:prSet>
      <dgm:spPr/>
    </dgm:pt>
    <dgm:pt modelId="{36828B2A-142F-40F1-B02B-23566B2F0799}" type="pres">
      <dgm:prSet presAssocID="{121DAEB9-3BE4-4E1E-B5AF-DDB40AEAB2AE}" presName="rect2" presStyleLbl="fgImgPlace1" presStyleIdx="8" presStyleCnt="10"/>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Bakım düz dolguyla"/>
        </a:ext>
      </dgm:extLst>
    </dgm:pt>
    <dgm:pt modelId="{B228F9BB-3143-4DFD-BC8D-439F85B3D147}" type="pres">
      <dgm:prSet presAssocID="{99239F4E-1939-47D8-B033-226D3498D6E5}" presName="sibTrans" presStyleCnt="0"/>
      <dgm:spPr/>
    </dgm:pt>
    <dgm:pt modelId="{4B4DFCFF-C85C-4C89-8746-0284D2122941}" type="pres">
      <dgm:prSet presAssocID="{9776B746-802B-4069-AC54-B24289AE4074}" presName="composite" presStyleCnt="0"/>
      <dgm:spPr/>
    </dgm:pt>
    <dgm:pt modelId="{F18939ED-47CE-45B8-A599-43B5A37F8A6A}" type="pres">
      <dgm:prSet presAssocID="{9776B746-802B-4069-AC54-B24289AE4074}" presName="rect1" presStyleLbl="trAlignAcc1" presStyleIdx="9" presStyleCnt="10">
        <dgm:presLayoutVars>
          <dgm:bulletEnabled val="1"/>
        </dgm:presLayoutVars>
      </dgm:prSet>
      <dgm:spPr/>
    </dgm:pt>
    <dgm:pt modelId="{8B2ECC41-3F57-4249-861A-6A22A05C800A}" type="pres">
      <dgm:prSet presAssocID="{9776B746-802B-4069-AC54-B24289AE4074}" presName="rect2" presStyleLbl="fgImgPlace1" presStyleIdx="9" presStyleCnt="10"/>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Yoga düz dolguyla"/>
        </a:ext>
      </dgm:extLst>
    </dgm:pt>
  </dgm:ptLst>
  <dgm:cxnLst>
    <dgm:cxn modelId="{D16F591D-5964-48BC-BC88-8C2794D97A79}" type="presOf" srcId="{7793A510-7DE7-499F-81C0-1BBFFBBB8928}" destId="{E86EE256-4EB9-42C2-A952-CE0D27036303}" srcOrd="0" destOrd="0" presId="urn:microsoft.com/office/officeart/2008/layout/PictureStrips"/>
    <dgm:cxn modelId="{031F5D3C-43E4-49AE-91FD-51B57F1126AD}" srcId="{EB092665-4DE5-474A-A289-D837F34C94CC}" destId="{60F3D6A8-6426-4279-B7AF-8B917999AD80}" srcOrd="2" destOrd="0" parTransId="{E158E2E2-2BB7-4CFC-9539-C3EF21F28C9F}" sibTransId="{DEA8F303-B09D-4A42-A1BC-017C424C3DBC}"/>
    <dgm:cxn modelId="{B8A5D560-E037-4D6B-9336-78F25ACBBB79}" type="presOf" srcId="{081E1ADD-0625-4B3F-B3AC-A093AA5ADC0B}" destId="{DEE3C2B4-BEB2-462E-9597-522ED4000B38}" srcOrd="0" destOrd="0" presId="urn:microsoft.com/office/officeart/2008/layout/PictureStrips"/>
    <dgm:cxn modelId="{DF422466-DBCF-47E8-AF5B-F97C6BF89B55}" type="presOf" srcId="{EB092665-4DE5-474A-A289-D837F34C94CC}" destId="{3DDC271B-717A-4281-9181-ACAFE52C3A2B}" srcOrd="0" destOrd="0" presId="urn:microsoft.com/office/officeart/2008/layout/PictureStrips"/>
    <dgm:cxn modelId="{ECD63B6B-04F3-4972-95CE-8698BA6A9A2A}" srcId="{EB092665-4DE5-474A-A289-D837F34C94CC}" destId="{44CBF4FD-441B-4891-857A-52185B8280E0}" srcOrd="4" destOrd="0" parTransId="{00C1355B-87C9-4155-A267-EBDFEC2DF7F5}" sibTransId="{2BE0EF08-4C42-4335-8B7A-88D1231A3EB2}"/>
    <dgm:cxn modelId="{91B66F6B-8A54-46D8-AC14-07913E0143C8}" type="presOf" srcId="{F206567F-A2A0-4F25-9D79-83F58A74AE30}" destId="{653A4434-FB0C-4B37-9306-848D0EB6A3FA}" srcOrd="0" destOrd="0" presId="urn:microsoft.com/office/officeart/2008/layout/PictureStrips"/>
    <dgm:cxn modelId="{CF3D7D71-F61C-4329-8659-A584E93B3FB7}" srcId="{EB092665-4DE5-474A-A289-D837F34C94CC}" destId="{121DAEB9-3BE4-4E1E-B5AF-DDB40AEAB2AE}" srcOrd="8" destOrd="0" parTransId="{FC8B4FF9-BDFF-456B-A19E-128B14654AD6}" sibTransId="{99239F4E-1939-47D8-B033-226D3498D6E5}"/>
    <dgm:cxn modelId="{7C1BBF73-CD25-4B3A-8D8D-9C1BB95FB4E5}" srcId="{EB092665-4DE5-474A-A289-D837F34C94CC}" destId="{9776B746-802B-4069-AC54-B24289AE4074}" srcOrd="9" destOrd="0" parTransId="{497482A3-CE22-4383-82FD-2D346B85B943}" sibTransId="{2769CEFF-A1E5-4F3F-882A-52A8B653EDFC}"/>
    <dgm:cxn modelId="{7E0AE85A-2EAA-414D-A8AA-D6A9CC5FC985}" type="presOf" srcId="{9776B746-802B-4069-AC54-B24289AE4074}" destId="{F18939ED-47CE-45B8-A599-43B5A37F8A6A}" srcOrd="0" destOrd="0" presId="urn:microsoft.com/office/officeart/2008/layout/PictureStrips"/>
    <dgm:cxn modelId="{3A910FA1-168F-46EC-8545-B1194358E505}" srcId="{EB092665-4DE5-474A-A289-D837F34C94CC}" destId="{F206567F-A2A0-4F25-9D79-83F58A74AE30}" srcOrd="5" destOrd="0" parTransId="{1811C2FC-2E45-4141-BE4B-F7DF1A7E3938}" sibTransId="{4D70FA8C-2534-48E7-83AC-7F9BB97D4800}"/>
    <dgm:cxn modelId="{674479A6-2A89-422E-89D8-F65125BE0582}" srcId="{EB092665-4DE5-474A-A289-D837F34C94CC}" destId="{4E02A33C-A235-4ED8-9A87-B2626D011930}" srcOrd="0" destOrd="0" parTransId="{5D7B57F0-0B85-4979-8FDA-D5FCC34F5A01}" sibTransId="{9920990B-3DD4-419D-9A61-AE728FC29C85}"/>
    <dgm:cxn modelId="{AAFBCEA8-E4AE-4474-85F6-11A11BEBFF24}" type="presOf" srcId="{02BB93A7-5FFD-4488-88A9-3A6CE60B8B7E}" destId="{45EFDA94-F38F-452C-BDA9-B5170ADA9500}" srcOrd="0" destOrd="0" presId="urn:microsoft.com/office/officeart/2008/layout/PictureStrips"/>
    <dgm:cxn modelId="{9691D0B1-0AA3-4DAA-B62C-1F5E6EA218B3}" srcId="{EB092665-4DE5-474A-A289-D837F34C94CC}" destId="{081E1ADD-0625-4B3F-B3AC-A093AA5ADC0B}" srcOrd="1" destOrd="0" parTransId="{C28468A8-C926-4C0A-B67A-20EFCBCD2013}" sibTransId="{9B99ABE0-F065-4DC4-8083-4F6254124323}"/>
    <dgm:cxn modelId="{48D0ADB3-E2C0-470D-AA5E-0580748A0D98}" type="presOf" srcId="{60F3D6A8-6426-4279-B7AF-8B917999AD80}" destId="{C5F19ED2-1306-401B-9DD0-D7DDB73D1A16}" srcOrd="0" destOrd="0" presId="urn:microsoft.com/office/officeart/2008/layout/PictureStrips"/>
    <dgm:cxn modelId="{8B5B5BB7-D57B-47A0-818B-D442A490F420}" type="presOf" srcId="{44CBF4FD-441B-4891-857A-52185B8280E0}" destId="{1A7EF55C-1553-4675-836F-19D490EA4C06}" srcOrd="0" destOrd="0" presId="urn:microsoft.com/office/officeart/2008/layout/PictureStrips"/>
    <dgm:cxn modelId="{3EC978B7-0078-467E-8F7F-09B2B1234504}" type="presOf" srcId="{05C78769-7213-4E85-BC86-BAD4334595D0}" destId="{9CC63FF4-7630-4ED0-98F3-B14C3C58200F}" srcOrd="0" destOrd="0" presId="urn:microsoft.com/office/officeart/2008/layout/PictureStrips"/>
    <dgm:cxn modelId="{33883CBA-F2DB-40B4-A4C2-2FD0AABE1010}" srcId="{EB092665-4DE5-474A-A289-D837F34C94CC}" destId="{7793A510-7DE7-499F-81C0-1BBFFBBB8928}" srcOrd="6" destOrd="0" parTransId="{B53300AC-CEEA-4E2F-9B71-8897878F3294}" sibTransId="{9BEB91D1-CCBB-4894-8F74-A30FF7E022FE}"/>
    <dgm:cxn modelId="{F16888BE-B850-4CE0-9401-64469D884BFD}" srcId="{EB092665-4DE5-474A-A289-D837F34C94CC}" destId="{02BB93A7-5FFD-4488-88A9-3A6CE60B8B7E}" srcOrd="7" destOrd="0" parTransId="{3661EFC1-F6CE-4F6D-AEB7-50CC5CE09ADA}" sibTransId="{9E42BABD-9949-4861-806D-8F4066F28539}"/>
    <dgm:cxn modelId="{31AF37C0-CA12-4BA0-BAE7-05AE4D008874}" type="presOf" srcId="{121DAEB9-3BE4-4E1E-B5AF-DDB40AEAB2AE}" destId="{84021778-6F27-4C8A-ACC2-727E859837D0}" srcOrd="0" destOrd="0" presId="urn:microsoft.com/office/officeart/2008/layout/PictureStrips"/>
    <dgm:cxn modelId="{C236BEEC-00C2-4587-9C94-0030E5D67D49}" type="presOf" srcId="{4E02A33C-A235-4ED8-9A87-B2626D011930}" destId="{798E1C04-43B4-4483-93E2-93DE5E20B1E0}" srcOrd="0" destOrd="0" presId="urn:microsoft.com/office/officeart/2008/layout/PictureStrips"/>
    <dgm:cxn modelId="{2BE1DBFB-552C-40D6-A43F-EB1B2292E570}" srcId="{EB092665-4DE5-474A-A289-D837F34C94CC}" destId="{05C78769-7213-4E85-BC86-BAD4334595D0}" srcOrd="3" destOrd="0" parTransId="{458B0769-101B-4B7A-BBF5-EF5CA7B47970}" sibTransId="{CF207E1A-46FD-4883-9F90-589283DC715A}"/>
    <dgm:cxn modelId="{8D44BC10-0ABD-4AE9-8284-3BC67BD43F45}" type="presParOf" srcId="{3DDC271B-717A-4281-9181-ACAFE52C3A2B}" destId="{BA06B87D-7EF0-438D-A9F0-6572916B05D5}" srcOrd="0" destOrd="0" presId="urn:microsoft.com/office/officeart/2008/layout/PictureStrips"/>
    <dgm:cxn modelId="{C97B95E6-B377-4E0C-A5EB-FDF2E1A0A403}" type="presParOf" srcId="{BA06B87D-7EF0-438D-A9F0-6572916B05D5}" destId="{798E1C04-43B4-4483-93E2-93DE5E20B1E0}" srcOrd="0" destOrd="0" presId="urn:microsoft.com/office/officeart/2008/layout/PictureStrips"/>
    <dgm:cxn modelId="{06530C78-4AD4-4C02-BD58-578B9AC2D035}" type="presParOf" srcId="{BA06B87D-7EF0-438D-A9F0-6572916B05D5}" destId="{C0FF8496-4011-4D74-8D88-926017E7B7F4}" srcOrd="1" destOrd="0" presId="urn:microsoft.com/office/officeart/2008/layout/PictureStrips"/>
    <dgm:cxn modelId="{B9801286-9907-4509-8792-ECCB41A0A257}" type="presParOf" srcId="{3DDC271B-717A-4281-9181-ACAFE52C3A2B}" destId="{D491F948-8721-4423-A8BC-0903676E9436}" srcOrd="1" destOrd="0" presId="urn:microsoft.com/office/officeart/2008/layout/PictureStrips"/>
    <dgm:cxn modelId="{777D6FDD-CC75-4DFD-B23C-A9C9AB09558F}" type="presParOf" srcId="{3DDC271B-717A-4281-9181-ACAFE52C3A2B}" destId="{3DA26FF6-B2CE-4D67-BDB0-84DC9AC85102}" srcOrd="2" destOrd="0" presId="urn:microsoft.com/office/officeart/2008/layout/PictureStrips"/>
    <dgm:cxn modelId="{E342EF37-69CD-4F21-8551-E44C348B2317}" type="presParOf" srcId="{3DA26FF6-B2CE-4D67-BDB0-84DC9AC85102}" destId="{DEE3C2B4-BEB2-462E-9597-522ED4000B38}" srcOrd="0" destOrd="0" presId="urn:microsoft.com/office/officeart/2008/layout/PictureStrips"/>
    <dgm:cxn modelId="{5994CCF7-F136-4B74-8C13-F517D8911AFC}" type="presParOf" srcId="{3DA26FF6-B2CE-4D67-BDB0-84DC9AC85102}" destId="{35001B99-8998-4B32-8086-5FF989699A52}" srcOrd="1" destOrd="0" presId="urn:microsoft.com/office/officeart/2008/layout/PictureStrips"/>
    <dgm:cxn modelId="{2E41A10C-7FF5-446E-AD62-2E95017DDF52}" type="presParOf" srcId="{3DDC271B-717A-4281-9181-ACAFE52C3A2B}" destId="{BD964185-E054-40BF-B6A0-8E115BF636A3}" srcOrd="3" destOrd="0" presId="urn:microsoft.com/office/officeart/2008/layout/PictureStrips"/>
    <dgm:cxn modelId="{1977DE93-B99E-44F4-9BC2-9184571F7EDC}" type="presParOf" srcId="{3DDC271B-717A-4281-9181-ACAFE52C3A2B}" destId="{F9D3D71C-2792-4F3B-96FE-F79C6C4C5C88}" srcOrd="4" destOrd="0" presId="urn:microsoft.com/office/officeart/2008/layout/PictureStrips"/>
    <dgm:cxn modelId="{DF7869A9-3D9D-417C-9B47-3A47FC9A5038}" type="presParOf" srcId="{F9D3D71C-2792-4F3B-96FE-F79C6C4C5C88}" destId="{C5F19ED2-1306-401B-9DD0-D7DDB73D1A16}" srcOrd="0" destOrd="0" presId="urn:microsoft.com/office/officeart/2008/layout/PictureStrips"/>
    <dgm:cxn modelId="{F93EAF12-CEA8-4C25-B736-DAE19B4758A2}" type="presParOf" srcId="{F9D3D71C-2792-4F3B-96FE-F79C6C4C5C88}" destId="{C4210190-2FEF-4AF3-AE18-A6AD43786E59}" srcOrd="1" destOrd="0" presId="urn:microsoft.com/office/officeart/2008/layout/PictureStrips"/>
    <dgm:cxn modelId="{92DDD392-63FD-4235-BD93-C3326E1FFBE2}" type="presParOf" srcId="{3DDC271B-717A-4281-9181-ACAFE52C3A2B}" destId="{9B0D6EE5-E261-4B24-80EA-37409A708B4A}" srcOrd="5" destOrd="0" presId="urn:microsoft.com/office/officeart/2008/layout/PictureStrips"/>
    <dgm:cxn modelId="{09B26815-8DF4-4120-9C25-E8B8745579DE}" type="presParOf" srcId="{3DDC271B-717A-4281-9181-ACAFE52C3A2B}" destId="{14941667-16E5-484F-A0FD-89D60B182685}" srcOrd="6" destOrd="0" presId="urn:microsoft.com/office/officeart/2008/layout/PictureStrips"/>
    <dgm:cxn modelId="{5F233AAD-D77B-4DD1-814F-CF99F823F5D1}" type="presParOf" srcId="{14941667-16E5-484F-A0FD-89D60B182685}" destId="{9CC63FF4-7630-4ED0-98F3-B14C3C58200F}" srcOrd="0" destOrd="0" presId="urn:microsoft.com/office/officeart/2008/layout/PictureStrips"/>
    <dgm:cxn modelId="{CB4B6EA5-E5EC-408D-AF09-595953CBED22}" type="presParOf" srcId="{14941667-16E5-484F-A0FD-89D60B182685}" destId="{ABDDFFEB-8F56-45C8-9D9C-A5350BD1D2B5}" srcOrd="1" destOrd="0" presId="urn:microsoft.com/office/officeart/2008/layout/PictureStrips"/>
    <dgm:cxn modelId="{F77086AF-8F9F-4601-BBB4-E15457AE121D}" type="presParOf" srcId="{3DDC271B-717A-4281-9181-ACAFE52C3A2B}" destId="{8298CEA0-6B64-4B35-BDAB-255D3A5F37DF}" srcOrd="7" destOrd="0" presId="urn:microsoft.com/office/officeart/2008/layout/PictureStrips"/>
    <dgm:cxn modelId="{ACD6D742-0392-4D16-AA9A-A8308C848292}" type="presParOf" srcId="{3DDC271B-717A-4281-9181-ACAFE52C3A2B}" destId="{571A9C38-25E9-4E95-8F34-C9FE3FA6A453}" srcOrd="8" destOrd="0" presId="urn:microsoft.com/office/officeart/2008/layout/PictureStrips"/>
    <dgm:cxn modelId="{4F2D1D1E-0FD5-4BF5-A9AD-E179B22CBCA5}" type="presParOf" srcId="{571A9C38-25E9-4E95-8F34-C9FE3FA6A453}" destId="{1A7EF55C-1553-4675-836F-19D490EA4C06}" srcOrd="0" destOrd="0" presId="urn:microsoft.com/office/officeart/2008/layout/PictureStrips"/>
    <dgm:cxn modelId="{01EC5B66-3160-403B-8A8A-E79F15785756}" type="presParOf" srcId="{571A9C38-25E9-4E95-8F34-C9FE3FA6A453}" destId="{B36F3242-17DE-48D5-9E06-5B746731FE70}" srcOrd="1" destOrd="0" presId="urn:microsoft.com/office/officeart/2008/layout/PictureStrips"/>
    <dgm:cxn modelId="{6FB4AD0C-39B8-4ABD-9B40-7CFA6010C029}" type="presParOf" srcId="{3DDC271B-717A-4281-9181-ACAFE52C3A2B}" destId="{7C097292-D511-4731-97B2-1C12D494D41B}" srcOrd="9" destOrd="0" presId="urn:microsoft.com/office/officeart/2008/layout/PictureStrips"/>
    <dgm:cxn modelId="{DA9977F5-80F3-4EF3-9C1B-581611C09D1C}" type="presParOf" srcId="{3DDC271B-717A-4281-9181-ACAFE52C3A2B}" destId="{512E6043-98B4-4DC0-AC24-A6B0666352C6}" srcOrd="10" destOrd="0" presId="urn:microsoft.com/office/officeart/2008/layout/PictureStrips"/>
    <dgm:cxn modelId="{DE0AB90E-57E2-4EE2-9565-DC5D6C412E88}" type="presParOf" srcId="{512E6043-98B4-4DC0-AC24-A6B0666352C6}" destId="{653A4434-FB0C-4B37-9306-848D0EB6A3FA}" srcOrd="0" destOrd="0" presId="urn:microsoft.com/office/officeart/2008/layout/PictureStrips"/>
    <dgm:cxn modelId="{6373561B-4B0A-4706-88B2-617F1F714789}" type="presParOf" srcId="{512E6043-98B4-4DC0-AC24-A6B0666352C6}" destId="{65B92C3C-5779-4F8B-835F-9948A6F489E5}" srcOrd="1" destOrd="0" presId="urn:microsoft.com/office/officeart/2008/layout/PictureStrips"/>
    <dgm:cxn modelId="{DA76BFF0-CC7B-4621-8E33-C7CDA26C0586}" type="presParOf" srcId="{3DDC271B-717A-4281-9181-ACAFE52C3A2B}" destId="{1AE38E3A-0705-4E00-BAED-C78C7EEE4D00}" srcOrd="11" destOrd="0" presId="urn:microsoft.com/office/officeart/2008/layout/PictureStrips"/>
    <dgm:cxn modelId="{AC3179E7-A1C7-404C-9172-DE0F8530CBDE}" type="presParOf" srcId="{3DDC271B-717A-4281-9181-ACAFE52C3A2B}" destId="{51566F2E-0F74-43F4-9887-3EE3F556F487}" srcOrd="12" destOrd="0" presId="urn:microsoft.com/office/officeart/2008/layout/PictureStrips"/>
    <dgm:cxn modelId="{E7B29C93-806A-4133-8D8E-50F275282306}" type="presParOf" srcId="{51566F2E-0F74-43F4-9887-3EE3F556F487}" destId="{E86EE256-4EB9-42C2-A952-CE0D27036303}" srcOrd="0" destOrd="0" presId="urn:microsoft.com/office/officeart/2008/layout/PictureStrips"/>
    <dgm:cxn modelId="{C293A9C4-9E17-429F-A967-511A2D9F762A}" type="presParOf" srcId="{51566F2E-0F74-43F4-9887-3EE3F556F487}" destId="{57C2A49C-22B2-4AEE-9868-3D8475BB404D}" srcOrd="1" destOrd="0" presId="urn:microsoft.com/office/officeart/2008/layout/PictureStrips"/>
    <dgm:cxn modelId="{A4C5BA25-C5D7-4895-B01F-88912DCC389E}" type="presParOf" srcId="{3DDC271B-717A-4281-9181-ACAFE52C3A2B}" destId="{3DC3E70C-B780-4B60-8C8C-0EF206C8E002}" srcOrd="13" destOrd="0" presId="urn:microsoft.com/office/officeart/2008/layout/PictureStrips"/>
    <dgm:cxn modelId="{93049527-CCB2-4921-9EEF-50F5B0E7E093}" type="presParOf" srcId="{3DDC271B-717A-4281-9181-ACAFE52C3A2B}" destId="{266B265F-E060-46C7-928D-B06AD17F43B3}" srcOrd="14" destOrd="0" presId="urn:microsoft.com/office/officeart/2008/layout/PictureStrips"/>
    <dgm:cxn modelId="{B1E857E5-FB2F-41C8-8592-F0AD0215AC6C}" type="presParOf" srcId="{266B265F-E060-46C7-928D-B06AD17F43B3}" destId="{45EFDA94-F38F-452C-BDA9-B5170ADA9500}" srcOrd="0" destOrd="0" presId="urn:microsoft.com/office/officeart/2008/layout/PictureStrips"/>
    <dgm:cxn modelId="{71545436-7F9A-41D0-9C62-F7E919E61FAB}" type="presParOf" srcId="{266B265F-E060-46C7-928D-B06AD17F43B3}" destId="{8330EF4D-C24E-41A7-BE2E-3B861C64E1F3}" srcOrd="1" destOrd="0" presId="urn:microsoft.com/office/officeart/2008/layout/PictureStrips"/>
    <dgm:cxn modelId="{F64C4FA8-EEC6-4D77-BB7B-723B815D813B}" type="presParOf" srcId="{3DDC271B-717A-4281-9181-ACAFE52C3A2B}" destId="{A25D2040-5082-47B0-A9F1-90FA54653FEF}" srcOrd="15" destOrd="0" presId="urn:microsoft.com/office/officeart/2008/layout/PictureStrips"/>
    <dgm:cxn modelId="{6350367C-63CD-4AB2-8C25-BE4B3F8D60F0}" type="presParOf" srcId="{3DDC271B-717A-4281-9181-ACAFE52C3A2B}" destId="{F8F516C4-EDB5-414B-9C34-4CD6209C663F}" srcOrd="16" destOrd="0" presId="urn:microsoft.com/office/officeart/2008/layout/PictureStrips"/>
    <dgm:cxn modelId="{C84FDD78-11AC-4F1C-8E0F-0DF97540D115}" type="presParOf" srcId="{F8F516C4-EDB5-414B-9C34-4CD6209C663F}" destId="{84021778-6F27-4C8A-ACC2-727E859837D0}" srcOrd="0" destOrd="0" presId="urn:microsoft.com/office/officeart/2008/layout/PictureStrips"/>
    <dgm:cxn modelId="{24C197D9-246A-4C93-B28D-D9C59E0106EC}" type="presParOf" srcId="{F8F516C4-EDB5-414B-9C34-4CD6209C663F}" destId="{36828B2A-142F-40F1-B02B-23566B2F0799}" srcOrd="1" destOrd="0" presId="urn:microsoft.com/office/officeart/2008/layout/PictureStrips"/>
    <dgm:cxn modelId="{6570453D-F7C1-4A1B-83C2-201CD3270AF7}" type="presParOf" srcId="{3DDC271B-717A-4281-9181-ACAFE52C3A2B}" destId="{B228F9BB-3143-4DFD-BC8D-439F85B3D147}" srcOrd="17" destOrd="0" presId="urn:microsoft.com/office/officeart/2008/layout/PictureStrips"/>
    <dgm:cxn modelId="{35084F46-3D68-4DE4-83B8-6BFE1D6D934E}" type="presParOf" srcId="{3DDC271B-717A-4281-9181-ACAFE52C3A2B}" destId="{4B4DFCFF-C85C-4C89-8746-0284D2122941}" srcOrd="18" destOrd="0" presId="urn:microsoft.com/office/officeart/2008/layout/PictureStrips"/>
    <dgm:cxn modelId="{AC71FA27-A729-4284-9014-95771F911692}" type="presParOf" srcId="{4B4DFCFF-C85C-4C89-8746-0284D2122941}" destId="{F18939ED-47CE-45B8-A599-43B5A37F8A6A}" srcOrd="0" destOrd="0" presId="urn:microsoft.com/office/officeart/2008/layout/PictureStrips"/>
    <dgm:cxn modelId="{C3D09DF7-21B3-47AA-AAC7-B061E5696032}" type="presParOf" srcId="{4B4DFCFF-C85C-4C89-8746-0284D2122941}" destId="{8B2ECC41-3F57-4249-861A-6A22A05C800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92665-4DE5-474A-A289-D837F34C94CC}" type="doc">
      <dgm:prSet loTypeId="urn:microsoft.com/office/officeart/2008/layout/PictureStrips" loCatId="list" qsTypeId="urn:microsoft.com/office/officeart/2005/8/quickstyle/simple4" qsCatId="simple" csTypeId="urn:microsoft.com/office/officeart/2005/8/colors/colorful5" csCatId="colorful" phldr="1"/>
      <dgm:spPr/>
    </dgm:pt>
    <dgm:pt modelId="{4E02A33C-A235-4ED8-9A87-B2626D011930}">
      <dgm:prSet phldrT="[Metin]" custT="1"/>
      <dgm:spPr/>
      <dgm:t>
        <a:bodyPr/>
        <a:lstStyle/>
        <a:p>
          <a:r>
            <a:rPr lang="en-GB" sz="1800" dirty="0" err="1"/>
            <a:t>Yolcular</a:t>
          </a:r>
          <a:r>
            <a:rPr lang="en-GB" sz="1800" dirty="0"/>
            <a:t> (Son </a:t>
          </a:r>
          <a:r>
            <a:rPr lang="en-GB" sz="1800" dirty="0" err="1"/>
            <a:t>Kullanıcılar</a:t>
          </a:r>
          <a:r>
            <a:rPr lang="en-GB" sz="1800" dirty="0"/>
            <a:t>)</a:t>
          </a:r>
          <a:endParaRPr lang="en-GB" sz="1800" dirty="0">
            <a:latin typeface="+mj-lt"/>
          </a:endParaRPr>
        </a:p>
      </dgm:t>
    </dgm:pt>
    <dgm:pt modelId="{5D7B57F0-0B85-4979-8FDA-D5FCC34F5A01}" type="parTrans" cxnId="{674479A6-2A89-422E-89D8-F65125BE0582}">
      <dgm:prSet/>
      <dgm:spPr/>
      <dgm:t>
        <a:bodyPr/>
        <a:lstStyle/>
        <a:p>
          <a:endParaRPr lang="en-GB" sz="4000">
            <a:latin typeface="+mj-lt"/>
          </a:endParaRPr>
        </a:p>
      </dgm:t>
    </dgm:pt>
    <dgm:pt modelId="{9920990B-3DD4-419D-9A61-AE728FC29C85}" type="sibTrans" cxnId="{674479A6-2A89-422E-89D8-F65125BE0582}">
      <dgm:prSet/>
      <dgm:spPr/>
      <dgm:t>
        <a:bodyPr/>
        <a:lstStyle/>
        <a:p>
          <a:endParaRPr lang="en-GB" sz="4000">
            <a:latin typeface="+mj-lt"/>
          </a:endParaRPr>
        </a:p>
      </dgm:t>
    </dgm:pt>
    <dgm:pt modelId="{B2DAA482-C971-423B-A946-E342A75B45D3}">
      <dgm:prSet/>
      <dgm:spPr/>
      <dgm:t>
        <a:bodyPr/>
        <a:lstStyle/>
        <a:p>
          <a:r>
            <a:rPr lang="en-GB" dirty="0"/>
            <a:t>Çağrı </a:t>
          </a:r>
          <a:r>
            <a:rPr lang="en-GB" dirty="0" err="1"/>
            <a:t>Merkezi</a:t>
          </a:r>
          <a:r>
            <a:rPr lang="en-GB" dirty="0"/>
            <a:t>:</a:t>
          </a:r>
          <a:endParaRPr lang="tr-TR" dirty="0"/>
        </a:p>
      </dgm:t>
    </dgm:pt>
    <dgm:pt modelId="{EECB805A-CD7B-480C-8B12-A7542BCDCD2C}" type="parTrans" cxnId="{4D1B6BA9-7B93-4FD4-9C43-6E9ABCADD557}">
      <dgm:prSet/>
      <dgm:spPr/>
      <dgm:t>
        <a:bodyPr/>
        <a:lstStyle/>
        <a:p>
          <a:endParaRPr lang="en-GB"/>
        </a:p>
      </dgm:t>
    </dgm:pt>
    <dgm:pt modelId="{E204975A-E0AD-4494-A3CE-6BCF425ADED7}" type="sibTrans" cxnId="{4D1B6BA9-7B93-4FD4-9C43-6E9ABCADD557}">
      <dgm:prSet/>
      <dgm:spPr/>
      <dgm:t>
        <a:bodyPr/>
        <a:lstStyle/>
        <a:p>
          <a:endParaRPr lang="en-GB"/>
        </a:p>
      </dgm:t>
    </dgm:pt>
    <dgm:pt modelId="{B5E274BA-3780-4E04-BC16-F9B4A2467FA3}">
      <dgm:prSet/>
      <dgm:spPr/>
      <dgm:t>
        <a:bodyPr/>
        <a:lstStyle/>
        <a:p>
          <a:r>
            <a:rPr lang="en-GB" dirty="0"/>
            <a:t>Kalite </a:t>
          </a:r>
          <a:r>
            <a:rPr lang="en-GB" dirty="0" err="1"/>
            <a:t>ve</a:t>
          </a:r>
          <a:r>
            <a:rPr lang="en-GB" dirty="0"/>
            <a:t> </a:t>
          </a:r>
          <a:r>
            <a:rPr lang="en-GB" dirty="0" err="1"/>
            <a:t>Sürdürülebilirlik</a:t>
          </a:r>
          <a:r>
            <a:rPr lang="en-GB" dirty="0"/>
            <a:t> </a:t>
          </a:r>
          <a:r>
            <a:rPr lang="en-GB" dirty="0" err="1"/>
            <a:t>Birimi</a:t>
          </a:r>
          <a:endParaRPr lang="en-GB" dirty="0"/>
        </a:p>
      </dgm:t>
    </dgm:pt>
    <dgm:pt modelId="{944D38B9-2FDB-4867-88A3-5623C8842F65}" type="parTrans" cxnId="{7CC543F4-35BE-4D41-9AE3-5347F94F801C}">
      <dgm:prSet/>
      <dgm:spPr/>
      <dgm:t>
        <a:bodyPr/>
        <a:lstStyle/>
        <a:p>
          <a:endParaRPr lang="en-GB"/>
        </a:p>
      </dgm:t>
    </dgm:pt>
    <dgm:pt modelId="{33132626-5846-4C43-8E55-3384B0629514}" type="sibTrans" cxnId="{7CC543F4-35BE-4D41-9AE3-5347F94F801C}">
      <dgm:prSet/>
      <dgm:spPr/>
      <dgm:t>
        <a:bodyPr/>
        <a:lstStyle/>
        <a:p>
          <a:endParaRPr lang="en-GB"/>
        </a:p>
      </dgm:t>
    </dgm:pt>
    <dgm:pt modelId="{2D7BC26D-898F-48E8-ABDE-BF211DD903AC}">
      <dgm:prSet/>
      <dgm:spPr/>
      <dgm:t>
        <a:bodyPr/>
        <a:lstStyle/>
        <a:p>
          <a:r>
            <a:rPr lang="en-GB" dirty="0" err="1"/>
            <a:t>Şehir</a:t>
          </a:r>
          <a:r>
            <a:rPr lang="en-GB" dirty="0"/>
            <a:t> </a:t>
          </a:r>
          <a:r>
            <a:rPr lang="en-GB" dirty="0" err="1"/>
            <a:t>ve</a:t>
          </a:r>
          <a:r>
            <a:rPr lang="en-GB" dirty="0"/>
            <a:t> </a:t>
          </a:r>
          <a:r>
            <a:rPr lang="en-GB" dirty="0" err="1"/>
            <a:t>Yerel</a:t>
          </a:r>
          <a:r>
            <a:rPr lang="en-GB" dirty="0"/>
            <a:t> </a:t>
          </a:r>
          <a:r>
            <a:rPr lang="en-GB" dirty="0" err="1"/>
            <a:t>Yönetimler</a:t>
          </a:r>
          <a:endParaRPr lang="en-GB" dirty="0"/>
        </a:p>
      </dgm:t>
    </dgm:pt>
    <dgm:pt modelId="{2AAF32FD-DCAA-4EEB-959E-2C83F32563B9}" type="parTrans" cxnId="{51B12805-FDBC-413D-AA68-120B90A6E41E}">
      <dgm:prSet/>
      <dgm:spPr/>
      <dgm:t>
        <a:bodyPr/>
        <a:lstStyle/>
        <a:p>
          <a:endParaRPr lang="en-GB"/>
        </a:p>
      </dgm:t>
    </dgm:pt>
    <dgm:pt modelId="{E23F9585-C048-4372-B33A-702CB81829C8}" type="sibTrans" cxnId="{51B12805-FDBC-413D-AA68-120B90A6E41E}">
      <dgm:prSet/>
      <dgm:spPr/>
      <dgm:t>
        <a:bodyPr/>
        <a:lstStyle/>
        <a:p>
          <a:endParaRPr lang="en-GB"/>
        </a:p>
      </dgm:t>
    </dgm:pt>
    <dgm:pt modelId="{A3745564-E766-48BB-939C-A59D59E3020D}">
      <dgm:prSet/>
      <dgm:spPr/>
      <dgm:t>
        <a:bodyPr/>
        <a:lstStyle/>
        <a:p>
          <a:r>
            <a:rPr lang="en-GB" dirty="0"/>
            <a:t>Sürücüler:</a:t>
          </a:r>
        </a:p>
      </dgm:t>
    </dgm:pt>
    <dgm:pt modelId="{8E361691-B641-4E98-9AAE-10C0EF70A8F9}" type="parTrans" cxnId="{4CD6F606-9043-483D-84E2-7FBFDB9F4847}">
      <dgm:prSet/>
      <dgm:spPr/>
      <dgm:t>
        <a:bodyPr/>
        <a:lstStyle/>
        <a:p>
          <a:endParaRPr lang="en-GB"/>
        </a:p>
      </dgm:t>
    </dgm:pt>
    <dgm:pt modelId="{1382DDF1-D706-4220-8476-816C1BF68190}" type="sibTrans" cxnId="{4CD6F606-9043-483D-84E2-7FBFDB9F4847}">
      <dgm:prSet/>
      <dgm:spPr/>
      <dgm:t>
        <a:bodyPr/>
        <a:lstStyle/>
        <a:p>
          <a:endParaRPr lang="en-GB"/>
        </a:p>
      </dgm:t>
    </dgm:pt>
    <dgm:pt modelId="{119893E2-057E-4AD1-9A0F-9670408B74CE}">
      <dgm:prSet/>
      <dgm:spPr/>
      <dgm:t>
        <a:bodyPr/>
        <a:lstStyle/>
        <a:p>
          <a:r>
            <a:rPr lang="en-GB" dirty="0"/>
            <a:t>Medya </a:t>
          </a:r>
          <a:r>
            <a:rPr lang="en-GB" dirty="0" err="1"/>
            <a:t>ve</a:t>
          </a:r>
          <a:r>
            <a:rPr lang="en-GB" dirty="0"/>
            <a:t> </a:t>
          </a:r>
          <a:r>
            <a:rPr lang="en-GB" dirty="0" err="1"/>
            <a:t>Halkla</a:t>
          </a:r>
          <a:r>
            <a:rPr lang="en-GB" dirty="0"/>
            <a:t> </a:t>
          </a:r>
          <a:r>
            <a:rPr lang="en-GB" dirty="0" err="1"/>
            <a:t>İlişkiler</a:t>
          </a:r>
          <a:r>
            <a:rPr lang="en-GB" dirty="0"/>
            <a:t> </a:t>
          </a:r>
          <a:r>
            <a:rPr lang="en-GB" dirty="0" err="1"/>
            <a:t>Kuruluşları</a:t>
          </a:r>
          <a:endParaRPr lang="en-GB" dirty="0"/>
        </a:p>
      </dgm:t>
    </dgm:pt>
    <dgm:pt modelId="{A6FB192A-DCC3-45E1-8F49-96142C9508A2}" type="parTrans" cxnId="{72E4F4B7-E2E9-4B1F-9455-25B521F20E69}">
      <dgm:prSet/>
      <dgm:spPr/>
      <dgm:t>
        <a:bodyPr/>
        <a:lstStyle/>
        <a:p>
          <a:endParaRPr lang="en-GB"/>
        </a:p>
      </dgm:t>
    </dgm:pt>
    <dgm:pt modelId="{17AF0064-0E4C-4B96-8E7D-304C7178238F}" type="sibTrans" cxnId="{72E4F4B7-E2E9-4B1F-9455-25B521F20E69}">
      <dgm:prSet/>
      <dgm:spPr/>
      <dgm:t>
        <a:bodyPr/>
        <a:lstStyle/>
        <a:p>
          <a:endParaRPr lang="en-GB"/>
        </a:p>
      </dgm:t>
    </dgm:pt>
    <dgm:pt modelId="{BDB26C2D-08F2-4860-85F0-22D90982E837}">
      <dgm:prSet/>
      <dgm:spPr/>
      <dgm:t>
        <a:bodyPr/>
        <a:lstStyle/>
        <a:p>
          <a:r>
            <a:rPr lang="en-GB" dirty="0"/>
            <a:t>Yolcu </a:t>
          </a:r>
          <a:r>
            <a:rPr lang="en-GB" dirty="0" err="1"/>
            <a:t>Dernekleri</a:t>
          </a:r>
          <a:endParaRPr lang="tr-TR" dirty="0"/>
        </a:p>
      </dgm:t>
    </dgm:pt>
    <dgm:pt modelId="{758556A0-6F2C-48F9-86E3-7A2004CEFFAD}" type="parTrans" cxnId="{22742564-CCBA-4117-94CF-445D45955745}">
      <dgm:prSet/>
      <dgm:spPr/>
      <dgm:t>
        <a:bodyPr/>
        <a:lstStyle/>
        <a:p>
          <a:endParaRPr lang="en-GB"/>
        </a:p>
      </dgm:t>
    </dgm:pt>
    <dgm:pt modelId="{F100C840-A39D-419C-B6E2-8D83E9C79D24}" type="sibTrans" cxnId="{22742564-CCBA-4117-94CF-445D45955745}">
      <dgm:prSet/>
      <dgm:spPr/>
      <dgm:t>
        <a:bodyPr/>
        <a:lstStyle/>
        <a:p>
          <a:endParaRPr lang="en-GB"/>
        </a:p>
      </dgm:t>
    </dgm:pt>
    <dgm:pt modelId="{FEBAFD97-C5D3-4FE6-83CC-914A1E2BABE9}">
      <dgm:prSet/>
      <dgm:spPr/>
      <dgm:t>
        <a:bodyPr/>
        <a:lstStyle/>
        <a:p>
          <a:r>
            <a:rPr lang="en-GB" dirty="0" err="1"/>
            <a:t>Toplu</a:t>
          </a:r>
          <a:r>
            <a:rPr lang="en-GB" dirty="0"/>
            <a:t> </a:t>
          </a:r>
          <a:r>
            <a:rPr lang="en-GB" dirty="0" err="1"/>
            <a:t>Taşıma</a:t>
          </a:r>
          <a:r>
            <a:rPr lang="en-GB" dirty="0"/>
            <a:t> </a:t>
          </a:r>
          <a:r>
            <a:rPr lang="en-GB" dirty="0" err="1"/>
            <a:t>Operatörleri</a:t>
          </a:r>
          <a:endParaRPr lang="tr-TR" dirty="0"/>
        </a:p>
      </dgm:t>
    </dgm:pt>
    <dgm:pt modelId="{DAF1EEDD-6E83-444A-9D87-52EF5AC4F0CC}" type="parTrans" cxnId="{DF7597F8-2A00-47B8-9EE6-44EBDD8BBD9B}">
      <dgm:prSet/>
      <dgm:spPr/>
      <dgm:t>
        <a:bodyPr/>
        <a:lstStyle/>
        <a:p>
          <a:endParaRPr lang="en-GB"/>
        </a:p>
      </dgm:t>
    </dgm:pt>
    <dgm:pt modelId="{790AF5B2-3676-4B5A-9103-BB07C9047B7A}" type="sibTrans" cxnId="{DF7597F8-2A00-47B8-9EE6-44EBDD8BBD9B}">
      <dgm:prSet/>
      <dgm:spPr/>
      <dgm:t>
        <a:bodyPr/>
        <a:lstStyle/>
        <a:p>
          <a:endParaRPr lang="en-GB"/>
        </a:p>
      </dgm:t>
    </dgm:pt>
    <dgm:pt modelId="{969DAD92-392A-4A22-8BEF-AD8BD8CC0D85}">
      <dgm:prSet/>
      <dgm:spPr/>
      <dgm:t>
        <a:bodyPr/>
        <a:lstStyle/>
        <a:p>
          <a:r>
            <a:rPr lang="en-GB" dirty="0" err="1"/>
            <a:t>Çevre</a:t>
          </a:r>
          <a:r>
            <a:rPr lang="en-GB" dirty="0"/>
            <a:t> </a:t>
          </a:r>
          <a:r>
            <a:rPr lang="en-GB" dirty="0" err="1"/>
            <a:t>ve</a:t>
          </a:r>
          <a:r>
            <a:rPr lang="en-GB" dirty="0"/>
            <a:t> </a:t>
          </a:r>
          <a:r>
            <a:rPr lang="en-GB" dirty="0" err="1"/>
            <a:t>Sürdürülebilirlik</a:t>
          </a:r>
          <a:r>
            <a:rPr lang="en-GB" dirty="0"/>
            <a:t> </a:t>
          </a:r>
          <a:r>
            <a:rPr lang="en-GB" dirty="0" err="1"/>
            <a:t>Kuruluşları</a:t>
          </a:r>
          <a:endParaRPr lang="en-GB" dirty="0"/>
        </a:p>
      </dgm:t>
    </dgm:pt>
    <dgm:pt modelId="{783AB666-ADF2-4327-A668-B99400EF2736}" type="parTrans" cxnId="{DE1F8220-5819-4792-A6A7-7746E9B3BF05}">
      <dgm:prSet/>
      <dgm:spPr/>
      <dgm:t>
        <a:bodyPr/>
        <a:lstStyle/>
        <a:p>
          <a:endParaRPr lang="en-GB"/>
        </a:p>
      </dgm:t>
    </dgm:pt>
    <dgm:pt modelId="{D935E4B1-F352-4591-AF0D-A2D19CAA9768}" type="sibTrans" cxnId="{DE1F8220-5819-4792-A6A7-7746E9B3BF05}">
      <dgm:prSet/>
      <dgm:spPr/>
      <dgm:t>
        <a:bodyPr/>
        <a:lstStyle/>
        <a:p>
          <a:endParaRPr lang="en-GB"/>
        </a:p>
      </dgm:t>
    </dgm:pt>
    <dgm:pt modelId="{3DDC271B-717A-4281-9181-ACAFE52C3A2B}" type="pres">
      <dgm:prSet presAssocID="{EB092665-4DE5-474A-A289-D837F34C94CC}" presName="Name0" presStyleCnt="0">
        <dgm:presLayoutVars>
          <dgm:dir/>
          <dgm:resizeHandles val="exact"/>
        </dgm:presLayoutVars>
      </dgm:prSet>
      <dgm:spPr/>
    </dgm:pt>
    <dgm:pt modelId="{BA06B87D-7EF0-438D-A9F0-6572916B05D5}" type="pres">
      <dgm:prSet presAssocID="{4E02A33C-A235-4ED8-9A87-B2626D011930}" presName="composite" presStyleCnt="0"/>
      <dgm:spPr/>
    </dgm:pt>
    <dgm:pt modelId="{798E1C04-43B4-4483-93E2-93DE5E20B1E0}" type="pres">
      <dgm:prSet presAssocID="{4E02A33C-A235-4ED8-9A87-B2626D011930}" presName="rect1" presStyleLbl="trAlignAcc1" presStyleIdx="0" presStyleCnt="9">
        <dgm:presLayoutVars>
          <dgm:bulletEnabled val="1"/>
        </dgm:presLayoutVars>
      </dgm:prSet>
      <dgm:spPr/>
    </dgm:pt>
    <dgm:pt modelId="{C0FF8496-4011-4D74-8D88-926017E7B7F4}" type="pres">
      <dgm:prSet presAssocID="{4E02A33C-A235-4ED8-9A87-B2626D011930}" presName="rect2" presStyleLbl="fgImgPlace1" presStyleIdx="0" presStyleCnt="9"/>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Grup ana hat"/>
        </a:ext>
      </dgm:extLst>
    </dgm:pt>
    <dgm:pt modelId="{D491F948-8721-4423-A8BC-0903676E9436}" type="pres">
      <dgm:prSet presAssocID="{9920990B-3DD4-419D-9A61-AE728FC29C85}" presName="sibTrans" presStyleCnt="0"/>
      <dgm:spPr/>
    </dgm:pt>
    <dgm:pt modelId="{E5EE6AB2-1DE6-4364-A326-D8033786862B}" type="pres">
      <dgm:prSet presAssocID="{B2DAA482-C971-423B-A946-E342A75B45D3}" presName="composite" presStyleCnt="0"/>
      <dgm:spPr/>
    </dgm:pt>
    <dgm:pt modelId="{0AD2605D-59F5-401F-B58C-C53A2049940E}" type="pres">
      <dgm:prSet presAssocID="{B2DAA482-C971-423B-A946-E342A75B45D3}" presName="rect1" presStyleLbl="trAlignAcc1" presStyleIdx="1" presStyleCnt="9">
        <dgm:presLayoutVars>
          <dgm:bulletEnabled val="1"/>
        </dgm:presLayoutVars>
      </dgm:prSet>
      <dgm:spPr/>
    </dgm:pt>
    <dgm:pt modelId="{144F44C2-A84B-4547-BF45-2DE961616748}" type="pres">
      <dgm:prSet presAssocID="{B2DAA482-C971-423B-A946-E342A75B45D3}" presName="rect2" presStyleLbl="fgImgPlace1" presStyleIdx="1" presStyleCnt="9"/>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Çağrı merkezi ana hat"/>
        </a:ext>
      </dgm:extLst>
    </dgm:pt>
    <dgm:pt modelId="{95677F66-D433-41AA-AAAD-EDB3A52DCEA9}" type="pres">
      <dgm:prSet presAssocID="{E204975A-E0AD-4494-A3CE-6BCF425ADED7}" presName="sibTrans" presStyleCnt="0"/>
      <dgm:spPr/>
    </dgm:pt>
    <dgm:pt modelId="{120CDDBA-99EF-480F-B73F-33916D20BA32}" type="pres">
      <dgm:prSet presAssocID="{B5E274BA-3780-4E04-BC16-F9B4A2467FA3}" presName="composite" presStyleCnt="0"/>
      <dgm:spPr/>
    </dgm:pt>
    <dgm:pt modelId="{1D989EE7-2A65-450B-A55C-9611262D6F9E}" type="pres">
      <dgm:prSet presAssocID="{B5E274BA-3780-4E04-BC16-F9B4A2467FA3}" presName="rect1" presStyleLbl="trAlignAcc1" presStyleIdx="2" presStyleCnt="9">
        <dgm:presLayoutVars>
          <dgm:bulletEnabled val="1"/>
        </dgm:presLayoutVars>
      </dgm:prSet>
      <dgm:spPr/>
    </dgm:pt>
    <dgm:pt modelId="{32F87E27-479D-4A14-9EE9-9B5976FFAFEF}" type="pres">
      <dgm:prSet presAssocID="{B5E274BA-3780-4E04-BC16-F9B4A2467FA3}" presName="rect2" presStyleLbl="fgImgPlace1" presStyleIdx="2" presStyleCnt="9"/>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Pano işaretli ana hat"/>
        </a:ext>
      </dgm:extLst>
    </dgm:pt>
    <dgm:pt modelId="{8C8F6F28-6D63-417A-A994-C32C527E2C43}" type="pres">
      <dgm:prSet presAssocID="{33132626-5846-4C43-8E55-3384B0629514}" presName="sibTrans" presStyleCnt="0"/>
      <dgm:spPr/>
    </dgm:pt>
    <dgm:pt modelId="{00ECA582-48E1-4936-AE3D-DECE5B840BD7}" type="pres">
      <dgm:prSet presAssocID="{2D7BC26D-898F-48E8-ABDE-BF211DD903AC}" presName="composite" presStyleCnt="0"/>
      <dgm:spPr/>
    </dgm:pt>
    <dgm:pt modelId="{3A1B4B53-1C15-4B2F-90BD-B0CBC6727303}" type="pres">
      <dgm:prSet presAssocID="{2D7BC26D-898F-48E8-ABDE-BF211DD903AC}" presName="rect1" presStyleLbl="trAlignAcc1" presStyleIdx="3" presStyleCnt="9">
        <dgm:presLayoutVars>
          <dgm:bulletEnabled val="1"/>
        </dgm:presLayoutVars>
      </dgm:prSet>
      <dgm:spPr/>
    </dgm:pt>
    <dgm:pt modelId="{F704F0BC-008F-4247-9399-14C959874958}" type="pres">
      <dgm:prSet presAssocID="{2D7BC26D-898F-48E8-ABDE-BF211DD903AC}" presName="rect2" presStyleLbl="fgImgPlace1" presStyleIdx="3" presStyleCnt="9"/>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ir grup insan  ana hat"/>
        </a:ext>
      </dgm:extLst>
    </dgm:pt>
    <dgm:pt modelId="{8B46AF24-CED4-465A-8E60-08FF48590EF2}" type="pres">
      <dgm:prSet presAssocID="{E23F9585-C048-4372-B33A-702CB81829C8}" presName="sibTrans" presStyleCnt="0"/>
      <dgm:spPr/>
    </dgm:pt>
    <dgm:pt modelId="{7982A392-CD38-4F83-8D38-08AB3D3336A4}" type="pres">
      <dgm:prSet presAssocID="{A3745564-E766-48BB-939C-A59D59E3020D}" presName="composite" presStyleCnt="0"/>
      <dgm:spPr/>
    </dgm:pt>
    <dgm:pt modelId="{67F45E4E-22E6-45A4-8718-4C8B5846F11B}" type="pres">
      <dgm:prSet presAssocID="{A3745564-E766-48BB-939C-A59D59E3020D}" presName="rect1" presStyleLbl="trAlignAcc1" presStyleIdx="4" presStyleCnt="9">
        <dgm:presLayoutVars>
          <dgm:bulletEnabled val="1"/>
        </dgm:presLayoutVars>
      </dgm:prSet>
      <dgm:spPr/>
    </dgm:pt>
    <dgm:pt modelId="{E4D0C84B-5139-4EAB-ABB9-7F5A620A720F}" type="pres">
      <dgm:prSet presAssocID="{A3745564-E766-48BB-939C-A59D59E3020D}" presName="rect2" presStyleLbl="fgImgPlace1" presStyleIdx="4" presStyleCnt="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Kaptan dişi ana hat"/>
        </a:ext>
      </dgm:extLst>
    </dgm:pt>
    <dgm:pt modelId="{FCB3329E-9D09-45D1-BA68-3DE4D033DF8B}" type="pres">
      <dgm:prSet presAssocID="{1382DDF1-D706-4220-8476-816C1BF68190}" presName="sibTrans" presStyleCnt="0"/>
      <dgm:spPr/>
    </dgm:pt>
    <dgm:pt modelId="{28A13F2C-A1E8-4CCD-87D8-417B1D29C762}" type="pres">
      <dgm:prSet presAssocID="{119893E2-057E-4AD1-9A0F-9670408B74CE}" presName="composite" presStyleCnt="0"/>
      <dgm:spPr/>
    </dgm:pt>
    <dgm:pt modelId="{998978C6-AFC1-4066-9E02-1911C95D2AA0}" type="pres">
      <dgm:prSet presAssocID="{119893E2-057E-4AD1-9A0F-9670408B74CE}" presName="rect1" presStyleLbl="trAlignAcc1" presStyleIdx="5" presStyleCnt="9">
        <dgm:presLayoutVars>
          <dgm:bulletEnabled val="1"/>
        </dgm:presLayoutVars>
      </dgm:prSet>
      <dgm:spPr/>
    </dgm:pt>
    <dgm:pt modelId="{00C88F99-B700-4F35-BC02-9E270D5BE458}" type="pres">
      <dgm:prSet presAssocID="{119893E2-057E-4AD1-9A0F-9670408B74CE}" presName="rect2" presStyleLbl="fgImgPlace1" presStyleIdx="5" presStyleCnt="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Çevrimiçi Ağ ana hat"/>
        </a:ext>
      </dgm:extLst>
    </dgm:pt>
    <dgm:pt modelId="{7528DC27-77A9-4E3C-9F3A-5385770B2FFE}" type="pres">
      <dgm:prSet presAssocID="{17AF0064-0E4C-4B96-8E7D-304C7178238F}" presName="sibTrans" presStyleCnt="0"/>
      <dgm:spPr/>
    </dgm:pt>
    <dgm:pt modelId="{3ED975EE-F242-4C31-8505-086834C92D64}" type="pres">
      <dgm:prSet presAssocID="{BDB26C2D-08F2-4860-85F0-22D90982E837}" presName="composite" presStyleCnt="0"/>
      <dgm:spPr/>
    </dgm:pt>
    <dgm:pt modelId="{0951AA35-9697-47CD-9EA2-DB15E121E4A5}" type="pres">
      <dgm:prSet presAssocID="{BDB26C2D-08F2-4860-85F0-22D90982E837}" presName="rect1" presStyleLbl="trAlignAcc1" presStyleIdx="6" presStyleCnt="9">
        <dgm:presLayoutVars>
          <dgm:bulletEnabled val="1"/>
        </dgm:presLayoutVars>
      </dgm:prSet>
      <dgm:spPr/>
    </dgm:pt>
    <dgm:pt modelId="{2BA127DF-46B6-42A1-9CE6-C7A04D453790}" type="pres">
      <dgm:prSet presAssocID="{BDB26C2D-08F2-4860-85F0-22D90982E837}" presName="rect2" presStyleLbl="fgImgPlac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Palyaço ana hat"/>
        </a:ext>
      </dgm:extLst>
    </dgm:pt>
    <dgm:pt modelId="{37BC0DCD-7408-4798-BCB6-C33F41875441}" type="pres">
      <dgm:prSet presAssocID="{F100C840-A39D-419C-B6E2-8D83E9C79D24}" presName="sibTrans" presStyleCnt="0"/>
      <dgm:spPr/>
    </dgm:pt>
    <dgm:pt modelId="{18964796-6D4C-400B-AB1C-AFF686668DA8}" type="pres">
      <dgm:prSet presAssocID="{FEBAFD97-C5D3-4FE6-83CC-914A1E2BABE9}" presName="composite" presStyleCnt="0"/>
      <dgm:spPr/>
    </dgm:pt>
    <dgm:pt modelId="{55A86C22-9C3C-42C3-8DEE-CB28233CA4A6}" type="pres">
      <dgm:prSet presAssocID="{FEBAFD97-C5D3-4FE6-83CC-914A1E2BABE9}" presName="rect1" presStyleLbl="trAlignAcc1" presStyleIdx="7" presStyleCnt="9">
        <dgm:presLayoutVars>
          <dgm:bulletEnabled val="1"/>
        </dgm:presLayoutVars>
      </dgm:prSet>
      <dgm:spPr/>
    </dgm:pt>
    <dgm:pt modelId="{61B88A99-5CB4-4159-89E6-9BF82491F4DB}" type="pres">
      <dgm:prSet presAssocID="{FEBAFD97-C5D3-4FE6-83CC-914A1E2BABE9}" presName="rect2" presStyleLbl="fgImgPlac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Otobüs ana hat"/>
        </a:ext>
      </dgm:extLst>
    </dgm:pt>
    <dgm:pt modelId="{E9C60086-0733-4D98-846B-83809E7FE514}" type="pres">
      <dgm:prSet presAssocID="{790AF5B2-3676-4B5A-9103-BB07C9047B7A}" presName="sibTrans" presStyleCnt="0"/>
      <dgm:spPr/>
    </dgm:pt>
    <dgm:pt modelId="{D4F52A7E-22A7-43C5-9FD4-0E91DAF515CB}" type="pres">
      <dgm:prSet presAssocID="{969DAD92-392A-4A22-8BEF-AD8BD8CC0D85}" presName="composite" presStyleCnt="0"/>
      <dgm:spPr/>
    </dgm:pt>
    <dgm:pt modelId="{4F8A9A22-5B30-4F3D-B77A-022E908FC9C0}" type="pres">
      <dgm:prSet presAssocID="{969DAD92-392A-4A22-8BEF-AD8BD8CC0D85}" presName="rect1" presStyleLbl="trAlignAcc1" presStyleIdx="8" presStyleCnt="9">
        <dgm:presLayoutVars>
          <dgm:bulletEnabled val="1"/>
        </dgm:presLayoutVars>
      </dgm:prSet>
      <dgm:spPr/>
    </dgm:pt>
    <dgm:pt modelId="{4C301ACB-66BE-489E-8E4D-422F6BE973E7}" type="pres">
      <dgm:prSet presAssocID="{969DAD92-392A-4A22-8BEF-AD8BD8CC0D85}" presName="rect2" presStyleLbl="fgImgPlace1" presStyleIdx="8" presStyleCnt="9"/>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Tarım ana hat"/>
        </a:ext>
      </dgm:extLst>
    </dgm:pt>
  </dgm:ptLst>
  <dgm:cxnLst>
    <dgm:cxn modelId="{51B12805-FDBC-413D-AA68-120B90A6E41E}" srcId="{EB092665-4DE5-474A-A289-D837F34C94CC}" destId="{2D7BC26D-898F-48E8-ABDE-BF211DD903AC}" srcOrd="3" destOrd="0" parTransId="{2AAF32FD-DCAA-4EEB-959E-2C83F32563B9}" sibTransId="{E23F9585-C048-4372-B33A-702CB81829C8}"/>
    <dgm:cxn modelId="{4CD6F606-9043-483D-84E2-7FBFDB9F4847}" srcId="{EB092665-4DE5-474A-A289-D837F34C94CC}" destId="{A3745564-E766-48BB-939C-A59D59E3020D}" srcOrd="4" destOrd="0" parTransId="{8E361691-B641-4E98-9AAE-10C0EF70A8F9}" sibTransId="{1382DDF1-D706-4220-8476-816C1BF68190}"/>
    <dgm:cxn modelId="{3D881117-0266-4933-A648-E257195CDB99}" type="presOf" srcId="{B5E274BA-3780-4E04-BC16-F9B4A2467FA3}" destId="{1D989EE7-2A65-450B-A55C-9611262D6F9E}" srcOrd="0" destOrd="0" presId="urn:microsoft.com/office/officeart/2008/layout/PictureStrips"/>
    <dgm:cxn modelId="{DE1F8220-5819-4792-A6A7-7746E9B3BF05}" srcId="{EB092665-4DE5-474A-A289-D837F34C94CC}" destId="{969DAD92-392A-4A22-8BEF-AD8BD8CC0D85}" srcOrd="8" destOrd="0" parTransId="{783AB666-ADF2-4327-A668-B99400EF2736}" sibTransId="{D935E4B1-F352-4591-AF0D-A2D19CAA9768}"/>
    <dgm:cxn modelId="{22742564-CCBA-4117-94CF-445D45955745}" srcId="{EB092665-4DE5-474A-A289-D837F34C94CC}" destId="{BDB26C2D-08F2-4860-85F0-22D90982E837}" srcOrd="6" destOrd="0" parTransId="{758556A0-6F2C-48F9-86E3-7A2004CEFFAD}" sibTransId="{F100C840-A39D-419C-B6E2-8D83E9C79D24}"/>
    <dgm:cxn modelId="{CDE18665-6FD0-4103-B91D-229348A5D049}" type="presOf" srcId="{A3745564-E766-48BB-939C-A59D59E3020D}" destId="{67F45E4E-22E6-45A4-8718-4C8B5846F11B}" srcOrd="0" destOrd="0" presId="urn:microsoft.com/office/officeart/2008/layout/PictureStrips"/>
    <dgm:cxn modelId="{DF422466-DBCF-47E8-AF5B-F97C6BF89B55}" type="presOf" srcId="{EB092665-4DE5-474A-A289-D837F34C94CC}" destId="{3DDC271B-717A-4281-9181-ACAFE52C3A2B}" srcOrd="0" destOrd="0" presId="urn:microsoft.com/office/officeart/2008/layout/PictureStrips"/>
    <dgm:cxn modelId="{20460967-5E7D-4141-9D69-87D6AB0BA20B}" type="presOf" srcId="{BDB26C2D-08F2-4860-85F0-22D90982E837}" destId="{0951AA35-9697-47CD-9EA2-DB15E121E4A5}" srcOrd="0" destOrd="0" presId="urn:microsoft.com/office/officeart/2008/layout/PictureStrips"/>
    <dgm:cxn modelId="{530E5985-0756-46E1-8956-C84B4034A2CC}" type="presOf" srcId="{969DAD92-392A-4A22-8BEF-AD8BD8CC0D85}" destId="{4F8A9A22-5B30-4F3D-B77A-022E908FC9C0}" srcOrd="0" destOrd="0" presId="urn:microsoft.com/office/officeart/2008/layout/PictureStrips"/>
    <dgm:cxn modelId="{674479A6-2A89-422E-89D8-F65125BE0582}" srcId="{EB092665-4DE5-474A-A289-D837F34C94CC}" destId="{4E02A33C-A235-4ED8-9A87-B2626D011930}" srcOrd="0" destOrd="0" parTransId="{5D7B57F0-0B85-4979-8FDA-D5FCC34F5A01}" sibTransId="{9920990B-3DD4-419D-9A61-AE728FC29C85}"/>
    <dgm:cxn modelId="{4D1B6BA9-7B93-4FD4-9C43-6E9ABCADD557}" srcId="{EB092665-4DE5-474A-A289-D837F34C94CC}" destId="{B2DAA482-C971-423B-A946-E342A75B45D3}" srcOrd="1" destOrd="0" parTransId="{EECB805A-CD7B-480C-8B12-A7542BCDCD2C}" sibTransId="{E204975A-E0AD-4494-A3CE-6BCF425ADED7}"/>
    <dgm:cxn modelId="{0E9227AA-C642-4C04-836B-0FA97F65CCEF}" type="presOf" srcId="{B2DAA482-C971-423B-A946-E342A75B45D3}" destId="{0AD2605D-59F5-401F-B58C-C53A2049940E}" srcOrd="0" destOrd="0" presId="urn:microsoft.com/office/officeart/2008/layout/PictureStrips"/>
    <dgm:cxn modelId="{452DC6B7-C00C-4F5E-BF4C-4B128F906C50}" type="presOf" srcId="{119893E2-057E-4AD1-9A0F-9670408B74CE}" destId="{998978C6-AFC1-4066-9E02-1911C95D2AA0}" srcOrd="0" destOrd="0" presId="urn:microsoft.com/office/officeart/2008/layout/PictureStrips"/>
    <dgm:cxn modelId="{72E4F4B7-E2E9-4B1F-9455-25B521F20E69}" srcId="{EB092665-4DE5-474A-A289-D837F34C94CC}" destId="{119893E2-057E-4AD1-9A0F-9670408B74CE}" srcOrd="5" destOrd="0" parTransId="{A6FB192A-DCC3-45E1-8F49-96142C9508A2}" sibTransId="{17AF0064-0E4C-4B96-8E7D-304C7178238F}"/>
    <dgm:cxn modelId="{6ADC1EDB-E182-4DAE-BF40-C85D5EC4EC4C}" type="presOf" srcId="{FEBAFD97-C5D3-4FE6-83CC-914A1E2BABE9}" destId="{55A86C22-9C3C-42C3-8DEE-CB28233CA4A6}" srcOrd="0" destOrd="0" presId="urn:microsoft.com/office/officeart/2008/layout/PictureStrips"/>
    <dgm:cxn modelId="{BB0644EC-4BBF-47A7-9CBB-71B1A3EE70D6}" type="presOf" srcId="{2D7BC26D-898F-48E8-ABDE-BF211DD903AC}" destId="{3A1B4B53-1C15-4B2F-90BD-B0CBC6727303}" srcOrd="0" destOrd="0" presId="urn:microsoft.com/office/officeart/2008/layout/PictureStrips"/>
    <dgm:cxn modelId="{C236BEEC-00C2-4587-9C94-0030E5D67D49}" type="presOf" srcId="{4E02A33C-A235-4ED8-9A87-B2626D011930}" destId="{798E1C04-43B4-4483-93E2-93DE5E20B1E0}" srcOrd="0" destOrd="0" presId="urn:microsoft.com/office/officeart/2008/layout/PictureStrips"/>
    <dgm:cxn modelId="{7CC543F4-35BE-4D41-9AE3-5347F94F801C}" srcId="{EB092665-4DE5-474A-A289-D837F34C94CC}" destId="{B5E274BA-3780-4E04-BC16-F9B4A2467FA3}" srcOrd="2" destOrd="0" parTransId="{944D38B9-2FDB-4867-88A3-5623C8842F65}" sibTransId="{33132626-5846-4C43-8E55-3384B0629514}"/>
    <dgm:cxn modelId="{DF7597F8-2A00-47B8-9EE6-44EBDD8BBD9B}" srcId="{EB092665-4DE5-474A-A289-D837F34C94CC}" destId="{FEBAFD97-C5D3-4FE6-83CC-914A1E2BABE9}" srcOrd="7" destOrd="0" parTransId="{DAF1EEDD-6E83-444A-9D87-52EF5AC4F0CC}" sibTransId="{790AF5B2-3676-4B5A-9103-BB07C9047B7A}"/>
    <dgm:cxn modelId="{8D44BC10-0ABD-4AE9-8284-3BC67BD43F45}" type="presParOf" srcId="{3DDC271B-717A-4281-9181-ACAFE52C3A2B}" destId="{BA06B87D-7EF0-438D-A9F0-6572916B05D5}" srcOrd="0" destOrd="0" presId="urn:microsoft.com/office/officeart/2008/layout/PictureStrips"/>
    <dgm:cxn modelId="{C97B95E6-B377-4E0C-A5EB-FDF2E1A0A403}" type="presParOf" srcId="{BA06B87D-7EF0-438D-A9F0-6572916B05D5}" destId="{798E1C04-43B4-4483-93E2-93DE5E20B1E0}" srcOrd="0" destOrd="0" presId="urn:microsoft.com/office/officeart/2008/layout/PictureStrips"/>
    <dgm:cxn modelId="{06530C78-4AD4-4C02-BD58-578B9AC2D035}" type="presParOf" srcId="{BA06B87D-7EF0-438D-A9F0-6572916B05D5}" destId="{C0FF8496-4011-4D74-8D88-926017E7B7F4}" srcOrd="1" destOrd="0" presId="urn:microsoft.com/office/officeart/2008/layout/PictureStrips"/>
    <dgm:cxn modelId="{B9801286-9907-4509-8792-ECCB41A0A257}" type="presParOf" srcId="{3DDC271B-717A-4281-9181-ACAFE52C3A2B}" destId="{D491F948-8721-4423-A8BC-0903676E9436}" srcOrd="1" destOrd="0" presId="urn:microsoft.com/office/officeart/2008/layout/PictureStrips"/>
    <dgm:cxn modelId="{1D561E11-A9C7-4A15-8430-62CBB057B381}" type="presParOf" srcId="{3DDC271B-717A-4281-9181-ACAFE52C3A2B}" destId="{E5EE6AB2-1DE6-4364-A326-D8033786862B}" srcOrd="2" destOrd="0" presId="urn:microsoft.com/office/officeart/2008/layout/PictureStrips"/>
    <dgm:cxn modelId="{81712532-AFB3-47D7-AF63-8BF313BC5D18}" type="presParOf" srcId="{E5EE6AB2-1DE6-4364-A326-D8033786862B}" destId="{0AD2605D-59F5-401F-B58C-C53A2049940E}" srcOrd="0" destOrd="0" presId="urn:microsoft.com/office/officeart/2008/layout/PictureStrips"/>
    <dgm:cxn modelId="{B199314B-DA2F-451E-9842-2E04B7C7DE3C}" type="presParOf" srcId="{E5EE6AB2-1DE6-4364-A326-D8033786862B}" destId="{144F44C2-A84B-4547-BF45-2DE961616748}" srcOrd="1" destOrd="0" presId="urn:microsoft.com/office/officeart/2008/layout/PictureStrips"/>
    <dgm:cxn modelId="{DBB040BC-9EBB-4768-87BC-C9E8511DF696}" type="presParOf" srcId="{3DDC271B-717A-4281-9181-ACAFE52C3A2B}" destId="{95677F66-D433-41AA-AAAD-EDB3A52DCEA9}" srcOrd="3" destOrd="0" presId="urn:microsoft.com/office/officeart/2008/layout/PictureStrips"/>
    <dgm:cxn modelId="{0A821CA1-9660-47C1-A4C2-CAE4B5F9BA68}" type="presParOf" srcId="{3DDC271B-717A-4281-9181-ACAFE52C3A2B}" destId="{120CDDBA-99EF-480F-B73F-33916D20BA32}" srcOrd="4" destOrd="0" presId="urn:microsoft.com/office/officeart/2008/layout/PictureStrips"/>
    <dgm:cxn modelId="{14545966-3FC3-4A87-8441-79F4D5BE7FB3}" type="presParOf" srcId="{120CDDBA-99EF-480F-B73F-33916D20BA32}" destId="{1D989EE7-2A65-450B-A55C-9611262D6F9E}" srcOrd="0" destOrd="0" presId="urn:microsoft.com/office/officeart/2008/layout/PictureStrips"/>
    <dgm:cxn modelId="{7CAAD761-84C0-40B8-AB8E-BFA9B24BE1BA}" type="presParOf" srcId="{120CDDBA-99EF-480F-B73F-33916D20BA32}" destId="{32F87E27-479D-4A14-9EE9-9B5976FFAFEF}" srcOrd="1" destOrd="0" presId="urn:microsoft.com/office/officeart/2008/layout/PictureStrips"/>
    <dgm:cxn modelId="{96C1287C-D166-4EDD-B983-085E80408E63}" type="presParOf" srcId="{3DDC271B-717A-4281-9181-ACAFE52C3A2B}" destId="{8C8F6F28-6D63-417A-A994-C32C527E2C43}" srcOrd="5" destOrd="0" presId="urn:microsoft.com/office/officeart/2008/layout/PictureStrips"/>
    <dgm:cxn modelId="{F70D0801-F00A-48E6-A0DB-1EA378BADF4F}" type="presParOf" srcId="{3DDC271B-717A-4281-9181-ACAFE52C3A2B}" destId="{00ECA582-48E1-4936-AE3D-DECE5B840BD7}" srcOrd="6" destOrd="0" presId="urn:microsoft.com/office/officeart/2008/layout/PictureStrips"/>
    <dgm:cxn modelId="{52EC77FC-4FB9-4FAF-B47F-3E13FA5850DA}" type="presParOf" srcId="{00ECA582-48E1-4936-AE3D-DECE5B840BD7}" destId="{3A1B4B53-1C15-4B2F-90BD-B0CBC6727303}" srcOrd="0" destOrd="0" presId="urn:microsoft.com/office/officeart/2008/layout/PictureStrips"/>
    <dgm:cxn modelId="{C53DE16A-98A1-4966-8BC6-BB3CB30337ED}" type="presParOf" srcId="{00ECA582-48E1-4936-AE3D-DECE5B840BD7}" destId="{F704F0BC-008F-4247-9399-14C959874958}" srcOrd="1" destOrd="0" presId="urn:microsoft.com/office/officeart/2008/layout/PictureStrips"/>
    <dgm:cxn modelId="{BD0C91AC-61C5-4022-8E80-56BCC4895252}" type="presParOf" srcId="{3DDC271B-717A-4281-9181-ACAFE52C3A2B}" destId="{8B46AF24-CED4-465A-8E60-08FF48590EF2}" srcOrd="7" destOrd="0" presId="urn:microsoft.com/office/officeart/2008/layout/PictureStrips"/>
    <dgm:cxn modelId="{9B7F17B1-9EEB-44DD-AB1E-74B637A74DD9}" type="presParOf" srcId="{3DDC271B-717A-4281-9181-ACAFE52C3A2B}" destId="{7982A392-CD38-4F83-8D38-08AB3D3336A4}" srcOrd="8" destOrd="0" presId="urn:microsoft.com/office/officeart/2008/layout/PictureStrips"/>
    <dgm:cxn modelId="{F853C282-D193-40AC-B390-B39BA0021D86}" type="presParOf" srcId="{7982A392-CD38-4F83-8D38-08AB3D3336A4}" destId="{67F45E4E-22E6-45A4-8718-4C8B5846F11B}" srcOrd="0" destOrd="0" presId="urn:microsoft.com/office/officeart/2008/layout/PictureStrips"/>
    <dgm:cxn modelId="{23342B6C-1067-4CFC-928E-2C54A370501B}" type="presParOf" srcId="{7982A392-CD38-4F83-8D38-08AB3D3336A4}" destId="{E4D0C84B-5139-4EAB-ABB9-7F5A620A720F}" srcOrd="1" destOrd="0" presId="urn:microsoft.com/office/officeart/2008/layout/PictureStrips"/>
    <dgm:cxn modelId="{588D2A07-03C1-47E0-9FBF-200AC3EAB644}" type="presParOf" srcId="{3DDC271B-717A-4281-9181-ACAFE52C3A2B}" destId="{FCB3329E-9D09-45D1-BA68-3DE4D033DF8B}" srcOrd="9" destOrd="0" presId="urn:microsoft.com/office/officeart/2008/layout/PictureStrips"/>
    <dgm:cxn modelId="{58230792-0D74-4E93-BEF0-E4FBF4DB8A5B}" type="presParOf" srcId="{3DDC271B-717A-4281-9181-ACAFE52C3A2B}" destId="{28A13F2C-A1E8-4CCD-87D8-417B1D29C762}" srcOrd="10" destOrd="0" presId="urn:microsoft.com/office/officeart/2008/layout/PictureStrips"/>
    <dgm:cxn modelId="{B8D81BC1-F13F-4CE3-A4A7-3AA4F47B033B}" type="presParOf" srcId="{28A13F2C-A1E8-4CCD-87D8-417B1D29C762}" destId="{998978C6-AFC1-4066-9E02-1911C95D2AA0}" srcOrd="0" destOrd="0" presId="urn:microsoft.com/office/officeart/2008/layout/PictureStrips"/>
    <dgm:cxn modelId="{2AEA00C3-E8DF-4F2D-9151-3A07A68C8FFF}" type="presParOf" srcId="{28A13F2C-A1E8-4CCD-87D8-417B1D29C762}" destId="{00C88F99-B700-4F35-BC02-9E270D5BE458}" srcOrd="1" destOrd="0" presId="urn:microsoft.com/office/officeart/2008/layout/PictureStrips"/>
    <dgm:cxn modelId="{2A3939FF-5E83-455A-A0E0-D24DDDA2DB16}" type="presParOf" srcId="{3DDC271B-717A-4281-9181-ACAFE52C3A2B}" destId="{7528DC27-77A9-4E3C-9F3A-5385770B2FFE}" srcOrd="11" destOrd="0" presId="urn:microsoft.com/office/officeart/2008/layout/PictureStrips"/>
    <dgm:cxn modelId="{6328AAA3-7E08-4D63-980C-588C06CCAD66}" type="presParOf" srcId="{3DDC271B-717A-4281-9181-ACAFE52C3A2B}" destId="{3ED975EE-F242-4C31-8505-086834C92D64}" srcOrd="12" destOrd="0" presId="urn:microsoft.com/office/officeart/2008/layout/PictureStrips"/>
    <dgm:cxn modelId="{E2378B1C-889F-41FA-BE4F-CF671A557A2D}" type="presParOf" srcId="{3ED975EE-F242-4C31-8505-086834C92D64}" destId="{0951AA35-9697-47CD-9EA2-DB15E121E4A5}" srcOrd="0" destOrd="0" presId="urn:microsoft.com/office/officeart/2008/layout/PictureStrips"/>
    <dgm:cxn modelId="{317C8D66-FB96-4E27-BD77-982981CA75CE}" type="presParOf" srcId="{3ED975EE-F242-4C31-8505-086834C92D64}" destId="{2BA127DF-46B6-42A1-9CE6-C7A04D453790}" srcOrd="1" destOrd="0" presId="urn:microsoft.com/office/officeart/2008/layout/PictureStrips"/>
    <dgm:cxn modelId="{8ADCB5A5-6B29-4F75-BE7E-698E8ABDF712}" type="presParOf" srcId="{3DDC271B-717A-4281-9181-ACAFE52C3A2B}" destId="{37BC0DCD-7408-4798-BCB6-C33F41875441}" srcOrd="13" destOrd="0" presId="urn:microsoft.com/office/officeart/2008/layout/PictureStrips"/>
    <dgm:cxn modelId="{12971300-A530-4DF1-B22D-CB3CC834D3C7}" type="presParOf" srcId="{3DDC271B-717A-4281-9181-ACAFE52C3A2B}" destId="{18964796-6D4C-400B-AB1C-AFF686668DA8}" srcOrd="14" destOrd="0" presId="urn:microsoft.com/office/officeart/2008/layout/PictureStrips"/>
    <dgm:cxn modelId="{0C5A18CE-5D8E-41E8-AFA2-7FCF06D3C0F0}" type="presParOf" srcId="{18964796-6D4C-400B-AB1C-AFF686668DA8}" destId="{55A86C22-9C3C-42C3-8DEE-CB28233CA4A6}" srcOrd="0" destOrd="0" presId="urn:microsoft.com/office/officeart/2008/layout/PictureStrips"/>
    <dgm:cxn modelId="{CD745B31-F157-4C10-BCF6-A8E9DB023C08}" type="presParOf" srcId="{18964796-6D4C-400B-AB1C-AFF686668DA8}" destId="{61B88A99-5CB4-4159-89E6-9BF82491F4DB}" srcOrd="1" destOrd="0" presId="urn:microsoft.com/office/officeart/2008/layout/PictureStrips"/>
    <dgm:cxn modelId="{83BFDC7F-074B-41BD-BB11-C3BB72357C7A}" type="presParOf" srcId="{3DDC271B-717A-4281-9181-ACAFE52C3A2B}" destId="{E9C60086-0733-4D98-846B-83809E7FE514}" srcOrd="15" destOrd="0" presId="urn:microsoft.com/office/officeart/2008/layout/PictureStrips"/>
    <dgm:cxn modelId="{D01969BB-F9E0-40E0-B6FF-BF0F656D5732}" type="presParOf" srcId="{3DDC271B-717A-4281-9181-ACAFE52C3A2B}" destId="{D4F52A7E-22A7-43C5-9FD4-0E91DAF515CB}" srcOrd="16" destOrd="0" presId="urn:microsoft.com/office/officeart/2008/layout/PictureStrips"/>
    <dgm:cxn modelId="{F9BBA356-9A1F-4B70-A0D5-461AD8F437E4}" type="presParOf" srcId="{D4F52A7E-22A7-43C5-9FD4-0E91DAF515CB}" destId="{4F8A9A22-5B30-4F3D-B77A-022E908FC9C0}" srcOrd="0" destOrd="0" presId="urn:microsoft.com/office/officeart/2008/layout/PictureStrips"/>
    <dgm:cxn modelId="{49C1B68E-3A5D-4704-9BF6-6361E05F2523}" type="presParOf" srcId="{D4F52A7E-22A7-43C5-9FD4-0E91DAF515CB}" destId="{4C301ACB-66BE-489E-8E4D-422F6BE973E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E3F18B-8C0E-4EF9-9768-EBE23EC68A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7642C66-A480-47A5-B5FD-8074C1427D47}">
      <dgm:prSet phldrT="[Metin]"/>
      <dgm:spPr/>
      <dgm:t>
        <a:bodyPr/>
        <a:lstStyle/>
        <a:p>
          <a:r>
            <a:rPr lang="tr-TR" b="1" dirty="0">
              <a:effectLst/>
              <a:latin typeface="Korolev Light" panose="02000506000000020004" pitchFamily="50" charset="0"/>
              <a:ea typeface="Calibri" panose="020F0502020204030204" pitchFamily="34" charset="0"/>
              <a:cs typeface="Times New Roman" panose="02020603050405020304" pitchFamily="18" charset="0"/>
            </a:rPr>
            <a:t>Yatırım Getirisi (ROI)</a:t>
          </a:r>
          <a:r>
            <a:rPr lang="tr-TR" dirty="0">
              <a:effectLst/>
              <a:latin typeface="Korolev Light" panose="02000506000000020004" pitchFamily="50" charset="0"/>
              <a:ea typeface="Calibri" panose="020F0502020204030204" pitchFamily="34" charset="0"/>
              <a:cs typeface="Times New Roman" panose="02020603050405020304" pitchFamily="18" charset="0"/>
            </a:rPr>
            <a:t>: </a:t>
          </a:r>
          <a:endParaRPr lang="en-GB" dirty="0"/>
        </a:p>
      </dgm:t>
    </dgm:pt>
    <dgm:pt modelId="{07B0C063-1F9C-4065-B2D8-42526567A6CE}" type="parTrans" cxnId="{C48F7408-17E9-4F71-BBD0-F726860751F7}">
      <dgm:prSet/>
      <dgm:spPr/>
      <dgm:t>
        <a:bodyPr/>
        <a:lstStyle/>
        <a:p>
          <a:endParaRPr lang="en-GB"/>
        </a:p>
      </dgm:t>
    </dgm:pt>
    <dgm:pt modelId="{EA5FA1A7-E746-40BD-A65A-7E10C6661A8A}" type="sibTrans" cxnId="{C48F7408-17E9-4F71-BBD0-F726860751F7}">
      <dgm:prSet/>
      <dgm:spPr/>
      <dgm:t>
        <a:bodyPr/>
        <a:lstStyle/>
        <a:p>
          <a:endParaRPr lang="en-GB"/>
        </a:p>
      </dgm:t>
    </dgm:pt>
    <dgm:pt modelId="{4B1AEF9F-65DE-4AB2-82BE-0CCF3F857884}">
      <dgm:prSet phldrT="[Metin]"/>
      <dgm:spPr/>
      <dgm:t>
        <a:bodyPr/>
        <a:lstStyle/>
        <a:p>
          <a:pPr marL="0" indent="0" algn="ctr">
            <a:buNone/>
          </a:pPr>
          <a:r>
            <a:rPr lang="tr-TR" dirty="0">
              <a:effectLst/>
              <a:latin typeface="Korolev Light" panose="02000506000000020004" pitchFamily="50" charset="0"/>
              <a:ea typeface="Calibri" panose="020F0502020204030204" pitchFamily="34" charset="0"/>
              <a:cs typeface="Times New Roman" panose="02020603050405020304" pitchFamily="18" charset="0"/>
            </a:rPr>
            <a:t>Altı Sigma uygulamaları, süreçlerin iyileştirilmesiyle ilişkili maliyetleri azaltmayı ve verimliliği artırmayı hedefler. İyi uygulandığında, Altı Sigma projeleri, maliyetleri düşürerek ve müşteri memnuniyetini artırarak finansal kazanç sağlar. ROI, yapılan yatırımın getirisini değerlendirmede kullanılır ve genellikle iyileştirilen süreçlerden elde edilen maliyet tasarrufları ile ölçülür.</a:t>
          </a:r>
          <a:endParaRPr lang="en-GB" dirty="0"/>
        </a:p>
      </dgm:t>
    </dgm:pt>
    <dgm:pt modelId="{3B84477B-2E9D-4282-A346-83F188F30F0F}" type="parTrans" cxnId="{B98388D6-D2F2-4A3D-86FA-DCEE0EF314E6}">
      <dgm:prSet/>
      <dgm:spPr/>
      <dgm:t>
        <a:bodyPr/>
        <a:lstStyle/>
        <a:p>
          <a:endParaRPr lang="en-GB"/>
        </a:p>
      </dgm:t>
    </dgm:pt>
    <dgm:pt modelId="{27F8581A-C147-40F2-AADC-700F985B163F}" type="sibTrans" cxnId="{B98388D6-D2F2-4A3D-86FA-DCEE0EF314E6}">
      <dgm:prSet/>
      <dgm:spPr/>
      <dgm:t>
        <a:bodyPr/>
        <a:lstStyle/>
        <a:p>
          <a:endParaRPr lang="en-GB"/>
        </a:p>
      </dgm:t>
    </dgm:pt>
    <dgm:pt modelId="{F361F6A0-78B1-4100-9A60-AB76C345C6F0}">
      <dgm:prSet phldrT="[Metin]"/>
      <dgm:spPr/>
      <dgm:t>
        <a:bodyPr/>
        <a:lstStyle/>
        <a:p>
          <a:r>
            <a:rPr lang="tr-TR" b="1" dirty="0">
              <a:effectLst/>
              <a:latin typeface="Korolev Light" panose="02000506000000020004" pitchFamily="50" charset="0"/>
              <a:ea typeface="Calibri" panose="020F0502020204030204" pitchFamily="34" charset="0"/>
              <a:cs typeface="Times New Roman" panose="02020603050405020304" pitchFamily="18" charset="0"/>
            </a:rPr>
            <a:t>Maliyet</a:t>
          </a:r>
          <a:r>
            <a:rPr lang="tr-TR" dirty="0">
              <a:effectLst/>
              <a:latin typeface="Korolev Light" panose="02000506000000020004" pitchFamily="50" charset="0"/>
              <a:ea typeface="Calibri" panose="020F0502020204030204" pitchFamily="34" charset="0"/>
              <a:cs typeface="Times New Roman" panose="02020603050405020304" pitchFamily="18" charset="0"/>
            </a:rPr>
            <a:t>:</a:t>
          </a:r>
          <a:endParaRPr lang="en-GB" dirty="0"/>
        </a:p>
      </dgm:t>
    </dgm:pt>
    <dgm:pt modelId="{9FAB1C98-BF5A-4D4F-8237-C9A6B46BA9BA}" type="parTrans" cxnId="{98D6A731-F585-4825-8113-319C0242D1B3}">
      <dgm:prSet/>
      <dgm:spPr/>
      <dgm:t>
        <a:bodyPr/>
        <a:lstStyle/>
        <a:p>
          <a:endParaRPr lang="en-GB"/>
        </a:p>
      </dgm:t>
    </dgm:pt>
    <dgm:pt modelId="{B5A9C407-C7DB-4F99-A675-7110BA7F1E23}" type="sibTrans" cxnId="{98D6A731-F585-4825-8113-319C0242D1B3}">
      <dgm:prSet/>
      <dgm:spPr/>
      <dgm:t>
        <a:bodyPr/>
        <a:lstStyle/>
        <a:p>
          <a:endParaRPr lang="en-GB"/>
        </a:p>
      </dgm:t>
    </dgm:pt>
    <dgm:pt modelId="{FB78583F-405A-4F1E-8F48-7EBC42D42B2C}">
      <dgm:prSet phldrT="[Metin]" custT="1"/>
      <dgm:spPr>
        <a:solidFill>
          <a:srgbClr val="F9B20D">
            <a:alpha val="90000"/>
            <a:tint val="40000"/>
            <a:hueOff val="0"/>
            <a:satOff val="0"/>
            <a:lumOff val="0"/>
            <a:alphaOff val="0"/>
          </a:srgbClr>
        </a:solidFill>
        <a:ln w="12700" cap="flat" cmpd="sng" algn="ctr">
          <a:solidFill>
            <a:srgbClr val="F9B20D">
              <a:alpha val="90000"/>
              <a:tint val="40000"/>
              <a:hueOff val="0"/>
              <a:satOff val="0"/>
              <a:lumOff val="0"/>
              <a:alphaOff val="0"/>
            </a:srgbClr>
          </a:solidFill>
          <a:prstDash val="solid"/>
          <a:miter lim="800000"/>
        </a:ln>
        <a:effectLst/>
      </dgm:spPr>
      <dgm:t>
        <a:bodyPr spcFirstLastPara="0" vert="horz" wrap="square" lIns="80010" tIns="80010" rIns="106680" bIns="120015" numCol="1" spcCol="1270" anchor="t" anchorCtr="0"/>
        <a:lstStyle/>
        <a:p>
          <a:pPr marL="0" indent="0" algn="ctr">
            <a:buNone/>
          </a:pP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Altı Sigma, süreç israfını minimize etmeyi ve kaliteyi artırmayı amaçlar. Bu, ürün ya da </a:t>
          </a:r>
          <a:r>
            <a:rPr lang="tr-TR" sz="1500" kern="1200" dirty="0">
              <a:solidFill>
                <a:srgbClr val="004047">
                  <a:hueOff val="0"/>
                  <a:satOff val="0"/>
                  <a:lumOff val="0"/>
                  <a:alphaOff val="0"/>
                </a:srgbClr>
              </a:solidFill>
              <a:effectLst/>
              <a:latin typeface="Korolev Light" panose="02000506000000020004" pitchFamily="50" charset="0"/>
              <a:ea typeface="Calibri" panose="020F0502020204030204" pitchFamily="34" charset="0"/>
              <a:cs typeface="Times New Roman" panose="02020603050405020304" pitchFamily="18" charset="0"/>
            </a:rPr>
            <a:t>hizmetlerin</a:t>
          </a: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 üretim maliyetlerini düşürmesine yardımcı olur. Süreçlerin daha az hata ile gerçekleştirilmesi, yeniden işler veya hatalı ürünlerden kaynaklanan maliyetleri azaltır.</a:t>
          </a:r>
          <a:endParaRPr lang="en-GB" sz="1500" kern="1200" dirty="0"/>
        </a:p>
      </dgm:t>
    </dgm:pt>
    <dgm:pt modelId="{EC34ACBA-B77B-41B0-83F6-7E202EFD3C8A}" type="parTrans" cxnId="{D8B8D80D-A04C-4BEE-B4AD-98A0058DE20E}">
      <dgm:prSet/>
      <dgm:spPr/>
      <dgm:t>
        <a:bodyPr/>
        <a:lstStyle/>
        <a:p>
          <a:endParaRPr lang="en-GB"/>
        </a:p>
      </dgm:t>
    </dgm:pt>
    <dgm:pt modelId="{F5A39FE5-4B63-4103-BD22-012E7D3A4803}" type="sibTrans" cxnId="{D8B8D80D-A04C-4BEE-B4AD-98A0058DE20E}">
      <dgm:prSet/>
      <dgm:spPr/>
      <dgm:t>
        <a:bodyPr/>
        <a:lstStyle/>
        <a:p>
          <a:endParaRPr lang="en-GB"/>
        </a:p>
      </dgm:t>
    </dgm:pt>
    <dgm:pt modelId="{634A351A-BE5F-40F8-8DA2-EEAAC86185F0}">
      <dgm:prSet phldrT="[Metin]"/>
      <dgm:spPr/>
      <dgm:t>
        <a:bodyPr/>
        <a:lstStyle/>
        <a:p>
          <a:r>
            <a:rPr lang="tr-TR" b="1" dirty="0">
              <a:effectLst/>
              <a:latin typeface="Korolev Light" panose="02000506000000020004" pitchFamily="50" charset="0"/>
              <a:ea typeface="Calibri" panose="020F0502020204030204" pitchFamily="34" charset="0"/>
              <a:cs typeface="Times New Roman" panose="02020603050405020304" pitchFamily="18" charset="0"/>
            </a:rPr>
            <a:t>Hesap Verebilirlik</a:t>
          </a:r>
          <a:r>
            <a:rPr lang="tr-TR" dirty="0">
              <a:effectLst/>
              <a:latin typeface="Korolev Light" panose="02000506000000020004" pitchFamily="50" charset="0"/>
              <a:ea typeface="Calibri" panose="020F0502020204030204" pitchFamily="34" charset="0"/>
              <a:cs typeface="Times New Roman" panose="02020603050405020304" pitchFamily="18" charset="0"/>
            </a:rPr>
            <a:t>:</a:t>
          </a:r>
          <a:endParaRPr lang="en-GB" dirty="0"/>
        </a:p>
      </dgm:t>
    </dgm:pt>
    <dgm:pt modelId="{9077F666-33E8-4A5C-8F30-30DE00401047}" type="parTrans" cxnId="{F4A270AC-ECB4-46CB-B605-5F313C63A854}">
      <dgm:prSet/>
      <dgm:spPr/>
      <dgm:t>
        <a:bodyPr/>
        <a:lstStyle/>
        <a:p>
          <a:endParaRPr lang="en-GB"/>
        </a:p>
      </dgm:t>
    </dgm:pt>
    <dgm:pt modelId="{7771C732-4AFE-4F77-B4DF-128D75587221}" type="sibTrans" cxnId="{F4A270AC-ECB4-46CB-B605-5F313C63A854}">
      <dgm:prSet/>
      <dgm:spPr/>
      <dgm:t>
        <a:bodyPr/>
        <a:lstStyle/>
        <a:p>
          <a:endParaRPr lang="en-GB"/>
        </a:p>
      </dgm:t>
    </dgm:pt>
    <dgm:pt modelId="{7AF707B7-76AF-4DEB-AEC2-3703E42CAC03}">
      <dgm:prSet phldrT="[Metin]"/>
      <dgm:spPr/>
      <dgm:t>
        <a:bodyPr/>
        <a:lstStyle/>
        <a:p>
          <a:pPr marL="0" indent="0" algn="ctr">
            <a:buNone/>
          </a:pPr>
          <a:r>
            <a:rPr lang="tr-TR" dirty="0">
              <a:effectLst/>
              <a:latin typeface="Korolev Light" panose="02000506000000020004" pitchFamily="50" charset="0"/>
              <a:ea typeface="Calibri" panose="020F0502020204030204" pitchFamily="34" charset="0"/>
              <a:cs typeface="Times New Roman" panose="02020603050405020304" pitchFamily="18" charset="0"/>
            </a:rPr>
            <a:t>Altı Sigma uygulamaları, süreçlerdeki iyileştirmeleri takip etmek ve değerlendirmek için veri analizi ve istatistiksel yöntemler kullanır. Bu da hesap verebilirliği artırır; çünkü yöneticiler ve çalışanlar, süreç performansını belirli metrikler aracılığıyla izleyebilir ve iyileştirme alanlarını tespit edebilir.</a:t>
          </a:r>
          <a:endParaRPr lang="en-GB" dirty="0"/>
        </a:p>
      </dgm:t>
    </dgm:pt>
    <dgm:pt modelId="{CCE4E7AF-9101-4E66-9592-37DF24938316}" type="parTrans" cxnId="{4B52CC81-55F6-4ECE-8499-8136BE02C890}">
      <dgm:prSet/>
      <dgm:spPr/>
      <dgm:t>
        <a:bodyPr/>
        <a:lstStyle/>
        <a:p>
          <a:endParaRPr lang="en-GB"/>
        </a:p>
      </dgm:t>
    </dgm:pt>
    <dgm:pt modelId="{7977C164-72E9-4D57-B043-99396924AD5B}" type="sibTrans" cxnId="{4B52CC81-55F6-4ECE-8499-8136BE02C890}">
      <dgm:prSet/>
      <dgm:spPr/>
      <dgm:t>
        <a:bodyPr/>
        <a:lstStyle/>
        <a:p>
          <a:endParaRPr lang="en-GB"/>
        </a:p>
      </dgm:t>
    </dgm:pt>
    <dgm:pt modelId="{E5E80E7A-9453-425C-8BA5-D9DA2BEFF683}" type="pres">
      <dgm:prSet presAssocID="{83E3F18B-8C0E-4EF9-9768-EBE23EC68A56}" presName="Name0" presStyleCnt="0">
        <dgm:presLayoutVars>
          <dgm:dir/>
          <dgm:animLvl val="lvl"/>
          <dgm:resizeHandles val="exact"/>
        </dgm:presLayoutVars>
      </dgm:prSet>
      <dgm:spPr/>
    </dgm:pt>
    <dgm:pt modelId="{652B5402-11EC-4CD0-8473-419CE554394E}" type="pres">
      <dgm:prSet presAssocID="{97642C66-A480-47A5-B5FD-8074C1427D47}" presName="composite" presStyleCnt="0"/>
      <dgm:spPr/>
    </dgm:pt>
    <dgm:pt modelId="{F59D054F-0422-4406-877C-78D0BD62B3E9}" type="pres">
      <dgm:prSet presAssocID="{97642C66-A480-47A5-B5FD-8074C1427D47}" presName="parTx" presStyleLbl="alignNode1" presStyleIdx="0" presStyleCnt="3">
        <dgm:presLayoutVars>
          <dgm:chMax val="0"/>
          <dgm:chPref val="0"/>
          <dgm:bulletEnabled val="1"/>
        </dgm:presLayoutVars>
      </dgm:prSet>
      <dgm:spPr/>
    </dgm:pt>
    <dgm:pt modelId="{27BBAEDD-97BC-4E48-A6E6-5935D69EA865}" type="pres">
      <dgm:prSet presAssocID="{97642C66-A480-47A5-B5FD-8074C1427D47}" presName="desTx" presStyleLbl="alignAccFollowNode1" presStyleIdx="0" presStyleCnt="3">
        <dgm:presLayoutVars>
          <dgm:bulletEnabled val="1"/>
        </dgm:presLayoutVars>
      </dgm:prSet>
      <dgm:spPr/>
    </dgm:pt>
    <dgm:pt modelId="{87B2D8D9-F65C-429E-B3B1-7C6408FE7359}" type="pres">
      <dgm:prSet presAssocID="{EA5FA1A7-E746-40BD-A65A-7E10C6661A8A}" presName="space" presStyleCnt="0"/>
      <dgm:spPr/>
    </dgm:pt>
    <dgm:pt modelId="{2DC9B330-609B-4586-8AF8-B12887387998}" type="pres">
      <dgm:prSet presAssocID="{F361F6A0-78B1-4100-9A60-AB76C345C6F0}" presName="composite" presStyleCnt="0"/>
      <dgm:spPr/>
    </dgm:pt>
    <dgm:pt modelId="{59761B55-0CA2-4140-B24F-4BEECD1072F4}" type="pres">
      <dgm:prSet presAssocID="{F361F6A0-78B1-4100-9A60-AB76C345C6F0}" presName="parTx" presStyleLbl="alignNode1" presStyleIdx="1" presStyleCnt="3">
        <dgm:presLayoutVars>
          <dgm:chMax val="0"/>
          <dgm:chPref val="0"/>
          <dgm:bulletEnabled val="1"/>
        </dgm:presLayoutVars>
      </dgm:prSet>
      <dgm:spPr/>
    </dgm:pt>
    <dgm:pt modelId="{F0FB78D8-EF80-47D8-BA2C-A7BF24BB0C2B}" type="pres">
      <dgm:prSet presAssocID="{F361F6A0-78B1-4100-9A60-AB76C345C6F0}" presName="desTx" presStyleLbl="alignAccFollowNode1" presStyleIdx="1" presStyleCnt="3">
        <dgm:presLayoutVars>
          <dgm:bulletEnabled val="1"/>
        </dgm:presLayoutVars>
      </dgm:prSet>
      <dgm:spPr>
        <a:xfrm>
          <a:off x="2999814" y="600894"/>
          <a:ext cx="2629050" cy="3294000"/>
        </a:xfrm>
        <a:prstGeom prst="rect">
          <a:avLst/>
        </a:prstGeom>
      </dgm:spPr>
    </dgm:pt>
    <dgm:pt modelId="{9EAAA86A-51D1-4739-919A-391BA6469681}" type="pres">
      <dgm:prSet presAssocID="{B5A9C407-C7DB-4F99-A675-7110BA7F1E23}" presName="space" presStyleCnt="0"/>
      <dgm:spPr/>
    </dgm:pt>
    <dgm:pt modelId="{2ADF5323-AAF6-49CF-9C48-49693C144ECE}" type="pres">
      <dgm:prSet presAssocID="{634A351A-BE5F-40F8-8DA2-EEAAC86185F0}" presName="composite" presStyleCnt="0"/>
      <dgm:spPr/>
    </dgm:pt>
    <dgm:pt modelId="{F1A19A7A-8530-4538-B5A0-BB48292CAB57}" type="pres">
      <dgm:prSet presAssocID="{634A351A-BE5F-40F8-8DA2-EEAAC86185F0}" presName="parTx" presStyleLbl="alignNode1" presStyleIdx="2" presStyleCnt="3">
        <dgm:presLayoutVars>
          <dgm:chMax val="0"/>
          <dgm:chPref val="0"/>
          <dgm:bulletEnabled val="1"/>
        </dgm:presLayoutVars>
      </dgm:prSet>
      <dgm:spPr/>
    </dgm:pt>
    <dgm:pt modelId="{9B465609-9C46-44FD-98CC-67D638B20BE5}" type="pres">
      <dgm:prSet presAssocID="{634A351A-BE5F-40F8-8DA2-EEAAC86185F0}" presName="desTx" presStyleLbl="alignAccFollowNode1" presStyleIdx="2" presStyleCnt="3">
        <dgm:presLayoutVars>
          <dgm:bulletEnabled val="1"/>
        </dgm:presLayoutVars>
      </dgm:prSet>
      <dgm:spPr/>
    </dgm:pt>
  </dgm:ptLst>
  <dgm:cxnLst>
    <dgm:cxn modelId="{C48F7408-17E9-4F71-BBD0-F726860751F7}" srcId="{83E3F18B-8C0E-4EF9-9768-EBE23EC68A56}" destId="{97642C66-A480-47A5-B5FD-8074C1427D47}" srcOrd="0" destOrd="0" parTransId="{07B0C063-1F9C-4065-B2D8-42526567A6CE}" sibTransId="{EA5FA1A7-E746-40BD-A65A-7E10C6661A8A}"/>
    <dgm:cxn modelId="{D8B8D80D-A04C-4BEE-B4AD-98A0058DE20E}" srcId="{F361F6A0-78B1-4100-9A60-AB76C345C6F0}" destId="{FB78583F-405A-4F1E-8F48-7EBC42D42B2C}" srcOrd="0" destOrd="0" parTransId="{EC34ACBA-B77B-41B0-83F6-7E202EFD3C8A}" sibTransId="{F5A39FE5-4B63-4103-BD22-012E7D3A4803}"/>
    <dgm:cxn modelId="{98D6A731-F585-4825-8113-319C0242D1B3}" srcId="{83E3F18B-8C0E-4EF9-9768-EBE23EC68A56}" destId="{F361F6A0-78B1-4100-9A60-AB76C345C6F0}" srcOrd="1" destOrd="0" parTransId="{9FAB1C98-BF5A-4D4F-8237-C9A6B46BA9BA}" sibTransId="{B5A9C407-C7DB-4F99-A675-7110BA7F1E23}"/>
    <dgm:cxn modelId="{6FB61B36-E919-4377-B145-DC61D61D4418}" type="presOf" srcId="{97642C66-A480-47A5-B5FD-8074C1427D47}" destId="{F59D054F-0422-4406-877C-78D0BD62B3E9}" srcOrd="0" destOrd="0" presId="urn:microsoft.com/office/officeart/2005/8/layout/hList1"/>
    <dgm:cxn modelId="{0EB65D4E-7D0B-4A7E-9F9E-6932A09A7B3B}" type="presOf" srcId="{4B1AEF9F-65DE-4AB2-82BE-0CCF3F857884}" destId="{27BBAEDD-97BC-4E48-A6E6-5935D69EA865}" srcOrd="0" destOrd="0" presId="urn:microsoft.com/office/officeart/2005/8/layout/hList1"/>
    <dgm:cxn modelId="{D55B0A71-7431-4CF8-AB33-FC1A50A6EA75}" type="presOf" srcId="{F361F6A0-78B1-4100-9A60-AB76C345C6F0}" destId="{59761B55-0CA2-4140-B24F-4BEECD1072F4}" srcOrd="0" destOrd="0" presId="urn:microsoft.com/office/officeart/2005/8/layout/hList1"/>
    <dgm:cxn modelId="{4B52CC81-55F6-4ECE-8499-8136BE02C890}" srcId="{634A351A-BE5F-40F8-8DA2-EEAAC86185F0}" destId="{7AF707B7-76AF-4DEB-AEC2-3703E42CAC03}" srcOrd="0" destOrd="0" parTransId="{CCE4E7AF-9101-4E66-9592-37DF24938316}" sibTransId="{7977C164-72E9-4D57-B043-99396924AD5B}"/>
    <dgm:cxn modelId="{A0A07A86-CCCB-4116-AABB-F5B51FA3EE95}" type="presOf" srcId="{7AF707B7-76AF-4DEB-AEC2-3703E42CAC03}" destId="{9B465609-9C46-44FD-98CC-67D638B20BE5}" srcOrd="0" destOrd="0" presId="urn:microsoft.com/office/officeart/2005/8/layout/hList1"/>
    <dgm:cxn modelId="{3B171088-E2B0-4D1E-B2C1-C429CA225580}" type="presOf" srcId="{83E3F18B-8C0E-4EF9-9768-EBE23EC68A56}" destId="{E5E80E7A-9453-425C-8BA5-D9DA2BEFF683}" srcOrd="0" destOrd="0" presId="urn:microsoft.com/office/officeart/2005/8/layout/hList1"/>
    <dgm:cxn modelId="{7F8983A0-983E-4423-9C86-DAA3AE7EC40B}" type="presOf" srcId="{FB78583F-405A-4F1E-8F48-7EBC42D42B2C}" destId="{F0FB78D8-EF80-47D8-BA2C-A7BF24BB0C2B}" srcOrd="0" destOrd="0" presId="urn:microsoft.com/office/officeart/2005/8/layout/hList1"/>
    <dgm:cxn modelId="{F4A270AC-ECB4-46CB-B605-5F313C63A854}" srcId="{83E3F18B-8C0E-4EF9-9768-EBE23EC68A56}" destId="{634A351A-BE5F-40F8-8DA2-EEAAC86185F0}" srcOrd="2" destOrd="0" parTransId="{9077F666-33E8-4A5C-8F30-30DE00401047}" sibTransId="{7771C732-4AFE-4F77-B4DF-128D75587221}"/>
    <dgm:cxn modelId="{BA174EAD-CE91-41A7-ADAA-8436CD96A1D5}" type="presOf" srcId="{634A351A-BE5F-40F8-8DA2-EEAAC86185F0}" destId="{F1A19A7A-8530-4538-B5A0-BB48292CAB57}" srcOrd="0" destOrd="0" presId="urn:microsoft.com/office/officeart/2005/8/layout/hList1"/>
    <dgm:cxn modelId="{B98388D6-D2F2-4A3D-86FA-DCEE0EF314E6}" srcId="{97642C66-A480-47A5-B5FD-8074C1427D47}" destId="{4B1AEF9F-65DE-4AB2-82BE-0CCF3F857884}" srcOrd="0" destOrd="0" parTransId="{3B84477B-2E9D-4282-A346-83F188F30F0F}" sibTransId="{27F8581A-C147-40F2-AADC-700F985B163F}"/>
    <dgm:cxn modelId="{C4A2B5A2-C810-4A1F-9A9E-1D0F4D32141C}" type="presParOf" srcId="{E5E80E7A-9453-425C-8BA5-D9DA2BEFF683}" destId="{652B5402-11EC-4CD0-8473-419CE554394E}" srcOrd="0" destOrd="0" presId="urn:microsoft.com/office/officeart/2005/8/layout/hList1"/>
    <dgm:cxn modelId="{0B473CF9-7FA7-4B0B-BC41-808F7BAA2C08}" type="presParOf" srcId="{652B5402-11EC-4CD0-8473-419CE554394E}" destId="{F59D054F-0422-4406-877C-78D0BD62B3E9}" srcOrd="0" destOrd="0" presId="urn:microsoft.com/office/officeart/2005/8/layout/hList1"/>
    <dgm:cxn modelId="{B06BA094-369D-4562-A360-2DA7733E9647}" type="presParOf" srcId="{652B5402-11EC-4CD0-8473-419CE554394E}" destId="{27BBAEDD-97BC-4E48-A6E6-5935D69EA865}" srcOrd="1" destOrd="0" presId="urn:microsoft.com/office/officeart/2005/8/layout/hList1"/>
    <dgm:cxn modelId="{98AFB51E-9D3E-414C-93DC-691819EB464F}" type="presParOf" srcId="{E5E80E7A-9453-425C-8BA5-D9DA2BEFF683}" destId="{87B2D8D9-F65C-429E-B3B1-7C6408FE7359}" srcOrd="1" destOrd="0" presId="urn:microsoft.com/office/officeart/2005/8/layout/hList1"/>
    <dgm:cxn modelId="{B9891E50-D16F-4A83-BB53-EA91AF1CC965}" type="presParOf" srcId="{E5E80E7A-9453-425C-8BA5-D9DA2BEFF683}" destId="{2DC9B330-609B-4586-8AF8-B12887387998}" srcOrd="2" destOrd="0" presId="urn:microsoft.com/office/officeart/2005/8/layout/hList1"/>
    <dgm:cxn modelId="{4B150015-2168-40CC-95CB-2FF5ED4DF537}" type="presParOf" srcId="{2DC9B330-609B-4586-8AF8-B12887387998}" destId="{59761B55-0CA2-4140-B24F-4BEECD1072F4}" srcOrd="0" destOrd="0" presId="urn:microsoft.com/office/officeart/2005/8/layout/hList1"/>
    <dgm:cxn modelId="{ABCAFDA6-6EC6-4AC8-A78D-DBF56039CFD7}" type="presParOf" srcId="{2DC9B330-609B-4586-8AF8-B12887387998}" destId="{F0FB78D8-EF80-47D8-BA2C-A7BF24BB0C2B}" srcOrd="1" destOrd="0" presId="urn:microsoft.com/office/officeart/2005/8/layout/hList1"/>
    <dgm:cxn modelId="{92F55036-EF7B-480E-BD82-7AE77D83C977}" type="presParOf" srcId="{E5E80E7A-9453-425C-8BA5-D9DA2BEFF683}" destId="{9EAAA86A-51D1-4739-919A-391BA6469681}" srcOrd="3" destOrd="0" presId="urn:microsoft.com/office/officeart/2005/8/layout/hList1"/>
    <dgm:cxn modelId="{69C102EA-D439-468A-BC2B-1CA58113C831}" type="presParOf" srcId="{E5E80E7A-9453-425C-8BA5-D9DA2BEFF683}" destId="{2ADF5323-AAF6-49CF-9C48-49693C144ECE}" srcOrd="4" destOrd="0" presId="urn:microsoft.com/office/officeart/2005/8/layout/hList1"/>
    <dgm:cxn modelId="{904016A6-69C0-41A2-8471-D3F878479EB8}" type="presParOf" srcId="{2ADF5323-AAF6-49CF-9C48-49693C144ECE}" destId="{F1A19A7A-8530-4538-B5A0-BB48292CAB57}" srcOrd="0" destOrd="0" presId="urn:microsoft.com/office/officeart/2005/8/layout/hList1"/>
    <dgm:cxn modelId="{BC41AEBC-56B8-46B7-8C8F-9954527C8EC8}" type="presParOf" srcId="{2ADF5323-AAF6-49CF-9C48-49693C144ECE}" destId="{9B465609-9C46-44FD-98CC-67D638B20B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A38388-982D-4406-B6E9-1387A8C418CF}" type="doc">
      <dgm:prSet loTypeId="urn:microsoft.com/office/officeart/2005/8/layout/pyramid1" loCatId="pyramid" qsTypeId="urn:microsoft.com/office/officeart/2005/8/quickstyle/3d5" qsCatId="3D" csTypeId="urn:microsoft.com/office/officeart/2005/8/colors/colorful1" csCatId="colorful" phldr="1"/>
      <dgm:spPr/>
    </dgm:pt>
    <dgm:pt modelId="{D340E1EF-6370-4F33-96AA-C128BE62E36E}">
      <dgm:prSet phldrT="[Metin]"/>
      <dgm:spPr/>
      <dgm:t>
        <a:bodyPr/>
        <a:lstStyle/>
        <a:p>
          <a:r>
            <a:rPr lang="tr-TR" dirty="0">
              <a:latin typeface="+mj-lt"/>
            </a:rPr>
            <a:t>R</a:t>
          </a:r>
        </a:p>
      </dgm:t>
    </dgm:pt>
    <dgm:pt modelId="{6DE814E0-448F-4D34-A93C-B9CC9C60FD92}" type="parTrans" cxnId="{D7BBF2E7-BAD0-485E-B01F-4C554DC98501}">
      <dgm:prSet/>
      <dgm:spPr/>
      <dgm:t>
        <a:bodyPr/>
        <a:lstStyle/>
        <a:p>
          <a:endParaRPr lang="en-GB"/>
        </a:p>
      </dgm:t>
    </dgm:pt>
    <dgm:pt modelId="{72059E5E-B940-4084-959D-C58643C1AD62}" type="sibTrans" cxnId="{D7BBF2E7-BAD0-485E-B01F-4C554DC98501}">
      <dgm:prSet/>
      <dgm:spPr/>
      <dgm:t>
        <a:bodyPr/>
        <a:lstStyle/>
        <a:p>
          <a:endParaRPr lang="en-GB"/>
        </a:p>
      </dgm:t>
    </dgm:pt>
    <dgm:pt modelId="{4E62102A-CD83-46C1-8CEC-6A49150B9E3E}">
      <dgm:prSet phldrT="[Metin]"/>
      <dgm:spPr/>
      <dgm:t>
        <a:bodyPr/>
        <a:lstStyle/>
        <a:p>
          <a:r>
            <a:rPr lang="tr-TR" dirty="0">
              <a:latin typeface="+mj-lt"/>
            </a:rPr>
            <a:t>A</a:t>
          </a:r>
          <a:endParaRPr lang="en-GB" dirty="0">
            <a:latin typeface="+mj-lt"/>
          </a:endParaRPr>
        </a:p>
      </dgm:t>
    </dgm:pt>
    <dgm:pt modelId="{F8FFC7FA-BAAD-4759-A8DA-C80415F54615}" type="parTrans" cxnId="{31E9BBE1-95C4-4700-99C8-3BE31426FBC8}">
      <dgm:prSet/>
      <dgm:spPr/>
      <dgm:t>
        <a:bodyPr/>
        <a:lstStyle/>
        <a:p>
          <a:endParaRPr lang="en-GB"/>
        </a:p>
      </dgm:t>
    </dgm:pt>
    <dgm:pt modelId="{CDF92DB8-347E-46C6-8A97-A0C101396C0A}" type="sibTrans" cxnId="{31E9BBE1-95C4-4700-99C8-3BE31426FBC8}">
      <dgm:prSet/>
      <dgm:spPr/>
      <dgm:t>
        <a:bodyPr/>
        <a:lstStyle/>
        <a:p>
          <a:endParaRPr lang="en-GB"/>
        </a:p>
      </dgm:t>
    </dgm:pt>
    <dgm:pt modelId="{07D5A33F-062D-4E25-8378-9438371FD779}">
      <dgm:prSet phldrT="[Metin]"/>
      <dgm:spPr/>
      <dgm:t>
        <a:bodyPr/>
        <a:lstStyle/>
        <a:p>
          <a:r>
            <a:rPr lang="tr-TR" dirty="0">
              <a:latin typeface="+mj-lt"/>
            </a:rPr>
            <a:t>C</a:t>
          </a:r>
          <a:endParaRPr lang="en-GB" dirty="0">
            <a:latin typeface="+mj-lt"/>
          </a:endParaRPr>
        </a:p>
      </dgm:t>
    </dgm:pt>
    <dgm:pt modelId="{1397EE53-1FBD-4DEA-945C-CC3E0530B164}" type="parTrans" cxnId="{E703A8AB-98D9-4B88-91CF-9994C05B588C}">
      <dgm:prSet/>
      <dgm:spPr/>
      <dgm:t>
        <a:bodyPr/>
        <a:lstStyle/>
        <a:p>
          <a:endParaRPr lang="en-GB"/>
        </a:p>
      </dgm:t>
    </dgm:pt>
    <dgm:pt modelId="{EE24249D-E8A0-4DCB-AFB4-202D058532B3}" type="sibTrans" cxnId="{E703A8AB-98D9-4B88-91CF-9994C05B588C}">
      <dgm:prSet/>
      <dgm:spPr/>
      <dgm:t>
        <a:bodyPr/>
        <a:lstStyle/>
        <a:p>
          <a:endParaRPr lang="en-GB"/>
        </a:p>
      </dgm:t>
    </dgm:pt>
    <dgm:pt modelId="{25F78EF3-0617-4901-BC56-531C28AA5B76}">
      <dgm:prSet phldrT="[Metin]"/>
      <dgm:spPr/>
      <dgm:t>
        <a:bodyPr/>
        <a:lstStyle/>
        <a:p>
          <a:r>
            <a:rPr lang="tr-TR" dirty="0">
              <a:latin typeface="+mj-lt"/>
            </a:rPr>
            <a:t>I</a:t>
          </a:r>
          <a:endParaRPr lang="en-GB" dirty="0">
            <a:latin typeface="+mj-lt"/>
          </a:endParaRPr>
        </a:p>
      </dgm:t>
    </dgm:pt>
    <dgm:pt modelId="{96D87E6E-22B8-4007-83E7-CE6BFE4EE64C}" type="parTrans" cxnId="{B81FF768-6D33-4B99-8AEC-7C3F502C1E54}">
      <dgm:prSet/>
      <dgm:spPr/>
      <dgm:t>
        <a:bodyPr/>
        <a:lstStyle/>
        <a:p>
          <a:endParaRPr lang="en-GB"/>
        </a:p>
      </dgm:t>
    </dgm:pt>
    <dgm:pt modelId="{21CF3AF3-8D51-4936-8D15-9440FF344781}" type="sibTrans" cxnId="{B81FF768-6D33-4B99-8AEC-7C3F502C1E54}">
      <dgm:prSet/>
      <dgm:spPr/>
      <dgm:t>
        <a:bodyPr/>
        <a:lstStyle/>
        <a:p>
          <a:endParaRPr lang="en-GB"/>
        </a:p>
      </dgm:t>
    </dgm:pt>
    <dgm:pt modelId="{C931E70C-AF0E-4E11-B946-25010DB0E6C7}">
      <dgm:prSet phldrT="[Metin]"/>
      <dgm:spPr/>
      <dgm:t>
        <a:bodyPr/>
        <a:lstStyle/>
        <a:p>
          <a:r>
            <a:rPr lang="tr-TR" dirty="0">
              <a:latin typeface="+mj-lt"/>
            </a:rPr>
            <a:t>Sorumlu</a:t>
          </a:r>
        </a:p>
      </dgm:t>
    </dgm:pt>
    <dgm:pt modelId="{5A95A95D-0B08-4AD5-A9CE-8401EC59D735}" type="parTrans" cxnId="{FEC89C62-7BD3-4626-AD56-BEE263D30522}">
      <dgm:prSet/>
      <dgm:spPr/>
      <dgm:t>
        <a:bodyPr/>
        <a:lstStyle/>
        <a:p>
          <a:endParaRPr lang="en-GB"/>
        </a:p>
      </dgm:t>
    </dgm:pt>
    <dgm:pt modelId="{73F0F58A-B3D1-49C1-80C7-E6001BB40A3D}" type="sibTrans" cxnId="{FEC89C62-7BD3-4626-AD56-BEE263D30522}">
      <dgm:prSet/>
      <dgm:spPr/>
      <dgm:t>
        <a:bodyPr/>
        <a:lstStyle/>
        <a:p>
          <a:endParaRPr lang="en-GB"/>
        </a:p>
      </dgm:t>
    </dgm:pt>
    <dgm:pt modelId="{EC612BA5-6401-49FF-8FE9-7152B4E5C232}">
      <dgm:prSet phldrT="[Metin]"/>
      <dgm:spPr/>
      <dgm:t>
        <a:bodyPr/>
        <a:lstStyle/>
        <a:p>
          <a:r>
            <a:rPr lang="tr-TR" dirty="0">
              <a:latin typeface="+mj-lt"/>
            </a:rPr>
            <a:t>Süreç sahibi</a:t>
          </a:r>
          <a:endParaRPr lang="en-GB" dirty="0">
            <a:latin typeface="+mj-lt"/>
          </a:endParaRPr>
        </a:p>
      </dgm:t>
    </dgm:pt>
    <dgm:pt modelId="{BEB85F03-15B8-43B3-8364-A01A42B5E473}" type="parTrans" cxnId="{82C75191-B14F-492A-A419-15B26A8D9D2C}">
      <dgm:prSet/>
      <dgm:spPr/>
      <dgm:t>
        <a:bodyPr/>
        <a:lstStyle/>
        <a:p>
          <a:endParaRPr lang="en-GB"/>
        </a:p>
      </dgm:t>
    </dgm:pt>
    <dgm:pt modelId="{F83256ED-2595-46EF-B6DF-12D5F473B716}" type="sibTrans" cxnId="{82C75191-B14F-492A-A419-15B26A8D9D2C}">
      <dgm:prSet/>
      <dgm:spPr/>
      <dgm:t>
        <a:bodyPr/>
        <a:lstStyle/>
        <a:p>
          <a:endParaRPr lang="en-GB"/>
        </a:p>
      </dgm:t>
    </dgm:pt>
    <dgm:pt modelId="{825F93F0-98D2-4D8C-BC6C-2D7463D49D52}">
      <dgm:prSet phldrT="[Metin]"/>
      <dgm:spPr/>
      <dgm:t>
        <a:bodyPr/>
        <a:lstStyle/>
        <a:p>
          <a:r>
            <a:rPr lang="tr-TR" dirty="0">
              <a:latin typeface="+mj-lt"/>
            </a:rPr>
            <a:t>Danışman </a:t>
          </a:r>
          <a:endParaRPr lang="en-GB" dirty="0">
            <a:latin typeface="+mj-lt"/>
          </a:endParaRPr>
        </a:p>
      </dgm:t>
    </dgm:pt>
    <dgm:pt modelId="{07B14EF7-FFFC-4DB3-BE3A-4A9AAECE759D}" type="parTrans" cxnId="{2BEC85DC-32B1-4895-939B-5D9AAB1C447E}">
      <dgm:prSet/>
      <dgm:spPr/>
      <dgm:t>
        <a:bodyPr/>
        <a:lstStyle/>
        <a:p>
          <a:endParaRPr lang="en-GB"/>
        </a:p>
      </dgm:t>
    </dgm:pt>
    <dgm:pt modelId="{323F521A-869D-4730-A3C3-FE79C8D866BA}" type="sibTrans" cxnId="{2BEC85DC-32B1-4895-939B-5D9AAB1C447E}">
      <dgm:prSet/>
      <dgm:spPr/>
      <dgm:t>
        <a:bodyPr/>
        <a:lstStyle/>
        <a:p>
          <a:endParaRPr lang="en-GB"/>
        </a:p>
      </dgm:t>
    </dgm:pt>
    <dgm:pt modelId="{25FF32B6-62CC-4F6F-A01D-FF15828463AE}">
      <dgm:prSet phldrT="[Metin]"/>
      <dgm:spPr/>
      <dgm:t>
        <a:bodyPr/>
        <a:lstStyle/>
        <a:p>
          <a:r>
            <a:rPr lang="tr-TR" dirty="0">
              <a:latin typeface="+mj-lt"/>
            </a:rPr>
            <a:t>Bilgilendirilen</a:t>
          </a:r>
          <a:endParaRPr lang="en-GB" dirty="0">
            <a:latin typeface="+mj-lt"/>
          </a:endParaRPr>
        </a:p>
      </dgm:t>
    </dgm:pt>
    <dgm:pt modelId="{EE790032-F9FF-4B04-9529-E9B65683322E}" type="parTrans" cxnId="{5DF1FE9C-5137-44EF-83AD-DFA5761D8E8C}">
      <dgm:prSet/>
      <dgm:spPr/>
      <dgm:t>
        <a:bodyPr/>
        <a:lstStyle/>
        <a:p>
          <a:endParaRPr lang="en-GB"/>
        </a:p>
      </dgm:t>
    </dgm:pt>
    <dgm:pt modelId="{FCC5D958-11D2-45B4-8E4A-8ED356C84C73}" type="sibTrans" cxnId="{5DF1FE9C-5137-44EF-83AD-DFA5761D8E8C}">
      <dgm:prSet/>
      <dgm:spPr/>
      <dgm:t>
        <a:bodyPr/>
        <a:lstStyle/>
        <a:p>
          <a:endParaRPr lang="en-GB"/>
        </a:p>
      </dgm:t>
    </dgm:pt>
    <dgm:pt modelId="{D2C5D8D1-1F23-4543-95EE-3B46937FE214}" type="pres">
      <dgm:prSet presAssocID="{FCA38388-982D-4406-B6E9-1387A8C418CF}" presName="Name0" presStyleCnt="0">
        <dgm:presLayoutVars>
          <dgm:dir/>
          <dgm:animLvl val="lvl"/>
          <dgm:resizeHandles val="exact"/>
        </dgm:presLayoutVars>
      </dgm:prSet>
      <dgm:spPr/>
    </dgm:pt>
    <dgm:pt modelId="{462C9A47-90E6-46C9-A36F-CA244983CAEE}" type="pres">
      <dgm:prSet presAssocID="{D340E1EF-6370-4F33-96AA-C128BE62E36E}" presName="Name8" presStyleCnt="0"/>
      <dgm:spPr/>
    </dgm:pt>
    <dgm:pt modelId="{1E4A50B8-232A-48B5-8CEE-DA8A7FD1FBA1}" type="pres">
      <dgm:prSet presAssocID="{D340E1EF-6370-4F33-96AA-C128BE62E36E}" presName="acctBkgd" presStyleLbl="alignAcc1" presStyleIdx="0" presStyleCnt="4"/>
      <dgm:spPr/>
    </dgm:pt>
    <dgm:pt modelId="{AD40E67E-8C2F-4515-AA68-E18818734A01}" type="pres">
      <dgm:prSet presAssocID="{D340E1EF-6370-4F33-96AA-C128BE62E36E}" presName="acctTx" presStyleLbl="alignAcc1" presStyleIdx="0" presStyleCnt="4">
        <dgm:presLayoutVars>
          <dgm:bulletEnabled val="1"/>
        </dgm:presLayoutVars>
      </dgm:prSet>
      <dgm:spPr/>
    </dgm:pt>
    <dgm:pt modelId="{7133F382-AF89-48CC-B130-586530816AD1}" type="pres">
      <dgm:prSet presAssocID="{D340E1EF-6370-4F33-96AA-C128BE62E36E}" presName="level" presStyleLbl="node1" presStyleIdx="0" presStyleCnt="4">
        <dgm:presLayoutVars>
          <dgm:chMax val="1"/>
          <dgm:bulletEnabled val="1"/>
        </dgm:presLayoutVars>
      </dgm:prSet>
      <dgm:spPr/>
    </dgm:pt>
    <dgm:pt modelId="{8B85BE19-32C1-46EB-B6E2-F9A28C89A242}" type="pres">
      <dgm:prSet presAssocID="{D340E1EF-6370-4F33-96AA-C128BE62E36E}" presName="levelTx" presStyleLbl="revTx" presStyleIdx="0" presStyleCnt="0">
        <dgm:presLayoutVars>
          <dgm:chMax val="1"/>
          <dgm:bulletEnabled val="1"/>
        </dgm:presLayoutVars>
      </dgm:prSet>
      <dgm:spPr/>
    </dgm:pt>
    <dgm:pt modelId="{7B849942-B19E-4E48-9084-E10E93766EF9}" type="pres">
      <dgm:prSet presAssocID="{4E62102A-CD83-46C1-8CEC-6A49150B9E3E}" presName="Name8" presStyleCnt="0"/>
      <dgm:spPr/>
    </dgm:pt>
    <dgm:pt modelId="{63ECE3FD-3390-4681-9C04-502FBDF84FA4}" type="pres">
      <dgm:prSet presAssocID="{4E62102A-CD83-46C1-8CEC-6A49150B9E3E}" presName="acctBkgd" presStyleLbl="alignAcc1" presStyleIdx="1" presStyleCnt="4" custLinFactNeighborX="-601" custLinFactNeighborY="1412"/>
      <dgm:spPr/>
    </dgm:pt>
    <dgm:pt modelId="{3BF23D00-CD55-4F61-8759-73419C563B92}" type="pres">
      <dgm:prSet presAssocID="{4E62102A-CD83-46C1-8CEC-6A49150B9E3E}" presName="acctTx" presStyleLbl="alignAcc1" presStyleIdx="1" presStyleCnt="4">
        <dgm:presLayoutVars>
          <dgm:bulletEnabled val="1"/>
        </dgm:presLayoutVars>
      </dgm:prSet>
      <dgm:spPr/>
    </dgm:pt>
    <dgm:pt modelId="{6E99F085-52F6-449D-BAAC-2D4B5D976448}" type="pres">
      <dgm:prSet presAssocID="{4E62102A-CD83-46C1-8CEC-6A49150B9E3E}" presName="level" presStyleLbl="node1" presStyleIdx="1" presStyleCnt="4">
        <dgm:presLayoutVars>
          <dgm:chMax val="1"/>
          <dgm:bulletEnabled val="1"/>
        </dgm:presLayoutVars>
      </dgm:prSet>
      <dgm:spPr/>
    </dgm:pt>
    <dgm:pt modelId="{B4DEBC93-8BE0-4375-A310-3211B584AFEB}" type="pres">
      <dgm:prSet presAssocID="{4E62102A-CD83-46C1-8CEC-6A49150B9E3E}" presName="levelTx" presStyleLbl="revTx" presStyleIdx="0" presStyleCnt="0">
        <dgm:presLayoutVars>
          <dgm:chMax val="1"/>
          <dgm:bulletEnabled val="1"/>
        </dgm:presLayoutVars>
      </dgm:prSet>
      <dgm:spPr/>
    </dgm:pt>
    <dgm:pt modelId="{BE821ADA-046B-4A2D-8C14-C58DA127A6DE}" type="pres">
      <dgm:prSet presAssocID="{07D5A33F-062D-4E25-8378-9438371FD779}" presName="Name8" presStyleCnt="0"/>
      <dgm:spPr/>
    </dgm:pt>
    <dgm:pt modelId="{59A4AA7F-7516-4874-8606-BA08AAD90050}" type="pres">
      <dgm:prSet presAssocID="{07D5A33F-062D-4E25-8378-9438371FD779}" presName="acctBkgd" presStyleLbl="alignAcc1" presStyleIdx="2" presStyleCnt="4"/>
      <dgm:spPr/>
    </dgm:pt>
    <dgm:pt modelId="{37D1FE2B-92EC-4F12-8147-CD817C4617A6}" type="pres">
      <dgm:prSet presAssocID="{07D5A33F-062D-4E25-8378-9438371FD779}" presName="acctTx" presStyleLbl="alignAcc1" presStyleIdx="2" presStyleCnt="4">
        <dgm:presLayoutVars>
          <dgm:bulletEnabled val="1"/>
        </dgm:presLayoutVars>
      </dgm:prSet>
      <dgm:spPr/>
    </dgm:pt>
    <dgm:pt modelId="{D78E8E87-B496-43EA-93CC-E5EAD1B927DB}" type="pres">
      <dgm:prSet presAssocID="{07D5A33F-062D-4E25-8378-9438371FD779}" presName="level" presStyleLbl="node1" presStyleIdx="2" presStyleCnt="4">
        <dgm:presLayoutVars>
          <dgm:chMax val="1"/>
          <dgm:bulletEnabled val="1"/>
        </dgm:presLayoutVars>
      </dgm:prSet>
      <dgm:spPr/>
    </dgm:pt>
    <dgm:pt modelId="{502F1268-221D-4B5C-8D00-2004263A0526}" type="pres">
      <dgm:prSet presAssocID="{07D5A33F-062D-4E25-8378-9438371FD779}" presName="levelTx" presStyleLbl="revTx" presStyleIdx="0" presStyleCnt="0">
        <dgm:presLayoutVars>
          <dgm:chMax val="1"/>
          <dgm:bulletEnabled val="1"/>
        </dgm:presLayoutVars>
      </dgm:prSet>
      <dgm:spPr/>
    </dgm:pt>
    <dgm:pt modelId="{E4DB8AB0-DDAD-4FCC-9859-E63FBE091318}" type="pres">
      <dgm:prSet presAssocID="{25F78EF3-0617-4901-BC56-531C28AA5B76}" presName="Name8" presStyleCnt="0"/>
      <dgm:spPr/>
    </dgm:pt>
    <dgm:pt modelId="{5C6A35E2-4012-4FAC-8599-983236CBBB06}" type="pres">
      <dgm:prSet presAssocID="{25F78EF3-0617-4901-BC56-531C28AA5B76}" presName="acctBkgd" presStyleLbl="alignAcc1" presStyleIdx="3" presStyleCnt="4" custLinFactNeighborX="-601" custLinFactNeighborY="1412"/>
      <dgm:spPr/>
    </dgm:pt>
    <dgm:pt modelId="{74017863-4D8E-46E1-A6E2-E1CAF1EC3A33}" type="pres">
      <dgm:prSet presAssocID="{25F78EF3-0617-4901-BC56-531C28AA5B76}" presName="acctTx" presStyleLbl="alignAcc1" presStyleIdx="3" presStyleCnt="4">
        <dgm:presLayoutVars>
          <dgm:bulletEnabled val="1"/>
        </dgm:presLayoutVars>
      </dgm:prSet>
      <dgm:spPr/>
    </dgm:pt>
    <dgm:pt modelId="{9DF1C40C-E56D-489C-8B88-4DDCC7D5DEB9}" type="pres">
      <dgm:prSet presAssocID="{25F78EF3-0617-4901-BC56-531C28AA5B76}" presName="level" presStyleLbl="node1" presStyleIdx="3" presStyleCnt="4">
        <dgm:presLayoutVars>
          <dgm:chMax val="1"/>
          <dgm:bulletEnabled val="1"/>
        </dgm:presLayoutVars>
      </dgm:prSet>
      <dgm:spPr/>
    </dgm:pt>
    <dgm:pt modelId="{EE82B5EE-2564-453A-A1A4-B11AD9BE62E2}" type="pres">
      <dgm:prSet presAssocID="{25F78EF3-0617-4901-BC56-531C28AA5B76}" presName="levelTx" presStyleLbl="revTx" presStyleIdx="0" presStyleCnt="0">
        <dgm:presLayoutVars>
          <dgm:chMax val="1"/>
          <dgm:bulletEnabled val="1"/>
        </dgm:presLayoutVars>
      </dgm:prSet>
      <dgm:spPr/>
    </dgm:pt>
  </dgm:ptLst>
  <dgm:cxnLst>
    <dgm:cxn modelId="{021ADA06-C3BD-4D14-8EE1-9E2FC6A39B6C}" type="presOf" srcId="{07D5A33F-062D-4E25-8378-9438371FD779}" destId="{502F1268-221D-4B5C-8D00-2004263A0526}" srcOrd="1" destOrd="0" presId="urn:microsoft.com/office/officeart/2005/8/layout/pyramid1"/>
    <dgm:cxn modelId="{7CD55B23-B206-4742-A7DF-EC973D4E43AE}" type="presOf" srcId="{4E62102A-CD83-46C1-8CEC-6A49150B9E3E}" destId="{6E99F085-52F6-449D-BAAC-2D4B5D976448}" srcOrd="0" destOrd="0" presId="urn:microsoft.com/office/officeart/2005/8/layout/pyramid1"/>
    <dgm:cxn modelId="{F365812D-F8B9-4D4B-A34A-F1BF286E9ADA}" type="presOf" srcId="{C931E70C-AF0E-4E11-B946-25010DB0E6C7}" destId="{AD40E67E-8C2F-4515-AA68-E18818734A01}" srcOrd="1" destOrd="0" presId="urn:microsoft.com/office/officeart/2005/8/layout/pyramid1"/>
    <dgm:cxn modelId="{DBE2C335-E69C-4048-A643-3557CDFA160D}" type="presOf" srcId="{825F93F0-98D2-4D8C-BC6C-2D7463D49D52}" destId="{37D1FE2B-92EC-4F12-8147-CD817C4617A6}" srcOrd="1" destOrd="0" presId="urn:microsoft.com/office/officeart/2005/8/layout/pyramid1"/>
    <dgm:cxn modelId="{FEC89C62-7BD3-4626-AD56-BEE263D30522}" srcId="{D340E1EF-6370-4F33-96AA-C128BE62E36E}" destId="{C931E70C-AF0E-4E11-B946-25010DB0E6C7}" srcOrd="0" destOrd="0" parTransId="{5A95A95D-0B08-4AD5-A9CE-8401EC59D735}" sibTransId="{73F0F58A-B3D1-49C1-80C7-E6001BB40A3D}"/>
    <dgm:cxn modelId="{FBCB5163-3197-452B-A211-0115FDF228CC}" type="presOf" srcId="{EC612BA5-6401-49FF-8FE9-7152B4E5C232}" destId="{63ECE3FD-3390-4681-9C04-502FBDF84FA4}" srcOrd="0" destOrd="0" presId="urn:microsoft.com/office/officeart/2005/8/layout/pyramid1"/>
    <dgm:cxn modelId="{0C51AD44-05A8-4BC5-BC5E-1CC7B4E14E56}" type="presOf" srcId="{25F78EF3-0617-4901-BC56-531C28AA5B76}" destId="{9DF1C40C-E56D-489C-8B88-4DDCC7D5DEB9}" srcOrd="0" destOrd="0" presId="urn:microsoft.com/office/officeart/2005/8/layout/pyramid1"/>
    <dgm:cxn modelId="{10199A66-682A-4E6E-AA2F-EB73C5F78B0C}" type="presOf" srcId="{D340E1EF-6370-4F33-96AA-C128BE62E36E}" destId="{7133F382-AF89-48CC-B130-586530816AD1}" srcOrd="0" destOrd="0" presId="urn:microsoft.com/office/officeart/2005/8/layout/pyramid1"/>
    <dgm:cxn modelId="{B81FF768-6D33-4B99-8AEC-7C3F502C1E54}" srcId="{FCA38388-982D-4406-B6E9-1387A8C418CF}" destId="{25F78EF3-0617-4901-BC56-531C28AA5B76}" srcOrd="3" destOrd="0" parTransId="{96D87E6E-22B8-4007-83E7-CE6BFE4EE64C}" sibTransId="{21CF3AF3-8D51-4936-8D15-9440FF344781}"/>
    <dgm:cxn modelId="{9149A66D-E7F2-4841-8AE5-DADBA2D274FA}" type="presOf" srcId="{D340E1EF-6370-4F33-96AA-C128BE62E36E}" destId="{8B85BE19-32C1-46EB-B6E2-F9A28C89A242}" srcOrd="1" destOrd="0" presId="urn:microsoft.com/office/officeart/2005/8/layout/pyramid1"/>
    <dgm:cxn modelId="{63AD978C-7151-47B5-9510-6B518B891003}" type="presOf" srcId="{25FF32B6-62CC-4F6F-A01D-FF15828463AE}" destId="{5C6A35E2-4012-4FAC-8599-983236CBBB06}" srcOrd="0" destOrd="0" presId="urn:microsoft.com/office/officeart/2005/8/layout/pyramid1"/>
    <dgm:cxn modelId="{82C75191-B14F-492A-A419-15B26A8D9D2C}" srcId="{4E62102A-CD83-46C1-8CEC-6A49150B9E3E}" destId="{EC612BA5-6401-49FF-8FE9-7152B4E5C232}" srcOrd="0" destOrd="0" parTransId="{BEB85F03-15B8-43B3-8364-A01A42B5E473}" sibTransId="{F83256ED-2595-46EF-B6DF-12D5F473B716}"/>
    <dgm:cxn modelId="{1E7E8491-FAB9-40A8-B090-0F87E59C58FC}" type="presOf" srcId="{EC612BA5-6401-49FF-8FE9-7152B4E5C232}" destId="{3BF23D00-CD55-4F61-8759-73419C563B92}" srcOrd="1" destOrd="0" presId="urn:microsoft.com/office/officeart/2005/8/layout/pyramid1"/>
    <dgm:cxn modelId="{5DF1FE9C-5137-44EF-83AD-DFA5761D8E8C}" srcId="{25F78EF3-0617-4901-BC56-531C28AA5B76}" destId="{25FF32B6-62CC-4F6F-A01D-FF15828463AE}" srcOrd="0" destOrd="0" parTransId="{EE790032-F9FF-4B04-9529-E9B65683322E}" sibTransId="{FCC5D958-11D2-45B4-8E4A-8ED356C84C73}"/>
    <dgm:cxn modelId="{E703A8AB-98D9-4B88-91CF-9994C05B588C}" srcId="{FCA38388-982D-4406-B6E9-1387A8C418CF}" destId="{07D5A33F-062D-4E25-8378-9438371FD779}" srcOrd="2" destOrd="0" parTransId="{1397EE53-1FBD-4DEA-945C-CC3E0530B164}" sibTransId="{EE24249D-E8A0-4DCB-AFB4-202D058532B3}"/>
    <dgm:cxn modelId="{CB08A1C2-B08B-48A8-896E-007F43B5F08F}" type="presOf" srcId="{25FF32B6-62CC-4F6F-A01D-FF15828463AE}" destId="{74017863-4D8E-46E1-A6E2-E1CAF1EC3A33}" srcOrd="1" destOrd="0" presId="urn:microsoft.com/office/officeart/2005/8/layout/pyramid1"/>
    <dgm:cxn modelId="{714393C9-4ECD-4373-AD40-A7A791980734}" type="presOf" srcId="{FCA38388-982D-4406-B6E9-1387A8C418CF}" destId="{D2C5D8D1-1F23-4543-95EE-3B46937FE214}" srcOrd="0" destOrd="0" presId="urn:microsoft.com/office/officeart/2005/8/layout/pyramid1"/>
    <dgm:cxn modelId="{9D251DD1-16D0-4DD2-B4CB-FD24A5273EB5}" type="presOf" srcId="{25F78EF3-0617-4901-BC56-531C28AA5B76}" destId="{EE82B5EE-2564-453A-A1A4-B11AD9BE62E2}" srcOrd="1" destOrd="0" presId="urn:microsoft.com/office/officeart/2005/8/layout/pyramid1"/>
    <dgm:cxn modelId="{2BEC85DC-32B1-4895-939B-5D9AAB1C447E}" srcId="{07D5A33F-062D-4E25-8378-9438371FD779}" destId="{825F93F0-98D2-4D8C-BC6C-2D7463D49D52}" srcOrd="0" destOrd="0" parTransId="{07B14EF7-FFFC-4DB3-BE3A-4A9AAECE759D}" sibTransId="{323F521A-869D-4730-A3C3-FE79C8D866BA}"/>
    <dgm:cxn modelId="{31E9BBE1-95C4-4700-99C8-3BE31426FBC8}" srcId="{FCA38388-982D-4406-B6E9-1387A8C418CF}" destId="{4E62102A-CD83-46C1-8CEC-6A49150B9E3E}" srcOrd="1" destOrd="0" parTransId="{F8FFC7FA-BAAD-4759-A8DA-C80415F54615}" sibTransId="{CDF92DB8-347E-46C6-8A97-A0C101396C0A}"/>
    <dgm:cxn modelId="{D5605CE6-88AE-4D17-B1D7-5CD1D83D237A}" type="presOf" srcId="{825F93F0-98D2-4D8C-BC6C-2D7463D49D52}" destId="{59A4AA7F-7516-4874-8606-BA08AAD90050}" srcOrd="0" destOrd="0" presId="urn:microsoft.com/office/officeart/2005/8/layout/pyramid1"/>
    <dgm:cxn modelId="{D7BBF2E7-BAD0-485E-B01F-4C554DC98501}" srcId="{FCA38388-982D-4406-B6E9-1387A8C418CF}" destId="{D340E1EF-6370-4F33-96AA-C128BE62E36E}" srcOrd="0" destOrd="0" parTransId="{6DE814E0-448F-4D34-A93C-B9CC9C60FD92}" sibTransId="{72059E5E-B940-4084-959D-C58643C1AD62}"/>
    <dgm:cxn modelId="{EA9175EA-5593-48FF-9A92-26439BBE7ECD}" type="presOf" srcId="{4E62102A-CD83-46C1-8CEC-6A49150B9E3E}" destId="{B4DEBC93-8BE0-4375-A310-3211B584AFEB}" srcOrd="1" destOrd="0" presId="urn:microsoft.com/office/officeart/2005/8/layout/pyramid1"/>
    <dgm:cxn modelId="{8187C8EE-4A5F-4BC1-85AC-6F0CD64F698D}" type="presOf" srcId="{C931E70C-AF0E-4E11-B946-25010DB0E6C7}" destId="{1E4A50B8-232A-48B5-8CEE-DA8A7FD1FBA1}" srcOrd="0" destOrd="0" presId="urn:microsoft.com/office/officeart/2005/8/layout/pyramid1"/>
    <dgm:cxn modelId="{253C42F3-3753-4B0F-B79B-80E29A6BCF92}" type="presOf" srcId="{07D5A33F-062D-4E25-8378-9438371FD779}" destId="{D78E8E87-B496-43EA-93CC-E5EAD1B927DB}" srcOrd="0" destOrd="0" presId="urn:microsoft.com/office/officeart/2005/8/layout/pyramid1"/>
    <dgm:cxn modelId="{B89BD79D-ADBC-4408-B0D4-2C4ABE0D0B60}" type="presParOf" srcId="{D2C5D8D1-1F23-4543-95EE-3B46937FE214}" destId="{462C9A47-90E6-46C9-A36F-CA244983CAEE}" srcOrd="0" destOrd="0" presId="urn:microsoft.com/office/officeart/2005/8/layout/pyramid1"/>
    <dgm:cxn modelId="{F344FACD-790B-4DE3-B9E4-E45ADD1E6377}" type="presParOf" srcId="{462C9A47-90E6-46C9-A36F-CA244983CAEE}" destId="{1E4A50B8-232A-48B5-8CEE-DA8A7FD1FBA1}" srcOrd="0" destOrd="0" presId="urn:microsoft.com/office/officeart/2005/8/layout/pyramid1"/>
    <dgm:cxn modelId="{47E8D3ED-1D0A-4E0C-9E05-1BE3CB7BEB65}" type="presParOf" srcId="{462C9A47-90E6-46C9-A36F-CA244983CAEE}" destId="{AD40E67E-8C2F-4515-AA68-E18818734A01}" srcOrd="1" destOrd="0" presId="urn:microsoft.com/office/officeart/2005/8/layout/pyramid1"/>
    <dgm:cxn modelId="{119B593C-2DD0-4C3D-A80A-5C7DB2B5C2DA}" type="presParOf" srcId="{462C9A47-90E6-46C9-A36F-CA244983CAEE}" destId="{7133F382-AF89-48CC-B130-586530816AD1}" srcOrd="2" destOrd="0" presId="urn:microsoft.com/office/officeart/2005/8/layout/pyramid1"/>
    <dgm:cxn modelId="{39C6E51E-C893-4282-BB57-110F0A41CEC9}" type="presParOf" srcId="{462C9A47-90E6-46C9-A36F-CA244983CAEE}" destId="{8B85BE19-32C1-46EB-B6E2-F9A28C89A242}" srcOrd="3" destOrd="0" presId="urn:microsoft.com/office/officeart/2005/8/layout/pyramid1"/>
    <dgm:cxn modelId="{4C53BDB2-08DA-44A8-91B7-6877645DEDF3}" type="presParOf" srcId="{D2C5D8D1-1F23-4543-95EE-3B46937FE214}" destId="{7B849942-B19E-4E48-9084-E10E93766EF9}" srcOrd="1" destOrd="0" presId="urn:microsoft.com/office/officeart/2005/8/layout/pyramid1"/>
    <dgm:cxn modelId="{E762CED7-9E9B-4CBE-8D77-E6636E13AAEC}" type="presParOf" srcId="{7B849942-B19E-4E48-9084-E10E93766EF9}" destId="{63ECE3FD-3390-4681-9C04-502FBDF84FA4}" srcOrd="0" destOrd="0" presId="urn:microsoft.com/office/officeart/2005/8/layout/pyramid1"/>
    <dgm:cxn modelId="{E89CEED0-0770-459A-8BB1-22658BD00DCD}" type="presParOf" srcId="{7B849942-B19E-4E48-9084-E10E93766EF9}" destId="{3BF23D00-CD55-4F61-8759-73419C563B92}" srcOrd="1" destOrd="0" presId="urn:microsoft.com/office/officeart/2005/8/layout/pyramid1"/>
    <dgm:cxn modelId="{DADA3E0E-C6E5-48E3-AA70-B0A781C31435}" type="presParOf" srcId="{7B849942-B19E-4E48-9084-E10E93766EF9}" destId="{6E99F085-52F6-449D-BAAC-2D4B5D976448}" srcOrd="2" destOrd="0" presId="urn:microsoft.com/office/officeart/2005/8/layout/pyramid1"/>
    <dgm:cxn modelId="{5A69CC81-69BA-48D8-8B64-79FC3EDBBE48}" type="presParOf" srcId="{7B849942-B19E-4E48-9084-E10E93766EF9}" destId="{B4DEBC93-8BE0-4375-A310-3211B584AFEB}" srcOrd="3" destOrd="0" presId="urn:microsoft.com/office/officeart/2005/8/layout/pyramid1"/>
    <dgm:cxn modelId="{9DBEA1CF-5C82-4184-9391-F798D6EF86EA}" type="presParOf" srcId="{D2C5D8D1-1F23-4543-95EE-3B46937FE214}" destId="{BE821ADA-046B-4A2D-8C14-C58DA127A6DE}" srcOrd="2" destOrd="0" presId="urn:microsoft.com/office/officeart/2005/8/layout/pyramid1"/>
    <dgm:cxn modelId="{9A4188F3-ADE2-44D8-A032-D41C19F4C3F3}" type="presParOf" srcId="{BE821ADA-046B-4A2D-8C14-C58DA127A6DE}" destId="{59A4AA7F-7516-4874-8606-BA08AAD90050}" srcOrd="0" destOrd="0" presId="urn:microsoft.com/office/officeart/2005/8/layout/pyramid1"/>
    <dgm:cxn modelId="{4F6FDA00-AB9D-4930-9EBF-1721DDE012DF}" type="presParOf" srcId="{BE821ADA-046B-4A2D-8C14-C58DA127A6DE}" destId="{37D1FE2B-92EC-4F12-8147-CD817C4617A6}" srcOrd="1" destOrd="0" presId="urn:microsoft.com/office/officeart/2005/8/layout/pyramid1"/>
    <dgm:cxn modelId="{081671D4-3355-4513-AFC0-AE764EC4F25A}" type="presParOf" srcId="{BE821ADA-046B-4A2D-8C14-C58DA127A6DE}" destId="{D78E8E87-B496-43EA-93CC-E5EAD1B927DB}" srcOrd="2" destOrd="0" presId="urn:microsoft.com/office/officeart/2005/8/layout/pyramid1"/>
    <dgm:cxn modelId="{C01722B7-8068-4B25-A4A2-38A5A2DB4477}" type="presParOf" srcId="{BE821ADA-046B-4A2D-8C14-C58DA127A6DE}" destId="{502F1268-221D-4B5C-8D00-2004263A0526}" srcOrd="3" destOrd="0" presId="urn:microsoft.com/office/officeart/2005/8/layout/pyramid1"/>
    <dgm:cxn modelId="{84A9D160-0A49-4B1E-9075-C9681D8DAC0A}" type="presParOf" srcId="{D2C5D8D1-1F23-4543-95EE-3B46937FE214}" destId="{E4DB8AB0-DDAD-4FCC-9859-E63FBE091318}" srcOrd="3" destOrd="0" presId="urn:microsoft.com/office/officeart/2005/8/layout/pyramid1"/>
    <dgm:cxn modelId="{020318C4-0F40-45EB-95E5-1942F1745C64}" type="presParOf" srcId="{E4DB8AB0-DDAD-4FCC-9859-E63FBE091318}" destId="{5C6A35E2-4012-4FAC-8599-983236CBBB06}" srcOrd="0" destOrd="0" presId="urn:microsoft.com/office/officeart/2005/8/layout/pyramid1"/>
    <dgm:cxn modelId="{C00C510A-0D46-4A16-B301-297BB7BE3332}" type="presParOf" srcId="{E4DB8AB0-DDAD-4FCC-9859-E63FBE091318}" destId="{74017863-4D8E-46E1-A6E2-E1CAF1EC3A33}" srcOrd="1" destOrd="0" presId="urn:microsoft.com/office/officeart/2005/8/layout/pyramid1"/>
    <dgm:cxn modelId="{D7256E84-0FEB-407E-808C-CB1F873CBF67}" type="presParOf" srcId="{E4DB8AB0-DDAD-4FCC-9859-E63FBE091318}" destId="{9DF1C40C-E56D-489C-8B88-4DDCC7D5DEB9}" srcOrd="2" destOrd="0" presId="urn:microsoft.com/office/officeart/2005/8/layout/pyramid1"/>
    <dgm:cxn modelId="{F7B37B9C-318C-4CA5-AC03-4EE7B52D0D64}" type="presParOf" srcId="{E4DB8AB0-DDAD-4FCC-9859-E63FBE091318}" destId="{EE82B5EE-2564-453A-A1A4-B11AD9BE62E2}" srcOrd="3" destOrd="0" presId="urn:microsoft.com/office/officeart/2005/8/layout/pyramid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2516-7D32-4DC3-B1A5-F483435F1F70}">
      <dsp:nvSpPr>
        <dsp:cNvPr id="0" name=""/>
        <dsp:cNvSpPr/>
      </dsp:nvSpPr>
      <dsp:spPr>
        <a:xfrm>
          <a:off x="1300189" y="172245"/>
          <a:ext cx="3276430" cy="1137861"/>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50FFB-0BB5-4B37-B395-97EBFC92FE5D}">
      <dsp:nvSpPr>
        <dsp:cNvPr id="0" name=""/>
        <dsp:cNvSpPr/>
      </dsp:nvSpPr>
      <dsp:spPr>
        <a:xfrm>
          <a:off x="2626000" y="2958481"/>
          <a:ext cx="634967" cy="406379"/>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CC5F2-0644-40D0-AF7F-51DD39A7E218}">
      <dsp:nvSpPr>
        <dsp:cNvPr id="0" name=""/>
        <dsp:cNvSpPr/>
      </dsp:nvSpPr>
      <dsp:spPr>
        <a:xfrm>
          <a:off x="1419563" y="3004516"/>
          <a:ext cx="3047842" cy="76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ctr" defTabSz="1066800">
            <a:lnSpc>
              <a:spcPct val="90000"/>
            </a:lnSpc>
            <a:spcBef>
              <a:spcPct val="0"/>
            </a:spcBef>
            <a:spcAft>
              <a:spcPct val="35000"/>
            </a:spcAft>
            <a:buNone/>
          </a:pPr>
          <a:r>
            <a:rPr lang="tr-TR" sz="2400" b="0" kern="1200" cap="none" spc="0" dirty="0">
              <a:ln w="18000">
                <a:prstDash val="solid"/>
                <a:miter lim="800000"/>
              </a:ln>
              <a:solidFill>
                <a:schemeClr val="bg1"/>
              </a:solidFill>
              <a:effectLst>
                <a:outerShdw blurRad="25500" dist="23000" dir="7020000" algn="tl">
                  <a:srgbClr val="000000">
                    <a:alpha val="50000"/>
                  </a:srgbClr>
                </a:outerShdw>
              </a:effectLst>
              <a:latin typeface="+mj-lt"/>
            </a:rPr>
            <a:t>Kontrol </a:t>
          </a:r>
        </a:p>
        <a:p>
          <a:pPr marL="228600" lvl="1" indent="-228600" algn="ctr" defTabSz="1066800">
            <a:lnSpc>
              <a:spcPct val="90000"/>
            </a:lnSpc>
            <a:spcBef>
              <a:spcPct val="0"/>
            </a:spcBef>
            <a:spcAft>
              <a:spcPct val="15000"/>
            </a:spcAft>
            <a:buChar char="•"/>
          </a:pPr>
          <a:r>
            <a:rPr lang="tr-TR" sz="2400" b="0" kern="1200" cap="none" spc="0" dirty="0">
              <a:ln w="18000">
                <a:prstDash val="solid"/>
                <a:miter lim="800000"/>
              </a:ln>
              <a:solidFill>
                <a:schemeClr val="bg1"/>
              </a:solidFill>
              <a:effectLst>
                <a:outerShdw blurRad="25500" dist="23000" dir="7020000" algn="tl">
                  <a:srgbClr val="000000">
                    <a:alpha val="50000"/>
                  </a:srgbClr>
                </a:outerShdw>
              </a:effectLst>
              <a:latin typeface="+mj-lt"/>
            </a:rPr>
            <a:t>1x-5x</a:t>
          </a:r>
        </a:p>
      </dsp:txBody>
      <dsp:txXfrm>
        <a:off x="1419563" y="3004516"/>
        <a:ext cx="3047842" cy="761960"/>
      </dsp:txXfrm>
    </dsp:sp>
    <dsp:sp modelId="{315BE4A5-A2B4-40E5-8CBF-B9A552365553}">
      <dsp:nvSpPr>
        <dsp:cNvPr id="0" name=""/>
        <dsp:cNvSpPr/>
      </dsp:nvSpPr>
      <dsp:spPr>
        <a:xfrm>
          <a:off x="2412342" y="1646416"/>
          <a:ext cx="1142940" cy="114294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mj-lt"/>
            </a:rPr>
            <a:t>İyileştirme</a:t>
          </a:r>
        </a:p>
        <a:p>
          <a:pPr marL="57150" lvl="1" indent="-57150" algn="ctr" defTabSz="488950">
            <a:lnSpc>
              <a:spcPct val="90000"/>
            </a:lnSpc>
            <a:spcBef>
              <a:spcPct val="0"/>
            </a:spcBef>
            <a:spcAft>
              <a:spcPct val="15000"/>
            </a:spcAft>
            <a:buChar char="•"/>
          </a:pPr>
          <a:r>
            <a:rPr lang="tr-TR" sz="1100" kern="1200" dirty="0">
              <a:latin typeface="+mj-lt"/>
            </a:rPr>
            <a:t>5x-25x</a:t>
          </a:r>
        </a:p>
      </dsp:txBody>
      <dsp:txXfrm>
        <a:off x="2579722" y="1813796"/>
        <a:ext cx="808180" cy="808180"/>
      </dsp:txXfrm>
    </dsp:sp>
    <dsp:sp modelId="{F6626884-0CB6-4C17-935B-A7D023A7363A}">
      <dsp:nvSpPr>
        <dsp:cNvPr id="0" name=""/>
        <dsp:cNvSpPr/>
      </dsp:nvSpPr>
      <dsp:spPr>
        <a:xfrm>
          <a:off x="1673550" y="755079"/>
          <a:ext cx="1142940" cy="1142940"/>
        </a:xfrm>
        <a:prstGeom prst="ellipse">
          <a:avLst/>
        </a:prstGeom>
        <a:solidFill>
          <a:schemeClr val="accent5">
            <a:hueOff val="-9937288"/>
            <a:satOff val="1905"/>
            <a:lumOff val="1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mj-lt"/>
            </a:rPr>
            <a:t>Analiz</a:t>
          </a:r>
        </a:p>
        <a:p>
          <a:pPr marL="57150" lvl="1" indent="-57150" algn="ctr" defTabSz="488950">
            <a:lnSpc>
              <a:spcPct val="90000"/>
            </a:lnSpc>
            <a:spcBef>
              <a:spcPct val="0"/>
            </a:spcBef>
            <a:spcAft>
              <a:spcPct val="15000"/>
            </a:spcAft>
            <a:buChar char="•"/>
          </a:pPr>
          <a:r>
            <a:rPr lang="tr-TR" sz="1100" kern="1200" dirty="0">
              <a:latin typeface="+mj-lt"/>
            </a:rPr>
            <a:t>25x-50x</a:t>
          </a:r>
        </a:p>
      </dsp:txBody>
      <dsp:txXfrm>
        <a:off x="1840930" y="922459"/>
        <a:ext cx="808180" cy="808180"/>
      </dsp:txXfrm>
    </dsp:sp>
    <dsp:sp modelId="{07EDA032-27B7-474C-8F64-E4B2EC67A2E4}">
      <dsp:nvSpPr>
        <dsp:cNvPr id="0" name=""/>
        <dsp:cNvSpPr/>
      </dsp:nvSpPr>
      <dsp:spPr>
        <a:xfrm>
          <a:off x="2841889" y="433572"/>
          <a:ext cx="1142940" cy="1142940"/>
        </a:xfrm>
        <a:prstGeom prst="ellipse">
          <a:avLst/>
        </a:prstGeom>
        <a:solidFill>
          <a:schemeClr val="accent5">
            <a:hueOff val="-19874575"/>
            <a:satOff val="3810"/>
            <a:lumOff val="2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mj-lt"/>
            </a:rPr>
            <a:t>Ölçüm</a:t>
          </a:r>
        </a:p>
        <a:p>
          <a:pPr marL="57150" lvl="1" indent="-57150" algn="ctr" defTabSz="488950">
            <a:lnSpc>
              <a:spcPct val="90000"/>
            </a:lnSpc>
            <a:spcBef>
              <a:spcPct val="0"/>
            </a:spcBef>
            <a:spcAft>
              <a:spcPct val="15000"/>
            </a:spcAft>
            <a:buChar char="•"/>
          </a:pPr>
          <a:r>
            <a:rPr lang="tr-TR" sz="1100" kern="1200" dirty="0">
              <a:latin typeface="+mj-lt"/>
            </a:rPr>
            <a:t>50x-60x</a:t>
          </a:r>
        </a:p>
      </dsp:txBody>
      <dsp:txXfrm>
        <a:off x="3009269" y="600952"/>
        <a:ext cx="808180" cy="808180"/>
      </dsp:txXfrm>
    </dsp:sp>
    <dsp:sp modelId="{F70D765C-4A23-4AB6-ABF9-2B307B692499}">
      <dsp:nvSpPr>
        <dsp:cNvPr id="0" name=""/>
        <dsp:cNvSpPr/>
      </dsp:nvSpPr>
      <dsp:spPr>
        <a:xfrm>
          <a:off x="732317" y="18244"/>
          <a:ext cx="4422333" cy="2873270"/>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43124-47FC-4356-9204-4E4FCFC76CA3}">
      <dsp:nvSpPr>
        <dsp:cNvPr id="0" name=""/>
        <dsp:cNvSpPr/>
      </dsp:nvSpPr>
      <dsp:spPr>
        <a:xfrm rot="5400000">
          <a:off x="6591651" y="-2948959"/>
          <a:ext cx="384980" cy="638507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a:latin typeface="+mj-lt"/>
            </a:rPr>
            <a:t>Yakıt, bakım, personel maaşları ve sigorta gibi maliyetler oldukça yüksektir ve gelirleri aşabilir. Özellikle yakıt fiyatlarındaki dalgalanmalar sektörü olumsuz etkiler.</a:t>
          </a:r>
        </a:p>
      </dsp:txBody>
      <dsp:txXfrm rot="-5400000">
        <a:off x="3591604" y="69881"/>
        <a:ext cx="6366282" cy="347394"/>
      </dsp:txXfrm>
    </dsp:sp>
    <dsp:sp modelId="{D93974A3-B86D-4618-BE3F-8FFE83B2A55E}">
      <dsp:nvSpPr>
        <dsp:cNvPr id="0" name=""/>
        <dsp:cNvSpPr/>
      </dsp:nvSpPr>
      <dsp:spPr>
        <a:xfrm>
          <a:off x="0" y="2965"/>
          <a:ext cx="3591604" cy="4812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ClrTx/>
            <a:buSzPts val="1000"/>
            <a:buFont typeface="Symbol" panose="05050102010706020507" pitchFamily="18" charset="2"/>
            <a:buNone/>
          </a:pPr>
          <a:r>
            <a:rPr lang="tr-TR" sz="1800" b="0" i="0" u="none" kern="1200" dirty="0">
              <a:latin typeface="+mj-lt"/>
            </a:rPr>
            <a:t>Yüksek işletme maliyetleri</a:t>
          </a:r>
          <a:endParaRPr lang="en-GB" sz="1800" kern="1200" dirty="0">
            <a:latin typeface="+mj-lt"/>
          </a:endParaRPr>
        </a:p>
      </dsp:txBody>
      <dsp:txXfrm>
        <a:off x="23492" y="26457"/>
        <a:ext cx="3544620" cy="434242"/>
      </dsp:txXfrm>
    </dsp:sp>
    <dsp:sp modelId="{F86137AB-5357-4E54-8733-0D0332465F52}">
      <dsp:nvSpPr>
        <dsp:cNvPr id="0" name=""/>
        <dsp:cNvSpPr/>
      </dsp:nvSpPr>
      <dsp:spPr>
        <a:xfrm rot="5400000">
          <a:off x="6591651" y="-2443671"/>
          <a:ext cx="384980" cy="6385075"/>
        </a:xfrm>
        <a:prstGeom prst="round2SameRect">
          <a:avLst/>
        </a:prstGeom>
        <a:solidFill>
          <a:schemeClr val="accent4">
            <a:tint val="40000"/>
            <a:alpha val="90000"/>
            <a:hueOff val="1592588"/>
            <a:satOff val="-1798"/>
            <a:lumOff val="-428"/>
            <a:alphaOff val="0"/>
          </a:schemeClr>
        </a:solidFill>
        <a:ln w="12700" cap="flat" cmpd="sng" algn="ctr">
          <a:solidFill>
            <a:schemeClr val="accent4">
              <a:tint val="40000"/>
              <a:alpha val="90000"/>
              <a:hueOff val="1592588"/>
              <a:satOff val="-1798"/>
              <a:lumOff val="-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Bazı hatlarda düşük yolcu sayıları gelirleri düşürür ve karlılığı tehdit eder. Bu durum, özellikle düşük nüfus yoğunluğuna sahip bölgelerdeki hatlarda veya rekabetin yoğun olduğu alanlarda ortaya çıkar.</a:t>
          </a:r>
        </a:p>
      </dsp:txBody>
      <dsp:txXfrm rot="-5400000">
        <a:off x="3591604" y="575169"/>
        <a:ext cx="6366282" cy="347394"/>
      </dsp:txXfrm>
    </dsp:sp>
    <dsp:sp modelId="{506582E3-620C-4108-B78B-FBF0AD8ABF50}">
      <dsp:nvSpPr>
        <dsp:cNvPr id="0" name=""/>
        <dsp:cNvSpPr/>
      </dsp:nvSpPr>
      <dsp:spPr>
        <a:xfrm>
          <a:off x="0" y="508252"/>
          <a:ext cx="3591604" cy="481226"/>
        </a:xfrm>
        <a:prstGeom prst="roundRect">
          <a:avLst/>
        </a:prstGeom>
        <a:solidFill>
          <a:schemeClr val="accent4">
            <a:hueOff val="1544387"/>
            <a:satOff val="384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Düşük yolcu sayıları ve gelirleri</a:t>
          </a:r>
        </a:p>
      </dsp:txBody>
      <dsp:txXfrm>
        <a:off x="23492" y="531744"/>
        <a:ext cx="3544620" cy="434242"/>
      </dsp:txXfrm>
    </dsp:sp>
    <dsp:sp modelId="{832BA74C-AF92-4100-BB3F-F4350D59DC6F}">
      <dsp:nvSpPr>
        <dsp:cNvPr id="0" name=""/>
        <dsp:cNvSpPr/>
      </dsp:nvSpPr>
      <dsp:spPr>
        <a:xfrm rot="5400000">
          <a:off x="6591651" y="-1938384"/>
          <a:ext cx="384980" cy="6385075"/>
        </a:xfrm>
        <a:prstGeom prst="round2SameRect">
          <a:avLst/>
        </a:prstGeom>
        <a:solidFill>
          <a:schemeClr val="accent4">
            <a:tint val="40000"/>
            <a:alpha val="90000"/>
            <a:hueOff val="3185176"/>
            <a:satOff val="-3596"/>
            <a:lumOff val="-856"/>
            <a:alphaOff val="0"/>
          </a:schemeClr>
        </a:solidFill>
        <a:ln w="12700" cap="flat" cmpd="sng" algn="ctr">
          <a:solidFill>
            <a:schemeClr val="accent4">
              <a:tint val="40000"/>
              <a:alpha val="90000"/>
              <a:hueOff val="3185176"/>
              <a:satOff val="-3596"/>
              <a:lumOff val="-8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Eskiyen araçlar, yetersiz bakım, yetersiz duraklar ve ulaşım ağının eksiklikleri işletme verimliliğini ve yolcu memnuniyetini düşürür.</a:t>
          </a:r>
        </a:p>
      </dsp:txBody>
      <dsp:txXfrm rot="-5400000">
        <a:off x="3591604" y="1080456"/>
        <a:ext cx="6366282" cy="347394"/>
      </dsp:txXfrm>
    </dsp:sp>
    <dsp:sp modelId="{C53FA1BA-FCA1-499A-9F2E-7BABC150D471}">
      <dsp:nvSpPr>
        <dsp:cNvPr id="0" name=""/>
        <dsp:cNvSpPr/>
      </dsp:nvSpPr>
      <dsp:spPr>
        <a:xfrm>
          <a:off x="0" y="1013540"/>
          <a:ext cx="3591604" cy="481226"/>
        </a:xfrm>
        <a:prstGeom prst="roundRect">
          <a:avLst/>
        </a:prstGeom>
        <a:solidFill>
          <a:schemeClr val="accent4">
            <a:hueOff val="3088775"/>
            <a:satOff val="768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Altyapı eksiklikleri</a:t>
          </a:r>
        </a:p>
      </dsp:txBody>
      <dsp:txXfrm>
        <a:off x="23492" y="1037032"/>
        <a:ext cx="3544620" cy="434242"/>
      </dsp:txXfrm>
    </dsp:sp>
    <dsp:sp modelId="{EDE31400-A8D0-45DD-A3AB-9A069A0BAA3D}">
      <dsp:nvSpPr>
        <dsp:cNvPr id="0" name=""/>
        <dsp:cNvSpPr/>
      </dsp:nvSpPr>
      <dsp:spPr>
        <a:xfrm rot="5400000">
          <a:off x="6591651" y="-1433096"/>
          <a:ext cx="384980" cy="6385075"/>
        </a:xfrm>
        <a:prstGeom prst="round2SameRect">
          <a:avLst/>
        </a:prstGeom>
        <a:solidFill>
          <a:schemeClr val="accent4">
            <a:tint val="40000"/>
            <a:alpha val="90000"/>
            <a:hueOff val="4777765"/>
            <a:satOff val="-5395"/>
            <a:lumOff val="-1283"/>
            <a:alphaOff val="0"/>
          </a:schemeClr>
        </a:solidFill>
        <a:ln w="12700" cap="flat" cmpd="sng" algn="ctr">
          <a:solidFill>
            <a:schemeClr val="accent4">
              <a:tint val="40000"/>
              <a:alpha val="90000"/>
              <a:hueOff val="4777765"/>
              <a:satOff val="-5395"/>
              <a:lumOff val="-1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Trafik sıkışıklığı, kazalar ve beklenmedik olaylar seferlerin gecikmesine ve düzensizliğine neden olur. Bu durum, yolcu memnuniyetsizliğine ve sektörün güvenilirlik imajının zedelenmesine yol açar.</a:t>
          </a:r>
        </a:p>
      </dsp:txBody>
      <dsp:txXfrm rot="-5400000">
        <a:off x="3591604" y="1585744"/>
        <a:ext cx="6366282" cy="347394"/>
      </dsp:txXfrm>
    </dsp:sp>
    <dsp:sp modelId="{CC0A827C-54E7-4EA3-BF01-05B3699FE299}">
      <dsp:nvSpPr>
        <dsp:cNvPr id="0" name=""/>
        <dsp:cNvSpPr/>
      </dsp:nvSpPr>
      <dsp:spPr>
        <a:xfrm>
          <a:off x="0" y="1518827"/>
          <a:ext cx="3591604" cy="481226"/>
        </a:xfrm>
        <a:prstGeom prst="roundRect">
          <a:avLst/>
        </a:prstGeom>
        <a:solidFill>
          <a:schemeClr val="accent4">
            <a:hueOff val="4633163"/>
            <a:satOff val="11520"/>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Trafik ve gecikmeler</a:t>
          </a:r>
        </a:p>
      </dsp:txBody>
      <dsp:txXfrm>
        <a:off x="23492" y="1542319"/>
        <a:ext cx="3544620" cy="434242"/>
      </dsp:txXfrm>
    </dsp:sp>
    <dsp:sp modelId="{16BB474A-C42A-4E35-8C7D-3C36AF33F721}">
      <dsp:nvSpPr>
        <dsp:cNvPr id="0" name=""/>
        <dsp:cNvSpPr/>
      </dsp:nvSpPr>
      <dsp:spPr>
        <a:xfrm rot="5400000">
          <a:off x="6591651" y="-927809"/>
          <a:ext cx="384980" cy="6385075"/>
        </a:xfrm>
        <a:prstGeom prst="round2SameRect">
          <a:avLst/>
        </a:prstGeom>
        <a:solidFill>
          <a:schemeClr val="accent4">
            <a:tint val="40000"/>
            <a:alpha val="90000"/>
            <a:hueOff val="6370352"/>
            <a:satOff val="-7193"/>
            <a:lumOff val="-1711"/>
            <a:alphaOff val="0"/>
          </a:schemeClr>
        </a:solidFill>
        <a:ln w="12700" cap="flat" cmpd="sng" algn="ctr">
          <a:solidFill>
            <a:schemeClr val="accent4">
              <a:tint val="40000"/>
              <a:alpha val="90000"/>
              <a:hueOff val="6370352"/>
              <a:satOff val="-7193"/>
              <a:lumOff val="-17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Özellikle otobüs ve taksi gibi alternatif ulaşım araçları ile rekabet, toplu taşımanın yolcu sayısını ve gelirlerini olumsuz etkileyebilir.</a:t>
          </a:r>
        </a:p>
      </dsp:txBody>
      <dsp:txXfrm rot="-5400000">
        <a:off x="3591604" y="2091031"/>
        <a:ext cx="6366282" cy="347394"/>
      </dsp:txXfrm>
    </dsp:sp>
    <dsp:sp modelId="{62C68895-8917-4C7A-AF67-C8D6C4892CC8}">
      <dsp:nvSpPr>
        <dsp:cNvPr id="0" name=""/>
        <dsp:cNvSpPr/>
      </dsp:nvSpPr>
      <dsp:spPr>
        <a:xfrm>
          <a:off x="0" y="2024115"/>
          <a:ext cx="3591604" cy="481226"/>
        </a:xfrm>
        <a:prstGeom prst="roundRect">
          <a:avLst/>
        </a:prstGeom>
        <a:solidFill>
          <a:schemeClr val="accent4">
            <a:hueOff val="6177550"/>
            <a:satOff val="15360"/>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Rekabet</a:t>
          </a:r>
        </a:p>
      </dsp:txBody>
      <dsp:txXfrm>
        <a:off x="23492" y="2047607"/>
        <a:ext cx="3544620" cy="434242"/>
      </dsp:txXfrm>
    </dsp:sp>
    <dsp:sp modelId="{5800E944-2A18-4E86-B15F-44B2BD31C24C}">
      <dsp:nvSpPr>
        <dsp:cNvPr id="0" name=""/>
        <dsp:cNvSpPr/>
      </dsp:nvSpPr>
      <dsp:spPr>
        <a:xfrm rot="5400000">
          <a:off x="6591651" y="-422521"/>
          <a:ext cx="384980" cy="6385075"/>
        </a:xfrm>
        <a:prstGeom prst="round2SameRect">
          <a:avLst/>
        </a:prstGeom>
        <a:solidFill>
          <a:schemeClr val="accent4">
            <a:tint val="40000"/>
            <a:alpha val="90000"/>
            <a:hueOff val="7962941"/>
            <a:satOff val="-8991"/>
            <a:lumOff val="-2139"/>
            <a:alphaOff val="0"/>
          </a:schemeClr>
        </a:solidFill>
        <a:ln w="12700" cap="flat" cmpd="sng" algn="ctr">
          <a:solidFill>
            <a:schemeClr val="accent4">
              <a:tint val="40000"/>
              <a:alpha val="90000"/>
              <a:hueOff val="7962941"/>
              <a:satOff val="-8991"/>
              <a:lumOff val="-21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Şoför eksikliği, personel eğitimi, iş güvenliği ve motivasyon sorunları işletme verimliliğini düşürür.</a:t>
          </a:r>
        </a:p>
      </dsp:txBody>
      <dsp:txXfrm rot="-5400000">
        <a:off x="3591604" y="2596319"/>
        <a:ext cx="6366282" cy="347394"/>
      </dsp:txXfrm>
    </dsp:sp>
    <dsp:sp modelId="{5B4B84F3-D14E-48A5-A7EE-E1C0665A0D9F}">
      <dsp:nvSpPr>
        <dsp:cNvPr id="0" name=""/>
        <dsp:cNvSpPr/>
      </dsp:nvSpPr>
      <dsp:spPr>
        <a:xfrm>
          <a:off x="0" y="2529402"/>
          <a:ext cx="3591604" cy="481226"/>
        </a:xfrm>
        <a:prstGeom prst="roundRect">
          <a:avLst/>
        </a:prstGeom>
        <a:solidFill>
          <a:schemeClr val="accent4">
            <a:hueOff val="7721938"/>
            <a:satOff val="19200"/>
            <a:lumOff val="-1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Personel sorunları</a:t>
          </a:r>
        </a:p>
      </dsp:txBody>
      <dsp:txXfrm>
        <a:off x="23492" y="2552894"/>
        <a:ext cx="3544620" cy="434242"/>
      </dsp:txXfrm>
    </dsp:sp>
    <dsp:sp modelId="{FD7CC22D-C018-4EE1-9402-B8F3A5FB0D19}">
      <dsp:nvSpPr>
        <dsp:cNvPr id="0" name=""/>
        <dsp:cNvSpPr/>
      </dsp:nvSpPr>
      <dsp:spPr>
        <a:xfrm rot="5400000">
          <a:off x="6591651" y="82765"/>
          <a:ext cx="384980" cy="6385075"/>
        </a:xfrm>
        <a:prstGeom prst="round2SameRect">
          <a:avLst/>
        </a:prstGeom>
        <a:solidFill>
          <a:schemeClr val="accent4">
            <a:tint val="40000"/>
            <a:alpha val="90000"/>
            <a:hueOff val="9555529"/>
            <a:satOff val="-10789"/>
            <a:lumOff val="-2567"/>
            <a:alphaOff val="0"/>
          </a:schemeClr>
        </a:solidFill>
        <a:ln w="12700" cap="flat" cmpd="sng" algn="ctr">
          <a:solidFill>
            <a:schemeClr val="accent4">
              <a:tint val="40000"/>
              <a:alpha val="90000"/>
              <a:hueOff val="9555529"/>
              <a:satOff val="-10789"/>
              <a:lumOff val="-25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Yeni teknolojilerin (akıllı bilet sistemleri, navigasyon sistemleri, yolcu takip sistemleri vb.) entegre edilmesi yüksek maliyet ve karmaşıklık gerektirebilir. Ayrıca, bu sistemlerin kullanımıyla ilgili eğitim ve destek de gereklidir.</a:t>
          </a:r>
        </a:p>
      </dsp:txBody>
      <dsp:txXfrm rot="-5400000">
        <a:off x="3591604" y="3101606"/>
        <a:ext cx="6366282" cy="347394"/>
      </dsp:txXfrm>
    </dsp:sp>
    <dsp:sp modelId="{6D4CCC52-A286-4E6E-A9ED-A17C67359B12}">
      <dsp:nvSpPr>
        <dsp:cNvPr id="0" name=""/>
        <dsp:cNvSpPr/>
      </dsp:nvSpPr>
      <dsp:spPr>
        <a:xfrm>
          <a:off x="0" y="3034690"/>
          <a:ext cx="3591604" cy="481226"/>
        </a:xfrm>
        <a:prstGeom prst="roundRect">
          <a:avLst/>
        </a:prstGeom>
        <a:solidFill>
          <a:schemeClr val="accent4">
            <a:hueOff val="9266325"/>
            <a:satOff val="23040"/>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Teknoloji entegrasyonu</a:t>
          </a:r>
        </a:p>
      </dsp:txBody>
      <dsp:txXfrm>
        <a:off x="23492" y="3058182"/>
        <a:ext cx="3544620" cy="434242"/>
      </dsp:txXfrm>
    </dsp:sp>
    <dsp:sp modelId="{5AF61C83-4D4D-434A-89DE-7AA2CA921D32}">
      <dsp:nvSpPr>
        <dsp:cNvPr id="0" name=""/>
        <dsp:cNvSpPr/>
      </dsp:nvSpPr>
      <dsp:spPr>
        <a:xfrm rot="5400000">
          <a:off x="6591651" y="588053"/>
          <a:ext cx="384980" cy="6385075"/>
        </a:xfrm>
        <a:prstGeom prst="round2SameRect">
          <a:avLst/>
        </a:prstGeom>
        <a:solidFill>
          <a:schemeClr val="accent4">
            <a:tint val="40000"/>
            <a:alpha val="90000"/>
            <a:hueOff val="11148116"/>
            <a:satOff val="-12588"/>
            <a:lumOff val="-2994"/>
            <a:alphaOff val="0"/>
          </a:schemeClr>
        </a:solidFill>
        <a:ln w="12700" cap="flat" cmpd="sng" algn="ctr">
          <a:solidFill>
            <a:schemeClr val="accent4">
              <a:tint val="40000"/>
              <a:alpha val="90000"/>
              <a:hueOff val="11148116"/>
              <a:satOff val="-12588"/>
              <a:lumOff val="-29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Lisanslama, izinler ve düzenleyici kurumlarla iletişim gibi bürokratik işlemler işletmelerin zamanını ve kaynaklarını tüketebilir.</a:t>
          </a:r>
        </a:p>
      </dsp:txBody>
      <dsp:txXfrm rot="-5400000">
        <a:off x="3591604" y="3606894"/>
        <a:ext cx="6366282" cy="347394"/>
      </dsp:txXfrm>
    </dsp:sp>
    <dsp:sp modelId="{7BA2FDE8-66B5-471B-8658-2E516B5590DC}">
      <dsp:nvSpPr>
        <dsp:cNvPr id="0" name=""/>
        <dsp:cNvSpPr/>
      </dsp:nvSpPr>
      <dsp:spPr>
        <a:xfrm>
          <a:off x="0" y="3539977"/>
          <a:ext cx="3591604" cy="481226"/>
        </a:xfrm>
        <a:prstGeom prst="roundRect">
          <a:avLst/>
        </a:prstGeom>
        <a:solidFill>
          <a:schemeClr val="accent4">
            <a:hueOff val="10810712"/>
            <a:satOff val="26880"/>
            <a:lumOff val="-1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Yasal düzenlemeler ve bürokrasi</a:t>
          </a:r>
        </a:p>
      </dsp:txBody>
      <dsp:txXfrm>
        <a:off x="23492" y="3563469"/>
        <a:ext cx="3544620" cy="434242"/>
      </dsp:txXfrm>
    </dsp:sp>
    <dsp:sp modelId="{686F75DC-D29C-4476-8E26-5F3B67A85F5C}">
      <dsp:nvSpPr>
        <dsp:cNvPr id="0" name=""/>
        <dsp:cNvSpPr/>
      </dsp:nvSpPr>
      <dsp:spPr>
        <a:xfrm rot="5400000">
          <a:off x="6591651" y="1093340"/>
          <a:ext cx="384980" cy="6385075"/>
        </a:xfrm>
        <a:prstGeom prst="round2SameRect">
          <a:avLst/>
        </a:prstGeom>
        <a:solidFill>
          <a:schemeClr val="accent4">
            <a:tint val="40000"/>
            <a:alpha val="90000"/>
            <a:hueOff val="12740705"/>
            <a:satOff val="-14386"/>
            <a:lumOff val="-3422"/>
            <a:alphaOff val="0"/>
          </a:schemeClr>
        </a:solidFill>
        <a:ln w="12700" cap="flat" cmpd="sng" algn="ctr">
          <a:solidFill>
            <a:schemeClr val="accent4">
              <a:tint val="40000"/>
              <a:alpha val="90000"/>
              <a:hueOff val="12740705"/>
              <a:satOff val="-14386"/>
              <a:lumOff val="-34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Çevresel düzenlemeler ve kamuoyu baskısı, işletmeleri daha çevre dostu araçlar ve yakıtlara yönelmeye zorlar, bu da yüksek başlangıç maliyetlerine neden olabilir.</a:t>
          </a:r>
        </a:p>
      </dsp:txBody>
      <dsp:txXfrm rot="-5400000">
        <a:off x="3591604" y="4112181"/>
        <a:ext cx="6366282" cy="347394"/>
      </dsp:txXfrm>
    </dsp:sp>
    <dsp:sp modelId="{4A254B25-45DA-411D-B35B-2A106EEA06C6}">
      <dsp:nvSpPr>
        <dsp:cNvPr id="0" name=""/>
        <dsp:cNvSpPr/>
      </dsp:nvSpPr>
      <dsp:spPr>
        <a:xfrm>
          <a:off x="0" y="4045264"/>
          <a:ext cx="3591604" cy="481226"/>
        </a:xfrm>
        <a:prstGeom prst="roundRect">
          <a:avLst/>
        </a:prstGeom>
        <a:solidFill>
          <a:schemeClr val="accent4">
            <a:hueOff val="12355099"/>
            <a:satOff val="30720"/>
            <a:lumOff val="-2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Sürdürülebilirlik kaygıları</a:t>
          </a:r>
        </a:p>
      </dsp:txBody>
      <dsp:txXfrm>
        <a:off x="23492" y="4068756"/>
        <a:ext cx="3544620" cy="434242"/>
      </dsp:txXfrm>
    </dsp:sp>
    <dsp:sp modelId="{F3FB9D9D-F2EA-46DC-B3EB-793790D57AB9}">
      <dsp:nvSpPr>
        <dsp:cNvPr id="0" name=""/>
        <dsp:cNvSpPr/>
      </dsp:nvSpPr>
      <dsp:spPr>
        <a:xfrm rot="5400000">
          <a:off x="6591651" y="1598627"/>
          <a:ext cx="384980" cy="6385075"/>
        </a:xfrm>
        <a:prstGeom prst="round2SameRect">
          <a:avLst/>
        </a:prstGeom>
        <a:solidFill>
          <a:schemeClr val="accent4">
            <a:tint val="40000"/>
            <a:alpha val="90000"/>
            <a:hueOff val="14333293"/>
            <a:satOff val="-16184"/>
            <a:lumOff val="-3850"/>
            <a:alphaOff val="0"/>
          </a:schemeClr>
        </a:solidFill>
        <a:ln w="12700" cap="flat" cmpd="sng" algn="ctr">
          <a:solidFill>
            <a:schemeClr val="accent4">
              <a:tint val="40000"/>
              <a:alpha val="90000"/>
              <a:hueOff val="14333293"/>
              <a:satOff val="-16184"/>
              <a:lumOff val="-38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tr-TR" sz="1100" b="0" i="0" u="none" kern="1200" dirty="0">
              <a:latin typeface="+mj-lt"/>
            </a:rPr>
            <a:t>Terörizm, suç ve vandalizm gibi güvenlik sorunları, yolcu güvenliğini tehdit eder ve işletme maliyetlerini artırır.</a:t>
          </a:r>
        </a:p>
      </dsp:txBody>
      <dsp:txXfrm rot="-5400000">
        <a:off x="3591604" y="4617468"/>
        <a:ext cx="6366282" cy="347394"/>
      </dsp:txXfrm>
    </dsp:sp>
    <dsp:sp modelId="{09CF96F8-35A6-471C-860D-468FF3443EBF}">
      <dsp:nvSpPr>
        <dsp:cNvPr id="0" name=""/>
        <dsp:cNvSpPr/>
      </dsp:nvSpPr>
      <dsp:spPr>
        <a:xfrm>
          <a:off x="0" y="4550552"/>
          <a:ext cx="3591604" cy="481226"/>
        </a:xfrm>
        <a:prstGeom prst="roundRect">
          <a:avLst/>
        </a:prstGeom>
        <a:solidFill>
          <a:schemeClr val="accent4">
            <a:hueOff val="13899487"/>
            <a:satOff val="34560"/>
            <a:lumOff val="-2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0" i="0" u="none" kern="1200" dirty="0">
              <a:latin typeface="+mj-lt"/>
            </a:rPr>
            <a:t>Güvenlik sorunları</a:t>
          </a:r>
        </a:p>
      </dsp:txBody>
      <dsp:txXfrm>
        <a:off x="23492" y="4574044"/>
        <a:ext cx="3544620" cy="434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1C04-43B4-4483-93E2-93DE5E20B1E0}">
      <dsp:nvSpPr>
        <dsp:cNvPr id="0" name=""/>
        <dsp:cNvSpPr/>
      </dsp:nvSpPr>
      <dsp:spPr>
        <a:xfrm>
          <a:off x="155003" y="319238"/>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1. Zamanında ve Güvenli Ulaşım</a:t>
          </a:r>
          <a:endParaRPr lang="en-GB" sz="1800" kern="1200" dirty="0">
            <a:latin typeface="+mj-lt"/>
          </a:endParaRPr>
        </a:p>
      </dsp:txBody>
      <dsp:txXfrm>
        <a:off x="155003" y="319238"/>
        <a:ext cx="3606940" cy="1127169"/>
      </dsp:txXfrm>
    </dsp:sp>
    <dsp:sp modelId="{C0FF8496-4011-4D74-8D88-926017E7B7F4}">
      <dsp:nvSpPr>
        <dsp:cNvPr id="0" name=""/>
        <dsp:cNvSpPr/>
      </dsp:nvSpPr>
      <dsp:spPr>
        <a:xfrm>
          <a:off x="4713" y="156425"/>
          <a:ext cx="789018" cy="11835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DEE3C2B4-BEB2-462E-9597-522ED4000B38}">
      <dsp:nvSpPr>
        <dsp:cNvPr id="0" name=""/>
        <dsp:cNvSpPr/>
      </dsp:nvSpPr>
      <dsp:spPr>
        <a:xfrm>
          <a:off x="4101073" y="319238"/>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2. Konfor ve Temizlik</a:t>
          </a:r>
        </a:p>
      </dsp:txBody>
      <dsp:txXfrm>
        <a:off x="4101073" y="319238"/>
        <a:ext cx="3606940" cy="1127169"/>
      </dsp:txXfrm>
    </dsp:sp>
    <dsp:sp modelId="{35001B99-8998-4B32-8086-5FF989699A52}">
      <dsp:nvSpPr>
        <dsp:cNvPr id="0" name=""/>
        <dsp:cNvSpPr/>
      </dsp:nvSpPr>
      <dsp:spPr>
        <a:xfrm>
          <a:off x="3950784" y="156425"/>
          <a:ext cx="789018" cy="11835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C5F19ED2-1306-401B-9DD0-D7DDB73D1A16}">
      <dsp:nvSpPr>
        <dsp:cNvPr id="0" name=""/>
        <dsp:cNvSpPr/>
      </dsp:nvSpPr>
      <dsp:spPr>
        <a:xfrm>
          <a:off x="8047144" y="319238"/>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3. Düşük Maliyetli ve Ekonomik Fiyatlar</a:t>
          </a:r>
        </a:p>
      </dsp:txBody>
      <dsp:txXfrm>
        <a:off x="8047144" y="319238"/>
        <a:ext cx="3606940" cy="1127169"/>
      </dsp:txXfrm>
    </dsp:sp>
    <dsp:sp modelId="{C4210190-2FEF-4AF3-AE18-A6AD43786E59}">
      <dsp:nvSpPr>
        <dsp:cNvPr id="0" name=""/>
        <dsp:cNvSpPr/>
      </dsp:nvSpPr>
      <dsp:spPr>
        <a:xfrm>
          <a:off x="7896854" y="156425"/>
          <a:ext cx="789018" cy="118352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9CC63FF4-7630-4ED0-98F3-B14C3C58200F}">
      <dsp:nvSpPr>
        <dsp:cNvPr id="0" name=""/>
        <dsp:cNvSpPr/>
      </dsp:nvSpPr>
      <dsp:spPr>
        <a:xfrm>
          <a:off x="155003" y="173821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4. Erişilebilirlik ve Kolay Kullanım</a:t>
          </a:r>
        </a:p>
      </dsp:txBody>
      <dsp:txXfrm>
        <a:off x="155003" y="1738219"/>
        <a:ext cx="3606940" cy="1127169"/>
      </dsp:txXfrm>
    </dsp:sp>
    <dsp:sp modelId="{ABDDFFEB-8F56-45C8-9D9C-A5350BD1D2B5}">
      <dsp:nvSpPr>
        <dsp:cNvPr id="0" name=""/>
        <dsp:cNvSpPr/>
      </dsp:nvSpPr>
      <dsp:spPr>
        <a:xfrm>
          <a:off x="4713" y="1575406"/>
          <a:ext cx="789018" cy="118352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1A7EF55C-1553-4675-836F-19D490EA4C06}">
      <dsp:nvSpPr>
        <dsp:cNvPr id="0" name=""/>
        <dsp:cNvSpPr/>
      </dsp:nvSpPr>
      <dsp:spPr>
        <a:xfrm>
          <a:off x="4101073" y="173821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a:latin typeface="+mj-lt"/>
            </a:rPr>
            <a:t>5. Sık ve Düzenli Seferler</a:t>
          </a:r>
        </a:p>
      </dsp:txBody>
      <dsp:txXfrm>
        <a:off x="4101073" y="1738219"/>
        <a:ext cx="3606940" cy="1127169"/>
      </dsp:txXfrm>
    </dsp:sp>
    <dsp:sp modelId="{B36F3242-17DE-48D5-9E06-5B746731FE70}">
      <dsp:nvSpPr>
        <dsp:cNvPr id="0" name=""/>
        <dsp:cNvSpPr/>
      </dsp:nvSpPr>
      <dsp:spPr>
        <a:xfrm>
          <a:off x="3950784" y="1575406"/>
          <a:ext cx="789018" cy="118352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653A4434-FB0C-4B37-9306-848D0EB6A3FA}">
      <dsp:nvSpPr>
        <dsp:cNvPr id="0" name=""/>
        <dsp:cNvSpPr/>
      </dsp:nvSpPr>
      <dsp:spPr>
        <a:xfrm>
          <a:off x="8047144" y="173821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6. Bilgi ve İletişim</a:t>
          </a:r>
        </a:p>
      </dsp:txBody>
      <dsp:txXfrm>
        <a:off x="8047144" y="1738219"/>
        <a:ext cx="3606940" cy="1127169"/>
      </dsp:txXfrm>
    </dsp:sp>
    <dsp:sp modelId="{65B92C3C-5779-4F8B-835F-9948A6F489E5}">
      <dsp:nvSpPr>
        <dsp:cNvPr id="0" name=""/>
        <dsp:cNvSpPr/>
      </dsp:nvSpPr>
      <dsp:spPr>
        <a:xfrm>
          <a:off x="7896854" y="1575406"/>
          <a:ext cx="789018" cy="118352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E86EE256-4EB9-42C2-A952-CE0D27036303}">
      <dsp:nvSpPr>
        <dsp:cNvPr id="0" name=""/>
        <dsp:cNvSpPr/>
      </dsp:nvSpPr>
      <dsp:spPr>
        <a:xfrm>
          <a:off x="155003" y="315719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a:latin typeface="+mj-lt"/>
            </a:rPr>
            <a:t>7. Çevre Dostu Ulaşım</a:t>
          </a:r>
        </a:p>
      </dsp:txBody>
      <dsp:txXfrm>
        <a:off x="155003" y="3157199"/>
        <a:ext cx="3606940" cy="1127169"/>
      </dsp:txXfrm>
    </dsp:sp>
    <dsp:sp modelId="{57C2A49C-22B2-4AEE-9868-3D8475BB404D}">
      <dsp:nvSpPr>
        <dsp:cNvPr id="0" name=""/>
        <dsp:cNvSpPr/>
      </dsp:nvSpPr>
      <dsp:spPr>
        <a:xfrm>
          <a:off x="4713" y="2994386"/>
          <a:ext cx="789018" cy="1183527"/>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45EFDA94-F38F-452C-BDA9-B5170ADA9500}">
      <dsp:nvSpPr>
        <dsp:cNvPr id="0" name=""/>
        <dsp:cNvSpPr/>
      </dsp:nvSpPr>
      <dsp:spPr>
        <a:xfrm>
          <a:off x="4101073" y="315719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a:latin typeface="+mj-lt"/>
            </a:rPr>
            <a:t>8. Yolculuk Deneyimi ve Eğlence</a:t>
          </a:r>
        </a:p>
      </dsp:txBody>
      <dsp:txXfrm>
        <a:off x="4101073" y="3157199"/>
        <a:ext cx="3606940" cy="1127169"/>
      </dsp:txXfrm>
    </dsp:sp>
    <dsp:sp modelId="{8330EF4D-C24E-41A7-BE2E-3B861C64E1F3}">
      <dsp:nvSpPr>
        <dsp:cNvPr id="0" name=""/>
        <dsp:cNvSpPr/>
      </dsp:nvSpPr>
      <dsp:spPr>
        <a:xfrm>
          <a:off x="3950784" y="2994386"/>
          <a:ext cx="789018" cy="1183527"/>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84021778-6F27-4C8A-ACC2-727E859837D0}">
      <dsp:nvSpPr>
        <dsp:cNvPr id="0" name=""/>
        <dsp:cNvSpPr/>
      </dsp:nvSpPr>
      <dsp:spPr>
        <a:xfrm>
          <a:off x="8047144" y="3157199"/>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a:latin typeface="+mj-lt"/>
            </a:rPr>
            <a:t>9. Kişisel Güvenlik ve Sağlık</a:t>
          </a:r>
        </a:p>
      </dsp:txBody>
      <dsp:txXfrm>
        <a:off x="8047144" y="3157199"/>
        <a:ext cx="3606940" cy="1127169"/>
      </dsp:txXfrm>
    </dsp:sp>
    <dsp:sp modelId="{36828B2A-142F-40F1-B02B-23566B2F0799}">
      <dsp:nvSpPr>
        <dsp:cNvPr id="0" name=""/>
        <dsp:cNvSpPr/>
      </dsp:nvSpPr>
      <dsp:spPr>
        <a:xfrm>
          <a:off x="7896854" y="2994386"/>
          <a:ext cx="789018" cy="1183527"/>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F18939ED-47CE-45B8-A599-43B5A37F8A6A}">
      <dsp:nvSpPr>
        <dsp:cNvPr id="0" name=""/>
        <dsp:cNvSpPr/>
      </dsp:nvSpPr>
      <dsp:spPr>
        <a:xfrm>
          <a:off x="4101073" y="4576180"/>
          <a:ext cx="3606940" cy="11271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3469"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u="none" kern="1200" dirty="0">
              <a:latin typeface="+mj-lt"/>
            </a:rPr>
            <a:t>10. Esneklik ve Müşteri Memnuniyeti</a:t>
          </a:r>
        </a:p>
      </dsp:txBody>
      <dsp:txXfrm>
        <a:off x="4101073" y="4576180"/>
        <a:ext cx="3606940" cy="1127169"/>
      </dsp:txXfrm>
    </dsp:sp>
    <dsp:sp modelId="{8B2ECC41-3F57-4249-861A-6A22A05C800A}">
      <dsp:nvSpPr>
        <dsp:cNvPr id="0" name=""/>
        <dsp:cNvSpPr/>
      </dsp:nvSpPr>
      <dsp:spPr>
        <a:xfrm>
          <a:off x="3950784" y="4413367"/>
          <a:ext cx="789018" cy="1183527"/>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1C04-43B4-4483-93E2-93DE5E20B1E0}">
      <dsp:nvSpPr>
        <dsp:cNvPr id="0" name=""/>
        <dsp:cNvSpPr/>
      </dsp:nvSpPr>
      <dsp:spPr>
        <a:xfrm>
          <a:off x="156885" y="72787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err="1"/>
            <a:t>Yolcular</a:t>
          </a:r>
          <a:r>
            <a:rPr lang="en-GB" sz="1800" kern="1200" dirty="0"/>
            <a:t> (Son </a:t>
          </a:r>
          <a:r>
            <a:rPr lang="en-GB" sz="1800" kern="1200" dirty="0" err="1"/>
            <a:t>Kullanıcılar</a:t>
          </a:r>
          <a:r>
            <a:rPr lang="en-GB" sz="1800" kern="1200" dirty="0"/>
            <a:t>)</a:t>
          </a:r>
          <a:endParaRPr lang="en-GB" sz="1800" kern="1200" dirty="0">
            <a:latin typeface="+mj-lt"/>
          </a:endParaRPr>
        </a:p>
      </dsp:txBody>
      <dsp:txXfrm>
        <a:off x="156885" y="727871"/>
        <a:ext cx="3617871" cy="1130584"/>
      </dsp:txXfrm>
    </dsp:sp>
    <dsp:sp modelId="{C0FF8496-4011-4D74-8D88-926017E7B7F4}">
      <dsp:nvSpPr>
        <dsp:cNvPr id="0" name=""/>
        <dsp:cNvSpPr/>
      </dsp:nvSpPr>
      <dsp:spPr>
        <a:xfrm>
          <a:off x="6140" y="564564"/>
          <a:ext cx="791409" cy="11871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0AD2605D-59F5-401F-B58C-C53A2049940E}">
      <dsp:nvSpPr>
        <dsp:cNvPr id="0" name=""/>
        <dsp:cNvSpPr/>
      </dsp:nvSpPr>
      <dsp:spPr>
        <a:xfrm>
          <a:off x="4095836" y="72787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Çağrı </a:t>
          </a:r>
          <a:r>
            <a:rPr lang="en-GB" sz="2000" kern="1200" dirty="0" err="1"/>
            <a:t>Merkezi</a:t>
          </a:r>
          <a:r>
            <a:rPr lang="en-GB" sz="2000" kern="1200" dirty="0"/>
            <a:t>:</a:t>
          </a:r>
          <a:endParaRPr lang="tr-TR" sz="2000" kern="1200" dirty="0"/>
        </a:p>
      </dsp:txBody>
      <dsp:txXfrm>
        <a:off x="4095836" y="727871"/>
        <a:ext cx="3617871" cy="1130584"/>
      </dsp:txXfrm>
    </dsp:sp>
    <dsp:sp modelId="{144F44C2-A84B-4547-BF45-2DE961616748}">
      <dsp:nvSpPr>
        <dsp:cNvPr id="0" name=""/>
        <dsp:cNvSpPr/>
      </dsp:nvSpPr>
      <dsp:spPr>
        <a:xfrm>
          <a:off x="3945091" y="564564"/>
          <a:ext cx="791409" cy="11871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1D989EE7-2A65-450B-A55C-9611262D6F9E}">
      <dsp:nvSpPr>
        <dsp:cNvPr id="0" name=""/>
        <dsp:cNvSpPr/>
      </dsp:nvSpPr>
      <dsp:spPr>
        <a:xfrm>
          <a:off x="8034787" y="72787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Kalite </a:t>
          </a:r>
          <a:r>
            <a:rPr lang="en-GB" sz="2000" kern="1200" dirty="0" err="1"/>
            <a:t>ve</a:t>
          </a:r>
          <a:r>
            <a:rPr lang="en-GB" sz="2000" kern="1200" dirty="0"/>
            <a:t> </a:t>
          </a:r>
          <a:r>
            <a:rPr lang="en-GB" sz="2000" kern="1200" dirty="0" err="1"/>
            <a:t>Sürdürülebilirlik</a:t>
          </a:r>
          <a:r>
            <a:rPr lang="en-GB" sz="2000" kern="1200" dirty="0"/>
            <a:t> </a:t>
          </a:r>
          <a:r>
            <a:rPr lang="en-GB" sz="2000" kern="1200" dirty="0" err="1"/>
            <a:t>Birimi</a:t>
          </a:r>
          <a:endParaRPr lang="en-GB" sz="2000" kern="1200" dirty="0"/>
        </a:p>
      </dsp:txBody>
      <dsp:txXfrm>
        <a:off x="8034787" y="727871"/>
        <a:ext cx="3617871" cy="1130584"/>
      </dsp:txXfrm>
    </dsp:sp>
    <dsp:sp modelId="{32F87E27-479D-4A14-9EE9-9B5976FFAFEF}">
      <dsp:nvSpPr>
        <dsp:cNvPr id="0" name=""/>
        <dsp:cNvSpPr/>
      </dsp:nvSpPr>
      <dsp:spPr>
        <a:xfrm>
          <a:off x="7884042" y="564564"/>
          <a:ext cx="791409" cy="11871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3A1B4B53-1C15-4B2F-90BD-B0CBC6727303}">
      <dsp:nvSpPr>
        <dsp:cNvPr id="0" name=""/>
        <dsp:cNvSpPr/>
      </dsp:nvSpPr>
      <dsp:spPr>
        <a:xfrm>
          <a:off x="156885" y="215115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err="1"/>
            <a:t>Şehir</a:t>
          </a:r>
          <a:r>
            <a:rPr lang="en-GB" sz="2000" kern="1200" dirty="0"/>
            <a:t> </a:t>
          </a:r>
          <a:r>
            <a:rPr lang="en-GB" sz="2000" kern="1200" dirty="0" err="1"/>
            <a:t>ve</a:t>
          </a:r>
          <a:r>
            <a:rPr lang="en-GB" sz="2000" kern="1200" dirty="0"/>
            <a:t> </a:t>
          </a:r>
          <a:r>
            <a:rPr lang="en-GB" sz="2000" kern="1200" dirty="0" err="1"/>
            <a:t>Yerel</a:t>
          </a:r>
          <a:r>
            <a:rPr lang="en-GB" sz="2000" kern="1200" dirty="0"/>
            <a:t> </a:t>
          </a:r>
          <a:r>
            <a:rPr lang="en-GB" sz="2000" kern="1200" dirty="0" err="1"/>
            <a:t>Yönetimler</a:t>
          </a:r>
          <a:endParaRPr lang="en-GB" sz="2000" kern="1200" dirty="0"/>
        </a:p>
      </dsp:txBody>
      <dsp:txXfrm>
        <a:off x="156885" y="2151151"/>
        <a:ext cx="3617871" cy="1130584"/>
      </dsp:txXfrm>
    </dsp:sp>
    <dsp:sp modelId="{F704F0BC-008F-4247-9399-14C959874958}">
      <dsp:nvSpPr>
        <dsp:cNvPr id="0" name=""/>
        <dsp:cNvSpPr/>
      </dsp:nvSpPr>
      <dsp:spPr>
        <a:xfrm>
          <a:off x="6140" y="1987845"/>
          <a:ext cx="791409" cy="11871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67F45E4E-22E6-45A4-8718-4C8B5846F11B}">
      <dsp:nvSpPr>
        <dsp:cNvPr id="0" name=""/>
        <dsp:cNvSpPr/>
      </dsp:nvSpPr>
      <dsp:spPr>
        <a:xfrm>
          <a:off x="4095836" y="215115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Sürücüler:</a:t>
          </a:r>
        </a:p>
      </dsp:txBody>
      <dsp:txXfrm>
        <a:off x="4095836" y="2151151"/>
        <a:ext cx="3617871" cy="1130584"/>
      </dsp:txXfrm>
    </dsp:sp>
    <dsp:sp modelId="{E4D0C84B-5139-4EAB-ABB9-7F5A620A720F}">
      <dsp:nvSpPr>
        <dsp:cNvPr id="0" name=""/>
        <dsp:cNvSpPr/>
      </dsp:nvSpPr>
      <dsp:spPr>
        <a:xfrm>
          <a:off x="3945091" y="1987845"/>
          <a:ext cx="791409" cy="118711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998978C6-AFC1-4066-9E02-1911C95D2AA0}">
      <dsp:nvSpPr>
        <dsp:cNvPr id="0" name=""/>
        <dsp:cNvSpPr/>
      </dsp:nvSpPr>
      <dsp:spPr>
        <a:xfrm>
          <a:off x="8034787" y="2151151"/>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Medya </a:t>
          </a:r>
          <a:r>
            <a:rPr lang="en-GB" sz="2000" kern="1200" dirty="0" err="1"/>
            <a:t>ve</a:t>
          </a:r>
          <a:r>
            <a:rPr lang="en-GB" sz="2000" kern="1200" dirty="0"/>
            <a:t> </a:t>
          </a:r>
          <a:r>
            <a:rPr lang="en-GB" sz="2000" kern="1200" dirty="0" err="1"/>
            <a:t>Halkla</a:t>
          </a:r>
          <a:r>
            <a:rPr lang="en-GB" sz="2000" kern="1200" dirty="0"/>
            <a:t> </a:t>
          </a:r>
          <a:r>
            <a:rPr lang="en-GB" sz="2000" kern="1200" dirty="0" err="1"/>
            <a:t>İlişkiler</a:t>
          </a:r>
          <a:r>
            <a:rPr lang="en-GB" sz="2000" kern="1200" dirty="0"/>
            <a:t> </a:t>
          </a:r>
          <a:r>
            <a:rPr lang="en-GB" sz="2000" kern="1200" dirty="0" err="1"/>
            <a:t>Kuruluşları</a:t>
          </a:r>
          <a:endParaRPr lang="en-GB" sz="2000" kern="1200" dirty="0"/>
        </a:p>
      </dsp:txBody>
      <dsp:txXfrm>
        <a:off x="8034787" y="2151151"/>
        <a:ext cx="3617871" cy="1130584"/>
      </dsp:txXfrm>
    </dsp:sp>
    <dsp:sp modelId="{00C88F99-B700-4F35-BC02-9E270D5BE458}">
      <dsp:nvSpPr>
        <dsp:cNvPr id="0" name=""/>
        <dsp:cNvSpPr/>
      </dsp:nvSpPr>
      <dsp:spPr>
        <a:xfrm>
          <a:off x="7884042" y="1987845"/>
          <a:ext cx="791409" cy="118711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0951AA35-9697-47CD-9EA2-DB15E121E4A5}">
      <dsp:nvSpPr>
        <dsp:cNvPr id="0" name=""/>
        <dsp:cNvSpPr/>
      </dsp:nvSpPr>
      <dsp:spPr>
        <a:xfrm>
          <a:off x="156885" y="3574432"/>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Yolcu </a:t>
          </a:r>
          <a:r>
            <a:rPr lang="en-GB" sz="2000" kern="1200" dirty="0" err="1"/>
            <a:t>Dernekleri</a:t>
          </a:r>
          <a:endParaRPr lang="tr-TR" sz="2000" kern="1200" dirty="0"/>
        </a:p>
      </dsp:txBody>
      <dsp:txXfrm>
        <a:off x="156885" y="3574432"/>
        <a:ext cx="3617871" cy="1130584"/>
      </dsp:txXfrm>
    </dsp:sp>
    <dsp:sp modelId="{2BA127DF-46B6-42A1-9CE6-C7A04D453790}">
      <dsp:nvSpPr>
        <dsp:cNvPr id="0" name=""/>
        <dsp:cNvSpPr/>
      </dsp:nvSpPr>
      <dsp:spPr>
        <a:xfrm>
          <a:off x="6140" y="3411125"/>
          <a:ext cx="791409" cy="118711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55A86C22-9C3C-42C3-8DEE-CB28233CA4A6}">
      <dsp:nvSpPr>
        <dsp:cNvPr id="0" name=""/>
        <dsp:cNvSpPr/>
      </dsp:nvSpPr>
      <dsp:spPr>
        <a:xfrm>
          <a:off x="4095836" y="3574432"/>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err="1"/>
            <a:t>Toplu</a:t>
          </a:r>
          <a:r>
            <a:rPr lang="en-GB" sz="2000" kern="1200" dirty="0"/>
            <a:t> </a:t>
          </a:r>
          <a:r>
            <a:rPr lang="en-GB" sz="2000" kern="1200" dirty="0" err="1"/>
            <a:t>Taşıma</a:t>
          </a:r>
          <a:r>
            <a:rPr lang="en-GB" sz="2000" kern="1200" dirty="0"/>
            <a:t> </a:t>
          </a:r>
          <a:r>
            <a:rPr lang="en-GB" sz="2000" kern="1200" dirty="0" err="1"/>
            <a:t>Operatörleri</a:t>
          </a:r>
          <a:endParaRPr lang="tr-TR" sz="2000" kern="1200" dirty="0"/>
        </a:p>
      </dsp:txBody>
      <dsp:txXfrm>
        <a:off x="4095836" y="3574432"/>
        <a:ext cx="3617871" cy="1130584"/>
      </dsp:txXfrm>
    </dsp:sp>
    <dsp:sp modelId="{61B88A99-5CB4-4159-89E6-9BF82491F4DB}">
      <dsp:nvSpPr>
        <dsp:cNvPr id="0" name=""/>
        <dsp:cNvSpPr/>
      </dsp:nvSpPr>
      <dsp:spPr>
        <a:xfrm>
          <a:off x="3945091" y="3411125"/>
          <a:ext cx="791409" cy="1187113"/>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 modelId="{4F8A9A22-5B30-4F3D-B77A-022E908FC9C0}">
      <dsp:nvSpPr>
        <dsp:cNvPr id="0" name=""/>
        <dsp:cNvSpPr/>
      </dsp:nvSpPr>
      <dsp:spPr>
        <a:xfrm>
          <a:off x="8034787" y="3574432"/>
          <a:ext cx="3617871" cy="113058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5783"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err="1"/>
            <a:t>Çevre</a:t>
          </a:r>
          <a:r>
            <a:rPr lang="en-GB" sz="2000" kern="1200" dirty="0"/>
            <a:t> </a:t>
          </a:r>
          <a:r>
            <a:rPr lang="en-GB" sz="2000" kern="1200" dirty="0" err="1"/>
            <a:t>ve</a:t>
          </a:r>
          <a:r>
            <a:rPr lang="en-GB" sz="2000" kern="1200" dirty="0"/>
            <a:t> </a:t>
          </a:r>
          <a:r>
            <a:rPr lang="en-GB" sz="2000" kern="1200" dirty="0" err="1"/>
            <a:t>Sürdürülebilirlik</a:t>
          </a:r>
          <a:r>
            <a:rPr lang="en-GB" sz="2000" kern="1200" dirty="0"/>
            <a:t> </a:t>
          </a:r>
          <a:r>
            <a:rPr lang="en-GB" sz="2000" kern="1200" dirty="0" err="1"/>
            <a:t>Kuruluşları</a:t>
          </a:r>
          <a:endParaRPr lang="en-GB" sz="2000" kern="1200" dirty="0"/>
        </a:p>
      </dsp:txBody>
      <dsp:txXfrm>
        <a:off x="8034787" y="3574432"/>
        <a:ext cx="3617871" cy="1130584"/>
      </dsp:txXfrm>
    </dsp:sp>
    <dsp:sp modelId="{4C301ACB-66BE-489E-8E4D-422F6BE973E7}">
      <dsp:nvSpPr>
        <dsp:cNvPr id="0" name=""/>
        <dsp:cNvSpPr/>
      </dsp:nvSpPr>
      <dsp:spPr>
        <a:xfrm>
          <a:off x="7884042" y="3411125"/>
          <a:ext cx="791409" cy="1187113"/>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D054F-0422-4406-877C-78D0BD62B3E9}">
      <dsp:nvSpPr>
        <dsp:cNvPr id="0" name=""/>
        <dsp:cNvSpPr/>
      </dsp:nvSpPr>
      <dsp:spPr>
        <a:xfrm>
          <a:off x="2696" y="168894"/>
          <a:ext cx="2629050"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latin typeface="Korolev Light" panose="02000506000000020004" pitchFamily="50" charset="0"/>
              <a:ea typeface="Calibri" panose="020F0502020204030204" pitchFamily="34" charset="0"/>
              <a:cs typeface="Times New Roman" panose="02020603050405020304" pitchFamily="18" charset="0"/>
            </a:rPr>
            <a:t>Yatırım Getirisi (ROI)</a:t>
          </a: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 </a:t>
          </a:r>
          <a:endParaRPr lang="en-GB" sz="1500" kern="1200" dirty="0"/>
        </a:p>
      </dsp:txBody>
      <dsp:txXfrm>
        <a:off x="2696" y="168894"/>
        <a:ext cx="2629050" cy="432000"/>
      </dsp:txXfrm>
    </dsp:sp>
    <dsp:sp modelId="{27BBAEDD-97BC-4E48-A6E6-5935D69EA865}">
      <dsp:nvSpPr>
        <dsp:cNvPr id="0" name=""/>
        <dsp:cNvSpPr/>
      </dsp:nvSpPr>
      <dsp:spPr>
        <a:xfrm>
          <a:off x="2696" y="600894"/>
          <a:ext cx="2629050"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Altı Sigma uygulamaları, süreçlerin iyileştirilmesiyle ilişkili maliyetleri azaltmayı ve verimliliği artırmayı hedefler. İyi uygulandığında, Altı Sigma projeleri, maliyetleri düşürerek ve müşteri memnuniyetini artırarak finansal kazanç sağlar. ROI, yapılan yatırımın getirisini değerlendirmede kullanılır ve genellikle iyileştirilen süreçlerden elde edilen maliyet tasarrufları ile ölçülür.</a:t>
          </a:r>
          <a:endParaRPr lang="en-GB" sz="1500" kern="1200" dirty="0"/>
        </a:p>
      </dsp:txBody>
      <dsp:txXfrm>
        <a:off x="2696" y="600894"/>
        <a:ext cx="2629050" cy="3294000"/>
      </dsp:txXfrm>
    </dsp:sp>
    <dsp:sp modelId="{59761B55-0CA2-4140-B24F-4BEECD1072F4}">
      <dsp:nvSpPr>
        <dsp:cNvPr id="0" name=""/>
        <dsp:cNvSpPr/>
      </dsp:nvSpPr>
      <dsp:spPr>
        <a:xfrm>
          <a:off x="2999814" y="168894"/>
          <a:ext cx="2629050"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latin typeface="Korolev Light" panose="02000506000000020004" pitchFamily="50" charset="0"/>
              <a:ea typeface="Calibri" panose="020F0502020204030204" pitchFamily="34" charset="0"/>
              <a:cs typeface="Times New Roman" panose="02020603050405020304" pitchFamily="18" charset="0"/>
            </a:rPr>
            <a:t>Maliyet</a:t>
          </a: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t>
          </a:r>
          <a:endParaRPr lang="en-GB" sz="1500" kern="1200" dirty="0"/>
        </a:p>
      </dsp:txBody>
      <dsp:txXfrm>
        <a:off x="2999814" y="168894"/>
        <a:ext cx="2629050" cy="432000"/>
      </dsp:txXfrm>
    </dsp:sp>
    <dsp:sp modelId="{F0FB78D8-EF80-47D8-BA2C-A7BF24BB0C2B}">
      <dsp:nvSpPr>
        <dsp:cNvPr id="0" name=""/>
        <dsp:cNvSpPr/>
      </dsp:nvSpPr>
      <dsp:spPr>
        <a:xfrm>
          <a:off x="2999814" y="600894"/>
          <a:ext cx="2629050" cy="3294000"/>
        </a:xfrm>
        <a:prstGeom prst="rect">
          <a:avLst/>
        </a:prstGeom>
        <a:solidFill>
          <a:srgbClr val="F9B20D">
            <a:alpha val="90000"/>
            <a:tint val="40000"/>
            <a:hueOff val="0"/>
            <a:satOff val="0"/>
            <a:lumOff val="0"/>
            <a:alphaOff val="0"/>
          </a:srgbClr>
        </a:solidFill>
        <a:ln w="12700" cap="flat" cmpd="sng" algn="ctr">
          <a:solidFill>
            <a:srgbClr val="F9B20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Altı Sigma, süreç israfını minimize etmeyi ve kaliteyi artırmayı amaçlar. Bu, ürün ya da </a:t>
          </a:r>
          <a:r>
            <a:rPr lang="tr-TR" sz="1500" kern="1200" dirty="0">
              <a:solidFill>
                <a:srgbClr val="004047">
                  <a:hueOff val="0"/>
                  <a:satOff val="0"/>
                  <a:lumOff val="0"/>
                  <a:alphaOff val="0"/>
                </a:srgbClr>
              </a:solidFill>
              <a:effectLst/>
              <a:latin typeface="Korolev Light" panose="02000506000000020004" pitchFamily="50" charset="0"/>
              <a:ea typeface="Calibri" panose="020F0502020204030204" pitchFamily="34" charset="0"/>
              <a:cs typeface="Times New Roman" panose="02020603050405020304" pitchFamily="18" charset="0"/>
            </a:rPr>
            <a:t>hizmetlerin</a:t>
          </a: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 üretim maliyetlerini düşürmesine yardımcı olur. Süreçlerin daha az hata ile gerçekleştirilmesi, yeniden işler veya hatalı ürünlerden kaynaklanan maliyetleri azaltır.</a:t>
          </a:r>
          <a:endParaRPr lang="en-GB" sz="1500" kern="1200" dirty="0"/>
        </a:p>
      </dsp:txBody>
      <dsp:txXfrm>
        <a:off x="2999814" y="600894"/>
        <a:ext cx="2629050" cy="3294000"/>
      </dsp:txXfrm>
    </dsp:sp>
    <dsp:sp modelId="{F1A19A7A-8530-4538-B5A0-BB48292CAB57}">
      <dsp:nvSpPr>
        <dsp:cNvPr id="0" name=""/>
        <dsp:cNvSpPr/>
      </dsp:nvSpPr>
      <dsp:spPr>
        <a:xfrm>
          <a:off x="5996931" y="168894"/>
          <a:ext cx="2629050"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latin typeface="Korolev Light" panose="02000506000000020004" pitchFamily="50" charset="0"/>
              <a:ea typeface="Calibri" panose="020F0502020204030204" pitchFamily="34" charset="0"/>
              <a:cs typeface="Times New Roman" panose="02020603050405020304" pitchFamily="18" charset="0"/>
            </a:rPr>
            <a:t>Hesap Verebilirlik</a:t>
          </a: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t>
          </a:r>
          <a:endParaRPr lang="en-GB" sz="1500" kern="1200" dirty="0"/>
        </a:p>
      </dsp:txBody>
      <dsp:txXfrm>
        <a:off x="5996931" y="168894"/>
        <a:ext cx="2629050" cy="432000"/>
      </dsp:txXfrm>
    </dsp:sp>
    <dsp:sp modelId="{9B465609-9C46-44FD-98CC-67D638B20BE5}">
      <dsp:nvSpPr>
        <dsp:cNvPr id="0" name=""/>
        <dsp:cNvSpPr/>
      </dsp:nvSpPr>
      <dsp:spPr>
        <a:xfrm>
          <a:off x="5996931" y="600894"/>
          <a:ext cx="2629050"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ctr" defTabSz="666750">
            <a:lnSpc>
              <a:spcPct val="90000"/>
            </a:lnSpc>
            <a:spcBef>
              <a:spcPct val="0"/>
            </a:spcBef>
            <a:spcAft>
              <a:spcPct val="15000"/>
            </a:spcAft>
            <a:buNone/>
          </a:pPr>
          <a:r>
            <a:rPr lang="tr-TR" sz="1500" kern="1200" dirty="0">
              <a:effectLst/>
              <a:latin typeface="Korolev Light" panose="02000506000000020004" pitchFamily="50" charset="0"/>
              <a:ea typeface="Calibri" panose="020F0502020204030204" pitchFamily="34" charset="0"/>
              <a:cs typeface="Times New Roman" panose="02020603050405020304" pitchFamily="18" charset="0"/>
            </a:rPr>
            <a:t>Altı Sigma uygulamaları, süreçlerdeki iyileştirmeleri takip etmek ve değerlendirmek için veri analizi ve istatistiksel yöntemler kullanır. Bu da hesap verebilirliği artırır; çünkü yöneticiler ve çalışanlar, süreç performansını belirli metrikler aracılığıyla izleyebilir ve iyileştirme alanlarını tespit edebilir.</a:t>
          </a:r>
          <a:endParaRPr lang="en-GB" sz="1500" kern="1200" dirty="0"/>
        </a:p>
      </dsp:txBody>
      <dsp:txXfrm>
        <a:off x="5996931" y="600894"/>
        <a:ext cx="2629050" cy="329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A50B8-232A-48B5-8CEE-DA8A7FD1FBA1}">
      <dsp:nvSpPr>
        <dsp:cNvPr id="0" name=""/>
        <dsp:cNvSpPr/>
      </dsp:nvSpPr>
      <dsp:spPr>
        <a:xfrm rot="10800000">
          <a:off x="2400930" y="0"/>
          <a:ext cx="4660630" cy="1015947"/>
        </a:xfrm>
        <a:prstGeom prst="nonIsoscelesTrapezoid">
          <a:avLst>
            <a:gd name="adj1" fmla="val 0"/>
            <a:gd name="adj2" fmla="val 59081"/>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a:latin typeface="+mj-lt"/>
            </a:rPr>
            <a:t>Sorumlu</a:t>
          </a:r>
        </a:p>
      </dsp:txBody>
      <dsp:txXfrm rot="10800000">
        <a:off x="3001163" y="0"/>
        <a:ext cx="4060397" cy="1015947"/>
      </dsp:txXfrm>
    </dsp:sp>
    <dsp:sp modelId="{7133F382-AF89-48CC-B130-586530816AD1}">
      <dsp:nvSpPr>
        <dsp:cNvPr id="0" name=""/>
        <dsp:cNvSpPr/>
      </dsp:nvSpPr>
      <dsp:spPr>
        <a:xfrm>
          <a:off x="1800698" y="0"/>
          <a:ext cx="1200465" cy="1015947"/>
        </a:xfrm>
        <a:prstGeom prst="trapezoid">
          <a:avLst>
            <a:gd name="adj" fmla="val 59081"/>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tr-TR" sz="6100" kern="1200" dirty="0">
              <a:latin typeface="+mj-lt"/>
            </a:rPr>
            <a:t>R</a:t>
          </a:r>
        </a:p>
      </dsp:txBody>
      <dsp:txXfrm>
        <a:off x="1800698" y="0"/>
        <a:ext cx="1200465" cy="1015947"/>
      </dsp:txXfrm>
    </dsp:sp>
    <dsp:sp modelId="{63ECE3FD-3390-4681-9C04-502FBDF84FA4}">
      <dsp:nvSpPr>
        <dsp:cNvPr id="0" name=""/>
        <dsp:cNvSpPr/>
      </dsp:nvSpPr>
      <dsp:spPr>
        <a:xfrm rot="10800000">
          <a:off x="2976760" y="1030292"/>
          <a:ext cx="4060397" cy="1015947"/>
        </a:xfrm>
        <a:prstGeom prst="nonIsoscelesTrapezoid">
          <a:avLst>
            <a:gd name="adj1" fmla="val 0"/>
            <a:gd name="adj2" fmla="val 59081"/>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a:latin typeface="+mj-lt"/>
            </a:rPr>
            <a:t>Süreç sahibi</a:t>
          </a:r>
          <a:endParaRPr lang="en-GB" sz="2300" kern="1200" dirty="0">
            <a:latin typeface="+mj-lt"/>
          </a:endParaRPr>
        </a:p>
      </dsp:txBody>
      <dsp:txXfrm rot="10800000">
        <a:off x="3576993" y="1030292"/>
        <a:ext cx="3460164" cy="1015947"/>
      </dsp:txXfrm>
    </dsp:sp>
    <dsp:sp modelId="{6E99F085-52F6-449D-BAAC-2D4B5D976448}">
      <dsp:nvSpPr>
        <dsp:cNvPr id="0" name=""/>
        <dsp:cNvSpPr/>
      </dsp:nvSpPr>
      <dsp:spPr>
        <a:xfrm>
          <a:off x="1200465" y="1015947"/>
          <a:ext cx="2400930" cy="1015947"/>
        </a:xfrm>
        <a:prstGeom prst="trapezoid">
          <a:avLst>
            <a:gd name="adj" fmla="val 59081"/>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tr-TR" sz="6100" kern="1200" dirty="0">
              <a:latin typeface="+mj-lt"/>
            </a:rPr>
            <a:t>A</a:t>
          </a:r>
          <a:endParaRPr lang="en-GB" sz="6100" kern="1200" dirty="0">
            <a:latin typeface="+mj-lt"/>
          </a:endParaRPr>
        </a:p>
      </dsp:txBody>
      <dsp:txXfrm>
        <a:off x="1620628" y="1015947"/>
        <a:ext cx="1560604" cy="1015947"/>
      </dsp:txXfrm>
    </dsp:sp>
    <dsp:sp modelId="{59A4AA7F-7516-4874-8606-BA08AAD90050}">
      <dsp:nvSpPr>
        <dsp:cNvPr id="0" name=""/>
        <dsp:cNvSpPr/>
      </dsp:nvSpPr>
      <dsp:spPr>
        <a:xfrm rot="10800000">
          <a:off x="3601396" y="2031895"/>
          <a:ext cx="3460164" cy="1015947"/>
        </a:xfrm>
        <a:prstGeom prst="nonIsoscelesTrapezoid">
          <a:avLst>
            <a:gd name="adj1" fmla="val 0"/>
            <a:gd name="adj2" fmla="val 59081"/>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a:latin typeface="+mj-lt"/>
            </a:rPr>
            <a:t>Danışman </a:t>
          </a:r>
          <a:endParaRPr lang="en-GB" sz="2300" kern="1200" dirty="0">
            <a:latin typeface="+mj-lt"/>
          </a:endParaRPr>
        </a:p>
      </dsp:txBody>
      <dsp:txXfrm rot="10800000">
        <a:off x="4201628" y="2031895"/>
        <a:ext cx="2859932" cy="1015947"/>
      </dsp:txXfrm>
    </dsp:sp>
    <dsp:sp modelId="{D78E8E87-B496-43EA-93CC-E5EAD1B927DB}">
      <dsp:nvSpPr>
        <dsp:cNvPr id="0" name=""/>
        <dsp:cNvSpPr/>
      </dsp:nvSpPr>
      <dsp:spPr>
        <a:xfrm>
          <a:off x="600232" y="2031895"/>
          <a:ext cx="3601396" cy="1015947"/>
        </a:xfrm>
        <a:prstGeom prst="trapezoid">
          <a:avLst>
            <a:gd name="adj" fmla="val 59081"/>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tr-TR" sz="6100" kern="1200" dirty="0">
              <a:latin typeface="+mj-lt"/>
            </a:rPr>
            <a:t>C</a:t>
          </a:r>
          <a:endParaRPr lang="en-GB" sz="6100" kern="1200" dirty="0">
            <a:latin typeface="+mj-lt"/>
          </a:endParaRPr>
        </a:p>
      </dsp:txBody>
      <dsp:txXfrm>
        <a:off x="1230477" y="2031895"/>
        <a:ext cx="2340907" cy="1015947"/>
      </dsp:txXfrm>
    </dsp:sp>
    <dsp:sp modelId="{5C6A35E2-4012-4FAC-8599-983236CBBB06}">
      <dsp:nvSpPr>
        <dsp:cNvPr id="0" name=""/>
        <dsp:cNvSpPr/>
      </dsp:nvSpPr>
      <dsp:spPr>
        <a:xfrm rot="10800000">
          <a:off x="4184440" y="3047842"/>
          <a:ext cx="2859932" cy="1015947"/>
        </a:xfrm>
        <a:prstGeom prst="nonIsoscelesTrapezoid">
          <a:avLst>
            <a:gd name="adj1" fmla="val 0"/>
            <a:gd name="adj2" fmla="val 59081"/>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a:latin typeface="+mj-lt"/>
            </a:rPr>
            <a:t>Bilgilendirilen</a:t>
          </a:r>
          <a:endParaRPr lang="en-GB" sz="2300" kern="1200" dirty="0">
            <a:latin typeface="+mj-lt"/>
          </a:endParaRPr>
        </a:p>
      </dsp:txBody>
      <dsp:txXfrm rot="10800000">
        <a:off x="4784673" y="3047842"/>
        <a:ext cx="2259699" cy="1015947"/>
      </dsp:txXfrm>
    </dsp:sp>
    <dsp:sp modelId="{9DF1C40C-E56D-489C-8B88-4DDCC7D5DEB9}">
      <dsp:nvSpPr>
        <dsp:cNvPr id="0" name=""/>
        <dsp:cNvSpPr/>
      </dsp:nvSpPr>
      <dsp:spPr>
        <a:xfrm>
          <a:off x="0" y="3047842"/>
          <a:ext cx="4801861" cy="1015947"/>
        </a:xfrm>
        <a:prstGeom prst="trapezoid">
          <a:avLst>
            <a:gd name="adj" fmla="val 59081"/>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tr-TR" sz="6100" kern="1200" dirty="0">
              <a:latin typeface="+mj-lt"/>
            </a:rPr>
            <a:t>I</a:t>
          </a:r>
          <a:endParaRPr lang="en-GB" sz="6100" kern="1200" dirty="0">
            <a:latin typeface="+mj-lt"/>
          </a:endParaRPr>
        </a:p>
      </dsp:txBody>
      <dsp:txXfrm>
        <a:off x="840325" y="3047842"/>
        <a:ext cx="3121209" cy="101594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7BAE97-2284-7441-974C-6F310E695941}" type="datetimeFigureOut">
              <a:rPr lang="fr-FR" smtClean="0"/>
              <a:pPr/>
              <a:t>04/11/2025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E9515-B9ED-9444-818C-52C0A28668C0}" type="slidenum">
              <a:rPr lang="fr-FR" smtClean="0"/>
              <a:pPr/>
              <a:t>‹#›</a:t>
            </a:fld>
            <a:endParaRPr lang="fr-FR" dirty="0"/>
          </a:p>
        </p:txBody>
      </p:sp>
    </p:spTree>
    <p:extLst>
      <p:ext uri="{BB962C8B-B14F-4D97-AF65-F5344CB8AC3E}">
        <p14:creationId xmlns:p14="http://schemas.microsoft.com/office/powerpoint/2010/main" val="1224046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BF158-6622-A540-999B-EEC6DD0F68F4}" type="datetimeFigureOut">
              <a:rPr lang="fr-FR" smtClean="0"/>
              <a:pPr/>
              <a:t>04/11/2025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3A399-E0F5-7B40-99B3-BB69A5FFE37C}" type="slidenum">
              <a:rPr lang="fr-FR" smtClean="0"/>
              <a:pPr/>
              <a:t>‹#›</a:t>
            </a:fld>
            <a:endParaRPr lang="fr-FR" dirty="0"/>
          </a:p>
        </p:txBody>
      </p:sp>
    </p:spTree>
    <p:extLst>
      <p:ext uri="{BB962C8B-B14F-4D97-AF65-F5344CB8AC3E}">
        <p14:creationId xmlns:p14="http://schemas.microsoft.com/office/powerpoint/2010/main" val="4287406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23825" y="785813"/>
            <a:ext cx="7307263" cy="4111625"/>
          </a:xfrm>
        </p:spPr>
      </p:sp>
      <p:sp>
        <p:nvSpPr>
          <p:cNvPr id="3" name="Not Yer Tutucusu 2"/>
          <p:cNvSpPr>
            <a:spLocks noGrp="1"/>
          </p:cNvSpPr>
          <p:nvPr>
            <p:ph type="body" idx="1"/>
          </p:nvPr>
        </p:nvSpPr>
        <p:spPr/>
        <p:txBody>
          <a:bodyPr/>
          <a:lstStyle/>
          <a:p>
            <a:pPr defTabSz="915589">
              <a:defRPr/>
            </a:pPr>
            <a:r>
              <a:rPr lang="tr-TR" dirty="0"/>
              <a:t>Notlar: </a:t>
            </a:r>
          </a:p>
          <a:p>
            <a:endParaRPr lang="tr-TR" dirty="0"/>
          </a:p>
        </p:txBody>
      </p:sp>
      <p:sp>
        <p:nvSpPr>
          <p:cNvPr id="6" name="Slayt Numarası Yer Tutucusu 5"/>
          <p:cNvSpPr>
            <a:spLocks noGrp="1"/>
          </p:cNvSpPr>
          <p:nvPr>
            <p:ph type="sldNum" sz="quarter" idx="12"/>
          </p:nvPr>
        </p:nvSpPr>
        <p:spPr>
          <a:xfrm>
            <a:off x="3858118" y="9410720"/>
            <a:ext cx="2949084" cy="547900"/>
          </a:xfrm>
          <a:prstGeom prst="rect">
            <a:avLst/>
          </a:prstGeom>
        </p:spPr>
        <p:txBody>
          <a:bodyPr/>
          <a:lstStyle/>
          <a:p>
            <a:pPr>
              <a:defRPr/>
            </a:pPr>
            <a:fld id="{3B845FF7-681F-4534-8087-8FC08EE5C5A4}" type="slidenum">
              <a:rPr lang="en-AU" smtClean="0"/>
              <a:pPr>
                <a:defRPr/>
              </a:pPr>
              <a:t>5</a:t>
            </a:fld>
            <a:endParaRPr lang="en-AU"/>
          </a:p>
        </p:txBody>
      </p:sp>
      <p:sp>
        <p:nvSpPr>
          <p:cNvPr id="8" name="Üstbilgi Yer Tutucusu 7"/>
          <p:cNvSpPr>
            <a:spLocks noGrp="1"/>
          </p:cNvSpPr>
          <p:nvPr>
            <p:ph type="hdr" sz="quarter" idx="13"/>
          </p:nvPr>
        </p:nvSpPr>
        <p:spPr/>
        <p:txBody>
          <a:bodyPr/>
          <a:lstStyle/>
          <a:p>
            <a:r>
              <a:rPr lang="tr-TR"/>
              <a:t>Yalın 6 Sigma / Tanımlama ve Ölçme / Bölüm-1</a:t>
            </a:r>
          </a:p>
        </p:txBody>
      </p:sp>
    </p:spTree>
    <p:extLst>
      <p:ext uri="{BB962C8B-B14F-4D97-AF65-F5344CB8AC3E}">
        <p14:creationId xmlns:p14="http://schemas.microsoft.com/office/powerpoint/2010/main" val="80618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Rot="1" noChangeAspect="1" noChangeArrowheads="1"/>
          </p:cNvSpPr>
          <p:nvPr>
            <p:ph type="sldImg"/>
          </p:nvPr>
        </p:nvSpPr>
        <p:spPr bwMode="auto">
          <a:xfrm>
            <a:off x="63500" y="738188"/>
            <a:ext cx="6553200" cy="3687762"/>
          </a:xfrm>
          <a:prstGeom prst="rect">
            <a:avLst/>
          </a:prstGeom>
          <a:solidFill>
            <a:srgbClr val="FFFFFF"/>
          </a:solidFill>
          <a:ln>
            <a:solidFill>
              <a:srgbClr val="000000"/>
            </a:solidFill>
            <a:miter lim="800000"/>
            <a:headEnd/>
            <a:tailEnd/>
          </a:ln>
        </p:spPr>
      </p:sp>
      <p:sp>
        <p:nvSpPr>
          <p:cNvPr id="2192387" name="Rectangle 3"/>
          <p:cNvSpPr>
            <a:spLocks noGrp="1" noChangeArrowheads="1"/>
          </p:cNvSpPr>
          <p:nvPr>
            <p:ph type="body" idx="1"/>
          </p:nvPr>
        </p:nvSpPr>
        <p:spPr bwMode="auto">
          <a:xfrm>
            <a:off x="890039" y="4670599"/>
            <a:ext cx="4898356" cy="4424778"/>
          </a:xfrm>
          <a:prstGeom prst="rect">
            <a:avLst/>
          </a:prstGeom>
          <a:solidFill>
            <a:srgbClr val="FFFFFF"/>
          </a:solidFill>
          <a:ln>
            <a:solidFill>
              <a:srgbClr val="000000"/>
            </a:solidFill>
            <a:miter lim="800000"/>
            <a:headEnd/>
            <a:tailEnd/>
          </a:ln>
        </p:spPr>
        <p:txBody>
          <a:bodyPr/>
          <a:lstStyle/>
          <a:p>
            <a:r>
              <a:rPr lang="en-US"/>
              <a:t>3-5 min</a:t>
            </a:r>
          </a:p>
          <a:p>
            <a:r>
              <a:rPr lang="en-US"/>
              <a:t>Key Points: Identify Scope (boundaries), authority and identity of the team and the “Problem”.  The document builds consensus.</a:t>
            </a:r>
          </a:p>
          <a:p>
            <a:endParaRPr lang="en-US"/>
          </a:p>
          <a:p>
            <a:r>
              <a:rPr lang="en-US"/>
              <a:t>Trainer Notes: This is a “sample” format.  Each business may establish their own format for the charter, but the same content is needed.  Review the content item, and dwell on this as a “blueprint of understanding” for the team to know what is expected by the business.</a:t>
            </a:r>
          </a:p>
          <a:p>
            <a:endParaRPr lang="en-US"/>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31</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86582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Rot="1" noChangeAspect="1" noChangeArrowheads="1"/>
          </p:cNvSpPr>
          <p:nvPr>
            <p:ph type="sldImg"/>
          </p:nvPr>
        </p:nvSpPr>
        <p:spPr bwMode="auto">
          <a:xfrm>
            <a:off x="63500" y="738188"/>
            <a:ext cx="6553200" cy="3687762"/>
          </a:xfrm>
          <a:prstGeom prst="rect">
            <a:avLst/>
          </a:prstGeom>
          <a:solidFill>
            <a:srgbClr val="FFFFFF"/>
          </a:solidFill>
          <a:ln>
            <a:solidFill>
              <a:srgbClr val="000000"/>
            </a:solidFill>
            <a:miter lim="800000"/>
            <a:headEnd/>
            <a:tailEnd/>
          </a:ln>
        </p:spPr>
      </p:sp>
      <p:sp>
        <p:nvSpPr>
          <p:cNvPr id="2356227" name="Rectangle 3"/>
          <p:cNvSpPr>
            <a:spLocks noGrp="1" noChangeArrowheads="1"/>
          </p:cNvSpPr>
          <p:nvPr>
            <p:ph type="body" idx="1"/>
          </p:nvPr>
        </p:nvSpPr>
        <p:spPr bwMode="auto">
          <a:xfrm>
            <a:off x="890039" y="4670599"/>
            <a:ext cx="4898356" cy="4424778"/>
          </a:xfrm>
          <a:prstGeom prst="rect">
            <a:avLst/>
          </a:prstGeom>
          <a:noFill/>
          <a:ln>
            <a:miter lim="800000"/>
            <a:headEnd/>
            <a:tailEnd/>
          </a:ln>
        </p:spPr>
        <p:txBody>
          <a:bodyPr lIns="90606" tIns="44508" rIns="90606" bIns="44508"/>
          <a:lstStyle/>
          <a:p>
            <a:r>
              <a:rPr lang="en-US"/>
              <a:t>3 min </a:t>
            </a:r>
          </a:p>
          <a:p>
            <a:endParaRPr lang="en-US"/>
          </a:p>
          <a:p>
            <a:r>
              <a:rPr lang="en-US"/>
              <a:t>Trainer Notes: Cover the slide and as you do, ask the GB’s for examples of projects that fit into each bullet issue.   Also offer examples of your own or where Baseline projects have already begun.</a:t>
            </a:r>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32</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148555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Rot="1" noChangeAspect="1" noChangeArrowheads="1"/>
          </p:cNvSpPr>
          <p:nvPr>
            <p:ph type="sldImg"/>
          </p:nvPr>
        </p:nvSpPr>
        <p:spPr bwMode="auto">
          <a:xfrm>
            <a:off x="63500" y="738188"/>
            <a:ext cx="6553200" cy="3687762"/>
          </a:xfrm>
          <a:prstGeom prst="rect">
            <a:avLst/>
          </a:prstGeom>
          <a:solidFill>
            <a:srgbClr val="FFFFFF"/>
          </a:solidFill>
          <a:ln>
            <a:solidFill>
              <a:srgbClr val="000000"/>
            </a:solidFill>
            <a:miter lim="800000"/>
            <a:headEnd/>
            <a:tailEnd/>
          </a:ln>
        </p:spPr>
      </p:sp>
      <p:sp>
        <p:nvSpPr>
          <p:cNvPr id="2192387" name="Rectangle 3"/>
          <p:cNvSpPr>
            <a:spLocks noGrp="1" noChangeArrowheads="1"/>
          </p:cNvSpPr>
          <p:nvPr>
            <p:ph type="body" idx="1"/>
          </p:nvPr>
        </p:nvSpPr>
        <p:spPr bwMode="auto">
          <a:xfrm>
            <a:off x="890039" y="4670599"/>
            <a:ext cx="4898356" cy="4424778"/>
          </a:xfrm>
          <a:prstGeom prst="rect">
            <a:avLst/>
          </a:prstGeom>
          <a:solidFill>
            <a:srgbClr val="FFFFFF"/>
          </a:solidFill>
          <a:ln>
            <a:solidFill>
              <a:srgbClr val="000000"/>
            </a:solidFill>
            <a:miter lim="800000"/>
            <a:headEnd/>
            <a:tailEnd/>
          </a:ln>
        </p:spPr>
        <p:txBody>
          <a:bodyPr/>
          <a:lstStyle/>
          <a:p>
            <a:r>
              <a:rPr lang="en-US"/>
              <a:t>3-5 min</a:t>
            </a:r>
          </a:p>
          <a:p>
            <a:r>
              <a:rPr lang="en-US"/>
              <a:t>Key Points: Identify Scope (boundaries), authority and identity of the team and the “Problem”.  The document builds consensus.</a:t>
            </a:r>
          </a:p>
          <a:p>
            <a:endParaRPr lang="en-US"/>
          </a:p>
          <a:p>
            <a:r>
              <a:rPr lang="en-US"/>
              <a:t>Trainer Notes: This is a “sample” format.  Each business may establish their own format for the charter, but the same content is needed.  Review the content item, and dwell on this as a “blueprint of understanding” for the team to know what is expected by the business.</a:t>
            </a:r>
          </a:p>
          <a:p>
            <a:endParaRPr lang="en-US"/>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33</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203914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27000" y="785813"/>
            <a:ext cx="6553200" cy="3686175"/>
          </a:xfrm>
        </p:spPr>
      </p:sp>
      <p:sp>
        <p:nvSpPr>
          <p:cNvPr id="3" name="Not Yer Tutucusu 2"/>
          <p:cNvSpPr>
            <a:spLocks noGrp="1"/>
          </p:cNvSpPr>
          <p:nvPr>
            <p:ph type="body" idx="1"/>
          </p:nvPr>
        </p:nvSpPr>
        <p:spPr/>
        <p:txBody>
          <a:bodyPr/>
          <a:lstStyle/>
          <a:p>
            <a:pPr defTabSz="915589">
              <a:defRPr/>
            </a:pPr>
            <a:r>
              <a:rPr lang="tr-TR" dirty="0"/>
              <a:t>Notlar:</a:t>
            </a:r>
          </a:p>
          <a:p>
            <a:endParaRPr lang="tr-TR" dirty="0"/>
          </a:p>
        </p:txBody>
      </p:sp>
      <p:sp>
        <p:nvSpPr>
          <p:cNvPr id="4" name="Slayt Numarası Yer Tutucusu 3"/>
          <p:cNvSpPr>
            <a:spLocks noGrp="1"/>
          </p:cNvSpPr>
          <p:nvPr>
            <p:ph type="sldNum" sz="quarter" idx="10"/>
          </p:nvPr>
        </p:nvSpPr>
        <p:spPr>
          <a:xfrm>
            <a:off x="3858118" y="9410720"/>
            <a:ext cx="2949084" cy="547900"/>
          </a:xfrm>
          <a:prstGeom prst="rect">
            <a:avLst/>
          </a:prstGeom>
        </p:spPr>
        <p:txBody>
          <a:bodyPr/>
          <a:lstStyle/>
          <a:p>
            <a:pPr>
              <a:defRPr/>
            </a:pPr>
            <a:fld id="{3B845FF7-681F-4534-8087-8FC08EE5C5A4}" type="slidenum">
              <a:rPr lang="en-AU" smtClean="0"/>
              <a:pPr>
                <a:defRPr/>
              </a:pPr>
              <a:t>35</a:t>
            </a:fld>
            <a:endParaRPr lang="en-AU"/>
          </a:p>
        </p:txBody>
      </p:sp>
      <p:sp>
        <p:nvSpPr>
          <p:cNvPr id="8" name="Üstbilgi Yer Tutucusu 7"/>
          <p:cNvSpPr>
            <a:spLocks noGrp="1"/>
          </p:cNvSpPr>
          <p:nvPr>
            <p:ph type="hdr" sz="quarter" idx="11"/>
          </p:nvPr>
        </p:nvSpPr>
        <p:spPr/>
        <p:txBody>
          <a:bodyPr/>
          <a:lstStyle/>
          <a:p>
            <a:r>
              <a:rPr lang="tr-TR"/>
              <a:t>Yalın 6 Sigma / Tanımlama ve Ölçme / Bölüm-1</a:t>
            </a:r>
          </a:p>
        </p:txBody>
      </p:sp>
    </p:spTree>
    <p:extLst>
      <p:ext uri="{BB962C8B-B14F-4D97-AF65-F5344CB8AC3E}">
        <p14:creationId xmlns:p14="http://schemas.microsoft.com/office/powerpoint/2010/main" val="60729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23825" y="785813"/>
            <a:ext cx="7307263" cy="4111625"/>
          </a:xfrm>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 min			</a:t>
            </a:r>
            <a:r>
              <a:rPr lang="en-US" b="1"/>
              <a:t>Time Check 4:00 pm</a:t>
            </a:r>
          </a:p>
          <a:p>
            <a:r>
              <a:rPr lang="en-US" b="1"/>
              <a:t>If time is a concern, just cover one example, and save the rest for a refresher at the beginning of Day 2 - you still have a 30 minute exercise to conduct and 10 min to summarize the day.</a:t>
            </a:r>
          </a:p>
          <a:p>
            <a:r>
              <a:rPr lang="en-US"/>
              <a:t>Key Points:McKesson examples to be addressed.</a:t>
            </a:r>
          </a:p>
          <a:p>
            <a:endParaRPr lang="en-US"/>
          </a:p>
          <a:p>
            <a:r>
              <a:rPr lang="en-US"/>
              <a:t>Trainer Notes: Be familiar with each example.</a:t>
            </a:r>
          </a:p>
          <a:p>
            <a:endParaRPr lang="en-US"/>
          </a:p>
        </p:txBody>
      </p:sp>
    </p:spTree>
    <p:extLst>
      <p:ext uri="{BB962C8B-B14F-4D97-AF65-F5344CB8AC3E}">
        <p14:creationId xmlns:p14="http://schemas.microsoft.com/office/powerpoint/2010/main" val="40391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123825" y="785813"/>
            <a:ext cx="7307263" cy="4111625"/>
          </a:xfrm>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2 min</a:t>
            </a:r>
          </a:p>
          <a:p>
            <a:r>
              <a:rPr lang="en-US"/>
              <a:t>Trainer Notes: Cover the slide</a:t>
            </a:r>
          </a:p>
        </p:txBody>
      </p:sp>
    </p:spTree>
    <p:extLst>
      <p:ext uri="{BB962C8B-B14F-4D97-AF65-F5344CB8AC3E}">
        <p14:creationId xmlns:p14="http://schemas.microsoft.com/office/powerpoint/2010/main" val="376873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3663" y="747713"/>
            <a:ext cx="6623050" cy="3725862"/>
          </a:xfrm>
          <a:ln cap="flat"/>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Key Points: The defect level is related to the number of standard deviations between the mean and the specification limit - this is the Z value!!!</a:t>
            </a:r>
          </a:p>
          <a:p>
            <a:endParaRPr lang="en-US" dirty="0"/>
          </a:p>
          <a:p>
            <a:r>
              <a:rPr lang="en-US" dirty="0"/>
              <a:t>Green Belt Notes:</a:t>
            </a:r>
          </a:p>
        </p:txBody>
      </p:sp>
    </p:spTree>
    <p:extLst>
      <p:ext uri="{BB962C8B-B14F-4D97-AF65-F5344CB8AC3E}">
        <p14:creationId xmlns:p14="http://schemas.microsoft.com/office/powerpoint/2010/main" val="4135744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104775" y="742950"/>
            <a:ext cx="6599238" cy="3713163"/>
          </a:xfrm>
          <a:ln/>
        </p:spPr>
      </p:sp>
      <p:sp>
        <p:nvSpPr>
          <p:cNvPr id="324611" name="Rectangle 3"/>
          <p:cNvSpPr>
            <a:spLocks noGrp="1" noChangeArrowheads="1"/>
          </p:cNvSpPr>
          <p:nvPr>
            <p:ph type="body" idx="1"/>
          </p:nvPr>
        </p:nvSpPr>
        <p:spPr>
          <a:xfrm>
            <a:off x="907201" y="4722778"/>
            <a:ext cx="4992801" cy="41859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extLst>
      <p:ext uri="{BB962C8B-B14F-4D97-AF65-F5344CB8AC3E}">
        <p14:creationId xmlns:p14="http://schemas.microsoft.com/office/powerpoint/2010/main" val="194465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123825" y="785813"/>
            <a:ext cx="7307263" cy="4111625"/>
          </a:xfrm>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extLst>
      <p:ext uri="{BB962C8B-B14F-4D97-AF65-F5344CB8AC3E}">
        <p14:creationId xmlns:p14="http://schemas.microsoft.com/office/powerpoint/2010/main" val="148002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104775" y="742950"/>
            <a:ext cx="6599238" cy="3713163"/>
          </a:xfrm>
          <a:ln/>
        </p:spPr>
      </p:sp>
      <p:sp>
        <p:nvSpPr>
          <p:cNvPr id="327683" name="Rectangle 3"/>
          <p:cNvSpPr>
            <a:spLocks noGrp="1" noChangeArrowheads="1"/>
          </p:cNvSpPr>
          <p:nvPr>
            <p:ph type="body" idx="1"/>
          </p:nvPr>
        </p:nvSpPr>
        <p:spPr>
          <a:xfrm>
            <a:off x="907201" y="4722778"/>
            <a:ext cx="4992801" cy="41859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extLst>
      <p:ext uri="{BB962C8B-B14F-4D97-AF65-F5344CB8AC3E}">
        <p14:creationId xmlns:p14="http://schemas.microsoft.com/office/powerpoint/2010/main" val="200972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r>
              <a:rPr lang="tr-TR"/>
              <a:t>Sayfa No: </a:t>
            </a:r>
            <a:fld id="{1DA42E5F-DE3A-4328-8627-74FFA69FB12F}" type="slidenum">
              <a:rPr lang="tr-TR" smtClean="0"/>
              <a:pPr/>
              <a:t>6</a:t>
            </a:fld>
            <a:endParaRPr lang="tr-TR" dirty="0"/>
          </a:p>
        </p:txBody>
      </p:sp>
      <p:sp>
        <p:nvSpPr>
          <p:cNvPr id="5" name="Üst Bilgi Yer Tutucusu 4"/>
          <p:cNvSpPr>
            <a:spLocks noGrp="1"/>
          </p:cNvSpPr>
          <p:nvPr>
            <p:ph type="hdr" sz="quarter"/>
          </p:nvPr>
        </p:nvSpPr>
        <p:spPr/>
        <p:txBody>
          <a:bodyPr/>
          <a:lstStyle/>
          <a:p>
            <a:r>
              <a:rPr lang="tr-TR"/>
              <a:t>Yalın 6 Sigma / Tanımlama ve Ölçme / Bölüm-1</a:t>
            </a:r>
            <a:endParaRPr lang="tr-TR" dirty="0"/>
          </a:p>
        </p:txBody>
      </p:sp>
    </p:spTree>
    <p:extLst>
      <p:ext uri="{BB962C8B-B14F-4D97-AF65-F5344CB8AC3E}">
        <p14:creationId xmlns:p14="http://schemas.microsoft.com/office/powerpoint/2010/main" val="1355221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xfrm>
            <a:off x="-123825" y="785813"/>
            <a:ext cx="7307263" cy="4111625"/>
          </a:xfrm>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extLst>
      <p:ext uri="{BB962C8B-B14F-4D97-AF65-F5344CB8AC3E}">
        <p14:creationId xmlns:p14="http://schemas.microsoft.com/office/powerpoint/2010/main" val="176607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13A399-E0F5-7B40-99B3-BB69A5FFE37C}" type="slidenum">
              <a:rPr lang="fr-FR" smtClean="0"/>
              <a:pPr/>
              <a:t>56</a:t>
            </a:fld>
            <a:endParaRPr lang="fr-FR" dirty="0"/>
          </a:p>
        </p:txBody>
      </p:sp>
    </p:spTree>
    <p:extLst>
      <p:ext uri="{BB962C8B-B14F-4D97-AF65-F5344CB8AC3E}">
        <p14:creationId xmlns:p14="http://schemas.microsoft.com/office/powerpoint/2010/main" val="1842424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a:xfrm>
            <a:off x="127000" y="785813"/>
            <a:ext cx="6553200" cy="3686175"/>
          </a:xfrm>
          <a:ln/>
        </p:spPr>
      </p:sp>
      <p:sp>
        <p:nvSpPr>
          <p:cNvPr id="3" name="Not Yer Tutucusu 2"/>
          <p:cNvSpPr>
            <a:spLocks noGrp="1"/>
          </p:cNvSpPr>
          <p:nvPr>
            <p:ph type="body" idx="1"/>
          </p:nvPr>
        </p:nvSpPr>
        <p:spPr/>
        <p:txBody>
          <a:bodyPr/>
          <a:lstStyle/>
          <a:p>
            <a:r>
              <a:rPr lang="tr-TR" dirty="0"/>
              <a:t>Notlar:</a:t>
            </a:r>
          </a:p>
        </p:txBody>
      </p:sp>
      <p:sp>
        <p:nvSpPr>
          <p:cNvPr id="24581" name="Slayt Numarası Yer Tutucusu 4"/>
          <p:cNvSpPr>
            <a:spLocks noGrp="1"/>
          </p:cNvSpPr>
          <p:nvPr>
            <p:ph type="sldNum" sz="quarter" idx="5"/>
          </p:nvPr>
        </p:nvSpPr>
        <p:spPr>
          <a:xfrm>
            <a:off x="3858118" y="9410720"/>
            <a:ext cx="2949084" cy="547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2302" indent="-289347">
              <a:defRPr sz="2400">
                <a:solidFill>
                  <a:schemeClr val="tx1"/>
                </a:solidFill>
                <a:latin typeface="Times New Roman" pitchFamily="18" charset="0"/>
              </a:defRPr>
            </a:lvl2pPr>
            <a:lvl3pPr marL="1157386" indent="-231477">
              <a:defRPr sz="2400">
                <a:solidFill>
                  <a:schemeClr val="tx1"/>
                </a:solidFill>
                <a:latin typeface="Times New Roman" pitchFamily="18" charset="0"/>
              </a:defRPr>
            </a:lvl3pPr>
            <a:lvl4pPr marL="1620340" indent="-231477">
              <a:defRPr sz="2400">
                <a:solidFill>
                  <a:schemeClr val="tx1"/>
                </a:solidFill>
                <a:latin typeface="Times New Roman" pitchFamily="18" charset="0"/>
              </a:defRPr>
            </a:lvl4pPr>
            <a:lvl5pPr marL="2083294" indent="-231477">
              <a:defRPr sz="2400">
                <a:solidFill>
                  <a:schemeClr val="tx1"/>
                </a:solidFill>
                <a:latin typeface="Times New Roman" pitchFamily="18" charset="0"/>
              </a:defRPr>
            </a:lvl5pPr>
            <a:lvl6pPr marL="2546249" indent="-231477" eaLnBrk="0" fontAlgn="base" hangingPunct="0">
              <a:spcBef>
                <a:spcPct val="0"/>
              </a:spcBef>
              <a:spcAft>
                <a:spcPct val="0"/>
              </a:spcAft>
              <a:defRPr sz="2400">
                <a:solidFill>
                  <a:schemeClr val="tx1"/>
                </a:solidFill>
                <a:latin typeface="Times New Roman" pitchFamily="18" charset="0"/>
              </a:defRPr>
            </a:lvl6pPr>
            <a:lvl7pPr marL="3009204" indent="-231477" eaLnBrk="0" fontAlgn="base" hangingPunct="0">
              <a:spcBef>
                <a:spcPct val="0"/>
              </a:spcBef>
              <a:spcAft>
                <a:spcPct val="0"/>
              </a:spcAft>
              <a:defRPr sz="2400">
                <a:solidFill>
                  <a:schemeClr val="tx1"/>
                </a:solidFill>
                <a:latin typeface="Times New Roman" pitchFamily="18" charset="0"/>
              </a:defRPr>
            </a:lvl7pPr>
            <a:lvl8pPr marL="3472158" indent="-231477" eaLnBrk="0" fontAlgn="base" hangingPunct="0">
              <a:spcBef>
                <a:spcPct val="0"/>
              </a:spcBef>
              <a:spcAft>
                <a:spcPct val="0"/>
              </a:spcAft>
              <a:defRPr sz="2400">
                <a:solidFill>
                  <a:schemeClr val="tx1"/>
                </a:solidFill>
                <a:latin typeface="Times New Roman" pitchFamily="18" charset="0"/>
              </a:defRPr>
            </a:lvl8pPr>
            <a:lvl9pPr marL="3935113" indent="-231477" eaLnBrk="0" fontAlgn="base" hangingPunct="0">
              <a:spcBef>
                <a:spcPct val="0"/>
              </a:spcBef>
              <a:spcAft>
                <a:spcPct val="0"/>
              </a:spcAft>
              <a:defRPr sz="2400">
                <a:solidFill>
                  <a:schemeClr val="tx1"/>
                </a:solidFill>
                <a:latin typeface="Times New Roman" pitchFamily="18" charset="0"/>
              </a:defRPr>
            </a:lvl9pPr>
          </a:lstStyle>
          <a:p>
            <a:fld id="{57CC86AF-38D9-4C9E-8685-CC8F96565618}" type="slidenum">
              <a:rPr lang="en-AU" sz="1200"/>
              <a:pPr/>
              <a:t>58</a:t>
            </a:fld>
            <a:endParaRPr lang="en-AU" sz="1200"/>
          </a:p>
        </p:txBody>
      </p:sp>
      <p:sp>
        <p:nvSpPr>
          <p:cNvPr id="6" name="Üstbilgi Yer Tutucusu 5"/>
          <p:cNvSpPr>
            <a:spLocks noGrp="1"/>
          </p:cNvSpPr>
          <p:nvPr>
            <p:ph type="hdr" sz="quarter" idx="10"/>
          </p:nvPr>
        </p:nvSpPr>
        <p:spPr/>
        <p:txBody>
          <a:bodyPr/>
          <a:lstStyle/>
          <a:p>
            <a:r>
              <a:rPr lang="tr-TR"/>
              <a:t>Yalın 6 Sigma / Tanımlama ve Ölçme / Bölüm-2</a:t>
            </a:r>
          </a:p>
        </p:txBody>
      </p:sp>
    </p:spTree>
    <p:extLst>
      <p:ext uri="{BB962C8B-B14F-4D97-AF65-F5344CB8AC3E}">
        <p14:creationId xmlns:p14="http://schemas.microsoft.com/office/powerpoint/2010/main" val="20388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58118" y="9410720"/>
            <a:ext cx="2949084" cy="547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2302" indent="-289347">
              <a:defRPr sz="2400">
                <a:solidFill>
                  <a:schemeClr val="tx1"/>
                </a:solidFill>
                <a:latin typeface="Times New Roman" pitchFamily="18" charset="0"/>
              </a:defRPr>
            </a:lvl2pPr>
            <a:lvl3pPr marL="1157386" indent="-231477">
              <a:defRPr sz="2400">
                <a:solidFill>
                  <a:schemeClr val="tx1"/>
                </a:solidFill>
                <a:latin typeface="Times New Roman" pitchFamily="18" charset="0"/>
              </a:defRPr>
            </a:lvl3pPr>
            <a:lvl4pPr marL="1620340" indent="-231477">
              <a:defRPr sz="2400">
                <a:solidFill>
                  <a:schemeClr val="tx1"/>
                </a:solidFill>
                <a:latin typeface="Times New Roman" pitchFamily="18" charset="0"/>
              </a:defRPr>
            </a:lvl4pPr>
            <a:lvl5pPr marL="2083294" indent="-231477">
              <a:defRPr sz="2400">
                <a:solidFill>
                  <a:schemeClr val="tx1"/>
                </a:solidFill>
                <a:latin typeface="Times New Roman" pitchFamily="18" charset="0"/>
              </a:defRPr>
            </a:lvl5pPr>
            <a:lvl6pPr marL="2546249" indent="-231477" eaLnBrk="0" fontAlgn="base" hangingPunct="0">
              <a:spcBef>
                <a:spcPct val="0"/>
              </a:spcBef>
              <a:spcAft>
                <a:spcPct val="0"/>
              </a:spcAft>
              <a:defRPr sz="2400">
                <a:solidFill>
                  <a:schemeClr val="tx1"/>
                </a:solidFill>
                <a:latin typeface="Times New Roman" pitchFamily="18" charset="0"/>
              </a:defRPr>
            </a:lvl6pPr>
            <a:lvl7pPr marL="3009204" indent="-231477" eaLnBrk="0" fontAlgn="base" hangingPunct="0">
              <a:spcBef>
                <a:spcPct val="0"/>
              </a:spcBef>
              <a:spcAft>
                <a:spcPct val="0"/>
              </a:spcAft>
              <a:defRPr sz="2400">
                <a:solidFill>
                  <a:schemeClr val="tx1"/>
                </a:solidFill>
                <a:latin typeface="Times New Roman" pitchFamily="18" charset="0"/>
              </a:defRPr>
            </a:lvl7pPr>
            <a:lvl8pPr marL="3472158" indent="-231477" eaLnBrk="0" fontAlgn="base" hangingPunct="0">
              <a:spcBef>
                <a:spcPct val="0"/>
              </a:spcBef>
              <a:spcAft>
                <a:spcPct val="0"/>
              </a:spcAft>
              <a:defRPr sz="2400">
                <a:solidFill>
                  <a:schemeClr val="tx1"/>
                </a:solidFill>
                <a:latin typeface="Times New Roman" pitchFamily="18" charset="0"/>
              </a:defRPr>
            </a:lvl8pPr>
            <a:lvl9pPr marL="3935113" indent="-231477" eaLnBrk="0" fontAlgn="base" hangingPunct="0">
              <a:spcBef>
                <a:spcPct val="0"/>
              </a:spcBef>
              <a:spcAft>
                <a:spcPct val="0"/>
              </a:spcAft>
              <a:defRPr sz="2400">
                <a:solidFill>
                  <a:schemeClr val="tx1"/>
                </a:solidFill>
                <a:latin typeface="Times New Roman" pitchFamily="18" charset="0"/>
              </a:defRPr>
            </a:lvl9pPr>
          </a:lstStyle>
          <a:p>
            <a:fld id="{382DE68C-F180-47F3-BA72-5958435AB875}" type="slidenum">
              <a:rPr lang="en-US" sz="1200"/>
              <a:pPr/>
              <a:t>59</a:t>
            </a:fld>
            <a:endParaRPr lang="en-US" sz="1200"/>
          </a:p>
        </p:txBody>
      </p:sp>
      <p:sp>
        <p:nvSpPr>
          <p:cNvPr id="26627" name="Rectangle 2"/>
          <p:cNvSpPr>
            <a:spLocks noGrp="1" noRot="1" noChangeAspect="1" noChangeArrowheads="1" noTextEdit="1"/>
          </p:cNvSpPr>
          <p:nvPr>
            <p:ph type="sldImg"/>
          </p:nvPr>
        </p:nvSpPr>
        <p:spPr>
          <a:xfrm>
            <a:off x="-393700" y="974725"/>
            <a:ext cx="8097838" cy="4556125"/>
          </a:xfrm>
          <a:ln/>
        </p:spPr>
      </p:sp>
      <p:sp>
        <p:nvSpPr>
          <p:cNvPr id="26628" name="Rectangle 3"/>
          <p:cNvSpPr>
            <a:spLocks noGrp="1" noChangeArrowheads="1"/>
          </p:cNvSpPr>
          <p:nvPr>
            <p:ph type="body" idx="1"/>
          </p:nvPr>
        </p:nvSpPr>
        <p:spPr>
          <a:xfrm>
            <a:off x="895023" y="5700407"/>
            <a:ext cx="5494608" cy="3749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1" tIns="45426" rIns="90851" bIns="45426"/>
          <a:lstStyle/>
          <a:p>
            <a:r>
              <a:rPr lang="tr-TR" dirty="0"/>
              <a:t>Notlar:</a:t>
            </a:r>
          </a:p>
        </p:txBody>
      </p:sp>
      <p:sp>
        <p:nvSpPr>
          <p:cNvPr id="5" name="Üstbilgi Yer Tutucusu 4"/>
          <p:cNvSpPr>
            <a:spLocks noGrp="1"/>
          </p:cNvSpPr>
          <p:nvPr>
            <p:ph type="hdr" sz="quarter" idx="10"/>
          </p:nvPr>
        </p:nvSpPr>
        <p:spPr/>
        <p:txBody>
          <a:bodyPr/>
          <a:lstStyle/>
          <a:p>
            <a:r>
              <a:rPr lang="tr-TR"/>
              <a:t>Yalın 6 Sigma / Tanımlama ve Ölçme / Bölüm-2</a:t>
            </a:r>
          </a:p>
        </p:txBody>
      </p:sp>
    </p:spTree>
    <p:extLst>
      <p:ext uri="{BB962C8B-B14F-4D97-AF65-F5344CB8AC3E}">
        <p14:creationId xmlns:p14="http://schemas.microsoft.com/office/powerpoint/2010/main" val="2549617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58118" y="9410720"/>
            <a:ext cx="2949084" cy="547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2302" indent="-289347">
              <a:defRPr sz="2400">
                <a:solidFill>
                  <a:schemeClr val="tx1"/>
                </a:solidFill>
                <a:latin typeface="Times New Roman" pitchFamily="18" charset="0"/>
              </a:defRPr>
            </a:lvl2pPr>
            <a:lvl3pPr marL="1157386" indent="-231477">
              <a:defRPr sz="2400">
                <a:solidFill>
                  <a:schemeClr val="tx1"/>
                </a:solidFill>
                <a:latin typeface="Times New Roman" pitchFamily="18" charset="0"/>
              </a:defRPr>
            </a:lvl3pPr>
            <a:lvl4pPr marL="1620340" indent="-231477">
              <a:defRPr sz="2400">
                <a:solidFill>
                  <a:schemeClr val="tx1"/>
                </a:solidFill>
                <a:latin typeface="Times New Roman" pitchFamily="18" charset="0"/>
              </a:defRPr>
            </a:lvl4pPr>
            <a:lvl5pPr marL="2083294" indent="-231477">
              <a:defRPr sz="2400">
                <a:solidFill>
                  <a:schemeClr val="tx1"/>
                </a:solidFill>
                <a:latin typeface="Times New Roman" pitchFamily="18" charset="0"/>
              </a:defRPr>
            </a:lvl5pPr>
            <a:lvl6pPr marL="2546249" indent="-231477" eaLnBrk="0" fontAlgn="base" hangingPunct="0">
              <a:spcBef>
                <a:spcPct val="0"/>
              </a:spcBef>
              <a:spcAft>
                <a:spcPct val="0"/>
              </a:spcAft>
              <a:defRPr sz="2400">
                <a:solidFill>
                  <a:schemeClr val="tx1"/>
                </a:solidFill>
                <a:latin typeface="Times New Roman" pitchFamily="18" charset="0"/>
              </a:defRPr>
            </a:lvl6pPr>
            <a:lvl7pPr marL="3009204" indent="-231477" eaLnBrk="0" fontAlgn="base" hangingPunct="0">
              <a:spcBef>
                <a:spcPct val="0"/>
              </a:spcBef>
              <a:spcAft>
                <a:spcPct val="0"/>
              </a:spcAft>
              <a:defRPr sz="2400">
                <a:solidFill>
                  <a:schemeClr val="tx1"/>
                </a:solidFill>
                <a:latin typeface="Times New Roman" pitchFamily="18" charset="0"/>
              </a:defRPr>
            </a:lvl7pPr>
            <a:lvl8pPr marL="3472158" indent="-231477" eaLnBrk="0" fontAlgn="base" hangingPunct="0">
              <a:spcBef>
                <a:spcPct val="0"/>
              </a:spcBef>
              <a:spcAft>
                <a:spcPct val="0"/>
              </a:spcAft>
              <a:defRPr sz="2400">
                <a:solidFill>
                  <a:schemeClr val="tx1"/>
                </a:solidFill>
                <a:latin typeface="Times New Roman" pitchFamily="18" charset="0"/>
              </a:defRPr>
            </a:lvl8pPr>
            <a:lvl9pPr marL="3935113" indent="-231477" eaLnBrk="0" fontAlgn="base" hangingPunct="0">
              <a:spcBef>
                <a:spcPct val="0"/>
              </a:spcBef>
              <a:spcAft>
                <a:spcPct val="0"/>
              </a:spcAft>
              <a:defRPr sz="2400">
                <a:solidFill>
                  <a:schemeClr val="tx1"/>
                </a:solidFill>
                <a:latin typeface="Times New Roman" pitchFamily="18" charset="0"/>
              </a:defRPr>
            </a:lvl9pPr>
          </a:lstStyle>
          <a:p>
            <a:fld id="{EC26056F-23C4-45B1-9BAC-9D80B6959AB4}" type="slidenum">
              <a:rPr lang="en-US" sz="1200"/>
              <a:pPr/>
              <a:t>60</a:t>
            </a:fld>
            <a:endParaRPr lang="en-US" sz="1200"/>
          </a:p>
        </p:txBody>
      </p:sp>
      <p:sp>
        <p:nvSpPr>
          <p:cNvPr id="27651" name="Rectangle 2"/>
          <p:cNvSpPr>
            <a:spLocks noGrp="1" noRot="1" noChangeAspect="1" noChangeArrowheads="1" noTextEdit="1"/>
          </p:cNvSpPr>
          <p:nvPr>
            <p:ph type="sldImg"/>
          </p:nvPr>
        </p:nvSpPr>
        <p:spPr>
          <a:xfrm>
            <a:off x="-393700" y="974725"/>
            <a:ext cx="8097838" cy="4556125"/>
          </a:xfrm>
          <a:ln/>
        </p:spPr>
      </p:sp>
      <p:sp>
        <p:nvSpPr>
          <p:cNvPr id="41988" name="Rectangle 3"/>
          <p:cNvSpPr>
            <a:spLocks noGrp="1" noChangeArrowheads="1"/>
          </p:cNvSpPr>
          <p:nvPr>
            <p:ph type="body" idx="1"/>
          </p:nvPr>
        </p:nvSpPr>
        <p:spPr>
          <a:xfrm>
            <a:off x="895023" y="5700407"/>
            <a:ext cx="5494608" cy="374957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1" tIns="45426" rIns="90851" bIns="45426"/>
          <a:lstStyle/>
          <a:p>
            <a:r>
              <a:rPr lang="tr-TR" dirty="0"/>
              <a:t>Notlar:</a:t>
            </a:r>
          </a:p>
        </p:txBody>
      </p:sp>
      <p:sp>
        <p:nvSpPr>
          <p:cNvPr id="5" name="Üstbilgi Yer Tutucusu 4"/>
          <p:cNvSpPr>
            <a:spLocks noGrp="1"/>
          </p:cNvSpPr>
          <p:nvPr>
            <p:ph type="hdr" sz="quarter" idx="10"/>
          </p:nvPr>
        </p:nvSpPr>
        <p:spPr/>
        <p:txBody>
          <a:bodyPr/>
          <a:lstStyle/>
          <a:p>
            <a:r>
              <a:rPr lang="tr-TR"/>
              <a:t>Yalın 6 Sigma / Tanımlama ve Ölçme / Bölüm-2</a:t>
            </a:r>
          </a:p>
        </p:txBody>
      </p:sp>
    </p:spTree>
    <p:extLst>
      <p:ext uri="{BB962C8B-B14F-4D97-AF65-F5344CB8AC3E}">
        <p14:creationId xmlns:p14="http://schemas.microsoft.com/office/powerpoint/2010/main" val="13528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F1BE8C-9500-41E3-82A9-3D03B7474B43}" type="slidenum">
              <a:rPr lang="en-US" smtClean="0">
                <a:latin typeface="Arial" pitchFamily="34" charset="0"/>
              </a:rPr>
              <a:pPr fontAlgn="base">
                <a:spcBef>
                  <a:spcPct val="0"/>
                </a:spcBef>
                <a:spcAft>
                  <a:spcPct val="0"/>
                </a:spcAft>
              </a:pPr>
              <a:t>61</a:t>
            </a:fld>
            <a:endParaRPr lang="en-US">
              <a:latin typeface="Arial" pitchFamily="34" charset="0"/>
            </a:endParaRPr>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pitchFamily="34" charset="0"/>
            </a:endParaRPr>
          </a:p>
        </p:txBody>
      </p:sp>
    </p:spTree>
    <p:extLst>
      <p:ext uri="{BB962C8B-B14F-4D97-AF65-F5344CB8AC3E}">
        <p14:creationId xmlns:p14="http://schemas.microsoft.com/office/powerpoint/2010/main" val="208481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6"/>
          <p:cNvSpPr>
            <a:spLocks noGrp="1" noChangeArrowheads="1"/>
          </p:cNvSpPr>
          <p:nvPr>
            <p:ph type="sldNum" sz="quarter" idx="5"/>
          </p:nvPr>
        </p:nvSpPr>
        <p:spPr/>
        <p:txBody>
          <a:bodyPr/>
          <a:lstStyle/>
          <a:p>
            <a:pPr>
              <a:defRPr/>
            </a:pPr>
            <a:endParaRPr lang="tr-TR">
              <a:cs typeface="+mn-cs"/>
            </a:endParaRPr>
          </a:p>
        </p:txBody>
      </p:sp>
      <p:sp>
        <p:nvSpPr>
          <p:cNvPr id="385027" name="Rectangle 2050"/>
          <p:cNvSpPr>
            <a:spLocks noGrp="1" noRot="1" noChangeAspect="1" noChangeArrowheads="1" noTextEdit="1"/>
          </p:cNvSpPr>
          <p:nvPr>
            <p:ph type="sldImg"/>
          </p:nvPr>
        </p:nvSpPr>
        <p:spPr>
          <a:xfrm>
            <a:off x="141288" y="1035050"/>
            <a:ext cx="7554912" cy="4251325"/>
          </a:xfrm>
          <a:ln/>
        </p:spPr>
      </p:sp>
      <p:sp>
        <p:nvSpPr>
          <p:cNvPr id="385028" name="Rectangle 2051"/>
          <p:cNvSpPr>
            <a:spLocks noGrp="1" noChangeArrowheads="1"/>
          </p:cNvSpPr>
          <p:nvPr>
            <p:ph type="body" idx="1"/>
          </p:nvPr>
        </p:nvSpPr>
        <p:spPr>
          <a:xfrm>
            <a:off x="1402137" y="5668268"/>
            <a:ext cx="5021940" cy="3441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600" b="1" i="1"/>
              <a:t>3” </a:t>
            </a:r>
            <a:r>
              <a:rPr lang="en-US" altLang="tr-TR" sz="1600" b="1" i="1"/>
              <a:t>Versions of a Process</a:t>
            </a:r>
          </a:p>
          <a:p>
            <a:r>
              <a:rPr lang="en-US" altLang="tr-TR"/>
              <a:t>What is thought to be the process …</a:t>
            </a:r>
          </a:p>
          <a:p>
            <a:r>
              <a:rPr lang="en-US" altLang="tr-TR"/>
              <a:t>What the process actually is, and how it actually works …</a:t>
            </a:r>
          </a:p>
          <a:p>
            <a:r>
              <a:rPr lang="en-US" altLang="tr-TR"/>
              <a:t>What the process should be to meet the CTQs ...</a:t>
            </a:r>
          </a:p>
        </p:txBody>
      </p:sp>
      <p:grpSp>
        <p:nvGrpSpPr>
          <p:cNvPr id="385029" name="Group 2052"/>
          <p:cNvGrpSpPr>
            <a:grpSpLocks/>
          </p:cNvGrpSpPr>
          <p:nvPr/>
        </p:nvGrpSpPr>
        <p:grpSpPr bwMode="auto">
          <a:xfrm>
            <a:off x="246408" y="1792992"/>
            <a:ext cx="772606" cy="6070419"/>
            <a:chOff x="3651" y="1042"/>
            <a:chExt cx="501" cy="3527"/>
          </a:xfrm>
        </p:grpSpPr>
        <p:sp>
          <p:nvSpPr>
            <p:cNvPr id="385032" name="Line 2053"/>
            <p:cNvSpPr>
              <a:spLocks noChangeShapeType="1"/>
            </p:cNvSpPr>
            <p:nvPr/>
          </p:nvSpPr>
          <p:spPr bwMode="auto">
            <a:xfrm rot="16200000" flipH="1">
              <a:off x="2404" y="2833"/>
              <a:ext cx="29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eaVert"/>
            <a:lstStyle/>
            <a:p>
              <a:endParaRPr lang="tr-TR"/>
            </a:p>
          </p:txBody>
        </p:sp>
        <p:sp>
          <p:nvSpPr>
            <p:cNvPr id="385033" name="Text Box 2054"/>
            <p:cNvSpPr txBox="1">
              <a:spLocks noChangeArrowheads="1"/>
            </p:cNvSpPr>
            <p:nvPr/>
          </p:nvSpPr>
          <p:spPr bwMode="auto">
            <a:xfrm rot="16200000" flipH="1">
              <a:off x="3725" y="4143"/>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400"/>
            </a:p>
            <a:p>
              <a:pPr eaLnBrk="1" hangingPunct="1"/>
              <a:r>
                <a:rPr lang="en-US" altLang="tr-TR" sz="800"/>
                <a:t>Update Project Charter</a:t>
              </a:r>
            </a:p>
          </p:txBody>
        </p:sp>
        <p:sp>
          <p:nvSpPr>
            <p:cNvPr id="385034" name="Text Box 2055"/>
            <p:cNvSpPr txBox="1">
              <a:spLocks noChangeArrowheads="1"/>
            </p:cNvSpPr>
            <p:nvPr/>
          </p:nvSpPr>
          <p:spPr bwMode="auto">
            <a:xfrm rot="16200000" flipH="1">
              <a:off x="3724" y="969"/>
              <a:ext cx="353" cy="500"/>
            </a:xfrm>
            <a:prstGeom prst="rect">
              <a:avLst/>
            </a:prstGeom>
            <a:solidFill>
              <a:srgbClr val="FFFFFF"/>
            </a:solidFill>
            <a:ln w="9525">
              <a:solidFill>
                <a:srgbClr val="000000"/>
              </a:solidFill>
              <a:miter lim="800000"/>
              <a:headEnd/>
              <a:tailEnd/>
            </a:ln>
          </p:spPr>
          <p:txBody>
            <a:bodyPr vert="eaVert" lIns="90215"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600"/>
            </a:p>
            <a:p>
              <a:pPr eaLnBrk="1" hangingPunct="1"/>
              <a:r>
                <a:rPr lang="en-US" altLang="tr-TR" sz="800"/>
                <a:t>Define Problem</a:t>
              </a:r>
            </a:p>
            <a:p>
              <a:pPr eaLnBrk="1" hangingPunct="1"/>
              <a:endParaRPr lang="en-US" altLang="tr-TR" sz="900"/>
            </a:p>
          </p:txBody>
        </p:sp>
        <p:sp>
          <p:nvSpPr>
            <p:cNvPr id="385035" name="Text Box 2056"/>
            <p:cNvSpPr txBox="1">
              <a:spLocks noChangeArrowheads="1"/>
            </p:cNvSpPr>
            <p:nvPr/>
          </p:nvSpPr>
          <p:spPr bwMode="auto">
            <a:xfrm rot="16200000" flipH="1">
              <a:off x="3724" y="1604"/>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Identify Customer</a:t>
              </a:r>
              <a:endParaRPr lang="en-US" altLang="tr-TR" sz="1200"/>
            </a:p>
          </p:txBody>
        </p:sp>
        <p:sp>
          <p:nvSpPr>
            <p:cNvPr id="385036" name="Text Box 2057"/>
            <p:cNvSpPr txBox="1">
              <a:spLocks noChangeArrowheads="1"/>
            </p:cNvSpPr>
            <p:nvPr/>
          </p:nvSpPr>
          <p:spPr bwMode="auto">
            <a:xfrm rot="16200000" flipH="1">
              <a:off x="3724" y="2239"/>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Identify CTQs</a:t>
              </a:r>
              <a:endParaRPr lang="en-US" altLang="tr-TR" sz="1200"/>
            </a:p>
          </p:txBody>
        </p:sp>
        <p:sp>
          <p:nvSpPr>
            <p:cNvPr id="385037" name="Text Box 2058"/>
            <p:cNvSpPr txBox="1">
              <a:spLocks noChangeArrowheads="1"/>
            </p:cNvSpPr>
            <p:nvPr/>
          </p:nvSpPr>
          <p:spPr bwMode="auto">
            <a:xfrm rot="16200000" flipH="1">
              <a:off x="3724" y="2873"/>
              <a:ext cx="353" cy="500"/>
            </a:xfrm>
            <a:prstGeom prst="rect">
              <a:avLst/>
            </a:prstGeom>
            <a:solidFill>
              <a:srgbClr val="FFFFFF"/>
            </a:solidFill>
            <a:ln w="2857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Map </a:t>
              </a:r>
              <a:br>
                <a:rPr lang="en-US" altLang="tr-TR" sz="800"/>
              </a:br>
              <a:r>
                <a:rPr lang="en-US" altLang="tr-TR" sz="800"/>
                <a:t>Process</a:t>
              </a:r>
              <a:endParaRPr lang="en-US" altLang="tr-TR" sz="1200"/>
            </a:p>
          </p:txBody>
        </p:sp>
        <p:sp>
          <p:nvSpPr>
            <p:cNvPr id="385038" name="Text Box 2059"/>
            <p:cNvSpPr txBox="1">
              <a:spLocks noChangeArrowheads="1"/>
            </p:cNvSpPr>
            <p:nvPr/>
          </p:nvSpPr>
          <p:spPr bwMode="auto">
            <a:xfrm rot="16200000" flipH="1">
              <a:off x="3724" y="3508"/>
              <a:ext cx="353" cy="500"/>
            </a:xfrm>
            <a:prstGeom prst="rect">
              <a:avLst/>
            </a:prstGeom>
            <a:solidFill>
              <a:srgbClr val="FFFFFF"/>
            </a:solidFill>
            <a:ln w="9525">
              <a:solidFill>
                <a:srgbClr val="000000"/>
              </a:solidFill>
              <a:miter lim="800000"/>
              <a:headEnd/>
              <a:tailEnd/>
            </a:ln>
          </p:spPr>
          <p:txBody>
            <a:bodyPr vert="eaVert" lIns="45107" tIns="90215" rIns="45107" bIns="90215" anchor="ctr"/>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r>
                <a:rPr lang="en-US" altLang="tr-TR" sz="800"/>
                <a:t>Refine</a:t>
              </a:r>
            </a:p>
            <a:p>
              <a:pPr eaLnBrk="1" hangingPunct="1"/>
              <a:r>
                <a:rPr lang="en-US" altLang="tr-TR" sz="800"/>
                <a:t>Project Scope</a:t>
              </a:r>
            </a:p>
          </p:txBody>
        </p:sp>
      </p:grpSp>
      <p:sp>
        <p:nvSpPr>
          <p:cNvPr id="385030" name="Rectangle 2060"/>
          <p:cNvSpPr>
            <a:spLocks noChangeArrowheads="1"/>
          </p:cNvSpPr>
          <p:nvPr/>
        </p:nvSpPr>
        <p:spPr bwMode="gray">
          <a:xfrm>
            <a:off x="3152424" y="9589642"/>
            <a:ext cx="360867" cy="3465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r>
              <a:rPr lang="en-US" altLang="tr-TR" sz="1100">
                <a:solidFill>
                  <a:schemeClr val="bg1"/>
                </a:solidFill>
              </a:rPr>
              <a:t>50</a:t>
            </a:r>
          </a:p>
        </p:txBody>
      </p:sp>
      <p:sp>
        <p:nvSpPr>
          <p:cNvPr id="385031" name="Rectangle 2061"/>
          <p:cNvSpPr>
            <a:spLocks noChangeArrowheads="1"/>
          </p:cNvSpPr>
          <p:nvPr/>
        </p:nvSpPr>
        <p:spPr bwMode="auto">
          <a:xfrm>
            <a:off x="1398957" y="1055449"/>
            <a:ext cx="5075991" cy="425199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559" tIns="45779" rIns="91559" bIns="45779" anchor="ct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446671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6"/>
          <p:cNvSpPr>
            <a:spLocks noGrp="1" noChangeArrowheads="1"/>
          </p:cNvSpPr>
          <p:nvPr>
            <p:ph type="sldNum" sz="quarter" idx="5"/>
          </p:nvPr>
        </p:nvSpPr>
        <p:spPr/>
        <p:txBody>
          <a:bodyPr/>
          <a:lstStyle/>
          <a:p>
            <a:pPr>
              <a:defRPr/>
            </a:pPr>
            <a:endParaRPr lang="tr-TR">
              <a:cs typeface="+mn-cs"/>
            </a:endParaRPr>
          </a:p>
        </p:txBody>
      </p:sp>
      <p:sp>
        <p:nvSpPr>
          <p:cNvPr id="386051" name="Rectangle 1026"/>
          <p:cNvSpPr>
            <a:spLocks noGrp="1" noRot="1" noChangeAspect="1" noChangeArrowheads="1" noTextEdit="1"/>
          </p:cNvSpPr>
          <p:nvPr>
            <p:ph type="sldImg"/>
          </p:nvPr>
        </p:nvSpPr>
        <p:spPr>
          <a:xfrm>
            <a:off x="-992188" y="1035050"/>
            <a:ext cx="7554913" cy="4251325"/>
          </a:xfrm>
          <a:ln/>
        </p:spPr>
      </p:sp>
      <p:sp>
        <p:nvSpPr>
          <p:cNvPr id="386052" name="Rectangle 1027"/>
          <p:cNvSpPr>
            <a:spLocks noGrp="1" noChangeArrowheads="1"/>
          </p:cNvSpPr>
          <p:nvPr>
            <p:ph type="body" idx="1"/>
          </p:nvPr>
        </p:nvSpPr>
        <p:spPr>
          <a:xfrm>
            <a:off x="268664" y="5668268"/>
            <a:ext cx="5021939" cy="3441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1600" b="1" i="1"/>
              <a:t>2”</a:t>
            </a:r>
            <a:r>
              <a:rPr lang="en-US" altLang="tr-TR" sz="1600" b="1" i="1"/>
              <a:t>Process Mapping and the Hidden Factory</a:t>
            </a:r>
          </a:p>
          <a:p>
            <a:r>
              <a:rPr lang="en-US" altLang="tr-TR"/>
              <a:t>When mapping a process it is important to take time to understand what is actually occurring. During this study of the process, extra steps might be discovered that are not recorded as part of the existing process map. Frequently these steps relate to fixing output that fails to pass an initial inspection. Fixing output is commonly referred to as rework and in Consumer Driven 6-Sigma, rework is known as the Hidden Factory.</a:t>
            </a:r>
          </a:p>
          <a:p>
            <a:r>
              <a:rPr lang="en-US" altLang="tr-TR"/>
              <a:t>The Hidden Factory is essentially rework that no one counts.</a:t>
            </a:r>
          </a:p>
          <a:p>
            <a:r>
              <a:rPr lang="en-US" altLang="tr-TR"/>
              <a:t>All defects take additional space, time, materials, money and manpower for detection, inspection analysis and defect repair.  As defect rates increase, Hidden Factories in a company or process tend to increase, and so do costs.</a:t>
            </a:r>
          </a:p>
          <a:p>
            <a:r>
              <a:rPr lang="en-US" altLang="tr-TR"/>
              <a:t>Companies may create Hidden Factories – systems and processes set up as needed – to correct errors made during the course of doing business.  These Hidden Factories may take up unnecessary space, time and resources.</a:t>
            </a:r>
          </a:p>
        </p:txBody>
      </p:sp>
      <p:grpSp>
        <p:nvGrpSpPr>
          <p:cNvPr id="386053" name="Group 1028"/>
          <p:cNvGrpSpPr>
            <a:grpSpLocks/>
          </p:cNvGrpSpPr>
          <p:nvPr/>
        </p:nvGrpSpPr>
        <p:grpSpPr bwMode="auto">
          <a:xfrm>
            <a:off x="5686445" y="1792992"/>
            <a:ext cx="771016" cy="6070419"/>
            <a:chOff x="3651" y="1042"/>
            <a:chExt cx="501" cy="3527"/>
          </a:xfrm>
        </p:grpSpPr>
        <p:sp>
          <p:nvSpPr>
            <p:cNvPr id="386056" name="Line 1029"/>
            <p:cNvSpPr>
              <a:spLocks noChangeShapeType="1"/>
            </p:cNvSpPr>
            <p:nvPr/>
          </p:nvSpPr>
          <p:spPr bwMode="auto">
            <a:xfrm rot="16200000" flipH="1">
              <a:off x="2404" y="2833"/>
              <a:ext cx="29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eaVert"/>
            <a:lstStyle/>
            <a:p>
              <a:endParaRPr lang="tr-TR"/>
            </a:p>
          </p:txBody>
        </p:sp>
        <p:sp>
          <p:nvSpPr>
            <p:cNvPr id="386057" name="Text Box 1030"/>
            <p:cNvSpPr txBox="1">
              <a:spLocks noChangeArrowheads="1"/>
            </p:cNvSpPr>
            <p:nvPr/>
          </p:nvSpPr>
          <p:spPr bwMode="auto">
            <a:xfrm rot="16200000" flipH="1">
              <a:off x="3725" y="4143"/>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400"/>
            </a:p>
            <a:p>
              <a:pPr eaLnBrk="1" hangingPunct="1"/>
              <a:r>
                <a:rPr lang="en-US" altLang="tr-TR" sz="800"/>
                <a:t>Update Project Charter</a:t>
              </a:r>
            </a:p>
          </p:txBody>
        </p:sp>
        <p:sp>
          <p:nvSpPr>
            <p:cNvPr id="386058" name="Text Box 1031"/>
            <p:cNvSpPr txBox="1">
              <a:spLocks noChangeArrowheads="1"/>
            </p:cNvSpPr>
            <p:nvPr/>
          </p:nvSpPr>
          <p:spPr bwMode="auto">
            <a:xfrm rot="16200000" flipH="1">
              <a:off x="3724" y="969"/>
              <a:ext cx="353" cy="500"/>
            </a:xfrm>
            <a:prstGeom prst="rect">
              <a:avLst/>
            </a:prstGeom>
            <a:solidFill>
              <a:srgbClr val="FFFFFF"/>
            </a:solidFill>
            <a:ln w="9525">
              <a:solidFill>
                <a:srgbClr val="000000"/>
              </a:solidFill>
              <a:miter lim="800000"/>
              <a:headEnd/>
              <a:tailEnd/>
            </a:ln>
          </p:spPr>
          <p:txBody>
            <a:bodyPr vert="eaVert" lIns="90215"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600"/>
            </a:p>
            <a:p>
              <a:pPr eaLnBrk="1" hangingPunct="1"/>
              <a:r>
                <a:rPr lang="en-US" altLang="tr-TR" sz="800"/>
                <a:t>Define Problem</a:t>
              </a:r>
            </a:p>
            <a:p>
              <a:pPr eaLnBrk="1" hangingPunct="1"/>
              <a:endParaRPr lang="en-US" altLang="tr-TR" sz="900"/>
            </a:p>
          </p:txBody>
        </p:sp>
        <p:sp>
          <p:nvSpPr>
            <p:cNvPr id="386059" name="Text Box 1032"/>
            <p:cNvSpPr txBox="1">
              <a:spLocks noChangeArrowheads="1"/>
            </p:cNvSpPr>
            <p:nvPr/>
          </p:nvSpPr>
          <p:spPr bwMode="auto">
            <a:xfrm rot="16200000" flipH="1">
              <a:off x="3724" y="1604"/>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Identify Customer</a:t>
              </a:r>
              <a:endParaRPr lang="en-US" altLang="tr-TR" sz="1200"/>
            </a:p>
          </p:txBody>
        </p:sp>
        <p:sp>
          <p:nvSpPr>
            <p:cNvPr id="386060" name="Text Box 1033"/>
            <p:cNvSpPr txBox="1">
              <a:spLocks noChangeArrowheads="1"/>
            </p:cNvSpPr>
            <p:nvPr/>
          </p:nvSpPr>
          <p:spPr bwMode="auto">
            <a:xfrm rot="16200000" flipH="1">
              <a:off x="3724" y="2239"/>
              <a:ext cx="353" cy="500"/>
            </a:xfrm>
            <a:prstGeom prst="rect">
              <a:avLst/>
            </a:prstGeom>
            <a:solidFill>
              <a:srgbClr val="FFFFFF"/>
            </a:solidFill>
            <a:ln w="952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Identify CTQs</a:t>
              </a:r>
              <a:endParaRPr lang="en-US" altLang="tr-TR" sz="1200"/>
            </a:p>
          </p:txBody>
        </p:sp>
        <p:sp>
          <p:nvSpPr>
            <p:cNvPr id="386061" name="Text Box 1034"/>
            <p:cNvSpPr txBox="1">
              <a:spLocks noChangeArrowheads="1"/>
            </p:cNvSpPr>
            <p:nvPr/>
          </p:nvSpPr>
          <p:spPr bwMode="auto">
            <a:xfrm rot="16200000" flipH="1">
              <a:off x="3724" y="2873"/>
              <a:ext cx="353" cy="500"/>
            </a:xfrm>
            <a:prstGeom prst="rect">
              <a:avLst/>
            </a:prstGeom>
            <a:solidFill>
              <a:srgbClr val="FFFFFF"/>
            </a:solidFill>
            <a:ln w="28575">
              <a:solidFill>
                <a:srgbClr val="000000"/>
              </a:solidFill>
              <a:miter lim="800000"/>
              <a:headEnd/>
              <a:tailEnd/>
            </a:ln>
          </p:spPr>
          <p:txBody>
            <a:bodyPr vert="eaVert" lIns="45107" tIns="90215" rIns="45107" bIns="90215"/>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en-US" altLang="tr-TR" sz="800"/>
            </a:p>
            <a:p>
              <a:pPr eaLnBrk="1" hangingPunct="1"/>
              <a:r>
                <a:rPr lang="en-US" altLang="tr-TR" sz="800"/>
                <a:t>Map </a:t>
              </a:r>
              <a:br>
                <a:rPr lang="en-US" altLang="tr-TR" sz="800"/>
              </a:br>
              <a:r>
                <a:rPr lang="en-US" altLang="tr-TR" sz="800"/>
                <a:t>Process</a:t>
              </a:r>
              <a:endParaRPr lang="en-US" altLang="tr-TR" sz="1200"/>
            </a:p>
          </p:txBody>
        </p:sp>
        <p:sp>
          <p:nvSpPr>
            <p:cNvPr id="386062" name="Text Box 1035"/>
            <p:cNvSpPr txBox="1">
              <a:spLocks noChangeArrowheads="1"/>
            </p:cNvSpPr>
            <p:nvPr/>
          </p:nvSpPr>
          <p:spPr bwMode="auto">
            <a:xfrm rot="16200000" flipH="1">
              <a:off x="3724" y="3508"/>
              <a:ext cx="353" cy="500"/>
            </a:xfrm>
            <a:prstGeom prst="rect">
              <a:avLst/>
            </a:prstGeom>
            <a:solidFill>
              <a:srgbClr val="FFFFFF"/>
            </a:solidFill>
            <a:ln w="9525">
              <a:solidFill>
                <a:srgbClr val="000000"/>
              </a:solidFill>
              <a:miter lim="800000"/>
              <a:headEnd/>
              <a:tailEnd/>
            </a:ln>
          </p:spPr>
          <p:txBody>
            <a:bodyPr vert="eaVert" lIns="45107" tIns="90215" rIns="45107" bIns="90215" anchor="ctr"/>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r>
                <a:rPr lang="en-US" altLang="tr-TR" sz="800"/>
                <a:t>Refine</a:t>
              </a:r>
            </a:p>
            <a:p>
              <a:pPr eaLnBrk="1" hangingPunct="1"/>
              <a:r>
                <a:rPr lang="en-US" altLang="tr-TR" sz="800"/>
                <a:t>Project Scope</a:t>
              </a:r>
            </a:p>
          </p:txBody>
        </p:sp>
      </p:grpSp>
      <p:sp>
        <p:nvSpPr>
          <p:cNvPr id="386054" name="Rectangle 1036"/>
          <p:cNvSpPr>
            <a:spLocks noChangeArrowheads="1"/>
          </p:cNvSpPr>
          <p:nvPr/>
        </p:nvSpPr>
        <p:spPr bwMode="gray">
          <a:xfrm>
            <a:off x="3152424" y="9589642"/>
            <a:ext cx="360867" cy="3465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01700" eaLnBrk="0" hangingPunct="0">
              <a:defRPr b="1">
                <a:solidFill>
                  <a:schemeClr val="tx1"/>
                </a:solidFill>
                <a:latin typeface="Tahoma" panose="020B0604030504040204" pitchFamily="34" charset="0"/>
                <a:cs typeface="Arial" panose="020B0604020202020204" pitchFamily="34" charset="0"/>
              </a:defRPr>
            </a:lvl1pPr>
            <a:lvl2pPr marL="742950" indent="-285750" defTabSz="901700" eaLnBrk="0" hangingPunct="0">
              <a:defRPr b="1">
                <a:solidFill>
                  <a:schemeClr val="tx1"/>
                </a:solidFill>
                <a:latin typeface="Tahoma" panose="020B0604030504040204" pitchFamily="34" charset="0"/>
                <a:cs typeface="Arial" panose="020B0604020202020204" pitchFamily="34" charset="0"/>
              </a:defRPr>
            </a:lvl2pPr>
            <a:lvl3pPr marL="1143000" indent="-228600" defTabSz="901700" eaLnBrk="0" hangingPunct="0">
              <a:defRPr b="1">
                <a:solidFill>
                  <a:schemeClr val="tx1"/>
                </a:solidFill>
                <a:latin typeface="Tahoma" panose="020B0604030504040204" pitchFamily="34" charset="0"/>
                <a:cs typeface="Arial" panose="020B0604020202020204" pitchFamily="34" charset="0"/>
              </a:defRPr>
            </a:lvl3pPr>
            <a:lvl4pPr marL="1600200" indent="-228600" defTabSz="901700" eaLnBrk="0" hangingPunct="0">
              <a:defRPr b="1">
                <a:solidFill>
                  <a:schemeClr val="tx1"/>
                </a:solidFill>
                <a:latin typeface="Tahoma" panose="020B0604030504040204" pitchFamily="34" charset="0"/>
                <a:cs typeface="Arial" panose="020B0604020202020204" pitchFamily="34" charset="0"/>
              </a:defRPr>
            </a:lvl4pPr>
            <a:lvl5pPr marL="2057400" indent="-228600" defTabSz="901700" eaLnBrk="0" hangingPunct="0">
              <a:defRPr b="1">
                <a:solidFill>
                  <a:schemeClr val="tx1"/>
                </a:solidFill>
                <a:latin typeface="Tahoma" panose="020B0604030504040204" pitchFamily="34" charset="0"/>
                <a:cs typeface="Arial" panose="020B0604020202020204" pitchFamily="34" charset="0"/>
              </a:defRPr>
            </a:lvl5pPr>
            <a:lvl6pPr marL="25146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defTabSz="9017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r>
              <a:rPr lang="en-US" altLang="tr-TR" sz="1100">
                <a:solidFill>
                  <a:schemeClr val="bg1"/>
                </a:solidFill>
              </a:rPr>
              <a:t>51</a:t>
            </a:r>
          </a:p>
        </p:txBody>
      </p:sp>
      <p:sp>
        <p:nvSpPr>
          <p:cNvPr id="386055" name="Rectangle 1037"/>
          <p:cNvSpPr>
            <a:spLocks noChangeArrowheads="1"/>
          </p:cNvSpPr>
          <p:nvPr/>
        </p:nvSpPr>
        <p:spPr bwMode="auto">
          <a:xfrm>
            <a:off x="265485" y="1055449"/>
            <a:ext cx="5075990" cy="425199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1559" tIns="45779" rIns="91559" bIns="45779" anchor="ct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431907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a:t>4” </a:t>
            </a:r>
            <a:r>
              <a:rPr lang="en-US" altLang="tr-TR" dirty="0"/>
              <a:t>Transition slide to move into customer focused project selection.</a:t>
            </a:r>
          </a:p>
          <a:p>
            <a:endParaRPr lang="en-US" altLang="tr-TR" dirty="0"/>
          </a:p>
        </p:txBody>
      </p:sp>
    </p:spTree>
    <p:extLst>
      <p:ext uri="{BB962C8B-B14F-4D97-AF65-F5344CB8AC3E}">
        <p14:creationId xmlns:p14="http://schemas.microsoft.com/office/powerpoint/2010/main" val="10900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3</a:t>
            </a:r>
            <a:r>
              <a:rPr lang="tr-TR" altLang="tr-TR"/>
              <a:t>”</a:t>
            </a:r>
            <a:r>
              <a:rPr lang="en-US" altLang="tr-TR"/>
              <a:t> min</a:t>
            </a:r>
          </a:p>
          <a:p>
            <a:r>
              <a:rPr lang="en-US" altLang="tr-TR"/>
              <a:t>Key Points: Projects can be selected to meet the needs of either customer type….however keep the Business strategy in mind and that internal customers are best satisfied when external customers are satisfied.</a:t>
            </a:r>
          </a:p>
          <a:p>
            <a:r>
              <a:rPr lang="en-US" altLang="tr-TR"/>
              <a:t>Questions: Which type of customer is your project focused on?</a:t>
            </a:r>
          </a:p>
          <a:p>
            <a:endParaRPr lang="en-US" altLang="tr-TR"/>
          </a:p>
          <a:p>
            <a:r>
              <a:rPr lang="en-US" altLang="tr-TR"/>
              <a:t>Trainer Notes:</a:t>
            </a:r>
          </a:p>
          <a:p>
            <a:endParaRPr lang="en-US" altLang="tr-TR"/>
          </a:p>
        </p:txBody>
      </p:sp>
    </p:spTree>
    <p:extLst>
      <p:ext uri="{BB962C8B-B14F-4D97-AF65-F5344CB8AC3E}">
        <p14:creationId xmlns:p14="http://schemas.microsoft.com/office/powerpoint/2010/main" val="334578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1 Slayt Görüntüsü Yer Tutucusu"/>
          <p:cNvSpPr>
            <a:spLocks noGrp="1" noRot="1" noChangeAspect="1" noTextEdit="1"/>
          </p:cNvSpPr>
          <p:nvPr>
            <p:ph type="sldImg"/>
          </p:nvPr>
        </p:nvSpPr>
        <p:spPr>
          <a:ln/>
        </p:spPr>
      </p:sp>
      <p:sp>
        <p:nvSpPr>
          <p:cNvPr id="297987" name="2 Not Yer Tutucusu"/>
          <p:cNvSpPr>
            <a:spLocks noGrp="1"/>
          </p:cNvSpPr>
          <p:nvPr>
            <p:ph type="body" idx="1"/>
          </p:nvPr>
        </p:nvSpPr>
        <p:spPr>
          <a:noFill/>
          <a:ln/>
        </p:spPr>
        <p:txBody>
          <a:bodyPr/>
          <a:lstStyle/>
          <a:p>
            <a:r>
              <a:rPr lang="tr-TR"/>
              <a:t>1,5”</a:t>
            </a:r>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10</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55943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3</a:t>
            </a:r>
            <a:r>
              <a:rPr lang="tr-TR" altLang="tr-TR"/>
              <a:t>”</a:t>
            </a:r>
            <a:r>
              <a:rPr lang="en-US" altLang="tr-TR"/>
              <a:t> </a:t>
            </a:r>
          </a:p>
          <a:p>
            <a:r>
              <a:rPr lang="en-US" altLang="tr-TR"/>
              <a:t>Key Points: Define CTQ - critical to quality and the class should name some examples to be listed on a flipchart….some operational, some transactional.</a:t>
            </a:r>
          </a:p>
          <a:p>
            <a:endParaRPr lang="en-US" altLang="tr-TR"/>
          </a:p>
          <a:p>
            <a:r>
              <a:rPr lang="en-US" altLang="tr-TR"/>
              <a:t>Trainer Notes: List their examples on the flipchart, categorize as Process Outputs (</a:t>
            </a:r>
            <a:r>
              <a:rPr lang="en-US" altLang="tr-TR" u="sng"/>
              <a:t>not inputs or solutions</a:t>
            </a:r>
            <a:r>
              <a:rPr lang="en-US" altLang="tr-TR"/>
              <a:t>)…get several physical CTQ’s (product) and several Service CTQ’s and then some internal….What the next ADIM of the process needs.   </a:t>
            </a:r>
          </a:p>
          <a:p>
            <a:r>
              <a:rPr lang="en-US" altLang="tr-TR"/>
              <a:t>This is just to see if the concept has been communicated….also a great time to call on specific people for involvement.</a:t>
            </a:r>
          </a:p>
          <a:p>
            <a:endParaRPr lang="en-US" altLang="tr-TR"/>
          </a:p>
        </p:txBody>
      </p:sp>
    </p:spTree>
    <p:extLst>
      <p:ext uri="{BB962C8B-B14F-4D97-AF65-F5344CB8AC3E}">
        <p14:creationId xmlns:p14="http://schemas.microsoft.com/office/powerpoint/2010/main" val="767516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3</a:t>
            </a:r>
            <a:r>
              <a:rPr lang="tr-TR" altLang="tr-TR"/>
              <a:t>”</a:t>
            </a:r>
            <a:r>
              <a:rPr lang="en-US" altLang="tr-TR"/>
              <a:t>				</a:t>
            </a:r>
          </a:p>
          <a:p>
            <a:r>
              <a:rPr lang="en-US" altLang="tr-TR"/>
              <a:t>Key Points:Project selection</a:t>
            </a:r>
            <a:r>
              <a:rPr lang="en-US" altLang="tr-TR" b="1" u="sng"/>
              <a:t> aligns</a:t>
            </a:r>
            <a:r>
              <a:rPr lang="en-US" altLang="tr-TR"/>
              <a:t> with SPECIFIC customer needs, not just generic areas that “we always work on”.</a:t>
            </a:r>
          </a:p>
          <a:p>
            <a:endParaRPr lang="en-US" altLang="tr-TR"/>
          </a:p>
          <a:p>
            <a:r>
              <a:rPr lang="en-US" altLang="tr-TR"/>
              <a:t>Trainer Notes: This requires knowing the “voice of the customer” - their needs, which is covered on the slides that follow</a:t>
            </a:r>
          </a:p>
          <a:p>
            <a:endParaRPr lang="en-US" altLang="tr-TR"/>
          </a:p>
        </p:txBody>
      </p:sp>
    </p:spTree>
    <p:extLst>
      <p:ext uri="{BB962C8B-B14F-4D97-AF65-F5344CB8AC3E}">
        <p14:creationId xmlns:p14="http://schemas.microsoft.com/office/powerpoint/2010/main" val="1247247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0C412704-4D79-4EC0-9732-C7DA259E6024}" type="slidenum">
              <a:rPr lang="en-AU" sz="1200">
                <a:solidFill>
                  <a:schemeClr val="tx1"/>
                </a:solidFill>
                <a:latin typeface="Times New Roman" pitchFamily="18" charset="0"/>
              </a:rPr>
              <a:pPr algn="r"/>
              <a:t>81</a:t>
            </a:fld>
            <a:endParaRPr lang="en-AU" sz="1200">
              <a:solidFill>
                <a:schemeClr val="tx1"/>
              </a:solidFill>
              <a:latin typeface="Times New Roman" pitchFamily="18" charset="0"/>
            </a:endParaRPr>
          </a:p>
        </p:txBody>
      </p:sp>
      <p:sp>
        <p:nvSpPr>
          <p:cNvPr id="292867" name="Rectangle 2"/>
          <p:cNvSpPr>
            <a:spLocks noGrp="1" noRot="1" noChangeAspect="1" noChangeArrowheads="1" noTextEdit="1"/>
          </p:cNvSpPr>
          <p:nvPr>
            <p:ph type="sldImg"/>
          </p:nvPr>
        </p:nvSpPr>
        <p:spPr>
          <a:xfrm>
            <a:off x="90488" y="746125"/>
            <a:ext cx="6624637" cy="3727450"/>
          </a:xfrm>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4”</a:t>
            </a:r>
          </a:p>
        </p:txBody>
      </p:sp>
    </p:spTree>
    <p:extLst>
      <p:ext uri="{BB962C8B-B14F-4D97-AF65-F5344CB8AC3E}">
        <p14:creationId xmlns:p14="http://schemas.microsoft.com/office/powerpoint/2010/main" val="1023609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B48414AC-FA75-4623-B02D-0C6518BCD5A6}" type="slidenum">
              <a:rPr lang="en-AU" sz="1200">
                <a:solidFill>
                  <a:schemeClr val="tx1"/>
                </a:solidFill>
                <a:latin typeface="Times New Roman" pitchFamily="18" charset="0"/>
              </a:rPr>
              <a:pPr algn="r"/>
              <a:t>82</a:t>
            </a:fld>
            <a:endParaRPr lang="en-AU" sz="1200">
              <a:solidFill>
                <a:schemeClr val="tx1"/>
              </a:solidFill>
              <a:latin typeface="Times New Roman" pitchFamily="18" charset="0"/>
            </a:endParaRPr>
          </a:p>
        </p:txBody>
      </p:sp>
      <p:sp>
        <p:nvSpPr>
          <p:cNvPr id="295939" name="Rectangle 2"/>
          <p:cNvSpPr>
            <a:spLocks noGrp="1" noRot="1" noChangeAspect="1" noChangeArrowheads="1" noTextEdit="1"/>
          </p:cNvSpPr>
          <p:nvPr>
            <p:ph type="sldImg"/>
          </p:nvPr>
        </p:nvSpPr>
        <p:spPr>
          <a:xfrm>
            <a:off x="90488" y="746125"/>
            <a:ext cx="6624637" cy="3727450"/>
          </a:xfrm>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2”</a:t>
            </a:r>
          </a:p>
        </p:txBody>
      </p:sp>
    </p:spTree>
    <p:extLst>
      <p:ext uri="{BB962C8B-B14F-4D97-AF65-F5344CB8AC3E}">
        <p14:creationId xmlns:p14="http://schemas.microsoft.com/office/powerpoint/2010/main" val="2836468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51BBC328-CD21-4E10-B8EC-C5341385DCBA}" type="slidenum">
              <a:rPr lang="en-AU" sz="1200">
                <a:solidFill>
                  <a:schemeClr val="tx1"/>
                </a:solidFill>
                <a:latin typeface="Times New Roman" pitchFamily="18" charset="0"/>
              </a:rPr>
              <a:pPr algn="r"/>
              <a:t>83</a:t>
            </a:fld>
            <a:endParaRPr lang="en-AU" sz="1200">
              <a:solidFill>
                <a:schemeClr val="tx1"/>
              </a:solidFill>
              <a:latin typeface="Times New Roman" pitchFamily="18" charset="0"/>
            </a:endParaRPr>
          </a:p>
        </p:txBody>
      </p:sp>
      <p:sp>
        <p:nvSpPr>
          <p:cNvPr id="296963" name="Rectangle 2"/>
          <p:cNvSpPr>
            <a:spLocks noGrp="1" noRot="1" noChangeAspect="1" noChangeArrowheads="1" noTextEdit="1"/>
          </p:cNvSpPr>
          <p:nvPr>
            <p:ph type="sldImg"/>
          </p:nvPr>
        </p:nvSpPr>
        <p:spPr>
          <a:xfrm>
            <a:off x="90488" y="746125"/>
            <a:ext cx="6624637" cy="3727450"/>
          </a:xfrm>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2”</a:t>
            </a:r>
          </a:p>
        </p:txBody>
      </p:sp>
    </p:spTree>
    <p:extLst>
      <p:ext uri="{BB962C8B-B14F-4D97-AF65-F5344CB8AC3E}">
        <p14:creationId xmlns:p14="http://schemas.microsoft.com/office/powerpoint/2010/main" val="897593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3D46F11A-E764-4489-B71C-1F94E7FFB685}" type="slidenum">
              <a:rPr lang="en-AU" sz="1200">
                <a:solidFill>
                  <a:schemeClr val="tx1"/>
                </a:solidFill>
                <a:latin typeface="Times New Roman" pitchFamily="18" charset="0"/>
              </a:rPr>
              <a:pPr algn="r"/>
              <a:t>85</a:t>
            </a:fld>
            <a:endParaRPr lang="en-AU" sz="1200">
              <a:solidFill>
                <a:schemeClr val="tx1"/>
              </a:solidFill>
              <a:latin typeface="Times New Roman" pitchFamily="18" charset="0"/>
            </a:endParaRPr>
          </a:p>
        </p:txBody>
      </p:sp>
      <p:sp>
        <p:nvSpPr>
          <p:cNvPr id="297987" name="Rectangle 2"/>
          <p:cNvSpPr>
            <a:spLocks noGrp="1" noRot="1" noChangeAspect="1" noChangeArrowheads="1" noTextEdit="1"/>
          </p:cNvSpPr>
          <p:nvPr>
            <p:ph type="sldImg"/>
          </p:nvPr>
        </p:nvSpPr>
        <p:spPr>
          <a:xfrm>
            <a:off x="90488" y="746125"/>
            <a:ext cx="6624637" cy="3727450"/>
          </a:xfrm>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3”</a:t>
            </a:r>
          </a:p>
        </p:txBody>
      </p:sp>
    </p:spTree>
    <p:extLst>
      <p:ext uri="{BB962C8B-B14F-4D97-AF65-F5344CB8AC3E}">
        <p14:creationId xmlns:p14="http://schemas.microsoft.com/office/powerpoint/2010/main" val="2117984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B42006F7-E571-46EA-A667-BF4CAA247F54}" type="slidenum">
              <a:rPr lang="en-AU" sz="1200">
                <a:solidFill>
                  <a:schemeClr val="tx1"/>
                </a:solidFill>
                <a:latin typeface="Times New Roman" pitchFamily="18" charset="0"/>
              </a:rPr>
              <a:pPr algn="r"/>
              <a:t>86</a:t>
            </a:fld>
            <a:endParaRPr lang="en-AU" sz="1200">
              <a:solidFill>
                <a:schemeClr val="tx1"/>
              </a:solidFill>
              <a:latin typeface="Times New Roman" pitchFamily="18" charset="0"/>
            </a:endParaRPr>
          </a:p>
        </p:txBody>
      </p:sp>
      <p:sp>
        <p:nvSpPr>
          <p:cNvPr id="300035" name="Rectangle 2"/>
          <p:cNvSpPr>
            <a:spLocks noGrp="1" noRot="1" noChangeAspect="1" noChangeArrowheads="1" noTextEdit="1"/>
          </p:cNvSpPr>
          <p:nvPr>
            <p:ph type="sldImg"/>
          </p:nvPr>
        </p:nvSpPr>
        <p:spPr>
          <a:xfrm>
            <a:off x="90488" y="746125"/>
            <a:ext cx="6624637" cy="3727450"/>
          </a:xfrm>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2”</a:t>
            </a:r>
          </a:p>
        </p:txBody>
      </p:sp>
    </p:spTree>
    <p:extLst>
      <p:ext uri="{BB962C8B-B14F-4D97-AF65-F5344CB8AC3E}">
        <p14:creationId xmlns:p14="http://schemas.microsoft.com/office/powerpoint/2010/main" val="1912469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body" idx="1"/>
          </p:nvPr>
        </p:nvSpPr>
        <p:spPr>
          <a:xfrm>
            <a:off x="907201" y="4968077"/>
            <a:ext cx="4992801" cy="42258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9" tIns="46305" rIns="92609" bIns="46305"/>
          <a:lstStyle/>
          <a:p>
            <a:r>
              <a:rPr lang="tr-TR"/>
              <a:t>5”</a:t>
            </a:r>
          </a:p>
        </p:txBody>
      </p:sp>
      <p:sp>
        <p:nvSpPr>
          <p:cNvPr id="301059" name="Rectangle 3"/>
          <p:cNvSpPr>
            <a:spLocks noGrp="1" noRot="1" noChangeAspect="1" noChangeArrowheads="1" noTextEdit="1"/>
          </p:cNvSpPr>
          <p:nvPr>
            <p:ph type="sldImg"/>
          </p:nvPr>
        </p:nvSpPr>
        <p:spPr>
          <a:xfrm>
            <a:off x="-422275" y="592138"/>
            <a:ext cx="7653338" cy="4305300"/>
          </a:xfrm>
          <a:ln cap="flat"/>
        </p:spPr>
      </p:sp>
    </p:spTree>
    <p:extLst>
      <p:ext uri="{BB962C8B-B14F-4D97-AF65-F5344CB8AC3E}">
        <p14:creationId xmlns:p14="http://schemas.microsoft.com/office/powerpoint/2010/main" val="121514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372E961B-BE9E-483D-B20E-D542F3A5E3E5}" type="slidenum">
              <a:rPr lang="en-AU" sz="1200">
                <a:solidFill>
                  <a:schemeClr val="tx1"/>
                </a:solidFill>
                <a:latin typeface="Times New Roman" pitchFamily="18" charset="0"/>
              </a:rPr>
              <a:pPr algn="r"/>
              <a:t>88</a:t>
            </a:fld>
            <a:endParaRPr lang="en-AU" sz="1200">
              <a:solidFill>
                <a:schemeClr val="tx1"/>
              </a:solidFill>
              <a:latin typeface="Times New Roman" pitchFamily="18" charset="0"/>
            </a:endParaRPr>
          </a:p>
        </p:txBody>
      </p:sp>
      <p:sp>
        <p:nvSpPr>
          <p:cNvPr id="302083" name="Rectangle 2"/>
          <p:cNvSpPr>
            <a:spLocks noGrp="1" noRot="1" noChangeAspect="1" noChangeArrowheads="1" noTextEdit="1"/>
          </p:cNvSpPr>
          <p:nvPr>
            <p:ph type="sldImg"/>
          </p:nvPr>
        </p:nvSpPr>
        <p:spPr>
          <a:xfrm>
            <a:off x="90488" y="746125"/>
            <a:ext cx="6624637" cy="3727450"/>
          </a:xfrm>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1”</a:t>
            </a:r>
          </a:p>
        </p:txBody>
      </p:sp>
    </p:spTree>
    <p:extLst>
      <p:ext uri="{BB962C8B-B14F-4D97-AF65-F5344CB8AC3E}">
        <p14:creationId xmlns:p14="http://schemas.microsoft.com/office/powerpoint/2010/main" val="427774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75BF1140-F47C-4835-BF83-890DC20A4280}" type="slidenum">
              <a:rPr lang="en-AU" sz="1200">
                <a:solidFill>
                  <a:schemeClr val="tx1"/>
                </a:solidFill>
                <a:latin typeface="Times New Roman" pitchFamily="18" charset="0"/>
              </a:rPr>
              <a:pPr algn="r"/>
              <a:t>89</a:t>
            </a:fld>
            <a:endParaRPr lang="en-AU" sz="1200">
              <a:solidFill>
                <a:schemeClr val="tx1"/>
              </a:solidFill>
              <a:latin typeface="Times New Roman" pitchFamily="18" charset="0"/>
            </a:endParaRPr>
          </a:p>
        </p:txBody>
      </p:sp>
      <p:sp>
        <p:nvSpPr>
          <p:cNvPr id="304131" name="Rectangle 2"/>
          <p:cNvSpPr>
            <a:spLocks noGrp="1" noRot="1" noChangeAspect="1" noChangeArrowheads="1" noTextEdit="1"/>
          </p:cNvSpPr>
          <p:nvPr>
            <p:ph type="sldImg"/>
          </p:nvPr>
        </p:nvSpPr>
        <p:spPr>
          <a:xfrm>
            <a:off x="90488" y="746125"/>
            <a:ext cx="6624637" cy="3727450"/>
          </a:xfrm>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2”</a:t>
            </a:r>
          </a:p>
        </p:txBody>
      </p:sp>
    </p:spTree>
    <p:extLst>
      <p:ext uri="{BB962C8B-B14F-4D97-AF65-F5344CB8AC3E}">
        <p14:creationId xmlns:p14="http://schemas.microsoft.com/office/powerpoint/2010/main" val="65064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1 Slayt Görüntüsü Yer Tutucusu"/>
          <p:cNvSpPr>
            <a:spLocks noGrp="1" noRot="1" noChangeAspect="1" noTextEdit="1"/>
          </p:cNvSpPr>
          <p:nvPr>
            <p:ph type="sldImg"/>
          </p:nvPr>
        </p:nvSpPr>
        <p:spPr>
          <a:ln/>
        </p:spPr>
      </p:sp>
      <p:sp>
        <p:nvSpPr>
          <p:cNvPr id="305155" name="2 Not Yer Tutucusu"/>
          <p:cNvSpPr>
            <a:spLocks noGrp="1"/>
          </p:cNvSpPr>
          <p:nvPr>
            <p:ph type="body" idx="1"/>
          </p:nvPr>
        </p:nvSpPr>
        <p:spPr>
          <a:noFill/>
          <a:ln/>
        </p:spPr>
        <p:txBody>
          <a:bodyPr/>
          <a:lstStyle/>
          <a:p>
            <a:r>
              <a:rPr lang="tr-TR"/>
              <a:t>3”</a:t>
            </a:r>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11</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2123307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5B3980B5-EF88-495C-9877-B0DF4BF0AF30}" type="slidenum">
              <a:rPr lang="en-AU" sz="1200">
                <a:solidFill>
                  <a:schemeClr val="tx1"/>
                </a:solidFill>
                <a:latin typeface="Times New Roman" pitchFamily="18" charset="0"/>
              </a:rPr>
              <a:pPr algn="r"/>
              <a:t>91</a:t>
            </a:fld>
            <a:endParaRPr lang="en-AU" sz="1200">
              <a:solidFill>
                <a:schemeClr val="tx1"/>
              </a:solidFill>
              <a:latin typeface="Times New Roman" pitchFamily="18" charset="0"/>
            </a:endParaRPr>
          </a:p>
        </p:txBody>
      </p:sp>
      <p:sp>
        <p:nvSpPr>
          <p:cNvPr id="305155" name="Rectangle 2"/>
          <p:cNvSpPr>
            <a:spLocks noGrp="1" noRot="1" noChangeAspect="1" noChangeArrowheads="1" noTextEdit="1"/>
          </p:cNvSpPr>
          <p:nvPr>
            <p:ph type="sldImg"/>
          </p:nvPr>
        </p:nvSpPr>
        <p:spPr>
          <a:xfrm>
            <a:off x="90488" y="746125"/>
            <a:ext cx="6624637" cy="3727450"/>
          </a:xfrm>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3” zaman kontrol 15:00</a:t>
            </a:r>
          </a:p>
        </p:txBody>
      </p:sp>
    </p:spTree>
    <p:extLst>
      <p:ext uri="{BB962C8B-B14F-4D97-AF65-F5344CB8AC3E}">
        <p14:creationId xmlns:p14="http://schemas.microsoft.com/office/powerpoint/2010/main" val="3862807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F7CE827A-EE1C-4786-A1C6-F10A3195154F}" type="slidenum">
              <a:rPr lang="en-AU" sz="1200">
                <a:solidFill>
                  <a:schemeClr val="tx1"/>
                </a:solidFill>
                <a:latin typeface="Times New Roman" pitchFamily="18" charset="0"/>
              </a:rPr>
              <a:pPr algn="r"/>
              <a:t>92</a:t>
            </a:fld>
            <a:endParaRPr lang="en-AU" sz="1200">
              <a:solidFill>
                <a:schemeClr val="tx1"/>
              </a:solidFill>
              <a:latin typeface="Times New Roman" pitchFamily="18" charset="0"/>
            </a:endParaRPr>
          </a:p>
        </p:txBody>
      </p:sp>
      <p:sp>
        <p:nvSpPr>
          <p:cNvPr id="311299" name="Rectangle 2"/>
          <p:cNvSpPr>
            <a:spLocks noGrp="1" noRot="1" noChangeAspect="1" noChangeArrowheads="1" noTextEdit="1"/>
          </p:cNvSpPr>
          <p:nvPr>
            <p:ph type="sldImg"/>
          </p:nvPr>
        </p:nvSpPr>
        <p:spPr>
          <a:xfrm>
            <a:off x="90488" y="746125"/>
            <a:ext cx="6624637" cy="3727450"/>
          </a:xfrm>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2”</a:t>
            </a:r>
          </a:p>
        </p:txBody>
      </p:sp>
    </p:spTree>
    <p:extLst>
      <p:ext uri="{BB962C8B-B14F-4D97-AF65-F5344CB8AC3E}">
        <p14:creationId xmlns:p14="http://schemas.microsoft.com/office/powerpoint/2010/main" val="2906920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F95E52F1-5488-4C36-AB0B-94DB4D1F06AB}" type="slidenum">
              <a:rPr lang="en-AU" sz="1200">
                <a:solidFill>
                  <a:schemeClr val="tx1"/>
                </a:solidFill>
                <a:latin typeface="Times New Roman" pitchFamily="18" charset="0"/>
              </a:rPr>
              <a:pPr algn="r"/>
              <a:t>93</a:t>
            </a:fld>
            <a:endParaRPr lang="en-AU" sz="1200">
              <a:solidFill>
                <a:schemeClr val="tx1"/>
              </a:solidFill>
              <a:latin typeface="Times New Roman" pitchFamily="18" charset="0"/>
            </a:endParaRPr>
          </a:p>
        </p:txBody>
      </p:sp>
      <p:sp>
        <p:nvSpPr>
          <p:cNvPr id="307203" name="Rectangle 2"/>
          <p:cNvSpPr>
            <a:spLocks noGrp="1" noRot="1" noChangeAspect="1" noChangeArrowheads="1" noTextEdit="1"/>
          </p:cNvSpPr>
          <p:nvPr>
            <p:ph type="sldImg"/>
          </p:nvPr>
        </p:nvSpPr>
        <p:spPr>
          <a:xfrm>
            <a:off x="90488" y="746125"/>
            <a:ext cx="6624637" cy="3727450"/>
          </a:xfrm>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1”</a:t>
            </a:r>
          </a:p>
        </p:txBody>
      </p:sp>
    </p:spTree>
    <p:extLst>
      <p:ext uri="{BB962C8B-B14F-4D97-AF65-F5344CB8AC3E}">
        <p14:creationId xmlns:p14="http://schemas.microsoft.com/office/powerpoint/2010/main" val="2452061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58001" y="9442371"/>
            <a:ext cx="2949199"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nchor="b"/>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r"/>
            <a:fld id="{44F520AB-5657-4F9B-9420-EB4646C193C3}" type="slidenum">
              <a:rPr lang="en-AU" sz="1200">
                <a:solidFill>
                  <a:schemeClr val="tx1"/>
                </a:solidFill>
                <a:latin typeface="Times New Roman" pitchFamily="18" charset="0"/>
              </a:rPr>
              <a:pPr algn="r"/>
              <a:t>94</a:t>
            </a:fld>
            <a:endParaRPr lang="en-AU" sz="1200">
              <a:solidFill>
                <a:schemeClr val="tx1"/>
              </a:solidFill>
              <a:latin typeface="Times New Roman" pitchFamily="18" charset="0"/>
            </a:endParaRPr>
          </a:p>
        </p:txBody>
      </p:sp>
      <p:sp>
        <p:nvSpPr>
          <p:cNvPr id="308227" name="Rectangle 2"/>
          <p:cNvSpPr>
            <a:spLocks noGrp="1" noRot="1" noChangeAspect="1" noChangeArrowheads="1" noTextEdit="1"/>
          </p:cNvSpPr>
          <p:nvPr>
            <p:ph type="sldImg"/>
          </p:nvPr>
        </p:nvSpPr>
        <p:spPr>
          <a:xfrm>
            <a:off x="90488" y="746125"/>
            <a:ext cx="6624637" cy="3727450"/>
          </a:xfrm>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70" tIns="45986" rIns="91970" bIns="45986"/>
          <a:lstStyle/>
          <a:p>
            <a:r>
              <a:rPr lang="tr-TR"/>
              <a:t>1”</a:t>
            </a:r>
          </a:p>
        </p:txBody>
      </p:sp>
    </p:spTree>
    <p:extLst>
      <p:ext uri="{BB962C8B-B14F-4D97-AF65-F5344CB8AC3E}">
        <p14:creationId xmlns:p14="http://schemas.microsoft.com/office/powerpoint/2010/main" val="263010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1 Slayt Görüntüsü Yer Tutucusu"/>
          <p:cNvSpPr>
            <a:spLocks noGrp="1" noRot="1" noChangeAspect="1" noTextEdit="1"/>
          </p:cNvSpPr>
          <p:nvPr>
            <p:ph type="sldImg"/>
          </p:nvPr>
        </p:nvSpPr>
        <p:spPr>
          <a:ln/>
        </p:spPr>
      </p:sp>
      <p:sp>
        <p:nvSpPr>
          <p:cNvPr id="301059" name="2 Not Yer Tutucusu"/>
          <p:cNvSpPr>
            <a:spLocks noGrp="1"/>
          </p:cNvSpPr>
          <p:nvPr>
            <p:ph type="body" idx="1"/>
          </p:nvPr>
        </p:nvSpPr>
        <p:spPr>
          <a:noFill/>
          <a:ln/>
        </p:spPr>
        <p:txBody>
          <a:bodyPr/>
          <a:lstStyle/>
          <a:p>
            <a:r>
              <a:rPr lang="tr-TR"/>
              <a:t>2”</a:t>
            </a:r>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17</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192524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1 Slayt Görüntüsü Yer Tutucusu"/>
          <p:cNvSpPr>
            <a:spLocks noGrp="1" noRot="1" noChangeAspect="1" noTextEdit="1"/>
          </p:cNvSpPr>
          <p:nvPr>
            <p:ph type="sldImg"/>
          </p:nvPr>
        </p:nvSpPr>
        <p:spPr>
          <a:ln/>
        </p:spPr>
      </p:sp>
      <p:sp>
        <p:nvSpPr>
          <p:cNvPr id="294915" name="2 Not Yer Tutucusu"/>
          <p:cNvSpPr>
            <a:spLocks noGrp="1"/>
          </p:cNvSpPr>
          <p:nvPr>
            <p:ph type="body" idx="1"/>
          </p:nvPr>
        </p:nvSpPr>
        <p:spPr>
          <a:noFill/>
          <a:ln/>
        </p:spPr>
        <p:txBody>
          <a:bodyPr/>
          <a:lstStyle/>
          <a:p>
            <a:r>
              <a:rPr lang="tr-TR"/>
              <a:t>2”</a:t>
            </a:r>
          </a:p>
        </p:txBody>
      </p:sp>
      <p:sp>
        <p:nvSpPr>
          <p:cNvPr id="2" name="Slide Number Placeholder 1"/>
          <p:cNvSpPr>
            <a:spLocks noGrp="1"/>
          </p:cNvSpPr>
          <p:nvPr>
            <p:ph type="sldNum" sz="quarter" idx="10"/>
          </p:nvPr>
        </p:nvSpPr>
        <p:spPr/>
        <p:txBody>
          <a:bodyPr/>
          <a:lstStyle/>
          <a:p>
            <a:pPr>
              <a:defRPr/>
            </a:pPr>
            <a:fld id="{50FF2C0B-4AFF-4C94-975F-8B5FAB3E61C3}" type="slidenum">
              <a:rPr lang="en-AU" smtClean="0"/>
              <a:pPr>
                <a:defRPr/>
              </a:pPr>
              <a:t>18</a:t>
            </a:fld>
            <a:endParaRPr lang="en-AU"/>
          </a:p>
        </p:txBody>
      </p:sp>
      <p:sp>
        <p:nvSpPr>
          <p:cNvPr id="3" name="Footer Placeholder 2"/>
          <p:cNvSpPr>
            <a:spLocks noGrp="1"/>
          </p:cNvSpPr>
          <p:nvPr>
            <p:ph type="ftr" sz="quarter" idx="11"/>
          </p:nvPr>
        </p:nvSpPr>
        <p:spPr>
          <a:xfrm>
            <a:off x="0" y="9340084"/>
            <a:ext cx="2893298" cy="491166"/>
          </a:xfrm>
          <a:prstGeom prst="rect">
            <a:avLst/>
          </a:prstGeom>
        </p:spPr>
        <p:txBody>
          <a:bodyPr lIns="91559" tIns="45779" rIns="91559" bIns="45779"/>
          <a:lstStyle/>
          <a:p>
            <a:pPr>
              <a:defRPr/>
            </a:pPr>
            <a:r>
              <a:rPr lang="tr-TR"/>
              <a:t>Altı Sigma</a:t>
            </a:r>
          </a:p>
        </p:txBody>
      </p:sp>
    </p:spTree>
    <p:extLst>
      <p:ext uri="{BB962C8B-B14F-4D97-AF65-F5344CB8AC3E}">
        <p14:creationId xmlns:p14="http://schemas.microsoft.com/office/powerpoint/2010/main" val="111067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eaLnBrk="0" hangingPunct="0">
              <a:buFontTx/>
              <a:buNone/>
            </a:pPr>
            <a:r>
              <a:rPr lang="tr-TR" altLang="tr-TR" sz="1200" b="1" dirty="0">
                <a:solidFill>
                  <a:srgbClr val="336699"/>
                </a:solidFill>
              </a:rPr>
              <a:t>Sezgiler bizi çoğu zaman yanlış sonuçlara götürür</a:t>
            </a:r>
          </a:p>
          <a:p>
            <a:pPr eaLnBrk="0" hangingPunct="0"/>
            <a:r>
              <a:rPr lang="tr-TR" altLang="tr-TR" sz="1200" b="1" dirty="0">
                <a:solidFill>
                  <a:srgbClr val="336699"/>
                </a:solidFill>
              </a:rPr>
              <a:t>Bir aksiyon yapmadan önce mutlaka verilerle doğrulamak gereklidir.</a:t>
            </a:r>
            <a:endParaRPr lang="en-GB" altLang="tr-TR" sz="1200" b="1" dirty="0">
              <a:solidFill>
                <a:srgbClr val="336699"/>
              </a:solidFill>
            </a:endParaRPr>
          </a:p>
          <a:p>
            <a:pPr eaLnBrk="0" hangingPunct="0"/>
            <a:r>
              <a:rPr lang="tr-TR" altLang="tr-TR" sz="1200" b="1" dirty="0">
                <a:solidFill>
                  <a:srgbClr val="336699"/>
                </a:solidFill>
              </a:rPr>
              <a:t>Bu kural bir çok PROBLEM için geçerlidir.</a:t>
            </a:r>
            <a:endParaRPr lang="en-GB" altLang="tr-TR" sz="1200" b="1" dirty="0">
              <a:solidFill>
                <a:srgbClr val="336699"/>
              </a:solidFill>
            </a:endParaRPr>
          </a:p>
          <a:p>
            <a:endParaRPr lang="en-GB" dirty="0"/>
          </a:p>
        </p:txBody>
      </p:sp>
      <p:sp>
        <p:nvSpPr>
          <p:cNvPr id="4" name="Slayt Numarası Yer Tutucusu 3"/>
          <p:cNvSpPr>
            <a:spLocks noGrp="1"/>
          </p:cNvSpPr>
          <p:nvPr>
            <p:ph type="sldNum" sz="quarter" idx="5"/>
          </p:nvPr>
        </p:nvSpPr>
        <p:spPr/>
        <p:txBody>
          <a:bodyPr/>
          <a:lstStyle/>
          <a:p>
            <a:r>
              <a:rPr lang="tr-TR"/>
              <a:t>Sayfa No: </a:t>
            </a:r>
            <a:fld id="{1DA42E5F-DE3A-4328-8627-74FFA69FB12F}" type="slidenum">
              <a:rPr lang="tr-TR" smtClean="0"/>
              <a:pPr/>
              <a:t>19</a:t>
            </a:fld>
            <a:endParaRPr lang="tr-TR" dirty="0"/>
          </a:p>
        </p:txBody>
      </p:sp>
      <p:sp>
        <p:nvSpPr>
          <p:cNvPr id="5" name="Üst Bilgi Yer Tutucusu 4"/>
          <p:cNvSpPr>
            <a:spLocks noGrp="1"/>
          </p:cNvSpPr>
          <p:nvPr>
            <p:ph type="hdr" sz="quarter"/>
          </p:nvPr>
        </p:nvSpPr>
        <p:spPr/>
        <p:txBody>
          <a:bodyPr/>
          <a:lstStyle/>
          <a:p>
            <a:r>
              <a:rPr lang="tr-TR"/>
              <a:t>Yalın 6 Sigma / Tanımlama ve Ölçme / Bölüm-1</a:t>
            </a:r>
            <a:endParaRPr lang="tr-TR" dirty="0"/>
          </a:p>
        </p:txBody>
      </p:sp>
    </p:spTree>
    <p:extLst>
      <p:ext uri="{BB962C8B-B14F-4D97-AF65-F5344CB8AC3E}">
        <p14:creationId xmlns:p14="http://schemas.microsoft.com/office/powerpoint/2010/main" val="266420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r>
              <a:rPr lang="tr-TR"/>
              <a:t>Sayfa No: </a:t>
            </a:r>
            <a:fld id="{1DA42E5F-DE3A-4328-8627-74FFA69FB12F}" type="slidenum">
              <a:rPr lang="tr-TR" smtClean="0"/>
              <a:pPr/>
              <a:t>24</a:t>
            </a:fld>
            <a:endParaRPr lang="tr-TR" dirty="0"/>
          </a:p>
        </p:txBody>
      </p:sp>
      <p:sp>
        <p:nvSpPr>
          <p:cNvPr id="5" name="Üst Bilgi Yer Tutucusu 4"/>
          <p:cNvSpPr>
            <a:spLocks noGrp="1"/>
          </p:cNvSpPr>
          <p:nvPr>
            <p:ph type="hdr" sz="quarter"/>
          </p:nvPr>
        </p:nvSpPr>
        <p:spPr/>
        <p:txBody>
          <a:bodyPr/>
          <a:lstStyle/>
          <a:p>
            <a:r>
              <a:rPr lang="tr-TR"/>
              <a:t>Yalın 6 Sigma / Tanımlama ve Ölçme / Bölüm-1</a:t>
            </a:r>
            <a:endParaRPr lang="tr-TR" dirty="0"/>
          </a:p>
        </p:txBody>
      </p:sp>
    </p:spTree>
    <p:extLst>
      <p:ext uri="{BB962C8B-B14F-4D97-AF65-F5344CB8AC3E}">
        <p14:creationId xmlns:p14="http://schemas.microsoft.com/office/powerpoint/2010/main" val="150664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6B701-D9F2-2BCD-F103-655B749CF8A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3AE619-74D2-4527-8EBF-8E9FB7194FF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7AC5AA4-628C-BD16-D4E9-F237321D4F04}"/>
              </a:ext>
            </a:extLst>
          </p:cNvPr>
          <p:cNvSpPr>
            <a:spLocks noGrp="1"/>
          </p:cNvSpPr>
          <p:nvPr>
            <p:ph type="body" idx="1"/>
          </p:nvPr>
        </p:nvSpPr>
        <p:spPr/>
        <p:txBody>
          <a:bodyPr/>
          <a:lstStyle/>
          <a:p>
            <a:endParaRPr lang="en-GB" dirty="0"/>
          </a:p>
        </p:txBody>
      </p:sp>
      <p:sp>
        <p:nvSpPr>
          <p:cNvPr id="4" name="Slayt Numarası Yer Tutucusu 3">
            <a:extLst>
              <a:ext uri="{FF2B5EF4-FFF2-40B4-BE49-F238E27FC236}">
                <a16:creationId xmlns:a16="http://schemas.microsoft.com/office/drawing/2014/main" id="{D1F5635B-D820-57C8-C6D3-DE03D9B8D408}"/>
              </a:ext>
            </a:extLst>
          </p:cNvPr>
          <p:cNvSpPr>
            <a:spLocks noGrp="1"/>
          </p:cNvSpPr>
          <p:nvPr>
            <p:ph type="sldNum" sz="quarter" idx="5"/>
          </p:nvPr>
        </p:nvSpPr>
        <p:spPr/>
        <p:txBody>
          <a:bodyPr/>
          <a:lstStyle/>
          <a:p>
            <a:r>
              <a:rPr lang="tr-TR"/>
              <a:t>Sayfa No: </a:t>
            </a:r>
            <a:fld id="{1DA42E5F-DE3A-4328-8627-74FFA69FB12F}" type="slidenum">
              <a:rPr lang="tr-TR" smtClean="0"/>
              <a:pPr/>
              <a:t>25</a:t>
            </a:fld>
            <a:endParaRPr lang="tr-TR" dirty="0"/>
          </a:p>
        </p:txBody>
      </p:sp>
      <p:sp>
        <p:nvSpPr>
          <p:cNvPr id="5" name="Üst Bilgi Yer Tutucusu 4">
            <a:extLst>
              <a:ext uri="{FF2B5EF4-FFF2-40B4-BE49-F238E27FC236}">
                <a16:creationId xmlns:a16="http://schemas.microsoft.com/office/drawing/2014/main" id="{7AEE821D-86EB-9414-7649-5F265AEEBED7}"/>
              </a:ext>
            </a:extLst>
          </p:cNvPr>
          <p:cNvSpPr>
            <a:spLocks noGrp="1"/>
          </p:cNvSpPr>
          <p:nvPr>
            <p:ph type="hdr" sz="quarter"/>
          </p:nvPr>
        </p:nvSpPr>
        <p:spPr/>
        <p:txBody>
          <a:bodyPr/>
          <a:lstStyle/>
          <a:p>
            <a:r>
              <a:rPr lang="tr-TR"/>
              <a:t>Yalın 6 Sigma / Tanımlama ve Ölçme / Bölüm-1</a:t>
            </a:r>
            <a:endParaRPr lang="tr-TR" dirty="0"/>
          </a:p>
        </p:txBody>
      </p:sp>
    </p:spTree>
    <p:extLst>
      <p:ext uri="{BB962C8B-B14F-4D97-AF65-F5344CB8AC3E}">
        <p14:creationId xmlns:p14="http://schemas.microsoft.com/office/powerpoint/2010/main" val="2827313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bg1"/>
        </a:solidFill>
        <a:effectLst/>
      </p:bgPr>
    </p:bg>
    <p:spTree>
      <p:nvGrpSpPr>
        <p:cNvPr id="1" name=""/>
        <p:cNvGrpSpPr/>
        <p:nvPr/>
      </p:nvGrpSpPr>
      <p:grpSpPr>
        <a:xfrm>
          <a:off x="0" y="0"/>
          <a:ext cx="0" cy="0"/>
          <a:chOff x="0" y="0"/>
          <a:chExt cx="0" cy="0"/>
        </a:xfrm>
      </p:grpSpPr>
      <p:sp>
        <p:nvSpPr>
          <p:cNvPr id="8" name="ZoneTexte 7"/>
          <p:cNvSpPr txBox="1"/>
          <p:nvPr userDrawn="1"/>
        </p:nvSpPr>
        <p:spPr>
          <a:xfrm>
            <a:off x="3352800" y="5562600"/>
            <a:ext cx="237566" cy="369332"/>
          </a:xfrm>
          <a:prstGeom prst="rect">
            <a:avLst/>
          </a:prstGeom>
          <a:noFill/>
        </p:spPr>
        <p:txBody>
          <a:bodyPr wrap="none" rtlCol="0">
            <a:spAutoFit/>
          </a:bodyPr>
          <a:lstStyle/>
          <a:p>
            <a:r>
              <a:rPr lang="fr-FR" sz="1800" dirty="0"/>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5" name="Titre 1"/>
          <p:cNvSpPr txBox="1">
            <a:spLocks/>
          </p:cNvSpPr>
          <p:nvPr userDrawn="1"/>
        </p:nvSpPr>
        <p:spPr>
          <a:xfrm>
            <a:off x="1829262" y="3425728"/>
            <a:ext cx="8902700" cy="1904733"/>
          </a:xfrm>
          <a:prstGeom prst="rect">
            <a:avLst/>
          </a:prstGeom>
        </p:spPr>
        <p:txBody>
          <a:bodyPr/>
          <a:lstStyle>
            <a:lvl1pPr marL="0" indent="0" algn="l" defTabSz="457200" rtl="0" eaLnBrk="1" latinLnBrk="0" hangingPunct="1">
              <a:spcBef>
                <a:spcPct val="0"/>
              </a:spcBef>
              <a:buNone/>
              <a:defRPr sz="6000" b="1" i="0" kern="1200" cap="all" baseline="0">
                <a:solidFill>
                  <a:srgbClr val="00292B"/>
                </a:solidFill>
                <a:latin typeface="Century Gothic" panose="020B0502020202020204" pitchFamily="34" charset="0"/>
                <a:ea typeface="+mj-ea"/>
                <a:cs typeface="Rockwell"/>
              </a:defRPr>
            </a:lvl1pPr>
          </a:lstStyle>
          <a:p>
            <a:endParaRPr lang="en-US" dirty="0">
              <a:solidFill>
                <a:schemeClr val="tx1"/>
              </a:solidFill>
            </a:endParaRPr>
          </a:p>
        </p:txBody>
      </p:sp>
      <p:sp>
        <p:nvSpPr>
          <p:cNvPr id="10" name="Subtitle 2"/>
          <p:cNvSpPr txBox="1">
            <a:spLocks/>
          </p:cNvSpPr>
          <p:nvPr userDrawn="1"/>
        </p:nvSpPr>
        <p:spPr>
          <a:xfrm>
            <a:off x="2247002" y="6299427"/>
            <a:ext cx="2748337" cy="550694"/>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200" b="0" kern="1200">
                <a:solidFill>
                  <a:srgbClr val="00292B"/>
                </a:solidFill>
                <a:latin typeface="Century Gothic"/>
                <a:ea typeface="+mn-ea"/>
                <a:cs typeface="Century Gothic"/>
              </a:defRPr>
            </a:lvl1pPr>
            <a:lvl2pPr marL="457200" indent="0" algn="ctr" defTabSz="457200" rtl="0" eaLnBrk="1" latinLnBrk="0" hangingPunct="1">
              <a:spcBef>
                <a:spcPct val="20000"/>
              </a:spcBef>
              <a:buSzPct val="115000"/>
              <a:buFontTx/>
              <a:buNone/>
              <a:defRPr sz="2400" b="0" i="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SzPct val="100000"/>
              <a:buFontTx/>
              <a:buNone/>
              <a:defRPr sz="2000" b="0" i="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SzPct val="100000"/>
              <a:buFontTx/>
              <a:buNone/>
              <a:defRPr sz="1800" b="0" i="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SzPct val="115000"/>
              <a:buFontTx/>
              <a:buNone/>
              <a:defRPr sz="1600" b="0" i="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	</a:t>
            </a:r>
            <a:r>
              <a:rPr lang="en-US" dirty="0"/>
              <a:t>		</a:t>
            </a:r>
          </a:p>
        </p:txBody>
      </p:sp>
      <p:sp>
        <p:nvSpPr>
          <p:cNvPr id="3" name="Text Placeholder 2"/>
          <p:cNvSpPr>
            <a:spLocks noGrp="1"/>
          </p:cNvSpPr>
          <p:nvPr>
            <p:ph type="body" sz="quarter" idx="10" hasCustomPrompt="1"/>
          </p:nvPr>
        </p:nvSpPr>
        <p:spPr>
          <a:xfrm>
            <a:off x="1815151" y="1860492"/>
            <a:ext cx="8903162" cy="1788100"/>
          </a:xfrm>
          <a:prstGeom prst="rect">
            <a:avLst/>
          </a:prstGeom>
        </p:spPr>
        <p:txBody>
          <a:bodyPr>
            <a:noAutofit/>
          </a:bodyPr>
          <a:lstStyle>
            <a:lvl1pPr>
              <a:defRPr sz="6000">
                <a:solidFill>
                  <a:srgbClr val="004047"/>
                </a:solidFill>
              </a:defRPr>
            </a:lvl1pPr>
          </a:lstStyle>
          <a:p>
            <a:r>
              <a:rPr lang="fr-FR" dirty="0">
                <a:solidFill>
                  <a:schemeClr val="tx1"/>
                </a:solidFill>
              </a:rPr>
              <a:t>TITLE OF</a:t>
            </a:r>
            <a:br>
              <a:rPr lang="fr-FR" dirty="0">
                <a:solidFill>
                  <a:schemeClr val="tx1"/>
                </a:solidFill>
              </a:rPr>
            </a:br>
            <a:r>
              <a:rPr lang="fr-FR" dirty="0">
                <a:solidFill>
                  <a:schemeClr val="tx1"/>
                </a:solidFill>
              </a:rPr>
              <a:t>THE </a:t>
            </a:r>
            <a:r>
              <a:rPr lang="en-US" dirty="0">
                <a:solidFill>
                  <a:schemeClr val="tx1"/>
                </a:solidFill>
              </a:rPr>
              <a:t>PRESENTATION</a:t>
            </a:r>
          </a:p>
        </p:txBody>
      </p:sp>
      <p:sp>
        <p:nvSpPr>
          <p:cNvPr id="13" name="Text Placeholder 12"/>
          <p:cNvSpPr>
            <a:spLocks noGrp="1"/>
          </p:cNvSpPr>
          <p:nvPr>
            <p:ph type="body" sz="quarter" idx="11" hasCustomPrompt="1"/>
          </p:nvPr>
        </p:nvSpPr>
        <p:spPr>
          <a:xfrm>
            <a:off x="1815151" y="3792770"/>
            <a:ext cx="8903162" cy="632263"/>
          </a:xfrm>
          <a:prstGeom prst="rect">
            <a:avLst/>
          </a:prstGeom>
        </p:spPr>
        <p:txBody>
          <a:bodyPr>
            <a:noAutofit/>
          </a:bodyPr>
          <a:lstStyle>
            <a:lvl1pPr>
              <a:defRPr sz="3600" b="0">
                <a:solidFill>
                  <a:srgbClr val="004047"/>
                </a:solidFill>
              </a:defRPr>
            </a:lvl1pPr>
          </a:lstStyle>
          <a:p>
            <a:r>
              <a:rPr lang="fr-FR" dirty="0">
                <a:solidFill>
                  <a:srgbClr val="004047"/>
                </a:solidFill>
              </a:rPr>
              <a:t>SUBTITLE / NAME OF THE SPEAKER</a:t>
            </a:r>
          </a:p>
        </p:txBody>
      </p:sp>
      <p:sp>
        <p:nvSpPr>
          <p:cNvPr id="15" name="Text Placeholder 14"/>
          <p:cNvSpPr>
            <a:spLocks noGrp="1"/>
          </p:cNvSpPr>
          <p:nvPr>
            <p:ph type="body" sz="quarter" idx="12" hasCustomPrompt="1"/>
          </p:nvPr>
        </p:nvSpPr>
        <p:spPr>
          <a:xfrm>
            <a:off x="2215645" y="4565264"/>
            <a:ext cx="3161237" cy="416472"/>
          </a:xfrm>
          <a:prstGeom prst="rect">
            <a:avLst/>
          </a:prstGeom>
        </p:spPr>
        <p:txBody>
          <a:bodyPr>
            <a:noAutofit/>
          </a:bodyPr>
          <a:lstStyle>
            <a:lvl1pPr>
              <a:defRPr sz="2000" b="0">
                <a:solidFill>
                  <a:srgbClr val="004047"/>
                </a:solidFill>
              </a:defRPr>
            </a:lvl1pPr>
          </a:lstStyle>
          <a:p>
            <a:pPr lvl="0"/>
            <a:r>
              <a:rPr lang="en-US" sz="2600" dirty="0"/>
              <a:t>@</a:t>
            </a:r>
            <a:r>
              <a:rPr lang="en-US" sz="2600" dirty="0" err="1"/>
              <a:t>twitteraccount</a:t>
            </a:r>
            <a:endParaRPr lang="en-US" dirty="0"/>
          </a:p>
        </p:txBody>
      </p:sp>
      <p:sp>
        <p:nvSpPr>
          <p:cNvPr id="17"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
        <p:nvSpPr>
          <p:cNvPr id="11" name="TextBox 10">
            <a:extLst>
              <a:ext uri="{FF2B5EF4-FFF2-40B4-BE49-F238E27FC236}">
                <a16:creationId xmlns:a16="http://schemas.microsoft.com/office/drawing/2014/main" id="{8BF1520E-C47F-42D4-99E6-1D2DD2892B69}"/>
              </a:ext>
            </a:extLst>
          </p:cNvPr>
          <p:cNvSpPr txBox="1"/>
          <p:nvPr userDrawn="1"/>
        </p:nvSpPr>
        <p:spPr>
          <a:xfrm>
            <a:off x="177553" y="6538914"/>
            <a:ext cx="6045692" cy="246221"/>
          </a:xfrm>
          <a:prstGeom prst="rect">
            <a:avLst/>
          </a:prstGeom>
          <a:noFill/>
        </p:spPr>
        <p:txBody>
          <a:bodyPr wrap="square">
            <a:spAutoFit/>
          </a:bodyPr>
          <a:lstStyle/>
          <a:p>
            <a:r>
              <a:rPr lang="en-GB" sz="1000" i="1" dirty="0">
                <a:solidFill>
                  <a:srgbClr val="184249"/>
                </a:solidFill>
                <a:effectLst/>
                <a:latin typeface="Century Gothic" panose="020B0502020202020204" pitchFamily="34" charset="0"/>
                <a:ea typeface="Calibri" panose="020F0502020204030204" pitchFamily="34" charset="0"/>
                <a:cs typeface="Calibri" panose="020F0502020204030204" pitchFamily="34" charset="0"/>
              </a:rPr>
              <a:t>Copyright © 2021, UITP, All rights reserved</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43298D-4988-41DC-B8BF-10FF5A4A8BCC}" type="datetime1">
              <a:rPr lang="tr-TR" smtClean="0"/>
              <a:t>4.11.2025</a:t>
            </a:fld>
            <a:endParaRPr lang="fr-FR"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424" t="7960" r="14439" b="3711"/>
          <a:stretch/>
        </p:blipFill>
        <p:spPr>
          <a:xfrm>
            <a:off x="2397295" y="1609725"/>
            <a:ext cx="7400653" cy="4833938"/>
          </a:xfrm>
          <a:prstGeom prst="rect">
            <a:avLst/>
          </a:prstGeom>
        </p:spPr>
      </p:pic>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383467556"/>
      </p:ext>
    </p:extLst>
  </p:cSld>
  <p:clrMapOvr>
    <a:masterClrMapping/>
  </p:clrMapOvr>
  <p:extLst>
    <p:ext uri="{DCECCB84-F9BA-43D5-87BE-67443E8EF086}">
      <p15:sldGuideLst xmlns:p15="http://schemas.microsoft.com/office/powerpoint/2012/main">
        <p15:guide id="1" pos="1073" userDrawn="1">
          <p15:clr>
            <a:srgbClr val="FBAE40"/>
          </p15:clr>
        </p15:guide>
        <p15:guide id="2" orient="horz" pos="55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members presenta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FF28AD-6222-4A12-84C7-B869D1A03C31}" type="datetime1">
              <a:rPr lang="tr-TR" smtClean="0"/>
              <a:t>4.11.2025</a:t>
            </a:fld>
            <a:endParaRPr lang="fr-FR" dirty="0"/>
          </a:p>
        </p:txBody>
      </p:sp>
      <p:sp>
        <p:nvSpPr>
          <p:cNvPr id="6" name="Picture Placeholder 4"/>
          <p:cNvSpPr>
            <a:spLocks noGrp="1"/>
          </p:cNvSpPr>
          <p:nvPr>
            <p:ph type="pic" sz="quarter" idx="12"/>
          </p:nvPr>
        </p:nvSpPr>
        <p:spPr>
          <a:xfrm>
            <a:off x="1038164" y="3398486"/>
            <a:ext cx="1080000" cy="1080000"/>
          </a:xfrm>
          <a:prstGeom prst="ellipse">
            <a:avLst/>
          </a:prstGeom>
        </p:spPr>
        <p:txBody>
          <a:bodyPr/>
          <a:lstStyle/>
          <a:p>
            <a:r>
              <a:rPr lang="en-US"/>
              <a:t>Click icon to add picture</a:t>
            </a:r>
            <a:endParaRPr lang="en-US" dirty="0"/>
          </a:p>
        </p:txBody>
      </p:sp>
      <p:sp>
        <p:nvSpPr>
          <p:cNvPr id="7" name="Picture Placeholder 4"/>
          <p:cNvSpPr>
            <a:spLocks noGrp="1"/>
          </p:cNvSpPr>
          <p:nvPr>
            <p:ph type="pic" sz="quarter" idx="13"/>
          </p:nvPr>
        </p:nvSpPr>
        <p:spPr>
          <a:xfrm>
            <a:off x="1038164" y="5018486"/>
            <a:ext cx="1080000" cy="1080000"/>
          </a:xfrm>
          <a:prstGeom prst="ellipse">
            <a:avLst/>
          </a:prstGeom>
        </p:spPr>
        <p:txBody>
          <a:bodyPr/>
          <a:lstStyle/>
          <a:p>
            <a:r>
              <a:rPr lang="en-US"/>
              <a:t>Click icon to add picture</a:t>
            </a:r>
            <a:endParaRPr lang="en-US" dirty="0"/>
          </a:p>
        </p:txBody>
      </p:sp>
      <p:sp>
        <p:nvSpPr>
          <p:cNvPr id="8" name="Picture Placeholder 4"/>
          <p:cNvSpPr>
            <a:spLocks noGrp="1"/>
          </p:cNvSpPr>
          <p:nvPr>
            <p:ph type="pic" sz="quarter" idx="14"/>
          </p:nvPr>
        </p:nvSpPr>
        <p:spPr>
          <a:xfrm>
            <a:off x="4735327" y="1778486"/>
            <a:ext cx="1080000" cy="1080000"/>
          </a:xfrm>
          <a:prstGeom prst="ellipse">
            <a:avLst/>
          </a:prstGeom>
        </p:spPr>
        <p:txBody>
          <a:bodyPr/>
          <a:lstStyle/>
          <a:p>
            <a:r>
              <a:rPr lang="en-US"/>
              <a:t>Click icon to add picture</a:t>
            </a:r>
            <a:endParaRPr lang="en-US" dirty="0"/>
          </a:p>
        </p:txBody>
      </p:sp>
      <p:sp>
        <p:nvSpPr>
          <p:cNvPr id="9" name="Picture Placeholder 4"/>
          <p:cNvSpPr>
            <a:spLocks noGrp="1"/>
          </p:cNvSpPr>
          <p:nvPr>
            <p:ph type="pic" sz="quarter" idx="15"/>
          </p:nvPr>
        </p:nvSpPr>
        <p:spPr>
          <a:xfrm>
            <a:off x="8432490" y="1778486"/>
            <a:ext cx="1080000" cy="1080000"/>
          </a:xfrm>
          <a:prstGeom prst="ellipse">
            <a:avLst/>
          </a:prstGeom>
        </p:spPr>
        <p:txBody>
          <a:bodyPr/>
          <a:lstStyle/>
          <a:p>
            <a:r>
              <a:rPr lang="en-US"/>
              <a:t>Click icon to add picture</a:t>
            </a:r>
            <a:endParaRPr lang="en-US" dirty="0"/>
          </a:p>
        </p:txBody>
      </p:sp>
      <p:sp>
        <p:nvSpPr>
          <p:cNvPr id="10" name="Picture Placeholder 4"/>
          <p:cNvSpPr>
            <a:spLocks noGrp="1"/>
          </p:cNvSpPr>
          <p:nvPr>
            <p:ph type="pic" sz="quarter" idx="16"/>
          </p:nvPr>
        </p:nvSpPr>
        <p:spPr>
          <a:xfrm>
            <a:off x="4735327" y="3398486"/>
            <a:ext cx="1080000" cy="1080000"/>
          </a:xfrm>
          <a:prstGeom prst="ellipse">
            <a:avLst/>
          </a:prstGeom>
        </p:spPr>
        <p:txBody>
          <a:bodyPr/>
          <a:lstStyle/>
          <a:p>
            <a:r>
              <a:rPr lang="en-US"/>
              <a:t>Click icon to add picture</a:t>
            </a:r>
            <a:endParaRPr lang="en-US" dirty="0"/>
          </a:p>
        </p:txBody>
      </p:sp>
      <p:sp>
        <p:nvSpPr>
          <p:cNvPr id="11" name="Picture Placeholder 4"/>
          <p:cNvSpPr>
            <a:spLocks noGrp="1"/>
          </p:cNvSpPr>
          <p:nvPr>
            <p:ph type="pic" sz="quarter" idx="17"/>
          </p:nvPr>
        </p:nvSpPr>
        <p:spPr>
          <a:xfrm>
            <a:off x="4735327" y="5013386"/>
            <a:ext cx="1080000" cy="1080000"/>
          </a:xfrm>
          <a:prstGeom prst="ellipse">
            <a:avLst/>
          </a:prstGeom>
        </p:spPr>
        <p:txBody>
          <a:bodyPr/>
          <a:lstStyle/>
          <a:p>
            <a:r>
              <a:rPr lang="en-US"/>
              <a:t>Click icon to add picture</a:t>
            </a:r>
            <a:endParaRPr lang="en-US" dirty="0"/>
          </a:p>
        </p:txBody>
      </p:sp>
      <p:sp>
        <p:nvSpPr>
          <p:cNvPr id="12" name="Picture Placeholder 4"/>
          <p:cNvSpPr>
            <a:spLocks noGrp="1"/>
          </p:cNvSpPr>
          <p:nvPr>
            <p:ph type="pic" sz="quarter" idx="18" hasCustomPrompt="1"/>
          </p:nvPr>
        </p:nvSpPr>
        <p:spPr>
          <a:xfrm>
            <a:off x="8432490" y="3398486"/>
            <a:ext cx="1080000" cy="1080000"/>
          </a:xfrm>
          <a:prstGeom prst="ellipse">
            <a:avLst/>
          </a:prstGeom>
        </p:spPr>
        <p:txBody>
          <a:bodyPr/>
          <a:lstStyle/>
          <a:p>
            <a:r>
              <a:rPr lang="en-US" dirty="0"/>
              <a:t>picture</a:t>
            </a:r>
          </a:p>
        </p:txBody>
      </p:sp>
      <p:sp>
        <p:nvSpPr>
          <p:cNvPr id="13" name="Picture Placeholder 4"/>
          <p:cNvSpPr>
            <a:spLocks noGrp="1"/>
          </p:cNvSpPr>
          <p:nvPr>
            <p:ph type="pic" sz="quarter" idx="19"/>
          </p:nvPr>
        </p:nvSpPr>
        <p:spPr>
          <a:xfrm>
            <a:off x="8432490" y="5018486"/>
            <a:ext cx="1080000" cy="1080000"/>
          </a:xfrm>
          <a:prstGeom prst="ellipse">
            <a:avLst/>
          </a:prstGeom>
        </p:spPr>
        <p:txBody>
          <a:bodyPr/>
          <a:lstStyle/>
          <a:p>
            <a:r>
              <a:rPr lang="en-US"/>
              <a:t>Click icon to add picture</a:t>
            </a:r>
            <a:endParaRPr lang="en-US" dirty="0"/>
          </a:p>
        </p:txBody>
      </p:sp>
      <p:sp>
        <p:nvSpPr>
          <p:cNvPr id="19" name="Text Placeholder 18"/>
          <p:cNvSpPr>
            <a:spLocks noGrp="1"/>
          </p:cNvSpPr>
          <p:nvPr>
            <p:ph type="body" sz="quarter" idx="20" hasCustomPrompt="1"/>
          </p:nvPr>
        </p:nvSpPr>
        <p:spPr>
          <a:xfrm>
            <a:off x="2118164" y="2002941"/>
            <a:ext cx="1634626" cy="282719"/>
          </a:xfrm>
          <a:prstGeom prst="rect">
            <a:avLst/>
          </a:prstGeom>
        </p:spPr>
        <p:txBody>
          <a:bodyPr>
            <a:normAutofit/>
          </a:bodyPr>
          <a:lstStyle>
            <a:lvl1pPr>
              <a:defRPr sz="1600" b="0" baseline="0"/>
            </a:lvl1pPr>
          </a:lstStyle>
          <a:p>
            <a:pPr lvl="0"/>
            <a:r>
              <a:rPr lang="en-US" dirty="0"/>
              <a:t>Staff name</a:t>
            </a:r>
          </a:p>
        </p:txBody>
      </p:sp>
      <p:sp>
        <p:nvSpPr>
          <p:cNvPr id="15" name="Picture Placeholder 4"/>
          <p:cNvSpPr>
            <a:spLocks noGrp="1"/>
          </p:cNvSpPr>
          <p:nvPr>
            <p:ph type="pic" sz="quarter" idx="21"/>
          </p:nvPr>
        </p:nvSpPr>
        <p:spPr>
          <a:xfrm>
            <a:off x="1038164" y="1778486"/>
            <a:ext cx="1080000" cy="1080000"/>
          </a:xfrm>
          <a:prstGeom prst="ellipse">
            <a:avLst/>
          </a:prstGeom>
        </p:spPr>
        <p:txBody>
          <a:bodyPr/>
          <a:lstStyle/>
          <a:p>
            <a:r>
              <a:rPr lang="en-US"/>
              <a:t>Click icon to add picture</a:t>
            </a:r>
            <a:endParaRPr lang="en-US" dirty="0"/>
          </a:p>
        </p:txBody>
      </p:sp>
      <p:sp>
        <p:nvSpPr>
          <p:cNvPr id="21" name="Text Placeholder 18"/>
          <p:cNvSpPr>
            <a:spLocks noGrp="1"/>
          </p:cNvSpPr>
          <p:nvPr>
            <p:ph type="body" sz="quarter" idx="23" hasCustomPrompt="1"/>
          </p:nvPr>
        </p:nvSpPr>
        <p:spPr>
          <a:xfrm>
            <a:off x="2118164"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2" name="Text Placeholder 18"/>
          <p:cNvSpPr>
            <a:spLocks noGrp="1"/>
          </p:cNvSpPr>
          <p:nvPr>
            <p:ph type="body" sz="quarter" idx="24" hasCustomPrompt="1"/>
          </p:nvPr>
        </p:nvSpPr>
        <p:spPr>
          <a:xfrm>
            <a:off x="2118164" y="3665285"/>
            <a:ext cx="1634626" cy="282719"/>
          </a:xfrm>
          <a:prstGeom prst="rect">
            <a:avLst/>
          </a:prstGeom>
        </p:spPr>
        <p:txBody>
          <a:bodyPr>
            <a:normAutofit/>
          </a:bodyPr>
          <a:lstStyle>
            <a:lvl1pPr>
              <a:defRPr sz="1600" b="0" baseline="0"/>
            </a:lvl1pPr>
          </a:lstStyle>
          <a:p>
            <a:pPr lvl="0"/>
            <a:r>
              <a:rPr lang="en-US" dirty="0"/>
              <a:t>Staff name</a:t>
            </a:r>
          </a:p>
        </p:txBody>
      </p:sp>
      <p:sp>
        <p:nvSpPr>
          <p:cNvPr id="23" name="Text Placeholder 18"/>
          <p:cNvSpPr>
            <a:spLocks noGrp="1"/>
          </p:cNvSpPr>
          <p:nvPr>
            <p:ph type="body" sz="quarter" idx="25" hasCustomPrompt="1"/>
          </p:nvPr>
        </p:nvSpPr>
        <p:spPr>
          <a:xfrm>
            <a:off x="2118164"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24" name="Text Placeholder 18"/>
          <p:cNvSpPr>
            <a:spLocks noGrp="1"/>
          </p:cNvSpPr>
          <p:nvPr>
            <p:ph type="body" sz="quarter" idx="26" hasCustomPrompt="1"/>
          </p:nvPr>
        </p:nvSpPr>
        <p:spPr>
          <a:xfrm>
            <a:off x="2118164" y="5293322"/>
            <a:ext cx="1634626" cy="282719"/>
          </a:xfrm>
          <a:prstGeom prst="rect">
            <a:avLst/>
          </a:prstGeom>
        </p:spPr>
        <p:txBody>
          <a:bodyPr>
            <a:normAutofit/>
          </a:bodyPr>
          <a:lstStyle>
            <a:lvl1pPr>
              <a:defRPr sz="1600" b="0" baseline="0"/>
            </a:lvl1pPr>
          </a:lstStyle>
          <a:p>
            <a:pPr lvl="0"/>
            <a:r>
              <a:rPr lang="en-US" dirty="0"/>
              <a:t>Staff name</a:t>
            </a:r>
          </a:p>
        </p:txBody>
      </p:sp>
      <p:sp>
        <p:nvSpPr>
          <p:cNvPr id="25" name="Text Placeholder 18"/>
          <p:cNvSpPr>
            <a:spLocks noGrp="1"/>
          </p:cNvSpPr>
          <p:nvPr>
            <p:ph type="body" sz="quarter" idx="27" hasCustomPrompt="1"/>
          </p:nvPr>
        </p:nvSpPr>
        <p:spPr>
          <a:xfrm>
            <a:off x="2118164"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26" name="Text Placeholder 18"/>
          <p:cNvSpPr>
            <a:spLocks noGrp="1"/>
          </p:cNvSpPr>
          <p:nvPr>
            <p:ph type="body" sz="quarter" idx="28" hasCustomPrompt="1"/>
          </p:nvPr>
        </p:nvSpPr>
        <p:spPr>
          <a:xfrm>
            <a:off x="5832579" y="2002941"/>
            <a:ext cx="1634626" cy="282719"/>
          </a:xfrm>
          <a:prstGeom prst="rect">
            <a:avLst/>
          </a:prstGeom>
        </p:spPr>
        <p:txBody>
          <a:bodyPr>
            <a:normAutofit/>
          </a:bodyPr>
          <a:lstStyle>
            <a:lvl1pPr>
              <a:defRPr sz="1600" b="0" baseline="0"/>
            </a:lvl1pPr>
          </a:lstStyle>
          <a:p>
            <a:pPr lvl="0"/>
            <a:r>
              <a:rPr lang="en-US" dirty="0"/>
              <a:t>Staff name</a:t>
            </a:r>
          </a:p>
        </p:txBody>
      </p:sp>
      <p:sp>
        <p:nvSpPr>
          <p:cNvPr id="27" name="Text Placeholder 18"/>
          <p:cNvSpPr>
            <a:spLocks noGrp="1"/>
          </p:cNvSpPr>
          <p:nvPr>
            <p:ph type="body" sz="quarter" idx="29" hasCustomPrompt="1"/>
          </p:nvPr>
        </p:nvSpPr>
        <p:spPr>
          <a:xfrm>
            <a:off x="5832579"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8" name="Text Placeholder 18"/>
          <p:cNvSpPr>
            <a:spLocks noGrp="1"/>
          </p:cNvSpPr>
          <p:nvPr>
            <p:ph type="body" sz="quarter" idx="30" hasCustomPrompt="1"/>
          </p:nvPr>
        </p:nvSpPr>
        <p:spPr>
          <a:xfrm>
            <a:off x="9538368" y="2002941"/>
            <a:ext cx="1634626" cy="282719"/>
          </a:xfrm>
          <a:prstGeom prst="rect">
            <a:avLst/>
          </a:prstGeom>
        </p:spPr>
        <p:txBody>
          <a:bodyPr>
            <a:normAutofit/>
          </a:bodyPr>
          <a:lstStyle>
            <a:lvl1pPr>
              <a:defRPr sz="1600" b="0" baseline="0"/>
            </a:lvl1pPr>
          </a:lstStyle>
          <a:p>
            <a:pPr lvl="0"/>
            <a:r>
              <a:rPr lang="en-US" dirty="0"/>
              <a:t>Staff name</a:t>
            </a:r>
          </a:p>
        </p:txBody>
      </p:sp>
      <p:sp>
        <p:nvSpPr>
          <p:cNvPr id="29" name="Text Placeholder 18"/>
          <p:cNvSpPr>
            <a:spLocks noGrp="1"/>
          </p:cNvSpPr>
          <p:nvPr>
            <p:ph type="body" sz="quarter" idx="31" hasCustomPrompt="1"/>
          </p:nvPr>
        </p:nvSpPr>
        <p:spPr>
          <a:xfrm>
            <a:off x="9538368"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32" name="Text Placeholder 18"/>
          <p:cNvSpPr>
            <a:spLocks noGrp="1"/>
          </p:cNvSpPr>
          <p:nvPr>
            <p:ph type="body" sz="quarter" idx="32" hasCustomPrompt="1"/>
          </p:nvPr>
        </p:nvSpPr>
        <p:spPr>
          <a:xfrm>
            <a:off x="5832579" y="3665285"/>
            <a:ext cx="1634626" cy="282719"/>
          </a:xfrm>
          <a:prstGeom prst="rect">
            <a:avLst/>
          </a:prstGeom>
        </p:spPr>
        <p:txBody>
          <a:bodyPr>
            <a:normAutofit/>
          </a:bodyPr>
          <a:lstStyle>
            <a:lvl1pPr>
              <a:defRPr sz="1600" b="0" baseline="0"/>
            </a:lvl1pPr>
          </a:lstStyle>
          <a:p>
            <a:pPr lvl="0"/>
            <a:r>
              <a:rPr lang="en-US" dirty="0"/>
              <a:t>Staff name</a:t>
            </a:r>
          </a:p>
        </p:txBody>
      </p:sp>
      <p:sp>
        <p:nvSpPr>
          <p:cNvPr id="33" name="Text Placeholder 18"/>
          <p:cNvSpPr>
            <a:spLocks noGrp="1"/>
          </p:cNvSpPr>
          <p:nvPr>
            <p:ph type="body" sz="quarter" idx="33" hasCustomPrompt="1"/>
          </p:nvPr>
        </p:nvSpPr>
        <p:spPr>
          <a:xfrm>
            <a:off x="5832579"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4" name="Text Placeholder 18"/>
          <p:cNvSpPr>
            <a:spLocks noGrp="1"/>
          </p:cNvSpPr>
          <p:nvPr>
            <p:ph type="body" sz="quarter" idx="34" hasCustomPrompt="1"/>
          </p:nvPr>
        </p:nvSpPr>
        <p:spPr>
          <a:xfrm>
            <a:off x="9538368" y="3665285"/>
            <a:ext cx="1634626" cy="282719"/>
          </a:xfrm>
          <a:prstGeom prst="rect">
            <a:avLst/>
          </a:prstGeom>
        </p:spPr>
        <p:txBody>
          <a:bodyPr>
            <a:normAutofit/>
          </a:bodyPr>
          <a:lstStyle>
            <a:lvl1pPr>
              <a:defRPr sz="1600" b="0" baseline="0"/>
            </a:lvl1pPr>
          </a:lstStyle>
          <a:p>
            <a:pPr lvl="0"/>
            <a:r>
              <a:rPr lang="en-US" dirty="0"/>
              <a:t>Staff name</a:t>
            </a:r>
          </a:p>
        </p:txBody>
      </p:sp>
      <p:sp>
        <p:nvSpPr>
          <p:cNvPr id="35" name="Text Placeholder 18"/>
          <p:cNvSpPr>
            <a:spLocks noGrp="1"/>
          </p:cNvSpPr>
          <p:nvPr>
            <p:ph type="body" sz="quarter" idx="35" hasCustomPrompt="1"/>
          </p:nvPr>
        </p:nvSpPr>
        <p:spPr>
          <a:xfrm>
            <a:off x="9538368"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8" name="Text Placeholder 18"/>
          <p:cNvSpPr>
            <a:spLocks noGrp="1"/>
          </p:cNvSpPr>
          <p:nvPr>
            <p:ph type="body" sz="quarter" idx="36" hasCustomPrompt="1"/>
          </p:nvPr>
        </p:nvSpPr>
        <p:spPr>
          <a:xfrm>
            <a:off x="5832579" y="5293322"/>
            <a:ext cx="1634626" cy="282719"/>
          </a:xfrm>
          <a:prstGeom prst="rect">
            <a:avLst/>
          </a:prstGeom>
        </p:spPr>
        <p:txBody>
          <a:bodyPr>
            <a:normAutofit/>
          </a:bodyPr>
          <a:lstStyle>
            <a:lvl1pPr>
              <a:defRPr sz="1600" b="0" baseline="0"/>
            </a:lvl1pPr>
          </a:lstStyle>
          <a:p>
            <a:pPr lvl="0"/>
            <a:r>
              <a:rPr lang="en-US" dirty="0"/>
              <a:t>Staff name</a:t>
            </a:r>
          </a:p>
        </p:txBody>
      </p:sp>
      <p:sp>
        <p:nvSpPr>
          <p:cNvPr id="39" name="Text Placeholder 18"/>
          <p:cNvSpPr>
            <a:spLocks noGrp="1"/>
          </p:cNvSpPr>
          <p:nvPr>
            <p:ph type="body" sz="quarter" idx="37" hasCustomPrompt="1"/>
          </p:nvPr>
        </p:nvSpPr>
        <p:spPr>
          <a:xfrm>
            <a:off x="5832579"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0" name="Text Placeholder 18"/>
          <p:cNvSpPr>
            <a:spLocks noGrp="1"/>
          </p:cNvSpPr>
          <p:nvPr>
            <p:ph type="body" sz="quarter" idx="38" hasCustomPrompt="1"/>
          </p:nvPr>
        </p:nvSpPr>
        <p:spPr>
          <a:xfrm>
            <a:off x="9538368" y="5293322"/>
            <a:ext cx="1634626" cy="282719"/>
          </a:xfrm>
          <a:prstGeom prst="rect">
            <a:avLst/>
          </a:prstGeom>
        </p:spPr>
        <p:txBody>
          <a:bodyPr>
            <a:normAutofit/>
          </a:bodyPr>
          <a:lstStyle>
            <a:lvl1pPr>
              <a:defRPr sz="1600" b="0" baseline="0"/>
            </a:lvl1pPr>
          </a:lstStyle>
          <a:p>
            <a:pPr lvl="0"/>
            <a:r>
              <a:rPr lang="en-US" dirty="0"/>
              <a:t>Staff name</a:t>
            </a:r>
          </a:p>
        </p:txBody>
      </p:sp>
      <p:sp>
        <p:nvSpPr>
          <p:cNvPr id="41" name="Text Placeholder 18"/>
          <p:cNvSpPr>
            <a:spLocks noGrp="1"/>
          </p:cNvSpPr>
          <p:nvPr>
            <p:ph type="body" sz="quarter" idx="39" hasCustomPrompt="1"/>
          </p:nvPr>
        </p:nvSpPr>
        <p:spPr>
          <a:xfrm>
            <a:off x="9538368"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3"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1653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85EB7D-CA19-4F3A-BF25-D0AE01DA8075}" type="datetime1">
              <a:rPr lang="tr-TR" smtClean="0"/>
              <a:t>4.11.2025</a:t>
            </a:fld>
            <a:endParaRPr lang="fr-FR" dirty="0"/>
          </a:p>
        </p:txBody>
      </p:sp>
      <p:sp>
        <p:nvSpPr>
          <p:cNvPr id="6" name="Chart Placeholder 5"/>
          <p:cNvSpPr>
            <a:spLocks noGrp="1"/>
          </p:cNvSpPr>
          <p:nvPr>
            <p:ph type="chart" sz="quarter" idx="11"/>
          </p:nvPr>
        </p:nvSpPr>
        <p:spPr>
          <a:xfrm>
            <a:off x="609600" y="1419225"/>
            <a:ext cx="11315700" cy="5210175"/>
          </a:xfrm>
          <a:prstGeom prst="rect">
            <a:avLst/>
          </a:prstGeom>
          <a:effectLst/>
        </p:spPr>
        <p:txBody>
          <a:bodyPr/>
          <a:lstStyle/>
          <a:p>
            <a:r>
              <a:rPr lang="en-US"/>
              <a:t>Click icon to add chart</a:t>
            </a:r>
          </a:p>
        </p:txBody>
      </p:sp>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493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time">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B8B8CB-76EC-4777-BA80-E7441CB869B4}" type="datetime1">
              <a:rPr lang="tr-TR" smtClean="0"/>
              <a:t>4.11.2025</a:t>
            </a:fld>
            <a:endParaRPr lang="fr-FR" dirty="0"/>
          </a:p>
        </p:txBody>
      </p:sp>
      <p:sp>
        <p:nvSpPr>
          <p:cNvPr id="5" name="Text Placeholder 4"/>
          <p:cNvSpPr>
            <a:spLocks noGrp="1"/>
          </p:cNvSpPr>
          <p:nvPr>
            <p:ph type="body" sz="quarter" idx="11" hasCustomPrompt="1"/>
          </p:nvPr>
        </p:nvSpPr>
        <p:spPr>
          <a:xfrm>
            <a:off x="4131344" y="2882592"/>
            <a:ext cx="3905250" cy="962025"/>
          </a:xfrm>
          <a:prstGeom prst="rect">
            <a:avLst/>
          </a:prstGeom>
        </p:spPr>
        <p:txBody>
          <a:bodyPr>
            <a:normAutofit/>
          </a:bodyPr>
          <a:lstStyle>
            <a:lvl1pPr>
              <a:defRPr sz="6600">
                <a:solidFill>
                  <a:schemeClr val="bg1"/>
                </a:solidFill>
              </a:defRPr>
            </a:lvl1pPr>
          </a:lstStyle>
          <a:p>
            <a:pPr lvl="0"/>
            <a:r>
              <a:rPr lang="en-US" dirty="0"/>
              <a:t>COFFEE?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28" y="2882592"/>
            <a:ext cx="1867962" cy="106423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8649" y="2933700"/>
            <a:ext cx="1828035" cy="1041492"/>
          </a:xfrm>
          <a:prstGeom prst="rect">
            <a:avLst/>
          </a:prstGeom>
        </p:spPr>
      </p:pic>
    </p:spTree>
    <p:extLst>
      <p:ext uri="{BB962C8B-B14F-4D97-AF65-F5344CB8AC3E}">
        <p14:creationId xmlns:p14="http://schemas.microsoft.com/office/powerpoint/2010/main" val="421486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6E446D-165C-495A-8243-B90AB2B6034C}" type="datetime1">
              <a:rPr lang="tr-TR" smtClean="0"/>
              <a:t>4.11.2025</a:t>
            </a:fld>
            <a:endParaRPr lang="fr-FR"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347" y="685313"/>
            <a:ext cx="2362176" cy="1991470"/>
          </a:xfrm>
          <a:prstGeom prst="rect">
            <a:avLst/>
          </a:prstGeom>
        </p:spPr>
      </p:pic>
      <p:sp>
        <p:nvSpPr>
          <p:cNvPr id="10" name="Text Placeholder 9"/>
          <p:cNvSpPr>
            <a:spLocks noGrp="1"/>
          </p:cNvSpPr>
          <p:nvPr>
            <p:ph type="body" sz="quarter" idx="11" hasCustomPrompt="1"/>
          </p:nvPr>
        </p:nvSpPr>
        <p:spPr>
          <a:xfrm>
            <a:off x="3059684" y="2517200"/>
            <a:ext cx="6273800" cy="1635876"/>
          </a:xfrm>
          <a:prstGeom prst="rect">
            <a:avLst/>
          </a:prstGeom>
        </p:spPr>
        <p:txBody>
          <a:bodyPr>
            <a:normAutofit/>
          </a:bodyPr>
          <a:lstStyle>
            <a:lvl1pPr>
              <a:defRPr sz="8000"/>
            </a:lvl1pPr>
          </a:lstStyle>
          <a:p>
            <a:pPr lvl="0"/>
            <a:r>
              <a:rPr lang="en-US" dirty="0"/>
              <a:t>QUESTIONS?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Tree>
    <p:extLst>
      <p:ext uri="{BB962C8B-B14F-4D97-AF65-F5344CB8AC3E}">
        <p14:creationId xmlns:p14="http://schemas.microsoft.com/office/powerpoint/2010/main" val="412261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11F368-D869-4B77-9FAC-65DD8B8C1EE3}" type="datetime1">
              <a:rPr lang="tr-TR" smtClean="0"/>
              <a:t>4.11.2025</a:t>
            </a:fld>
            <a:endParaRPr lang="fr-FR" dirty="0"/>
          </a:p>
        </p:txBody>
      </p:sp>
      <p:sp>
        <p:nvSpPr>
          <p:cNvPr id="10" name="Text Placeholder 9"/>
          <p:cNvSpPr>
            <a:spLocks noGrp="1"/>
          </p:cNvSpPr>
          <p:nvPr>
            <p:ph type="body" sz="quarter" idx="11" hasCustomPrompt="1"/>
          </p:nvPr>
        </p:nvSpPr>
        <p:spPr>
          <a:xfrm>
            <a:off x="2835276" y="1288761"/>
            <a:ext cx="6160921" cy="1491665"/>
          </a:xfrm>
          <a:prstGeom prst="rect">
            <a:avLst/>
          </a:prstGeom>
        </p:spPr>
        <p:txBody>
          <a:bodyPr>
            <a:noAutofit/>
          </a:bodyPr>
          <a:lstStyle>
            <a:lvl1pPr>
              <a:defRPr sz="8000" baseline="0"/>
            </a:lvl1pPr>
          </a:lstStyle>
          <a:p>
            <a:pPr lvl="0"/>
            <a:r>
              <a:rPr lang="en-US" dirty="0"/>
              <a:t>THANK YOU!</a:t>
            </a:r>
          </a:p>
        </p:txBody>
      </p:sp>
      <p:sp>
        <p:nvSpPr>
          <p:cNvPr id="13" name="Text Placeholder 12"/>
          <p:cNvSpPr>
            <a:spLocks noGrp="1"/>
          </p:cNvSpPr>
          <p:nvPr>
            <p:ph type="body" sz="quarter" idx="12" hasCustomPrompt="1"/>
          </p:nvPr>
        </p:nvSpPr>
        <p:spPr>
          <a:xfrm>
            <a:off x="2003052" y="3462848"/>
            <a:ext cx="3865562" cy="399288"/>
          </a:xfrm>
          <a:prstGeom prst="rect">
            <a:avLst/>
          </a:prstGeom>
        </p:spPr>
        <p:txBody>
          <a:bodyPr/>
          <a:lstStyle>
            <a:lvl1pPr>
              <a:defRPr/>
            </a:lvl1pPr>
          </a:lstStyle>
          <a:p>
            <a:pPr lvl="0"/>
            <a:r>
              <a:rPr lang="en-US" dirty="0"/>
              <a:t>Twitter account</a:t>
            </a:r>
          </a:p>
        </p:txBody>
      </p:sp>
      <p:sp>
        <p:nvSpPr>
          <p:cNvPr id="14" name="Text Placeholder 12"/>
          <p:cNvSpPr>
            <a:spLocks noGrp="1"/>
          </p:cNvSpPr>
          <p:nvPr>
            <p:ph type="body" sz="quarter" idx="13" hasCustomPrompt="1"/>
          </p:nvPr>
        </p:nvSpPr>
        <p:spPr>
          <a:xfrm>
            <a:off x="2003052" y="4191882"/>
            <a:ext cx="3865562" cy="399288"/>
          </a:xfrm>
          <a:prstGeom prst="rect">
            <a:avLst/>
          </a:prstGeom>
        </p:spPr>
        <p:txBody>
          <a:bodyPr/>
          <a:lstStyle>
            <a:lvl1pPr>
              <a:defRPr/>
            </a:lvl1pPr>
          </a:lstStyle>
          <a:p>
            <a:pPr lvl="0"/>
            <a:r>
              <a:rPr lang="en-US" dirty="0"/>
              <a:t>LinkedIn account</a:t>
            </a:r>
          </a:p>
        </p:txBody>
      </p:sp>
      <p:sp>
        <p:nvSpPr>
          <p:cNvPr id="16" name="Text Placeholder 12"/>
          <p:cNvSpPr>
            <a:spLocks noGrp="1"/>
          </p:cNvSpPr>
          <p:nvPr>
            <p:ph type="body" sz="quarter" idx="15" hasCustomPrompt="1"/>
          </p:nvPr>
        </p:nvSpPr>
        <p:spPr>
          <a:xfrm>
            <a:off x="2003052" y="4920916"/>
            <a:ext cx="3865562" cy="399288"/>
          </a:xfrm>
          <a:prstGeom prst="rect">
            <a:avLst/>
          </a:prstGeom>
        </p:spPr>
        <p:txBody>
          <a:bodyPr/>
          <a:lstStyle>
            <a:lvl1pPr>
              <a:defRPr/>
            </a:lvl1pPr>
          </a:lstStyle>
          <a:p>
            <a:pPr lvl="0"/>
            <a:r>
              <a:rPr lang="en-US" dirty="0"/>
              <a:t>Website page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226" y="4000153"/>
            <a:ext cx="4241963" cy="2857847"/>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12" name="Text Placeholder 5"/>
          <p:cNvSpPr>
            <a:spLocks noGrp="1"/>
          </p:cNvSpPr>
          <p:nvPr>
            <p:ph type="body" sz="quarter" idx="16" hasCustomPrompt="1"/>
          </p:nvPr>
        </p:nvSpPr>
        <p:spPr>
          <a:xfrm>
            <a:off x="1999983" y="5655558"/>
            <a:ext cx="2899172" cy="399288"/>
          </a:xfrm>
        </p:spPr>
        <p:txBody>
          <a:bodyPr/>
          <a:lstStyle>
            <a:lvl1pPr>
              <a:defRPr baseline="0"/>
            </a:lvl1pPr>
          </a:lstStyle>
          <a:p>
            <a:pPr lvl="0"/>
            <a:r>
              <a:rPr lang="en-US" dirty="0" err="1"/>
              <a:t>MyNetwork</a:t>
            </a:r>
            <a:r>
              <a:rPr lang="en-US" dirty="0"/>
              <a:t> group</a:t>
            </a:r>
          </a:p>
        </p:txBody>
      </p:sp>
    </p:spTree>
    <p:extLst>
      <p:ext uri="{BB962C8B-B14F-4D97-AF65-F5344CB8AC3E}">
        <p14:creationId xmlns:p14="http://schemas.microsoft.com/office/powerpoint/2010/main" val="420521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mp; picture">
    <p:spTree>
      <p:nvGrpSpPr>
        <p:cNvPr id="1" name=""/>
        <p:cNvGrpSpPr/>
        <p:nvPr/>
      </p:nvGrpSpPr>
      <p:grpSpPr>
        <a:xfrm>
          <a:off x="0" y="0"/>
          <a:ext cx="0" cy="0"/>
          <a:chOff x="0" y="0"/>
          <a:chExt cx="0" cy="0"/>
        </a:xfrm>
      </p:grpSpPr>
      <p:sp>
        <p:nvSpPr>
          <p:cNvPr id="8" name="TextBox 7"/>
          <p:cNvSpPr txBox="1"/>
          <p:nvPr userDrawn="1"/>
        </p:nvSpPr>
        <p:spPr>
          <a:xfrm>
            <a:off x="0" y="0"/>
            <a:ext cx="12192000" cy="6858000"/>
          </a:xfrm>
          <a:prstGeom prst="rect">
            <a:avLst/>
          </a:prstGeom>
          <a:solidFill>
            <a:schemeClr val="accent2"/>
          </a:solidFill>
        </p:spPr>
        <p:txBody>
          <a:bodyPr wrap="square" rtlCol="0">
            <a:spAutoFit/>
          </a:bodyPr>
          <a:lstStyle/>
          <a:p>
            <a:endParaRPr lang="en-US" dirty="0"/>
          </a:p>
        </p:txBody>
      </p:sp>
      <p:sp>
        <p:nvSpPr>
          <p:cNvPr id="7" name="Content Placeholder 6"/>
          <p:cNvSpPr>
            <a:spLocks noGrp="1"/>
          </p:cNvSpPr>
          <p:nvPr>
            <p:ph sz="quarter" idx="10" hasCustomPrompt="1"/>
          </p:nvPr>
        </p:nvSpPr>
        <p:spPr>
          <a:xfrm>
            <a:off x="628650" y="514350"/>
            <a:ext cx="5400675" cy="5876925"/>
          </a:xfrm>
          <a:prstGeom prst="rect">
            <a:avLst/>
          </a:prstGeom>
        </p:spPr>
        <p:txBody>
          <a:bodyPr/>
          <a:lstStyle>
            <a:lvl1pPr>
              <a:defRPr baseline="0">
                <a:solidFill>
                  <a:schemeClr val="bg1"/>
                </a:solidFill>
              </a:defRPr>
            </a:lvl1pPr>
          </a:lstStyle>
          <a:p>
            <a:pPr lvl="0"/>
            <a:r>
              <a:rPr lang="en-US" dirty="0"/>
              <a:t>Write the quote here</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3" name="Picture Placeholder 2"/>
          <p:cNvSpPr>
            <a:spLocks noGrp="1"/>
          </p:cNvSpPr>
          <p:nvPr>
            <p:ph type="pic" sz="quarter" idx="11" hasCustomPrompt="1"/>
          </p:nvPr>
        </p:nvSpPr>
        <p:spPr>
          <a:xfrm>
            <a:off x="6481763" y="0"/>
            <a:ext cx="5710237" cy="6858000"/>
          </a:xfrm>
          <a:prstGeom prst="rect">
            <a:avLst/>
          </a:prstGeom>
        </p:spPr>
        <p:txBody>
          <a:bodyPr/>
          <a:lstStyle>
            <a:lvl1pPr>
              <a:defRPr>
                <a:solidFill>
                  <a:schemeClr val="bg1"/>
                </a:solidFill>
              </a:defRPr>
            </a:lvl1pPr>
          </a:lstStyle>
          <a:p>
            <a:r>
              <a:rPr lang="en-US" dirty="0"/>
              <a:t>Place the picture here</a:t>
            </a:r>
          </a:p>
        </p:txBody>
      </p:sp>
    </p:spTree>
    <p:extLst>
      <p:ext uri="{BB962C8B-B14F-4D97-AF65-F5344CB8AC3E}">
        <p14:creationId xmlns:p14="http://schemas.microsoft.com/office/powerpoint/2010/main" val="359885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8" name="Text Placeholder 2"/>
          <p:cNvSpPr>
            <a:spLocks noGrp="1"/>
          </p:cNvSpPr>
          <p:nvPr>
            <p:ph type="body" sz="quarter" idx="11" hasCustomPrompt="1"/>
          </p:nvPr>
        </p:nvSpPr>
        <p:spPr>
          <a:xfrm>
            <a:off x="1815151" y="1860492"/>
            <a:ext cx="8903162" cy="1003478"/>
          </a:xfrm>
          <a:prstGeom prst="rect">
            <a:avLst/>
          </a:prstGeom>
        </p:spPr>
        <p:txBody>
          <a:bodyPr>
            <a:noAutofit/>
          </a:bodyPr>
          <a:lstStyle>
            <a:lvl1pPr>
              <a:defRPr sz="4000">
                <a:solidFill>
                  <a:srgbClr val="004047"/>
                </a:solidFill>
              </a:defRPr>
            </a:lvl1pPr>
          </a:lstStyle>
          <a:p>
            <a:r>
              <a:rPr lang="fr-FR" dirty="0">
                <a:solidFill>
                  <a:schemeClr val="tx1"/>
                </a:solidFill>
              </a:rPr>
              <a:t>MEETING AGENDA</a:t>
            </a:r>
            <a:endParaRPr lang="en-US" dirty="0">
              <a:solidFill>
                <a:schemeClr val="tx1"/>
              </a:solidFill>
            </a:endParaRPr>
          </a:p>
        </p:txBody>
      </p:sp>
      <p:sp>
        <p:nvSpPr>
          <p:cNvPr id="9"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
        <p:nvSpPr>
          <p:cNvPr id="16" name="Text Placeholder 15"/>
          <p:cNvSpPr>
            <a:spLocks noGrp="1"/>
          </p:cNvSpPr>
          <p:nvPr>
            <p:ph type="body" sz="quarter" idx="17" hasCustomPrompt="1"/>
          </p:nvPr>
        </p:nvSpPr>
        <p:spPr>
          <a:xfrm>
            <a:off x="1815151" y="3156938"/>
            <a:ext cx="6632575" cy="1984406"/>
          </a:xfrm>
          <a:prstGeom prst="rect">
            <a:avLst/>
          </a:prstGeom>
        </p:spPr>
        <p:txBody>
          <a:bodyPr/>
          <a:lstStyle>
            <a:lvl1pPr marL="342900" indent="-342900">
              <a:buFontTx/>
              <a:buBlip>
                <a:blip r:embed="rId3"/>
              </a:buBlip>
              <a:defRPr baseline="0">
                <a:solidFill>
                  <a:srgbClr val="004047"/>
                </a:solidFill>
              </a:defRPr>
            </a:lvl1pPr>
          </a:lstStyle>
          <a:p>
            <a:pPr lvl="0"/>
            <a:r>
              <a:rPr lang="en-US" dirty="0"/>
              <a:t>Part 1</a:t>
            </a:r>
          </a:p>
          <a:p>
            <a:pPr lvl="0"/>
            <a:r>
              <a:rPr lang="en-US" dirty="0"/>
              <a:t>Part 2</a:t>
            </a:r>
          </a:p>
          <a:p>
            <a:pPr lvl="0"/>
            <a:r>
              <a:rPr lang="en-US" dirty="0"/>
              <a:t>Part 3</a:t>
            </a:r>
          </a:p>
        </p:txBody>
      </p:sp>
      <p:sp>
        <p:nvSpPr>
          <p:cNvPr id="2" name="Veri Yer Tutucusu 1">
            <a:extLst>
              <a:ext uri="{FF2B5EF4-FFF2-40B4-BE49-F238E27FC236}">
                <a16:creationId xmlns:a16="http://schemas.microsoft.com/office/drawing/2014/main" id="{A2B0467D-04D8-2337-AD8C-7FA66DD67FCC}"/>
              </a:ext>
            </a:extLst>
          </p:cNvPr>
          <p:cNvSpPr>
            <a:spLocks noGrp="1"/>
          </p:cNvSpPr>
          <p:nvPr>
            <p:ph type="dt" sz="half" idx="18"/>
          </p:nvPr>
        </p:nvSpPr>
        <p:spPr/>
        <p:txBody>
          <a:bodyPr/>
          <a:lstStyle/>
          <a:p>
            <a:fld id="{61C35174-9C78-4C83-9461-68E79A93A377}" type="datetime1">
              <a:rPr lang="tr-TR" smtClean="0"/>
              <a:t>4.11.2025</a:t>
            </a:fld>
            <a:endParaRPr lang="fr-FR" dirty="0"/>
          </a:p>
        </p:txBody>
      </p:sp>
    </p:spTree>
    <p:extLst>
      <p:ext uri="{BB962C8B-B14F-4D97-AF65-F5344CB8AC3E}">
        <p14:creationId xmlns:p14="http://schemas.microsoft.com/office/powerpoint/2010/main" val="288544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2F05577-935F-4B91-814B-87877B5662BD}" type="datetime1">
              <a:rPr lang="tr-TR" smtClean="0"/>
              <a:t>4.11.2025</a:t>
            </a:fld>
            <a:endParaRPr lang="fr-FR"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10"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12"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extLst>
    <p:ext uri="{DCECCB84-F9BA-43D5-87BE-67443E8EF086}">
      <p15:sldGuideLst xmlns:p15="http://schemas.microsoft.com/office/powerpoint/2012/main">
        <p15:guide id="1" orient="horz" pos="1412" userDrawn="1">
          <p15:clr>
            <a:srgbClr val="FBAE40"/>
          </p15:clr>
        </p15:guide>
        <p15:guide id="2" pos="14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
        <p:nvSpPr>
          <p:cNvPr id="4" name="Espace réservé de la date 3"/>
          <p:cNvSpPr>
            <a:spLocks noGrp="1"/>
          </p:cNvSpPr>
          <p:nvPr>
            <p:ph type="dt" sz="half" idx="10"/>
          </p:nvPr>
        </p:nvSpPr>
        <p:spPr/>
        <p:txBody>
          <a:bodyPr/>
          <a:lstStyle/>
          <a:p>
            <a:fld id="{B7E916CD-7023-41EF-94AA-8AC240DA8415}" type="datetime1">
              <a:rPr lang="tr-TR" smtClean="0"/>
              <a:t>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12"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2"/>
              </a:buClr>
              <a:buSzPct val="100000"/>
              <a:buFont typeface="Arial" panose="020B0604020202020204" pitchFamily="34" charset="0"/>
              <a:buChar char="•"/>
              <a:defRPr baseline="0"/>
            </a:lvl2pPr>
            <a:lvl3pPr marL="1143000" indent="-228600">
              <a:buClr>
                <a:schemeClr val="accent2"/>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guide id="2"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3544059-441C-4B48-AD91-7262663A58DB}" type="datetime1">
              <a:rPr lang="tr-TR" smtClean="0"/>
              <a:t>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842FB15-839D-46E6-AF2E-E0444C93FB56}" type="datetime1">
              <a:rPr lang="tr-TR" smtClean="0"/>
              <a:t>4.11.2025</a:t>
            </a:fld>
            <a:endParaRPr lang="fr-FR" dirty="0"/>
          </a:p>
        </p:txBody>
      </p:sp>
      <p:sp>
        <p:nvSpPr>
          <p:cNvPr id="7" name="Titre 1"/>
          <p:cNvSpPr>
            <a:spLocks noGrp="1"/>
          </p:cNvSpPr>
          <p:nvPr>
            <p:ph type="title" hasCustomPrompt="1"/>
          </p:nvPr>
        </p:nvSpPr>
        <p:spPr>
          <a:xfrm>
            <a:off x="1578163" y="331230"/>
            <a:ext cx="10972800" cy="654412"/>
          </a:xfrm>
        </p:spPr>
        <p:txBody>
          <a:bodyPr/>
          <a:lstStyle>
            <a:lvl1pPr>
              <a:defRPr>
                <a:solidFill>
                  <a:srgbClr val="004047"/>
                </a:solidFill>
                <a:latin typeface="Century Gothic" panose="020B0502020202020204" pitchFamily="34" charset="0"/>
              </a:defRPr>
            </a:lvl1pPr>
          </a:lstStyle>
          <a:p>
            <a:r>
              <a:rPr lang="fr-FR" dirty="0"/>
              <a:t>SLIDE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6" name="Espace réservé du contenu 2"/>
          <p:cNvSpPr>
            <a:spLocks noGrp="1"/>
          </p:cNvSpPr>
          <p:nvPr>
            <p:ph idx="1"/>
          </p:nvPr>
        </p:nvSpPr>
        <p:spPr>
          <a:xfrm>
            <a:off x="884903" y="1372796"/>
            <a:ext cx="10972800" cy="4889981"/>
          </a:xfrm>
          <a:prstGeom prst="rect">
            <a:avLst/>
          </a:prstGeom>
        </p:spPr>
        <p:txBody>
          <a:bodyPr/>
          <a:lstStyle>
            <a:lvl1pPr>
              <a:buClr>
                <a:schemeClr val="accent3"/>
              </a:buClr>
              <a:defRPr/>
            </a:lvl1pPr>
            <a:lvl2pPr marL="742950" indent="-285750">
              <a:buClr>
                <a:schemeClr val="accent3"/>
              </a:buClr>
              <a:buSzPct val="100000"/>
              <a:buFont typeface="Arial" panose="020B0604020202020204" pitchFamily="34" charset="0"/>
              <a:buChar char="•"/>
              <a:defRPr baseline="0"/>
            </a:lvl2pPr>
            <a:lvl3pPr marL="1143000" indent="-228600">
              <a:buClr>
                <a:schemeClr val="accent3"/>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CE2BFB0-9A3D-4C3F-A1EE-8483CB2336E1}" type="datetime1">
              <a:rPr lang="tr-TR" smtClean="0"/>
              <a:t>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5193" y="339277"/>
            <a:ext cx="10972800" cy="638317"/>
          </a:xfrm>
        </p:spPr>
        <p:txBody>
          <a:bodyPr/>
          <a:lstStyle>
            <a:lvl1pPr>
              <a:defRPr>
                <a:solidFill>
                  <a:srgbClr val="004047"/>
                </a:solidFill>
                <a:latin typeface="Century Gothic" panose="020B0502020202020204" pitchFamily="34" charset="0"/>
              </a:defRPr>
            </a:lvl1pPr>
          </a:lstStyle>
          <a:p>
            <a:r>
              <a:rPr lang="fr-FR" dirty="0"/>
              <a:t>SLIDE title </a:t>
            </a:r>
          </a:p>
        </p:txBody>
      </p:sp>
      <p:sp>
        <p:nvSpPr>
          <p:cNvPr id="4" name="Espace réservé de la date 3"/>
          <p:cNvSpPr>
            <a:spLocks noGrp="1"/>
          </p:cNvSpPr>
          <p:nvPr>
            <p:ph type="dt" sz="half" idx="10"/>
          </p:nvPr>
        </p:nvSpPr>
        <p:spPr/>
        <p:txBody>
          <a:bodyPr/>
          <a:lstStyle/>
          <a:p>
            <a:fld id="{5983BBE5-24F6-49F9-BAF8-AF00FD474C30}" type="datetime1">
              <a:rPr lang="tr-TR" smtClean="0"/>
              <a:t>4.11.2025</a:t>
            </a:fld>
            <a:endParaRPr lang="fr-F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821" y="376929"/>
            <a:ext cx="598372" cy="563014"/>
          </a:xfrm>
          <a:prstGeom prst="rect">
            <a:avLst/>
          </a:prstGeom>
        </p:spPr>
      </p:pic>
      <p:sp>
        <p:nvSpPr>
          <p:cNvPr id="7"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1"/>
              </a:buClr>
              <a:buSzPct val="100000"/>
              <a:buFont typeface="Arial" panose="020B0604020202020204" pitchFamily="34" charset="0"/>
              <a:buChar char="•"/>
              <a:defRPr baseline="0"/>
            </a:lvl2pPr>
            <a:lvl3pPr marL="1143000" indent="-228600">
              <a:buClr>
                <a:schemeClr val="accent1"/>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graphic">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4EEEC7-5C67-42DC-AD2B-52693D981C8B}" type="datetime1">
              <a:rPr lang="tr-TR" smtClean="0"/>
              <a:t>4.11.2025</a:t>
            </a:fld>
            <a:endParaRPr lang="fr-FR" dirty="0"/>
          </a:p>
        </p:txBody>
      </p:sp>
      <p:sp>
        <p:nvSpPr>
          <p:cNvPr id="5" name="SmartArt Placeholder 4"/>
          <p:cNvSpPr>
            <a:spLocks noGrp="1"/>
          </p:cNvSpPr>
          <p:nvPr>
            <p:ph type="dgm" sz="quarter" idx="11"/>
          </p:nvPr>
        </p:nvSpPr>
        <p:spPr>
          <a:xfrm>
            <a:off x="1578163" y="1552575"/>
            <a:ext cx="8613587" cy="3971925"/>
          </a:xfrm>
          <a:prstGeom prst="rect">
            <a:avLst/>
          </a:prstGeom>
        </p:spPr>
        <p:txBody>
          <a:bodyPr/>
          <a:lstStyle/>
          <a:p>
            <a:r>
              <a:rPr lang="en-US"/>
              <a:t>Click icon to add SmartArt graphic</a:t>
            </a:r>
            <a:endParaRPr lang="en-US" dirty="0"/>
          </a:p>
        </p:txBody>
      </p:sp>
      <p:sp>
        <p:nvSpPr>
          <p:cNvPr id="8"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706792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t">
            <a:noAutofit/>
          </a:bodyPr>
          <a:lstStyle/>
          <a:p>
            <a:r>
              <a:rPr lang="fr-FR" dirty="0"/>
              <a:t>Titre du </a:t>
            </a:r>
            <a:r>
              <a:rPr lang="fr-FR" dirty="0" err="1"/>
              <a:t>slide</a:t>
            </a:r>
            <a:endParaRPr lang="fr-FR" dirty="0"/>
          </a:p>
        </p:txBody>
      </p:sp>
      <p:sp>
        <p:nvSpPr>
          <p:cNvPr id="4" name="Espace réservé de la date 3"/>
          <p:cNvSpPr>
            <a:spLocks noGrp="1"/>
          </p:cNvSpPr>
          <p:nvPr>
            <p:ph type="dt" sz="half" idx="2"/>
          </p:nvPr>
        </p:nvSpPr>
        <p:spPr>
          <a:xfrm>
            <a:off x="-392853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ED266-E077-4CBA-B766-06186FF30826}" type="datetime1">
              <a:rPr lang="tr-TR" smtClean="0"/>
              <a:t>4.11.2025</a:t>
            </a:fld>
            <a:endParaRPr lang="fr-FR" dirty="0"/>
          </a:p>
        </p:txBody>
      </p:sp>
      <p:sp>
        <p:nvSpPr>
          <p:cNvPr id="7" name="Rectangle 6"/>
          <p:cNvSpPr/>
          <p:nvPr/>
        </p:nvSpPr>
        <p:spPr>
          <a:xfrm>
            <a:off x="-3555999" y="127001"/>
            <a:ext cx="857956" cy="6434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Rectangle 7"/>
          <p:cNvSpPr/>
          <p:nvPr/>
        </p:nvSpPr>
        <p:spPr>
          <a:xfrm>
            <a:off x="-3555999" y="956734"/>
            <a:ext cx="857956" cy="6434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p:nvSpPr>
        <p:spPr>
          <a:xfrm>
            <a:off x="-3555999" y="1820334"/>
            <a:ext cx="857956" cy="643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0" name="Rectangle 9"/>
          <p:cNvSpPr/>
          <p:nvPr/>
        </p:nvSpPr>
        <p:spPr>
          <a:xfrm>
            <a:off x="-3555999" y="2709334"/>
            <a:ext cx="857956" cy="643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1" name="Rectangle 10"/>
          <p:cNvSpPr/>
          <p:nvPr/>
        </p:nvSpPr>
        <p:spPr>
          <a:xfrm>
            <a:off x="-3555999" y="3615267"/>
            <a:ext cx="857956" cy="6434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2" name="Rectangle 11"/>
          <p:cNvSpPr/>
          <p:nvPr/>
        </p:nvSpPr>
        <p:spPr>
          <a:xfrm>
            <a:off x="-3555999" y="4436533"/>
            <a:ext cx="857956" cy="643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3" name="Rectangle 12"/>
          <p:cNvSpPr/>
          <p:nvPr/>
        </p:nvSpPr>
        <p:spPr>
          <a:xfrm>
            <a:off x="-3555999" y="5300133"/>
            <a:ext cx="857956" cy="6434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 (not recommended)</a:t>
            </a:r>
          </a:p>
          <a:p>
            <a:pPr lvl="4"/>
            <a:r>
              <a:rPr lang="en-US" dirty="0"/>
              <a:t>Fourth level (not recommended)</a:t>
            </a:r>
          </a:p>
        </p:txBody>
      </p:sp>
      <p:sp>
        <p:nvSpPr>
          <p:cNvPr id="3" name="Slayt Numarası Yer Tutucusu 2">
            <a:extLst>
              <a:ext uri="{FF2B5EF4-FFF2-40B4-BE49-F238E27FC236}">
                <a16:creationId xmlns:a16="http://schemas.microsoft.com/office/drawing/2014/main" id="{B845AF13-031D-54CB-25B5-317D502D8D6D}"/>
              </a:ext>
            </a:extLst>
          </p:cNvPr>
          <p:cNvSpPr>
            <a:spLocks noGrp="1"/>
          </p:cNvSpPr>
          <p:nvPr>
            <p:ph type="sldNum" sz="quarter" idx="4"/>
          </p:nvPr>
        </p:nvSpPr>
        <p:spPr>
          <a:xfrm>
            <a:off x="9070868"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C30A47-FD24-44F9-89FE-0FEC71423D5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60" r:id="rId3"/>
    <p:sldLayoutId id="2147483650" r:id="rId4"/>
    <p:sldLayoutId id="2147483662" r:id="rId5"/>
    <p:sldLayoutId id="2147483661" r:id="rId6"/>
    <p:sldLayoutId id="2147483664" r:id="rId7"/>
    <p:sldLayoutId id="2147483663" r:id="rId8"/>
    <p:sldLayoutId id="2147483679" r:id="rId9"/>
    <p:sldLayoutId id="2147483686" r:id="rId10"/>
    <p:sldLayoutId id="2147483685" r:id="rId11"/>
    <p:sldLayoutId id="2147483684" r:id="rId12"/>
    <p:sldLayoutId id="2147483680" r:id="rId13"/>
    <p:sldLayoutId id="2147483681" r:id="rId14"/>
    <p:sldLayoutId id="2147483682" r:id="rId15"/>
    <p:sldLayoutId id="2147483677" r:id="rId16"/>
  </p:sldLayoutIdLst>
  <p:hf hdr="0"/>
  <p:txStyles>
    <p:title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p:titleStyle>
    <p:body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inkedin.com/in/baris-oguz-4478025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imageenvision.com/clipart/35834-clip-art-graphic-of-a-sky-blue-guy-character-trying-to-blow-a-golf-ball-into-a-hole-by-jester-arts" TargetMode="External"/><Relationship Id="rId2" Type="http://schemas.openxmlformats.org/officeDocument/2006/relationships/image" Target="../media/image27.gif"/><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0" Type="http://schemas.openxmlformats.org/officeDocument/2006/relationships/hyperlink" Target="http://imageenvision.com/clipart/35907-clip-art-graphic-of-a-sky-blue-guy-character-with-an-index-card-file-by-jester-arts" TargetMode="External"/><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hyperlink" Target="http://imageenvision.com/clipart/35904-clip-art-graphic-of-a-sky-blue-guy-character-dropping-papers-by-jester-arts" TargetMode="External"/><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envision.com/clipart/35775-clip-art-graphic-of-a-sky-blue-guy-character-holding-blueprints-by-jester-art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www.imageenvision.com/clipart/34413-clip-art-graphic-of-an-orange-guy-character-doing-jumping-jacks-resembling-the-vitruvian-man-by-leonardo-da-vinci-by-jester-art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2.wdp"/><Relationship Id="rId4" Type="http://schemas.openxmlformats.org/officeDocument/2006/relationships/diagramLayout" Target="../diagrams/layout1.xm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ageenvision.com/clipart/34269-clip-art-graphic-of-an-orange-guy-character-putting-a-post-and-blank-sign-into-the-ground-by-jester-arts"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imageenvision.com/clipart/34456-clip-art-graphic-of-an-orange-guy-character-holding-onto-his-hat-and-walking-his-strong-bulldog-by-jester-art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3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hyperlink" Target="http://www.imageenvision.com/clipart/35480-clip-art-graphic-of-an-orange-guy-character-wearing-a-tie-and-announcing-news-events-by-jester-art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2.jpeg"/></Relationships>
</file>

<file path=ppt/slides/_rels/slide3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ageenvision.com/clipart/34269-clip-art-graphic-of-an-orange-guy-character-putting-a-post-and-blank-sign-into-the-ground-by-jester-arts"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imageenvision.com/clipart/34272-clip-art-graphic-of-an-orange-guy-character-in-a-business-tie-holding-up-a-magnifying-glass-by-jester-arts"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07.png"/><Relationship Id="rId4" Type="http://schemas.openxmlformats.org/officeDocument/2006/relationships/image" Target="../media/image10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10.wmf"/><Relationship Id="rId5" Type="http://schemas.openxmlformats.org/officeDocument/2006/relationships/oleObject" Target="../embeddings/oleObject2.bin"/><Relationship Id="rId4" Type="http://schemas.openxmlformats.org/officeDocument/2006/relationships/image" Target="../media/image109.wmf"/><Relationship Id="rId9" Type="http://schemas.openxmlformats.org/officeDocument/2006/relationships/image" Target="../media/image112.jpe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8.xml"/><Relationship Id="rId4" Type="http://schemas.openxmlformats.org/officeDocument/2006/relationships/image" Target="../media/image121.jpe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49.svg"/></Relationships>
</file>

<file path=ppt/slides/_rels/slide55.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125.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127.jpeg"/><Relationship Id="rId4" Type="http://schemas.openxmlformats.org/officeDocument/2006/relationships/hyperlink" Target="http://www.imageenvision.com/clipart/34277-clip-art-graphic-of-an-orange-guy-character-in-a-robin-hood-costume-holding-a-scrolled-parchment-by-jester-art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imageenvision.com/clipart/34379-clip-art-graphic-of-an-orange-guy-character-kayaking-down-a-river-in-a-green-boat-by-jester-art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8.jpeg"/></Relationships>
</file>

<file path=ppt/slides/_rels/slide59.xml.rels><?xml version="1.0" encoding="UTF-8" standalone="yes"?>
<Relationships xmlns="http://schemas.openxmlformats.org/package/2006/relationships"><Relationship Id="rId3" Type="http://schemas.openxmlformats.org/officeDocument/2006/relationships/hyperlink" Target="http://www.imageenvision.com/clipart/34253-clip-art-graphic-of-an-orange-guy-character-wearing-a-business-tie-kicking-back-and-lying-down-resting-his-head-on-his-arm-by-jester-art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imageenvision.com/clipart/34251-clip-art-graphic-of-an-orange-guy-character-wearing-spectacles-and-a-business-tie-and-carrying-a-pen-and-clipboard-while-reviewing-workers-by-jester-art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30.png"/></Relationships>
</file>

<file path=ppt/slides/_rels/slide6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32.jpeg"/><Relationship Id="rId4" Type="http://schemas.openxmlformats.org/officeDocument/2006/relationships/hyperlink" Target="http://imageenvision.com/clipart/35875-clip-art-graphic-of-a-sky-blue-guy-character-tourist-by-jester-art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imageenvision.com/clipart/35883-clip-art-graphic-of-a-sky-blue-lady-character-cutting-a-coupon-by-jester-art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3.jpeg"/></Relationships>
</file>

<file path=ppt/slides/_rels/slide63.xml.rels><?xml version="1.0" encoding="UTF-8" standalone="yes"?>
<Relationships xmlns="http://schemas.openxmlformats.org/package/2006/relationships"><Relationship Id="rId3" Type="http://schemas.openxmlformats.org/officeDocument/2006/relationships/hyperlink" Target="http://imageenvision.com/clipart/35869-clip-art-graphic-of-a-sky-blue-guy-character-holding-scrolled-blueprints-by-jester-art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34.jpeg"/></Relationships>
</file>

<file path=ppt/slides/_rels/slide6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135.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hyperlink" Target="http://imageenvision.com/clipart/35818-clip-art-graphic-of-a-sky-blue-guy-character-in-four-poses-talking-on-a-headset-by-jester-art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6.jpeg"/></Relationships>
</file>

<file path=ppt/slides/_rels/slide6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imageenvision.com/clipart/35770-clip-art-graphic-of-a-sky-blue-guy-character-speaking-on-a-headset-with-waves-by-jester-art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38.jpeg"/></Relationships>
</file>

<file path=ppt/slides/_rels/slide68.xml.rels><?xml version="1.0" encoding="UTF-8" standalone="yes"?>
<Relationships xmlns="http://schemas.openxmlformats.org/package/2006/relationships"><Relationship Id="rId3" Type="http://schemas.openxmlformats.org/officeDocument/2006/relationships/hyperlink" Target="http://imageenvision.com/clipart/35772-clip-art-graphic-of-a-sky-blue-guy-character-jumping-in-a-pile-of-cash-by-jester-art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39.jpeg"/></Relationships>
</file>

<file path=ppt/slides/_rels/slide6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13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49.sv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3.svg"/><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142.png"/><Relationship Id="rId5" Type="http://schemas.openxmlformats.org/officeDocument/2006/relationships/image" Target="../media/image135.pn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8" Type="http://schemas.openxmlformats.org/officeDocument/2006/relationships/image" Target="../media/image144.svg"/><Relationship Id="rId13" Type="http://schemas.openxmlformats.org/officeDocument/2006/relationships/image" Target="../media/image149.png"/><Relationship Id="rId3" Type="http://schemas.openxmlformats.org/officeDocument/2006/relationships/diagramLayout" Target="../diagrams/layout6.xml"/><Relationship Id="rId7" Type="http://schemas.openxmlformats.org/officeDocument/2006/relationships/image" Target="../media/image143.png"/><Relationship Id="rId12" Type="http://schemas.openxmlformats.org/officeDocument/2006/relationships/image" Target="../media/image148.sv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147.png"/><Relationship Id="rId5" Type="http://schemas.openxmlformats.org/officeDocument/2006/relationships/diagramColors" Target="../diagrams/colors6.xml"/><Relationship Id="rId10" Type="http://schemas.openxmlformats.org/officeDocument/2006/relationships/image" Target="../media/image146.svg"/><Relationship Id="rId4" Type="http://schemas.openxmlformats.org/officeDocument/2006/relationships/diagramQuickStyle" Target="../diagrams/quickStyle6.xml"/><Relationship Id="rId9" Type="http://schemas.openxmlformats.org/officeDocument/2006/relationships/image" Target="../media/image145.png"/><Relationship Id="rId14" Type="http://schemas.openxmlformats.org/officeDocument/2006/relationships/image" Target="../media/image150.svg"/></Relationships>
</file>

<file path=ppt/slides/_rels/slide7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142.png"/><Relationship Id="rId5" Type="http://schemas.openxmlformats.org/officeDocument/2006/relationships/image" Target="../media/image135.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envision.com/clipart/34587-clip-art-graphic-of-blue-boy-and-girl-characters-by-jester-arts"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www.imageenvision.com/clipart/34228-clip-art-graphic-of-an-orange-circle-of-two-arrows-moving-in-a-clockwise-motion-by-jester-arts"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53.jpeg"/></Relationships>
</file>

<file path=ppt/slides/_rels/slide8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hyperlink" Target="http://www.imageenvision.com/clipart/34407-clip-art-graphic-of-an-orange-guy-character-kneeling-to-inspect-something-through-a-magnifying-glass-by-jester-arts" TargetMode="Externa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57.jpeg"/></Relationships>
</file>

<file path=ppt/slides/_rels/slide86.xml.rels><?xml version="1.0" encoding="UTF-8" standalone="yes"?>
<Relationships xmlns="http://schemas.openxmlformats.org/package/2006/relationships"><Relationship Id="rId3" Type="http://schemas.openxmlformats.org/officeDocument/2006/relationships/hyperlink" Target="http://www.imageenvision.com/clipart/34393-clip-art-graphic-of-an-orange-guy-character-drawing-a-circle-on-graph-paper-by-jester-art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58.jpeg"/></Relationships>
</file>

<file path=ppt/slides/_rels/slide87.xml.rels><?xml version="1.0" encoding="UTF-8" standalone="yes"?>
<Relationships xmlns="http://schemas.openxmlformats.org/package/2006/relationships"><Relationship Id="rId3" Type="http://schemas.openxmlformats.org/officeDocument/2006/relationships/image" Target="../media/image1470.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http://www.imageenvision.com/clipart/34385-clip-art-graphic-of-an-orange-guy-character-crouching-and-reading-a-tape-measure-by-jester-art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60.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envision.com/clipart/35828-clip-art-graphic-of-a-sky-blue-guy-character-leaning-against-a-wall-by-jester-arts"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8.xml"/><Relationship Id="rId5" Type="http://schemas.openxmlformats.org/officeDocument/2006/relationships/image" Target="../media/image135.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63.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64.emf"/></Relationships>
</file>

<file path=ppt/slides/_rels/slide9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4.xml"/><Relationship Id="rId5" Type="http://schemas.openxmlformats.org/officeDocument/2006/relationships/image" Target="../media/image166.svg"/><Relationship Id="rId4" Type="http://schemas.openxmlformats.org/officeDocument/2006/relationships/image" Target="../media/image165.png"/></Relationships>
</file>

<file path=ppt/slides/_rels/slide96.xml.rels><?xml version="1.0" encoding="UTF-8" standalone="yes"?>
<Relationships xmlns="http://schemas.openxmlformats.org/package/2006/relationships"><Relationship Id="rId8" Type="http://schemas.openxmlformats.org/officeDocument/2006/relationships/image" Target="../media/image170.svg"/><Relationship Id="rId3" Type="http://schemas.openxmlformats.org/officeDocument/2006/relationships/image" Target="../media/image168.png"/><Relationship Id="rId7" Type="http://schemas.openxmlformats.org/officeDocument/2006/relationships/image" Target="../media/image169.png"/><Relationship Id="rId2" Type="http://schemas.openxmlformats.org/officeDocument/2006/relationships/image" Target="../media/image167.jpg"/><Relationship Id="rId1" Type="http://schemas.openxmlformats.org/officeDocument/2006/relationships/slideLayout" Target="../slideLayouts/slideLayout15.xml"/><Relationship Id="rId6" Type="http://schemas.openxmlformats.org/officeDocument/2006/relationships/hyperlink" Target="mailto:baris@hisakalite.com" TargetMode="External"/><Relationship Id="rId5" Type="http://schemas.openxmlformats.org/officeDocument/2006/relationships/hyperlink" Target="https://www.linkedin.com/in/baris-oguz-4478025a/" TargetMode="External"/><Relationship Id="rId4" Type="http://schemas.openxmlformats.org/officeDocument/2006/relationships/hyperlink" Target="http://www.hisa.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2074459" y="1851614"/>
            <a:ext cx="9881753" cy="1932278"/>
          </a:xfrm>
        </p:spPr>
        <p:txBody>
          <a:bodyPr/>
          <a:lstStyle/>
          <a:p>
            <a:r>
              <a:rPr lang="en-US" dirty="0"/>
              <a:t>T</a:t>
            </a:r>
            <a:r>
              <a:rPr lang="tr-TR" dirty="0"/>
              <a:t>.T. Proses ve sürekli iyileştirmenin sağlanması</a:t>
            </a:r>
            <a:endParaRPr lang="en-US" dirty="0"/>
          </a:p>
        </p:txBody>
      </p:sp>
      <p:sp>
        <p:nvSpPr>
          <p:cNvPr id="17" name="Text Placeholder 16"/>
          <p:cNvSpPr>
            <a:spLocks noGrp="1"/>
          </p:cNvSpPr>
          <p:nvPr>
            <p:ph type="body" sz="quarter" idx="11"/>
          </p:nvPr>
        </p:nvSpPr>
        <p:spPr>
          <a:xfrm>
            <a:off x="1815151" y="3792770"/>
            <a:ext cx="9122138" cy="632263"/>
          </a:xfrm>
        </p:spPr>
        <p:txBody>
          <a:bodyPr/>
          <a:lstStyle/>
          <a:p>
            <a:pPr algn="r"/>
            <a:r>
              <a:rPr lang="tr-TR" dirty="0"/>
              <a:t>Sürekli İyileştirme &amp; DMAIC </a:t>
            </a:r>
            <a:r>
              <a:rPr lang="tr-TR" dirty="0" err="1"/>
              <a:t>metodologisi</a:t>
            </a:r>
            <a:r>
              <a:rPr lang="tr-TR" dirty="0"/>
              <a:t> / Barış OĞUZ-</a:t>
            </a:r>
            <a:r>
              <a:rPr lang="tr-TR" sz="2000" dirty="0"/>
              <a:t> IASSC SSMBB</a:t>
            </a:r>
          </a:p>
          <a:p>
            <a:pPr algn="r"/>
            <a:endParaRPr lang="en-US" dirty="0"/>
          </a:p>
        </p:txBody>
      </p:sp>
      <p:sp>
        <p:nvSpPr>
          <p:cNvPr id="18" name="Text Placeholder 17"/>
          <p:cNvSpPr>
            <a:spLocks noGrp="1"/>
          </p:cNvSpPr>
          <p:nvPr>
            <p:ph type="body" sz="quarter" idx="12"/>
          </p:nvPr>
        </p:nvSpPr>
        <p:spPr>
          <a:xfrm>
            <a:off x="2242348" y="5136039"/>
            <a:ext cx="6502157" cy="416472"/>
          </a:xfrm>
        </p:spPr>
        <p:txBody>
          <a:bodyPr/>
          <a:lstStyle/>
          <a:p>
            <a:r>
              <a:rPr lang="en-US" dirty="0">
                <a:hlinkClick r:id="rId2"/>
              </a:rPr>
              <a:t>https://www.linkedin.com/in/baris-oguz-4478025a/</a:t>
            </a:r>
            <a:r>
              <a:rPr lang="tr-TR" dirty="0"/>
              <a:t> </a:t>
            </a:r>
            <a:endParaRPr lang="en-US" dirty="0"/>
          </a:p>
        </p:txBody>
      </p:sp>
      <p:sp>
        <p:nvSpPr>
          <p:cNvPr id="7" name="Text Placeholder 2"/>
          <p:cNvSpPr>
            <a:spLocks noGrp="1"/>
          </p:cNvSpPr>
          <p:nvPr>
            <p:ph type="body" sz="quarter" idx="13"/>
          </p:nvPr>
        </p:nvSpPr>
        <p:spPr>
          <a:xfrm>
            <a:off x="10377577" y="304748"/>
            <a:ext cx="1578636" cy="542925"/>
          </a:xfrm>
        </p:spPr>
        <p:txBody>
          <a:bodyPr>
            <a:normAutofit fontScale="92500"/>
          </a:bodyPr>
          <a:lstStyle/>
          <a:p>
            <a:r>
              <a:rPr lang="tr-TR" dirty="0"/>
              <a:t>01</a:t>
            </a:r>
            <a:r>
              <a:rPr lang="en-US" dirty="0"/>
              <a:t>/</a:t>
            </a:r>
            <a:r>
              <a:rPr lang="tr-TR" dirty="0"/>
              <a:t>12</a:t>
            </a:r>
            <a:r>
              <a:rPr lang="en-US" dirty="0"/>
              <a:t>/</a:t>
            </a:r>
            <a:r>
              <a:rPr lang="tr-TR" dirty="0"/>
              <a:t>2025</a:t>
            </a:r>
            <a:endParaRPr lang="en-US" dirty="0"/>
          </a:p>
        </p:txBody>
      </p:sp>
      <p:pic>
        <p:nvPicPr>
          <p:cNvPr id="3" name="Resim 2">
            <a:extLst>
              <a:ext uri="{FF2B5EF4-FFF2-40B4-BE49-F238E27FC236}">
                <a16:creationId xmlns:a16="http://schemas.microsoft.com/office/drawing/2014/main" id="{D97DED3E-EF3B-77E1-0058-543764F7E0F4}"/>
              </a:ext>
            </a:extLst>
          </p:cNvPr>
          <p:cNvPicPr>
            <a:picLocks noChangeAspect="1"/>
          </p:cNvPicPr>
          <p:nvPr/>
        </p:nvPicPr>
        <p:blipFill>
          <a:blip r:embed="rId3"/>
          <a:stretch>
            <a:fillRect/>
          </a:stretch>
        </p:blipFill>
        <p:spPr>
          <a:xfrm>
            <a:off x="1433411" y="4853478"/>
            <a:ext cx="942919" cy="942919"/>
          </a:xfrm>
          <a:prstGeom prst="rect">
            <a:avLst/>
          </a:prstGeom>
        </p:spPr>
      </p:pic>
    </p:spTree>
    <p:extLst>
      <p:ext uri="{BB962C8B-B14F-4D97-AF65-F5344CB8AC3E}">
        <p14:creationId xmlns:p14="http://schemas.microsoft.com/office/powerpoint/2010/main" val="35716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k: Sağ 29">
            <a:extLst>
              <a:ext uri="{FF2B5EF4-FFF2-40B4-BE49-F238E27FC236}">
                <a16:creationId xmlns:a16="http://schemas.microsoft.com/office/drawing/2014/main" id="{67436EB1-3C83-9DAE-F87C-873E19AE7045}"/>
              </a:ext>
            </a:extLst>
          </p:cNvPr>
          <p:cNvSpPr/>
          <p:nvPr/>
        </p:nvSpPr>
        <p:spPr>
          <a:xfrm>
            <a:off x="4539575" y="1902236"/>
            <a:ext cx="186771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idx="4294967295"/>
          </p:nvPr>
        </p:nvSpPr>
        <p:spPr>
          <a:xfrm rot="19404182">
            <a:off x="28467" y="1554552"/>
            <a:ext cx="2093202" cy="439738"/>
          </a:xfrm>
          <a:prstGeom prst="roundRect">
            <a:avLst>
              <a:gd name="adj" fmla="val 24041"/>
            </a:avLst>
          </a:prstGeom>
        </p:spPr>
        <p:style>
          <a:lnRef idx="1">
            <a:schemeClr val="accent6"/>
          </a:lnRef>
          <a:fillRef idx="2">
            <a:schemeClr val="accent6"/>
          </a:fillRef>
          <a:effectRef idx="1">
            <a:schemeClr val="accent6"/>
          </a:effectRef>
          <a:fontRef idx="minor">
            <a:schemeClr val="dk1"/>
          </a:fontRef>
        </p:style>
        <p:txBody>
          <a:bodyPr/>
          <a:lstStyle/>
          <a:p>
            <a:pPr>
              <a:buSzPct val="80000"/>
            </a:pPr>
            <a:r>
              <a:rPr lang="en-AU" sz="1788" b="0" dirty="0">
                <a:ln w="0"/>
                <a:solidFill>
                  <a:schemeClr val="tx1"/>
                </a:solidFill>
                <a:effectLst>
                  <a:outerShdw blurRad="38100" dist="19050" dir="2700000" algn="tl" rotWithShape="0">
                    <a:schemeClr val="dk1">
                      <a:alpha val="40000"/>
                    </a:schemeClr>
                  </a:outerShdw>
                </a:effectLst>
              </a:rPr>
              <a:t>99% </a:t>
            </a:r>
            <a:r>
              <a:rPr lang="tr-TR" sz="1788" b="0" dirty="0">
                <a:ln w="0"/>
                <a:solidFill>
                  <a:schemeClr val="tx1"/>
                </a:solidFill>
                <a:effectLst>
                  <a:outerShdw blurRad="38100" dist="19050" dir="2700000" algn="tl" rotWithShape="0">
                    <a:schemeClr val="dk1">
                      <a:alpha val="40000"/>
                    </a:schemeClr>
                  </a:outerShdw>
                </a:effectLst>
              </a:rPr>
              <a:t> </a:t>
            </a:r>
            <a:r>
              <a:rPr lang="en-AU" sz="1788" b="0" dirty="0">
                <a:ln w="0"/>
                <a:solidFill>
                  <a:schemeClr val="tx1"/>
                </a:solidFill>
                <a:effectLst>
                  <a:outerShdw blurRad="38100" dist="19050" dir="2700000" algn="tl" rotWithShape="0">
                    <a:schemeClr val="dk1">
                      <a:alpha val="40000"/>
                    </a:schemeClr>
                  </a:outerShdw>
                </a:effectLst>
              </a:rPr>
              <a:t> (3.8 Sigma)</a:t>
            </a:r>
          </a:p>
        </p:txBody>
      </p:sp>
      <p:sp>
        <p:nvSpPr>
          <p:cNvPr id="17" name="Text Placeholder 16"/>
          <p:cNvSpPr>
            <a:spLocks noGrp="1"/>
          </p:cNvSpPr>
          <p:nvPr>
            <p:ph type="body" sz="quarter" idx="4294967295"/>
          </p:nvPr>
        </p:nvSpPr>
        <p:spPr>
          <a:xfrm rot="19369084">
            <a:off x="4764662" y="1537636"/>
            <a:ext cx="2584687" cy="465137"/>
          </a:xfrm>
          <a:prstGeom prst="roundRect">
            <a:avLst>
              <a:gd name="adj" fmla="val 40369"/>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35" tIns="45717" rIns="91435" bIns="45717" numCol="1" rtlCol="0" anchor="t" anchorCtr="0" compatLnSpc="1">
            <a:prstTxWarp prst="textNoShape">
              <a:avLst/>
            </a:prstTxWarp>
            <a:normAutofit lnSpcReduction="10000"/>
          </a:bodyPr>
          <a:lstStyle/>
          <a:p>
            <a:pPr algn="ctr">
              <a:buSzPct val="80000"/>
            </a:pPr>
            <a:r>
              <a:rPr lang="en-AU" sz="1788" dirty="0"/>
              <a:t>99.999</a:t>
            </a:r>
            <a:r>
              <a:rPr lang="tr-TR" sz="1788" dirty="0"/>
              <a:t> </a:t>
            </a:r>
            <a:r>
              <a:rPr lang="en-AU" sz="1788" dirty="0"/>
              <a:t>%  (6</a:t>
            </a:r>
            <a:r>
              <a:rPr lang="tr-TR" sz="1788" dirty="0"/>
              <a:t> </a:t>
            </a:r>
            <a:r>
              <a:rPr lang="en-AU" sz="1788" dirty="0"/>
              <a:t>Sigma)  </a:t>
            </a:r>
            <a:endParaRPr lang="tr-TR" sz="1788" dirty="0"/>
          </a:p>
        </p:txBody>
      </p:sp>
      <p:sp>
        <p:nvSpPr>
          <p:cNvPr id="5" name="Text Box 6"/>
          <p:cNvSpPr txBox="1">
            <a:spLocks noChangeArrowheads="1"/>
          </p:cNvSpPr>
          <p:nvPr/>
        </p:nvSpPr>
        <p:spPr bwMode="auto">
          <a:xfrm>
            <a:off x="5794276" y="633841"/>
            <a:ext cx="5505933" cy="340093"/>
          </a:xfrm>
          <a:prstGeom prst="rect">
            <a:avLst/>
          </a:prstGeom>
          <a:noFill/>
          <a:ln w="9525">
            <a:noFill/>
            <a:miter lim="800000"/>
            <a:headEnd/>
            <a:tailEnd/>
          </a:ln>
        </p:spPr>
        <p:txBody>
          <a:bodyPr wrap="square">
            <a:spAutoFit/>
          </a:bodyPr>
          <a:lstStyle/>
          <a:p>
            <a:pPr eaLnBrk="0" hangingPunct="0">
              <a:buNone/>
            </a:pPr>
            <a:r>
              <a:rPr lang="tr-TR" sz="1610" u="sng" dirty="0">
                <a:latin typeface="Tahoma" pitchFamily="34" charset="0"/>
                <a:ea typeface="Tahoma" pitchFamily="34" charset="0"/>
                <a:cs typeface="Tahoma" pitchFamily="34" charset="0"/>
              </a:rPr>
              <a:t>10.000.000 dan fazla nüfusa sahip bir büyük metropolde</a:t>
            </a:r>
            <a:r>
              <a:rPr lang="tr-TR" sz="1610" dirty="0">
                <a:latin typeface="Tahoma" pitchFamily="34" charset="0"/>
                <a:ea typeface="Tahoma" pitchFamily="34" charset="0"/>
                <a:cs typeface="Tahoma" pitchFamily="34" charset="0"/>
              </a:rPr>
              <a:t> :</a:t>
            </a:r>
          </a:p>
        </p:txBody>
      </p:sp>
      <p:sp>
        <p:nvSpPr>
          <p:cNvPr id="9" name="Başlık 3"/>
          <p:cNvSpPr>
            <a:spLocks noGrp="1"/>
          </p:cNvSpPr>
          <p:nvPr>
            <p:ph type="title"/>
          </p:nvPr>
        </p:nvSpPr>
        <p:spPr/>
        <p:txBody>
          <a:bodyPr/>
          <a:lstStyle/>
          <a:p>
            <a:r>
              <a:rPr lang="tr-TR" dirty="0"/>
              <a:t>Sigma seviyesi</a:t>
            </a:r>
          </a:p>
        </p:txBody>
      </p:sp>
      <p:sp>
        <p:nvSpPr>
          <p:cNvPr id="16" name="Content Placeholder 15"/>
          <p:cNvSpPr>
            <a:spLocks noGrp="1"/>
          </p:cNvSpPr>
          <p:nvPr>
            <p:ph idx="1"/>
          </p:nvPr>
        </p:nvSpPr>
        <p:spPr>
          <a:xfrm>
            <a:off x="1001634" y="1645653"/>
            <a:ext cx="5327650" cy="4889981"/>
          </a:xfrm>
          <a:solidFill>
            <a:srgbClr val="FFFFFF">
              <a:alpha val="10196"/>
            </a:srgbClr>
          </a:solidFill>
        </p:spPr>
        <p:txBody>
          <a:bodyPr>
            <a:normAutofit/>
          </a:bodyPr>
          <a:lstStyle/>
          <a:p>
            <a:pPr marL="457200" indent="-457200">
              <a:lnSpc>
                <a:spcPct val="200000"/>
              </a:lnSpc>
              <a:buFont typeface="Wingdings" panose="05000000000000000000" pitchFamily="2" charset="2"/>
              <a:buChar char="q"/>
            </a:pPr>
            <a:r>
              <a:rPr lang="tr-TR" sz="1800" b="0" dirty="0"/>
              <a:t>Ayda </a:t>
            </a:r>
            <a:r>
              <a:rPr lang="en-AU" sz="1800" b="0" dirty="0"/>
              <a:t>20,000 </a:t>
            </a:r>
            <a:r>
              <a:rPr lang="tr-TR" sz="1800" b="0" dirty="0"/>
              <a:t>kayıp posta</a:t>
            </a:r>
            <a:endParaRPr lang="en-AU" sz="1800" b="0" dirty="0"/>
          </a:p>
          <a:p>
            <a:pPr marL="457200" indent="-457200">
              <a:lnSpc>
                <a:spcPct val="200000"/>
              </a:lnSpc>
              <a:buFont typeface="Wingdings" panose="05000000000000000000" pitchFamily="2" charset="2"/>
              <a:buChar char="q"/>
            </a:pPr>
            <a:r>
              <a:rPr lang="tr-TR" sz="1800" b="0" dirty="0"/>
              <a:t>Musluklardan</a:t>
            </a:r>
            <a:r>
              <a:rPr lang="en-AU" sz="1800" b="0" dirty="0"/>
              <a:t> </a:t>
            </a:r>
            <a:r>
              <a:rPr lang="tr-TR" sz="1800" b="0" dirty="0"/>
              <a:t>günde 15 dakika sağlıksız    su akması</a:t>
            </a:r>
            <a:r>
              <a:rPr lang="en-AU" sz="1800" b="0" dirty="0"/>
              <a:t> </a:t>
            </a:r>
          </a:p>
          <a:p>
            <a:pPr marL="457200" indent="-457200">
              <a:lnSpc>
                <a:spcPct val="200000"/>
              </a:lnSpc>
              <a:buFont typeface="Wingdings" panose="05000000000000000000" pitchFamily="2" charset="2"/>
              <a:buChar char="q"/>
            </a:pPr>
            <a:r>
              <a:rPr lang="tr-TR" sz="1800" b="0" dirty="0"/>
              <a:t>Yılda</a:t>
            </a:r>
            <a:r>
              <a:rPr lang="en-AU" sz="1800" b="0" dirty="0"/>
              <a:t> 5,000 </a:t>
            </a:r>
            <a:r>
              <a:rPr lang="tr-TR" sz="1800" b="0" dirty="0"/>
              <a:t>hatalı ameliyat</a:t>
            </a:r>
            <a:endParaRPr lang="en-AU" sz="1800" b="0" dirty="0"/>
          </a:p>
          <a:p>
            <a:pPr marL="457200" indent="-457200">
              <a:lnSpc>
                <a:spcPct val="200000"/>
              </a:lnSpc>
              <a:buFont typeface="Wingdings" panose="05000000000000000000" pitchFamily="2" charset="2"/>
              <a:buChar char="q"/>
            </a:pPr>
            <a:r>
              <a:rPr lang="tr-TR" sz="1800" b="0" dirty="0"/>
              <a:t>Büyük bir hava alanında günde 2 uzun  veya kısa iniş</a:t>
            </a:r>
            <a:r>
              <a:rPr lang="en-AU" sz="1800" b="0" dirty="0"/>
              <a:t> </a:t>
            </a:r>
          </a:p>
          <a:p>
            <a:pPr marL="457200" indent="-457200">
              <a:lnSpc>
                <a:spcPct val="200000"/>
              </a:lnSpc>
              <a:buFont typeface="Wingdings" panose="05000000000000000000" pitchFamily="2" charset="2"/>
              <a:buChar char="q"/>
            </a:pPr>
            <a:r>
              <a:rPr lang="tr-TR" sz="1800" b="0" dirty="0"/>
              <a:t>Yılda </a:t>
            </a:r>
            <a:r>
              <a:rPr lang="en-AU" sz="1800" b="0" dirty="0"/>
              <a:t>200,000 </a:t>
            </a:r>
            <a:r>
              <a:rPr lang="tr-TR" sz="1800" b="0" dirty="0"/>
              <a:t>yanlış reçete</a:t>
            </a:r>
            <a:endParaRPr lang="en-AU" sz="1800" b="0" dirty="0"/>
          </a:p>
          <a:p>
            <a:pPr marL="457200" indent="-457200">
              <a:lnSpc>
                <a:spcPct val="200000"/>
              </a:lnSpc>
              <a:buFont typeface="Wingdings" panose="05000000000000000000" pitchFamily="2" charset="2"/>
              <a:buChar char="q"/>
            </a:pPr>
            <a:r>
              <a:rPr lang="tr-TR" sz="1800" b="0" dirty="0"/>
              <a:t>Ayda 7 saat elektrik kesintisi</a:t>
            </a:r>
            <a:r>
              <a:rPr lang="en-AU" sz="1800" b="0" dirty="0"/>
              <a:t> </a:t>
            </a:r>
          </a:p>
          <a:p>
            <a:pPr>
              <a:lnSpc>
                <a:spcPct val="200000"/>
              </a:lnSpc>
            </a:pPr>
            <a:endParaRPr lang="tr-TR" sz="1800" b="0" dirty="0"/>
          </a:p>
        </p:txBody>
      </p:sp>
      <p:sp>
        <p:nvSpPr>
          <p:cNvPr id="18" name="Content Placeholder 17"/>
          <p:cNvSpPr>
            <a:spLocks noGrp="1"/>
          </p:cNvSpPr>
          <p:nvPr>
            <p:ph idx="4294967295"/>
          </p:nvPr>
        </p:nvSpPr>
        <p:spPr>
          <a:xfrm>
            <a:off x="6329284" y="1645653"/>
            <a:ext cx="5327650" cy="4946248"/>
          </a:xfrm>
          <a:solidFill>
            <a:srgbClr val="FFFFFF">
              <a:alpha val="10196"/>
            </a:srgbClr>
          </a:solidFill>
        </p:spPr>
        <p:txBody>
          <a:bodyPr vert="horz" lIns="91440" tIns="45720" rIns="91440" bIns="45720" rtlCol="0">
            <a:normAutofit/>
          </a:bodyPr>
          <a:lstStyle/>
          <a:p>
            <a:pPr marL="457200" indent="-457200">
              <a:lnSpc>
                <a:spcPct val="200000"/>
              </a:lnSpc>
              <a:buFont typeface="Wingdings" panose="05000000000000000000" pitchFamily="2" charset="2"/>
              <a:buChar char="q"/>
            </a:pPr>
            <a:r>
              <a:rPr lang="tr-TR" sz="1800" b="0" dirty="0"/>
              <a:t>Ayda 7 kayıp posta</a:t>
            </a:r>
          </a:p>
          <a:p>
            <a:pPr marL="457200" indent="-457200">
              <a:lnSpc>
                <a:spcPct val="200000"/>
              </a:lnSpc>
              <a:buFont typeface="Wingdings" panose="05000000000000000000" pitchFamily="2" charset="2"/>
              <a:buChar char="q"/>
            </a:pPr>
            <a:r>
              <a:rPr lang="tr-TR" sz="1800" b="0" dirty="0"/>
              <a:t>Musluklardan 7 ayda 1 dakika sağlıksız su akması</a:t>
            </a:r>
          </a:p>
          <a:p>
            <a:pPr marL="457200" indent="-457200">
              <a:lnSpc>
                <a:spcPct val="200000"/>
              </a:lnSpc>
              <a:buFont typeface="Wingdings" panose="05000000000000000000" pitchFamily="2" charset="2"/>
              <a:buChar char="q"/>
            </a:pPr>
            <a:r>
              <a:rPr lang="tr-TR" sz="1800" b="0" dirty="0"/>
              <a:t>Yılda 1.7 hatalı ameliyat    </a:t>
            </a:r>
          </a:p>
          <a:p>
            <a:pPr marL="457200" indent="-457200">
              <a:lnSpc>
                <a:spcPct val="200000"/>
              </a:lnSpc>
              <a:buFont typeface="Wingdings" panose="05000000000000000000" pitchFamily="2" charset="2"/>
              <a:buChar char="q"/>
            </a:pPr>
            <a:r>
              <a:rPr lang="tr-TR" sz="1800" b="0" dirty="0"/>
              <a:t>Büyük bir hava alanında 5 yılda bir uzun veya kısa iniş</a:t>
            </a:r>
          </a:p>
          <a:p>
            <a:pPr marL="457200" indent="-457200">
              <a:lnSpc>
                <a:spcPct val="200000"/>
              </a:lnSpc>
              <a:buFont typeface="Wingdings" panose="05000000000000000000" pitchFamily="2" charset="2"/>
              <a:buChar char="q"/>
            </a:pPr>
            <a:r>
              <a:rPr lang="tr-TR" sz="1800" b="0" dirty="0"/>
              <a:t>Yılda 68 hatalı reçete </a:t>
            </a:r>
          </a:p>
          <a:p>
            <a:pPr marL="457200" indent="-457200">
              <a:lnSpc>
                <a:spcPct val="200000"/>
              </a:lnSpc>
              <a:buFont typeface="Wingdings" panose="05000000000000000000" pitchFamily="2" charset="2"/>
              <a:buChar char="q"/>
            </a:pPr>
            <a:r>
              <a:rPr lang="tr-TR" sz="1800" b="0" dirty="0"/>
              <a:t>34 yılda 1 saat elektrik kesintisi</a:t>
            </a:r>
          </a:p>
        </p:txBody>
      </p:sp>
      <p:sp>
        <p:nvSpPr>
          <p:cNvPr id="4" name="Slayt Numarası Yer Tutucusu 3">
            <a:extLst>
              <a:ext uri="{FF2B5EF4-FFF2-40B4-BE49-F238E27FC236}">
                <a16:creationId xmlns:a16="http://schemas.microsoft.com/office/drawing/2014/main" id="{028A7DAF-BF86-3A7A-D712-C9F103FF4A48}"/>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10</a:t>
            </a:fld>
            <a:endParaRPr lang="tr-TR"/>
          </a:p>
        </p:txBody>
      </p:sp>
      <p:sp>
        <p:nvSpPr>
          <p:cNvPr id="31" name="Ok: Sağ 30">
            <a:extLst>
              <a:ext uri="{FF2B5EF4-FFF2-40B4-BE49-F238E27FC236}">
                <a16:creationId xmlns:a16="http://schemas.microsoft.com/office/drawing/2014/main" id="{745D7D2A-EB90-6E94-1A00-206DC66B9E56}"/>
              </a:ext>
            </a:extLst>
          </p:cNvPr>
          <p:cNvSpPr/>
          <p:nvPr/>
        </p:nvSpPr>
        <p:spPr>
          <a:xfrm>
            <a:off x="4490940" y="3669426"/>
            <a:ext cx="186771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2" name="Ok: Sağ 31">
            <a:extLst>
              <a:ext uri="{FF2B5EF4-FFF2-40B4-BE49-F238E27FC236}">
                <a16:creationId xmlns:a16="http://schemas.microsoft.com/office/drawing/2014/main" id="{2E538618-402A-BF21-DA10-7AE38DE92C3C}"/>
              </a:ext>
            </a:extLst>
          </p:cNvPr>
          <p:cNvSpPr/>
          <p:nvPr/>
        </p:nvSpPr>
        <p:spPr>
          <a:xfrm>
            <a:off x="4487700" y="5456071"/>
            <a:ext cx="186771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3" name="Ok: Sağ 32">
            <a:extLst>
              <a:ext uri="{FF2B5EF4-FFF2-40B4-BE49-F238E27FC236}">
                <a16:creationId xmlns:a16="http://schemas.microsoft.com/office/drawing/2014/main" id="{A9D99985-0F14-F942-4426-71D710738E08}"/>
              </a:ext>
            </a:extLst>
          </p:cNvPr>
          <p:cNvSpPr/>
          <p:nvPr/>
        </p:nvSpPr>
        <p:spPr>
          <a:xfrm>
            <a:off x="4753430" y="6017030"/>
            <a:ext cx="144000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4" name="Ok: Sağ 33">
            <a:extLst>
              <a:ext uri="{FF2B5EF4-FFF2-40B4-BE49-F238E27FC236}">
                <a16:creationId xmlns:a16="http://schemas.microsoft.com/office/drawing/2014/main" id="{FA274C33-7CBC-4F20-4C6F-1E1BA8D9D5BA}"/>
              </a:ext>
            </a:extLst>
          </p:cNvPr>
          <p:cNvSpPr/>
          <p:nvPr/>
        </p:nvSpPr>
        <p:spPr>
          <a:xfrm>
            <a:off x="5838207" y="4260324"/>
            <a:ext cx="54000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5" name="Ok: Sağ 34">
            <a:extLst>
              <a:ext uri="{FF2B5EF4-FFF2-40B4-BE49-F238E27FC236}">
                <a16:creationId xmlns:a16="http://schemas.microsoft.com/office/drawing/2014/main" id="{94E1235C-92E7-0072-3B18-C41B21BEA5C4}"/>
              </a:ext>
            </a:extLst>
          </p:cNvPr>
          <p:cNvSpPr/>
          <p:nvPr/>
        </p:nvSpPr>
        <p:spPr>
          <a:xfrm>
            <a:off x="5867285" y="2507154"/>
            <a:ext cx="540000" cy="244335"/>
          </a:xfrm>
          <a:prstGeom prst="rightArrow">
            <a:avLst/>
          </a:prstGeom>
          <a:solidFill>
            <a:srgbClr val="F9B20D">
              <a:alpha val="30196"/>
            </a:srgb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Veri Yer Tutucusu 5">
            <a:extLst>
              <a:ext uri="{FF2B5EF4-FFF2-40B4-BE49-F238E27FC236}">
                <a16:creationId xmlns:a16="http://schemas.microsoft.com/office/drawing/2014/main" id="{29111C66-FE8F-0E70-31F7-75455E0C8253}"/>
              </a:ext>
            </a:extLst>
          </p:cNvPr>
          <p:cNvSpPr>
            <a:spLocks noGrp="1"/>
          </p:cNvSpPr>
          <p:nvPr>
            <p:ph type="dt" sz="half" idx="10"/>
          </p:nvPr>
        </p:nvSpPr>
        <p:spPr/>
        <p:txBody>
          <a:bodyPr/>
          <a:lstStyle/>
          <a:p>
            <a:fld id="{554FEEAC-AE37-4815-917D-5D36B56EB3B6}" type="datetime1">
              <a:rPr lang="tr-TR" smtClean="0"/>
              <a:t>4.11.2025</a:t>
            </a:fld>
            <a:endParaRPr lang="fr-FR" dirty="0"/>
          </a:p>
        </p:txBody>
      </p:sp>
    </p:spTree>
    <p:extLst>
      <p:ext uri="{BB962C8B-B14F-4D97-AF65-F5344CB8AC3E}">
        <p14:creationId xmlns:p14="http://schemas.microsoft.com/office/powerpoint/2010/main" val="37385043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5 Başlık"/>
          <p:cNvSpPr>
            <a:spLocks noGrp="1"/>
          </p:cNvSpPr>
          <p:nvPr>
            <p:ph type="title"/>
          </p:nvPr>
        </p:nvSpPr>
        <p:spPr/>
        <p:txBody>
          <a:bodyPr/>
          <a:lstStyle/>
          <a:p>
            <a:r>
              <a:rPr lang="tr-TR" dirty="0"/>
              <a:t>Sigma seviyesi</a:t>
            </a:r>
          </a:p>
        </p:txBody>
      </p:sp>
      <p:sp>
        <p:nvSpPr>
          <p:cNvPr id="4" name="Slayt Numarası Yer Tutucusu 3">
            <a:extLst>
              <a:ext uri="{FF2B5EF4-FFF2-40B4-BE49-F238E27FC236}">
                <a16:creationId xmlns:a16="http://schemas.microsoft.com/office/drawing/2014/main" id="{6BEECC8C-FC40-AE2C-26A9-DB7937691E9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11</a:t>
            </a:fld>
            <a:endParaRPr lang="tr-TR"/>
          </a:p>
        </p:txBody>
      </p:sp>
      <p:graphicFrame>
        <p:nvGraphicFramePr>
          <p:cNvPr id="46134" name="Group 54"/>
          <p:cNvGraphicFramePr>
            <a:graphicFrameLocks noGrp="1"/>
          </p:cNvGraphicFramePr>
          <p:nvPr>
            <p:extLst>
              <p:ext uri="{D42A27DB-BD31-4B8C-83A1-F6EECF244321}">
                <p14:modId xmlns:p14="http://schemas.microsoft.com/office/powerpoint/2010/main" val="2318085544"/>
              </p:ext>
            </p:extLst>
          </p:nvPr>
        </p:nvGraphicFramePr>
        <p:xfrm>
          <a:off x="1647216" y="1407189"/>
          <a:ext cx="9123578" cy="4932414"/>
        </p:xfrm>
        <a:graphic>
          <a:graphicData uri="http://schemas.openxmlformats.org/drawingml/2006/table">
            <a:tbl>
              <a:tblPr/>
              <a:tblGrid>
                <a:gridCol w="1496995">
                  <a:extLst>
                    <a:ext uri="{9D8B030D-6E8A-4147-A177-3AD203B41FA5}">
                      <a16:colId xmlns:a16="http://schemas.microsoft.com/office/drawing/2014/main" val="20000"/>
                    </a:ext>
                  </a:extLst>
                </a:gridCol>
                <a:gridCol w="2319668">
                  <a:extLst>
                    <a:ext uri="{9D8B030D-6E8A-4147-A177-3AD203B41FA5}">
                      <a16:colId xmlns:a16="http://schemas.microsoft.com/office/drawing/2014/main" val="20001"/>
                    </a:ext>
                  </a:extLst>
                </a:gridCol>
                <a:gridCol w="2665258">
                  <a:extLst>
                    <a:ext uri="{9D8B030D-6E8A-4147-A177-3AD203B41FA5}">
                      <a16:colId xmlns:a16="http://schemas.microsoft.com/office/drawing/2014/main" val="20002"/>
                    </a:ext>
                  </a:extLst>
                </a:gridCol>
                <a:gridCol w="2641657">
                  <a:extLst>
                    <a:ext uri="{9D8B030D-6E8A-4147-A177-3AD203B41FA5}">
                      <a16:colId xmlns:a16="http://schemas.microsoft.com/office/drawing/2014/main" val="20003"/>
                    </a:ext>
                  </a:extLst>
                </a:gridCol>
              </a:tblGrid>
              <a:tr h="8273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outerShdw blurRad="38100" dist="38100" dir="2700000" algn="tl">
                              <a:srgbClr val="000000"/>
                            </a:outerShdw>
                          </a:effectLst>
                          <a:latin typeface="+mn-lt"/>
                          <a:cs typeface="Arial" pitchFamily="34" charset="0"/>
                        </a:rPr>
                        <a:t>Sigma</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rgbClr val="FFFFFF"/>
                          </a:solidFill>
                          <a:effectLst>
                            <a:outerShdw blurRad="38100" dist="38100" dir="2700000" algn="tl">
                              <a:srgbClr val="000000"/>
                            </a:outerShdw>
                          </a:effectLst>
                          <a:latin typeface="+mn-lt"/>
                          <a:cs typeface="Arial" pitchFamily="34" charset="0"/>
                        </a:rPr>
                        <a:t>Milyonda hata</a:t>
                      </a:r>
                      <a:r>
                        <a:rPr kumimoji="0" lang="en-US" sz="2400" b="1" i="0" u="none" strike="noStrike" cap="none" normalizeH="0" baseline="0">
                          <a:ln>
                            <a:noFill/>
                          </a:ln>
                          <a:solidFill>
                            <a:srgbClr val="FFFFFF"/>
                          </a:solidFill>
                          <a:effectLst>
                            <a:outerShdw blurRad="38100" dist="38100" dir="2700000" algn="tl">
                              <a:srgbClr val="000000"/>
                            </a:outerShdw>
                          </a:effectLst>
                          <a:latin typeface="+mn-lt"/>
                          <a:cs typeface="Arial" pitchFamily="34" charset="0"/>
                        </a:rPr>
                        <a:t>(PPM)</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rgbClr val="FFFFFF"/>
                          </a:solidFill>
                          <a:effectLst>
                            <a:outerShdw blurRad="38100" dist="38100" dir="2700000" algn="tl">
                              <a:srgbClr val="000000"/>
                            </a:outerShdw>
                          </a:effectLst>
                          <a:latin typeface="+mn-lt"/>
                          <a:cs typeface="Arial" pitchFamily="34" charset="0"/>
                        </a:rPr>
                        <a:t>Kalite maliyeti</a:t>
                      </a:r>
                      <a:endParaRPr kumimoji="0" lang="en-US" sz="2400" b="1" i="0" u="none" strike="noStrike" cap="none" normalizeH="0" baseline="0">
                        <a:ln>
                          <a:noFill/>
                        </a:ln>
                        <a:solidFill>
                          <a:srgbClr val="FFFFFF"/>
                        </a:solidFill>
                        <a:effectLst>
                          <a:outerShdw blurRad="38100" dist="38100" dir="2700000" algn="tl">
                            <a:srgbClr val="000000"/>
                          </a:outerShdw>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a:ln>
                            <a:noFill/>
                          </a:ln>
                          <a:solidFill>
                            <a:srgbClr val="FFFFFF"/>
                          </a:solidFill>
                          <a:effectLst>
                            <a:outerShdw blurRad="38100" dist="38100" dir="2700000" algn="tl">
                              <a:srgbClr val="000000"/>
                            </a:outerShdw>
                          </a:effectLst>
                          <a:latin typeface="+mn-lt"/>
                          <a:cs typeface="Arial" pitchFamily="34" charset="0"/>
                        </a:rPr>
                        <a:t>%</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outerShdw blurRad="38100" dist="38100" dir="2700000" algn="tl">
                              <a:srgbClr val="000000"/>
                            </a:outerShdw>
                          </a:effectLst>
                          <a:latin typeface="+mn-lt"/>
                          <a:cs typeface="Arial" pitchFamily="34" charset="0"/>
                        </a:rPr>
                        <a:t>Rekabet seviyesi</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mn-lt"/>
                        <a:cs typeface="Arial" pitchFamily="34" charset="0"/>
                      </a:endParaRP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6</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3.4</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&lt;10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rowSpan="2">
                  <a:txBody>
                    <a:bodyPr/>
                    <a:lstStyle/>
                    <a:p>
                      <a:pPr marL="635000" marR="0" lvl="0" indent="0" algn="ctr"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Dünyada sektörde Rekabetçi</a:t>
                      </a:r>
                      <a:endParaRPr kumimoji="0" lang="en-US" sz="2400" b="0" i="0" u="none" strike="noStrike" cap="none" normalizeH="0" baseline="0">
                        <a:ln>
                          <a:noFill/>
                        </a:ln>
                        <a:solidFill>
                          <a:schemeClr val="tx1"/>
                        </a:solidFill>
                        <a:effectLst/>
                        <a:latin typeface="+mn-lt"/>
                        <a:cs typeface="Arial" pitchFamily="34" charset="0"/>
                      </a:endParaRP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extLst>
                  <a:ext uri="{0D108BD9-81ED-4DB2-BD59-A6C34878D82A}">
                    <a16:rowId xmlns:a16="http://schemas.microsoft.com/office/drawing/2014/main" val="10001"/>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5</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233</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10-15</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vMerge="1">
                  <a:txBody>
                    <a:bodyPr/>
                    <a:lstStyle/>
                    <a:p>
                      <a:endParaRPr lang="tr-TR"/>
                    </a:p>
                  </a:txBody>
                  <a:tcPr/>
                </a:tc>
                <a:extLst>
                  <a:ext uri="{0D108BD9-81ED-4DB2-BD59-A6C34878D82A}">
                    <a16:rowId xmlns:a16="http://schemas.microsoft.com/office/drawing/2014/main" val="10002"/>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4</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6,210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15-20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rowSpan="2">
                  <a:txBody>
                    <a:bodyPr/>
                    <a:lstStyle/>
                    <a:p>
                      <a:pPr marL="801688" marR="0" lvl="0" indent="0" algn="ctr"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Yerel sektörde Rekabetçi</a:t>
                      </a:r>
                      <a:endParaRPr kumimoji="0" lang="en-US" sz="2400" b="0" i="0" u="none" strike="noStrike" cap="none" normalizeH="0" baseline="0">
                        <a:ln>
                          <a:noFill/>
                        </a:ln>
                        <a:solidFill>
                          <a:schemeClr val="tx1"/>
                        </a:solidFill>
                        <a:effectLst/>
                        <a:latin typeface="+mn-lt"/>
                        <a:cs typeface="Arial" pitchFamily="34" charset="0"/>
                      </a:endParaRP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extLst>
                  <a:ext uri="{0D108BD9-81ED-4DB2-BD59-A6C34878D82A}">
                    <a16:rowId xmlns:a16="http://schemas.microsoft.com/office/drawing/2014/main" val="10003"/>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3</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66,807</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20-30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vMerge="1">
                  <a:txBody>
                    <a:bodyPr/>
                    <a:lstStyle/>
                    <a:p>
                      <a:endParaRPr lang="tr-TR"/>
                    </a:p>
                  </a:txBody>
                  <a:tcPr/>
                </a:tc>
                <a:extLst>
                  <a:ext uri="{0D108BD9-81ED-4DB2-BD59-A6C34878D82A}">
                    <a16:rowId xmlns:a16="http://schemas.microsoft.com/office/drawing/2014/main" val="10004"/>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2</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308,537</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30-40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rowSpan="2">
                  <a:txBody>
                    <a:bodyPr/>
                    <a:lstStyle/>
                    <a:p>
                      <a:pPr marL="635000" marR="0" lvl="0" indent="0" algn="ctr"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Rekabetçi Değil</a:t>
                      </a:r>
                      <a:endParaRPr kumimoji="0" lang="en-US" sz="2400" b="0" i="0" u="none" strike="noStrike" cap="none" normalizeH="0" baseline="0" dirty="0">
                        <a:ln>
                          <a:noFill/>
                        </a:ln>
                        <a:solidFill>
                          <a:schemeClr val="tx1"/>
                        </a:solidFill>
                        <a:effectLst/>
                        <a:latin typeface="+mn-lt"/>
                        <a:cs typeface="Arial" pitchFamily="34" charset="0"/>
                      </a:endParaRP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extLst>
                  <a:ext uri="{0D108BD9-81ED-4DB2-BD59-A6C34878D82A}">
                    <a16:rowId xmlns:a16="http://schemas.microsoft.com/office/drawing/2014/main" val="10005"/>
                  </a:ext>
                </a:extLst>
              </a:tr>
              <a:tr h="6841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a:ln>
                            <a:noFill/>
                          </a:ln>
                          <a:solidFill>
                            <a:schemeClr val="tx1"/>
                          </a:solidFill>
                          <a:effectLst/>
                          <a:latin typeface="+mn-lt"/>
                          <a:cs typeface="Arial" pitchFamily="34" charset="0"/>
                        </a:rPr>
                        <a:t>1</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690,000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mn-lt"/>
                          <a:cs typeface="Arial" pitchFamily="34" charset="0"/>
                        </a:rPr>
                        <a:t>&gt;40</a:t>
                      </a:r>
                    </a:p>
                  </a:txBody>
                  <a:tcPr marL="91435" marR="91435"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alpha val="18039"/>
                      </a:srgbClr>
                    </a:solidFill>
                  </a:tcPr>
                </a:tc>
                <a:tc vMerge="1">
                  <a:txBody>
                    <a:bodyPr/>
                    <a:lstStyle/>
                    <a:p>
                      <a:endParaRPr lang="tr-TR"/>
                    </a:p>
                  </a:txBody>
                  <a:tcPr/>
                </a:tc>
                <a:extLst>
                  <a:ext uri="{0D108BD9-81ED-4DB2-BD59-A6C34878D82A}">
                    <a16:rowId xmlns:a16="http://schemas.microsoft.com/office/drawing/2014/main" val="10006"/>
                  </a:ext>
                </a:extLst>
              </a:tr>
            </a:tbl>
          </a:graphicData>
        </a:graphic>
      </p:graphicFrame>
      <p:sp>
        <p:nvSpPr>
          <p:cNvPr id="34854" name="AutoShape 41"/>
          <p:cNvSpPr>
            <a:spLocks noChangeArrowheads="1"/>
          </p:cNvSpPr>
          <p:nvPr/>
        </p:nvSpPr>
        <p:spPr bwMode="auto">
          <a:xfrm>
            <a:off x="8245711" y="2454468"/>
            <a:ext cx="457176" cy="914353"/>
          </a:xfrm>
          <a:prstGeom prst="upDownArrow">
            <a:avLst>
              <a:gd name="adj1" fmla="val 50000"/>
              <a:gd name="adj2" fmla="val 40000"/>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tr-TR" sz="2800" b="1"/>
          </a:p>
        </p:txBody>
      </p:sp>
      <p:sp>
        <p:nvSpPr>
          <p:cNvPr id="34855" name="AutoShape 42"/>
          <p:cNvSpPr>
            <a:spLocks noChangeArrowheads="1"/>
          </p:cNvSpPr>
          <p:nvPr/>
        </p:nvSpPr>
        <p:spPr bwMode="auto">
          <a:xfrm>
            <a:off x="8245711" y="3797432"/>
            <a:ext cx="457176" cy="914354"/>
          </a:xfrm>
          <a:prstGeom prst="upDownArrow">
            <a:avLst>
              <a:gd name="adj1" fmla="val 50000"/>
              <a:gd name="adj2" fmla="val 40000"/>
            </a:avLst>
          </a:prstGeom>
          <a:solidFill>
            <a:srgbClr val="F4863C"/>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tr-TR" sz="2800" b="1"/>
          </a:p>
        </p:txBody>
      </p:sp>
      <p:sp>
        <p:nvSpPr>
          <p:cNvPr id="34856" name="AutoShape 43"/>
          <p:cNvSpPr>
            <a:spLocks noChangeArrowheads="1"/>
          </p:cNvSpPr>
          <p:nvPr/>
        </p:nvSpPr>
        <p:spPr bwMode="auto">
          <a:xfrm>
            <a:off x="8245711" y="5211832"/>
            <a:ext cx="457176" cy="914352"/>
          </a:xfrm>
          <a:prstGeom prst="upDownArrow">
            <a:avLst>
              <a:gd name="adj1" fmla="val 50000"/>
              <a:gd name="adj2" fmla="val 40000"/>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tr-TR" sz="2800" b="1"/>
          </a:p>
        </p:txBody>
      </p:sp>
      <p:sp>
        <p:nvSpPr>
          <p:cNvPr id="5" name="Veri Yer Tutucusu 4">
            <a:extLst>
              <a:ext uri="{FF2B5EF4-FFF2-40B4-BE49-F238E27FC236}">
                <a16:creationId xmlns:a16="http://schemas.microsoft.com/office/drawing/2014/main" id="{2CD19B53-985A-6794-2C54-C6A23AE364FF}"/>
              </a:ext>
            </a:extLst>
          </p:cNvPr>
          <p:cNvSpPr>
            <a:spLocks noGrp="1"/>
          </p:cNvSpPr>
          <p:nvPr>
            <p:ph type="dt" sz="half" idx="10"/>
          </p:nvPr>
        </p:nvSpPr>
        <p:spPr/>
        <p:txBody>
          <a:bodyPr/>
          <a:lstStyle/>
          <a:p>
            <a:fld id="{63750E41-C2C2-4119-A7A0-BBD0D505270B}" type="datetime1">
              <a:rPr lang="tr-TR" smtClean="0"/>
              <a:t>4.11.2025</a:t>
            </a:fld>
            <a:endParaRPr lang="fr-FR" dirty="0"/>
          </a:p>
        </p:txBody>
      </p:sp>
    </p:spTree>
    <p:extLst>
      <p:ext uri="{BB962C8B-B14F-4D97-AF65-F5344CB8AC3E}">
        <p14:creationId xmlns:p14="http://schemas.microsoft.com/office/powerpoint/2010/main" val="3381758744"/>
      </p:ext>
    </p:extLst>
  </p:cSld>
  <p:clrMapOvr>
    <a:masterClrMapping/>
  </p:clrMapOvr>
  <p:transition advTm="12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19198" y="916972"/>
            <a:ext cx="4464871" cy="52974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AutoShape 2"/>
          <p:cNvSpPr>
            <a:spLocks noChangeArrowheads="1"/>
          </p:cNvSpPr>
          <p:nvPr/>
        </p:nvSpPr>
        <p:spPr bwMode="auto">
          <a:xfrm>
            <a:off x="5957870" y="4658225"/>
            <a:ext cx="4995475" cy="1078455"/>
          </a:xfrm>
          <a:prstGeom prst="leftArrow">
            <a:avLst>
              <a:gd name="adj1" fmla="val 47028"/>
              <a:gd name="adj2" fmla="val 45061"/>
            </a:avLst>
          </a:prstGeom>
          <a:solidFill>
            <a:schemeClr val="accent1">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r>
              <a:rPr lang="tr-TR" sz="2800" b="1" dirty="0">
                <a:solidFill>
                  <a:schemeClr val="bg1"/>
                </a:solidFill>
              </a:rPr>
              <a:t>Bilgi, sağduyu, deneyim </a:t>
            </a:r>
          </a:p>
        </p:txBody>
      </p:sp>
      <p:sp>
        <p:nvSpPr>
          <p:cNvPr id="6" name="AutoShape 3"/>
          <p:cNvSpPr>
            <a:spLocks noChangeArrowheads="1"/>
          </p:cNvSpPr>
          <p:nvPr/>
        </p:nvSpPr>
        <p:spPr bwMode="auto">
          <a:xfrm>
            <a:off x="5712702" y="1499614"/>
            <a:ext cx="5461137" cy="1033627"/>
          </a:xfrm>
          <a:prstGeom prst="leftArrow">
            <a:avLst>
              <a:gd name="adj1" fmla="val 50000"/>
              <a:gd name="adj2" fmla="val 46992"/>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r>
              <a:rPr lang="tr-TR" sz="2800" b="1" dirty="0">
                <a:solidFill>
                  <a:schemeClr val="bg1"/>
                </a:solidFill>
              </a:rPr>
              <a:t>Üst Yönetimin karar ve yetkisi</a:t>
            </a:r>
          </a:p>
        </p:txBody>
      </p:sp>
      <p:sp>
        <p:nvSpPr>
          <p:cNvPr id="7" name="AutoShape 4"/>
          <p:cNvSpPr>
            <a:spLocks noChangeArrowheads="1"/>
          </p:cNvSpPr>
          <p:nvPr/>
        </p:nvSpPr>
        <p:spPr bwMode="auto">
          <a:xfrm>
            <a:off x="6541529" y="2998826"/>
            <a:ext cx="4995475" cy="1133719"/>
          </a:xfrm>
          <a:prstGeom prst="leftArrow">
            <a:avLst>
              <a:gd name="adj1" fmla="val 49963"/>
              <a:gd name="adj2" fmla="val 36295"/>
            </a:avLst>
          </a:prstGeom>
          <a:solidFill>
            <a:schemeClr val="accent4">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r>
              <a:rPr lang="tr-TR" sz="2800" b="1" dirty="0">
                <a:solidFill>
                  <a:schemeClr val="bg1"/>
                </a:solidFill>
              </a:rPr>
              <a:t>Altı Sigma metot ve araçları </a:t>
            </a:r>
          </a:p>
        </p:txBody>
      </p:sp>
      <p:sp>
        <p:nvSpPr>
          <p:cNvPr id="13" name="Başlık 12"/>
          <p:cNvSpPr>
            <a:spLocks noGrp="1"/>
          </p:cNvSpPr>
          <p:nvPr>
            <p:ph type="title"/>
          </p:nvPr>
        </p:nvSpPr>
        <p:spPr/>
        <p:txBody>
          <a:bodyPr/>
          <a:lstStyle/>
          <a:p>
            <a:r>
              <a:rPr lang="tr-TR" dirty="0"/>
              <a:t>Altı sigma Problem ve fırsat</a:t>
            </a:r>
          </a:p>
        </p:txBody>
      </p:sp>
      <p:sp>
        <p:nvSpPr>
          <p:cNvPr id="10" name="Slayt Numarası Yer Tutucusu 9">
            <a:extLst>
              <a:ext uri="{FF2B5EF4-FFF2-40B4-BE49-F238E27FC236}">
                <a16:creationId xmlns:a16="http://schemas.microsoft.com/office/drawing/2014/main" id="{135F5A9B-124B-CEBD-F5DD-7047D4E73530}"/>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12</a:t>
            </a:fld>
            <a:endParaRPr lang="tr-TR"/>
          </a:p>
        </p:txBody>
      </p:sp>
      <p:pic>
        <p:nvPicPr>
          <p:cNvPr id="9" name="Resim 8" descr="#35834 Clip Art Graphic Of A Sky Blue Guy Character Trying To Blow A Golf Ball Into A Hole">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091"/>
          <a:stretch/>
        </p:blipFill>
        <p:spPr bwMode="auto">
          <a:xfrm>
            <a:off x="1967271" y="4360285"/>
            <a:ext cx="1568777" cy="1589201"/>
          </a:xfrm>
          <a:prstGeom prst="rect">
            <a:avLst/>
          </a:prstGeom>
          <a:noFill/>
          <a:ln>
            <a:noFill/>
          </a:ln>
          <a:extLst>
            <a:ext uri="{53640926-AAD7-44D8-BBD7-CCE9431645EC}">
              <a14:shadowObscured xmlns:a14="http://schemas.microsoft.com/office/drawing/2010/main"/>
            </a:ext>
          </a:extLst>
        </p:spPr>
      </p:pic>
      <p:sp>
        <p:nvSpPr>
          <p:cNvPr id="8" name="Veri Yer Tutucusu 7">
            <a:extLst>
              <a:ext uri="{FF2B5EF4-FFF2-40B4-BE49-F238E27FC236}">
                <a16:creationId xmlns:a16="http://schemas.microsoft.com/office/drawing/2014/main" id="{0133DBE2-4897-9C0B-A3AB-2E8EAC14A812}"/>
              </a:ext>
            </a:extLst>
          </p:cNvPr>
          <p:cNvSpPr>
            <a:spLocks noGrp="1"/>
          </p:cNvSpPr>
          <p:nvPr>
            <p:ph type="dt" sz="half" idx="10"/>
          </p:nvPr>
        </p:nvSpPr>
        <p:spPr/>
        <p:txBody>
          <a:bodyPr/>
          <a:lstStyle/>
          <a:p>
            <a:fld id="{D93ACDA6-9489-426A-B373-0328EA278EA7}" type="datetime1">
              <a:rPr lang="tr-TR" smtClean="0"/>
              <a:t>4.11.2025</a:t>
            </a:fld>
            <a:endParaRPr lang="fr-FR" dirty="0"/>
          </a:p>
        </p:txBody>
      </p:sp>
    </p:spTree>
    <p:extLst>
      <p:ext uri="{BB962C8B-B14F-4D97-AF65-F5344CB8AC3E}">
        <p14:creationId xmlns:p14="http://schemas.microsoft.com/office/powerpoint/2010/main" val="159231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 64"/>
          <p:cNvGrpSpPr/>
          <p:nvPr/>
        </p:nvGrpSpPr>
        <p:grpSpPr>
          <a:xfrm>
            <a:off x="1121923" y="1047312"/>
            <a:ext cx="9928698" cy="4865166"/>
            <a:chOff x="1179016" y="1294209"/>
            <a:chExt cx="7100888" cy="5465577"/>
          </a:xfrm>
        </p:grpSpPr>
        <p:grpSp>
          <p:nvGrpSpPr>
            <p:cNvPr id="36" name="7 Grup"/>
            <p:cNvGrpSpPr/>
            <p:nvPr/>
          </p:nvGrpSpPr>
          <p:grpSpPr>
            <a:xfrm>
              <a:off x="1179016" y="3829020"/>
              <a:ext cx="5429250" cy="863452"/>
              <a:chOff x="1143000" y="3573611"/>
              <a:chExt cx="5429250" cy="863452"/>
            </a:xfrm>
          </p:grpSpPr>
          <p:sp>
            <p:nvSpPr>
              <p:cNvPr id="37" name="7 Metin kutusu"/>
              <p:cNvSpPr txBox="1">
                <a:spLocks noChangeArrowheads="1"/>
              </p:cNvSpPr>
              <p:nvPr/>
            </p:nvSpPr>
            <p:spPr bwMode="auto">
              <a:xfrm>
                <a:off x="1143000" y="3640138"/>
                <a:ext cx="5143500"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KIYASLAMA</a:t>
                </a:r>
              </a:p>
            </p:txBody>
          </p:sp>
          <p:sp>
            <p:nvSpPr>
              <p:cNvPr id="38" name="12 Metin kutusu"/>
              <p:cNvSpPr txBox="1">
                <a:spLocks noChangeArrowheads="1"/>
              </p:cNvSpPr>
              <p:nvPr/>
            </p:nvSpPr>
            <p:spPr bwMode="auto">
              <a:xfrm>
                <a:off x="2928939" y="3652838"/>
                <a:ext cx="3643311" cy="753107"/>
              </a:xfrm>
              <a:prstGeom prst="rect">
                <a:avLst/>
              </a:prstGeom>
              <a:noFill/>
              <a:ln w="9525">
                <a:noFill/>
                <a:miter lim="800000"/>
                <a:headEnd/>
                <a:tailEnd/>
              </a:ln>
            </p:spPr>
            <p:txBody>
              <a:bodyPr>
                <a:spAutoFit/>
              </a:bodyPr>
              <a:lstStyle/>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Chi</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Square</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a:solidFill>
                      <a:schemeClr val="accent3">
                        <a:lumMod val="50000"/>
                      </a:schemeClr>
                    </a:solidFill>
                    <a:latin typeface="+mj-lt"/>
                    <a:ea typeface="Segoe UI" panose="020B0502040204020203" pitchFamily="34" charset="0"/>
                    <a:cs typeface="Segoe UI" panose="020B0502040204020203" pitchFamily="34" charset="0"/>
                  </a:rPr>
                  <a:t>T-Test</a:t>
                </a:r>
              </a:p>
              <a:p>
                <a:pPr>
                  <a:buNone/>
                </a:pPr>
                <a:r>
                  <a:rPr lang="tr-TR" sz="1252" b="1" dirty="0">
                    <a:solidFill>
                      <a:schemeClr val="accent3">
                        <a:lumMod val="50000"/>
                      </a:schemeClr>
                    </a:solidFill>
                    <a:latin typeface="+mj-lt"/>
                    <a:ea typeface="Segoe UI" panose="020B0502040204020203" pitchFamily="34" charset="0"/>
                    <a:cs typeface="Segoe UI" panose="020B0502040204020203" pitchFamily="34" charset="0"/>
                  </a:rPr>
                  <a:t>ANOVA</a:t>
                </a:r>
              </a:p>
            </p:txBody>
          </p:sp>
          <p:pic>
            <p:nvPicPr>
              <p:cNvPr id="39" name="Picture 2"/>
              <p:cNvPicPr>
                <a:picLocks noChangeAspect="1" noChangeArrowheads="1"/>
              </p:cNvPicPr>
              <p:nvPr/>
            </p:nvPicPr>
            <p:blipFill>
              <a:blip r:embed="rId2" cstate="print"/>
              <a:srcRect/>
              <a:stretch>
                <a:fillRect/>
              </a:stretch>
            </p:blipFill>
            <p:spPr bwMode="auto">
              <a:xfrm>
                <a:off x="4860031" y="3573611"/>
                <a:ext cx="1367731" cy="863452"/>
              </a:xfrm>
              <a:prstGeom prst="rect">
                <a:avLst/>
              </a:prstGeom>
              <a:noFill/>
              <a:ln w="9525">
                <a:noFill/>
                <a:miter lim="800000"/>
                <a:headEnd/>
                <a:tailEnd/>
              </a:ln>
            </p:spPr>
          </p:pic>
        </p:grpSp>
        <p:grpSp>
          <p:nvGrpSpPr>
            <p:cNvPr id="40" name="11 Grup"/>
            <p:cNvGrpSpPr/>
            <p:nvPr/>
          </p:nvGrpSpPr>
          <p:grpSpPr>
            <a:xfrm>
              <a:off x="1194470" y="2420888"/>
              <a:ext cx="5429250" cy="795809"/>
              <a:chOff x="1143000" y="2057400"/>
              <a:chExt cx="5429250" cy="795809"/>
            </a:xfrm>
          </p:grpSpPr>
          <p:sp>
            <p:nvSpPr>
              <p:cNvPr id="41" name="5 Metin kutusu"/>
              <p:cNvSpPr txBox="1">
                <a:spLocks noChangeArrowheads="1"/>
              </p:cNvSpPr>
              <p:nvPr/>
            </p:nvSpPr>
            <p:spPr bwMode="auto">
              <a:xfrm>
                <a:off x="1143000" y="2057400"/>
                <a:ext cx="5143500"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İZLEME </a:t>
                </a:r>
              </a:p>
            </p:txBody>
          </p:sp>
          <p:sp>
            <p:nvSpPr>
              <p:cNvPr id="42" name="10 Metin kutusu"/>
              <p:cNvSpPr txBox="1">
                <a:spLocks noChangeArrowheads="1"/>
              </p:cNvSpPr>
              <p:nvPr/>
            </p:nvSpPr>
            <p:spPr bwMode="auto">
              <a:xfrm>
                <a:off x="2928939" y="2071688"/>
                <a:ext cx="3643311" cy="536647"/>
              </a:xfrm>
              <a:prstGeom prst="rect">
                <a:avLst/>
              </a:prstGeom>
              <a:noFill/>
              <a:ln w="9525">
                <a:noFill/>
                <a:miter lim="800000"/>
                <a:headEnd/>
                <a:tailEnd/>
              </a:ln>
            </p:spPr>
            <p:txBody>
              <a:bodyPr>
                <a:spAutoFit/>
              </a:bodyPr>
              <a:lstStyle/>
              <a:p>
                <a:pPr>
                  <a:buNone/>
                </a:pPr>
                <a:r>
                  <a:rPr lang="tr-TR" sz="1252" b="1" dirty="0">
                    <a:solidFill>
                      <a:schemeClr val="accent3">
                        <a:lumMod val="50000"/>
                      </a:schemeClr>
                    </a:solidFill>
                    <a:latin typeface="+mj-lt"/>
                    <a:ea typeface="Segoe UI" panose="020B0502040204020203" pitchFamily="34" charset="0"/>
                    <a:cs typeface="Segoe UI" panose="020B0502040204020203" pitchFamily="34" charset="0"/>
                  </a:rPr>
                  <a:t>Time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Series</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a:solidFill>
                      <a:schemeClr val="accent3">
                        <a:lumMod val="50000"/>
                      </a:schemeClr>
                    </a:solidFill>
                    <a:latin typeface="+mj-lt"/>
                    <a:ea typeface="Segoe UI" panose="020B0502040204020203" pitchFamily="34" charset="0"/>
                    <a:cs typeface="Segoe UI" panose="020B0502040204020203" pitchFamily="34" charset="0"/>
                  </a:rPr>
                  <a:t>Trend,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Forecast</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p:txBody>
          </p:sp>
          <p:pic>
            <p:nvPicPr>
              <p:cNvPr id="43" name="Picture 3"/>
              <p:cNvPicPr>
                <a:picLocks noChangeAspect="1" noChangeArrowheads="1"/>
              </p:cNvPicPr>
              <p:nvPr/>
            </p:nvPicPr>
            <p:blipFill>
              <a:blip r:embed="rId3" cstate="print"/>
              <a:srcRect/>
              <a:stretch>
                <a:fillRect/>
              </a:stretch>
            </p:blipFill>
            <p:spPr bwMode="auto">
              <a:xfrm>
                <a:off x="4716016" y="2060848"/>
                <a:ext cx="1121540" cy="792361"/>
              </a:xfrm>
              <a:prstGeom prst="rect">
                <a:avLst/>
              </a:prstGeom>
              <a:noFill/>
              <a:ln w="9525">
                <a:noFill/>
                <a:miter lim="800000"/>
                <a:headEnd/>
                <a:tailEnd/>
              </a:ln>
            </p:spPr>
          </p:pic>
        </p:grpSp>
        <p:grpSp>
          <p:nvGrpSpPr>
            <p:cNvPr id="44" name="15 Grup"/>
            <p:cNvGrpSpPr/>
            <p:nvPr/>
          </p:nvGrpSpPr>
          <p:grpSpPr>
            <a:xfrm>
              <a:off x="1179016" y="3971748"/>
              <a:ext cx="7100888" cy="1546857"/>
              <a:chOff x="1143000" y="3716338"/>
              <a:chExt cx="7100888" cy="1546857"/>
            </a:xfrm>
          </p:grpSpPr>
          <p:sp>
            <p:nvSpPr>
              <p:cNvPr id="45" name="8 Metin kutusu"/>
              <p:cNvSpPr txBox="1">
                <a:spLocks noChangeArrowheads="1"/>
              </p:cNvSpPr>
              <p:nvPr/>
            </p:nvSpPr>
            <p:spPr bwMode="auto">
              <a:xfrm>
                <a:off x="1143000" y="4497387"/>
                <a:ext cx="5143499"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İLİŞKİLENDİRME</a:t>
                </a:r>
              </a:p>
            </p:txBody>
          </p:sp>
          <p:sp>
            <p:nvSpPr>
              <p:cNvPr id="46" name="13 Metin kutusu"/>
              <p:cNvSpPr txBox="1">
                <a:spLocks noChangeArrowheads="1"/>
              </p:cNvSpPr>
              <p:nvPr/>
            </p:nvSpPr>
            <p:spPr bwMode="auto">
              <a:xfrm>
                <a:off x="2928937" y="4510088"/>
                <a:ext cx="3643311" cy="753107"/>
              </a:xfrm>
              <a:prstGeom prst="rect">
                <a:avLst/>
              </a:prstGeom>
              <a:noFill/>
              <a:ln w="9525">
                <a:noFill/>
                <a:miter lim="800000"/>
                <a:headEnd/>
                <a:tailEnd/>
              </a:ln>
            </p:spPr>
            <p:txBody>
              <a:bodyPr>
                <a:spAutoFit/>
              </a:bodyPr>
              <a:lstStyle/>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Simple</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&amp;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Multiple</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Regression</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a:latin typeface="+mj-lt"/>
                    <a:ea typeface="Segoe UI" panose="020B0502040204020203" pitchFamily="34" charset="0"/>
                    <a:cs typeface="Segoe UI" panose="020B0502040204020203" pitchFamily="34" charset="0"/>
                  </a:rPr>
                  <a:t>General </a:t>
                </a:r>
                <a:r>
                  <a:rPr lang="tr-TR" sz="1252" b="1" dirty="0" err="1">
                    <a:latin typeface="+mj-lt"/>
                    <a:ea typeface="Segoe UI" panose="020B0502040204020203" pitchFamily="34" charset="0"/>
                    <a:cs typeface="Segoe UI" panose="020B0502040204020203" pitchFamily="34" charset="0"/>
                  </a:rPr>
                  <a:t>Linear</a:t>
                </a:r>
                <a:r>
                  <a:rPr lang="tr-TR" sz="1252" b="1" dirty="0">
                    <a:latin typeface="+mj-lt"/>
                    <a:ea typeface="Segoe UI" panose="020B0502040204020203" pitchFamily="34" charset="0"/>
                    <a:cs typeface="Segoe UI" panose="020B0502040204020203" pitchFamily="34" charset="0"/>
                  </a:rPr>
                  <a:t> Model</a:t>
                </a:r>
              </a:p>
              <a:p>
                <a:pPr>
                  <a:buNone/>
                </a:pPr>
                <a:r>
                  <a:rPr lang="tr-TR" sz="1252" b="1" dirty="0">
                    <a:latin typeface="+mj-lt"/>
                    <a:ea typeface="Segoe UI" panose="020B0502040204020203" pitchFamily="34" charset="0"/>
                    <a:cs typeface="Segoe UI" panose="020B0502040204020203" pitchFamily="34" charset="0"/>
                  </a:rPr>
                  <a:t>VSM</a:t>
                </a:r>
              </a:p>
            </p:txBody>
          </p:sp>
          <p:pic>
            <p:nvPicPr>
              <p:cNvPr id="47" name="Picture 4"/>
              <p:cNvPicPr>
                <a:picLocks noChangeAspect="1" noChangeArrowheads="1"/>
              </p:cNvPicPr>
              <p:nvPr/>
            </p:nvPicPr>
            <p:blipFill>
              <a:blip r:embed="rId4" cstate="print"/>
              <a:srcRect/>
              <a:stretch>
                <a:fillRect/>
              </a:stretch>
            </p:blipFill>
            <p:spPr bwMode="auto">
              <a:xfrm>
                <a:off x="6523038" y="3716338"/>
                <a:ext cx="1720850" cy="1441450"/>
              </a:xfrm>
              <a:prstGeom prst="rect">
                <a:avLst/>
              </a:prstGeom>
              <a:noFill/>
              <a:ln w="9525">
                <a:noFill/>
                <a:miter lim="800000"/>
                <a:headEnd/>
                <a:tailEnd/>
              </a:ln>
            </p:spPr>
          </p:pic>
        </p:grpSp>
        <p:grpSp>
          <p:nvGrpSpPr>
            <p:cNvPr id="48" name="19 Grup"/>
            <p:cNvGrpSpPr/>
            <p:nvPr/>
          </p:nvGrpSpPr>
          <p:grpSpPr>
            <a:xfrm>
              <a:off x="1179016" y="2315986"/>
              <a:ext cx="7100888" cy="1484946"/>
              <a:chOff x="1143000" y="2060575"/>
              <a:chExt cx="7100888" cy="1484947"/>
            </a:xfrm>
          </p:grpSpPr>
          <p:sp>
            <p:nvSpPr>
              <p:cNvPr id="49" name="6 Metin kutusu"/>
              <p:cNvSpPr txBox="1">
                <a:spLocks noChangeArrowheads="1"/>
              </p:cNvSpPr>
              <p:nvPr/>
            </p:nvSpPr>
            <p:spPr bwMode="auto">
              <a:xfrm>
                <a:off x="1143000" y="2782888"/>
                <a:ext cx="5143499"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ÖLÇME </a:t>
                </a:r>
              </a:p>
            </p:txBody>
          </p:sp>
          <p:sp>
            <p:nvSpPr>
              <p:cNvPr id="50" name="11 Metin kutusu"/>
              <p:cNvSpPr txBox="1">
                <a:spLocks noChangeArrowheads="1"/>
              </p:cNvSpPr>
              <p:nvPr/>
            </p:nvSpPr>
            <p:spPr bwMode="auto">
              <a:xfrm>
                <a:off x="2928937" y="2792414"/>
                <a:ext cx="3643311" cy="753108"/>
              </a:xfrm>
              <a:prstGeom prst="rect">
                <a:avLst/>
              </a:prstGeom>
              <a:noFill/>
              <a:ln w="9525">
                <a:noFill/>
                <a:miter lim="800000"/>
                <a:headEnd/>
                <a:tailEnd/>
              </a:ln>
            </p:spPr>
            <p:txBody>
              <a:bodyPr>
                <a:spAutoFit/>
              </a:bodyPr>
              <a:lstStyle/>
              <a:p>
                <a:pPr>
                  <a:buNone/>
                </a:pPr>
                <a:r>
                  <a:rPr lang="tr-TR" sz="1252" b="1" dirty="0" err="1">
                    <a:latin typeface="+mj-lt"/>
                    <a:ea typeface="Segoe UI" panose="020B0502040204020203" pitchFamily="34" charset="0"/>
                    <a:cs typeface="Segoe UI" panose="020B0502040204020203" pitchFamily="34" charset="0"/>
                  </a:rPr>
                  <a:t>Gage</a:t>
                </a:r>
                <a:r>
                  <a:rPr lang="tr-TR" sz="1252" b="1" dirty="0">
                    <a:latin typeface="+mj-lt"/>
                    <a:ea typeface="Segoe UI" panose="020B0502040204020203" pitchFamily="34" charset="0"/>
                    <a:cs typeface="Segoe UI" panose="020B0502040204020203" pitchFamily="34" charset="0"/>
                  </a:rPr>
                  <a:t> R &amp; R (MSA)</a:t>
                </a:r>
              </a:p>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Capability</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Control</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vs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Technology</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Matrix</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p:txBody>
          </p:sp>
          <p:pic>
            <p:nvPicPr>
              <p:cNvPr id="51" name="Picture 7"/>
              <p:cNvPicPr>
                <a:picLocks noChangeAspect="1" noChangeArrowheads="1"/>
              </p:cNvPicPr>
              <p:nvPr/>
            </p:nvPicPr>
            <p:blipFill>
              <a:blip r:embed="rId5" cstate="print"/>
              <a:srcRect/>
              <a:stretch>
                <a:fillRect/>
              </a:stretch>
            </p:blipFill>
            <p:spPr bwMode="auto">
              <a:xfrm>
                <a:off x="6000750" y="2060575"/>
                <a:ext cx="2243138" cy="1377950"/>
              </a:xfrm>
              <a:prstGeom prst="rect">
                <a:avLst/>
              </a:prstGeom>
              <a:noFill/>
              <a:ln w="9525">
                <a:noFill/>
                <a:miter lim="800000"/>
                <a:headEnd/>
                <a:tailEnd/>
              </a:ln>
            </p:spPr>
          </p:pic>
        </p:grpSp>
        <p:grpSp>
          <p:nvGrpSpPr>
            <p:cNvPr id="52" name="23 Grup"/>
            <p:cNvGrpSpPr/>
            <p:nvPr/>
          </p:nvGrpSpPr>
          <p:grpSpPr>
            <a:xfrm>
              <a:off x="1179016" y="1294209"/>
              <a:ext cx="7100888" cy="1060054"/>
              <a:chOff x="1143000" y="966788"/>
              <a:chExt cx="7100888" cy="1060055"/>
            </a:xfrm>
          </p:grpSpPr>
          <p:sp>
            <p:nvSpPr>
              <p:cNvPr id="53" name="3 Metin kutusu"/>
              <p:cNvSpPr txBox="1">
                <a:spLocks noChangeArrowheads="1"/>
              </p:cNvSpPr>
              <p:nvPr/>
            </p:nvSpPr>
            <p:spPr bwMode="auto">
              <a:xfrm>
                <a:off x="1143000" y="1057275"/>
                <a:ext cx="5143499" cy="53664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GRUPLAMA</a:t>
                </a:r>
              </a:p>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AYRIŞTIRMA </a:t>
                </a:r>
                <a:r>
                  <a:rPr lang="tr-TR" sz="1252" b="1" dirty="0">
                    <a:solidFill>
                      <a:srgbClr val="666699"/>
                    </a:solidFill>
                    <a:latin typeface="+mj-lt"/>
                    <a:ea typeface="Segoe UI" panose="020B0502040204020203" pitchFamily="34" charset="0"/>
                    <a:cs typeface="Segoe UI" panose="020B0502040204020203" pitchFamily="34" charset="0"/>
                  </a:rPr>
                  <a:t> </a:t>
                </a:r>
              </a:p>
            </p:txBody>
          </p:sp>
          <p:sp>
            <p:nvSpPr>
              <p:cNvPr id="54" name="4 Metin kutusu"/>
              <p:cNvSpPr txBox="1">
                <a:spLocks noChangeArrowheads="1"/>
              </p:cNvSpPr>
              <p:nvPr/>
            </p:nvSpPr>
            <p:spPr bwMode="auto">
              <a:xfrm>
                <a:off x="2928937" y="1057275"/>
                <a:ext cx="3643311" cy="969568"/>
              </a:xfrm>
              <a:prstGeom prst="rect">
                <a:avLst/>
              </a:prstGeom>
              <a:noFill/>
              <a:ln w="9525">
                <a:noFill/>
                <a:miter lim="800000"/>
                <a:headEnd/>
                <a:tailEnd/>
              </a:ln>
            </p:spPr>
            <p:txBody>
              <a:bodyPr>
                <a:spAutoFit/>
              </a:bodyPr>
              <a:lstStyle/>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Dot</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Plot</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Histogram</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Pie</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Pareto</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Charts</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Box</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Plot</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Contour</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Scatter</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Plots</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p:txBody>
          </p:sp>
          <p:pic>
            <p:nvPicPr>
              <p:cNvPr id="55" name="Picture 8"/>
              <p:cNvPicPr>
                <a:picLocks noChangeAspect="1" noChangeArrowheads="1"/>
              </p:cNvPicPr>
              <p:nvPr/>
            </p:nvPicPr>
            <p:blipFill>
              <a:blip r:embed="rId6" cstate="print"/>
              <a:srcRect/>
              <a:stretch>
                <a:fillRect/>
              </a:stretch>
            </p:blipFill>
            <p:spPr bwMode="auto">
              <a:xfrm>
                <a:off x="5292079" y="1111250"/>
                <a:ext cx="1113483" cy="804863"/>
              </a:xfrm>
              <a:prstGeom prst="rect">
                <a:avLst/>
              </a:prstGeom>
              <a:noFill/>
              <a:ln w="9525">
                <a:noFill/>
                <a:miter lim="800000"/>
                <a:headEnd/>
                <a:tailEnd/>
              </a:ln>
            </p:spPr>
          </p:pic>
          <p:pic>
            <p:nvPicPr>
              <p:cNvPr id="56" name="Picture 10"/>
              <p:cNvPicPr>
                <a:picLocks noChangeAspect="1" noChangeArrowheads="1"/>
              </p:cNvPicPr>
              <p:nvPr/>
            </p:nvPicPr>
            <p:blipFill>
              <a:blip r:embed="rId7" cstate="print"/>
              <a:srcRect/>
              <a:stretch>
                <a:fillRect/>
              </a:stretch>
            </p:blipFill>
            <p:spPr bwMode="auto">
              <a:xfrm>
                <a:off x="6588125" y="966788"/>
                <a:ext cx="1655763" cy="949325"/>
              </a:xfrm>
              <a:prstGeom prst="rect">
                <a:avLst/>
              </a:prstGeom>
              <a:noFill/>
              <a:ln w="9525">
                <a:noFill/>
                <a:miter lim="800000"/>
                <a:headEnd/>
                <a:tailEnd/>
              </a:ln>
            </p:spPr>
          </p:pic>
        </p:grpSp>
        <p:grpSp>
          <p:nvGrpSpPr>
            <p:cNvPr id="57" name="28 Grup"/>
            <p:cNvGrpSpPr/>
            <p:nvPr/>
          </p:nvGrpSpPr>
          <p:grpSpPr>
            <a:xfrm>
              <a:off x="1179016" y="5053810"/>
              <a:ext cx="5429250" cy="1156340"/>
              <a:chOff x="1143000" y="4798400"/>
              <a:chExt cx="5429250" cy="1156342"/>
            </a:xfrm>
          </p:grpSpPr>
          <p:sp>
            <p:nvSpPr>
              <p:cNvPr id="58" name="14 Metin kutusu"/>
              <p:cNvSpPr txBox="1">
                <a:spLocks noChangeArrowheads="1"/>
              </p:cNvSpPr>
              <p:nvPr/>
            </p:nvSpPr>
            <p:spPr bwMode="auto">
              <a:xfrm>
                <a:off x="1143000" y="5140325"/>
                <a:ext cx="5143500"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DENEME</a:t>
                </a:r>
              </a:p>
            </p:txBody>
          </p:sp>
          <p:sp>
            <p:nvSpPr>
              <p:cNvPr id="59" name="15 Metin kutusu"/>
              <p:cNvSpPr txBox="1">
                <a:spLocks noChangeArrowheads="1"/>
              </p:cNvSpPr>
              <p:nvPr/>
            </p:nvSpPr>
            <p:spPr bwMode="auto">
              <a:xfrm>
                <a:off x="2928939" y="5201633"/>
                <a:ext cx="3643311" cy="753109"/>
              </a:xfrm>
              <a:prstGeom prst="rect">
                <a:avLst/>
              </a:prstGeom>
              <a:noFill/>
              <a:ln w="9525">
                <a:noFill/>
                <a:miter lim="800000"/>
                <a:headEnd/>
                <a:tailEnd/>
              </a:ln>
            </p:spPr>
            <p:txBody>
              <a:bodyPr>
                <a:spAutoFit/>
              </a:bodyPr>
              <a:lstStyle/>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Factorial</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Design</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err="1">
                    <a:latin typeface="+mj-lt"/>
                    <a:ea typeface="Segoe UI" panose="020B0502040204020203" pitchFamily="34" charset="0"/>
                    <a:cs typeface="Segoe UI" panose="020B0502040204020203" pitchFamily="34" charset="0"/>
                  </a:rPr>
                  <a:t>Response</a:t>
                </a:r>
                <a:r>
                  <a:rPr lang="tr-TR" sz="1252" b="1" dirty="0">
                    <a:latin typeface="+mj-lt"/>
                    <a:ea typeface="Segoe UI" panose="020B0502040204020203" pitchFamily="34" charset="0"/>
                    <a:cs typeface="Segoe UI" panose="020B0502040204020203" pitchFamily="34" charset="0"/>
                  </a:rPr>
                  <a:t> </a:t>
                </a:r>
                <a:r>
                  <a:rPr lang="tr-TR" sz="1252" b="1" dirty="0" err="1">
                    <a:latin typeface="+mj-lt"/>
                    <a:ea typeface="Segoe UI" panose="020B0502040204020203" pitchFamily="34" charset="0"/>
                    <a:cs typeface="Segoe UI" panose="020B0502040204020203" pitchFamily="34" charset="0"/>
                  </a:rPr>
                  <a:t>Surface</a:t>
                </a:r>
                <a:r>
                  <a:rPr lang="tr-TR" sz="1252" b="1" dirty="0">
                    <a:latin typeface="+mj-lt"/>
                    <a:ea typeface="Segoe UI" panose="020B0502040204020203" pitchFamily="34" charset="0"/>
                    <a:cs typeface="Segoe UI" panose="020B0502040204020203" pitchFamily="34" charset="0"/>
                  </a:rPr>
                  <a:t> Analysis</a:t>
                </a:r>
              </a:p>
              <a:p>
                <a:pPr>
                  <a:buNone/>
                </a:pPr>
                <a:r>
                  <a:rPr lang="tr-TR" sz="1252" b="1" dirty="0" err="1">
                    <a:latin typeface="+mj-lt"/>
                    <a:ea typeface="Segoe UI" panose="020B0502040204020203" pitchFamily="34" charset="0"/>
                    <a:cs typeface="Segoe UI" panose="020B0502040204020203" pitchFamily="34" charset="0"/>
                  </a:rPr>
                  <a:t>Taguchi</a:t>
                </a:r>
                <a:endParaRPr lang="tr-TR" sz="1252" b="1" dirty="0">
                  <a:latin typeface="+mj-lt"/>
                  <a:ea typeface="Segoe UI" panose="020B0502040204020203" pitchFamily="34" charset="0"/>
                  <a:cs typeface="Segoe UI" panose="020B0502040204020203" pitchFamily="34" charset="0"/>
                </a:endParaRPr>
              </a:p>
            </p:txBody>
          </p:sp>
          <p:pic>
            <p:nvPicPr>
              <p:cNvPr id="60" name="Picture 5"/>
              <p:cNvPicPr>
                <a:picLocks noChangeAspect="1" noChangeArrowheads="1"/>
              </p:cNvPicPr>
              <p:nvPr/>
            </p:nvPicPr>
            <p:blipFill>
              <a:blip r:embed="rId8" cstate="print"/>
              <a:srcRect/>
              <a:stretch>
                <a:fillRect/>
              </a:stretch>
            </p:blipFill>
            <p:spPr bwMode="auto">
              <a:xfrm>
                <a:off x="5291609" y="4798400"/>
                <a:ext cx="1008063" cy="679449"/>
              </a:xfrm>
              <a:prstGeom prst="rect">
                <a:avLst/>
              </a:prstGeom>
              <a:noFill/>
              <a:ln w="9525">
                <a:noFill/>
                <a:miter lim="800000"/>
                <a:headEnd/>
                <a:tailEnd/>
              </a:ln>
            </p:spPr>
          </p:pic>
        </p:grpSp>
        <p:grpSp>
          <p:nvGrpSpPr>
            <p:cNvPr id="61" name="32 Grup"/>
            <p:cNvGrpSpPr/>
            <p:nvPr/>
          </p:nvGrpSpPr>
          <p:grpSpPr>
            <a:xfrm>
              <a:off x="1179016" y="5576706"/>
              <a:ext cx="7100888" cy="1183080"/>
              <a:chOff x="1143000" y="5321300"/>
              <a:chExt cx="7100888" cy="1183080"/>
            </a:xfrm>
          </p:grpSpPr>
          <p:sp>
            <p:nvSpPr>
              <p:cNvPr id="62" name="9 Metin kutusu"/>
              <p:cNvSpPr txBox="1">
                <a:spLocks noChangeArrowheads="1"/>
              </p:cNvSpPr>
              <p:nvPr/>
            </p:nvSpPr>
            <p:spPr bwMode="auto">
              <a:xfrm>
                <a:off x="1143000" y="5756590"/>
                <a:ext cx="5143499" cy="320188"/>
              </a:xfrm>
              <a:prstGeom prst="rect">
                <a:avLst/>
              </a:prstGeom>
              <a:noFill/>
              <a:ln w="9525">
                <a:noFill/>
                <a:miter lim="800000"/>
                <a:headEnd/>
                <a:tailEnd/>
              </a:ln>
            </p:spPr>
            <p:txBody>
              <a:bodyPr>
                <a:spAutoFit/>
              </a:bodyPr>
              <a:lstStyle/>
              <a:p>
                <a:pPr>
                  <a:buNone/>
                  <a:defRPr/>
                </a:pPr>
                <a:r>
                  <a:rPr lang="tr-TR" sz="1252" b="1" dirty="0">
                    <a:solidFill>
                      <a:prstClr val="black">
                        <a:lumMod val="65000"/>
                      </a:prstClr>
                    </a:solidFill>
                    <a:latin typeface="+mj-lt"/>
                    <a:ea typeface="Segoe UI" panose="020B0502040204020203" pitchFamily="34" charset="0"/>
                    <a:cs typeface="Segoe UI" panose="020B0502040204020203" pitchFamily="34" charset="0"/>
                  </a:rPr>
                  <a:t>KONTROL </a:t>
                </a:r>
              </a:p>
            </p:txBody>
          </p:sp>
          <p:sp>
            <p:nvSpPr>
              <p:cNvPr id="63" name="16 Metin kutusu"/>
              <p:cNvSpPr txBox="1">
                <a:spLocks noChangeArrowheads="1"/>
              </p:cNvSpPr>
              <p:nvPr/>
            </p:nvSpPr>
            <p:spPr bwMode="auto">
              <a:xfrm>
                <a:off x="2928937" y="5967733"/>
                <a:ext cx="3643311" cy="536647"/>
              </a:xfrm>
              <a:prstGeom prst="rect">
                <a:avLst/>
              </a:prstGeom>
              <a:noFill/>
              <a:ln w="9525">
                <a:noFill/>
                <a:miter lim="800000"/>
                <a:headEnd/>
                <a:tailEnd/>
              </a:ln>
            </p:spPr>
            <p:txBody>
              <a:bodyPr>
                <a:spAutoFit/>
              </a:bodyPr>
              <a:lstStyle/>
              <a:p>
                <a:pPr>
                  <a:buNone/>
                </a:pP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Shewhart</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Process</a:t>
                </a:r>
                <a:r>
                  <a:rPr lang="tr-TR" sz="1252" b="1" dirty="0">
                    <a:solidFill>
                      <a:schemeClr val="accent3">
                        <a:lumMod val="50000"/>
                      </a:schemeClr>
                    </a:solidFill>
                    <a:latin typeface="+mj-lt"/>
                    <a:ea typeface="Segoe UI" panose="020B0502040204020203" pitchFamily="34" charset="0"/>
                    <a:cs typeface="Segoe UI" panose="020B0502040204020203" pitchFamily="34" charset="0"/>
                  </a:rPr>
                  <a:t> Control </a:t>
                </a:r>
                <a:r>
                  <a:rPr lang="tr-TR" sz="1252" b="1" dirty="0" err="1">
                    <a:solidFill>
                      <a:schemeClr val="accent3">
                        <a:lumMod val="50000"/>
                      </a:schemeClr>
                    </a:solidFill>
                    <a:latin typeface="+mj-lt"/>
                    <a:ea typeface="Segoe UI" panose="020B0502040204020203" pitchFamily="34" charset="0"/>
                    <a:cs typeface="Segoe UI" panose="020B0502040204020203" pitchFamily="34" charset="0"/>
                  </a:rPr>
                  <a:t>Charts</a:t>
                </a:r>
                <a:endParaRPr lang="tr-TR" sz="1252" b="1" dirty="0">
                  <a:solidFill>
                    <a:schemeClr val="accent3">
                      <a:lumMod val="50000"/>
                    </a:schemeClr>
                  </a:solidFill>
                  <a:latin typeface="+mj-lt"/>
                  <a:ea typeface="Segoe UI" panose="020B0502040204020203" pitchFamily="34" charset="0"/>
                  <a:cs typeface="Segoe UI" panose="020B0502040204020203" pitchFamily="34" charset="0"/>
                </a:endParaRPr>
              </a:p>
              <a:p>
                <a:pPr>
                  <a:buNone/>
                </a:pPr>
                <a:r>
                  <a:rPr lang="tr-TR" sz="1252" b="1" dirty="0">
                    <a:latin typeface="+mj-lt"/>
                    <a:ea typeface="Segoe UI" panose="020B0502040204020203" pitchFamily="34" charset="0"/>
                    <a:cs typeface="Segoe UI" panose="020B0502040204020203" pitchFamily="34" charset="0"/>
                  </a:rPr>
                  <a:t>FMEA</a:t>
                </a:r>
              </a:p>
            </p:txBody>
          </p:sp>
          <p:pic>
            <p:nvPicPr>
              <p:cNvPr id="64" name="Picture 6"/>
              <p:cNvPicPr>
                <a:picLocks noChangeAspect="1" noChangeArrowheads="1"/>
              </p:cNvPicPr>
              <p:nvPr/>
            </p:nvPicPr>
            <p:blipFill>
              <a:blip r:embed="rId9" cstate="print"/>
              <a:srcRect/>
              <a:stretch>
                <a:fillRect/>
              </a:stretch>
            </p:blipFill>
            <p:spPr bwMode="auto">
              <a:xfrm>
                <a:off x="6084888" y="5321300"/>
                <a:ext cx="2159000" cy="771525"/>
              </a:xfrm>
              <a:prstGeom prst="rect">
                <a:avLst/>
              </a:prstGeom>
              <a:noFill/>
              <a:ln w="9525">
                <a:noFill/>
                <a:miter lim="800000"/>
                <a:headEnd/>
                <a:tailEnd/>
              </a:ln>
            </p:spPr>
          </p:pic>
        </p:grpSp>
      </p:grpSp>
      <p:sp>
        <p:nvSpPr>
          <p:cNvPr id="7" name="Başlık 6"/>
          <p:cNvSpPr>
            <a:spLocks noGrp="1"/>
          </p:cNvSpPr>
          <p:nvPr>
            <p:ph type="title"/>
          </p:nvPr>
        </p:nvSpPr>
        <p:spPr/>
        <p:txBody>
          <a:bodyPr/>
          <a:lstStyle/>
          <a:p>
            <a:r>
              <a:rPr lang="tr-TR" dirty="0"/>
              <a:t>Altı sigma Araçlar </a:t>
            </a:r>
          </a:p>
        </p:txBody>
      </p:sp>
      <p:sp>
        <p:nvSpPr>
          <p:cNvPr id="5" name="Slayt Numarası Yer Tutucusu 4">
            <a:extLst>
              <a:ext uri="{FF2B5EF4-FFF2-40B4-BE49-F238E27FC236}">
                <a16:creationId xmlns:a16="http://schemas.microsoft.com/office/drawing/2014/main" id="{51439FBD-741E-369A-BD19-6FB0D9CD7554}"/>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13</a:t>
            </a:fld>
            <a:endParaRPr lang="tr-TR"/>
          </a:p>
        </p:txBody>
      </p:sp>
      <p:pic>
        <p:nvPicPr>
          <p:cNvPr id="35" name="Resim 34" descr="#35907 Clip Art Graphic Of A Sky Blue Guy Character With An Index Card File">
            <a:hlinkClick r:id="rId10"/>
          </p:cNvPr>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13945"/>
          <a:stretch/>
        </p:blipFill>
        <p:spPr bwMode="auto">
          <a:xfrm>
            <a:off x="6990218" y="5109185"/>
            <a:ext cx="1461990" cy="1474096"/>
          </a:xfrm>
          <a:prstGeom prst="rect">
            <a:avLst/>
          </a:prstGeom>
          <a:noFill/>
          <a:ln>
            <a:noFill/>
          </a:ln>
          <a:extLst>
            <a:ext uri="{53640926-AAD7-44D8-BBD7-CCE9431645EC}">
              <a14:shadowObscured xmlns:a14="http://schemas.microsoft.com/office/drawing/2010/main"/>
            </a:ext>
          </a:extLst>
        </p:spPr>
      </p:pic>
      <p:sp>
        <p:nvSpPr>
          <p:cNvPr id="4" name="Veri Yer Tutucusu 3">
            <a:extLst>
              <a:ext uri="{FF2B5EF4-FFF2-40B4-BE49-F238E27FC236}">
                <a16:creationId xmlns:a16="http://schemas.microsoft.com/office/drawing/2014/main" id="{542D0F8E-AC5C-5106-B7F6-A22A67366925}"/>
              </a:ext>
            </a:extLst>
          </p:cNvPr>
          <p:cNvSpPr>
            <a:spLocks noGrp="1"/>
          </p:cNvSpPr>
          <p:nvPr>
            <p:ph type="dt" sz="half" idx="10"/>
          </p:nvPr>
        </p:nvSpPr>
        <p:spPr/>
        <p:txBody>
          <a:bodyPr/>
          <a:lstStyle/>
          <a:p>
            <a:fld id="{6EEFFBB6-6F40-4D4A-8F2F-A6C7F0814E1B}" type="datetime1">
              <a:rPr lang="tr-TR" smtClean="0"/>
              <a:t>4.11.2025</a:t>
            </a:fld>
            <a:endParaRPr lang="fr-FR" dirty="0"/>
          </a:p>
        </p:txBody>
      </p:sp>
    </p:spTree>
    <p:extLst>
      <p:ext uri="{BB962C8B-B14F-4D97-AF65-F5344CB8AC3E}">
        <p14:creationId xmlns:p14="http://schemas.microsoft.com/office/powerpoint/2010/main" val="270164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latin typeface="+mj-lt"/>
              </a:rPr>
              <a:t>Altı sigma </a:t>
            </a:r>
            <a:r>
              <a:rPr lang="tr-TR" dirty="0" err="1">
                <a:latin typeface="+mj-lt"/>
              </a:rPr>
              <a:t>Metodlar</a:t>
            </a:r>
            <a:r>
              <a:rPr lang="tr-TR" dirty="0">
                <a:latin typeface="+mj-lt"/>
              </a:rPr>
              <a:t> </a:t>
            </a:r>
          </a:p>
        </p:txBody>
      </p:sp>
      <p:sp>
        <p:nvSpPr>
          <p:cNvPr id="6" name="Slayt Numarası Yer Tutucusu 5">
            <a:extLst>
              <a:ext uri="{FF2B5EF4-FFF2-40B4-BE49-F238E27FC236}">
                <a16:creationId xmlns:a16="http://schemas.microsoft.com/office/drawing/2014/main" id="{1BB62622-999C-BB52-4175-0DD0ECDBE340}"/>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14</a:t>
            </a:fld>
            <a:endParaRPr lang="tr-TR">
              <a:latin typeface="+mj-lt"/>
            </a:endParaRPr>
          </a:p>
        </p:txBody>
      </p:sp>
      <p:grpSp>
        <p:nvGrpSpPr>
          <p:cNvPr id="22" name="Grup 21"/>
          <p:cNvGrpSpPr/>
          <p:nvPr/>
        </p:nvGrpSpPr>
        <p:grpSpPr>
          <a:xfrm>
            <a:off x="749951" y="973936"/>
            <a:ext cx="3950517" cy="2707580"/>
            <a:chOff x="323528" y="611397"/>
            <a:chExt cx="4071826" cy="2889611"/>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7748"/>
              <a:ext cx="4071826" cy="2513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Metin kutusu 23"/>
            <p:cNvSpPr txBox="1"/>
            <p:nvPr/>
          </p:nvSpPr>
          <p:spPr>
            <a:xfrm>
              <a:off x="467545" y="611397"/>
              <a:ext cx="2471916" cy="334582"/>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400" dirty="0"/>
                <a:t>FISHBONE (Sebep Sonuç)</a:t>
              </a:r>
            </a:p>
          </p:txBody>
        </p:sp>
      </p:grpSp>
      <p:grpSp>
        <p:nvGrpSpPr>
          <p:cNvPr id="25" name="Grup 24"/>
          <p:cNvGrpSpPr/>
          <p:nvPr/>
        </p:nvGrpSpPr>
        <p:grpSpPr>
          <a:xfrm>
            <a:off x="1874101" y="3504456"/>
            <a:ext cx="3953072" cy="2842523"/>
            <a:chOff x="320896" y="3635733"/>
            <a:chExt cx="4074457" cy="3033626"/>
          </a:xfrm>
        </p:grpSpPr>
        <p:pic>
          <p:nvPicPr>
            <p:cNvPr id="26" name="Picture 5" descr="http://www.trizsigma.com/pic/vsm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96" y="3938786"/>
              <a:ext cx="4074457" cy="27305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Metin kutusu 26"/>
            <p:cNvSpPr txBox="1"/>
            <p:nvPr/>
          </p:nvSpPr>
          <p:spPr>
            <a:xfrm>
              <a:off x="467546" y="3635733"/>
              <a:ext cx="1766010" cy="334582"/>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400" dirty="0"/>
                <a:t>VSM (Değer Akış)		</a:t>
              </a:r>
            </a:p>
          </p:txBody>
        </p:sp>
      </p:grpSp>
      <p:grpSp>
        <p:nvGrpSpPr>
          <p:cNvPr id="28" name="Grup 27"/>
          <p:cNvGrpSpPr/>
          <p:nvPr/>
        </p:nvGrpSpPr>
        <p:grpSpPr>
          <a:xfrm>
            <a:off x="4999150" y="1149519"/>
            <a:ext cx="4124998" cy="2590932"/>
            <a:chOff x="4296559" y="735887"/>
            <a:chExt cx="4251664" cy="2765121"/>
          </a:xfrm>
        </p:grpSpPr>
        <p:grpSp>
          <p:nvGrpSpPr>
            <p:cNvPr id="29" name="Grup 28"/>
            <p:cNvGrpSpPr/>
            <p:nvPr/>
          </p:nvGrpSpPr>
          <p:grpSpPr>
            <a:xfrm>
              <a:off x="4572000" y="987748"/>
              <a:ext cx="3976223" cy="2513260"/>
              <a:chOff x="4572000" y="620688"/>
              <a:chExt cx="3976223" cy="2513260"/>
            </a:xfrm>
            <a:effectLst>
              <a:outerShdw blurRad="50800" dist="38100" dir="2700000" algn="tl" rotWithShape="0">
                <a:prstClr val="black">
                  <a:alpha val="40000"/>
                </a:prstClr>
              </a:outerShdw>
            </a:effectLst>
          </p:grpSpPr>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20688"/>
                <a:ext cx="3976223" cy="251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Sağ Ok 31"/>
              <p:cNvSpPr/>
              <p:nvPr/>
            </p:nvSpPr>
            <p:spPr>
              <a:xfrm>
                <a:off x="4716016" y="2420888"/>
                <a:ext cx="1008112" cy="432048"/>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defTabSz="436954"/>
                <a:r>
                  <a:rPr lang="tr-TR" sz="200" b="1" kern="0" dirty="0">
                    <a:solidFill>
                      <a:prstClr val="black"/>
                    </a:solidFill>
                    <a:latin typeface="+mj-lt"/>
                    <a:ea typeface="Segoe UI" panose="020B0502040204020203" pitchFamily="34" charset="0"/>
                    <a:cs typeface="Segoe UI" panose="020B0502040204020203" pitchFamily="34" charset="0"/>
                  </a:rPr>
                  <a:t>Time</a:t>
                </a:r>
              </a:p>
            </p:txBody>
          </p:sp>
        </p:grpSp>
        <p:sp>
          <p:nvSpPr>
            <p:cNvPr id="30" name="Metin kutusu 29"/>
            <p:cNvSpPr txBox="1"/>
            <p:nvPr/>
          </p:nvSpPr>
          <p:spPr>
            <a:xfrm>
              <a:off x="4296559" y="735887"/>
              <a:ext cx="2393853" cy="334582"/>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400" dirty="0"/>
                <a:t>PROCESS FLOW (İş Akış)		</a:t>
              </a:r>
            </a:p>
          </p:txBody>
        </p:sp>
      </p:grpSp>
      <p:grpSp>
        <p:nvGrpSpPr>
          <p:cNvPr id="33" name="Grup 32"/>
          <p:cNvGrpSpPr/>
          <p:nvPr/>
        </p:nvGrpSpPr>
        <p:grpSpPr>
          <a:xfrm>
            <a:off x="6393090" y="3477141"/>
            <a:ext cx="3849293" cy="2833818"/>
            <a:chOff x="4580729" y="3645025"/>
            <a:chExt cx="3967494" cy="3024335"/>
          </a:xfrm>
        </p:grpSpPr>
        <p:pic>
          <p:nvPicPr>
            <p:cNvPr id="34" name="Picture 7" descr="http://www.fmea.co.uk/FMEA_img/FMEA_For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0729" y="3987560"/>
              <a:ext cx="3967494" cy="2681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Metin kutusu 34"/>
            <p:cNvSpPr txBox="1"/>
            <p:nvPr/>
          </p:nvSpPr>
          <p:spPr>
            <a:xfrm>
              <a:off x="4788022" y="3645025"/>
              <a:ext cx="3356673" cy="376797"/>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600" dirty="0"/>
                <a:t>FMEA (Hata </a:t>
              </a:r>
              <a:r>
                <a:rPr lang="tr-TR" sz="1600" dirty="0" err="1"/>
                <a:t>Modu</a:t>
              </a:r>
              <a:r>
                <a:rPr lang="tr-TR" sz="1600" dirty="0"/>
                <a:t> Etki Analizi)		</a:t>
              </a:r>
            </a:p>
          </p:txBody>
        </p:sp>
      </p:grpSp>
      <p:pic>
        <p:nvPicPr>
          <p:cNvPr id="19" name="Resim 18" descr="#35904 Clip Art Graphic Of A Sky Blue Guy Character Dropping Papers">
            <a:hlinkClick r:id="rId6"/>
          </p:cNvPr>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18358"/>
          <a:stretch/>
        </p:blipFill>
        <p:spPr bwMode="auto">
          <a:xfrm>
            <a:off x="9479243" y="1272995"/>
            <a:ext cx="2029770" cy="2043667"/>
          </a:xfrm>
          <a:prstGeom prst="rect">
            <a:avLst/>
          </a:prstGeom>
          <a:noFill/>
          <a:ln>
            <a:noFill/>
          </a:ln>
          <a:extLst>
            <a:ext uri="{53640926-AAD7-44D8-BBD7-CCE9431645EC}">
              <a14:shadowObscured xmlns:a14="http://schemas.microsoft.com/office/drawing/2010/main"/>
            </a:ext>
          </a:extLst>
        </p:spPr>
      </p:pic>
      <p:sp>
        <p:nvSpPr>
          <p:cNvPr id="5" name="Veri Yer Tutucusu 4">
            <a:extLst>
              <a:ext uri="{FF2B5EF4-FFF2-40B4-BE49-F238E27FC236}">
                <a16:creationId xmlns:a16="http://schemas.microsoft.com/office/drawing/2014/main" id="{B23DECFC-5B18-1C58-542C-6718D57E7D6D}"/>
              </a:ext>
            </a:extLst>
          </p:cNvPr>
          <p:cNvSpPr>
            <a:spLocks noGrp="1"/>
          </p:cNvSpPr>
          <p:nvPr>
            <p:ph type="dt" sz="half" idx="10"/>
          </p:nvPr>
        </p:nvSpPr>
        <p:spPr/>
        <p:txBody>
          <a:bodyPr/>
          <a:lstStyle/>
          <a:p>
            <a:fld id="{7D5A0913-1419-4DBE-8C69-AEC4A19A58A4}" type="datetime1">
              <a:rPr lang="tr-TR" smtClean="0"/>
              <a:t>4.11.2025</a:t>
            </a:fld>
            <a:endParaRPr lang="fr-FR" dirty="0"/>
          </a:p>
        </p:txBody>
      </p:sp>
    </p:spTree>
    <p:extLst>
      <p:ext uri="{BB962C8B-B14F-4D97-AF65-F5344CB8AC3E}">
        <p14:creationId xmlns:p14="http://schemas.microsoft.com/office/powerpoint/2010/main" val="9790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Altı sigma Yol haritası</a:t>
            </a:r>
          </a:p>
        </p:txBody>
      </p:sp>
      <p:sp>
        <p:nvSpPr>
          <p:cNvPr id="6" name="Slayt Numarası Yer Tutucusu 5">
            <a:extLst>
              <a:ext uri="{FF2B5EF4-FFF2-40B4-BE49-F238E27FC236}">
                <a16:creationId xmlns:a16="http://schemas.microsoft.com/office/drawing/2014/main" id="{3B14811E-63CE-4A03-5667-AD941D419E4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15</a:t>
            </a:fld>
            <a:endParaRPr lang="tr-TR"/>
          </a:p>
        </p:txBody>
      </p:sp>
      <p:grpSp>
        <p:nvGrpSpPr>
          <p:cNvPr id="7" name="23 Grup"/>
          <p:cNvGrpSpPr>
            <a:grpSpLocks/>
          </p:cNvGrpSpPr>
          <p:nvPr/>
        </p:nvGrpSpPr>
        <p:grpSpPr bwMode="auto">
          <a:xfrm>
            <a:off x="2522706" y="1294140"/>
            <a:ext cx="8344842" cy="4275881"/>
            <a:chOff x="1066800" y="704339"/>
            <a:chExt cx="8186915" cy="5845604"/>
          </a:xfrm>
        </p:grpSpPr>
        <p:sp>
          <p:nvSpPr>
            <p:cNvPr id="8" name="Text Box 2"/>
            <p:cNvSpPr txBox="1">
              <a:spLocks noChangeArrowheads="1"/>
            </p:cNvSpPr>
            <p:nvPr/>
          </p:nvSpPr>
          <p:spPr bwMode="auto">
            <a:xfrm>
              <a:off x="2466705" y="704339"/>
              <a:ext cx="4457700"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  TÖAİK ( D.M.A.I.C )</a:t>
              </a:r>
              <a:endParaRPr lang="en-US" sz="1800" dirty="0">
                <a:solidFill>
                  <a:sysClr val="windowText" lastClr="000000"/>
                </a:solidFill>
              </a:endParaRPr>
            </a:p>
          </p:txBody>
        </p:sp>
        <p:sp>
          <p:nvSpPr>
            <p:cNvPr id="9" name="Rectangle 3"/>
            <p:cNvSpPr>
              <a:spLocks noChangeArrowheads="1"/>
            </p:cNvSpPr>
            <p:nvPr/>
          </p:nvSpPr>
          <p:spPr bwMode="auto">
            <a:xfrm>
              <a:off x="1524000" y="1535319"/>
              <a:ext cx="1333500" cy="740048"/>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b="1" dirty="0">
                  <a:solidFill>
                    <a:schemeClr val="bg1"/>
                  </a:solidFill>
                </a:rPr>
                <a:t>Tanımla</a:t>
              </a:r>
              <a:endParaRPr lang="en-US" b="1" dirty="0">
                <a:solidFill>
                  <a:schemeClr val="bg1"/>
                </a:solidFill>
              </a:endParaRPr>
            </a:p>
          </p:txBody>
        </p:sp>
        <p:sp>
          <p:nvSpPr>
            <p:cNvPr id="10" name="Text Box 4"/>
            <p:cNvSpPr txBox="1">
              <a:spLocks noChangeArrowheads="1"/>
            </p:cNvSpPr>
            <p:nvPr/>
          </p:nvSpPr>
          <p:spPr bwMode="auto">
            <a:xfrm>
              <a:off x="2873896" y="1769937"/>
              <a:ext cx="5867399"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Gerçek, basit, önemli, verisi bol bir süreç </a:t>
              </a:r>
              <a:r>
                <a:rPr lang="tr-TR" sz="1800">
                  <a:solidFill>
                    <a:sysClr val="windowText" lastClr="000000"/>
                  </a:solidFill>
                </a:rPr>
                <a:t>bul </a:t>
              </a:r>
              <a:endParaRPr lang="en-US" sz="1800" dirty="0">
                <a:solidFill>
                  <a:sysClr val="windowText" lastClr="000000"/>
                </a:solidFill>
              </a:endParaRPr>
            </a:p>
            <a:p>
              <a:r>
                <a:rPr lang="tr-TR" sz="1800">
                  <a:solidFill>
                    <a:sysClr val="windowText" lastClr="000000"/>
                  </a:solidFill>
                </a:rPr>
                <a:t>     </a:t>
              </a:r>
              <a:endParaRPr lang="en-US" sz="1800" dirty="0">
                <a:solidFill>
                  <a:sysClr val="windowText" lastClr="000000"/>
                </a:solidFill>
              </a:endParaRPr>
            </a:p>
          </p:txBody>
        </p:sp>
        <p:sp>
          <p:nvSpPr>
            <p:cNvPr id="11" name="Rectangle 5"/>
            <p:cNvSpPr>
              <a:spLocks noChangeArrowheads="1"/>
            </p:cNvSpPr>
            <p:nvPr/>
          </p:nvSpPr>
          <p:spPr bwMode="auto">
            <a:xfrm>
              <a:off x="1524000" y="2501029"/>
              <a:ext cx="1333500" cy="780812"/>
            </a:xfrm>
            <a:prstGeom prst="rect">
              <a:avLst/>
            </a:prstGeom>
            <a:solidFill>
              <a:schemeClr val="accent1">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b="1" dirty="0">
                  <a:solidFill>
                    <a:schemeClr val="bg1"/>
                  </a:solidFill>
                </a:rPr>
                <a:t>Ölçme</a:t>
              </a:r>
              <a:endParaRPr lang="en-US" b="1" dirty="0">
                <a:solidFill>
                  <a:schemeClr val="bg1"/>
                </a:solidFill>
              </a:endParaRPr>
            </a:p>
          </p:txBody>
        </p:sp>
        <p:sp>
          <p:nvSpPr>
            <p:cNvPr id="12" name="Text Box 6"/>
            <p:cNvSpPr txBox="1">
              <a:spLocks noChangeArrowheads="1"/>
            </p:cNvSpPr>
            <p:nvPr/>
          </p:nvSpPr>
          <p:spPr bwMode="auto">
            <a:xfrm>
              <a:off x="2873896" y="2752602"/>
              <a:ext cx="6248401"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Mevcut sürecin performansını  ve  potansiyelini ölç</a:t>
              </a:r>
            </a:p>
            <a:p>
              <a:r>
                <a:rPr lang="tr-TR" sz="1800">
                  <a:solidFill>
                    <a:sysClr val="windowText" lastClr="000000"/>
                  </a:solidFill>
                </a:rPr>
                <a:t>      </a:t>
              </a:r>
              <a:endParaRPr lang="en-US" sz="1800" dirty="0">
                <a:solidFill>
                  <a:sysClr val="windowText" lastClr="000000"/>
                </a:solidFill>
              </a:endParaRPr>
            </a:p>
          </p:txBody>
        </p:sp>
        <p:sp>
          <p:nvSpPr>
            <p:cNvPr id="13" name="Rectangle 7"/>
            <p:cNvSpPr>
              <a:spLocks noChangeArrowheads="1"/>
            </p:cNvSpPr>
            <p:nvPr/>
          </p:nvSpPr>
          <p:spPr bwMode="auto">
            <a:xfrm>
              <a:off x="1524000" y="3607006"/>
              <a:ext cx="1333500" cy="740048"/>
            </a:xfrm>
            <a:prstGeom prst="rect">
              <a:avLst/>
            </a:prstGeom>
            <a:solidFill>
              <a:schemeClr val="accent4">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b="1">
                  <a:solidFill>
                    <a:schemeClr val="bg1"/>
                  </a:solidFill>
                </a:rPr>
                <a:t>Analiz</a:t>
              </a:r>
              <a:endParaRPr lang="en-US" b="1" dirty="0">
                <a:solidFill>
                  <a:schemeClr val="bg1"/>
                </a:solidFill>
              </a:endParaRPr>
            </a:p>
          </p:txBody>
        </p:sp>
        <p:sp>
          <p:nvSpPr>
            <p:cNvPr id="14" name="Text Box 8"/>
            <p:cNvSpPr txBox="1">
              <a:spLocks noChangeArrowheads="1"/>
            </p:cNvSpPr>
            <p:nvPr/>
          </p:nvSpPr>
          <p:spPr bwMode="auto">
            <a:xfrm>
              <a:off x="2873896" y="3844801"/>
              <a:ext cx="6379819"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Sonuca etki edebilecek ana ve  kritik </a:t>
              </a:r>
              <a:r>
                <a:rPr lang="tr-TR" sz="1800">
                  <a:solidFill>
                    <a:sysClr val="windowText" lastClr="000000"/>
                  </a:solidFill>
                </a:rPr>
                <a:t>faktörleri belirle</a:t>
              </a:r>
              <a:endParaRPr lang="en-US" sz="1800" dirty="0">
                <a:solidFill>
                  <a:sysClr val="windowText" lastClr="000000"/>
                </a:solidFill>
              </a:endParaRPr>
            </a:p>
            <a:p>
              <a:r>
                <a:rPr lang="tr-TR" sz="1800">
                  <a:solidFill>
                    <a:sysClr val="windowText" lastClr="000000"/>
                  </a:solidFill>
                </a:rPr>
                <a:t>      </a:t>
              </a:r>
              <a:endParaRPr lang="en-US" sz="1800" dirty="0">
                <a:solidFill>
                  <a:sysClr val="windowText" lastClr="000000"/>
                </a:solidFill>
              </a:endParaRPr>
            </a:p>
          </p:txBody>
        </p:sp>
        <p:sp>
          <p:nvSpPr>
            <p:cNvPr id="15" name="Rectangle 9"/>
            <p:cNvSpPr>
              <a:spLocks noChangeArrowheads="1"/>
            </p:cNvSpPr>
            <p:nvPr/>
          </p:nvSpPr>
          <p:spPr bwMode="auto">
            <a:xfrm>
              <a:off x="1524000" y="4615069"/>
              <a:ext cx="1333500" cy="740048"/>
            </a:xfrm>
            <a:prstGeom prst="rect">
              <a:avLst/>
            </a:prstGeom>
            <a:solidFill>
              <a:schemeClr val="accent4">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b="1">
                  <a:solidFill>
                    <a:schemeClr val="bg1"/>
                  </a:solidFill>
                </a:rPr>
                <a:t>İyileştir</a:t>
              </a:r>
              <a:endParaRPr lang="en-US" b="1" dirty="0">
                <a:solidFill>
                  <a:schemeClr val="bg1"/>
                </a:solidFill>
              </a:endParaRPr>
            </a:p>
          </p:txBody>
        </p:sp>
        <p:sp>
          <p:nvSpPr>
            <p:cNvPr id="16" name="Text Box 10"/>
            <p:cNvSpPr txBox="1">
              <a:spLocks noChangeArrowheads="1"/>
            </p:cNvSpPr>
            <p:nvPr/>
          </p:nvSpPr>
          <p:spPr bwMode="auto">
            <a:xfrm>
              <a:off x="2873896" y="4817935"/>
              <a:ext cx="4507115"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Değişkenliği azalt</a:t>
              </a:r>
              <a:r>
                <a:rPr lang="tr-TR" sz="1800">
                  <a:solidFill>
                    <a:sysClr val="windowText" lastClr="000000"/>
                  </a:solidFill>
                </a:rPr>
                <a:t>, </a:t>
              </a:r>
              <a:r>
                <a:rPr lang="en-US" sz="1800">
                  <a:solidFill>
                    <a:sysClr val="windowText" lastClr="000000"/>
                  </a:solidFill>
                </a:rPr>
                <a:t>min</a:t>
              </a:r>
              <a:r>
                <a:rPr lang="tr-TR" sz="1800">
                  <a:solidFill>
                    <a:sysClr val="windowText" lastClr="000000"/>
                  </a:solidFill>
                </a:rPr>
                <a:t>-max-opt</a:t>
              </a:r>
              <a:r>
                <a:rPr lang="en-US" sz="1800">
                  <a:solidFill>
                    <a:sysClr val="windowText" lastClr="000000"/>
                  </a:solidFill>
                </a:rPr>
                <a:t> </a:t>
              </a:r>
              <a:r>
                <a:rPr lang="tr-TR" sz="1800">
                  <a:solidFill>
                    <a:sysClr val="windowText" lastClr="000000"/>
                  </a:solidFill>
                </a:rPr>
                <a:t>   </a:t>
              </a:r>
              <a:endParaRPr lang="en-US" sz="1800" dirty="0">
                <a:solidFill>
                  <a:sysClr val="windowText" lastClr="000000"/>
                </a:solidFill>
              </a:endParaRPr>
            </a:p>
            <a:p>
              <a:r>
                <a:rPr lang="tr-TR" sz="1800">
                  <a:solidFill>
                    <a:sysClr val="windowText" lastClr="000000"/>
                  </a:solidFill>
                </a:rPr>
                <a:t>      </a:t>
              </a:r>
              <a:endParaRPr lang="en-US" sz="1800" dirty="0">
                <a:solidFill>
                  <a:sysClr val="windowText" lastClr="000000"/>
                </a:solidFill>
              </a:endParaRPr>
            </a:p>
          </p:txBody>
        </p:sp>
        <p:sp>
          <p:nvSpPr>
            <p:cNvPr id="17" name="Rectangle 11"/>
            <p:cNvSpPr>
              <a:spLocks noChangeArrowheads="1"/>
            </p:cNvSpPr>
            <p:nvPr/>
          </p:nvSpPr>
          <p:spPr bwMode="auto">
            <a:xfrm>
              <a:off x="1524000" y="5608844"/>
              <a:ext cx="1333500" cy="740048"/>
            </a:xfrm>
            <a:prstGeom prst="rect">
              <a:avLst/>
            </a:prstGeom>
            <a:solidFill>
              <a:srgbClr val="7030A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b="1" dirty="0">
                  <a:solidFill>
                    <a:schemeClr val="bg1"/>
                  </a:solidFill>
                </a:rPr>
                <a:t>Kontrol</a:t>
              </a:r>
              <a:endParaRPr lang="en-US" b="1" dirty="0">
                <a:solidFill>
                  <a:schemeClr val="bg1"/>
                </a:solidFill>
              </a:endParaRPr>
            </a:p>
          </p:txBody>
        </p:sp>
        <p:sp>
          <p:nvSpPr>
            <p:cNvPr id="18" name="Text Box 12"/>
            <p:cNvSpPr txBox="1">
              <a:spLocks noChangeArrowheads="1"/>
            </p:cNvSpPr>
            <p:nvPr/>
          </p:nvSpPr>
          <p:spPr bwMode="auto">
            <a:xfrm>
              <a:off x="2873896" y="5860919"/>
              <a:ext cx="4165833" cy="6890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defRPr sz="2800" b="1">
                  <a:solidFill>
                    <a:schemeClr val="bg1"/>
                  </a:solidFill>
                </a:defRPr>
              </a:lvl1pPr>
            </a:lstStyle>
            <a:p>
              <a:r>
                <a:rPr lang="tr-TR" sz="1800" dirty="0">
                  <a:solidFill>
                    <a:sysClr val="windowText" lastClr="000000"/>
                  </a:solidFill>
                </a:rPr>
                <a:t>İyileşmenin kalıcı </a:t>
              </a:r>
              <a:r>
                <a:rPr lang="tr-TR" sz="1800">
                  <a:solidFill>
                    <a:sysClr val="windowText" lastClr="000000"/>
                  </a:solidFill>
                </a:rPr>
                <a:t>olmasını sağla</a:t>
              </a:r>
              <a:endParaRPr lang="en-US" sz="1800" dirty="0">
                <a:solidFill>
                  <a:sysClr val="windowText" lastClr="000000"/>
                </a:solidFill>
              </a:endParaRPr>
            </a:p>
            <a:p>
              <a:r>
                <a:rPr lang="tr-TR" sz="1800">
                  <a:solidFill>
                    <a:sysClr val="windowText" lastClr="000000"/>
                  </a:solidFill>
                </a:rPr>
                <a:t>     </a:t>
              </a:r>
              <a:endParaRPr lang="en-US" sz="1800" dirty="0">
                <a:solidFill>
                  <a:sysClr val="windowText" lastClr="000000"/>
                </a:solidFill>
              </a:endParaRPr>
            </a:p>
          </p:txBody>
        </p:sp>
        <p:sp>
          <p:nvSpPr>
            <p:cNvPr id="19" name="AutoShape 14"/>
            <p:cNvSpPr>
              <a:spLocks noChangeArrowheads="1"/>
            </p:cNvSpPr>
            <p:nvPr/>
          </p:nvSpPr>
          <p:spPr bwMode="auto">
            <a:xfrm>
              <a:off x="1066800" y="2124075"/>
              <a:ext cx="361950" cy="627063"/>
            </a:xfrm>
            <a:prstGeom prst="curvedRightArrow">
              <a:avLst>
                <a:gd name="adj1" fmla="val 60000"/>
                <a:gd name="adj2" fmla="val 120000"/>
                <a:gd name="adj3" fmla="val 33333"/>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tr-TR" b="1" dirty="0">
                <a:solidFill>
                  <a:schemeClr val="bg1"/>
                </a:solidFill>
              </a:endParaRPr>
            </a:p>
          </p:txBody>
        </p:sp>
        <p:sp>
          <p:nvSpPr>
            <p:cNvPr id="20" name="AutoShape 15"/>
            <p:cNvSpPr>
              <a:spLocks noChangeArrowheads="1"/>
            </p:cNvSpPr>
            <p:nvPr/>
          </p:nvSpPr>
          <p:spPr bwMode="auto">
            <a:xfrm>
              <a:off x="1066800" y="3190875"/>
              <a:ext cx="361950" cy="627063"/>
            </a:xfrm>
            <a:prstGeom prst="curvedRightArrow">
              <a:avLst>
                <a:gd name="adj1" fmla="val 60000"/>
                <a:gd name="adj2" fmla="val 120000"/>
                <a:gd name="adj3" fmla="val 33333"/>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tr-TR" b="1" dirty="0">
                <a:solidFill>
                  <a:schemeClr val="bg1"/>
                </a:solidFill>
              </a:endParaRPr>
            </a:p>
          </p:txBody>
        </p:sp>
        <p:sp>
          <p:nvSpPr>
            <p:cNvPr id="21" name="AutoShape 16"/>
            <p:cNvSpPr>
              <a:spLocks noChangeArrowheads="1"/>
            </p:cNvSpPr>
            <p:nvPr/>
          </p:nvSpPr>
          <p:spPr bwMode="auto">
            <a:xfrm>
              <a:off x="1066800" y="4257675"/>
              <a:ext cx="361950" cy="627063"/>
            </a:xfrm>
            <a:prstGeom prst="curvedRightArrow">
              <a:avLst>
                <a:gd name="adj1" fmla="val 60000"/>
                <a:gd name="adj2" fmla="val 120000"/>
                <a:gd name="adj3" fmla="val 33333"/>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tr-TR" b="1" dirty="0">
                <a:solidFill>
                  <a:schemeClr val="bg1"/>
                </a:solidFill>
              </a:endParaRPr>
            </a:p>
          </p:txBody>
        </p:sp>
        <p:sp>
          <p:nvSpPr>
            <p:cNvPr id="22" name="AutoShape 17"/>
            <p:cNvSpPr>
              <a:spLocks noChangeArrowheads="1"/>
            </p:cNvSpPr>
            <p:nvPr/>
          </p:nvSpPr>
          <p:spPr bwMode="auto">
            <a:xfrm>
              <a:off x="1066800" y="5400675"/>
              <a:ext cx="361950" cy="627063"/>
            </a:xfrm>
            <a:prstGeom prst="curvedRightArrow">
              <a:avLst>
                <a:gd name="adj1" fmla="val 60000"/>
                <a:gd name="adj2" fmla="val 120000"/>
                <a:gd name="adj3" fmla="val 33333"/>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tr-TR" b="1" dirty="0">
                <a:solidFill>
                  <a:schemeClr val="bg1"/>
                </a:solidFill>
              </a:endParaRPr>
            </a:p>
          </p:txBody>
        </p:sp>
      </p:grpSp>
      <p:pic>
        <p:nvPicPr>
          <p:cNvPr id="24" name="Resim 23" descr="#35775 Clip Art Graphic Of A Sky Blue Guy Character Holding Blueprints">
            <a:hlinkClick r:id="rId2"/>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532"/>
          <a:stretch/>
        </p:blipFill>
        <p:spPr bwMode="auto">
          <a:xfrm>
            <a:off x="389443" y="2309281"/>
            <a:ext cx="2137924" cy="2216141"/>
          </a:xfrm>
          <a:prstGeom prst="rect">
            <a:avLst/>
          </a:prstGeom>
          <a:noFill/>
          <a:ln>
            <a:noFill/>
          </a:ln>
          <a:extLst>
            <a:ext uri="{53640926-AAD7-44D8-BBD7-CCE9431645EC}">
              <a14:shadowObscured xmlns:a14="http://schemas.microsoft.com/office/drawing/2010/main"/>
            </a:ext>
          </a:extLst>
        </p:spPr>
      </p:pic>
      <p:sp>
        <p:nvSpPr>
          <p:cNvPr id="5" name="Veri Yer Tutucusu 4">
            <a:extLst>
              <a:ext uri="{FF2B5EF4-FFF2-40B4-BE49-F238E27FC236}">
                <a16:creationId xmlns:a16="http://schemas.microsoft.com/office/drawing/2014/main" id="{ACEBE65E-1BAC-ED55-7640-F54B0287A544}"/>
              </a:ext>
            </a:extLst>
          </p:cNvPr>
          <p:cNvSpPr>
            <a:spLocks noGrp="1"/>
          </p:cNvSpPr>
          <p:nvPr>
            <p:ph type="dt" sz="half" idx="10"/>
          </p:nvPr>
        </p:nvSpPr>
        <p:spPr/>
        <p:txBody>
          <a:bodyPr/>
          <a:lstStyle/>
          <a:p>
            <a:fld id="{CE03BF5E-C6AD-4D2B-8454-69A77528F813}" type="datetime1">
              <a:rPr lang="tr-TR" smtClean="0"/>
              <a:t>4.11.2025</a:t>
            </a:fld>
            <a:endParaRPr lang="fr-FR" dirty="0"/>
          </a:p>
        </p:txBody>
      </p:sp>
    </p:spTree>
    <p:extLst>
      <p:ext uri="{BB962C8B-B14F-4D97-AF65-F5344CB8AC3E}">
        <p14:creationId xmlns:p14="http://schemas.microsoft.com/office/powerpoint/2010/main" val="24871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Altı Sigma Tarihçe</a:t>
            </a:r>
          </a:p>
        </p:txBody>
      </p:sp>
      <p:sp>
        <p:nvSpPr>
          <p:cNvPr id="3" name="İçerik Yer Tutucusu 2"/>
          <p:cNvSpPr>
            <a:spLocks noGrp="1"/>
          </p:cNvSpPr>
          <p:nvPr>
            <p:ph idx="1"/>
          </p:nvPr>
        </p:nvSpPr>
        <p:spPr>
          <a:xfrm>
            <a:off x="729261" y="2138038"/>
            <a:ext cx="10972800" cy="3497519"/>
          </a:xfrm>
          <a:prstGeom prst="rect">
            <a:avLst/>
          </a:prstGeom>
        </p:spPr>
        <p:txBody>
          <a:bodyPr>
            <a:noAutofit/>
          </a:bodyPr>
          <a:lstStyle/>
          <a:p>
            <a:pPr>
              <a:lnSpc>
                <a:spcPct val="150000"/>
              </a:lnSpc>
              <a:buClr>
                <a:srgbClr val="FF9900"/>
              </a:buClr>
              <a:buFont typeface="Wingdings" panose="05000000000000000000" pitchFamily="2" charset="2"/>
              <a:buNone/>
            </a:pPr>
            <a:r>
              <a:rPr kumimoji="1" lang="en-GB" altLang="tr-TR" sz="1788" b="0" dirty="0"/>
              <a:t>1920 :</a:t>
            </a:r>
            <a:r>
              <a:rPr kumimoji="1" lang="tr-TR" altLang="tr-TR" sz="1788" b="0" dirty="0"/>
              <a:t> Sigma işareti ilk kez ‘’varyasyon’’ kalitesizlik maliyetlerin ölçüm birimi olarak kullanıldı.</a:t>
            </a:r>
            <a:endParaRPr kumimoji="1" lang="en-GB" altLang="tr-TR" sz="1788" b="0" dirty="0"/>
          </a:p>
          <a:p>
            <a:pPr>
              <a:lnSpc>
                <a:spcPct val="150000"/>
              </a:lnSpc>
              <a:buClr>
                <a:srgbClr val="FF9900"/>
              </a:buClr>
              <a:buFont typeface="Wingdings" panose="05000000000000000000" pitchFamily="2" charset="2"/>
              <a:buNone/>
            </a:pPr>
            <a:r>
              <a:rPr kumimoji="1" lang="en-GB" altLang="tr-TR" sz="1788" b="0" dirty="0"/>
              <a:t>1985 :   </a:t>
            </a:r>
            <a:r>
              <a:rPr kumimoji="1" lang="tr-TR" altLang="tr-TR" sz="1788" b="0" dirty="0"/>
              <a:t>Motorola altı </a:t>
            </a:r>
            <a:r>
              <a:rPr kumimoji="1" lang="tr-TR" altLang="tr-TR" sz="1788" b="0" dirty="0" err="1"/>
              <a:t>sigmayı</a:t>
            </a:r>
            <a:r>
              <a:rPr kumimoji="1" lang="tr-TR" altLang="tr-TR" sz="1788" b="0" dirty="0"/>
              <a:t> kullandı kurum içi adı üretim süreçlerde hata düşürme yöntemi idi </a:t>
            </a:r>
            <a:r>
              <a:rPr kumimoji="1" lang="tr-TR" altLang="tr-TR" sz="1788" b="0" dirty="0">
                <a:solidFill>
                  <a:schemeClr val="accent2"/>
                </a:solidFill>
              </a:rPr>
              <a:t>‘’</a:t>
            </a:r>
            <a:r>
              <a:rPr kumimoji="1" lang="en-GB" altLang="tr-TR" sz="1788" b="0" dirty="0">
                <a:solidFill>
                  <a:schemeClr val="accent2"/>
                </a:solidFill>
              </a:rPr>
              <a:t>initiative for reducing defects in production processes</a:t>
            </a:r>
            <a:r>
              <a:rPr kumimoji="1" lang="tr-TR" altLang="tr-TR" sz="1788" b="0" dirty="0">
                <a:solidFill>
                  <a:schemeClr val="accent2"/>
                </a:solidFill>
              </a:rPr>
              <a:t>’’</a:t>
            </a:r>
            <a:r>
              <a:rPr kumimoji="1" lang="en-GB" altLang="tr-TR" sz="1788" b="0" dirty="0"/>
              <a:t>.</a:t>
            </a:r>
          </a:p>
          <a:p>
            <a:pPr>
              <a:lnSpc>
                <a:spcPct val="150000"/>
              </a:lnSpc>
              <a:buClr>
                <a:srgbClr val="FF9900"/>
              </a:buClr>
              <a:buFont typeface="Wingdings" panose="05000000000000000000" pitchFamily="2" charset="2"/>
              <a:buNone/>
            </a:pPr>
            <a:r>
              <a:rPr kumimoji="1" lang="en-GB" altLang="tr-TR" sz="1788" b="0" dirty="0"/>
              <a:t>1989 :   </a:t>
            </a:r>
            <a:r>
              <a:rPr kumimoji="1" lang="tr-TR" altLang="tr-TR" sz="1788" b="0" dirty="0"/>
              <a:t>Altı Sigma ‘’</a:t>
            </a:r>
            <a:r>
              <a:rPr kumimoji="1" lang="en-GB" altLang="tr-TR" sz="1788" b="0" dirty="0"/>
              <a:t>Six Sigma</a:t>
            </a:r>
            <a:r>
              <a:rPr kumimoji="1" lang="tr-TR" altLang="tr-TR" sz="1788" b="0" dirty="0"/>
              <a:t>’’</a:t>
            </a:r>
            <a:r>
              <a:rPr kumimoji="1" lang="en-GB" altLang="tr-TR" sz="1788" b="0" dirty="0"/>
              <a:t> </a:t>
            </a:r>
            <a:r>
              <a:rPr kumimoji="1" lang="tr-TR" altLang="tr-TR" sz="1788" b="0" dirty="0"/>
              <a:t> iyileştirme metodolojisinin adı olarak tescillendi</a:t>
            </a:r>
          </a:p>
          <a:p>
            <a:pPr>
              <a:lnSpc>
                <a:spcPct val="150000"/>
              </a:lnSpc>
              <a:buClr>
                <a:srgbClr val="FF9900"/>
              </a:buClr>
              <a:buFont typeface="Wingdings" panose="05000000000000000000" pitchFamily="2" charset="2"/>
              <a:buNone/>
            </a:pPr>
            <a:r>
              <a:rPr kumimoji="1" lang="en-GB" altLang="tr-TR" sz="1788" b="0" dirty="0"/>
              <a:t>1991 :   Motorola </a:t>
            </a:r>
            <a:r>
              <a:rPr kumimoji="1" lang="tr-TR" altLang="tr-TR" sz="1788" b="0" dirty="0"/>
              <a:t>ilk Kara kuşak </a:t>
            </a:r>
            <a:r>
              <a:rPr kumimoji="1" lang="en-GB" altLang="tr-TR" sz="1788" b="0" dirty="0"/>
              <a:t>'Black Belt' </a:t>
            </a:r>
            <a:r>
              <a:rPr kumimoji="1" lang="tr-TR" altLang="tr-TR" sz="1788" b="0" dirty="0"/>
              <a:t>sertifikasını verdi.</a:t>
            </a:r>
            <a:endParaRPr kumimoji="1" lang="en-GB" altLang="tr-TR" sz="1788" b="0" dirty="0"/>
          </a:p>
          <a:p>
            <a:pPr>
              <a:lnSpc>
                <a:spcPct val="150000"/>
              </a:lnSpc>
              <a:buClr>
                <a:srgbClr val="FF9900"/>
              </a:buClr>
              <a:buFont typeface="Wingdings" panose="05000000000000000000" pitchFamily="2" charset="2"/>
              <a:buNone/>
            </a:pPr>
            <a:r>
              <a:rPr kumimoji="1" lang="en-GB" altLang="tr-TR" sz="1788" b="0" dirty="0"/>
              <a:t>1995 :   General Electric </a:t>
            </a:r>
            <a:r>
              <a:rPr kumimoji="1" lang="tr-TR" altLang="tr-TR" sz="1788" b="0" dirty="0"/>
              <a:t>altı sigma uygulamalarını resmen başlattığını açıkladı. </a:t>
            </a:r>
          </a:p>
          <a:p>
            <a:pPr>
              <a:lnSpc>
                <a:spcPct val="150000"/>
              </a:lnSpc>
              <a:buClr>
                <a:srgbClr val="FF9900"/>
              </a:buClr>
              <a:buFont typeface="Wingdings" panose="05000000000000000000" pitchFamily="2" charset="2"/>
              <a:buNone/>
            </a:pPr>
            <a:r>
              <a:rPr kumimoji="1" lang="en-GB" altLang="tr-TR" sz="1788" b="0" dirty="0"/>
              <a:t>2000 :   </a:t>
            </a:r>
            <a:r>
              <a:rPr kumimoji="1" lang="tr-TR" altLang="tr-TR" sz="1788" b="0" dirty="0"/>
              <a:t>6. sigma birçok kurum tarafından kalite</a:t>
            </a:r>
            <a:r>
              <a:rPr kumimoji="1" lang="en-GB" altLang="tr-TR" sz="1788" b="0" dirty="0"/>
              <a:t>&amp;</a:t>
            </a:r>
            <a:r>
              <a:rPr kumimoji="1" lang="tr-TR" altLang="tr-TR" sz="1788" b="0" dirty="0"/>
              <a:t>süreç iyileştirme metodu olarak oldukça popular şekilde uygulanmaya başlandı.</a:t>
            </a:r>
            <a:endParaRPr lang="en-GB" altLang="tr-TR" sz="1788" b="0" dirty="0"/>
          </a:p>
        </p:txBody>
      </p:sp>
      <p:sp>
        <p:nvSpPr>
          <p:cNvPr id="6" name="Slayt Numarası Yer Tutucusu 5">
            <a:extLst>
              <a:ext uri="{FF2B5EF4-FFF2-40B4-BE49-F238E27FC236}">
                <a16:creationId xmlns:a16="http://schemas.microsoft.com/office/drawing/2014/main" id="{173C8E60-1E15-D37F-7C71-854C7124B7EF}"/>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16</a:t>
            </a:fld>
            <a:endParaRPr lang="tr-TR"/>
          </a:p>
        </p:txBody>
      </p:sp>
      <p:sp>
        <p:nvSpPr>
          <p:cNvPr id="7" name="Metin Yer Tutucusu 6"/>
          <p:cNvSpPr>
            <a:spLocks noGrp="1"/>
          </p:cNvSpPr>
          <p:nvPr>
            <p:ph type="body" idx="4294967295"/>
          </p:nvPr>
        </p:nvSpPr>
        <p:spPr>
          <a:xfrm>
            <a:off x="797668" y="1536038"/>
            <a:ext cx="5189538" cy="617537"/>
          </a:xfrm>
          <a:prstGeom prst="rect">
            <a:avLst/>
          </a:prstGeom>
        </p:spPr>
        <p:txBody>
          <a:bodyPr>
            <a:normAutofit fontScale="92500" lnSpcReduction="10000"/>
          </a:bodyPr>
          <a:lstStyle/>
          <a:p>
            <a:r>
              <a:rPr lang="tr-TR" sz="3934" dirty="0"/>
              <a:t>Tarihçe</a:t>
            </a:r>
          </a:p>
        </p:txBody>
      </p:sp>
      <p:sp>
        <p:nvSpPr>
          <p:cNvPr id="8" name="Veri Yer Tutucusu 7">
            <a:extLst>
              <a:ext uri="{FF2B5EF4-FFF2-40B4-BE49-F238E27FC236}">
                <a16:creationId xmlns:a16="http://schemas.microsoft.com/office/drawing/2014/main" id="{3F680BD1-0168-37DF-C38D-903A06B4AC08}"/>
              </a:ext>
            </a:extLst>
          </p:cNvPr>
          <p:cNvSpPr>
            <a:spLocks noGrp="1"/>
          </p:cNvSpPr>
          <p:nvPr>
            <p:ph type="dt" sz="half" idx="10"/>
          </p:nvPr>
        </p:nvSpPr>
        <p:spPr/>
        <p:txBody>
          <a:bodyPr/>
          <a:lstStyle/>
          <a:p>
            <a:fld id="{013B03F0-38B2-4EAA-8FC5-717F4E6A661A}" type="datetime1">
              <a:rPr lang="tr-TR" smtClean="0"/>
              <a:t>4.11.2025</a:t>
            </a:fld>
            <a:endParaRPr lang="fr-FR" dirty="0"/>
          </a:p>
        </p:txBody>
      </p:sp>
    </p:spTree>
    <p:extLst>
      <p:ext uri="{BB962C8B-B14F-4D97-AF65-F5344CB8AC3E}">
        <p14:creationId xmlns:p14="http://schemas.microsoft.com/office/powerpoint/2010/main" val="59089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dirty="0">
                <a:latin typeface="+mj-lt"/>
              </a:rPr>
              <a:t>Kalitesizlik maliyetleri (Kusurlar)</a:t>
            </a:r>
          </a:p>
        </p:txBody>
      </p:sp>
      <p:sp>
        <p:nvSpPr>
          <p:cNvPr id="4" name="Slayt Numarası Yer Tutucusu 3">
            <a:extLst>
              <a:ext uri="{FF2B5EF4-FFF2-40B4-BE49-F238E27FC236}">
                <a16:creationId xmlns:a16="http://schemas.microsoft.com/office/drawing/2014/main" id="{33228420-4B88-C980-4155-64D06AF4EEB1}"/>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17</a:t>
            </a:fld>
            <a:endParaRPr lang="tr-TR">
              <a:latin typeface="+mj-lt"/>
            </a:endParaRPr>
          </a:p>
        </p:txBody>
      </p:sp>
      <p:sp>
        <p:nvSpPr>
          <p:cNvPr id="43013" name="Text Box 26"/>
          <p:cNvSpPr txBox="1">
            <a:spLocks noChangeArrowheads="1"/>
          </p:cNvSpPr>
          <p:nvPr/>
        </p:nvSpPr>
        <p:spPr bwMode="auto">
          <a:xfrm>
            <a:off x="5687580" y="1737274"/>
            <a:ext cx="3096682" cy="1082989"/>
          </a:xfrm>
          <a:prstGeom prst="rect">
            <a:avLst/>
          </a:prstGeom>
          <a:noFill/>
          <a:ln w="9525" algn="ctr">
            <a:noFill/>
            <a:miter lim="800000"/>
            <a:headEnd/>
            <a:tailEnd/>
          </a:ln>
        </p:spPr>
        <p:txBody>
          <a:bodyPr wrap="none">
            <a:spAutoFit/>
          </a:bodyPr>
          <a:lstStyle/>
          <a:p>
            <a:pPr>
              <a:buNone/>
            </a:pPr>
            <a:r>
              <a:rPr lang="tr-TR" sz="2146" dirty="0">
                <a:latin typeface="+mj-lt"/>
                <a:ea typeface="Tahoma" pitchFamily="34" charset="0"/>
                <a:cs typeface="Tahoma" pitchFamily="34" charset="0"/>
              </a:rPr>
              <a:t>	Görünen maliyet</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Düşük yolcu sayısı</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Güzergâh hataları </a:t>
            </a:r>
          </a:p>
        </p:txBody>
      </p:sp>
      <p:sp>
        <p:nvSpPr>
          <p:cNvPr id="43014" name="Text Box 27"/>
          <p:cNvSpPr txBox="1">
            <a:spLocks noChangeArrowheads="1"/>
          </p:cNvSpPr>
          <p:nvPr/>
        </p:nvSpPr>
        <p:spPr bwMode="auto">
          <a:xfrm>
            <a:off x="5805618" y="3089530"/>
            <a:ext cx="5023491" cy="2734082"/>
          </a:xfrm>
          <a:prstGeom prst="rect">
            <a:avLst/>
          </a:prstGeom>
          <a:noFill/>
          <a:ln w="9525" algn="ctr">
            <a:noFill/>
            <a:miter lim="800000"/>
            <a:headEnd/>
            <a:tailEnd/>
          </a:ln>
        </p:spPr>
        <p:txBody>
          <a:bodyPr wrap="none">
            <a:spAutoFit/>
          </a:bodyPr>
          <a:lstStyle/>
          <a:p>
            <a:pPr>
              <a:buNone/>
            </a:pPr>
            <a:r>
              <a:rPr lang="tr-TR" sz="2146" dirty="0">
                <a:latin typeface="+mj-lt"/>
                <a:ea typeface="Tahoma" pitchFamily="34" charset="0"/>
                <a:cs typeface="Tahoma" pitchFamily="34" charset="0"/>
              </a:rPr>
              <a:t>	Gizli maliyet </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Verimsiz kullanılan malzemeler</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Kaynakların verimsiz kullanımı</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Aşırı malzeme ve kaynak kullanım</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Prestij / müşteri kaybı</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Aşırı test ve kontrol </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Fazla işletme sermayesi </a:t>
            </a:r>
          </a:p>
          <a:p>
            <a:pPr marL="408828" indent="-408828">
              <a:buSzPct val="80000"/>
              <a:buFont typeface="Arial" panose="020B0604020202020204" pitchFamily="34" charset="0"/>
              <a:buChar char="•"/>
            </a:pPr>
            <a:r>
              <a:rPr lang="tr-TR" sz="2146" dirty="0">
                <a:latin typeface="+mj-lt"/>
                <a:ea typeface="Tahoma" pitchFamily="34" charset="0"/>
                <a:cs typeface="Tahoma" pitchFamily="34" charset="0"/>
              </a:rPr>
              <a:t>Tekrarlanan tasarım</a:t>
            </a:r>
          </a:p>
        </p:txBody>
      </p:sp>
      <p:pic>
        <p:nvPicPr>
          <p:cNvPr id="31750" name="Picture 29"/>
          <p:cNvPicPr>
            <a:picLocks noChangeAspect="1" noChangeArrowheads="1"/>
          </p:cNvPicPr>
          <p:nvPr/>
        </p:nvPicPr>
        <p:blipFill>
          <a:blip r:embed="rId3" cstate="print"/>
          <a:srcRect/>
          <a:stretch>
            <a:fillRect/>
          </a:stretch>
        </p:blipFill>
        <p:spPr bwMode="auto">
          <a:xfrm>
            <a:off x="1760271" y="2165638"/>
            <a:ext cx="3556069" cy="32272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10 Sol Ayraç"/>
          <p:cNvSpPr/>
          <p:nvPr/>
        </p:nvSpPr>
        <p:spPr bwMode="auto">
          <a:xfrm>
            <a:off x="5264292" y="3318118"/>
            <a:ext cx="427015" cy="3092290"/>
          </a:xfrm>
          <a:prstGeom prst="leftBrace">
            <a:avLst>
              <a:gd name="adj1" fmla="val 8333"/>
              <a:gd name="adj2" fmla="val 24186"/>
            </a:avLst>
          </a:prstGeom>
          <a:noFill/>
          <a:ln w="19050" cap="flat" cmpd="sng" algn="ctr">
            <a:solidFill>
              <a:schemeClr val="tx1"/>
            </a:solidFill>
            <a:prstDash val="solid"/>
            <a:round/>
            <a:headEnd type="none" w="med" len="med"/>
            <a:tailEnd type="none" w="med" len="med"/>
          </a:ln>
          <a:effectLst/>
        </p:spPr>
        <p:txBody>
          <a:bodyPr anchor="ctr"/>
          <a:lstStyle/>
          <a:p>
            <a:pPr>
              <a:defRPr/>
            </a:pPr>
            <a:endParaRPr lang="tr-TR" sz="1610" b="1" dirty="0">
              <a:effectLst>
                <a:outerShdw blurRad="38100" dist="38100" dir="2700000" algn="tl">
                  <a:srgbClr val="000000">
                    <a:alpha val="43137"/>
                  </a:srgbClr>
                </a:outerShdw>
              </a:effectLst>
              <a:latin typeface="+mj-lt"/>
            </a:endParaRPr>
          </a:p>
        </p:txBody>
      </p:sp>
      <p:sp>
        <p:nvSpPr>
          <p:cNvPr id="12" name="11 Sol Ayraç"/>
          <p:cNvSpPr/>
          <p:nvPr/>
        </p:nvSpPr>
        <p:spPr bwMode="auto">
          <a:xfrm>
            <a:off x="5264292" y="1938653"/>
            <a:ext cx="427015" cy="1150877"/>
          </a:xfrm>
          <a:prstGeom prst="leftBrace">
            <a:avLst>
              <a:gd name="adj1" fmla="val 8333"/>
              <a:gd name="adj2" fmla="val 65025"/>
            </a:avLst>
          </a:prstGeom>
          <a:noFill/>
          <a:ln w="19050" cap="flat" cmpd="sng" algn="ctr">
            <a:solidFill>
              <a:schemeClr val="tx1"/>
            </a:solidFill>
            <a:prstDash val="solid"/>
            <a:round/>
            <a:headEnd type="none" w="med" len="med"/>
            <a:tailEnd type="none" w="med" len="med"/>
          </a:ln>
          <a:effectLst/>
        </p:spPr>
        <p:txBody>
          <a:bodyPr anchor="ctr"/>
          <a:lstStyle/>
          <a:p>
            <a:pPr>
              <a:defRPr/>
            </a:pPr>
            <a:endParaRPr lang="tr-TR" sz="1610" b="1" dirty="0">
              <a:effectLst>
                <a:outerShdw blurRad="38100" dist="38100" dir="2700000" algn="tl">
                  <a:srgbClr val="000000">
                    <a:alpha val="43137"/>
                  </a:srgbClr>
                </a:outerShdw>
              </a:effectLst>
              <a:latin typeface="+mj-lt"/>
            </a:endParaRPr>
          </a:p>
        </p:txBody>
      </p:sp>
      <p:sp>
        <p:nvSpPr>
          <p:cNvPr id="5" name="Veri Yer Tutucusu 4">
            <a:extLst>
              <a:ext uri="{FF2B5EF4-FFF2-40B4-BE49-F238E27FC236}">
                <a16:creationId xmlns:a16="http://schemas.microsoft.com/office/drawing/2014/main" id="{0E9F9C0D-32B9-CCC9-8977-0E16F9510AE2}"/>
              </a:ext>
            </a:extLst>
          </p:cNvPr>
          <p:cNvSpPr>
            <a:spLocks noGrp="1"/>
          </p:cNvSpPr>
          <p:nvPr>
            <p:ph type="dt" sz="half" idx="10"/>
          </p:nvPr>
        </p:nvSpPr>
        <p:spPr/>
        <p:txBody>
          <a:bodyPr/>
          <a:lstStyle/>
          <a:p>
            <a:fld id="{B30FC700-DE5D-4910-B24E-F5AC3B3BAF92}" type="datetime1">
              <a:rPr lang="tr-TR" smtClean="0"/>
              <a:t>4.11.2025</a:t>
            </a:fld>
            <a:endParaRPr lang="fr-FR" dirty="0"/>
          </a:p>
        </p:txBody>
      </p:sp>
    </p:spTree>
    <p:extLst>
      <p:ext uri="{BB962C8B-B14F-4D97-AF65-F5344CB8AC3E}">
        <p14:creationId xmlns:p14="http://schemas.microsoft.com/office/powerpoint/2010/main" val="75087940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r>
              <a:rPr lang="tr-TR" dirty="0"/>
              <a:t>Toplu taşımacılık sistemleri &amp; DMAIC</a:t>
            </a:r>
          </a:p>
        </p:txBody>
      </p:sp>
      <p:sp>
        <p:nvSpPr>
          <p:cNvPr id="29" name="28 İçerik Yer Tutucusu"/>
          <p:cNvSpPr>
            <a:spLocks noGrp="1"/>
          </p:cNvSpPr>
          <p:nvPr>
            <p:ph idx="1"/>
          </p:nvPr>
        </p:nvSpPr>
        <p:spPr>
          <a:noFill/>
        </p:spPr>
        <p:txBody>
          <a:bodyPr>
            <a:normAutofit/>
          </a:bodyPr>
          <a:lstStyle/>
          <a:p>
            <a:r>
              <a:rPr lang="tr-TR" sz="2000" b="0" dirty="0"/>
              <a:t>Toplu taşımacılıkta ön planda tutarak Mevcut kalitesizlik maliyetlerini ve/veya hataları (değişkenlik) bilimsel yaklaşımlarla çözmeyi hedefleyen bu yolla prosesleri optimize eden bir yaklaşımdır.</a:t>
            </a:r>
          </a:p>
        </p:txBody>
      </p:sp>
      <p:sp>
        <p:nvSpPr>
          <p:cNvPr id="20" name="Slayt Numarası Yer Tutucusu 19">
            <a:extLst>
              <a:ext uri="{FF2B5EF4-FFF2-40B4-BE49-F238E27FC236}">
                <a16:creationId xmlns:a16="http://schemas.microsoft.com/office/drawing/2014/main" id="{6E7889C8-7474-CFE9-12B3-464B4E1B68F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18</a:t>
            </a:fld>
            <a:endParaRPr lang="tr-TR"/>
          </a:p>
        </p:txBody>
      </p:sp>
      <p:grpSp>
        <p:nvGrpSpPr>
          <p:cNvPr id="2" name="Group 3"/>
          <p:cNvGrpSpPr/>
          <p:nvPr/>
        </p:nvGrpSpPr>
        <p:grpSpPr>
          <a:xfrm>
            <a:off x="2220258" y="2004205"/>
            <a:ext cx="8966571" cy="4416502"/>
            <a:chOff x="308343" y="1377687"/>
            <a:chExt cx="8967034" cy="4416730"/>
          </a:xfrm>
        </p:grpSpPr>
        <p:sp>
          <p:nvSpPr>
            <p:cNvPr id="6" name="Rectangle 18"/>
            <p:cNvSpPr>
              <a:spLocks noChangeArrowheads="1"/>
            </p:cNvSpPr>
            <p:nvPr/>
          </p:nvSpPr>
          <p:spPr bwMode="auto">
            <a:xfrm>
              <a:off x="308343" y="4711800"/>
              <a:ext cx="7688959" cy="655503"/>
            </a:xfrm>
            <a:prstGeom prst="rect">
              <a:avLst/>
            </a:prstGeom>
            <a:solidFill>
              <a:schemeClr val="accent4">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tr-TR" b="1">
                <a:solidFill>
                  <a:schemeClr val="bg1"/>
                </a:solidFill>
              </a:endParaRPr>
            </a:p>
          </p:txBody>
        </p:sp>
        <p:sp>
          <p:nvSpPr>
            <p:cNvPr id="7" name="Rectangle 19"/>
            <p:cNvSpPr>
              <a:spLocks noChangeArrowheads="1"/>
            </p:cNvSpPr>
            <p:nvPr/>
          </p:nvSpPr>
          <p:spPr bwMode="auto">
            <a:xfrm>
              <a:off x="308343" y="4049434"/>
              <a:ext cx="7688959" cy="593728"/>
            </a:xfrm>
            <a:prstGeom prst="rect">
              <a:avLst/>
            </a:prstGeom>
            <a:solidFill>
              <a:schemeClr val="accent1">
                <a:lumMod val="60000"/>
                <a:lumOff val="4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tr-TR" b="1">
                <a:solidFill>
                  <a:schemeClr val="bg1"/>
                </a:solidFill>
              </a:endParaRPr>
            </a:p>
          </p:txBody>
        </p:sp>
        <p:sp>
          <p:nvSpPr>
            <p:cNvPr id="8" name="Rectangle 20"/>
            <p:cNvSpPr>
              <a:spLocks noChangeArrowheads="1"/>
            </p:cNvSpPr>
            <p:nvPr/>
          </p:nvSpPr>
          <p:spPr bwMode="auto">
            <a:xfrm>
              <a:off x="308343" y="3019848"/>
              <a:ext cx="7688959" cy="960947"/>
            </a:xfrm>
            <a:prstGeom prst="rect">
              <a:avLst/>
            </a:prstGeom>
            <a:solidFill>
              <a:schemeClr val="accent2">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tr-TR" b="1">
                <a:solidFill>
                  <a:schemeClr val="bg1"/>
                </a:solidFill>
              </a:endParaRPr>
            </a:p>
          </p:txBody>
        </p:sp>
        <p:sp>
          <p:nvSpPr>
            <p:cNvPr id="9" name="Rectangle 21"/>
            <p:cNvSpPr>
              <a:spLocks noChangeArrowheads="1"/>
            </p:cNvSpPr>
            <p:nvPr/>
          </p:nvSpPr>
          <p:spPr bwMode="auto">
            <a:xfrm>
              <a:off x="308343" y="1695114"/>
              <a:ext cx="7688959" cy="1256095"/>
            </a:xfrm>
            <a:prstGeom prst="rect">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tr-TR" b="1">
                <a:solidFill>
                  <a:schemeClr val="bg1"/>
                </a:solidFill>
              </a:endParaRPr>
            </a:p>
          </p:txBody>
        </p:sp>
        <p:sp>
          <p:nvSpPr>
            <p:cNvPr id="10" name="Rectangle 38"/>
            <p:cNvSpPr>
              <a:spLocks noChangeArrowheads="1"/>
            </p:cNvSpPr>
            <p:nvPr/>
          </p:nvSpPr>
          <p:spPr bwMode="auto">
            <a:xfrm>
              <a:off x="368129" y="1840224"/>
              <a:ext cx="1427293" cy="2462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dirty="0">
                  <a:solidFill>
                    <a:schemeClr val="bg1"/>
                  </a:solidFill>
                  <a:latin typeface="+mj-lt"/>
                </a:rPr>
                <a:t>Proses Haritası</a:t>
              </a:r>
              <a:endParaRPr lang="en-US" sz="1600" dirty="0">
                <a:solidFill>
                  <a:schemeClr val="bg1"/>
                </a:solidFill>
                <a:latin typeface="+mj-lt"/>
              </a:endParaRPr>
            </a:p>
          </p:txBody>
        </p:sp>
        <p:sp>
          <p:nvSpPr>
            <p:cNvPr id="11" name="Rectangle 43"/>
            <p:cNvSpPr>
              <a:spLocks noChangeArrowheads="1"/>
            </p:cNvSpPr>
            <p:nvPr/>
          </p:nvSpPr>
          <p:spPr bwMode="auto">
            <a:xfrm>
              <a:off x="5831505" y="3127601"/>
              <a:ext cx="2115019" cy="4924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dirty="0">
                  <a:solidFill>
                    <a:schemeClr val="bg1"/>
                  </a:solidFill>
                  <a:latin typeface="+mj-lt"/>
                </a:rPr>
                <a:t>Çoklu Değ</a:t>
              </a:r>
              <a:r>
                <a:rPr lang="tr-TR" sz="1600">
                  <a:solidFill>
                    <a:schemeClr val="bg1"/>
                  </a:solidFill>
                  <a:latin typeface="+mj-lt"/>
                </a:rPr>
                <a:t>.Çalışmasını</a:t>
              </a:r>
              <a:endParaRPr lang="en-US" sz="1600" dirty="0">
                <a:solidFill>
                  <a:schemeClr val="bg1"/>
                </a:solidFill>
                <a:latin typeface="+mj-lt"/>
              </a:endParaRPr>
            </a:p>
          </p:txBody>
        </p:sp>
        <p:sp>
          <p:nvSpPr>
            <p:cNvPr id="12" name="Rectangle 44"/>
            <p:cNvSpPr>
              <a:spLocks noChangeArrowheads="1"/>
            </p:cNvSpPr>
            <p:nvPr/>
          </p:nvSpPr>
          <p:spPr bwMode="auto">
            <a:xfrm>
              <a:off x="422046" y="3131687"/>
              <a:ext cx="1072162" cy="4924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dirty="0">
                  <a:solidFill>
                    <a:schemeClr val="bg1"/>
                  </a:solidFill>
                  <a:latin typeface="+mj-lt"/>
                </a:rPr>
                <a:t>K</a:t>
              </a:r>
              <a:r>
                <a:rPr lang="en-US" sz="1600" dirty="0" err="1">
                  <a:solidFill>
                    <a:schemeClr val="bg1"/>
                  </a:solidFill>
                  <a:latin typeface="+mj-lt"/>
                </a:rPr>
                <a:t>orela</a:t>
              </a:r>
              <a:r>
                <a:rPr lang="tr-TR" sz="1600" dirty="0" err="1">
                  <a:solidFill>
                    <a:schemeClr val="bg1"/>
                  </a:solidFill>
                  <a:latin typeface="+mj-lt"/>
                </a:rPr>
                <a:t>syon</a:t>
              </a:r>
              <a:endParaRPr lang="en-US" sz="1600" dirty="0">
                <a:solidFill>
                  <a:schemeClr val="bg1"/>
                </a:solidFill>
                <a:latin typeface="+mj-lt"/>
              </a:endParaRPr>
            </a:p>
          </p:txBody>
        </p:sp>
        <p:sp>
          <p:nvSpPr>
            <p:cNvPr id="13" name="Rectangle 48"/>
            <p:cNvSpPr>
              <a:spLocks noChangeArrowheads="1"/>
            </p:cNvSpPr>
            <p:nvPr/>
          </p:nvSpPr>
          <p:spPr bwMode="auto">
            <a:xfrm>
              <a:off x="368129" y="4259620"/>
              <a:ext cx="1072162" cy="2462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dirty="0">
                  <a:ln>
                    <a:solidFill>
                      <a:sysClr val="windowText" lastClr="000000"/>
                    </a:solidFill>
                  </a:ln>
                  <a:solidFill>
                    <a:schemeClr val="bg1"/>
                  </a:solidFill>
                  <a:latin typeface="+mj-lt"/>
                </a:rPr>
                <a:t>DOE’s</a:t>
              </a:r>
            </a:p>
          </p:txBody>
        </p:sp>
        <p:sp>
          <p:nvSpPr>
            <p:cNvPr id="14" name="Rectangle 56"/>
            <p:cNvSpPr>
              <a:spLocks noChangeArrowheads="1"/>
            </p:cNvSpPr>
            <p:nvPr/>
          </p:nvSpPr>
          <p:spPr bwMode="auto">
            <a:xfrm>
              <a:off x="368129" y="2424924"/>
              <a:ext cx="1890177" cy="4924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dirty="0">
                  <a:solidFill>
                    <a:schemeClr val="bg1"/>
                  </a:solidFill>
                  <a:latin typeface="+mj-lt"/>
                </a:rPr>
                <a:t>Sebep Sonuç </a:t>
              </a:r>
              <a:r>
                <a:rPr lang="en-US" sz="1600" dirty="0">
                  <a:solidFill>
                    <a:schemeClr val="bg1"/>
                  </a:solidFill>
                  <a:latin typeface="+mj-lt"/>
                </a:rPr>
                <a:t> FMEA</a:t>
              </a:r>
            </a:p>
          </p:txBody>
        </p:sp>
        <p:sp>
          <p:nvSpPr>
            <p:cNvPr id="15" name="Rectangle 60"/>
            <p:cNvSpPr>
              <a:spLocks noChangeArrowheads="1"/>
            </p:cNvSpPr>
            <p:nvPr/>
          </p:nvSpPr>
          <p:spPr bwMode="auto">
            <a:xfrm>
              <a:off x="6359588" y="2497251"/>
              <a:ext cx="1517147" cy="4924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dirty="0">
                  <a:solidFill>
                    <a:schemeClr val="bg1"/>
                  </a:solidFill>
                  <a:latin typeface="+mj-lt"/>
                </a:rPr>
                <a:t>G</a:t>
              </a:r>
              <a:r>
                <a:rPr lang="en-US" sz="1600" dirty="0">
                  <a:solidFill>
                    <a:schemeClr val="bg1"/>
                  </a:solidFill>
                  <a:latin typeface="+mj-lt"/>
                </a:rPr>
                <a:t> R&amp;R, </a:t>
              </a:r>
              <a:r>
                <a:rPr lang="tr-TR" sz="1600" dirty="0">
                  <a:solidFill>
                    <a:schemeClr val="bg1"/>
                  </a:solidFill>
                  <a:latin typeface="+mj-lt"/>
                </a:rPr>
                <a:t>yetenek</a:t>
              </a:r>
              <a:endParaRPr lang="en-US" sz="1600" dirty="0">
                <a:solidFill>
                  <a:schemeClr val="bg1"/>
                </a:solidFill>
                <a:latin typeface="+mj-lt"/>
              </a:endParaRPr>
            </a:p>
          </p:txBody>
        </p:sp>
        <p:sp>
          <p:nvSpPr>
            <p:cNvPr id="16" name="Rectangle 64"/>
            <p:cNvSpPr>
              <a:spLocks noChangeArrowheads="1"/>
            </p:cNvSpPr>
            <p:nvPr/>
          </p:nvSpPr>
          <p:spPr bwMode="auto">
            <a:xfrm>
              <a:off x="368129" y="3659740"/>
              <a:ext cx="2209157" cy="2462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dirty="0">
                  <a:solidFill>
                    <a:schemeClr val="bg1"/>
                  </a:solidFill>
                  <a:latin typeface="+mj-lt"/>
                </a:rPr>
                <a:t>T-Test, ANOM</a:t>
              </a:r>
              <a:r>
                <a:rPr lang="en-US" sz="1600">
                  <a:solidFill>
                    <a:schemeClr val="bg1"/>
                  </a:solidFill>
                  <a:latin typeface="+mj-lt"/>
                </a:rPr>
                <a:t>, ANOVA</a:t>
              </a:r>
              <a:endParaRPr lang="en-US" sz="1600" dirty="0">
                <a:solidFill>
                  <a:schemeClr val="bg1"/>
                </a:solidFill>
                <a:latin typeface="+mj-lt"/>
              </a:endParaRPr>
            </a:p>
          </p:txBody>
        </p:sp>
        <p:sp>
          <p:nvSpPr>
            <p:cNvPr id="17" name="Rectangle 68"/>
            <p:cNvSpPr>
              <a:spLocks noChangeArrowheads="1"/>
            </p:cNvSpPr>
            <p:nvPr/>
          </p:nvSpPr>
          <p:spPr bwMode="auto">
            <a:xfrm>
              <a:off x="368129" y="4794867"/>
              <a:ext cx="1321680" cy="2462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a:solidFill>
                    <a:schemeClr val="bg1"/>
                  </a:solidFill>
                  <a:latin typeface="+mj-lt"/>
                </a:rPr>
                <a:t>Kalite Sistemi</a:t>
              </a:r>
              <a:endParaRPr lang="en-US" sz="1600" dirty="0">
                <a:solidFill>
                  <a:schemeClr val="bg1"/>
                </a:solidFill>
                <a:latin typeface="+mj-lt"/>
              </a:endParaRPr>
            </a:p>
          </p:txBody>
        </p:sp>
        <p:sp>
          <p:nvSpPr>
            <p:cNvPr id="18" name="Rectangle 72"/>
            <p:cNvSpPr>
              <a:spLocks noChangeArrowheads="1"/>
            </p:cNvSpPr>
            <p:nvPr/>
          </p:nvSpPr>
          <p:spPr bwMode="auto">
            <a:xfrm>
              <a:off x="368129" y="5085484"/>
              <a:ext cx="1689043" cy="24623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600">
                  <a:solidFill>
                    <a:schemeClr val="bg1"/>
                  </a:solidFill>
                  <a:latin typeface="+mj-lt"/>
                </a:rPr>
                <a:t>İPK</a:t>
              </a:r>
              <a:r>
                <a:rPr lang="en-US" sz="1600">
                  <a:solidFill>
                    <a:schemeClr val="bg1"/>
                  </a:solidFill>
                  <a:latin typeface="+mj-lt"/>
                </a:rPr>
                <a:t>,</a:t>
              </a:r>
              <a:r>
                <a:rPr lang="tr-TR" sz="1600">
                  <a:solidFill>
                    <a:schemeClr val="bg1"/>
                  </a:solidFill>
                  <a:latin typeface="+mj-lt"/>
                </a:rPr>
                <a:t>K</a:t>
              </a:r>
              <a:r>
                <a:rPr lang="en-US" sz="1600">
                  <a:solidFill>
                    <a:schemeClr val="bg1"/>
                  </a:solidFill>
                  <a:latin typeface="+mj-lt"/>
                </a:rPr>
                <a:t>ontrol Plans</a:t>
              </a:r>
              <a:endParaRPr lang="en-US" sz="1600" dirty="0">
                <a:solidFill>
                  <a:schemeClr val="bg1"/>
                </a:solidFill>
                <a:latin typeface="+mj-lt"/>
              </a:endParaRPr>
            </a:p>
          </p:txBody>
        </p:sp>
        <p:graphicFrame>
          <p:nvGraphicFramePr>
            <p:cNvPr id="19" name="Diagram 18"/>
            <p:cNvGraphicFramePr/>
            <p:nvPr>
              <p:extLst>
                <p:ext uri="{D42A27DB-BD31-4B8C-83A1-F6EECF244321}">
                  <p14:modId xmlns:p14="http://schemas.microsoft.com/office/powerpoint/2010/main" val="1896545891"/>
                </p:ext>
              </p:extLst>
            </p:nvPr>
          </p:nvGraphicFramePr>
          <p:xfrm>
            <a:off x="1418242" y="1730417"/>
            <a:ext cx="588727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7"/>
            <p:cNvGrpSpPr/>
            <p:nvPr/>
          </p:nvGrpSpPr>
          <p:grpSpPr>
            <a:xfrm>
              <a:off x="3192278" y="1377687"/>
              <a:ext cx="1143000" cy="1143000"/>
              <a:chOff x="2624978" y="482690"/>
              <a:chExt cx="1143000" cy="1143000"/>
            </a:xfrm>
          </p:grpSpPr>
          <p:sp>
            <p:nvSpPr>
              <p:cNvPr id="23" name="Oval 22"/>
              <p:cNvSpPr/>
              <p:nvPr/>
            </p:nvSpPr>
            <p:spPr>
              <a:xfrm>
                <a:off x="2624978" y="482690"/>
                <a:ext cx="1143000" cy="1143000"/>
              </a:xfrm>
              <a:prstGeom prst="ellipse">
                <a:avLst/>
              </a:prstGeom>
              <a:solidFill>
                <a:schemeClr val="accent1">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GB" b="1">
                  <a:solidFill>
                    <a:schemeClr val="bg1"/>
                  </a:solidFill>
                </a:endParaRPr>
              </a:p>
            </p:txBody>
          </p:sp>
          <p:sp>
            <p:nvSpPr>
              <p:cNvPr id="24" name="Oval 4"/>
              <p:cNvSpPr/>
              <p:nvPr/>
            </p:nvSpPr>
            <p:spPr>
              <a:xfrm>
                <a:off x="2808763" y="586716"/>
                <a:ext cx="808222" cy="80822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tr-TR" sz="1400" dirty="0">
                    <a:solidFill>
                      <a:schemeClr val="bg1"/>
                    </a:solidFill>
                    <a:latin typeface="+mj-lt"/>
                  </a:rPr>
                  <a:t>Tanımlama</a:t>
                </a:r>
              </a:p>
            </p:txBody>
          </p:sp>
        </p:grpSp>
        <p:sp>
          <p:nvSpPr>
            <p:cNvPr id="22" name="TextBox 21"/>
            <p:cNvSpPr txBox="1"/>
            <p:nvPr/>
          </p:nvSpPr>
          <p:spPr>
            <a:xfrm rot="20302812">
              <a:off x="5673822" y="4120871"/>
              <a:ext cx="3601555" cy="132350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defPPr>
                <a:defRPr lang="fr-FR"/>
              </a:defPPr>
              <a:lvl1pPr algn="ctr">
                <a:defRPr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tr-TR" sz="5400" dirty="0"/>
                <a:t>Y=f(x)</a:t>
              </a:r>
            </a:p>
          </p:txBody>
        </p:sp>
      </p:grpSp>
      <p:pic>
        <p:nvPicPr>
          <p:cNvPr id="30" name="Resim 29" descr="#34413 Clip Art Graphic Of An Orange Guy Character Doing Jumping Jacks Resembling The Vitruvian Man By Leonardo Da Vinci by Jester Arts">
            <a:hlinkClick r:id="rId8"/>
          </p:cNvPr>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313452" y="2277596"/>
            <a:ext cx="1277624" cy="1277624"/>
          </a:xfrm>
          <a:prstGeom prst="rect">
            <a:avLst/>
          </a:prstGeom>
          <a:noFill/>
          <a:ln>
            <a:noFill/>
          </a:ln>
        </p:spPr>
      </p:pic>
      <p:sp>
        <p:nvSpPr>
          <p:cNvPr id="21" name="Veri Yer Tutucusu 20">
            <a:extLst>
              <a:ext uri="{FF2B5EF4-FFF2-40B4-BE49-F238E27FC236}">
                <a16:creationId xmlns:a16="http://schemas.microsoft.com/office/drawing/2014/main" id="{AE53FFB4-3B1C-93B3-F4C6-399C2C8D9C2A}"/>
              </a:ext>
            </a:extLst>
          </p:cNvPr>
          <p:cNvSpPr>
            <a:spLocks noGrp="1"/>
          </p:cNvSpPr>
          <p:nvPr>
            <p:ph type="dt" sz="half" idx="10"/>
          </p:nvPr>
        </p:nvSpPr>
        <p:spPr/>
        <p:txBody>
          <a:bodyPr/>
          <a:lstStyle/>
          <a:p>
            <a:fld id="{54F3E1EF-09F3-47A3-9711-F1F13BFDA864}" type="datetime1">
              <a:rPr lang="tr-TR" smtClean="0"/>
              <a:t>4.11.2025</a:t>
            </a:fld>
            <a:endParaRPr lang="fr-FR" dirty="0"/>
          </a:p>
        </p:txBody>
      </p:sp>
    </p:spTree>
    <p:extLst>
      <p:ext uri="{BB962C8B-B14F-4D97-AF65-F5344CB8AC3E}">
        <p14:creationId xmlns:p14="http://schemas.microsoft.com/office/powerpoint/2010/main" val="292647949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A901D0-87A1-A89E-8345-5E57D6C14C49}"/>
              </a:ext>
            </a:extLst>
          </p:cNvPr>
          <p:cNvSpPr>
            <a:spLocks noGrp="1"/>
          </p:cNvSpPr>
          <p:nvPr>
            <p:ph type="title"/>
          </p:nvPr>
        </p:nvSpPr>
        <p:spPr/>
        <p:txBody>
          <a:bodyPr/>
          <a:lstStyle/>
          <a:p>
            <a:r>
              <a:rPr lang="tr-TR" dirty="0"/>
              <a:t>Çalışma (Bireysel)</a:t>
            </a:r>
            <a:endParaRPr lang="en-GB" dirty="0"/>
          </a:p>
        </p:txBody>
      </p:sp>
      <p:sp>
        <p:nvSpPr>
          <p:cNvPr id="19" name="İçerik Yer Tutucusu 18">
            <a:extLst>
              <a:ext uri="{FF2B5EF4-FFF2-40B4-BE49-F238E27FC236}">
                <a16:creationId xmlns:a16="http://schemas.microsoft.com/office/drawing/2014/main" id="{76F13066-6726-5E5B-4698-E94C79DCE479}"/>
              </a:ext>
            </a:extLst>
          </p:cNvPr>
          <p:cNvSpPr>
            <a:spLocks noGrp="1"/>
          </p:cNvSpPr>
          <p:nvPr>
            <p:ph idx="1"/>
          </p:nvPr>
        </p:nvSpPr>
        <p:spPr/>
        <p:txBody>
          <a:bodyPr/>
          <a:lstStyle/>
          <a:p>
            <a:r>
              <a:rPr lang="tr-TR" dirty="0"/>
              <a:t>Dağıtılan </a:t>
            </a:r>
            <a:r>
              <a:rPr lang="tr-TR" dirty="0" err="1"/>
              <a:t>SamrtTrans</a:t>
            </a:r>
            <a:r>
              <a:rPr lang="tr-TR" dirty="0"/>
              <a:t> kitapçığını (STK) okuyun  FORM 7 İnceleyin   </a:t>
            </a:r>
          </a:p>
          <a:p>
            <a:r>
              <a:rPr lang="tr-TR" dirty="0"/>
              <a:t>Süre 15dk</a:t>
            </a:r>
            <a:endParaRPr lang="en-GB" dirty="0"/>
          </a:p>
        </p:txBody>
      </p:sp>
      <p:sp>
        <p:nvSpPr>
          <p:cNvPr id="5" name="Slayt Numarası Yer Tutucusu 4">
            <a:extLst>
              <a:ext uri="{FF2B5EF4-FFF2-40B4-BE49-F238E27FC236}">
                <a16:creationId xmlns:a16="http://schemas.microsoft.com/office/drawing/2014/main" id="{7975B587-5517-6DF2-11EF-F91A8124058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19</a:t>
            </a:fld>
            <a:endParaRPr lang="tr-TR"/>
          </a:p>
        </p:txBody>
      </p:sp>
      <p:pic>
        <p:nvPicPr>
          <p:cNvPr id="21" name="Resim 20">
            <a:extLst>
              <a:ext uri="{FF2B5EF4-FFF2-40B4-BE49-F238E27FC236}">
                <a16:creationId xmlns:a16="http://schemas.microsoft.com/office/drawing/2014/main" id="{EE02E8D3-C2A0-BF51-D740-CD1E80BAECBC}"/>
              </a:ext>
            </a:extLst>
          </p:cNvPr>
          <p:cNvPicPr>
            <a:picLocks noChangeAspect="1"/>
          </p:cNvPicPr>
          <p:nvPr/>
        </p:nvPicPr>
        <p:blipFill>
          <a:blip r:embed="rId3"/>
          <a:stretch>
            <a:fillRect/>
          </a:stretch>
        </p:blipFill>
        <p:spPr>
          <a:xfrm>
            <a:off x="7491304" y="2042881"/>
            <a:ext cx="2844800" cy="3961289"/>
          </a:xfrm>
          <a:prstGeom prst="rect">
            <a:avLst/>
          </a:prstGeom>
        </p:spPr>
      </p:pic>
      <p:sp>
        <p:nvSpPr>
          <p:cNvPr id="6" name="Veri Yer Tutucusu 5">
            <a:extLst>
              <a:ext uri="{FF2B5EF4-FFF2-40B4-BE49-F238E27FC236}">
                <a16:creationId xmlns:a16="http://schemas.microsoft.com/office/drawing/2014/main" id="{0BDB0392-DF79-407F-07A4-506F064DA7A0}"/>
              </a:ext>
            </a:extLst>
          </p:cNvPr>
          <p:cNvSpPr>
            <a:spLocks noGrp="1"/>
          </p:cNvSpPr>
          <p:nvPr>
            <p:ph type="dt" sz="half" idx="10"/>
          </p:nvPr>
        </p:nvSpPr>
        <p:spPr/>
        <p:txBody>
          <a:bodyPr/>
          <a:lstStyle/>
          <a:p>
            <a:fld id="{F018DE59-3308-4780-980B-2FAD17A6A675}" type="datetime1">
              <a:rPr lang="tr-TR" smtClean="0"/>
              <a:t>4.11.2025</a:t>
            </a:fld>
            <a:endParaRPr lang="fr-FR" dirty="0"/>
          </a:p>
        </p:txBody>
      </p:sp>
    </p:spTree>
    <p:extLst>
      <p:ext uri="{BB962C8B-B14F-4D97-AF65-F5344CB8AC3E}">
        <p14:creationId xmlns:p14="http://schemas.microsoft.com/office/powerpoint/2010/main" val="204090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377577" y="304748"/>
            <a:ext cx="1578636" cy="542925"/>
          </a:xfrm>
        </p:spPr>
        <p:txBody>
          <a:bodyPr>
            <a:normAutofit fontScale="77500" lnSpcReduction="20000"/>
          </a:bodyPr>
          <a:lstStyle/>
          <a:p>
            <a:r>
              <a:rPr lang="en-US" dirty="0" err="1"/>
              <a:t>Dd</a:t>
            </a:r>
            <a:r>
              <a:rPr lang="en-US" dirty="0"/>
              <a:t>/mm/</a:t>
            </a:r>
            <a:r>
              <a:rPr lang="en-US" dirty="0" err="1"/>
              <a:t>yyyy</a:t>
            </a:r>
            <a:endParaRPr lang="en-US" dirty="0"/>
          </a:p>
        </p:txBody>
      </p:sp>
      <p:sp>
        <p:nvSpPr>
          <p:cNvPr id="4" name="Text Placeholder 3"/>
          <p:cNvSpPr>
            <a:spLocks noGrp="1"/>
          </p:cNvSpPr>
          <p:nvPr>
            <p:ph type="body" sz="quarter" idx="17"/>
          </p:nvPr>
        </p:nvSpPr>
        <p:spPr>
          <a:xfrm>
            <a:off x="1815151" y="2863970"/>
            <a:ext cx="8181105" cy="3013043"/>
          </a:xfrm>
        </p:spPr>
        <p:txBody>
          <a:bodyPr>
            <a:normAutofit/>
          </a:bodyPr>
          <a:lstStyle/>
          <a:p>
            <a:r>
              <a:rPr lang="en-US" dirty="0"/>
              <a:t>1. </a:t>
            </a:r>
            <a:r>
              <a:rPr lang="en-US" dirty="0" err="1"/>
              <a:t>Oturum</a:t>
            </a:r>
            <a:r>
              <a:rPr lang="tr-TR" dirty="0"/>
              <a:t> </a:t>
            </a:r>
            <a:r>
              <a:rPr lang="en-US" dirty="0" err="1"/>
              <a:t>Giriş</a:t>
            </a:r>
            <a:r>
              <a:rPr lang="en-US" dirty="0"/>
              <a:t> </a:t>
            </a:r>
            <a:r>
              <a:rPr lang="en-US" dirty="0" err="1"/>
              <a:t>ve</a:t>
            </a:r>
            <a:r>
              <a:rPr lang="en-US" dirty="0"/>
              <a:t> </a:t>
            </a:r>
            <a:r>
              <a:rPr lang="en-US" dirty="0" err="1"/>
              <a:t>Hakkında</a:t>
            </a:r>
            <a:endParaRPr lang="en-US" dirty="0"/>
          </a:p>
          <a:p>
            <a:r>
              <a:rPr lang="en-US" dirty="0"/>
              <a:t>2. </a:t>
            </a:r>
            <a:r>
              <a:rPr lang="en-US" dirty="0" err="1"/>
              <a:t>Oturum</a:t>
            </a:r>
            <a:r>
              <a:rPr lang="en-US" dirty="0"/>
              <a:t>  </a:t>
            </a:r>
            <a:r>
              <a:rPr lang="en-US" dirty="0" err="1"/>
              <a:t>Müşteri</a:t>
            </a:r>
            <a:r>
              <a:rPr lang="en-US" dirty="0"/>
              <a:t> </a:t>
            </a:r>
            <a:r>
              <a:rPr lang="en-US" dirty="0" err="1"/>
              <a:t>İhtiyaçları</a:t>
            </a:r>
            <a:endParaRPr lang="en-US" dirty="0"/>
          </a:p>
          <a:p>
            <a:r>
              <a:rPr lang="en-US" dirty="0"/>
              <a:t>3</a:t>
            </a:r>
            <a:r>
              <a:rPr lang="tr-TR" dirty="0"/>
              <a:t>. </a:t>
            </a:r>
            <a:r>
              <a:rPr lang="en-US" dirty="0" err="1"/>
              <a:t>Oturum</a:t>
            </a:r>
            <a:r>
              <a:rPr lang="en-US" dirty="0"/>
              <a:t> </a:t>
            </a:r>
            <a:r>
              <a:rPr lang="en-US" dirty="0" err="1"/>
              <a:t>Proje</a:t>
            </a:r>
            <a:r>
              <a:rPr lang="en-US" dirty="0"/>
              <a:t> </a:t>
            </a:r>
            <a:r>
              <a:rPr lang="en-US" dirty="0" err="1"/>
              <a:t>oluşturma</a:t>
            </a:r>
            <a:r>
              <a:rPr lang="tr-TR" dirty="0"/>
              <a:t> </a:t>
            </a:r>
          </a:p>
          <a:p>
            <a:r>
              <a:rPr lang="tr-TR" dirty="0"/>
              <a:t>4. Oturum Proje </a:t>
            </a:r>
            <a:r>
              <a:rPr lang="en-GB" dirty="0" err="1"/>
              <a:t>tanımlama</a:t>
            </a:r>
            <a:r>
              <a:rPr lang="en-GB" dirty="0"/>
              <a:t> </a:t>
            </a:r>
            <a:r>
              <a:rPr lang="en-GB" dirty="0" err="1"/>
              <a:t>fazı</a:t>
            </a:r>
            <a:endParaRPr lang="en-GB" dirty="0"/>
          </a:p>
          <a:p>
            <a:r>
              <a:rPr lang="tr-TR" dirty="0"/>
              <a:t>5. Oturum Proje Kök sebep önceliklendirme</a:t>
            </a:r>
          </a:p>
          <a:p>
            <a:pPr fontAlgn="ctr"/>
            <a:r>
              <a:rPr lang="tr-TR" dirty="0"/>
              <a:t>6. Oturum Projenin </a:t>
            </a:r>
            <a:r>
              <a:rPr lang="en-GB" dirty="0" err="1"/>
              <a:t>Ölçme</a:t>
            </a:r>
            <a:r>
              <a:rPr lang="en-GB" dirty="0"/>
              <a:t> </a:t>
            </a:r>
            <a:r>
              <a:rPr lang="en-GB" dirty="0" err="1"/>
              <a:t>fazına</a:t>
            </a:r>
            <a:r>
              <a:rPr lang="en-GB" dirty="0"/>
              <a:t> </a:t>
            </a:r>
            <a:r>
              <a:rPr lang="en-GB" dirty="0" err="1"/>
              <a:t>Hazırlık</a:t>
            </a:r>
            <a:endParaRPr lang="en-US" dirty="0"/>
          </a:p>
        </p:txBody>
      </p:sp>
      <p:sp>
        <p:nvSpPr>
          <p:cNvPr id="6" name="Text Placeholder 5"/>
          <p:cNvSpPr>
            <a:spLocks noGrp="1"/>
          </p:cNvSpPr>
          <p:nvPr>
            <p:ph type="body" sz="quarter" idx="11"/>
          </p:nvPr>
        </p:nvSpPr>
        <p:spPr/>
        <p:txBody>
          <a:bodyPr/>
          <a:lstStyle/>
          <a:p>
            <a:r>
              <a:rPr lang="en-US" dirty="0"/>
              <a:t>MEETING AGENDA</a:t>
            </a:r>
          </a:p>
        </p:txBody>
      </p:sp>
      <p:pic>
        <p:nvPicPr>
          <p:cNvPr id="2" name="Resim 1">
            <a:extLst>
              <a:ext uri="{FF2B5EF4-FFF2-40B4-BE49-F238E27FC236}">
                <a16:creationId xmlns:a16="http://schemas.microsoft.com/office/drawing/2014/main" id="{5D6502AC-0E2A-9EA8-9C8B-E60204877C0A}"/>
              </a:ext>
            </a:extLst>
          </p:cNvPr>
          <p:cNvPicPr>
            <a:picLocks noChangeAspect="1"/>
          </p:cNvPicPr>
          <p:nvPr/>
        </p:nvPicPr>
        <p:blipFill>
          <a:blip r:embed="rId2"/>
          <a:srcRect b="7666"/>
          <a:stretch>
            <a:fillRect/>
          </a:stretch>
        </p:blipFill>
        <p:spPr>
          <a:xfrm>
            <a:off x="8865328" y="2845379"/>
            <a:ext cx="2261856" cy="2297303"/>
          </a:xfrm>
          <a:prstGeom prst="rect">
            <a:avLst/>
          </a:prstGeom>
        </p:spPr>
      </p:pic>
      <p:sp>
        <p:nvSpPr>
          <p:cNvPr id="7" name="Veri Yer Tutucusu 6">
            <a:extLst>
              <a:ext uri="{FF2B5EF4-FFF2-40B4-BE49-F238E27FC236}">
                <a16:creationId xmlns:a16="http://schemas.microsoft.com/office/drawing/2014/main" id="{94026D59-8828-288E-D1DF-208C218CE4CF}"/>
              </a:ext>
            </a:extLst>
          </p:cNvPr>
          <p:cNvSpPr>
            <a:spLocks noGrp="1"/>
          </p:cNvSpPr>
          <p:nvPr>
            <p:ph type="dt" sz="half" idx="18"/>
          </p:nvPr>
        </p:nvSpPr>
        <p:spPr/>
        <p:txBody>
          <a:bodyPr/>
          <a:lstStyle/>
          <a:p>
            <a:fld id="{9166A06F-684A-435F-9994-9FB8491965D1}" type="datetime1">
              <a:rPr lang="tr-TR" smtClean="0"/>
              <a:t>4.11.2025</a:t>
            </a:fld>
            <a:endParaRPr lang="fr-FR" dirty="0"/>
          </a:p>
        </p:txBody>
      </p:sp>
    </p:spTree>
    <p:extLst>
      <p:ext uri="{BB962C8B-B14F-4D97-AF65-F5344CB8AC3E}">
        <p14:creationId xmlns:p14="http://schemas.microsoft.com/office/powerpoint/2010/main" val="270895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6E6C91-0891-A424-DE24-9ECD51945609}"/>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CB2E096D-725E-0974-75CA-8828FBD839DC}"/>
              </a:ext>
            </a:extLst>
          </p:cNvPr>
          <p:cNvSpPr>
            <a:spLocks noGrp="1"/>
          </p:cNvSpPr>
          <p:nvPr>
            <p:ph idx="1"/>
          </p:nvPr>
        </p:nvSpPr>
        <p:spPr>
          <a:xfrm>
            <a:off x="884903" y="1426561"/>
            <a:ext cx="10972800" cy="4356156"/>
          </a:xfrm>
        </p:spPr>
        <p:txBody>
          <a:bodyPr/>
          <a:lstStyle/>
          <a:p>
            <a:r>
              <a:rPr lang="tr-TR" dirty="0"/>
              <a:t>Bir çalışma takımı oluşturun </a:t>
            </a:r>
          </a:p>
          <a:p>
            <a:r>
              <a:rPr lang="tr-TR" dirty="0"/>
              <a:t>STK – Sayfa 5 yer alan bilgilerden yararlanarak Form 1- doldurun </a:t>
            </a:r>
            <a:endParaRPr lang="en-GB" dirty="0"/>
          </a:p>
        </p:txBody>
      </p:sp>
      <p:pic>
        <p:nvPicPr>
          <p:cNvPr id="5" name="Resim 4">
            <a:extLst>
              <a:ext uri="{FF2B5EF4-FFF2-40B4-BE49-F238E27FC236}">
                <a16:creationId xmlns:a16="http://schemas.microsoft.com/office/drawing/2014/main" id="{AD22A1AC-2884-C8CA-0A28-1CA451C3929C}"/>
              </a:ext>
            </a:extLst>
          </p:cNvPr>
          <p:cNvPicPr>
            <a:picLocks noChangeAspect="1"/>
          </p:cNvPicPr>
          <p:nvPr/>
        </p:nvPicPr>
        <p:blipFill>
          <a:blip r:embed="rId2"/>
          <a:stretch>
            <a:fillRect/>
          </a:stretch>
        </p:blipFill>
        <p:spPr>
          <a:xfrm>
            <a:off x="4857345" y="2456549"/>
            <a:ext cx="6248360" cy="3822986"/>
          </a:xfrm>
          <a:prstGeom prst="rect">
            <a:avLst/>
          </a:prstGeom>
        </p:spPr>
      </p:pic>
      <p:pic>
        <p:nvPicPr>
          <p:cNvPr id="6" name="Grafik 5" descr="Kronometre 75% düz dolguyla">
            <a:extLst>
              <a:ext uri="{FF2B5EF4-FFF2-40B4-BE49-F238E27FC236}">
                <a16:creationId xmlns:a16="http://schemas.microsoft.com/office/drawing/2014/main" id="{FE16D7AF-9002-E921-EAD5-19EF0738C9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1343" y="4422755"/>
            <a:ext cx="450752" cy="450752"/>
          </a:xfrm>
          <a:prstGeom prst="rect">
            <a:avLst/>
          </a:prstGeom>
        </p:spPr>
      </p:pic>
      <p:sp>
        <p:nvSpPr>
          <p:cNvPr id="7" name="Metin kutusu 6">
            <a:extLst>
              <a:ext uri="{FF2B5EF4-FFF2-40B4-BE49-F238E27FC236}">
                <a16:creationId xmlns:a16="http://schemas.microsoft.com/office/drawing/2014/main" id="{32764F3D-1DCE-09CB-BCD1-5F8DD4D134C3}"/>
              </a:ext>
            </a:extLst>
          </p:cNvPr>
          <p:cNvSpPr txBox="1"/>
          <p:nvPr/>
        </p:nvSpPr>
        <p:spPr>
          <a:xfrm>
            <a:off x="1772095" y="4422755"/>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5"/>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15 dakika</a:t>
            </a:r>
            <a:endParaRPr lang="en-GB" dirty="0"/>
          </a:p>
        </p:txBody>
      </p:sp>
      <p:sp>
        <p:nvSpPr>
          <p:cNvPr id="8" name="Veri Yer Tutucusu 7">
            <a:extLst>
              <a:ext uri="{FF2B5EF4-FFF2-40B4-BE49-F238E27FC236}">
                <a16:creationId xmlns:a16="http://schemas.microsoft.com/office/drawing/2014/main" id="{9B69C2A9-3B18-16F2-A3C5-226859042668}"/>
              </a:ext>
            </a:extLst>
          </p:cNvPr>
          <p:cNvSpPr>
            <a:spLocks noGrp="1"/>
          </p:cNvSpPr>
          <p:nvPr>
            <p:ph type="dt" sz="half" idx="10"/>
          </p:nvPr>
        </p:nvSpPr>
        <p:spPr/>
        <p:txBody>
          <a:bodyPr/>
          <a:lstStyle/>
          <a:p>
            <a:fld id="{702193B1-C7F7-4D60-8D5A-BBC92C567811}" type="datetime1">
              <a:rPr lang="tr-TR" smtClean="0"/>
              <a:t>4.11.2025</a:t>
            </a:fld>
            <a:endParaRPr lang="fr-FR" dirty="0"/>
          </a:p>
        </p:txBody>
      </p:sp>
      <p:sp>
        <p:nvSpPr>
          <p:cNvPr id="9" name="Slayt Numarası Yer Tutucusu 5">
            <a:extLst>
              <a:ext uri="{FF2B5EF4-FFF2-40B4-BE49-F238E27FC236}">
                <a16:creationId xmlns:a16="http://schemas.microsoft.com/office/drawing/2014/main" id="{85CCC872-3A94-9DBF-0B59-F2CAB88B6994}"/>
              </a:ext>
            </a:extLst>
          </p:cNvPr>
          <p:cNvSpPr txBox="1">
            <a:spLocks/>
          </p:cNvSpPr>
          <p:nvPr/>
        </p:nvSpPr>
        <p:spPr>
          <a:xfrm>
            <a:off x="11352213" y="659393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20</a:t>
            </a:fld>
            <a:endParaRPr lang="tr-TR" dirty="0"/>
          </a:p>
        </p:txBody>
      </p:sp>
    </p:spTree>
    <p:extLst>
      <p:ext uri="{BB962C8B-B14F-4D97-AF65-F5344CB8AC3E}">
        <p14:creationId xmlns:p14="http://schemas.microsoft.com/office/powerpoint/2010/main" val="44270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EB1CC3B-91EB-F312-00FD-F5EEA704E3A4}"/>
              </a:ext>
            </a:extLst>
          </p:cNvPr>
          <p:cNvSpPr>
            <a:spLocks noGrp="1"/>
          </p:cNvSpPr>
          <p:nvPr>
            <p:ph type="title"/>
          </p:nvPr>
        </p:nvSpPr>
        <p:spPr/>
        <p:txBody>
          <a:bodyPr/>
          <a:lstStyle/>
          <a:p>
            <a:r>
              <a:rPr lang="tr-TR" sz="3600" dirty="0"/>
              <a:t>Toplu taşımacılıkta müşteri beklentileri</a:t>
            </a:r>
            <a:endParaRPr lang="en-GB" sz="3600" dirty="0"/>
          </a:p>
        </p:txBody>
      </p:sp>
      <p:sp>
        <p:nvSpPr>
          <p:cNvPr id="9" name="Slayt Numarası Yer Tutucusu 8">
            <a:extLst>
              <a:ext uri="{FF2B5EF4-FFF2-40B4-BE49-F238E27FC236}">
                <a16:creationId xmlns:a16="http://schemas.microsoft.com/office/drawing/2014/main" id="{E3E4616B-9935-769F-05C6-E9C5AE63BFDD}"/>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21</a:t>
            </a:fld>
            <a:endParaRPr lang="tr-TR"/>
          </a:p>
        </p:txBody>
      </p:sp>
      <p:graphicFrame>
        <p:nvGraphicFramePr>
          <p:cNvPr id="6" name="Diyagram 5">
            <a:extLst>
              <a:ext uri="{FF2B5EF4-FFF2-40B4-BE49-F238E27FC236}">
                <a16:creationId xmlns:a16="http://schemas.microsoft.com/office/drawing/2014/main" id="{1F7436BF-DE80-93B5-503E-7A88FF72D281}"/>
              </a:ext>
            </a:extLst>
          </p:cNvPr>
          <p:cNvGraphicFramePr/>
          <p:nvPr>
            <p:extLst>
              <p:ext uri="{D42A27DB-BD31-4B8C-83A1-F6EECF244321}">
                <p14:modId xmlns:p14="http://schemas.microsoft.com/office/powerpoint/2010/main" val="3090126932"/>
              </p:ext>
            </p:extLst>
          </p:nvPr>
        </p:nvGraphicFramePr>
        <p:xfrm>
          <a:off x="808052" y="1300414"/>
          <a:ext cx="9976680" cy="5034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a:extLst>
              <a:ext uri="{FF2B5EF4-FFF2-40B4-BE49-F238E27FC236}">
                <a16:creationId xmlns:a16="http://schemas.microsoft.com/office/drawing/2014/main" id="{169E8831-FDC5-B571-E181-7BB7299DFD4E}"/>
              </a:ext>
            </a:extLst>
          </p:cNvPr>
          <p:cNvSpPr>
            <a:spLocks noGrp="1"/>
          </p:cNvSpPr>
          <p:nvPr>
            <p:ph type="dt" sz="half" idx="10"/>
          </p:nvPr>
        </p:nvSpPr>
        <p:spPr/>
        <p:txBody>
          <a:bodyPr/>
          <a:lstStyle/>
          <a:p>
            <a:fld id="{37F4CB1F-3427-4FE8-9B1B-AAA06A0CB708}" type="datetime1">
              <a:rPr lang="tr-TR" smtClean="0"/>
              <a:t>4.11.2025</a:t>
            </a:fld>
            <a:endParaRPr lang="fr-FR" dirty="0"/>
          </a:p>
        </p:txBody>
      </p:sp>
    </p:spTree>
    <p:extLst>
      <p:ext uri="{BB962C8B-B14F-4D97-AF65-F5344CB8AC3E}">
        <p14:creationId xmlns:p14="http://schemas.microsoft.com/office/powerpoint/2010/main" val="224960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CE8C-CBFF-0EA4-6D7C-96A397348D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BCE7EE-23DA-20C2-3354-45BA2DBC7A33}"/>
              </a:ext>
            </a:extLst>
          </p:cNvPr>
          <p:cNvSpPr>
            <a:spLocks noGrp="1"/>
          </p:cNvSpPr>
          <p:nvPr>
            <p:ph type="body" sz="quarter" idx="11"/>
          </p:nvPr>
        </p:nvSpPr>
        <p:spPr>
          <a:xfrm>
            <a:off x="4355933" y="2882592"/>
            <a:ext cx="3905250" cy="962025"/>
          </a:xfrm>
        </p:spPr>
        <p:txBody>
          <a:bodyPr>
            <a:normAutofit fontScale="92500" lnSpcReduction="10000"/>
          </a:bodyPr>
          <a:lstStyle/>
          <a:p>
            <a:r>
              <a:rPr lang="en-US" dirty="0"/>
              <a:t>COFFEE?</a:t>
            </a:r>
          </a:p>
        </p:txBody>
      </p:sp>
      <p:pic>
        <p:nvPicPr>
          <p:cNvPr id="3" name="Grafik 2" descr="Kahve düz dolguyla">
            <a:extLst>
              <a:ext uri="{FF2B5EF4-FFF2-40B4-BE49-F238E27FC236}">
                <a16:creationId xmlns:a16="http://schemas.microsoft.com/office/drawing/2014/main" id="{5332729F-1EB3-5086-08D5-12263E7FB9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073" y="134228"/>
            <a:ext cx="2669524" cy="2669524"/>
          </a:xfrm>
          <a:prstGeom prst="rect">
            <a:avLst/>
          </a:prstGeom>
        </p:spPr>
      </p:pic>
      <p:pic>
        <p:nvPicPr>
          <p:cNvPr id="4" name="Grafik 3" descr="Tabak Çevirme ana hat">
            <a:extLst>
              <a:ext uri="{FF2B5EF4-FFF2-40B4-BE49-F238E27FC236}">
                <a16:creationId xmlns:a16="http://schemas.microsoft.com/office/drawing/2014/main" id="{B1ADC386-8FAC-EBA2-9927-CC2E188B5C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4538" y="4344980"/>
            <a:ext cx="1048040" cy="1048040"/>
          </a:xfrm>
          <a:prstGeom prst="rect">
            <a:avLst/>
          </a:prstGeom>
        </p:spPr>
      </p:pic>
      <p:pic>
        <p:nvPicPr>
          <p:cNvPr id="5" name="Grafik 4" descr="Kronometre 75% düz dolguyla">
            <a:extLst>
              <a:ext uri="{FF2B5EF4-FFF2-40B4-BE49-F238E27FC236}">
                <a16:creationId xmlns:a16="http://schemas.microsoft.com/office/drawing/2014/main" id="{414AE73C-26F4-685C-70B8-F996B5491D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3438" y="1133366"/>
            <a:ext cx="817679" cy="817679"/>
          </a:xfrm>
          <a:prstGeom prst="rect">
            <a:avLst/>
          </a:prstGeom>
        </p:spPr>
      </p:pic>
      <p:sp>
        <p:nvSpPr>
          <p:cNvPr id="6" name="Metin Yer Tutucusu 2">
            <a:extLst>
              <a:ext uri="{FF2B5EF4-FFF2-40B4-BE49-F238E27FC236}">
                <a16:creationId xmlns:a16="http://schemas.microsoft.com/office/drawing/2014/main" id="{922C0A92-7400-00A2-9CE8-8994683AF123}"/>
              </a:ext>
            </a:extLst>
          </p:cNvPr>
          <p:cNvSpPr txBox="1">
            <a:spLocks/>
          </p:cNvSpPr>
          <p:nvPr/>
        </p:nvSpPr>
        <p:spPr>
          <a:xfrm>
            <a:off x="4060217" y="2108726"/>
            <a:ext cx="4324122" cy="1003478"/>
          </a:xfrm>
          <a:prstGeom prst="rect">
            <a:avLst/>
          </a:prstGeom>
        </p:spPr>
        <p:txBody>
          <a:bodyPr vert="horz" lIns="91440" tIns="45720" rIns="91440" bIns="45720" rtlCol="0">
            <a:normAutofit fontScale="62500" lnSpcReduction="20000"/>
          </a:bodyPr>
          <a:lstStyle>
            <a:lvl1pPr marL="0" indent="0" algn="l" defTabSz="457200" rtl="0" eaLnBrk="1" latinLnBrk="0" hangingPunct="1">
              <a:spcBef>
                <a:spcPct val="20000"/>
              </a:spcBef>
              <a:buFont typeface="Arial" panose="020B0604020202020204" pitchFamily="34" charset="0"/>
              <a:buNone/>
              <a:defRPr sz="6600" b="1" kern="1200">
                <a:solidFill>
                  <a:schemeClr val="bg1"/>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a:t>15 dakika ARA</a:t>
            </a:r>
            <a:endParaRPr lang="en-GB" dirty="0"/>
          </a:p>
        </p:txBody>
      </p:sp>
      <p:sp>
        <p:nvSpPr>
          <p:cNvPr id="8" name="Veri Yer Tutucusu 7">
            <a:extLst>
              <a:ext uri="{FF2B5EF4-FFF2-40B4-BE49-F238E27FC236}">
                <a16:creationId xmlns:a16="http://schemas.microsoft.com/office/drawing/2014/main" id="{D04CDDA7-6EE6-A279-458D-E5B30AF4E8D1}"/>
              </a:ext>
            </a:extLst>
          </p:cNvPr>
          <p:cNvSpPr>
            <a:spLocks noGrp="1"/>
          </p:cNvSpPr>
          <p:nvPr>
            <p:ph type="dt" sz="half" idx="10"/>
          </p:nvPr>
        </p:nvSpPr>
        <p:spPr/>
        <p:txBody>
          <a:bodyPr/>
          <a:lstStyle/>
          <a:p>
            <a:fld id="{55A623E2-F9DD-4351-84A5-2D5FD711194C}" type="datetime1">
              <a:rPr lang="tr-TR" smtClean="0"/>
              <a:t>4.11.2025</a:t>
            </a:fld>
            <a:endParaRPr lang="fr-FR" dirty="0"/>
          </a:p>
        </p:txBody>
      </p:sp>
    </p:spTree>
    <p:extLst>
      <p:ext uri="{BB962C8B-B14F-4D97-AF65-F5344CB8AC3E}">
        <p14:creationId xmlns:p14="http://schemas.microsoft.com/office/powerpoint/2010/main" val="273125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a16="http://schemas.microsoft.com/office/drawing/2014/main" id="{A0490E91-2D10-6FB2-DCD3-E9D7115C6711}"/>
              </a:ext>
            </a:extLst>
          </p:cNvPr>
          <p:cNvSpPr>
            <a:spLocks noGrp="1"/>
          </p:cNvSpPr>
          <p:nvPr>
            <p:ph type="body" sz="quarter" idx="11"/>
          </p:nvPr>
        </p:nvSpPr>
        <p:spPr>
          <a:xfrm>
            <a:off x="2189852" y="1388185"/>
            <a:ext cx="6817962" cy="767152"/>
          </a:xfrm>
        </p:spPr>
        <p:txBody>
          <a:bodyPr>
            <a:normAutofit/>
          </a:bodyPr>
          <a:lstStyle/>
          <a:p>
            <a:r>
              <a:rPr lang="tr-TR" dirty="0"/>
              <a:t>2. Oturum</a:t>
            </a:r>
          </a:p>
        </p:txBody>
      </p:sp>
      <p:sp>
        <p:nvSpPr>
          <p:cNvPr id="12" name="Metin Yer Tutucusu 11">
            <a:extLst>
              <a:ext uri="{FF2B5EF4-FFF2-40B4-BE49-F238E27FC236}">
                <a16:creationId xmlns:a16="http://schemas.microsoft.com/office/drawing/2014/main" id="{FFB69BB5-12E0-A67E-FE4F-053C01D8D135}"/>
              </a:ext>
            </a:extLst>
          </p:cNvPr>
          <p:cNvSpPr>
            <a:spLocks noGrp="1"/>
          </p:cNvSpPr>
          <p:nvPr>
            <p:ph type="body" sz="quarter" idx="12"/>
          </p:nvPr>
        </p:nvSpPr>
        <p:spPr>
          <a:xfrm>
            <a:off x="2189850" y="2121735"/>
            <a:ext cx="8120010" cy="1432104"/>
          </a:xfrm>
        </p:spPr>
        <p:txBody>
          <a:bodyPr>
            <a:normAutofit fontScale="92500"/>
          </a:bodyPr>
          <a:lstStyle/>
          <a:p>
            <a:pPr marL="457200" indent="-457200">
              <a:buFont typeface="+mj-lt"/>
              <a:buAutoNum type="arabicPeriod"/>
            </a:pPr>
            <a:r>
              <a:rPr lang="en-GB" dirty="0" err="1"/>
              <a:t>Müşteri</a:t>
            </a:r>
            <a:r>
              <a:rPr lang="en-GB" dirty="0"/>
              <a:t> </a:t>
            </a:r>
            <a:r>
              <a:rPr lang="en-GB" dirty="0" err="1"/>
              <a:t>talepleri</a:t>
            </a:r>
            <a:r>
              <a:rPr lang="en-GB" dirty="0"/>
              <a:t>, </a:t>
            </a:r>
            <a:r>
              <a:rPr lang="en-GB" dirty="0" err="1"/>
              <a:t>Üçüncü</a:t>
            </a:r>
            <a:r>
              <a:rPr lang="en-GB" dirty="0"/>
              <a:t> </a:t>
            </a:r>
            <a:r>
              <a:rPr lang="en-GB" dirty="0" err="1"/>
              <a:t>taraf</a:t>
            </a:r>
            <a:r>
              <a:rPr lang="en-GB" dirty="0"/>
              <a:t> </a:t>
            </a:r>
            <a:r>
              <a:rPr lang="en-GB" dirty="0" err="1"/>
              <a:t>beklentileri</a:t>
            </a:r>
            <a:r>
              <a:rPr lang="en-GB" dirty="0"/>
              <a:t>, </a:t>
            </a:r>
            <a:r>
              <a:rPr lang="en-GB" dirty="0" err="1"/>
              <a:t>etik</a:t>
            </a:r>
            <a:r>
              <a:rPr lang="en-GB" dirty="0"/>
              <a:t> </a:t>
            </a:r>
            <a:r>
              <a:rPr lang="en-GB" dirty="0" err="1"/>
              <a:t>anketler</a:t>
            </a:r>
            <a:r>
              <a:rPr lang="en-GB" dirty="0"/>
              <a:t> </a:t>
            </a:r>
          </a:p>
          <a:p>
            <a:pPr marL="457200" indent="-457200">
              <a:buFont typeface="+mj-lt"/>
              <a:buAutoNum type="arabicPeriod"/>
            </a:pPr>
            <a:r>
              <a:rPr lang="en-GB" dirty="0"/>
              <a:t>Kano </a:t>
            </a:r>
            <a:r>
              <a:rPr lang="en-GB" dirty="0" err="1"/>
              <a:t>modeli</a:t>
            </a:r>
            <a:r>
              <a:rPr lang="en-GB" dirty="0"/>
              <a:t> CTQ </a:t>
            </a:r>
            <a:r>
              <a:rPr lang="en-GB" dirty="0" err="1"/>
              <a:t>gereksinimleri</a:t>
            </a:r>
            <a:r>
              <a:rPr lang="en-GB" dirty="0"/>
              <a:t> </a:t>
            </a:r>
          </a:p>
          <a:p>
            <a:pPr marL="457200" indent="-457200">
              <a:buFont typeface="+mj-lt"/>
              <a:buAutoNum type="arabicPeriod"/>
            </a:pPr>
            <a:r>
              <a:rPr lang="en-GB" dirty="0" err="1"/>
              <a:t>Başlama</a:t>
            </a:r>
            <a:r>
              <a:rPr lang="en-GB" dirty="0"/>
              <a:t> </a:t>
            </a:r>
            <a:r>
              <a:rPr lang="en-GB" dirty="0" err="1"/>
              <a:t>ve</a:t>
            </a:r>
            <a:r>
              <a:rPr lang="en-GB" dirty="0"/>
              <a:t> </a:t>
            </a:r>
            <a:r>
              <a:rPr lang="en-GB" dirty="0" err="1"/>
              <a:t>Kıyaslama</a:t>
            </a:r>
            <a:r>
              <a:rPr lang="en-GB" dirty="0"/>
              <a:t> </a:t>
            </a:r>
            <a:r>
              <a:rPr lang="en-GB" dirty="0" err="1"/>
              <a:t>Proje</a:t>
            </a:r>
            <a:r>
              <a:rPr lang="en-GB" dirty="0"/>
              <a:t> </a:t>
            </a:r>
            <a:r>
              <a:rPr lang="en-GB" dirty="0" err="1"/>
              <a:t>beyan</a:t>
            </a:r>
            <a:r>
              <a:rPr lang="en-GB" dirty="0"/>
              <a:t> </a:t>
            </a:r>
            <a:r>
              <a:rPr lang="en-GB" dirty="0" err="1"/>
              <a:t>ve</a:t>
            </a:r>
            <a:r>
              <a:rPr lang="en-GB" dirty="0"/>
              <a:t> </a:t>
            </a:r>
            <a:r>
              <a:rPr lang="en-GB" dirty="0" err="1"/>
              <a:t>onay</a:t>
            </a:r>
            <a:endParaRPr lang="en-GB" dirty="0"/>
          </a:p>
        </p:txBody>
      </p:sp>
      <p:sp>
        <p:nvSpPr>
          <p:cNvPr id="7" name="Başlık 6">
            <a:extLst>
              <a:ext uri="{FF2B5EF4-FFF2-40B4-BE49-F238E27FC236}">
                <a16:creationId xmlns:a16="http://schemas.microsoft.com/office/drawing/2014/main" id="{0BDED7E4-D2A6-69E2-B063-B5A815108C62}"/>
              </a:ext>
            </a:extLst>
          </p:cNvPr>
          <p:cNvSpPr>
            <a:spLocks noGrp="1"/>
          </p:cNvSpPr>
          <p:nvPr>
            <p:ph type="title" idx="4294967295"/>
          </p:nvPr>
        </p:nvSpPr>
        <p:spPr>
          <a:xfrm>
            <a:off x="5521697" y="3785528"/>
            <a:ext cx="6611937" cy="366713"/>
          </a:xfrm>
        </p:spPr>
        <p:txBody>
          <a:bodyPr/>
          <a:lstStyle/>
          <a:p>
            <a:r>
              <a:rPr lang="tr-TR" dirty="0"/>
              <a:t>Müşteri İhtiyaçları</a:t>
            </a:r>
            <a:endParaRPr lang="en-GB" dirty="0"/>
          </a:p>
        </p:txBody>
      </p:sp>
      <p:sp>
        <p:nvSpPr>
          <p:cNvPr id="6" name="Slayt Numarası Yer Tutucusu 5">
            <a:extLst>
              <a:ext uri="{FF2B5EF4-FFF2-40B4-BE49-F238E27FC236}">
                <a16:creationId xmlns:a16="http://schemas.microsoft.com/office/drawing/2014/main" id="{7F980CBF-C3BC-10F0-3769-EAEC658C2CA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23</a:t>
            </a:fld>
            <a:endParaRPr lang="tr-TR"/>
          </a:p>
        </p:txBody>
      </p:sp>
      <p:sp>
        <p:nvSpPr>
          <p:cNvPr id="3" name="Veri Yer Tutucusu 2">
            <a:extLst>
              <a:ext uri="{FF2B5EF4-FFF2-40B4-BE49-F238E27FC236}">
                <a16:creationId xmlns:a16="http://schemas.microsoft.com/office/drawing/2014/main" id="{CF0DC5E2-76B6-9CA3-C88C-B7A59596FB77}"/>
              </a:ext>
            </a:extLst>
          </p:cNvPr>
          <p:cNvSpPr>
            <a:spLocks noGrp="1"/>
          </p:cNvSpPr>
          <p:nvPr>
            <p:ph type="dt" sz="half" idx="10"/>
          </p:nvPr>
        </p:nvSpPr>
        <p:spPr/>
        <p:txBody>
          <a:bodyPr/>
          <a:lstStyle/>
          <a:p>
            <a:fld id="{455B7A07-9468-4001-B906-954E0B453BEE}" type="datetime1">
              <a:rPr lang="tr-TR" smtClean="0"/>
              <a:t>4.11.2025</a:t>
            </a:fld>
            <a:endParaRPr lang="fr-FR" dirty="0"/>
          </a:p>
        </p:txBody>
      </p:sp>
    </p:spTree>
    <p:extLst>
      <p:ext uri="{BB962C8B-B14F-4D97-AF65-F5344CB8AC3E}">
        <p14:creationId xmlns:p14="http://schemas.microsoft.com/office/powerpoint/2010/main" val="401146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E3DBA-28CF-0369-F512-787C1DC14593}"/>
              </a:ext>
            </a:extLst>
          </p:cNvPr>
          <p:cNvSpPr>
            <a:spLocks noGrp="1"/>
          </p:cNvSpPr>
          <p:nvPr>
            <p:ph type="title"/>
          </p:nvPr>
        </p:nvSpPr>
        <p:spPr/>
        <p:txBody>
          <a:bodyPr/>
          <a:lstStyle/>
          <a:p>
            <a:r>
              <a:rPr lang="tr-TR" dirty="0"/>
              <a:t>Genel Müşteri beklentileri</a:t>
            </a:r>
            <a:endParaRPr lang="en-GB" dirty="0"/>
          </a:p>
        </p:txBody>
      </p:sp>
      <p:sp>
        <p:nvSpPr>
          <p:cNvPr id="16" name="İçerik Yer Tutucusu 15">
            <a:extLst>
              <a:ext uri="{FF2B5EF4-FFF2-40B4-BE49-F238E27FC236}">
                <a16:creationId xmlns:a16="http://schemas.microsoft.com/office/drawing/2014/main" id="{22FC02B0-AAB2-ED96-31D8-E3A24590E311}"/>
              </a:ext>
            </a:extLst>
          </p:cNvPr>
          <p:cNvSpPr>
            <a:spLocks noGrp="1"/>
          </p:cNvSpPr>
          <p:nvPr>
            <p:ph idx="1"/>
          </p:nvPr>
        </p:nvSpPr>
        <p:spPr/>
        <p:txBody>
          <a:bodyPr/>
          <a:lstStyle/>
          <a:p>
            <a:endParaRPr lang="en-GB"/>
          </a:p>
        </p:txBody>
      </p:sp>
      <p:sp>
        <p:nvSpPr>
          <p:cNvPr id="5" name="Slayt Numarası Yer Tutucusu 4">
            <a:extLst>
              <a:ext uri="{FF2B5EF4-FFF2-40B4-BE49-F238E27FC236}">
                <a16:creationId xmlns:a16="http://schemas.microsoft.com/office/drawing/2014/main" id="{02490D7C-B215-6D43-C330-54B2230677B1}"/>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24</a:t>
            </a:fld>
            <a:endParaRPr lang="tr-TR"/>
          </a:p>
        </p:txBody>
      </p:sp>
      <p:graphicFrame>
        <p:nvGraphicFramePr>
          <p:cNvPr id="8" name="Diyagram 7">
            <a:extLst>
              <a:ext uri="{FF2B5EF4-FFF2-40B4-BE49-F238E27FC236}">
                <a16:creationId xmlns:a16="http://schemas.microsoft.com/office/drawing/2014/main" id="{293613DC-8915-B160-4630-69DED7273600}"/>
              </a:ext>
            </a:extLst>
          </p:cNvPr>
          <p:cNvGraphicFramePr/>
          <p:nvPr>
            <p:extLst>
              <p:ext uri="{D42A27DB-BD31-4B8C-83A1-F6EECF244321}">
                <p14:modId xmlns:p14="http://schemas.microsoft.com/office/powerpoint/2010/main" val="2444171051"/>
              </p:ext>
            </p:extLst>
          </p:nvPr>
        </p:nvGraphicFramePr>
        <p:xfrm>
          <a:off x="390327" y="978818"/>
          <a:ext cx="11658799" cy="585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o 12">
            <a:extLst>
              <a:ext uri="{FF2B5EF4-FFF2-40B4-BE49-F238E27FC236}">
                <a16:creationId xmlns:a16="http://schemas.microsoft.com/office/drawing/2014/main" id="{927B5154-E493-FE07-91F8-D53D688B4BB3}"/>
              </a:ext>
            </a:extLst>
          </p:cNvPr>
          <p:cNvGraphicFramePr>
            <a:graphicFrameLocks noGrp="1"/>
          </p:cNvGraphicFramePr>
          <p:nvPr/>
        </p:nvGraphicFramePr>
        <p:xfrm>
          <a:off x="13093652" y="660096"/>
          <a:ext cx="7791569" cy="6450016"/>
        </p:xfrm>
        <a:graphic>
          <a:graphicData uri="http://schemas.openxmlformats.org/drawingml/2006/table">
            <a:tbl>
              <a:tblPr firstRow="1" firstCol="1" bandRow="1"/>
              <a:tblGrid>
                <a:gridCol w="1290534">
                  <a:extLst>
                    <a:ext uri="{9D8B030D-6E8A-4147-A177-3AD203B41FA5}">
                      <a16:colId xmlns:a16="http://schemas.microsoft.com/office/drawing/2014/main" val="72191469"/>
                    </a:ext>
                  </a:extLst>
                </a:gridCol>
                <a:gridCol w="6501035">
                  <a:extLst>
                    <a:ext uri="{9D8B030D-6E8A-4147-A177-3AD203B41FA5}">
                      <a16:colId xmlns:a16="http://schemas.microsoft.com/office/drawing/2014/main" val="3560359206"/>
                    </a:ext>
                  </a:extLst>
                </a:gridCol>
              </a:tblGrid>
              <a:tr h="783155">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1. Zamanında ve Güvenli Ulaşım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 Müşteriler, belirledikleri saatte ulaşım aracının kalkmasını ve zamanında varış yapmayı beklerler. </a:t>
                      </a:r>
                      <a:r>
                        <a:rPr lang="tr-TR" sz="1100" kern="100" dirty="0" err="1">
                          <a:effectLst/>
                          <a:latin typeface="Calibri" panose="020F0502020204030204" pitchFamily="34" charset="0"/>
                          <a:ea typeface="Calibri" panose="020F0502020204030204" pitchFamily="34" charset="0"/>
                          <a:cs typeface="Times New Roman" panose="02020603050405020304" pitchFamily="18" charset="0"/>
                        </a:rPr>
                        <a:t>Geçikmeler</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güvenlik sorunları veya aksaklıklar, memnuniyetsizlik yaratır.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 Güvenli yolculuk sağlamak, kazaların önlenmesi, yolcuların güvenliğini sağlamak, şoförlerin eğitimi ve aracın bakımının düzenli yapılması gibi unsurlar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658223"/>
                  </a:ext>
                </a:extLst>
              </a:tr>
              <a:tr h="783155">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2. Konfor ve Temizlik</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Yolcular, araçların temiz, düzenli ve konforlu olmasını beklerler. Uygun sıcaklık, rahat oturma düzeni ve yeterli alan gibi faktörler, yolculuk deneyimini etkileyen önemli unsurlardır.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uzun mesafelerde seyahat eden müşteriler için konforlu oturma düzeni, havalandırma ve gürültüsüz bir ortam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054769"/>
                  </a:ext>
                </a:extLst>
              </a:tr>
              <a:tr h="608149">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3. Düşük Maliyetli ve Ekonomik Fiyatlar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Toplu taşımacılık, genellikle ekonomik olma amacını taşır. Müşteriler, ulaşım ücretlerinin uygun olmasını beklerler. </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Farklı ödeme seçeneklerinin (bilet, kart, mobil ödeme vb.) ve abonelik sistemlerinin olması da ekonomik açıdan avantaj yaratır.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810191"/>
                  </a:ext>
                </a:extLst>
              </a:tr>
              <a:tr h="608149">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4. Erişilebilirlik ve Kolay Kullanım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Toplu taşıma araçlarının kolayca ulaşılabilir olması (yakın duraklar, uygun güzergahlar) ve kullanımı basit sistemler (kart, mobil uygulamalar) beklenir.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Engelli bireyler için özel düzenlemeler (yükseltilmiş duraklar, engelli araçlar) önemli bir beklentidir.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7807542"/>
                  </a:ext>
                </a:extLst>
              </a:tr>
              <a:tr h="783155">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5. Sık ve Düzenli Seferler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Müşteriler, talep ettikleri saatte ulaşım aracı bulabilmek isterler. Toplu taşıma sisteminin sık seferler düzenlemesi ve bunun düzenli olması beklenir.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yoğun saatlerde (sabah ve akşam işe gidiş ve dönüş saatleri) araç sayısının artırılması, yolcu yoğunluğunun kontrol edilmesi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5860324"/>
                  </a:ext>
                </a:extLst>
              </a:tr>
              <a:tr h="609033">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6. Bilgi ve İletişim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Yolcular, güzergahlar, sefer saatleri, aktarmalar ve olası aksaklıklar hakkında bilgi alabilmek isterler. Bu nedenle dijital platformlarda (mobil uygulama, internet sitesi) kolay erişilebilir bilgi sağlanması beklenir.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Anons sistemlerinin düzgün çalışması, bilet gişeleri veya müşteri hizmetleri ile etkili iletişim sağlanması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8444350"/>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7. Çevre Dostu Ulaşım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Müşteriler, çevreye duyarlı ve sürdürülebilir ulaşım seçeneklerine ilgi göstermektedirler. Elektrikli araçlar, düşük emisyonlu taşıma araçları, bisiklet taşıma imkanı gibi özellikler, çevre bilincine sahip yolcular için cazip olabilir.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9895965"/>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8. Yolculuk Deneyimi ve Eğlence</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uzun mesafelerde, yolcular araç içi eğlencelik hizmetler (Wi-Fi, USB şarj noktaları, müzik, televizyon) arayabilirler. Bu, yolculuk sırasında rahat bir deneyim sunar.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043124"/>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9. Kişisel Güvenlik ve Sağlık</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Özellikle pandemi sonrası süreçte, temiz ve hijyenik koşulların sağlanması önem kazanmıştır. Maske takma, el dezenfektanı temini, sosyal mesafe gibi uygulamalar yolcuların beklentileri arasında yer almaktadır.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031121"/>
                  </a:ext>
                </a:extLst>
              </a:tr>
              <a:tr h="498744">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10. Esneklik ve Müşteri Memnuniyeti</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Bilet değişikliği, iptali veya iade işlemleri gibi esnek bir hizmet anlayışı müşterilerin memnuniyetini artırır.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Müşteri şikayetleri ve geri bildirimlerine duyarlı bir hizmet anlayışı da önemli bir beklentidir.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235750"/>
                  </a:ext>
                </a:extLst>
              </a:tr>
            </a:tbl>
          </a:graphicData>
        </a:graphic>
      </p:graphicFrame>
      <p:sp>
        <p:nvSpPr>
          <p:cNvPr id="6" name="Veri Yer Tutucusu 5">
            <a:extLst>
              <a:ext uri="{FF2B5EF4-FFF2-40B4-BE49-F238E27FC236}">
                <a16:creationId xmlns:a16="http://schemas.microsoft.com/office/drawing/2014/main" id="{421F8D56-64E0-9264-97BF-CE526398A4BD}"/>
              </a:ext>
            </a:extLst>
          </p:cNvPr>
          <p:cNvSpPr>
            <a:spLocks noGrp="1"/>
          </p:cNvSpPr>
          <p:nvPr>
            <p:ph type="dt" sz="half" idx="10"/>
          </p:nvPr>
        </p:nvSpPr>
        <p:spPr/>
        <p:txBody>
          <a:bodyPr/>
          <a:lstStyle/>
          <a:p>
            <a:fld id="{5E149CC8-9570-49B8-87E9-4D24A7C04464}" type="datetime1">
              <a:rPr lang="tr-TR" smtClean="0"/>
              <a:t>4.11.2025</a:t>
            </a:fld>
            <a:endParaRPr lang="fr-FR" dirty="0"/>
          </a:p>
        </p:txBody>
      </p:sp>
    </p:spTree>
    <p:extLst>
      <p:ext uri="{BB962C8B-B14F-4D97-AF65-F5344CB8AC3E}">
        <p14:creationId xmlns:p14="http://schemas.microsoft.com/office/powerpoint/2010/main" val="359559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A9D91-95D6-4944-4E8B-5D2450693E5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084BA5E-3EF8-7FDB-76FE-CA995818CF6E}"/>
              </a:ext>
            </a:extLst>
          </p:cNvPr>
          <p:cNvSpPr>
            <a:spLocks noGrp="1"/>
          </p:cNvSpPr>
          <p:nvPr>
            <p:ph type="title"/>
          </p:nvPr>
        </p:nvSpPr>
        <p:spPr/>
        <p:txBody>
          <a:bodyPr/>
          <a:lstStyle/>
          <a:p>
            <a:r>
              <a:rPr lang="tr-TR" dirty="0"/>
              <a:t>Genel Müşteri beklentileri</a:t>
            </a:r>
            <a:endParaRPr lang="en-GB" dirty="0"/>
          </a:p>
        </p:txBody>
      </p:sp>
      <p:sp>
        <p:nvSpPr>
          <p:cNvPr id="12" name="İçerik Yer Tutucusu 11">
            <a:extLst>
              <a:ext uri="{FF2B5EF4-FFF2-40B4-BE49-F238E27FC236}">
                <a16:creationId xmlns:a16="http://schemas.microsoft.com/office/drawing/2014/main" id="{DEE4B314-FDF6-DDA5-62AC-4E3455B4B835}"/>
              </a:ext>
            </a:extLst>
          </p:cNvPr>
          <p:cNvSpPr>
            <a:spLocks noGrp="1"/>
          </p:cNvSpPr>
          <p:nvPr>
            <p:ph idx="1"/>
          </p:nvPr>
        </p:nvSpPr>
        <p:spPr/>
        <p:txBody>
          <a:bodyPr/>
          <a:lstStyle/>
          <a:p>
            <a:endParaRPr lang="en-GB"/>
          </a:p>
        </p:txBody>
      </p:sp>
      <p:sp>
        <p:nvSpPr>
          <p:cNvPr id="5" name="Slayt Numarası Yer Tutucusu 4">
            <a:extLst>
              <a:ext uri="{FF2B5EF4-FFF2-40B4-BE49-F238E27FC236}">
                <a16:creationId xmlns:a16="http://schemas.microsoft.com/office/drawing/2014/main" id="{8CEAC4A3-5567-591F-A332-C9AF37B3FDE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25</a:t>
            </a:fld>
            <a:endParaRPr lang="tr-TR"/>
          </a:p>
        </p:txBody>
      </p:sp>
      <p:graphicFrame>
        <p:nvGraphicFramePr>
          <p:cNvPr id="8" name="Diyagram 7">
            <a:extLst>
              <a:ext uri="{FF2B5EF4-FFF2-40B4-BE49-F238E27FC236}">
                <a16:creationId xmlns:a16="http://schemas.microsoft.com/office/drawing/2014/main" id="{A0867472-B685-3DB0-911F-A7B7E7554672}"/>
              </a:ext>
            </a:extLst>
          </p:cNvPr>
          <p:cNvGraphicFramePr/>
          <p:nvPr>
            <p:extLst>
              <p:ext uri="{D42A27DB-BD31-4B8C-83A1-F6EECF244321}">
                <p14:modId xmlns:p14="http://schemas.microsoft.com/office/powerpoint/2010/main" val="354906755"/>
              </p:ext>
            </p:extLst>
          </p:nvPr>
        </p:nvGraphicFramePr>
        <p:xfrm>
          <a:off x="390327" y="976635"/>
          <a:ext cx="11658799" cy="5269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o 12">
            <a:extLst>
              <a:ext uri="{FF2B5EF4-FFF2-40B4-BE49-F238E27FC236}">
                <a16:creationId xmlns:a16="http://schemas.microsoft.com/office/drawing/2014/main" id="{BA20B5C5-15FB-8080-1D90-F9BBBEA2EC72}"/>
              </a:ext>
            </a:extLst>
          </p:cNvPr>
          <p:cNvGraphicFramePr>
            <a:graphicFrameLocks noGrp="1"/>
          </p:cNvGraphicFramePr>
          <p:nvPr/>
        </p:nvGraphicFramePr>
        <p:xfrm>
          <a:off x="13093652" y="660096"/>
          <a:ext cx="7791569" cy="6450016"/>
        </p:xfrm>
        <a:graphic>
          <a:graphicData uri="http://schemas.openxmlformats.org/drawingml/2006/table">
            <a:tbl>
              <a:tblPr firstRow="1" firstCol="1" bandRow="1"/>
              <a:tblGrid>
                <a:gridCol w="1290534">
                  <a:extLst>
                    <a:ext uri="{9D8B030D-6E8A-4147-A177-3AD203B41FA5}">
                      <a16:colId xmlns:a16="http://schemas.microsoft.com/office/drawing/2014/main" val="72191469"/>
                    </a:ext>
                  </a:extLst>
                </a:gridCol>
                <a:gridCol w="6501035">
                  <a:extLst>
                    <a:ext uri="{9D8B030D-6E8A-4147-A177-3AD203B41FA5}">
                      <a16:colId xmlns:a16="http://schemas.microsoft.com/office/drawing/2014/main" val="3560359206"/>
                    </a:ext>
                  </a:extLst>
                </a:gridCol>
              </a:tblGrid>
              <a:tr h="783155">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1. Zamanında ve Güvenli Ulaşım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 Müşteriler, belirledikleri saatte ulaşım aracının kalkmasını ve zamanında varış yapmayı beklerler. </a:t>
                      </a:r>
                      <a:r>
                        <a:rPr lang="tr-TR" sz="1100" kern="100" dirty="0" err="1">
                          <a:effectLst/>
                          <a:latin typeface="Calibri" panose="020F0502020204030204" pitchFamily="34" charset="0"/>
                          <a:ea typeface="Calibri" panose="020F0502020204030204" pitchFamily="34" charset="0"/>
                          <a:cs typeface="Times New Roman" panose="02020603050405020304" pitchFamily="18" charset="0"/>
                        </a:rPr>
                        <a:t>Geçikmeler</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güvenlik sorunları veya aksaklıklar, memnuniyetsizlik yaratır.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 Güvenli yolculuk sağlamak, kazaların önlenmesi, yolcuların güvenliğini sağlamak, şoförlerin eğitimi ve aracın bakımının düzenli yapılması gibi unsurlar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658223"/>
                  </a:ext>
                </a:extLst>
              </a:tr>
              <a:tr h="783155">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2. Konfor ve Temizlik</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Yolcular, araçların temiz, düzenli ve konforlu olmasını beklerler. Uygun sıcaklık, rahat oturma düzeni ve yeterli alan gibi faktörler, yolculuk deneyimini etkileyen önemli unsurlardır.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uzun mesafelerde seyahat eden müşteriler için konforlu oturma düzeni, havalandırma ve gürültüsüz bir ortam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054769"/>
                  </a:ext>
                </a:extLst>
              </a:tr>
              <a:tr h="608149">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3. Düşük Maliyetli ve Ekonomik Fiyatlar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Toplu taşımacılık, genellikle ekonomik olma amacını taşır. Müşteriler, ulaşım ücretlerinin uygun olmasını beklerler. </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Farklı ödeme seçeneklerinin (bilet, kart, mobil ödeme vb.) ve abonelik sistemlerinin olması da ekonomik açıdan avantaj yaratır.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810191"/>
                  </a:ext>
                </a:extLst>
              </a:tr>
              <a:tr h="608149">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4. Erişilebilirlik ve Kolay Kullanım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 Toplu taşıma araçlarının kolayca ulaşılabilir olması (yakın duraklar, uygun güzergahlar) ve kullanımı basit sistemler (kart, mobil uygulamalar) beklenir.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Engelli bireyler için özel düzenlemeler (yükseltilmiş duraklar, engelli araçlar) önemli bir beklentidir.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7807542"/>
                  </a:ext>
                </a:extLst>
              </a:tr>
              <a:tr h="783155">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5. Sık ve Düzenli Seferler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Müşteriler, talep ettikleri saatte ulaşım aracı bulabilmek isterler. Toplu taşıma sisteminin sık seferler düzenlemesi ve bunun düzenli olması beklenir.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yoğun saatlerde (sabah ve akşam işe gidiş ve dönüş saatleri) araç sayısının artırılması, yolcu yoğunluğunun kontrol edilmesi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5860324"/>
                  </a:ext>
                </a:extLst>
              </a:tr>
              <a:tr h="609033">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6. Bilgi ve İletişim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Yolcular, güzergahlar, sefer saatleri, aktarmalar ve olası aksaklıklar hakkında bilgi alabilmek isterler. Bu nedenle dijital platformlarda (mobil uygulama, internet sitesi) kolay erişilebilir bilgi sağlanması beklenir.</a:t>
                      </a:r>
                    </a:p>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Anons sistemlerinin düzgün çalışması, bilet gişeleri veya müşteri hizmetleri ile etkili iletişim sağlanması önemlidir.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8444350"/>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7. Çevre Dostu Ulaşım</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Müşteriler, çevreye duyarlı ve sürdürülebilir ulaşım seçeneklerine ilgi göstermektedirler. Elektrikli araçlar, düşük emisyonlu taşıma araçları, bisiklet taşıma imkanı gibi özellikler, çevre bilincine sahip yolcular için cazip olabilir.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9895965"/>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8. Yolculuk Deneyimi ve Eğlence</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Özellikle uzun mesafelerde, yolcular araç içi eğlencelik hizmetler (Wi-Fi, USB şarj noktaları, müzik, televizyon) arayabilirler. Bu, yolculuk sırasında rahat bir deneyim sunar.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043124"/>
                  </a:ext>
                </a:extLst>
              </a:tr>
              <a:tr h="342290">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9. Kişisel Güvenlik ve Sağlık</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 Özellikle pandemi sonrası süreçte, temiz ve hijyenik koşulların sağlanması önem kazanmıştır. Maske takma, el dezenfektanı temini, sosyal mesafe gibi uygulamalar yolcuların beklentileri arasında yer almaktadır.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031121"/>
                  </a:ext>
                </a:extLst>
              </a:tr>
              <a:tr h="498744">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10. Esneklik ve Müşteri Memnuniyeti</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Bilet değişikliği, iptali veya iade işlemleri gibi esnek bir hizmet anlayışı müşterilerin memnuniyetini artırır.</a:t>
                      </a:r>
                    </a:p>
                    <a:p>
                      <a:pPr>
                        <a:lnSpc>
                          <a:spcPct val="107000"/>
                        </a:lnSpc>
                        <a:spcAft>
                          <a:spcPts val="800"/>
                        </a:spcAf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Müşteri şikayetleri ve geri bildirimlerine duyarlı bir hizmet anlayışı da önemli bir beklentidir.</a:t>
                      </a:r>
                    </a:p>
                  </a:txBody>
                  <a:tcPr marL="37361" marR="37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235750"/>
                  </a:ext>
                </a:extLst>
              </a:tr>
            </a:tbl>
          </a:graphicData>
        </a:graphic>
      </p:graphicFrame>
      <p:sp>
        <p:nvSpPr>
          <p:cNvPr id="10" name="Metin kutusu 9">
            <a:extLst>
              <a:ext uri="{FF2B5EF4-FFF2-40B4-BE49-F238E27FC236}">
                <a16:creationId xmlns:a16="http://schemas.microsoft.com/office/drawing/2014/main" id="{71EF251F-C359-5915-DA68-236829E5742A}"/>
              </a:ext>
            </a:extLst>
          </p:cNvPr>
          <p:cNvSpPr txBox="1"/>
          <p:nvPr/>
        </p:nvSpPr>
        <p:spPr>
          <a:xfrm>
            <a:off x="526368" y="1123239"/>
            <a:ext cx="12424410" cy="461665"/>
          </a:xfrm>
          <a:prstGeom prst="rect">
            <a:avLst/>
          </a:prstGeom>
          <a:noFill/>
        </p:spPr>
        <p:txBody>
          <a:bodyPr wrap="square">
            <a:spAutoFit/>
          </a:bodyPr>
          <a:lstStyle/>
          <a:p>
            <a:r>
              <a:rPr lang="en-GB" sz="2400" b="1" dirty="0" err="1">
                <a:latin typeface="+mj-lt"/>
              </a:rPr>
              <a:t>Toplu</a:t>
            </a:r>
            <a:r>
              <a:rPr lang="en-GB" sz="2400" b="1" dirty="0">
                <a:latin typeface="+mj-lt"/>
              </a:rPr>
              <a:t> </a:t>
            </a:r>
            <a:r>
              <a:rPr lang="en-GB" sz="2400" b="1" dirty="0" err="1">
                <a:latin typeface="+mj-lt"/>
              </a:rPr>
              <a:t>taşımacılık</a:t>
            </a:r>
            <a:r>
              <a:rPr lang="en-GB" sz="2400" b="1" dirty="0">
                <a:latin typeface="+mj-lt"/>
              </a:rPr>
              <a:t> </a:t>
            </a:r>
            <a:r>
              <a:rPr lang="en-GB" sz="2400" b="1" dirty="0" err="1">
                <a:latin typeface="+mj-lt"/>
              </a:rPr>
              <a:t>taraflar</a:t>
            </a:r>
            <a:r>
              <a:rPr lang="en-GB" sz="2400" b="1" dirty="0">
                <a:latin typeface="+mj-lt"/>
              </a:rPr>
              <a:t> </a:t>
            </a:r>
            <a:r>
              <a:rPr lang="en-GB" sz="2400" b="1" dirty="0" err="1">
                <a:latin typeface="+mj-lt"/>
              </a:rPr>
              <a:t>ilişkiler</a:t>
            </a:r>
            <a:endParaRPr lang="en-GB" sz="2400" b="1" dirty="0">
              <a:latin typeface="+mj-lt"/>
            </a:endParaRPr>
          </a:p>
        </p:txBody>
      </p:sp>
      <p:sp>
        <p:nvSpPr>
          <p:cNvPr id="6" name="Veri Yer Tutucusu 5">
            <a:extLst>
              <a:ext uri="{FF2B5EF4-FFF2-40B4-BE49-F238E27FC236}">
                <a16:creationId xmlns:a16="http://schemas.microsoft.com/office/drawing/2014/main" id="{C4145BA7-2590-F6A2-CC32-0F119AAEC992}"/>
              </a:ext>
            </a:extLst>
          </p:cNvPr>
          <p:cNvSpPr>
            <a:spLocks noGrp="1"/>
          </p:cNvSpPr>
          <p:nvPr>
            <p:ph type="dt" sz="half" idx="10"/>
          </p:nvPr>
        </p:nvSpPr>
        <p:spPr/>
        <p:txBody>
          <a:bodyPr/>
          <a:lstStyle/>
          <a:p>
            <a:fld id="{F56A4DB4-A37B-48B8-9289-92C9887B7954}" type="datetime1">
              <a:rPr lang="tr-TR" smtClean="0"/>
              <a:t>4.11.2025</a:t>
            </a:fld>
            <a:endParaRPr lang="fr-FR" dirty="0"/>
          </a:p>
        </p:txBody>
      </p:sp>
    </p:spTree>
    <p:extLst>
      <p:ext uri="{BB962C8B-B14F-4D97-AF65-F5344CB8AC3E}">
        <p14:creationId xmlns:p14="http://schemas.microsoft.com/office/powerpoint/2010/main" val="217252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4207 Clip Art Graphic Of A Successful Orange Woman Character Wearing A Black Dress And Holding Up A Pen">
            <a:extLst>
              <a:ext uri="{FF2B5EF4-FFF2-40B4-BE49-F238E27FC236}">
                <a16:creationId xmlns:a16="http://schemas.microsoft.com/office/drawing/2014/main" id="{658B5F44-23EA-58AE-428D-11FA25294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16"/>
          <a:stretch>
            <a:fillRect/>
          </a:stretch>
        </p:blipFill>
        <p:spPr bwMode="auto">
          <a:xfrm>
            <a:off x="1719251" y="2144585"/>
            <a:ext cx="1969971" cy="1986762"/>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p:cNvSpPr>
            <a:spLocks noGrp="1"/>
          </p:cNvSpPr>
          <p:nvPr>
            <p:ph type="title"/>
          </p:nvPr>
        </p:nvSpPr>
        <p:spPr/>
        <p:txBody>
          <a:bodyPr/>
          <a:lstStyle/>
          <a:p>
            <a:r>
              <a:rPr lang="tr-TR" dirty="0"/>
              <a:t>VOC CTQ VS KPI</a:t>
            </a:r>
          </a:p>
        </p:txBody>
      </p:sp>
      <p:sp>
        <p:nvSpPr>
          <p:cNvPr id="5" name="Slayt Numarası Yer Tutucusu 4">
            <a:extLst>
              <a:ext uri="{FF2B5EF4-FFF2-40B4-BE49-F238E27FC236}">
                <a16:creationId xmlns:a16="http://schemas.microsoft.com/office/drawing/2014/main" id="{8ACBCF22-A7BC-7E09-89AB-34B7E04B1A9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26</a:t>
            </a:fld>
            <a:endParaRPr lang="tr-TR"/>
          </a:p>
        </p:txBody>
      </p:sp>
      <p:sp>
        <p:nvSpPr>
          <p:cNvPr id="7" name="6 Beşgen"/>
          <p:cNvSpPr/>
          <p:nvPr/>
        </p:nvSpPr>
        <p:spPr>
          <a:xfrm>
            <a:off x="3252335" y="2318275"/>
            <a:ext cx="1287675" cy="1786817"/>
          </a:xfrm>
          <a:prstGeom prst="homePlat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8269" tIns="29135" rIns="58269" bIns="29135" rtlCol="0" anchor="ctr"/>
          <a:lstStyle/>
          <a:p>
            <a:pPr algn="ctr">
              <a:buNone/>
            </a:pPr>
            <a:r>
              <a:rPr lang="tr-TR" sz="2100" b="1" dirty="0">
                <a:solidFill>
                  <a:schemeClr val="bg1"/>
                </a:solidFill>
              </a:rPr>
              <a:t>VOC</a:t>
            </a:r>
          </a:p>
        </p:txBody>
      </p:sp>
      <p:sp>
        <p:nvSpPr>
          <p:cNvPr id="8" name="7 Beşgen"/>
          <p:cNvSpPr/>
          <p:nvPr/>
        </p:nvSpPr>
        <p:spPr>
          <a:xfrm>
            <a:off x="5696708" y="2318275"/>
            <a:ext cx="1287675" cy="1786817"/>
          </a:xfrm>
          <a:prstGeom prst="homePlate">
            <a:avLst/>
          </a:prstGeom>
          <a:solidFill>
            <a:srgbClr val="C8AF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8269" tIns="29135" rIns="58269" bIns="29135" rtlCol="0" anchor="ctr"/>
          <a:lstStyle/>
          <a:p>
            <a:pPr algn="ctr">
              <a:buNone/>
            </a:pPr>
            <a:r>
              <a:rPr lang="tr-TR" sz="2100" b="1" dirty="0">
                <a:solidFill>
                  <a:schemeClr val="tx1"/>
                </a:solidFill>
              </a:rPr>
              <a:t>CTQ</a:t>
            </a:r>
          </a:p>
        </p:txBody>
      </p:sp>
      <p:sp>
        <p:nvSpPr>
          <p:cNvPr id="9" name="8 Beşgen"/>
          <p:cNvSpPr/>
          <p:nvPr/>
        </p:nvSpPr>
        <p:spPr>
          <a:xfrm flipH="1">
            <a:off x="7724734" y="2318275"/>
            <a:ext cx="1283025" cy="1786817"/>
          </a:xfrm>
          <a:prstGeom prst="homePlat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8269" tIns="29135" rIns="58269" bIns="29135" rtlCol="0" anchor="ctr"/>
          <a:lstStyle/>
          <a:p>
            <a:pPr algn="ctr">
              <a:buNone/>
            </a:pPr>
            <a:r>
              <a:rPr lang="tr-TR" sz="2100" b="1" dirty="0">
                <a:solidFill>
                  <a:schemeClr val="tx1"/>
                </a:solidFill>
              </a:rPr>
              <a:t>KPI</a:t>
            </a:r>
          </a:p>
        </p:txBody>
      </p:sp>
      <p:sp>
        <p:nvSpPr>
          <p:cNvPr id="10" name="9 Metin kutusu"/>
          <p:cNvSpPr txBox="1"/>
          <p:nvPr/>
        </p:nvSpPr>
        <p:spPr>
          <a:xfrm>
            <a:off x="3252335" y="4406780"/>
            <a:ext cx="1803469" cy="1236084"/>
          </a:xfrm>
          <a:prstGeom prst="rect">
            <a:avLst/>
          </a:prstGeom>
          <a:noFill/>
        </p:spPr>
        <p:txBody>
          <a:bodyPr wrap="square" lIns="58269" tIns="29135" rIns="58269" bIns="29135" rtlCol="0">
            <a:spAutoFit/>
          </a:bodyPr>
          <a:lstStyle/>
          <a:p>
            <a:pPr algn="l">
              <a:buNone/>
            </a:pPr>
            <a:r>
              <a:rPr lang="tr-TR" sz="1275" dirty="0">
                <a:latin typeface="+mj-lt"/>
                <a:ea typeface="Tahoma" pitchFamily="34" charset="0"/>
                <a:cs typeface="Tahoma" pitchFamily="34" charset="0"/>
              </a:rPr>
              <a:t>Zamanında ve güvenli ulaşım </a:t>
            </a:r>
          </a:p>
          <a:p>
            <a:pPr algn="l">
              <a:buNone/>
            </a:pPr>
            <a:endParaRPr lang="tr-TR" sz="1275" dirty="0">
              <a:latin typeface="+mj-lt"/>
              <a:ea typeface="Tahoma" pitchFamily="34" charset="0"/>
              <a:cs typeface="Tahoma" pitchFamily="34" charset="0"/>
            </a:endParaRPr>
          </a:p>
          <a:p>
            <a:pPr algn="l">
              <a:buNone/>
            </a:pPr>
            <a:endParaRPr lang="tr-TR" sz="1275" dirty="0">
              <a:latin typeface="+mj-lt"/>
              <a:ea typeface="Tahoma" pitchFamily="34" charset="0"/>
              <a:cs typeface="Tahoma" pitchFamily="34" charset="0"/>
            </a:endParaRPr>
          </a:p>
          <a:p>
            <a:pPr algn="l">
              <a:buNone/>
            </a:pPr>
            <a:r>
              <a:rPr lang="tr-TR" sz="1275" dirty="0">
                <a:latin typeface="+mj-lt"/>
                <a:ea typeface="Tahoma" pitchFamily="34" charset="0"/>
                <a:cs typeface="Tahoma" pitchFamily="34" charset="0"/>
              </a:rPr>
              <a:t>Hizmet beklentisi</a:t>
            </a:r>
          </a:p>
          <a:p>
            <a:pPr algn="l">
              <a:buNone/>
            </a:pPr>
            <a:endParaRPr lang="tr-TR" sz="1275" dirty="0">
              <a:latin typeface="+mj-lt"/>
              <a:ea typeface="Tahoma" pitchFamily="34" charset="0"/>
              <a:cs typeface="Tahoma" pitchFamily="34" charset="0"/>
            </a:endParaRPr>
          </a:p>
        </p:txBody>
      </p:sp>
      <p:sp>
        <p:nvSpPr>
          <p:cNvPr id="11" name="11 Oval"/>
          <p:cNvSpPr/>
          <p:nvPr/>
        </p:nvSpPr>
        <p:spPr>
          <a:xfrm>
            <a:off x="6794847" y="2869925"/>
            <a:ext cx="1017571" cy="67609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8269" tIns="29135" rIns="58269" bIns="29135" rtlCol="0" anchor="ctr"/>
          <a:lstStyle/>
          <a:p>
            <a:pPr algn="ctr">
              <a:buNone/>
            </a:pPr>
            <a:r>
              <a:rPr lang="tr-TR" sz="2100" dirty="0">
                <a:solidFill>
                  <a:schemeClr val="tx1"/>
                </a:solidFill>
              </a:rPr>
              <a:t>QFD</a:t>
            </a:r>
          </a:p>
        </p:txBody>
      </p:sp>
      <p:sp>
        <p:nvSpPr>
          <p:cNvPr id="12" name="12 Metin kutusu"/>
          <p:cNvSpPr txBox="1"/>
          <p:nvPr/>
        </p:nvSpPr>
        <p:spPr>
          <a:xfrm>
            <a:off x="4126110" y="3621281"/>
            <a:ext cx="4428873" cy="532046"/>
          </a:xfrm>
          <a:prstGeom prst="rect">
            <a:avLst/>
          </a:prstGeom>
          <a:noFill/>
        </p:spPr>
        <p:txBody>
          <a:bodyPr wrap="square" lIns="58269" tIns="29135" rIns="58269" bIns="29135" rtlCol="0">
            <a:spAutoFit/>
          </a:bodyPr>
          <a:lstStyle/>
          <a:p>
            <a:pPr>
              <a:buNone/>
            </a:pPr>
            <a:r>
              <a:rPr lang="tr-TR" sz="3075" i="1" dirty="0">
                <a:latin typeface="Rage Italic" pitchFamily="66" charset="0"/>
              </a:rPr>
              <a:t>Mü</a:t>
            </a:r>
            <a:r>
              <a:rPr lang="tr-TR" sz="3075" i="1" dirty="0">
                <a:latin typeface="Mistral" pitchFamily="66" charset="0"/>
              </a:rPr>
              <a:t>ş</a:t>
            </a:r>
            <a:r>
              <a:rPr lang="tr-TR" sz="3075" i="1" dirty="0">
                <a:latin typeface="Rage Italic" pitchFamily="66" charset="0"/>
              </a:rPr>
              <a:t>teri               </a:t>
            </a:r>
            <a:r>
              <a:rPr lang="tr-TR" sz="3075" i="1" dirty="0">
                <a:latin typeface="Mistral" pitchFamily="66" charset="0"/>
              </a:rPr>
              <a:t>İş</a:t>
            </a:r>
            <a:r>
              <a:rPr lang="tr-TR" sz="3075" i="1" dirty="0">
                <a:latin typeface="Rage Italic" pitchFamily="66" charset="0"/>
              </a:rPr>
              <a:t>letme</a:t>
            </a:r>
          </a:p>
        </p:txBody>
      </p:sp>
      <p:sp>
        <p:nvSpPr>
          <p:cNvPr id="13" name="14 Metin kutusu"/>
          <p:cNvSpPr txBox="1"/>
          <p:nvPr/>
        </p:nvSpPr>
        <p:spPr>
          <a:xfrm>
            <a:off x="3079352" y="1889538"/>
            <a:ext cx="6945537" cy="255047"/>
          </a:xfrm>
          <a:prstGeom prst="rect">
            <a:avLst/>
          </a:prstGeom>
          <a:noFill/>
        </p:spPr>
        <p:txBody>
          <a:bodyPr wrap="square" lIns="58269" tIns="29135" rIns="58269" bIns="29135" rtlCol="0">
            <a:spAutoFit/>
          </a:bodyPr>
          <a:lstStyle/>
          <a:p>
            <a:pPr>
              <a:buNone/>
            </a:pPr>
            <a:r>
              <a:rPr lang="tr-TR" sz="1275" dirty="0">
                <a:latin typeface="+mj-lt"/>
                <a:ea typeface="Tahoma" pitchFamily="34" charset="0"/>
                <a:cs typeface="Tahoma" pitchFamily="34" charset="0"/>
              </a:rPr>
              <a:t>Müşterinin sesi           		Müşteri için önemli         	 Kritik cevap prosesleri</a:t>
            </a:r>
          </a:p>
        </p:txBody>
      </p:sp>
      <p:sp>
        <p:nvSpPr>
          <p:cNvPr id="6" name="9 Metin kutusu">
            <a:extLst>
              <a:ext uri="{FF2B5EF4-FFF2-40B4-BE49-F238E27FC236}">
                <a16:creationId xmlns:a16="http://schemas.microsoft.com/office/drawing/2014/main" id="{08C74228-40BF-92FA-5B16-8A7917DB6C89}"/>
              </a:ext>
            </a:extLst>
          </p:cNvPr>
          <p:cNvSpPr txBox="1"/>
          <p:nvPr/>
        </p:nvSpPr>
        <p:spPr>
          <a:xfrm>
            <a:off x="5516000" y="4354135"/>
            <a:ext cx="1803469" cy="1824707"/>
          </a:xfrm>
          <a:prstGeom prst="rect">
            <a:avLst/>
          </a:prstGeom>
          <a:noFill/>
        </p:spPr>
        <p:txBody>
          <a:bodyPr wrap="square" lIns="58269" tIns="29135" rIns="58269" bIns="29135" rtlCol="0">
            <a:spAutoFit/>
          </a:bodyPr>
          <a:lstStyle/>
          <a:p>
            <a:pPr algn="l">
              <a:buNone/>
            </a:pPr>
            <a:r>
              <a:rPr lang="tr-TR" sz="1275" dirty="0">
                <a:latin typeface="+mj-lt"/>
                <a:ea typeface="Tahoma" pitchFamily="34" charset="0"/>
                <a:cs typeface="Tahoma" pitchFamily="34" charset="0"/>
              </a:rPr>
              <a:t>Sefer planlama </a:t>
            </a:r>
          </a:p>
          <a:p>
            <a:pPr algn="l">
              <a:buNone/>
            </a:pPr>
            <a:r>
              <a:rPr lang="tr-TR" sz="1275" dirty="0">
                <a:latin typeface="+mj-lt"/>
                <a:ea typeface="Tahoma" pitchFamily="34" charset="0"/>
                <a:cs typeface="Tahoma" pitchFamily="34" charset="0"/>
              </a:rPr>
              <a:t>Araç kaza raporları</a:t>
            </a:r>
          </a:p>
          <a:p>
            <a:pPr algn="l">
              <a:buNone/>
            </a:pPr>
            <a:r>
              <a:rPr lang="tr-TR" sz="1275" dirty="0">
                <a:latin typeface="+mj-lt"/>
                <a:ea typeface="Tahoma" pitchFamily="34" charset="0"/>
                <a:cs typeface="Tahoma" pitchFamily="34" charset="0"/>
              </a:rPr>
              <a:t>Olay kaza raporları</a:t>
            </a:r>
          </a:p>
          <a:p>
            <a:pPr algn="l">
              <a:buNone/>
            </a:pPr>
            <a:endParaRPr lang="tr-TR" sz="1275" dirty="0">
              <a:latin typeface="+mj-lt"/>
              <a:ea typeface="Tahoma" pitchFamily="34" charset="0"/>
              <a:cs typeface="Tahoma" pitchFamily="34" charset="0"/>
            </a:endParaRPr>
          </a:p>
          <a:p>
            <a:pPr algn="l">
              <a:buNone/>
            </a:pPr>
            <a:r>
              <a:rPr lang="tr-TR" sz="1275" dirty="0">
                <a:latin typeface="+mj-lt"/>
                <a:ea typeface="Tahoma" pitchFamily="34" charset="0"/>
                <a:cs typeface="Tahoma" pitchFamily="34" charset="0"/>
              </a:rPr>
              <a:t>Beklenti doğrultusunda Hizmet sağlanabilirliği için gerekli veriler </a:t>
            </a:r>
          </a:p>
          <a:p>
            <a:pPr algn="l">
              <a:buNone/>
            </a:pPr>
            <a:endParaRPr lang="tr-TR" sz="1275" dirty="0">
              <a:latin typeface="+mj-lt"/>
              <a:ea typeface="Tahoma" pitchFamily="34" charset="0"/>
              <a:cs typeface="Tahoma" pitchFamily="34" charset="0"/>
            </a:endParaRPr>
          </a:p>
        </p:txBody>
      </p:sp>
      <p:sp>
        <p:nvSpPr>
          <p:cNvPr id="16" name="9 Metin kutusu">
            <a:extLst>
              <a:ext uri="{FF2B5EF4-FFF2-40B4-BE49-F238E27FC236}">
                <a16:creationId xmlns:a16="http://schemas.microsoft.com/office/drawing/2014/main" id="{0373D26A-BC6E-6B92-C793-6655761BEF89}"/>
              </a:ext>
            </a:extLst>
          </p:cNvPr>
          <p:cNvSpPr txBox="1"/>
          <p:nvPr/>
        </p:nvSpPr>
        <p:spPr>
          <a:xfrm>
            <a:off x="7963401" y="4330200"/>
            <a:ext cx="2112638" cy="1628500"/>
          </a:xfrm>
          <a:prstGeom prst="rect">
            <a:avLst/>
          </a:prstGeom>
          <a:noFill/>
        </p:spPr>
        <p:txBody>
          <a:bodyPr wrap="square" lIns="58269" tIns="29135" rIns="58269" bIns="29135" rtlCol="0">
            <a:spAutoFit/>
          </a:bodyPr>
          <a:lstStyle/>
          <a:p>
            <a:pPr algn="l">
              <a:buNone/>
            </a:pPr>
            <a:r>
              <a:rPr lang="tr-TR" sz="1275" dirty="0">
                <a:latin typeface="+mj-lt"/>
                <a:ea typeface="Tahoma" pitchFamily="34" charset="0"/>
                <a:cs typeface="Tahoma" pitchFamily="34" charset="0"/>
              </a:rPr>
              <a:t>Sefer </a:t>
            </a:r>
            <a:r>
              <a:rPr lang="tr-TR" sz="1275" dirty="0" err="1">
                <a:latin typeface="+mj-lt"/>
                <a:ea typeface="Tahoma" pitchFamily="34" charset="0"/>
                <a:cs typeface="Tahoma" pitchFamily="34" charset="0"/>
              </a:rPr>
              <a:t>geçikme</a:t>
            </a:r>
            <a:r>
              <a:rPr lang="tr-TR" sz="1275" dirty="0">
                <a:latin typeface="+mj-lt"/>
                <a:ea typeface="Tahoma" pitchFamily="34" charset="0"/>
                <a:cs typeface="Tahoma" pitchFamily="34" charset="0"/>
              </a:rPr>
              <a:t> % </a:t>
            </a:r>
            <a:r>
              <a:rPr lang="tr-TR" sz="1275" dirty="0" err="1">
                <a:latin typeface="+mj-lt"/>
                <a:ea typeface="Tahoma" pitchFamily="34" charset="0"/>
                <a:cs typeface="Tahoma" pitchFamily="34" charset="0"/>
              </a:rPr>
              <a:t>min</a:t>
            </a:r>
            <a:r>
              <a:rPr lang="tr-TR" sz="1275" dirty="0">
                <a:latin typeface="+mj-lt"/>
                <a:ea typeface="Tahoma" pitchFamily="34" charset="0"/>
                <a:cs typeface="Tahoma" pitchFamily="34" charset="0"/>
              </a:rPr>
              <a:t> </a:t>
            </a:r>
          </a:p>
          <a:p>
            <a:pPr algn="l">
              <a:buNone/>
            </a:pPr>
            <a:r>
              <a:rPr lang="tr-TR" sz="1275" dirty="0" err="1">
                <a:latin typeface="+mj-lt"/>
                <a:ea typeface="Tahoma" pitchFamily="34" charset="0"/>
                <a:cs typeface="Tahoma" pitchFamily="34" charset="0"/>
              </a:rPr>
              <a:t>Min</a:t>
            </a:r>
            <a:r>
              <a:rPr lang="tr-TR" sz="1275" dirty="0">
                <a:latin typeface="+mj-lt"/>
                <a:ea typeface="Tahoma" pitchFamily="34" charset="0"/>
                <a:cs typeface="Tahoma" pitchFamily="34" charset="0"/>
              </a:rPr>
              <a:t> ; Araç kaza</a:t>
            </a:r>
          </a:p>
          <a:p>
            <a:pPr algn="l">
              <a:buNone/>
            </a:pPr>
            <a:r>
              <a:rPr lang="tr-TR" sz="1275" dirty="0" err="1">
                <a:latin typeface="+mj-lt"/>
                <a:ea typeface="Tahoma" pitchFamily="34" charset="0"/>
                <a:cs typeface="Tahoma" pitchFamily="34" charset="0"/>
              </a:rPr>
              <a:t>Min</a:t>
            </a:r>
            <a:r>
              <a:rPr lang="tr-TR" sz="1275" dirty="0">
                <a:latin typeface="+mj-lt"/>
                <a:ea typeface="Tahoma" pitchFamily="34" charset="0"/>
                <a:cs typeface="Tahoma" pitchFamily="34" charset="0"/>
              </a:rPr>
              <a:t> Olay kaza raporları</a:t>
            </a:r>
          </a:p>
          <a:p>
            <a:pPr algn="l">
              <a:buNone/>
            </a:pPr>
            <a:endParaRPr lang="tr-TR" sz="1275" dirty="0">
              <a:latin typeface="+mj-lt"/>
              <a:ea typeface="Tahoma" pitchFamily="34" charset="0"/>
              <a:cs typeface="Tahoma" pitchFamily="34" charset="0"/>
            </a:endParaRPr>
          </a:p>
          <a:p>
            <a:pPr algn="l">
              <a:buNone/>
            </a:pPr>
            <a:r>
              <a:rPr lang="tr-TR" sz="1275" dirty="0">
                <a:latin typeface="+mj-lt"/>
                <a:ea typeface="Tahoma" pitchFamily="34" charset="0"/>
                <a:cs typeface="Tahoma" pitchFamily="34" charset="0"/>
              </a:rPr>
              <a:t>Sağlanabilirlik için </a:t>
            </a:r>
            <a:r>
              <a:rPr lang="tr-TR" sz="1275" dirty="0" err="1">
                <a:latin typeface="+mj-lt"/>
                <a:ea typeface="Tahoma" pitchFamily="34" charset="0"/>
                <a:cs typeface="Tahoma" pitchFamily="34" charset="0"/>
              </a:rPr>
              <a:t>belitlenen</a:t>
            </a:r>
            <a:r>
              <a:rPr lang="tr-TR" sz="1275" dirty="0">
                <a:latin typeface="+mj-lt"/>
                <a:ea typeface="Tahoma" pitchFamily="34" charset="0"/>
                <a:cs typeface="Tahoma" pitchFamily="34" charset="0"/>
              </a:rPr>
              <a:t> limit değerler yada hedefler</a:t>
            </a:r>
          </a:p>
          <a:p>
            <a:pPr algn="l">
              <a:buNone/>
            </a:pPr>
            <a:endParaRPr lang="tr-TR" sz="1275" dirty="0">
              <a:latin typeface="+mj-lt"/>
              <a:ea typeface="Tahoma" pitchFamily="34" charset="0"/>
              <a:cs typeface="Tahoma" pitchFamily="34" charset="0"/>
            </a:endParaRPr>
          </a:p>
        </p:txBody>
      </p:sp>
      <p:sp>
        <p:nvSpPr>
          <p:cNvPr id="14" name="Veri Yer Tutucusu 13">
            <a:extLst>
              <a:ext uri="{FF2B5EF4-FFF2-40B4-BE49-F238E27FC236}">
                <a16:creationId xmlns:a16="http://schemas.microsoft.com/office/drawing/2014/main" id="{FDF30A6D-5819-C8C4-3F2B-46E829341570}"/>
              </a:ext>
            </a:extLst>
          </p:cNvPr>
          <p:cNvSpPr>
            <a:spLocks noGrp="1"/>
          </p:cNvSpPr>
          <p:nvPr>
            <p:ph type="dt" sz="half" idx="10"/>
          </p:nvPr>
        </p:nvSpPr>
        <p:spPr/>
        <p:txBody>
          <a:bodyPr/>
          <a:lstStyle/>
          <a:p>
            <a:fld id="{FF442041-D446-411B-9030-48BAF1F035CA}" type="datetime1">
              <a:rPr lang="tr-TR" smtClean="0"/>
              <a:t>4.11.2025</a:t>
            </a:fld>
            <a:endParaRPr lang="fr-FR" dirty="0"/>
          </a:p>
        </p:txBody>
      </p:sp>
    </p:spTree>
    <p:extLst>
      <p:ext uri="{BB962C8B-B14F-4D97-AF65-F5344CB8AC3E}">
        <p14:creationId xmlns:p14="http://schemas.microsoft.com/office/powerpoint/2010/main" val="16601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P spid="12" grpId="0"/>
      <p:bldP spid="13" grpId="0"/>
      <p:bldP spid="6"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9D5DDA-48F1-44D8-7E48-4CC639D18E84}"/>
              </a:ext>
            </a:extLst>
          </p:cNvPr>
          <p:cNvSpPr>
            <a:spLocks noGrp="1"/>
          </p:cNvSpPr>
          <p:nvPr>
            <p:ph type="title"/>
          </p:nvPr>
        </p:nvSpPr>
        <p:spPr/>
        <p:txBody>
          <a:bodyPr/>
          <a:lstStyle/>
          <a:p>
            <a:r>
              <a:rPr lang="tr-TR" dirty="0"/>
              <a:t>Kano modeli </a:t>
            </a:r>
            <a:endParaRPr lang="en-GB" dirty="0"/>
          </a:p>
        </p:txBody>
      </p:sp>
      <p:sp>
        <p:nvSpPr>
          <p:cNvPr id="5" name="Slayt Numarası Yer Tutucusu 4">
            <a:extLst>
              <a:ext uri="{FF2B5EF4-FFF2-40B4-BE49-F238E27FC236}">
                <a16:creationId xmlns:a16="http://schemas.microsoft.com/office/drawing/2014/main" id="{36DBE508-4D7A-25FA-2D93-4174EACBB49D}"/>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27</a:t>
            </a:fld>
            <a:endParaRPr lang="tr-TR"/>
          </a:p>
        </p:txBody>
      </p:sp>
      <p:grpSp>
        <p:nvGrpSpPr>
          <p:cNvPr id="6" name="Grup 5">
            <a:extLst>
              <a:ext uri="{FF2B5EF4-FFF2-40B4-BE49-F238E27FC236}">
                <a16:creationId xmlns:a16="http://schemas.microsoft.com/office/drawing/2014/main" id="{323196DE-3AF8-0D24-8B9B-45F060A2DDA6}"/>
              </a:ext>
            </a:extLst>
          </p:cNvPr>
          <p:cNvGrpSpPr/>
          <p:nvPr/>
        </p:nvGrpSpPr>
        <p:grpSpPr>
          <a:xfrm>
            <a:off x="5514935" y="1398281"/>
            <a:ext cx="5731897" cy="4186346"/>
            <a:chOff x="1835150" y="1484313"/>
            <a:chExt cx="6626225" cy="4681537"/>
          </a:xfrm>
        </p:grpSpPr>
        <p:sp>
          <p:nvSpPr>
            <p:cNvPr id="7" name="Text Box 143">
              <a:extLst>
                <a:ext uri="{FF2B5EF4-FFF2-40B4-BE49-F238E27FC236}">
                  <a16:creationId xmlns:a16="http://schemas.microsoft.com/office/drawing/2014/main" id="{B932DF03-403E-C76A-D727-EBC8814CAA86}"/>
                </a:ext>
              </a:extLst>
            </p:cNvPr>
            <p:cNvSpPr txBox="1">
              <a:spLocks noChangeArrowheads="1"/>
            </p:cNvSpPr>
            <p:nvPr/>
          </p:nvSpPr>
          <p:spPr bwMode="auto">
            <a:xfrm>
              <a:off x="6661150" y="3860800"/>
              <a:ext cx="1800225" cy="277615"/>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336" tIns="41168" rIns="82336" bIns="41168">
              <a:spAutoFit/>
            </a:bodyPr>
            <a:lstStyle/>
            <a:p>
              <a:pPr defTabSz="817656">
                <a:spcBef>
                  <a:spcPct val="50000"/>
                </a:spcBef>
                <a:defRPr/>
              </a:pPr>
              <a:r>
                <a:rPr lang="tr-TR" altLang="tr-TR" sz="1073" b="1" kern="0" dirty="0" err="1">
                  <a:solidFill>
                    <a:prstClr val="black"/>
                  </a:solidFill>
                  <a:latin typeface="Tahoma" panose="020B0604030504040204" pitchFamily="34" charset="0"/>
                  <a:ea typeface="Tahoma" panose="020B0604030504040204" pitchFamily="34" charset="0"/>
                  <a:cs typeface="Tahoma" panose="020B0604030504040204" pitchFamily="34" charset="0"/>
                </a:rPr>
                <a:t>İhtiyaçı</a:t>
              </a:r>
              <a:r>
                <a:rPr lang="tr-TR" altLang="tr-TR" sz="1073" b="1" kern="0" dirty="0">
                  <a:solidFill>
                    <a:prstClr val="black"/>
                  </a:solidFill>
                  <a:latin typeface="Tahoma" panose="020B0604030504040204" pitchFamily="34" charset="0"/>
                  <a:ea typeface="Tahoma" panose="020B0604030504040204" pitchFamily="34" charset="0"/>
                  <a:cs typeface="Tahoma" panose="020B0604030504040204" pitchFamily="34" charset="0"/>
                </a:rPr>
                <a:t> karşılama</a:t>
              </a:r>
              <a:endParaRPr lang="en-GB" altLang="tr-TR" sz="1073" b="1"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145">
              <a:extLst>
                <a:ext uri="{FF2B5EF4-FFF2-40B4-BE49-F238E27FC236}">
                  <a16:creationId xmlns:a16="http://schemas.microsoft.com/office/drawing/2014/main" id="{DB3BB489-4EF5-7347-BD79-BE17F5D11017}"/>
                </a:ext>
              </a:extLst>
            </p:cNvPr>
            <p:cNvSpPr txBox="1">
              <a:spLocks noChangeArrowheads="1"/>
            </p:cNvSpPr>
            <p:nvPr/>
          </p:nvSpPr>
          <p:spPr bwMode="auto">
            <a:xfrm>
              <a:off x="3348038" y="1484313"/>
              <a:ext cx="1800225" cy="277615"/>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336" tIns="41168" rIns="82336" bIns="41168">
              <a:spAutoFit/>
            </a:bodyPr>
            <a:lstStyle/>
            <a:p>
              <a:pPr defTabSz="817656">
                <a:spcBef>
                  <a:spcPct val="50000"/>
                </a:spcBef>
                <a:defRPr/>
              </a:pPr>
              <a:r>
                <a:rPr lang="tr-TR" altLang="tr-TR" sz="1073" b="1" kern="0" dirty="0">
                  <a:solidFill>
                    <a:prstClr val="black"/>
                  </a:solidFill>
                  <a:latin typeface="Tahoma" panose="020B0604030504040204" pitchFamily="34" charset="0"/>
                  <a:ea typeface="Tahoma" panose="020B0604030504040204" pitchFamily="34" charset="0"/>
                  <a:cs typeface="Tahoma" panose="020B0604030504040204" pitchFamily="34" charset="0"/>
                </a:rPr>
                <a:t>Müşteri tatmini</a:t>
              </a:r>
              <a:endParaRPr lang="en-GB" altLang="tr-TR" sz="1073" b="1"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Line 153">
              <a:extLst>
                <a:ext uri="{FF2B5EF4-FFF2-40B4-BE49-F238E27FC236}">
                  <a16:creationId xmlns:a16="http://schemas.microsoft.com/office/drawing/2014/main" id="{F3B738B8-F91F-F631-CDFC-8F6154CFF330}"/>
                </a:ext>
              </a:extLst>
            </p:cNvPr>
            <p:cNvSpPr>
              <a:spLocks noChangeShapeType="1"/>
            </p:cNvSpPr>
            <p:nvPr/>
          </p:nvSpPr>
          <p:spPr bwMode="auto">
            <a:xfrm flipV="1">
              <a:off x="4284663" y="1844675"/>
              <a:ext cx="0" cy="4321175"/>
            </a:xfrm>
            <a:prstGeom prst="line">
              <a:avLst/>
            </a:prstGeom>
            <a:noFill/>
            <a:ln w="1587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Line 155">
              <a:extLst>
                <a:ext uri="{FF2B5EF4-FFF2-40B4-BE49-F238E27FC236}">
                  <a16:creationId xmlns:a16="http://schemas.microsoft.com/office/drawing/2014/main" id="{4029F8AC-9AEF-A226-9D01-71C4CF1FF573}"/>
                </a:ext>
              </a:extLst>
            </p:cNvPr>
            <p:cNvSpPr>
              <a:spLocks noChangeShapeType="1"/>
            </p:cNvSpPr>
            <p:nvPr/>
          </p:nvSpPr>
          <p:spPr bwMode="auto">
            <a:xfrm>
              <a:off x="2195513" y="4005263"/>
              <a:ext cx="4248150" cy="0"/>
            </a:xfrm>
            <a:prstGeom prst="line">
              <a:avLst/>
            </a:prstGeom>
            <a:noFill/>
            <a:ln w="1587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Box 157">
              <a:extLst>
                <a:ext uri="{FF2B5EF4-FFF2-40B4-BE49-F238E27FC236}">
                  <a16:creationId xmlns:a16="http://schemas.microsoft.com/office/drawing/2014/main" id="{E625AB5A-832F-2C9F-5DF8-25578CF5ED71}"/>
                </a:ext>
              </a:extLst>
            </p:cNvPr>
            <p:cNvSpPr txBox="1">
              <a:spLocks noChangeArrowheads="1"/>
            </p:cNvSpPr>
            <p:nvPr/>
          </p:nvSpPr>
          <p:spPr bwMode="auto">
            <a:xfrm>
              <a:off x="1835150" y="2147321"/>
              <a:ext cx="1800225" cy="121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7656">
                <a:spcBef>
                  <a:spcPct val="50000"/>
                </a:spcBef>
                <a:defRPr/>
              </a:pPr>
              <a:r>
                <a:rPr lang="tr-TR" altLang="tr-TR" sz="1073" b="1" kern="0" dirty="0" err="1">
                  <a:solidFill>
                    <a:srgbClr val="008000"/>
                  </a:solidFill>
                  <a:latin typeface="Tahoma" panose="020B0604030504040204" pitchFamily="34" charset="0"/>
                  <a:ea typeface="Tahoma" panose="020B0604030504040204" pitchFamily="34" charset="0"/>
                  <a:cs typeface="Tahoma" panose="020B0604030504040204" pitchFamily="34" charset="0"/>
                </a:rPr>
                <a:t>Heyacan</a:t>
              </a:r>
              <a:r>
                <a:rPr lang="tr-TR" altLang="tr-TR" sz="1073" b="1" kern="0" dirty="0">
                  <a:solidFill>
                    <a:srgbClr val="008000"/>
                  </a:solidFill>
                  <a:latin typeface="Tahoma" panose="020B0604030504040204" pitchFamily="34" charset="0"/>
                  <a:ea typeface="Tahoma" panose="020B0604030504040204" pitchFamily="34" charset="0"/>
                  <a:cs typeface="Tahoma" panose="020B0604030504040204" pitchFamily="34" charset="0"/>
                </a:rPr>
                <a:t> verici Kalite</a:t>
              </a:r>
            </a:p>
            <a:p>
              <a:pPr defTabSz="817656">
                <a:spcBef>
                  <a:spcPct val="50000"/>
                </a:spcBef>
                <a:defRPr/>
              </a:pPr>
              <a:r>
                <a:rPr lang="en-GB" altLang="tr-TR" sz="1073" b="1" kern="0" dirty="0">
                  <a:solidFill>
                    <a:srgbClr val="008000"/>
                  </a:solidFill>
                  <a:latin typeface="Tahoma" panose="020B0604030504040204" pitchFamily="34" charset="0"/>
                  <a:ea typeface="Tahoma" panose="020B0604030504040204" pitchFamily="34" charset="0"/>
                  <a:cs typeface="Tahoma" panose="020B0604030504040204" pitchFamily="34" charset="0"/>
                </a:rPr>
                <a:t>Excitement Quality (Delighters)</a:t>
              </a:r>
            </a:p>
            <a:p>
              <a:pPr defTabSz="817656">
                <a:spcBef>
                  <a:spcPct val="50000"/>
                </a:spcBef>
                <a:defRPr/>
              </a:pPr>
              <a:r>
                <a:rPr lang="en-GB" altLang="tr-TR" sz="1073" b="1" kern="0"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tr-TR" altLang="tr-TR" sz="1073" b="1" kern="0" dirty="0">
                  <a:solidFill>
                    <a:srgbClr val="008000"/>
                  </a:solidFill>
                  <a:latin typeface="Tahoma" panose="020B0604030504040204" pitchFamily="34" charset="0"/>
                  <a:ea typeface="Tahoma" panose="020B0604030504040204" pitchFamily="34" charset="0"/>
                  <a:cs typeface="Tahoma" panose="020B0604030504040204" pitchFamily="34" charset="0"/>
                </a:rPr>
                <a:t>Beklenti</a:t>
              </a:r>
              <a:endParaRPr lang="en-GB" altLang="tr-TR" sz="1073" b="1" kern="0" dirty="0">
                <a:solidFill>
                  <a:srgbClr val="008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160">
              <a:extLst>
                <a:ext uri="{FF2B5EF4-FFF2-40B4-BE49-F238E27FC236}">
                  <a16:creationId xmlns:a16="http://schemas.microsoft.com/office/drawing/2014/main" id="{7CEB803F-E2CC-1C7F-DF0B-2956E8A29C32}"/>
                </a:ext>
              </a:extLst>
            </p:cNvPr>
            <p:cNvSpPr txBox="1">
              <a:spLocks noChangeArrowheads="1"/>
            </p:cNvSpPr>
            <p:nvPr/>
          </p:nvSpPr>
          <p:spPr bwMode="auto">
            <a:xfrm>
              <a:off x="5292725" y="4857750"/>
              <a:ext cx="1800225" cy="93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7656">
                <a:spcBef>
                  <a:spcPct val="50000"/>
                </a:spcBef>
                <a:defRPr/>
              </a:pPr>
              <a:r>
                <a:rPr lang="tr-TR"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rPr>
                <a:t>İhtiyaç duyulan kalite ‘’</a:t>
              </a:r>
              <a:r>
                <a:rPr lang="en-GB"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rPr>
                <a:t>Must be Quality</a:t>
              </a:r>
              <a:r>
                <a:rPr lang="tr-TR"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rPr>
                <a:t>’’</a:t>
              </a:r>
              <a:endParaRPr lang="en-GB"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endParaRPr>
            </a:p>
            <a:p>
              <a:pPr defTabSz="817656">
                <a:spcBef>
                  <a:spcPct val="50000"/>
                </a:spcBef>
                <a:buFontTx/>
                <a:buChar char="-"/>
                <a:defRPr/>
              </a:pPr>
              <a:r>
                <a:rPr lang="en-GB"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rPr>
                <a:t> </a:t>
              </a:r>
              <a:r>
                <a:rPr lang="tr-TR"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rPr>
                <a:t>Temel ihtiyaç </a:t>
              </a:r>
              <a:endParaRPr lang="en-GB" altLang="tr-TR" sz="1073" b="1" kern="0" dirty="0">
                <a:solidFill>
                  <a:srgbClr val="FC3C1C"/>
                </a:solidFill>
                <a:latin typeface="Tahoma" panose="020B0604030504040204" pitchFamily="34" charset="0"/>
                <a:ea typeface="Tahoma" panose="020B0604030504040204" pitchFamily="34" charset="0"/>
                <a:cs typeface="Tahoma" panose="020B0604030504040204" pitchFamily="34" charset="0"/>
              </a:endParaRPr>
            </a:p>
          </p:txBody>
        </p:sp>
        <p:sp>
          <p:nvSpPr>
            <p:cNvPr id="13" name="Line 164">
              <a:extLst>
                <a:ext uri="{FF2B5EF4-FFF2-40B4-BE49-F238E27FC236}">
                  <a16:creationId xmlns:a16="http://schemas.microsoft.com/office/drawing/2014/main" id="{BD937DA5-1AE1-ED82-2646-92B9855C7E7C}"/>
                </a:ext>
              </a:extLst>
            </p:cNvPr>
            <p:cNvSpPr>
              <a:spLocks noChangeShapeType="1"/>
            </p:cNvSpPr>
            <p:nvPr/>
          </p:nvSpPr>
          <p:spPr bwMode="auto">
            <a:xfrm flipV="1">
              <a:off x="2555875" y="2349500"/>
              <a:ext cx="3384550" cy="3384550"/>
            </a:xfrm>
            <a:prstGeom prst="line">
              <a:avLst/>
            </a:prstGeom>
            <a:noFill/>
            <a:ln w="1905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Box 169">
              <a:extLst>
                <a:ext uri="{FF2B5EF4-FFF2-40B4-BE49-F238E27FC236}">
                  <a16:creationId xmlns:a16="http://schemas.microsoft.com/office/drawing/2014/main" id="{575DF25C-964F-1CC6-673C-8A4C750A3922}"/>
                </a:ext>
              </a:extLst>
            </p:cNvPr>
            <p:cNvSpPr txBox="1">
              <a:spLocks noChangeArrowheads="1"/>
            </p:cNvSpPr>
            <p:nvPr/>
          </p:nvSpPr>
          <p:spPr bwMode="auto">
            <a:xfrm>
              <a:off x="5940424" y="1844675"/>
              <a:ext cx="1800225" cy="2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7656">
                <a:spcBef>
                  <a:spcPct val="50000"/>
                </a:spcBef>
                <a:defRPr/>
              </a:pPr>
              <a:r>
                <a:rPr lang="tr-TR" altLang="tr-TR" sz="1073" b="1" kern="0" dirty="0">
                  <a:solidFill>
                    <a:srgbClr val="0099FF"/>
                  </a:solidFill>
                  <a:latin typeface="Tahoma" panose="020B0604030504040204" pitchFamily="34" charset="0"/>
                  <a:ea typeface="Tahoma" panose="020B0604030504040204" pitchFamily="34" charset="0"/>
                  <a:cs typeface="Tahoma" panose="020B0604030504040204" pitchFamily="34" charset="0"/>
                </a:rPr>
                <a:t>Beklenen Kalite</a:t>
              </a:r>
              <a:endParaRPr lang="en-GB" altLang="tr-TR" sz="1073" b="1" kern="0" dirty="0">
                <a:solidFill>
                  <a:srgbClr val="0099FF"/>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oup 171">
              <a:extLst>
                <a:ext uri="{FF2B5EF4-FFF2-40B4-BE49-F238E27FC236}">
                  <a16:creationId xmlns:a16="http://schemas.microsoft.com/office/drawing/2014/main" id="{719E42B2-E9E9-8992-3FCC-D3A11B6B69D1}"/>
                </a:ext>
              </a:extLst>
            </p:cNvPr>
            <p:cNvGrpSpPr>
              <a:grpSpLocks/>
            </p:cNvGrpSpPr>
            <p:nvPr/>
          </p:nvGrpSpPr>
          <p:grpSpPr bwMode="auto">
            <a:xfrm>
              <a:off x="3851275" y="4149725"/>
              <a:ext cx="2219325" cy="1800225"/>
              <a:chOff x="2562" y="2614"/>
              <a:chExt cx="1398" cy="1134"/>
            </a:xfrm>
          </p:grpSpPr>
          <p:sp>
            <p:nvSpPr>
              <p:cNvPr id="19" name="Arc 159">
                <a:extLst>
                  <a:ext uri="{FF2B5EF4-FFF2-40B4-BE49-F238E27FC236}">
                    <a16:creationId xmlns:a16="http://schemas.microsoft.com/office/drawing/2014/main" id="{15F9B356-77CF-E37B-5067-22FB6533B83E}"/>
                  </a:ext>
                </a:extLst>
              </p:cNvPr>
              <p:cNvSpPr>
                <a:spLocks/>
              </p:cNvSpPr>
              <p:nvPr/>
            </p:nvSpPr>
            <p:spPr bwMode="auto">
              <a:xfrm rot="10800000" flipV="1">
                <a:off x="2562" y="2614"/>
                <a:ext cx="545" cy="1134"/>
              </a:xfrm>
              <a:custGeom>
                <a:avLst/>
                <a:gdLst>
                  <a:gd name="G0" fmla="+- 0 0 0"/>
                  <a:gd name="G1" fmla="+- 21600 0 0"/>
                  <a:gd name="G2" fmla="+- 21600 0 0"/>
                  <a:gd name="T0" fmla="*/ 0 w 21549"/>
                  <a:gd name="T1" fmla="*/ 0 h 21600"/>
                  <a:gd name="T2" fmla="*/ 21549 w 21549"/>
                  <a:gd name="T3" fmla="*/ 20111 h 21600"/>
                  <a:gd name="T4" fmla="*/ 0 w 21549"/>
                  <a:gd name="T5" fmla="*/ 21600 h 21600"/>
                </a:gdLst>
                <a:ahLst/>
                <a:cxnLst>
                  <a:cxn ang="0">
                    <a:pos x="T0" y="T1"/>
                  </a:cxn>
                  <a:cxn ang="0">
                    <a:pos x="T2" y="T3"/>
                  </a:cxn>
                  <a:cxn ang="0">
                    <a:pos x="T4" y="T5"/>
                  </a:cxn>
                </a:cxnLst>
                <a:rect l="0" t="0" r="r" b="b"/>
                <a:pathLst>
                  <a:path w="21549" h="21600" fill="none" extrusionOk="0">
                    <a:moveTo>
                      <a:pt x="-1" y="0"/>
                    </a:moveTo>
                    <a:cubicBezTo>
                      <a:pt x="11351" y="0"/>
                      <a:pt x="20766" y="8786"/>
                      <a:pt x="21548" y="20111"/>
                    </a:cubicBezTo>
                  </a:path>
                  <a:path w="21549" h="21600" stroke="0" extrusionOk="0">
                    <a:moveTo>
                      <a:pt x="-1" y="0"/>
                    </a:moveTo>
                    <a:cubicBezTo>
                      <a:pt x="11351" y="0"/>
                      <a:pt x="20766" y="8786"/>
                      <a:pt x="21548" y="20111"/>
                    </a:cubicBezTo>
                    <a:lnTo>
                      <a:pt x="0" y="2160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170">
                <a:extLst>
                  <a:ext uri="{FF2B5EF4-FFF2-40B4-BE49-F238E27FC236}">
                    <a16:creationId xmlns:a16="http://schemas.microsoft.com/office/drawing/2014/main" id="{3F1F2DAA-3B31-F358-9673-664719C9B733}"/>
                  </a:ext>
                </a:extLst>
              </p:cNvPr>
              <p:cNvSpPr>
                <a:spLocks noChangeShapeType="1"/>
              </p:cNvSpPr>
              <p:nvPr/>
            </p:nvSpPr>
            <p:spPr bwMode="auto">
              <a:xfrm>
                <a:off x="3098" y="2614"/>
                <a:ext cx="862"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73">
              <a:extLst>
                <a:ext uri="{FF2B5EF4-FFF2-40B4-BE49-F238E27FC236}">
                  <a16:creationId xmlns:a16="http://schemas.microsoft.com/office/drawing/2014/main" id="{99C3AC63-C6E4-3EA0-503D-BFDD695B2278}"/>
                </a:ext>
              </a:extLst>
            </p:cNvPr>
            <p:cNvGrpSpPr>
              <a:grpSpLocks/>
            </p:cNvGrpSpPr>
            <p:nvPr/>
          </p:nvGrpSpPr>
          <p:grpSpPr bwMode="auto">
            <a:xfrm>
              <a:off x="2484438" y="2133601"/>
              <a:ext cx="2159000" cy="1736726"/>
              <a:chOff x="1701" y="1344"/>
              <a:chExt cx="1360" cy="1094"/>
            </a:xfrm>
          </p:grpSpPr>
          <p:sp>
            <p:nvSpPr>
              <p:cNvPr id="17" name="Arc 156">
                <a:extLst>
                  <a:ext uri="{FF2B5EF4-FFF2-40B4-BE49-F238E27FC236}">
                    <a16:creationId xmlns:a16="http://schemas.microsoft.com/office/drawing/2014/main" id="{55948A2A-23D4-3999-0695-E3771700234D}"/>
                  </a:ext>
                </a:extLst>
              </p:cNvPr>
              <p:cNvSpPr>
                <a:spLocks/>
              </p:cNvSpPr>
              <p:nvPr/>
            </p:nvSpPr>
            <p:spPr bwMode="auto">
              <a:xfrm flipV="1">
                <a:off x="2562" y="1344"/>
                <a:ext cx="499" cy="1089"/>
              </a:xfrm>
              <a:custGeom>
                <a:avLst/>
                <a:gdLst>
                  <a:gd name="G0" fmla="+- 0 0 0"/>
                  <a:gd name="G1" fmla="+- 21600 0 0"/>
                  <a:gd name="G2" fmla="+- 21600 0 0"/>
                  <a:gd name="T0" fmla="*/ 0 w 21549"/>
                  <a:gd name="T1" fmla="*/ 0 h 21600"/>
                  <a:gd name="T2" fmla="*/ 21549 w 21549"/>
                  <a:gd name="T3" fmla="*/ 20111 h 21600"/>
                  <a:gd name="T4" fmla="*/ 0 w 21549"/>
                  <a:gd name="T5" fmla="*/ 21600 h 21600"/>
                </a:gdLst>
                <a:ahLst/>
                <a:cxnLst>
                  <a:cxn ang="0">
                    <a:pos x="T0" y="T1"/>
                  </a:cxn>
                  <a:cxn ang="0">
                    <a:pos x="T2" y="T3"/>
                  </a:cxn>
                  <a:cxn ang="0">
                    <a:pos x="T4" y="T5"/>
                  </a:cxn>
                </a:cxnLst>
                <a:rect l="0" t="0" r="r" b="b"/>
                <a:pathLst>
                  <a:path w="21549" h="21600" fill="none" extrusionOk="0">
                    <a:moveTo>
                      <a:pt x="-1" y="0"/>
                    </a:moveTo>
                    <a:cubicBezTo>
                      <a:pt x="11351" y="0"/>
                      <a:pt x="20766" y="8786"/>
                      <a:pt x="21548" y="20111"/>
                    </a:cubicBezTo>
                  </a:path>
                  <a:path w="21549" h="21600" stroke="0" extrusionOk="0">
                    <a:moveTo>
                      <a:pt x="-1" y="0"/>
                    </a:moveTo>
                    <a:cubicBezTo>
                      <a:pt x="11351" y="0"/>
                      <a:pt x="20766" y="8786"/>
                      <a:pt x="21548" y="20111"/>
                    </a:cubicBezTo>
                    <a:lnTo>
                      <a:pt x="0" y="21600"/>
                    </a:lnTo>
                    <a:close/>
                  </a:path>
                </a:pathLst>
              </a:custGeom>
              <a:noFill/>
              <a:ln w="25400">
                <a:solidFill>
                  <a:srgbClr val="70AD47">
                    <a:lumMod val="75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Line 172">
                <a:extLst>
                  <a:ext uri="{FF2B5EF4-FFF2-40B4-BE49-F238E27FC236}">
                    <a16:creationId xmlns:a16="http://schemas.microsoft.com/office/drawing/2014/main" id="{2677F03E-2EA0-21C0-1FB8-9BA8DBD5B6CD}"/>
                  </a:ext>
                </a:extLst>
              </p:cNvPr>
              <p:cNvSpPr>
                <a:spLocks noChangeShapeType="1"/>
              </p:cNvSpPr>
              <p:nvPr/>
            </p:nvSpPr>
            <p:spPr bwMode="auto">
              <a:xfrm flipH="1">
                <a:off x="1701" y="2438"/>
                <a:ext cx="861" cy="0"/>
              </a:xfrm>
              <a:prstGeom prst="line">
                <a:avLst/>
              </a:prstGeom>
              <a:noFill/>
              <a:ln w="31750">
                <a:solidFill>
                  <a:srgbClr val="70AD47">
                    <a:lumMod val="7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17656">
                  <a:defRPr/>
                </a:pPr>
                <a:endParaRPr lang="tr-TR" sz="1610" ker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21" name="Resim 20">
            <a:extLst>
              <a:ext uri="{FF2B5EF4-FFF2-40B4-BE49-F238E27FC236}">
                <a16:creationId xmlns:a16="http://schemas.microsoft.com/office/drawing/2014/main" id="{A95DB69C-DB63-FEC5-7F81-64B445BF9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00" y="1807292"/>
            <a:ext cx="5214015" cy="4042483"/>
          </a:xfrm>
          <a:prstGeom prst="rect">
            <a:avLst/>
          </a:prstGeom>
        </p:spPr>
      </p:pic>
      <p:sp>
        <p:nvSpPr>
          <p:cNvPr id="23" name="Metin kutusu 22">
            <a:extLst>
              <a:ext uri="{FF2B5EF4-FFF2-40B4-BE49-F238E27FC236}">
                <a16:creationId xmlns:a16="http://schemas.microsoft.com/office/drawing/2014/main" id="{FBFDD8A7-1340-9320-1E79-DB336A832A61}"/>
              </a:ext>
            </a:extLst>
          </p:cNvPr>
          <p:cNvSpPr txBox="1"/>
          <p:nvPr/>
        </p:nvSpPr>
        <p:spPr>
          <a:xfrm>
            <a:off x="1034490" y="1353053"/>
            <a:ext cx="4552625" cy="36747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buNone/>
            </a:pPr>
            <a:r>
              <a:rPr lang="en-GB" sz="1788" dirty="0">
                <a:latin typeface="Tahoma" panose="020B0604030504040204" pitchFamily="34" charset="0"/>
                <a:ea typeface="Tahoma" panose="020B0604030504040204" pitchFamily="34" charset="0"/>
                <a:cs typeface="Tahoma" panose="020B0604030504040204" pitchFamily="34" charset="0"/>
              </a:rPr>
              <a:t>ISO 13053 -2 Bilgi </a:t>
            </a:r>
            <a:r>
              <a:rPr lang="en-GB" sz="1788" dirty="0" err="1">
                <a:latin typeface="Tahoma" panose="020B0604030504040204" pitchFamily="34" charset="0"/>
                <a:ea typeface="Tahoma" panose="020B0604030504040204" pitchFamily="34" charset="0"/>
                <a:cs typeface="Tahoma" panose="020B0604030504040204" pitchFamily="34" charset="0"/>
              </a:rPr>
              <a:t>Formu</a:t>
            </a:r>
            <a:r>
              <a:rPr lang="en-GB" sz="1788" dirty="0">
                <a:latin typeface="Tahoma" panose="020B0604030504040204" pitchFamily="34" charset="0"/>
                <a:ea typeface="Tahoma" panose="020B0604030504040204" pitchFamily="34" charset="0"/>
                <a:cs typeface="Tahoma" panose="020B0604030504040204" pitchFamily="34" charset="0"/>
              </a:rPr>
              <a:t> 03 </a:t>
            </a:r>
          </a:p>
        </p:txBody>
      </p:sp>
      <p:sp>
        <p:nvSpPr>
          <p:cNvPr id="22" name="Veri Yer Tutucusu 21">
            <a:extLst>
              <a:ext uri="{FF2B5EF4-FFF2-40B4-BE49-F238E27FC236}">
                <a16:creationId xmlns:a16="http://schemas.microsoft.com/office/drawing/2014/main" id="{C4969F55-475A-024B-CDB5-3AC8B0039FAA}"/>
              </a:ext>
            </a:extLst>
          </p:cNvPr>
          <p:cNvSpPr>
            <a:spLocks noGrp="1"/>
          </p:cNvSpPr>
          <p:nvPr>
            <p:ph type="dt" sz="half" idx="10"/>
          </p:nvPr>
        </p:nvSpPr>
        <p:spPr/>
        <p:txBody>
          <a:bodyPr/>
          <a:lstStyle/>
          <a:p>
            <a:fld id="{F67E9BDE-06E9-478C-836E-11DF44DBC818}" type="datetime1">
              <a:rPr lang="tr-TR" smtClean="0"/>
              <a:t>4.11.2025</a:t>
            </a:fld>
            <a:endParaRPr lang="fr-FR" dirty="0"/>
          </a:p>
        </p:txBody>
      </p:sp>
    </p:spTree>
    <p:extLst>
      <p:ext uri="{BB962C8B-B14F-4D97-AF65-F5344CB8AC3E}">
        <p14:creationId xmlns:p14="http://schemas.microsoft.com/office/powerpoint/2010/main" val="2698699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a:extLst>
              <a:ext uri="{FF2B5EF4-FFF2-40B4-BE49-F238E27FC236}">
                <a16:creationId xmlns:a16="http://schemas.microsoft.com/office/drawing/2014/main" id="{7F7EBEDB-C6A6-1E20-8073-E31CA91DA02C}"/>
              </a:ext>
            </a:extLst>
          </p:cNvPr>
          <p:cNvSpPr>
            <a:spLocks noGrp="1"/>
          </p:cNvSpPr>
          <p:nvPr>
            <p:ph type="title"/>
          </p:nvPr>
        </p:nvSpPr>
        <p:spPr/>
        <p:txBody>
          <a:bodyPr/>
          <a:lstStyle/>
          <a:p>
            <a:r>
              <a:rPr lang="tr-TR" dirty="0"/>
              <a:t>Çalışma </a:t>
            </a:r>
            <a:endParaRPr lang="en-GB" dirty="0"/>
          </a:p>
        </p:txBody>
      </p:sp>
      <p:sp>
        <p:nvSpPr>
          <p:cNvPr id="6" name="Slayt Numarası Yer Tutucusu 5">
            <a:extLst>
              <a:ext uri="{FF2B5EF4-FFF2-40B4-BE49-F238E27FC236}">
                <a16:creationId xmlns:a16="http://schemas.microsoft.com/office/drawing/2014/main" id="{A2DDD46F-ED44-6889-61AC-9A09CC94828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28</a:t>
            </a:fld>
            <a:endParaRPr lang="tr-TR"/>
          </a:p>
        </p:txBody>
      </p:sp>
      <p:pic>
        <p:nvPicPr>
          <p:cNvPr id="7" name="Grafik 6" descr="Kronometre 75% düz dolguyla">
            <a:extLst>
              <a:ext uri="{FF2B5EF4-FFF2-40B4-BE49-F238E27FC236}">
                <a16:creationId xmlns:a16="http://schemas.microsoft.com/office/drawing/2014/main" id="{6F2825CF-F836-EF6B-80EC-52DCCA7876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543" y="2967335"/>
            <a:ext cx="450752" cy="450752"/>
          </a:xfrm>
          <a:prstGeom prst="rect">
            <a:avLst/>
          </a:prstGeom>
        </p:spPr>
      </p:pic>
      <p:sp>
        <p:nvSpPr>
          <p:cNvPr id="17" name="Metin kutusu 16">
            <a:extLst>
              <a:ext uri="{FF2B5EF4-FFF2-40B4-BE49-F238E27FC236}">
                <a16:creationId xmlns:a16="http://schemas.microsoft.com/office/drawing/2014/main" id="{0A564445-7D7D-CEE1-4E27-AA268EAD3661}"/>
              </a:ext>
            </a:extLst>
          </p:cNvPr>
          <p:cNvSpPr txBox="1"/>
          <p:nvPr/>
        </p:nvSpPr>
        <p:spPr>
          <a:xfrm>
            <a:off x="1086295" y="2967335"/>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15 dakika</a:t>
            </a:r>
            <a:endParaRPr lang="en-GB" dirty="0"/>
          </a:p>
        </p:txBody>
      </p:sp>
      <p:sp>
        <p:nvSpPr>
          <p:cNvPr id="19" name="İçerik Yer Tutucusu 18">
            <a:extLst>
              <a:ext uri="{FF2B5EF4-FFF2-40B4-BE49-F238E27FC236}">
                <a16:creationId xmlns:a16="http://schemas.microsoft.com/office/drawing/2014/main" id="{05AD87BF-2FB3-2A42-7600-895F5B586652}"/>
              </a:ext>
            </a:extLst>
          </p:cNvPr>
          <p:cNvSpPr>
            <a:spLocks noGrp="1"/>
          </p:cNvSpPr>
          <p:nvPr>
            <p:ph idx="1"/>
          </p:nvPr>
        </p:nvSpPr>
        <p:spPr>
          <a:xfrm>
            <a:off x="799306" y="1531501"/>
            <a:ext cx="10972800" cy="4889981"/>
          </a:xfrm>
        </p:spPr>
        <p:txBody>
          <a:bodyPr/>
          <a:lstStyle/>
          <a:p>
            <a:r>
              <a:rPr lang="tr-TR" dirty="0"/>
              <a:t>STK – Bölüm-4 yer alan bilgilerden yararlanarak Form 3 doldurun </a:t>
            </a:r>
            <a:endParaRPr lang="en-GB" dirty="0"/>
          </a:p>
          <a:p>
            <a:endParaRPr lang="en-GB" dirty="0"/>
          </a:p>
        </p:txBody>
      </p:sp>
      <p:pic>
        <p:nvPicPr>
          <p:cNvPr id="20" name="Resim 19">
            <a:extLst>
              <a:ext uri="{FF2B5EF4-FFF2-40B4-BE49-F238E27FC236}">
                <a16:creationId xmlns:a16="http://schemas.microsoft.com/office/drawing/2014/main" id="{2B46AFE3-910A-327B-BE55-675A65A3CCC1}"/>
              </a:ext>
            </a:extLst>
          </p:cNvPr>
          <p:cNvPicPr>
            <a:picLocks noChangeAspect="1"/>
          </p:cNvPicPr>
          <p:nvPr/>
        </p:nvPicPr>
        <p:blipFill>
          <a:blip r:embed="rId5"/>
          <a:stretch>
            <a:fillRect/>
          </a:stretch>
        </p:blipFill>
        <p:spPr>
          <a:xfrm>
            <a:off x="4675762" y="2498016"/>
            <a:ext cx="6065792" cy="3976199"/>
          </a:xfrm>
          <a:prstGeom prst="rect">
            <a:avLst/>
          </a:prstGeom>
        </p:spPr>
      </p:pic>
      <p:sp>
        <p:nvSpPr>
          <p:cNvPr id="3" name="Veri Yer Tutucusu 2">
            <a:extLst>
              <a:ext uri="{FF2B5EF4-FFF2-40B4-BE49-F238E27FC236}">
                <a16:creationId xmlns:a16="http://schemas.microsoft.com/office/drawing/2014/main" id="{E062485C-BFDC-027E-386F-2057B264206A}"/>
              </a:ext>
            </a:extLst>
          </p:cNvPr>
          <p:cNvSpPr>
            <a:spLocks noGrp="1"/>
          </p:cNvSpPr>
          <p:nvPr>
            <p:ph type="dt" sz="half" idx="10"/>
          </p:nvPr>
        </p:nvSpPr>
        <p:spPr/>
        <p:txBody>
          <a:bodyPr/>
          <a:lstStyle/>
          <a:p>
            <a:fld id="{3679E4E5-C049-40EA-9A09-E840EDE84702}" type="datetime1">
              <a:rPr lang="tr-TR" smtClean="0"/>
              <a:t>4.11.2025</a:t>
            </a:fld>
            <a:endParaRPr lang="fr-FR" dirty="0"/>
          </a:p>
        </p:txBody>
      </p:sp>
    </p:spTree>
    <p:extLst>
      <p:ext uri="{BB962C8B-B14F-4D97-AF65-F5344CB8AC3E}">
        <p14:creationId xmlns:p14="http://schemas.microsoft.com/office/powerpoint/2010/main" val="790975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717EA75D-FBF3-D923-E506-1D7222BF319E}"/>
              </a:ext>
            </a:extLst>
          </p:cNvPr>
          <p:cNvSpPr>
            <a:spLocks noGrp="1"/>
          </p:cNvSpPr>
          <p:nvPr>
            <p:ph type="title"/>
          </p:nvPr>
        </p:nvSpPr>
        <p:spPr/>
        <p:txBody>
          <a:bodyPr/>
          <a:lstStyle/>
          <a:p>
            <a:r>
              <a:rPr lang="tr-TR" dirty="0"/>
              <a:t>Başlama proje seçimi </a:t>
            </a:r>
            <a:endParaRPr lang="en-GB" dirty="0"/>
          </a:p>
        </p:txBody>
      </p:sp>
      <p:sp>
        <p:nvSpPr>
          <p:cNvPr id="13" name="İçerik Yer Tutucusu 12">
            <a:extLst>
              <a:ext uri="{FF2B5EF4-FFF2-40B4-BE49-F238E27FC236}">
                <a16:creationId xmlns:a16="http://schemas.microsoft.com/office/drawing/2014/main" id="{CB33B027-F595-75BC-9B8A-4601CC2AAA8E}"/>
              </a:ext>
            </a:extLst>
          </p:cNvPr>
          <p:cNvSpPr>
            <a:spLocks noGrp="1"/>
          </p:cNvSpPr>
          <p:nvPr>
            <p:ph idx="1"/>
          </p:nvPr>
        </p:nvSpPr>
        <p:spPr/>
        <p:txBody>
          <a:bodyPr/>
          <a:lstStyle/>
          <a:p>
            <a:r>
              <a:rPr lang="tr-TR" b="0" dirty="0"/>
              <a:t>Tüm kuruluşlar aşağıdaki verilen noktalardan tetiklenerek </a:t>
            </a:r>
            <a:r>
              <a:rPr lang="tr-TR" b="0" dirty="0" err="1"/>
              <a:t>iyileştime</a:t>
            </a:r>
            <a:r>
              <a:rPr lang="tr-TR" b="0" dirty="0"/>
              <a:t> ve geliştirme  planlarlar. Tüm bu noktalar da iki önemli unsur yer alır. Elde edilen sonuçlar ve kıyaslar. Proje kaynaklarıdır</a:t>
            </a:r>
            <a:endParaRPr lang="en-GB" b="0" dirty="0"/>
          </a:p>
        </p:txBody>
      </p:sp>
      <p:sp>
        <p:nvSpPr>
          <p:cNvPr id="6" name="Slayt Numarası Yer Tutucusu 5">
            <a:extLst>
              <a:ext uri="{FF2B5EF4-FFF2-40B4-BE49-F238E27FC236}">
                <a16:creationId xmlns:a16="http://schemas.microsoft.com/office/drawing/2014/main" id="{3E3EBF61-0157-2077-6452-748FFAB7AEE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29</a:t>
            </a:fld>
            <a:endParaRPr lang="tr-TR"/>
          </a:p>
        </p:txBody>
      </p:sp>
      <p:sp>
        <p:nvSpPr>
          <p:cNvPr id="12" name="Metin kutusu 11">
            <a:extLst>
              <a:ext uri="{FF2B5EF4-FFF2-40B4-BE49-F238E27FC236}">
                <a16:creationId xmlns:a16="http://schemas.microsoft.com/office/drawing/2014/main" id="{73B03110-2EEA-FA86-0AB1-1A5F86654765}"/>
              </a:ext>
            </a:extLst>
          </p:cNvPr>
          <p:cNvSpPr txBox="1"/>
          <p:nvPr/>
        </p:nvSpPr>
        <p:spPr>
          <a:xfrm>
            <a:off x="1366412" y="2814932"/>
            <a:ext cx="5377288" cy="3046988"/>
          </a:xfrm>
          <a:prstGeom prst="rect">
            <a:avLst/>
          </a:prstGeom>
          <a:noFill/>
        </p:spPr>
        <p:txBody>
          <a:bodyPr wrap="square" rtlCol="0">
            <a:spAutoFit/>
          </a:bodyPr>
          <a:lstStyle/>
          <a:p>
            <a:pPr marL="306621" indent="-306621">
              <a:buFont typeface="+mj-lt"/>
              <a:buAutoNum type="arabicPeriod"/>
            </a:pPr>
            <a:r>
              <a:rPr lang="tr-TR" sz="2400" dirty="0">
                <a:latin typeface="+mj-lt"/>
              </a:rPr>
              <a:t>Müşteri beklentileri CTQ</a:t>
            </a:r>
          </a:p>
          <a:p>
            <a:pPr marL="306621" indent="-306621">
              <a:buFont typeface="+mj-lt"/>
              <a:buAutoNum type="arabicPeriod"/>
            </a:pPr>
            <a:r>
              <a:rPr lang="tr-TR" sz="2400" dirty="0">
                <a:latin typeface="+mj-lt"/>
              </a:rPr>
              <a:t>Proses sonuçları</a:t>
            </a:r>
          </a:p>
          <a:p>
            <a:pPr marL="306621" indent="-306621">
              <a:buFont typeface="+mj-lt"/>
              <a:buAutoNum type="arabicPeriod"/>
            </a:pPr>
            <a:r>
              <a:rPr lang="tr-TR" sz="2400" dirty="0">
                <a:latin typeface="+mj-lt"/>
              </a:rPr>
              <a:t>Stratejik hedefler</a:t>
            </a:r>
          </a:p>
          <a:p>
            <a:pPr marL="306621" indent="-306621">
              <a:buFont typeface="+mj-lt"/>
              <a:buAutoNum type="arabicPeriod"/>
            </a:pPr>
            <a:r>
              <a:rPr lang="tr-TR" sz="2400" dirty="0">
                <a:latin typeface="+mj-lt"/>
              </a:rPr>
              <a:t>Rakipler</a:t>
            </a:r>
          </a:p>
          <a:p>
            <a:pPr marL="306621" indent="-306621">
              <a:buFont typeface="+mj-lt"/>
              <a:buAutoNum type="arabicPeriod"/>
            </a:pPr>
            <a:r>
              <a:rPr lang="tr-TR" sz="2400" dirty="0">
                <a:latin typeface="+mj-lt"/>
              </a:rPr>
              <a:t>Teknoloji ve sektörel gelişmeler.</a:t>
            </a:r>
          </a:p>
          <a:p>
            <a:pPr marL="306621" indent="-306621">
              <a:buFont typeface="+mj-lt"/>
              <a:buAutoNum type="arabicPeriod"/>
            </a:pPr>
            <a:r>
              <a:rPr lang="tr-TR" sz="2400" dirty="0">
                <a:latin typeface="+mj-lt"/>
              </a:rPr>
              <a:t>Kurum içi inovasyon </a:t>
            </a:r>
          </a:p>
          <a:p>
            <a:pPr marL="306621" indent="-306621">
              <a:buFont typeface="+mj-lt"/>
              <a:buAutoNum type="arabicPeriod"/>
            </a:pPr>
            <a:r>
              <a:rPr lang="tr-TR" sz="2400" dirty="0">
                <a:latin typeface="+mj-lt"/>
              </a:rPr>
              <a:t>….. </a:t>
            </a:r>
          </a:p>
          <a:p>
            <a:pPr>
              <a:buNone/>
            </a:pPr>
            <a:endParaRPr lang="en-GB" sz="2400" dirty="0">
              <a:latin typeface="+mj-lt"/>
            </a:endParaRPr>
          </a:p>
        </p:txBody>
      </p:sp>
      <p:sp>
        <p:nvSpPr>
          <p:cNvPr id="3" name="Veri Yer Tutucusu 2">
            <a:extLst>
              <a:ext uri="{FF2B5EF4-FFF2-40B4-BE49-F238E27FC236}">
                <a16:creationId xmlns:a16="http://schemas.microsoft.com/office/drawing/2014/main" id="{52CC2688-E658-829B-86F7-C326F041D604}"/>
              </a:ext>
            </a:extLst>
          </p:cNvPr>
          <p:cNvSpPr>
            <a:spLocks noGrp="1"/>
          </p:cNvSpPr>
          <p:nvPr>
            <p:ph type="dt" sz="half" idx="10"/>
          </p:nvPr>
        </p:nvSpPr>
        <p:spPr/>
        <p:txBody>
          <a:bodyPr/>
          <a:lstStyle/>
          <a:p>
            <a:fld id="{D57BBAB8-6EBD-4E11-903B-8C677E2626BB}" type="datetime1">
              <a:rPr lang="tr-TR" smtClean="0"/>
              <a:t>4.11.2025</a:t>
            </a:fld>
            <a:endParaRPr lang="fr-FR" dirty="0"/>
          </a:p>
        </p:txBody>
      </p:sp>
    </p:spTree>
    <p:extLst>
      <p:ext uri="{BB962C8B-B14F-4D97-AF65-F5344CB8AC3E}">
        <p14:creationId xmlns:p14="http://schemas.microsoft.com/office/powerpoint/2010/main" val="372659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1 Gün Programı- </a:t>
            </a:r>
            <a:r>
              <a:rPr lang="tr-TR" sz="2400" dirty="0"/>
              <a:t>Öğleden Önce</a:t>
            </a:r>
            <a:endParaRPr lang="tr-TR" dirty="0"/>
          </a:p>
        </p:txBody>
      </p:sp>
      <p:sp>
        <p:nvSpPr>
          <p:cNvPr id="6" name="Slayt Numarası Yer Tutucusu 5">
            <a:extLst>
              <a:ext uri="{FF2B5EF4-FFF2-40B4-BE49-F238E27FC236}">
                <a16:creationId xmlns:a16="http://schemas.microsoft.com/office/drawing/2014/main" id="{6D027904-A9F2-4435-45FB-7D99CEC31E2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a:t>
            </a:fld>
            <a:endParaRPr lang="tr-TR" dirty="0"/>
          </a:p>
        </p:txBody>
      </p:sp>
      <p:graphicFrame>
        <p:nvGraphicFramePr>
          <p:cNvPr id="8" name="Tablo 7">
            <a:extLst>
              <a:ext uri="{FF2B5EF4-FFF2-40B4-BE49-F238E27FC236}">
                <a16:creationId xmlns:a16="http://schemas.microsoft.com/office/drawing/2014/main" id="{5B0A3512-4341-41AE-431B-E73893E4DCEA}"/>
              </a:ext>
            </a:extLst>
          </p:cNvPr>
          <p:cNvGraphicFramePr>
            <a:graphicFrameLocks noGrp="1"/>
          </p:cNvGraphicFramePr>
          <p:nvPr>
            <p:extLst>
              <p:ext uri="{D42A27DB-BD31-4B8C-83A1-F6EECF244321}">
                <p14:modId xmlns:p14="http://schemas.microsoft.com/office/powerpoint/2010/main" val="431038289"/>
              </p:ext>
            </p:extLst>
          </p:nvPr>
        </p:nvGraphicFramePr>
        <p:xfrm>
          <a:off x="807868" y="1119383"/>
          <a:ext cx="10470962" cy="4829483"/>
        </p:xfrm>
        <a:graphic>
          <a:graphicData uri="http://schemas.openxmlformats.org/drawingml/2006/table">
            <a:tbl>
              <a:tblPr firstRow="1" bandRow="1">
                <a:tableStyleId>{68D230F3-CF80-4859-8CE7-A43EE81993B5}</a:tableStyleId>
              </a:tblPr>
              <a:tblGrid>
                <a:gridCol w="1310492">
                  <a:extLst>
                    <a:ext uri="{9D8B030D-6E8A-4147-A177-3AD203B41FA5}">
                      <a16:colId xmlns:a16="http://schemas.microsoft.com/office/drawing/2014/main" val="1537317344"/>
                    </a:ext>
                  </a:extLst>
                </a:gridCol>
                <a:gridCol w="4648200">
                  <a:extLst>
                    <a:ext uri="{9D8B030D-6E8A-4147-A177-3AD203B41FA5}">
                      <a16:colId xmlns:a16="http://schemas.microsoft.com/office/drawing/2014/main" val="4213039964"/>
                    </a:ext>
                  </a:extLst>
                </a:gridCol>
                <a:gridCol w="2412025">
                  <a:extLst>
                    <a:ext uri="{9D8B030D-6E8A-4147-A177-3AD203B41FA5}">
                      <a16:colId xmlns:a16="http://schemas.microsoft.com/office/drawing/2014/main" val="3488780977"/>
                    </a:ext>
                  </a:extLst>
                </a:gridCol>
                <a:gridCol w="1130289">
                  <a:extLst>
                    <a:ext uri="{9D8B030D-6E8A-4147-A177-3AD203B41FA5}">
                      <a16:colId xmlns:a16="http://schemas.microsoft.com/office/drawing/2014/main" val="2063849399"/>
                    </a:ext>
                  </a:extLst>
                </a:gridCol>
                <a:gridCol w="969956">
                  <a:extLst>
                    <a:ext uri="{9D8B030D-6E8A-4147-A177-3AD203B41FA5}">
                      <a16:colId xmlns:a16="http://schemas.microsoft.com/office/drawing/2014/main" val="2496548730"/>
                    </a:ext>
                  </a:extLst>
                </a:gridCol>
              </a:tblGrid>
              <a:tr h="571715">
                <a:tc>
                  <a:txBody>
                    <a:bodyPr/>
                    <a:lstStyle/>
                    <a:p>
                      <a:pPr algn="ctr"/>
                      <a:r>
                        <a:rPr lang="tr-TR" sz="1800" noProof="0" dirty="0">
                          <a:latin typeface="+mj-lt"/>
                        </a:rPr>
                        <a:t>Oturum </a:t>
                      </a:r>
                      <a:endParaRPr lang="tr-TR" sz="18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800" noProof="0" dirty="0">
                          <a:latin typeface="+mj-lt"/>
                        </a:rPr>
                        <a:t>Konu Başlıkları </a:t>
                      </a:r>
                      <a:endParaRPr lang="tr-TR" sz="18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800" noProof="0" dirty="0">
                          <a:latin typeface="+mj-lt"/>
                        </a:rPr>
                        <a:t>Açıklama &amp; Atölye</a:t>
                      </a:r>
                      <a:endParaRPr lang="tr-TR" sz="18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800" noProof="0" dirty="0">
                          <a:latin typeface="+mj-lt"/>
                        </a:rPr>
                        <a:t>Başlama</a:t>
                      </a:r>
                      <a:endParaRPr lang="tr-TR" sz="18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800" noProof="0" dirty="0">
                          <a:latin typeface="+mj-lt"/>
                        </a:rPr>
                        <a:t>Bitiş</a:t>
                      </a:r>
                      <a:endParaRPr lang="tr-TR" sz="18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96953396"/>
                  </a:ext>
                </a:extLst>
              </a:tr>
              <a:tr h="1053159">
                <a:tc>
                  <a:txBody>
                    <a:bodyPr/>
                    <a:lstStyle/>
                    <a:p>
                      <a:pPr algn="ctr"/>
                      <a:r>
                        <a:rPr lang="tr-TR" sz="1400" kern="100" noProof="0" dirty="0">
                          <a:effectLst/>
                          <a:latin typeface="+mj-lt"/>
                        </a:rPr>
                        <a:t>1. Oturum</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kern="100" noProof="0" dirty="0">
                          <a:effectLst/>
                          <a:latin typeface="+mj-lt"/>
                        </a:rPr>
                        <a:t>Giriş ve Hakkında</a:t>
                      </a:r>
                      <a:endParaRPr lang="tr-TR" sz="1400" noProof="0" dirty="0">
                        <a:latin typeface="+mj-lt"/>
                      </a:endParaRPr>
                    </a:p>
                    <a:p>
                      <a:pPr algn="ctr"/>
                      <a:r>
                        <a:rPr lang="tr-TR" sz="1400" kern="100" noProof="0" dirty="0">
                          <a:effectLst/>
                          <a:latin typeface="+mj-lt"/>
                        </a:rPr>
                        <a:t> </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err="1">
                          <a:solidFill>
                            <a:schemeClr val="dk1"/>
                          </a:solidFill>
                          <a:latin typeface="+mj-lt"/>
                        </a:rPr>
                        <a:t>Karishama</a:t>
                      </a:r>
                      <a:r>
                        <a:rPr lang="tr-TR" sz="1300" kern="1200" noProof="0" dirty="0">
                          <a:solidFill>
                            <a:schemeClr val="dk1"/>
                          </a:solidFill>
                          <a:latin typeface="+mj-lt"/>
                        </a:rPr>
                        <a:t> &amp; Beklenti Analizi</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DMAIC hakkında genel bilgi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Toplu Taşıma sistemi ve DMAIC</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Toplu taşımada M.B.* ortaya çıkarılması</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400" kern="1200" noProof="0" dirty="0">
                          <a:solidFill>
                            <a:schemeClr val="dk1"/>
                          </a:solidFill>
                          <a:effectLst/>
                          <a:latin typeface="+mj-lt"/>
                        </a:rPr>
                        <a:t>ISO 13053 -2 Bilgi Formu 01</a:t>
                      </a:r>
                    </a:p>
                  </a:txBody>
                  <a:tcPr marL="81768" marR="81768" marT="40884" marB="40884" anchor="ctr"/>
                </a:tc>
                <a:tc>
                  <a:txBody>
                    <a:bodyPr/>
                    <a:lstStyle/>
                    <a:p>
                      <a:pPr algn="ctr"/>
                      <a:r>
                        <a:rPr lang="tr-TR" sz="1400" noProof="0" dirty="0">
                          <a:latin typeface="+mj-lt"/>
                        </a:rPr>
                        <a:t>8:45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10:00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86124827"/>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400" noProof="0" dirty="0">
                          <a:latin typeface="+mj-lt"/>
                        </a:rPr>
                        <a:t>Kahve arası MOLA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10:00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10:15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784820993"/>
                  </a:ext>
                </a:extLst>
              </a:tr>
              <a:tr h="1053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kern="100" noProof="0" dirty="0">
                          <a:solidFill>
                            <a:schemeClr val="dk1"/>
                          </a:solidFill>
                          <a:effectLst/>
                          <a:latin typeface="+mj-lt"/>
                        </a:rPr>
                        <a:t>2. Oturum  Müşteri İhtiyaçları</a:t>
                      </a:r>
                    </a:p>
                    <a:p>
                      <a:pPr marL="0" algn="ctr" defTabSz="914400" rtl="0" eaLnBrk="1" latinLnBrk="0" hangingPunct="1"/>
                      <a:endParaRPr lang="tr-TR" sz="14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Müşteri talepleri, Üçüncü taraf beklentileri, etik anketler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Kano modeli CTQ gereksinimleri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Başlama ve Kıyaslama Proje beyan ve onay</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200" noProof="0" dirty="0">
                          <a:solidFill>
                            <a:schemeClr val="dk1"/>
                          </a:solidFill>
                          <a:effectLst/>
                          <a:latin typeface="+mj-lt"/>
                        </a:rPr>
                        <a:t>ISO 13053 -2 Bilgi Formu 03</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200" noProof="0" dirty="0">
                          <a:solidFill>
                            <a:schemeClr val="dk1"/>
                          </a:solidFill>
                          <a:effectLst/>
                          <a:latin typeface="+mj-lt"/>
                        </a:rPr>
                        <a:t>ISO 13053 -2 Bilgi Formu 07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400" kern="100" noProof="0" dirty="0">
                          <a:solidFill>
                            <a:schemeClr val="dk1"/>
                          </a:solidFill>
                          <a:effectLst/>
                          <a:latin typeface="+mj-lt"/>
                        </a:rPr>
                        <a:t>10:15</a:t>
                      </a:r>
                      <a:endParaRPr lang="tr-TR" sz="14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400" kern="100" noProof="0" dirty="0">
                          <a:solidFill>
                            <a:schemeClr val="dk1"/>
                          </a:solidFill>
                          <a:effectLst/>
                          <a:latin typeface="+mj-lt"/>
                        </a:rPr>
                        <a:t>11:15</a:t>
                      </a:r>
                      <a:endParaRPr lang="tr-TR" sz="14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240319039"/>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400" noProof="0" dirty="0">
                          <a:latin typeface="+mj-lt"/>
                        </a:rPr>
                        <a:t>Kahve arası MOLA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11:15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256180456"/>
                  </a:ext>
                </a:extLst>
              </a:tr>
              <a:tr h="1053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kern="100" noProof="0" dirty="0">
                          <a:effectLst/>
                          <a:latin typeface="+mj-lt"/>
                        </a:rPr>
                        <a:t>3. Oturum Proje oluşturma</a:t>
                      </a:r>
                      <a:endParaRPr lang="tr-TR" sz="1400" kern="100" noProof="0" dirty="0">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Proje risk analizi (Proje beyan ve onayı)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Performans göstergeleri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Altı Sigma göstergeleri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Teknoloji kontrol grafiği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ISO </a:t>
                      </a:r>
                      <a:r>
                        <a:rPr lang="tr-TR" sz="1300" kern="1200" noProof="0" dirty="0">
                          <a:solidFill>
                            <a:schemeClr val="dk1"/>
                          </a:solidFill>
                          <a:latin typeface="+mj-lt"/>
                        </a:rPr>
                        <a:t>13053 -2 Bilgi Formu 01 </a:t>
                      </a:r>
                    </a:p>
                    <a:p>
                      <a:pPr algn="ctr"/>
                      <a:r>
                        <a:rPr lang="tr-TR" sz="1300" kern="1200" noProof="0" dirty="0">
                          <a:solidFill>
                            <a:schemeClr val="dk1"/>
                          </a:solidFill>
                          <a:latin typeface="+mj-lt"/>
                        </a:rPr>
                        <a:t>ISO 13053 -2 Bilgi Formu 20</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12:30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10370848"/>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Öğle Yemeği</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12:30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13:25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580290106"/>
                  </a:ext>
                </a:extLst>
              </a:tr>
            </a:tbl>
          </a:graphicData>
        </a:graphic>
      </p:graphicFrame>
      <p:pic>
        <p:nvPicPr>
          <p:cNvPr id="7" name="Resim 6" descr="#34269 Clip Art Graphic Of An Orange Guy Character Putting A Post And Blank Sign Into The Ground by Jester Arts">
            <a:hlinkClick r:id="rId2"/>
          </p:cNvPr>
          <p:cNvPicPr/>
          <p:nvPr/>
        </p:nvPicPr>
        <p:blipFill>
          <a:blip r:embed="rId3">
            <a:extLst>
              <a:ext uri="{BEBA8EAE-BF5A-486C-A8C5-ECC9F3942E4B}">
                <a14:imgProps xmlns:a14="http://schemas.microsoft.com/office/drawing/2010/main">
                  <a14:imgLayer r:embed="rId4">
                    <a14:imgEffect>
                      <a14:backgroundRemoval t="0" b="98000" l="0" r="100000"/>
                    </a14:imgEffect>
                  </a14:imgLayer>
                </a14:imgProps>
              </a:ext>
              <a:ext uri="{28A0092B-C50C-407E-A947-70E740481C1C}">
                <a14:useLocalDpi xmlns:a14="http://schemas.microsoft.com/office/drawing/2010/main" val="0"/>
              </a:ext>
            </a:extLst>
          </a:blip>
          <a:srcRect/>
          <a:stretch>
            <a:fillRect/>
          </a:stretch>
        </p:blipFill>
        <p:spPr bwMode="auto">
          <a:xfrm rot="20241565" flipH="1">
            <a:off x="9149142" y="4743160"/>
            <a:ext cx="1610736" cy="1423326"/>
          </a:xfrm>
          <a:prstGeom prst="rect">
            <a:avLst/>
          </a:prstGeom>
          <a:noFill/>
          <a:ln>
            <a:noFill/>
          </a:ln>
        </p:spPr>
      </p:pic>
      <p:sp>
        <p:nvSpPr>
          <p:cNvPr id="5" name="Veri Yer Tutucusu 4">
            <a:extLst>
              <a:ext uri="{FF2B5EF4-FFF2-40B4-BE49-F238E27FC236}">
                <a16:creationId xmlns:a16="http://schemas.microsoft.com/office/drawing/2014/main" id="{45EA3701-0C57-D3B6-63C7-14669DA4AD37}"/>
              </a:ext>
            </a:extLst>
          </p:cNvPr>
          <p:cNvSpPr>
            <a:spLocks noGrp="1"/>
          </p:cNvSpPr>
          <p:nvPr>
            <p:ph type="dt" sz="half" idx="10"/>
          </p:nvPr>
        </p:nvSpPr>
        <p:spPr/>
        <p:txBody>
          <a:bodyPr/>
          <a:lstStyle/>
          <a:p>
            <a:fld id="{E5451657-BF76-491A-8E2F-6860A9365B2E}" type="datetime1">
              <a:rPr lang="tr-TR" smtClean="0"/>
              <a:t>4.11.2025</a:t>
            </a:fld>
            <a:endParaRPr lang="fr-FR" dirty="0"/>
          </a:p>
        </p:txBody>
      </p:sp>
    </p:spTree>
    <p:extLst>
      <p:ext uri="{BB962C8B-B14F-4D97-AF65-F5344CB8AC3E}">
        <p14:creationId xmlns:p14="http://schemas.microsoft.com/office/powerpoint/2010/main" val="101055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5 – Projeler</a:t>
            </a:r>
          </a:p>
        </p:txBody>
      </p:sp>
      <p:sp>
        <p:nvSpPr>
          <p:cNvPr id="3" name="Content Placeholder 2"/>
          <p:cNvSpPr>
            <a:spLocks noGrp="1"/>
          </p:cNvSpPr>
          <p:nvPr>
            <p:ph idx="1"/>
          </p:nvPr>
        </p:nvSpPr>
        <p:spPr/>
        <p:txBody>
          <a:bodyPr>
            <a:normAutofit/>
          </a:bodyPr>
          <a:lstStyle/>
          <a:p>
            <a:r>
              <a:rPr lang="tr-TR" dirty="0"/>
              <a:t>Sistem içerisinde beliren; akut ve/veya kronik problemlerin fark edilerek sistematik şekilde yönetilmesi, çözüme kavuşturulması ve organizasyonun gelecekte doğacak benzer durumlara karşı esnekliğinin arttırılması projeler mümkün kılınır. </a:t>
            </a:r>
          </a:p>
        </p:txBody>
      </p:sp>
      <p:sp>
        <p:nvSpPr>
          <p:cNvPr id="6" name="Slayt Numarası Yer Tutucusu 5">
            <a:extLst>
              <a:ext uri="{FF2B5EF4-FFF2-40B4-BE49-F238E27FC236}">
                <a16:creationId xmlns:a16="http://schemas.microsoft.com/office/drawing/2014/main" id="{CFD8E7DF-BF7B-E140-9D82-E52858D6B95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30</a:t>
            </a:fld>
            <a:endParaRPr lang="tr-TR"/>
          </a:p>
        </p:txBody>
      </p:sp>
      <p:sp>
        <p:nvSpPr>
          <p:cNvPr id="11" name="Rectangle 1">
            <a:extLst>
              <a:ext uri="{FF2B5EF4-FFF2-40B4-BE49-F238E27FC236}">
                <a16:creationId xmlns:a16="http://schemas.microsoft.com/office/drawing/2014/main" id="{D691123E-F6B9-F8F7-81CC-2521D4731201}"/>
              </a:ext>
            </a:extLst>
          </p:cNvPr>
          <p:cNvSpPr>
            <a:spLocks noChangeArrowheads="1"/>
          </p:cNvSpPr>
          <p:nvPr/>
        </p:nvSpPr>
        <p:spPr bwMode="auto">
          <a:xfrm>
            <a:off x="4857626" y="3284593"/>
            <a:ext cx="6557134" cy="156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768" tIns="40884" rIns="81768" bIns="40884" numCol="1" anchor="ctr" anchorCtr="0" compatLnSpc="1">
            <a:prstTxWarp prst="textNoShape">
              <a:avLst/>
            </a:prstTxWarp>
            <a:spAutoFit/>
          </a:bodyPr>
          <a:lstStyle/>
          <a:p>
            <a:pPr defTabSz="817656" eaLnBrk="0" fontAlgn="base" hangingPunct="0">
              <a:spcBef>
                <a:spcPct val="0"/>
              </a:spcBef>
              <a:spcAft>
                <a:spcPct val="0"/>
              </a:spcAft>
              <a:buFontTx/>
              <a:buChar char="•"/>
            </a:pPr>
            <a:r>
              <a:rPr lang="tr-TR" altLang="tr-TR" sz="1610" b="1" dirty="0">
                <a:latin typeface="Arial" panose="020B0604020202020204" pitchFamily="34" charset="0"/>
              </a:rPr>
              <a:t>Proses</a:t>
            </a:r>
            <a:r>
              <a:rPr lang="tr-TR" altLang="tr-TR" sz="1610" dirty="0">
                <a:latin typeface="Arial" panose="020B0604020202020204" pitchFamily="34" charset="0"/>
              </a:rPr>
              <a:t>: Belirli bir amacı gerçekleştirmek için ardışık faaliyetlerden oluşan bir zincir. Süreç, bir hedefe ulaşmak için yapılandırılmış bir yol olarak düşünülebilir.</a:t>
            </a:r>
          </a:p>
          <a:p>
            <a:pPr defTabSz="817656" eaLnBrk="0" fontAlgn="base" hangingPunct="0">
              <a:spcBef>
                <a:spcPct val="0"/>
              </a:spcBef>
              <a:spcAft>
                <a:spcPct val="0"/>
              </a:spcAft>
              <a:buFontTx/>
              <a:buChar char="•"/>
            </a:pPr>
            <a:r>
              <a:rPr lang="tr-TR" altLang="tr-TR" sz="1610" b="1" dirty="0">
                <a:latin typeface="Arial" panose="020B0604020202020204" pitchFamily="34" charset="0"/>
              </a:rPr>
              <a:t>Proje</a:t>
            </a:r>
            <a:r>
              <a:rPr lang="tr-TR" altLang="tr-TR" sz="1610" dirty="0">
                <a:latin typeface="Arial" panose="020B0604020202020204" pitchFamily="34" charset="0"/>
              </a:rPr>
              <a:t>: Proses içinde karşılaşılan bir sorun veya aksaklığın giderilmesi ya da bir iyileştirmenin yapılması amacıyla başlatılan geçici ve tek seferlik bir çaba. </a:t>
            </a:r>
          </a:p>
        </p:txBody>
      </p:sp>
      <p:sp>
        <p:nvSpPr>
          <p:cNvPr id="16" name="Metin kutusu 15">
            <a:extLst>
              <a:ext uri="{FF2B5EF4-FFF2-40B4-BE49-F238E27FC236}">
                <a16:creationId xmlns:a16="http://schemas.microsoft.com/office/drawing/2014/main" id="{DAEB0824-5646-101A-67E2-F72AE59C987F}"/>
              </a:ext>
            </a:extLst>
          </p:cNvPr>
          <p:cNvSpPr txBox="1"/>
          <p:nvPr/>
        </p:nvSpPr>
        <p:spPr>
          <a:xfrm>
            <a:off x="1800180" y="5501538"/>
            <a:ext cx="9142246" cy="42255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none" rtlCol="0">
            <a:spAutoFit/>
          </a:bodyPr>
          <a:lstStyle/>
          <a:p>
            <a:pPr>
              <a:buNone/>
            </a:pPr>
            <a:r>
              <a:rPr lang="tr-TR" sz="2146" dirty="0">
                <a:ln w="0"/>
                <a:effectLst>
                  <a:outerShdw blurRad="38100" dist="19050" dir="2700000" algn="tl" rotWithShape="0">
                    <a:schemeClr val="dk1">
                      <a:alpha val="40000"/>
                    </a:schemeClr>
                  </a:outerShdw>
                </a:effectLst>
                <a:latin typeface="+mj-lt"/>
              </a:rPr>
              <a:t>Bu seminerin odaklandığı proje yapısı prosese ait olmak zorundadır. </a:t>
            </a:r>
            <a:endParaRPr lang="en-GB" sz="2146" dirty="0">
              <a:ln w="0"/>
              <a:effectLst>
                <a:outerShdw blurRad="38100" dist="19050" dir="2700000" algn="tl" rotWithShape="0">
                  <a:schemeClr val="dk1">
                    <a:alpha val="40000"/>
                  </a:schemeClr>
                </a:outerShdw>
              </a:effectLst>
              <a:latin typeface="+mj-lt"/>
            </a:endParaRPr>
          </a:p>
        </p:txBody>
      </p:sp>
      <p:pic>
        <p:nvPicPr>
          <p:cNvPr id="17" name="Resim 16">
            <a:extLst>
              <a:ext uri="{FF2B5EF4-FFF2-40B4-BE49-F238E27FC236}">
                <a16:creationId xmlns:a16="http://schemas.microsoft.com/office/drawing/2014/main" id="{1FF8331D-CE5E-C2AE-2787-1446B4D374E5}"/>
              </a:ext>
            </a:extLst>
          </p:cNvPr>
          <p:cNvPicPr>
            <a:picLocks noChangeAspect="1"/>
          </p:cNvPicPr>
          <p:nvPr/>
        </p:nvPicPr>
        <p:blipFill>
          <a:blip r:embed="rId2"/>
          <a:stretch>
            <a:fillRect/>
          </a:stretch>
        </p:blipFill>
        <p:spPr>
          <a:xfrm>
            <a:off x="1497062" y="3111908"/>
            <a:ext cx="1826308" cy="1711823"/>
          </a:xfrm>
          <a:prstGeom prst="rect">
            <a:avLst/>
          </a:prstGeom>
        </p:spPr>
      </p:pic>
      <p:sp>
        <p:nvSpPr>
          <p:cNvPr id="7" name="Veri Yer Tutucusu 6">
            <a:extLst>
              <a:ext uri="{FF2B5EF4-FFF2-40B4-BE49-F238E27FC236}">
                <a16:creationId xmlns:a16="http://schemas.microsoft.com/office/drawing/2014/main" id="{50941D49-0427-9062-C751-A1AED4570478}"/>
              </a:ext>
            </a:extLst>
          </p:cNvPr>
          <p:cNvSpPr>
            <a:spLocks noGrp="1"/>
          </p:cNvSpPr>
          <p:nvPr>
            <p:ph type="dt" sz="half" idx="10"/>
          </p:nvPr>
        </p:nvSpPr>
        <p:spPr/>
        <p:txBody>
          <a:bodyPr/>
          <a:lstStyle/>
          <a:p>
            <a:fld id="{C07D59E1-A0E0-44F6-9D41-47DE3028A874}" type="datetime1">
              <a:rPr lang="tr-TR" smtClean="0"/>
              <a:t>4.11.2025</a:t>
            </a:fld>
            <a:endParaRPr lang="fr-FR" dirty="0"/>
          </a:p>
        </p:txBody>
      </p:sp>
    </p:spTree>
    <p:extLst>
      <p:ext uri="{BB962C8B-B14F-4D97-AF65-F5344CB8AC3E}">
        <p14:creationId xmlns:p14="http://schemas.microsoft.com/office/powerpoint/2010/main" val="8268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Projeler</a:t>
            </a:r>
          </a:p>
        </p:txBody>
      </p:sp>
      <p:sp>
        <p:nvSpPr>
          <p:cNvPr id="126" name="İçerik Yer Tutucusu 125">
            <a:extLst>
              <a:ext uri="{FF2B5EF4-FFF2-40B4-BE49-F238E27FC236}">
                <a16:creationId xmlns:a16="http://schemas.microsoft.com/office/drawing/2014/main" id="{A7DEEADA-F9EE-4A66-A053-34A7F2CAE69B}"/>
              </a:ext>
            </a:extLst>
          </p:cNvPr>
          <p:cNvSpPr>
            <a:spLocks noGrp="1"/>
          </p:cNvSpPr>
          <p:nvPr>
            <p:ph idx="1"/>
          </p:nvPr>
        </p:nvSpPr>
        <p:spPr/>
        <p:txBody>
          <a:bodyPr/>
          <a:lstStyle/>
          <a:p>
            <a:r>
              <a:rPr lang="tr-TR" dirty="0"/>
              <a:t>Örnek Proje Kaynakları</a:t>
            </a:r>
            <a:endParaRPr lang="en-US" dirty="0"/>
          </a:p>
          <a:p>
            <a:endParaRPr lang="en-GB" dirty="0"/>
          </a:p>
        </p:txBody>
      </p:sp>
      <p:sp>
        <p:nvSpPr>
          <p:cNvPr id="6" name="Slayt Numarası Yer Tutucusu 5">
            <a:extLst>
              <a:ext uri="{FF2B5EF4-FFF2-40B4-BE49-F238E27FC236}">
                <a16:creationId xmlns:a16="http://schemas.microsoft.com/office/drawing/2014/main" id="{DF36D82F-A4E9-76FC-58C7-4B33161AC22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31</a:t>
            </a:fld>
            <a:endParaRPr lang="tr-TR"/>
          </a:p>
        </p:txBody>
      </p:sp>
      <p:sp>
        <p:nvSpPr>
          <p:cNvPr id="7" name="Right Bracket 6"/>
          <p:cNvSpPr/>
          <p:nvPr/>
        </p:nvSpPr>
        <p:spPr>
          <a:xfrm>
            <a:off x="1598924" y="1491336"/>
            <a:ext cx="4284254" cy="801760"/>
          </a:xfrm>
          <a:prstGeom prst="rightBracke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vert="horz" rtlCol="0" anchor="ctr"/>
          <a:lstStyle/>
          <a:p>
            <a:pPr algn="ctr">
              <a:buNone/>
              <a:defRPr/>
            </a:pPr>
            <a:r>
              <a:rPr lang="tr-TR" sz="1788" dirty="0">
                <a:latin typeface="+mj-lt"/>
              </a:rPr>
              <a:t>Stratejik planlı GB</a:t>
            </a:r>
          </a:p>
        </p:txBody>
      </p:sp>
      <p:sp>
        <p:nvSpPr>
          <p:cNvPr id="9" name="Right Bracket 8"/>
          <p:cNvSpPr/>
          <p:nvPr/>
        </p:nvSpPr>
        <p:spPr>
          <a:xfrm>
            <a:off x="4429908" y="2237434"/>
            <a:ext cx="2751684" cy="573333"/>
          </a:xfrm>
          <a:prstGeom prst="rightBracke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vert="horz" rtlCol="0" anchor="ctr"/>
          <a:lstStyle/>
          <a:p>
            <a:pPr algn="ctr">
              <a:buNone/>
              <a:defRPr/>
            </a:pPr>
            <a:r>
              <a:rPr lang="tr-TR" sz="1788" dirty="0">
                <a:latin typeface="+mj-lt"/>
              </a:rPr>
              <a:t>Günlük GB </a:t>
            </a:r>
          </a:p>
        </p:txBody>
      </p:sp>
      <p:sp>
        <p:nvSpPr>
          <p:cNvPr id="11" name="Freeform 10"/>
          <p:cNvSpPr/>
          <p:nvPr/>
        </p:nvSpPr>
        <p:spPr>
          <a:xfrm>
            <a:off x="1815522" y="2062492"/>
            <a:ext cx="8336682" cy="4528721"/>
          </a:xfrm>
          <a:custGeom>
            <a:avLst/>
            <a:gdLst>
              <a:gd name="connsiteX0" fmla="*/ 523343 w 10261581"/>
              <a:gd name="connsiteY0" fmla="*/ 0 h 5504904"/>
              <a:gd name="connsiteX1" fmla="*/ 2905299 w 10261581"/>
              <a:gd name="connsiteY1" fmla="*/ 293511 h 5504904"/>
              <a:gd name="connsiteX2" fmla="*/ 2318276 w 10261581"/>
              <a:gd name="connsiteY2" fmla="*/ 1140178 h 5504904"/>
              <a:gd name="connsiteX3" fmla="*/ 2103788 w 10261581"/>
              <a:gd name="connsiteY3" fmla="*/ 1636889 h 5504904"/>
              <a:gd name="connsiteX4" fmla="*/ 2148943 w 10261581"/>
              <a:gd name="connsiteY4" fmla="*/ 1964266 h 5504904"/>
              <a:gd name="connsiteX5" fmla="*/ 2227965 w 10261581"/>
              <a:gd name="connsiteY5" fmla="*/ 2065866 h 5504904"/>
              <a:gd name="connsiteX6" fmla="*/ 2656943 w 10261581"/>
              <a:gd name="connsiteY6" fmla="*/ 2235200 h 5504904"/>
              <a:gd name="connsiteX7" fmla="*/ 4022899 w 10261581"/>
              <a:gd name="connsiteY7" fmla="*/ 2404533 h 5504904"/>
              <a:gd name="connsiteX8" fmla="*/ 5163076 w 10261581"/>
              <a:gd name="connsiteY8" fmla="*/ 2415822 h 5504904"/>
              <a:gd name="connsiteX9" fmla="*/ 5242099 w 10261581"/>
              <a:gd name="connsiteY9" fmla="*/ 2393244 h 5504904"/>
              <a:gd name="connsiteX10" fmla="*/ 4384143 w 10261581"/>
              <a:gd name="connsiteY10" fmla="*/ 2099733 h 5504904"/>
              <a:gd name="connsiteX11" fmla="*/ 4113210 w 10261581"/>
              <a:gd name="connsiteY11" fmla="*/ 1806222 h 5504904"/>
              <a:gd name="connsiteX12" fmla="*/ 3842276 w 10261581"/>
              <a:gd name="connsiteY12" fmla="*/ 1332089 h 5504904"/>
              <a:gd name="connsiteX13" fmla="*/ 3808410 w 10261581"/>
              <a:gd name="connsiteY13" fmla="*/ 1275644 h 5504904"/>
              <a:gd name="connsiteX14" fmla="*/ 4598632 w 10261581"/>
              <a:gd name="connsiteY14" fmla="*/ 1174044 h 5504904"/>
              <a:gd name="connsiteX15" fmla="*/ 4677654 w 10261581"/>
              <a:gd name="connsiteY15" fmla="*/ 1682044 h 5504904"/>
              <a:gd name="connsiteX16" fmla="*/ 4835699 w 10261581"/>
              <a:gd name="connsiteY16" fmla="*/ 1828800 h 5504904"/>
              <a:gd name="connsiteX17" fmla="*/ 5264676 w 10261581"/>
              <a:gd name="connsiteY17" fmla="*/ 1998133 h 5504904"/>
              <a:gd name="connsiteX18" fmla="*/ 5614632 w 10261581"/>
              <a:gd name="connsiteY18" fmla="*/ 2144889 h 5504904"/>
              <a:gd name="connsiteX19" fmla="*/ 6653210 w 10261581"/>
              <a:gd name="connsiteY19" fmla="*/ 2878666 h 5504904"/>
              <a:gd name="connsiteX20" fmla="*/ 7093476 w 10261581"/>
              <a:gd name="connsiteY20" fmla="*/ 3081866 h 5504904"/>
              <a:gd name="connsiteX21" fmla="*/ 7578899 w 10261581"/>
              <a:gd name="connsiteY21" fmla="*/ 2867378 h 5504904"/>
              <a:gd name="connsiteX22" fmla="*/ 9046454 w 10261581"/>
              <a:gd name="connsiteY22" fmla="*/ 1411111 h 5504904"/>
              <a:gd name="connsiteX23" fmla="*/ 9475432 w 10261581"/>
              <a:gd name="connsiteY23" fmla="*/ 4718755 h 5504904"/>
              <a:gd name="connsiteX24" fmla="*/ 9430276 w 10261581"/>
              <a:gd name="connsiteY24" fmla="*/ 4718755 h 5504904"/>
              <a:gd name="connsiteX25" fmla="*/ 7127343 w 10261581"/>
              <a:gd name="connsiteY25" fmla="*/ 3860800 h 5504904"/>
              <a:gd name="connsiteX26" fmla="*/ 6856410 w 10261581"/>
              <a:gd name="connsiteY26" fmla="*/ 3872089 h 5504904"/>
              <a:gd name="connsiteX27" fmla="*/ 7714365 w 10261581"/>
              <a:gd name="connsiteY27" fmla="*/ 4831644 h 5504904"/>
              <a:gd name="connsiteX28" fmla="*/ 6754810 w 10261581"/>
              <a:gd name="connsiteY28" fmla="*/ 5034844 h 5504904"/>
              <a:gd name="connsiteX29" fmla="*/ 6133921 w 10261581"/>
              <a:gd name="connsiteY29" fmla="*/ 3894666 h 5504904"/>
              <a:gd name="connsiteX30" fmla="*/ 5840410 w 10261581"/>
              <a:gd name="connsiteY30" fmla="*/ 3714044 h 5504904"/>
              <a:gd name="connsiteX31" fmla="*/ 5456588 w 10261581"/>
              <a:gd name="connsiteY31" fmla="*/ 3499555 h 5504904"/>
              <a:gd name="connsiteX32" fmla="*/ 4677654 w 10261581"/>
              <a:gd name="connsiteY32" fmla="*/ 3567289 h 5504904"/>
              <a:gd name="connsiteX33" fmla="*/ 3424588 w 10261581"/>
              <a:gd name="connsiteY33" fmla="*/ 4007555 h 5504904"/>
              <a:gd name="connsiteX34" fmla="*/ 2465032 w 10261581"/>
              <a:gd name="connsiteY34" fmla="*/ 4244622 h 5504904"/>
              <a:gd name="connsiteX35" fmla="*/ 2036054 w 10261581"/>
              <a:gd name="connsiteY35" fmla="*/ 4131733 h 5504904"/>
              <a:gd name="connsiteX36" fmla="*/ 1539343 w 10261581"/>
              <a:gd name="connsiteY36" fmla="*/ 3838222 h 5504904"/>
              <a:gd name="connsiteX37" fmla="*/ 1155521 w 10261581"/>
              <a:gd name="connsiteY37" fmla="*/ 3386666 h 5504904"/>
              <a:gd name="connsiteX38" fmla="*/ 534632 w 10261581"/>
              <a:gd name="connsiteY38" fmla="*/ 1907822 h 5504904"/>
              <a:gd name="connsiteX39" fmla="*/ 523343 w 10261581"/>
              <a:gd name="connsiteY39" fmla="*/ 0 h 5504904"/>
              <a:gd name="connsiteX0" fmla="*/ 291630 w 10029868"/>
              <a:gd name="connsiteY0" fmla="*/ 0 h 5504904"/>
              <a:gd name="connsiteX1" fmla="*/ 2673586 w 10029868"/>
              <a:gd name="connsiteY1" fmla="*/ 293511 h 5504904"/>
              <a:gd name="connsiteX2" fmla="*/ 2086563 w 10029868"/>
              <a:gd name="connsiteY2" fmla="*/ 1140178 h 5504904"/>
              <a:gd name="connsiteX3" fmla="*/ 1872075 w 10029868"/>
              <a:gd name="connsiteY3" fmla="*/ 1636889 h 5504904"/>
              <a:gd name="connsiteX4" fmla="*/ 1917230 w 10029868"/>
              <a:gd name="connsiteY4" fmla="*/ 1964266 h 5504904"/>
              <a:gd name="connsiteX5" fmla="*/ 1996252 w 10029868"/>
              <a:gd name="connsiteY5" fmla="*/ 2065866 h 5504904"/>
              <a:gd name="connsiteX6" fmla="*/ 2425230 w 10029868"/>
              <a:gd name="connsiteY6" fmla="*/ 2235200 h 5504904"/>
              <a:gd name="connsiteX7" fmla="*/ 3791186 w 10029868"/>
              <a:gd name="connsiteY7" fmla="*/ 2404533 h 5504904"/>
              <a:gd name="connsiteX8" fmla="*/ 4931363 w 10029868"/>
              <a:gd name="connsiteY8" fmla="*/ 2415822 h 5504904"/>
              <a:gd name="connsiteX9" fmla="*/ 5010386 w 10029868"/>
              <a:gd name="connsiteY9" fmla="*/ 2393244 h 5504904"/>
              <a:gd name="connsiteX10" fmla="*/ 4152430 w 10029868"/>
              <a:gd name="connsiteY10" fmla="*/ 2099733 h 5504904"/>
              <a:gd name="connsiteX11" fmla="*/ 3881497 w 10029868"/>
              <a:gd name="connsiteY11" fmla="*/ 1806222 h 5504904"/>
              <a:gd name="connsiteX12" fmla="*/ 3610563 w 10029868"/>
              <a:gd name="connsiteY12" fmla="*/ 1332089 h 5504904"/>
              <a:gd name="connsiteX13" fmla="*/ 3576697 w 10029868"/>
              <a:gd name="connsiteY13" fmla="*/ 1275644 h 5504904"/>
              <a:gd name="connsiteX14" fmla="*/ 4366919 w 10029868"/>
              <a:gd name="connsiteY14" fmla="*/ 1174044 h 5504904"/>
              <a:gd name="connsiteX15" fmla="*/ 4445941 w 10029868"/>
              <a:gd name="connsiteY15" fmla="*/ 1682044 h 5504904"/>
              <a:gd name="connsiteX16" fmla="*/ 4603986 w 10029868"/>
              <a:gd name="connsiteY16" fmla="*/ 1828800 h 5504904"/>
              <a:gd name="connsiteX17" fmla="*/ 5032963 w 10029868"/>
              <a:gd name="connsiteY17" fmla="*/ 1998133 h 5504904"/>
              <a:gd name="connsiteX18" fmla="*/ 5382919 w 10029868"/>
              <a:gd name="connsiteY18" fmla="*/ 2144889 h 5504904"/>
              <a:gd name="connsiteX19" fmla="*/ 6421497 w 10029868"/>
              <a:gd name="connsiteY19" fmla="*/ 2878666 h 5504904"/>
              <a:gd name="connsiteX20" fmla="*/ 6861763 w 10029868"/>
              <a:gd name="connsiteY20" fmla="*/ 3081866 h 5504904"/>
              <a:gd name="connsiteX21" fmla="*/ 7347186 w 10029868"/>
              <a:gd name="connsiteY21" fmla="*/ 2867378 h 5504904"/>
              <a:gd name="connsiteX22" fmla="*/ 8814741 w 10029868"/>
              <a:gd name="connsiteY22" fmla="*/ 1411111 h 5504904"/>
              <a:gd name="connsiteX23" fmla="*/ 9243719 w 10029868"/>
              <a:gd name="connsiteY23" fmla="*/ 4718755 h 5504904"/>
              <a:gd name="connsiteX24" fmla="*/ 9198563 w 10029868"/>
              <a:gd name="connsiteY24" fmla="*/ 4718755 h 5504904"/>
              <a:gd name="connsiteX25" fmla="*/ 6895630 w 10029868"/>
              <a:gd name="connsiteY25" fmla="*/ 3860800 h 5504904"/>
              <a:gd name="connsiteX26" fmla="*/ 6624697 w 10029868"/>
              <a:gd name="connsiteY26" fmla="*/ 3872089 h 5504904"/>
              <a:gd name="connsiteX27" fmla="*/ 7482652 w 10029868"/>
              <a:gd name="connsiteY27" fmla="*/ 4831644 h 5504904"/>
              <a:gd name="connsiteX28" fmla="*/ 6523097 w 10029868"/>
              <a:gd name="connsiteY28" fmla="*/ 5034844 h 5504904"/>
              <a:gd name="connsiteX29" fmla="*/ 5902208 w 10029868"/>
              <a:gd name="connsiteY29" fmla="*/ 3894666 h 5504904"/>
              <a:gd name="connsiteX30" fmla="*/ 5608697 w 10029868"/>
              <a:gd name="connsiteY30" fmla="*/ 3714044 h 5504904"/>
              <a:gd name="connsiteX31" fmla="*/ 5224875 w 10029868"/>
              <a:gd name="connsiteY31" fmla="*/ 3499555 h 5504904"/>
              <a:gd name="connsiteX32" fmla="*/ 4445941 w 10029868"/>
              <a:gd name="connsiteY32" fmla="*/ 3567289 h 5504904"/>
              <a:gd name="connsiteX33" fmla="*/ 3192875 w 10029868"/>
              <a:gd name="connsiteY33" fmla="*/ 4007555 h 5504904"/>
              <a:gd name="connsiteX34" fmla="*/ 2233319 w 10029868"/>
              <a:gd name="connsiteY34" fmla="*/ 4244622 h 5504904"/>
              <a:gd name="connsiteX35" fmla="*/ 1804341 w 10029868"/>
              <a:gd name="connsiteY35" fmla="*/ 4131733 h 5504904"/>
              <a:gd name="connsiteX36" fmla="*/ 1307630 w 10029868"/>
              <a:gd name="connsiteY36" fmla="*/ 3838222 h 5504904"/>
              <a:gd name="connsiteX37" fmla="*/ 923808 w 10029868"/>
              <a:gd name="connsiteY37" fmla="*/ 3386666 h 5504904"/>
              <a:gd name="connsiteX38" fmla="*/ 291630 w 10029868"/>
              <a:gd name="connsiteY38" fmla="*/ 0 h 5504904"/>
              <a:gd name="connsiteX0" fmla="*/ 295393 w 10033631"/>
              <a:gd name="connsiteY0" fmla="*/ 0 h 5504904"/>
              <a:gd name="connsiteX1" fmla="*/ 2677349 w 10033631"/>
              <a:gd name="connsiteY1" fmla="*/ 293511 h 5504904"/>
              <a:gd name="connsiteX2" fmla="*/ 2090326 w 10033631"/>
              <a:gd name="connsiteY2" fmla="*/ 1140178 h 5504904"/>
              <a:gd name="connsiteX3" fmla="*/ 1875838 w 10033631"/>
              <a:gd name="connsiteY3" fmla="*/ 1636889 h 5504904"/>
              <a:gd name="connsiteX4" fmla="*/ 1920993 w 10033631"/>
              <a:gd name="connsiteY4" fmla="*/ 1964266 h 5504904"/>
              <a:gd name="connsiteX5" fmla="*/ 2000015 w 10033631"/>
              <a:gd name="connsiteY5" fmla="*/ 2065866 h 5504904"/>
              <a:gd name="connsiteX6" fmla="*/ 2428993 w 10033631"/>
              <a:gd name="connsiteY6" fmla="*/ 2235200 h 5504904"/>
              <a:gd name="connsiteX7" fmla="*/ 3794949 w 10033631"/>
              <a:gd name="connsiteY7" fmla="*/ 2404533 h 5504904"/>
              <a:gd name="connsiteX8" fmla="*/ 4935126 w 10033631"/>
              <a:gd name="connsiteY8" fmla="*/ 2415822 h 5504904"/>
              <a:gd name="connsiteX9" fmla="*/ 5014149 w 10033631"/>
              <a:gd name="connsiteY9" fmla="*/ 2393244 h 5504904"/>
              <a:gd name="connsiteX10" fmla="*/ 4156193 w 10033631"/>
              <a:gd name="connsiteY10" fmla="*/ 2099733 h 5504904"/>
              <a:gd name="connsiteX11" fmla="*/ 3885260 w 10033631"/>
              <a:gd name="connsiteY11" fmla="*/ 1806222 h 5504904"/>
              <a:gd name="connsiteX12" fmla="*/ 3614326 w 10033631"/>
              <a:gd name="connsiteY12" fmla="*/ 1332089 h 5504904"/>
              <a:gd name="connsiteX13" fmla="*/ 3580460 w 10033631"/>
              <a:gd name="connsiteY13" fmla="*/ 1275644 h 5504904"/>
              <a:gd name="connsiteX14" fmla="*/ 4370682 w 10033631"/>
              <a:gd name="connsiteY14" fmla="*/ 1174044 h 5504904"/>
              <a:gd name="connsiteX15" fmla="*/ 4449704 w 10033631"/>
              <a:gd name="connsiteY15" fmla="*/ 1682044 h 5504904"/>
              <a:gd name="connsiteX16" fmla="*/ 4607749 w 10033631"/>
              <a:gd name="connsiteY16" fmla="*/ 1828800 h 5504904"/>
              <a:gd name="connsiteX17" fmla="*/ 5036726 w 10033631"/>
              <a:gd name="connsiteY17" fmla="*/ 1998133 h 5504904"/>
              <a:gd name="connsiteX18" fmla="*/ 5386682 w 10033631"/>
              <a:gd name="connsiteY18" fmla="*/ 2144889 h 5504904"/>
              <a:gd name="connsiteX19" fmla="*/ 6425260 w 10033631"/>
              <a:gd name="connsiteY19" fmla="*/ 2878666 h 5504904"/>
              <a:gd name="connsiteX20" fmla="*/ 6865526 w 10033631"/>
              <a:gd name="connsiteY20" fmla="*/ 3081866 h 5504904"/>
              <a:gd name="connsiteX21" fmla="*/ 7350949 w 10033631"/>
              <a:gd name="connsiteY21" fmla="*/ 2867378 h 5504904"/>
              <a:gd name="connsiteX22" fmla="*/ 8818504 w 10033631"/>
              <a:gd name="connsiteY22" fmla="*/ 1411111 h 5504904"/>
              <a:gd name="connsiteX23" fmla="*/ 9247482 w 10033631"/>
              <a:gd name="connsiteY23" fmla="*/ 4718755 h 5504904"/>
              <a:gd name="connsiteX24" fmla="*/ 9202326 w 10033631"/>
              <a:gd name="connsiteY24" fmla="*/ 4718755 h 5504904"/>
              <a:gd name="connsiteX25" fmla="*/ 6899393 w 10033631"/>
              <a:gd name="connsiteY25" fmla="*/ 3860800 h 5504904"/>
              <a:gd name="connsiteX26" fmla="*/ 6628460 w 10033631"/>
              <a:gd name="connsiteY26" fmla="*/ 3872089 h 5504904"/>
              <a:gd name="connsiteX27" fmla="*/ 7486415 w 10033631"/>
              <a:gd name="connsiteY27" fmla="*/ 4831644 h 5504904"/>
              <a:gd name="connsiteX28" fmla="*/ 6526860 w 10033631"/>
              <a:gd name="connsiteY28" fmla="*/ 5034844 h 5504904"/>
              <a:gd name="connsiteX29" fmla="*/ 5905971 w 10033631"/>
              <a:gd name="connsiteY29" fmla="*/ 3894666 h 5504904"/>
              <a:gd name="connsiteX30" fmla="*/ 5612460 w 10033631"/>
              <a:gd name="connsiteY30" fmla="*/ 3714044 h 5504904"/>
              <a:gd name="connsiteX31" fmla="*/ 5228638 w 10033631"/>
              <a:gd name="connsiteY31" fmla="*/ 3499555 h 5504904"/>
              <a:gd name="connsiteX32" fmla="*/ 4449704 w 10033631"/>
              <a:gd name="connsiteY32" fmla="*/ 3567289 h 5504904"/>
              <a:gd name="connsiteX33" fmla="*/ 3196638 w 10033631"/>
              <a:gd name="connsiteY33" fmla="*/ 4007555 h 5504904"/>
              <a:gd name="connsiteX34" fmla="*/ 2237082 w 10033631"/>
              <a:gd name="connsiteY34" fmla="*/ 4244622 h 5504904"/>
              <a:gd name="connsiteX35" fmla="*/ 1808104 w 10033631"/>
              <a:gd name="connsiteY35" fmla="*/ 4131733 h 5504904"/>
              <a:gd name="connsiteX36" fmla="*/ 1311393 w 10033631"/>
              <a:gd name="connsiteY36" fmla="*/ 3838222 h 5504904"/>
              <a:gd name="connsiteX37" fmla="*/ 927571 w 10033631"/>
              <a:gd name="connsiteY37" fmla="*/ 3386666 h 5504904"/>
              <a:gd name="connsiteX38" fmla="*/ 404894 w 10033631"/>
              <a:gd name="connsiteY38" fmla="*/ 2160908 h 5504904"/>
              <a:gd name="connsiteX39" fmla="*/ 295393 w 10033631"/>
              <a:gd name="connsiteY39" fmla="*/ 0 h 5504904"/>
              <a:gd name="connsiteX0" fmla="*/ 419570 w 10157808"/>
              <a:gd name="connsiteY0" fmla="*/ 280803 h 5785707"/>
              <a:gd name="connsiteX1" fmla="*/ 2801526 w 10157808"/>
              <a:gd name="connsiteY1" fmla="*/ 574314 h 5785707"/>
              <a:gd name="connsiteX2" fmla="*/ 2214503 w 10157808"/>
              <a:gd name="connsiteY2" fmla="*/ 1420981 h 5785707"/>
              <a:gd name="connsiteX3" fmla="*/ 2000015 w 10157808"/>
              <a:gd name="connsiteY3" fmla="*/ 1917692 h 5785707"/>
              <a:gd name="connsiteX4" fmla="*/ 2045170 w 10157808"/>
              <a:gd name="connsiteY4" fmla="*/ 2245069 h 5785707"/>
              <a:gd name="connsiteX5" fmla="*/ 2124192 w 10157808"/>
              <a:gd name="connsiteY5" fmla="*/ 2346669 h 5785707"/>
              <a:gd name="connsiteX6" fmla="*/ 2553170 w 10157808"/>
              <a:gd name="connsiteY6" fmla="*/ 2516003 h 5785707"/>
              <a:gd name="connsiteX7" fmla="*/ 3919126 w 10157808"/>
              <a:gd name="connsiteY7" fmla="*/ 2685336 h 5785707"/>
              <a:gd name="connsiteX8" fmla="*/ 5059303 w 10157808"/>
              <a:gd name="connsiteY8" fmla="*/ 2696625 h 5785707"/>
              <a:gd name="connsiteX9" fmla="*/ 5138326 w 10157808"/>
              <a:gd name="connsiteY9" fmla="*/ 2674047 h 5785707"/>
              <a:gd name="connsiteX10" fmla="*/ 4280370 w 10157808"/>
              <a:gd name="connsiteY10" fmla="*/ 2380536 h 5785707"/>
              <a:gd name="connsiteX11" fmla="*/ 4009437 w 10157808"/>
              <a:gd name="connsiteY11" fmla="*/ 2087025 h 5785707"/>
              <a:gd name="connsiteX12" fmla="*/ 3738503 w 10157808"/>
              <a:gd name="connsiteY12" fmla="*/ 1612892 h 5785707"/>
              <a:gd name="connsiteX13" fmla="*/ 3704637 w 10157808"/>
              <a:gd name="connsiteY13" fmla="*/ 1556447 h 5785707"/>
              <a:gd name="connsiteX14" fmla="*/ 4494859 w 10157808"/>
              <a:gd name="connsiteY14" fmla="*/ 1454847 h 5785707"/>
              <a:gd name="connsiteX15" fmla="*/ 4573881 w 10157808"/>
              <a:gd name="connsiteY15" fmla="*/ 1962847 h 5785707"/>
              <a:gd name="connsiteX16" fmla="*/ 4731926 w 10157808"/>
              <a:gd name="connsiteY16" fmla="*/ 2109603 h 5785707"/>
              <a:gd name="connsiteX17" fmla="*/ 5160903 w 10157808"/>
              <a:gd name="connsiteY17" fmla="*/ 2278936 h 5785707"/>
              <a:gd name="connsiteX18" fmla="*/ 5510859 w 10157808"/>
              <a:gd name="connsiteY18" fmla="*/ 2425692 h 5785707"/>
              <a:gd name="connsiteX19" fmla="*/ 6549437 w 10157808"/>
              <a:gd name="connsiteY19" fmla="*/ 3159469 h 5785707"/>
              <a:gd name="connsiteX20" fmla="*/ 6989703 w 10157808"/>
              <a:gd name="connsiteY20" fmla="*/ 3362669 h 5785707"/>
              <a:gd name="connsiteX21" fmla="*/ 7475126 w 10157808"/>
              <a:gd name="connsiteY21" fmla="*/ 3148181 h 5785707"/>
              <a:gd name="connsiteX22" fmla="*/ 8942681 w 10157808"/>
              <a:gd name="connsiteY22" fmla="*/ 1691914 h 5785707"/>
              <a:gd name="connsiteX23" fmla="*/ 9371659 w 10157808"/>
              <a:gd name="connsiteY23" fmla="*/ 4999558 h 5785707"/>
              <a:gd name="connsiteX24" fmla="*/ 9326503 w 10157808"/>
              <a:gd name="connsiteY24" fmla="*/ 4999558 h 5785707"/>
              <a:gd name="connsiteX25" fmla="*/ 7023570 w 10157808"/>
              <a:gd name="connsiteY25" fmla="*/ 4141603 h 5785707"/>
              <a:gd name="connsiteX26" fmla="*/ 6752637 w 10157808"/>
              <a:gd name="connsiteY26" fmla="*/ 4152892 h 5785707"/>
              <a:gd name="connsiteX27" fmla="*/ 7610592 w 10157808"/>
              <a:gd name="connsiteY27" fmla="*/ 5112447 h 5785707"/>
              <a:gd name="connsiteX28" fmla="*/ 6651037 w 10157808"/>
              <a:gd name="connsiteY28" fmla="*/ 5315647 h 5785707"/>
              <a:gd name="connsiteX29" fmla="*/ 6030148 w 10157808"/>
              <a:gd name="connsiteY29" fmla="*/ 4175469 h 5785707"/>
              <a:gd name="connsiteX30" fmla="*/ 5736637 w 10157808"/>
              <a:gd name="connsiteY30" fmla="*/ 3994847 h 5785707"/>
              <a:gd name="connsiteX31" fmla="*/ 5352815 w 10157808"/>
              <a:gd name="connsiteY31" fmla="*/ 3780358 h 5785707"/>
              <a:gd name="connsiteX32" fmla="*/ 4573881 w 10157808"/>
              <a:gd name="connsiteY32" fmla="*/ 3848092 h 5785707"/>
              <a:gd name="connsiteX33" fmla="*/ 3320815 w 10157808"/>
              <a:gd name="connsiteY33" fmla="*/ 4288358 h 5785707"/>
              <a:gd name="connsiteX34" fmla="*/ 2361259 w 10157808"/>
              <a:gd name="connsiteY34" fmla="*/ 4525425 h 5785707"/>
              <a:gd name="connsiteX35" fmla="*/ 1932281 w 10157808"/>
              <a:gd name="connsiteY35" fmla="*/ 4412536 h 5785707"/>
              <a:gd name="connsiteX36" fmla="*/ 1435570 w 10157808"/>
              <a:gd name="connsiteY36" fmla="*/ 4119025 h 5785707"/>
              <a:gd name="connsiteX37" fmla="*/ 1051748 w 10157808"/>
              <a:gd name="connsiteY37" fmla="*/ 3667469 h 5785707"/>
              <a:gd name="connsiteX38" fmla="*/ 529071 w 10157808"/>
              <a:gd name="connsiteY38" fmla="*/ 2441711 h 5785707"/>
              <a:gd name="connsiteX39" fmla="*/ 426947 w 10157808"/>
              <a:gd name="connsiteY39" fmla="*/ 360151 h 5785707"/>
              <a:gd name="connsiteX40" fmla="*/ 419570 w 10157808"/>
              <a:gd name="connsiteY40" fmla="*/ 280803 h 5785707"/>
              <a:gd name="connsiteX0" fmla="*/ 419570 w 10157808"/>
              <a:gd name="connsiteY0" fmla="*/ 280803 h 5785707"/>
              <a:gd name="connsiteX1" fmla="*/ 2801526 w 10157808"/>
              <a:gd name="connsiteY1" fmla="*/ 574314 h 5785707"/>
              <a:gd name="connsiteX2" fmla="*/ 2214503 w 10157808"/>
              <a:gd name="connsiteY2" fmla="*/ 1420981 h 5785707"/>
              <a:gd name="connsiteX3" fmla="*/ 2000015 w 10157808"/>
              <a:gd name="connsiteY3" fmla="*/ 1917692 h 5785707"/>
              <a:gd name="connsiteX4" fmla="*/ 2045170 w 10157808"/>
              <a:gd name="connsiteY4" fmla="*/ 2245069 h 5785707"/>
              <a:gd name="connsiteX5" fmla="*/ 2124192 w 10157808"/>
              <a:gd name="connsiteY5" fmla="*/ 2346669 h 5785707"/>
              <a:gd name="connsiteX6" fmla="*/ 2553170 w 10157808"/>
              <a:gd name="connsiteY6" fmla="*/ 2516003 h 5785707"/>
              <a:gd name="connsiteX7" fmla="*/ 3919126 w 10157808"/>
              <a:gd name="connsiteY7" fmla="*/ 2685336 h 5785707"/>
              <a:gd name="connsiteX8" fmla="*/ 5059303 w 10157808"/>
              <a:gd name="connsiteY8" fmla="*/ 2696625 h 5785707"/>
              <a:gd name="connsiteX9" fmla="*/ 5138326 w 10157808"/>
              <a:gd name="connsiteY9" fmla="*/ 2674047 h 5785707"/>
              <a:gd name="connsiteX10" fmla="*/ 4280370 w 10157808"/>
              <a:gd name="connsiteY10" fmla="*/ 2380536 h 5785707"/>
              <a:gd name="connsiteX11" fmla="*/ 4009437 w 10157808"/>
              <a:gd name="connsiteY11" fmla="*/ 2087025 h 5785707"/>
              <a:gd name="connsiteX12" fmla="*/ 3738503 w 10157808"/>
              <a:gd name="connsiteY12" fmla="*/ 1612892 h 5785707"/>
              <a:gd name="connsiteX13" fmla="*/ 3704637 w 10157808"/>
              <a:gd name="connsiteY13" fmla="*/ 1556447 h 5785707"/>
              <a:gd name="connsiteX14" fmla="*/ 4494859 w 10157808"/>
              <a:gd name="connsiteY14" fmla="*/ 1454847 h 5785707"/>
              <a:gd name="connsiteX15" fmla="*/ 4573881 w 10157808"/>
              <a:gd name="connsiteY15" fmla="*/ 1962847 h 5785707"/>
              <a:gd name="connsiteX16" fmla="*/ 4731926 w 10157808"/>
              <a:gd name="connsiteY16" fmla="*/ 2109603 h 5785707"/>
              <a:gd name="connsiteX17" fmla="*/ 5160903 w 10157808"/>
              <a:gd name="connsiteY17" fmla="*/ 2278936 h 5785707"/>
              <a:gd name="connsiteX18" fmla="*/ 5510859 w 10157808"/>
              <a:gd name="connsiteY18" fmla="*/ 2425692 h 5785707"/>
              <a:gd name="connsiteX19" fmla="*/ 6549437 w 10157808"/>
              <a:gd name="connsiteY19" fmla="*/ 3159469 h 5785707"/>
              <a:gd name="connsiteX20" fmla="*/ 6989703 w 10157808"/>
              <a:gd name="connsiteY20" fmla="*/ 3362669 h 5785707"/>
              <a:gd name="connsiteX21" fmla="*/ 7475126 w 10157808"/>
              <a:gd name="connsiteY21" fmla="*/ 3148181 h 5785707"/>
              <a:gd name="connsiteX22" fmla="*/ 8942681 w 10157808"/>
              <a:gd name="connsiteY22" fmla="*/ 1691914 h 5785707"/>
              <a:gd name="connsiteX23" fmla="*/ 9371659 w 10157808"/>
              <a:gd name="connsiteY23" fmla="*/ 4999558 h 5785707"/>
              <a:gd name="connsiteX24" fmla="*/ 9326503 w 10157808"/>
              <a:gd name="connsiteY24" fmla="*/ 4999558 h 5785707"/>
              <a:gd name="connsiteX25" fmla="*/ 7023570 w 10157808"/>
              <a:gd name="connsiteY25" fmla="*/ 4141603 h 5785707"/>
              <a:gd name="connsiteX26" fmla="*/ 6752637 w 10157808"/>
              <a:gd name="connsiteY26" fmla="*/ 4152892 h 5785707"/>
              <a:gd name="connsiteX27" fmla="*/ 7610592 w 10157808"/>
              <a:gd name="connsiteY27" fmla="*/ 5112447 h 5785707"/>
              <a:gd name="connsiteX28" fmla="*/ 6651037 w 10157808"/>
              <a:gd name="connsiteY28" fmla="*/ 5315647 h 5785707"/>
              <a:gd name="connsiteX29" fmla="*/ 6030148 w 10157808"/>
              <a:gd name="connsiteY29" fmla="*/ 4175469 h 5785707"/>
              <a:gd name="connsiteX30" fmla="*/ 5352815 w 10157808"/>
              <a:gd name="connsiteY30" fmla="*/ 3780358 h 5785707"/>
              <a:gd name="connsiteX31" fmla="*/ 4573881 w 10157808"/>
              <a:gd name="connsiteY31" fmla="*/ 3848092 h 5785707"/>
              <a:gd name="connsiteX32" fmla="*/ 3320815 w 10157808"/>
              <a:gd name="connsiteY32" fmla="*/ 4288358 h 5785707"/>
              <a:gd name="connsiteX33" fmla="*/ 2361259 w 10157808"/>
              <a:gd name="connsiteY33" fmla="*/ 4525425 h 5785707"/>
              <a:gd name="connsiteX34" fmla="*/ 1932281 w 10157808"/>
              <a:gd name="connsiteY34" fmla="*/ 4412536 h 5785707"/>
              <a:gd name="connsiteX35" fmla="*/ 1435570 w 10157808"/>
              <a:gd name="connsiteY35" fmla="*/ 4119025 h 5785707"/>
              <a:gd name="connsiteX36" fmla="*/ 1051748 w 10157808"/>
              <a:gd name="connsiteY36" fmla="*/ 3667469 h 5785707"/>
              <a:gd name="connsiteX37" fmla="*/ 529071 w 10157808"/>
              <a:gd name="connsiteY37" fmla="*/ 2441711 h 5785707"/>
              <a:gd name="connsiteX38" fmla="*/ 426947 w 10157808"/>
              <a:gd name="connsiteY38" fmla="*/ 360151 h 5785707"/>
              <a:gd name="connsiteX39" fmla="*/ 419570 w 10157808"/>
              <a:gd name="connsiteY39" fmla="*/ 280803 h 5785707"/>
              <a:gd name="connsiteX0" fmla="*/ 419570 w 10157808"/>
              <a:gd name="connsiteY0" fmla="*/ 280803 h 5785707"/>
              <a:gd name="connsiteX1" fmla="*/ 2801526 w 10157808"/>
              <a:gd name="connsiteY1" fmla="*/ 574314 h 5785707"/>
              <a:gd name="connsiteX2" fmla="*/ 2214503 w 10157808"/>
              <a:gd name="connsiteY2" fmla="*/ 1420981 h 5785707"/>
              <a:gd name="connsiteX3" fmla="*/ 2000015 w 10157808"/>
              <a:gd name="connsiteY3" fmla="*/ 1917692 h 5785707"/>
              <a:gd name="connsiteX4" fmla="*/ 2045170 w 10157808"/>
              <a:gd name="connsiteY4" fmla="*/ 2245069 h 5785707"/>
              <a:gd name="connsiteX5" fmla="*/ 2124192 w 10157808"/>
              <a:gd name="connsiteY5" fmla="*/ 2346669 h 5785707"/>
              <a:gd name="connsiteX6" fmla="*/ 2553170 w 10157808"/>
              <a:gd name="connsiteY6" fmla="*/ 2516003 h 5785707"/>
              <a:gd name="connsiteX7" fmla="*/ 3919126 w 10157808"/>
              <a:gd name="connsiteY7" fmla="*/ 2685336 h 5785707"/>
              <a:gd name="connsiteX8" fmla="*/ 5059303 w 10157808"/>
              <a:gd name="connsiteY8" fmla="*/ 2696625 h 5785707"/>
              <a:gd name="connsiteX9" fmla="*/ 5138326 w 10157808"/>
              <a:gd name="connsiteY9" fmla="*/ 2674047 h 5785707"/>
              <a:gd name="connsiteX10" fmla="*/ 4280370 w 10157808"/>
              <a:gd name="connsiteY10" fmla="*/ 2380536 h 5785707"/>
              <a:gd name="connsiteX11" fmla="*/ 4009437 w 10157808"/>
              <a:gd name="connsiteY11" fmla="*/ 2087025 h 5785707"/>
              <a:gd name="connsiteX12" fmla="*/ 3738503 w 10157808"/>
              <a:gd name="connsiteY12" fmla="*/ 1612892 h 5785707"/>
              <a:gd name="connsiteX13" fmla="*/ 3704637 w 10157808"/>
              <a:gd name="connsiteY13" fmla="*/ 1556447 h 5785707"/>
              <a:gd name="connsiteX14" fmla="*/ 4494859 w 10157808"/>
              <a:gd name="connsiteY14" fmla="*/ 1454847 h 5785707"/>
              <a:gd name="connsiteX15" fmla="*/ 4573881 w 10157808"/>
              <a:gd name="connsiteY15" fmla="*/ 1962847 h 5785707"/>
              <a:gd name="connsiteX16" fmla="*/ 4731926 w 10157808"/>
              <a:gd name="connsiteY16" fmla="*/ 2109603 h 5785707"/>
              <a:gd name="connsiteX17" fmla="*/ 5160903 w 10157808"/>
              <a:gd name="connsiteY17" fmla="*/ 2278936 h 5785707"/>
              <a:gd name="connsiteX18" fmla="*/ 5510859 w 10157808"/>
              <a:gd name="connsiteY18" fmla="*/ 2425692 h 5785707"/>
              <a:gd name="connsiteX19" fmla="*/ 6549437 w 10157808"/>
              <a:gd name="connsiteY19" fmla="*/ 3159469 h 5785707"/>
              <a:gd name="connsiteX20" fmla="*/ 6989703 w 10157808"/>
              <a:gd name="connsiteY20" fmla="*/ 3362669 h 5785707"/>
              <a:gd name="connsiteX21" fmla="*/ 7475126 w 10157808"/>
              <a:gd name="connsiteY21" fmla="*/ 3148181 h 5785707"/>
              <a:gd name="connsiteX22" fmla="*/ 8942681 w 10157808"/>
              <a:gd name="connsiteY22" fmla="*/ 1691914 h 5785707"/>
              <a:gd name="connsiteX23" fmla="*/ 9371659 w 10157808"/>
              <a:gd name="connsiteY23" fmla="*/ 4999558 h 5785707"/>
              <a:gd name="connsiteX24" fmla="*/ 9326503 w 10157808"/>
              <a:gd name="connsiteY24" fmla="*/ 4999558 h 5785707"/>
              <a:gd name="connsiteX25" fmla="*/ 7023570 w 10157808"/>
              <a:gd name="connsiteY25" fmla="*/ 4141603 h 5785707"/>
              <a:gd name="connsiteX26" fmla="*/ 6752637 w 10157808"/>
              <a:gd name="connsiteY26" fmla="*/ 4152892 h 5785707"/>
              <a:gd name="connsiteX27" fmla="*/ 7610592 w 10157808"/>
              <a:gd name="connsiteY27" fmla="*/ 5112447 h 5785707"/>
              <a:gd name="connsiteX28" fmla="*/ 6651037 w 10157808"/>
              <a:gd name="connsiteY28" fmla="*/ 5315647 h 5785707"/>
              <a:gd name="connsiteX29" fmla="*/ 6030148 w 10157808"/>
              <a:gd name="connsiteY29" fmla="*/ 4175469 h 5785707"/>
              <a:gd name="connsiteX30" fmla="*/ 5352815 w 10157808"/>
              <a:gd name="connsiteY30" fmla="*/ 3780358 h 5785707"/>
              <a:gd name="connsiteX31" fmla="*/ 4573881 w 10157808"/>
              <a:gd name="connsiteY31" fmla="*/ 3848092 h 5785707"/>
              <a:gd name="connsiteX32" fmla="*/ 3320815 w 10157808"/>
              <a:gd name="connsiteY32" fmla="*/ 4288358 h 5785707"/>
              <a:gd name="connsiteX33" fmla="*/ 2361259 w 10157808"/>
              <a:gd name="connsiteY33" fmla="*/ 4525425 h 5785707"/>
              <a:gd name="connsiteX34" fmla="*/ 1932281 w 10157808"/>
              <a:gd name="connsiteY34" fmla="*/ 4412536 h 5785707"/>
              <a:gd name="connsiteX35" fmla="*/ 1435570 w 10157808"/>
              <a:gd name="connsiteY35" fmla="*/ 4119025 h 5785707"/>
              <a:gd name="connsiteX36" fmla="*/ 1051748 w 10157808"/>
              <a:gd name="connsiteY36" fmla="*/ 3667469 h 5785707"/>
              <a:gd name="connsiteX37" fmla="*/ 529071 w 10157808"/>
              <a:gd name="connsiteY37" fmla="*/ 2441711 h 5785707"/>
              <a:gd name="connsiteX38" fmla="*/ 426947 w 10157808"/>
              <a:gd name="connsiteY38" fmla="*/ 360151 h 5785707"/>
              <a:gd name="connsiteX39" fmla="*/ 419570 w 10157808"/>
              <a:gd name="connsiteY39" fmla="*/ 280803 h 5785707"/>
              <a:gd name="connsiteX0" fmla="*/ 378742 w 10109603"/>
              <a:gd name="connsiteY0" fmla="*/ 311233 h 5736789"/>
              <a:gd name="connsiteX1" fmla="*/ 2753321 w 10109603"/>
              <a:gd name="connsiteY1" fmla="*/ 525396 h 5736789"/>
              <a:gd name="connsiteX2" fmla="*/ 2166298 w 10109603"/>
              <a:gd name="connsiteY2" fmla="*/ 1372063 h 5736789"/>
              <a:gd name="connsiteX3" fmla="*/ 1951810 w 10109603"/>
              <a:gd name="connsiteY3" fmla="*/ 1868774 h 5736789"/>
              <a:gd name="connsiteX4" fmla="*/ 1996965 w 10109603"/>
              <a:gd name="connsiteY4" fmla="*/ 2196151 h 5736789"/>
              <a:gd name="connsiteX5" fmla="*/ 2075987 w 10109603"/>
              <a:gd name="connsiteY5" fmla="*/ 2297751 h 5736789"/>
              <a:gd name="connsiteX6" fmla="*/ 2504965 w 10109603"/>
              <a:gd name="connsiteY6" fmla="*/ 2467085 h 5736789"/>
              <a:gd name="connsiteX7" fmla="*/ 3870921 w 10109603"/>
              <a:gd name="connsiteY7" fmla="*/ 2636418 h 5736789"/>
              <a:gd name="connsiteX8" fmla="*/ 5011098 w 10109603"/>
              <a:gd name="connsiteY8" fmla="*/ 2647707 h 5736789"/>
              <a:gd name="connsiteX9" fmla="*/ 5090121 w 10109603"/>
              <a:gd name="connsiteY9" fmla="*/ 2625129 h 5736789"/>
              <a:gd name="connsiteX10" fmla="*/ 4232165 w 10109603"/>
              <a:gd name="connsiteY10" fmla="*/ 2331618 h 5736789"/>
              <a:gd name="connsiteX11" fmla="*/ 3961232 w 10109603"/>
              <a:gd name="connsiteY11" fmla="*/ 2038107 h 5736789"/>
              <a:gd name="connsiteX12" fmla="*/ 3690298 w 10109603"/>
              <a:gd name="connsiteY12" fmla="*/ 1563974 h 5736789"/>
              <a:gd name="connsiteX13" fmla="*/ 3656432 w 10109603"/>
              <a:gd name="connsiteY13" fmla="*/ 1507529 h 5736789"/>
              <a:gd name="connsiteX14" fmla="*/ 4446654 w 10109603"/>
              <a:gd name="connsiteY14" fmla="*/ 1405929 h 5736789"/>
              <a:gd name="connsiteX15" fmla="*/ 4525676 w 10109603"/>
              <a:gd name="connsiteY15" fmla="*/ 1913929 h 5736789"/>
              <a:gd name="connsiteX16" fmla="*/ 4683721 w 10109603"/>
              <a:gd name="connsiteY16" fmla="*/ 2060685 h 5736789"/>
              <a:gd name="connsiteX17" fmla="*/ 5112698 w 10109603"/>
              <a:gd name="connsiteY17" fmla="*/ 2230018 h 5736789"/>
              <a:gd name="connsiteX18" fmla="*/ 5462654 w 10109603"/>
              <a:gd name="connsiteY18" fmla="*/ 2376774 h 5736789"/>
              <a:gd name="connsiteX19" fmla="*/ 6501232 w 10109603"/>
              <a:gd name="connsiteY19" fmla="*/ 3110551 h 5736789"/>
              <a:gd name="connsiteX20" fmla="*/ 6941498 w 10109603"/>
              <a:gd name="connsiteY20" fmla="*/ 3313751 h 5736789"/>
              <a:gd name="connsiteX21" fmla="*/ 7426921 w 10109603"/>
              <a:gd name="connsiteY21" fmla="*/ 3099263 h 5736789"/>
              <a:gd name="connsiteX22" fmla="*/ 8894476 w 10109603"/>
              <a:gd name="connsiteY22" fmla="*/ 1642996 h 5736789"/>
              <a:gd name="connsiteX23" fmla="*/ 9323454 w 10109603"/>
              <a:gd name="connsiteY23" fmla="*/ 4950640 h 5736789"/>
              <a:gd name="connsiteX24" fmla="*/ 9278298 w 10109603"/>
              <a:gd name="connsiteY24" fmla="*/ 4950640 h 5736789"/>
              <a:gd name="connsiteX25" fmla="*/ 6975365 w 10109603"/>
              <a:gd name="connsiteY25" fmla="*/ 4092685 h 5736789"/>
              <a:gd name="connsiteX26" fmla="*/ 6704432 w 10109603"/>
              <a:gd name="connsiteY26" fmla="*/ 4103974 h 5736789"/>
              <a:gd name="connsiteX27" fmla="*/ 7562387 w 10109603"/>
              <a:gd name="connsiteY27" fmla="*/ 5063529 h 5736789"/>
              <a:gd name="connsiteX28" fmla="*/ 6602832 w 10109603"/>
              <a:gd name="connsiteY28" fmla="*/ 5266729 h 5736789"/>
              <a:gd name="connsiteX29" fmla="*/ 5981943 w 10109603"/>
              <a:gd name="connsiteY29" fmla="*/ 4126551 h 5736789"/>
              <a:gd name="connsiteX30" fmla="*/ 5304610 w 10109603"/>
              <a:gd name="connsiteY30" fmla="*/ 3731440 h 5736789"/>
              <a:gd name="connsiteX31" fmla="*/ 4525676 w 10109603"/>
              <a:gd name="connsiteY31" fmla="*/ 3799174 h 5736789"/>
              <a:gd name="connsiteX32" fmla="*/ 3272610 w 10109603"/>
              <a:gd name="connsiteY32" fmla="*/ 4239440 h 5736789"/>
              <a:gd name="connsiteX33" fmla="*/ 2313054 w 10109603"/>
              <a:gd name="connsiteY33" fmla="*/ 4476507 h 5736789"/>
              <a:gd name="connsiteX34" fmla="*/ 1884076 w 10109603"/>
              <a:gd name="connsiteY34" fmla="*/ 4363618 h 5736789"/>
              <a:gd name="connsiteX35" fmla="*/ 1387365 w 10109603"/>
              <a:gd name="connsiteY35" fmla="*/ 4070107 h 5736789"/>
              <a:gd name="connsiteX36" fmla="*/ 1003543 w 10109603"/>
              <a:gd name="connsiteY36" fmla="*/ 3618551 h 5736789"/>
              <a:gd name="connsiteX37" fmla="*/ 480866 w 10109603"/>
              <a:gd name="connsiteY37" fmla="*/ 2392793 h 5736789"/>
              <a:gd name="connsiteX38" fmla="*/ 378742 w 10109603"/>
              <a:gd name="connsiteY38" fmla="*/ 311233 h 5736789"/>
              <a:gd name="connsiteX0" fmla="*/ 378742 w 10109603"/>
              <a:gd name="connsiteY0" fmla="*/ 163579 h 5589135"/>
              <a:gd name="connsiteX1" fmla="*/ 2753321 w 10109603"/>
              <a:gd name="connsiteY1" fmla="*/ 377742 h 5589135"/>
              <a:gd name="connsiteX2" fmla="*/ 2166298 w 10109603"/>
              <a:gd name="connsiteY2" fmla="*/ 1224409 h 5589135"/>
              <a:gd name="connsiteX3" fmla="*/ 1951810 w 10109603"/>
              <a:gd name="connsiteY3" fmla="*/ 1721120 h 5589135"/>
              <a:gd name="connsiteX4" fmla="*/ 1996965 w 10109603"/>
              <a:gd name="connsiteY4" fmla="*/ 2048497 h 5589135"/>
              <a:gd name="connsiteX5" fmla="*/ 2075987 w 10109603"/>
              <a:gd name="connsiteY5" fmla="*/ 2150097 h 5589135"/>
              <a:gd name="connsiteX6" fmla="*/ 2504965 w 10109603"/>
              <a:gd name="connsiteY6" fmla="*/ 2319431 h 5589135"/>
              <a:gd name="connsiteX7" fmla="*/ 3870921 w 10109603"/>
              <a:gd name="connsiteY7" fmla="*/ 2488764 h 5589135"/>
              <a:gd name="connsiteX8" fmla="*/ 5011098 w 10109603"/>
              <a:gd name="connsiteY8" fmla="*/ 2500053 h 5589135"/>
              <a:gd name="connsiteX9" fmla="*/ 5090121 w 10109603"/>
              <a:gd name="connsiteY9" fmla="*/ 2477475 h 5589135"/>
              <a:gd name="connsiteX10" fmla="*/ 4232165 w 10109603"/>
              <a:gd name="connsiteY10" fmla="*/ 2183964 h 5589135"/>
              <a:gd name="connsiteX11" fmla="*/ 3961232 w 10109603"/>
              <a:gd name="connsiteY11" fmla="*/ 1890453 h 5589135"/>
              <a:gd name="connsiteX12" fmla="*/ 3690298 w 10109603"/>
              <a:gd name="connsiteY12" fmla="*/ 1416320 h 5589135"/>
              <a:gd name="connsiteX13" fmla="*/ 3656432 w 10109603"/>
              <a:gd name="connsiteY13" fmla="*/ 1359875 h 5589135"/>
              <a:gd name="connsiteX14" fmla="*/ 4446654 w 10109603"/>
              <a:gd name="connsiteY14" fmla="*/ 1258275 h 5589135"/>
              <a:gd name="connsiteX15" fmla="*/ 4525676 w 10109603"/>
              <a:gd name="connsiteY15" fmla="*/ 1766275 h 5589135"/>
              <a:gd name="connsiteX16" fmla="*/ 4683721 w 10109603"/>
              <a:gd name="connsiteY16" fmla="*/ 1913031 h 5589135"/>
              <a:gd name="connsiteX17" fmla="*/ 5112698 w 10109603"/>
              <a:gd name="connsiteY17" fmla="*/ 2082364 h 5589135"/>
              <a:gd name="connsiteX18" fmla="*/ 5462654 w 10109603"/>
              <a:gd name="connsiteY18" fmla="*/ 2229120 h 5589135"/>
              <a:gd name="connsiteX19" fmla="*/ 6501232 w 10109603"/>
              <a:gd name="connsiteY19" fmla="*/ 2962897 h 5589135"/>
              <a:gd name="connsiteX20" fmla="*/ 6941498 w 10109603"/>
              <a:gd name="connsiteY20" fmla="*/ 3166097 h 5589135"/>
              <a:gd name="connsiteX21" fmla="*/ 7426921 w 10109603"/>
              <a:gd name="connsiteY21" fmla="*/ 2951609 h 5589135"/>
              <a:gd name="connsiteX22" fmla="*/ 8894476 w 10109603"/>
              <a:gd name="connsiteY22" fmla="*/ 1495342 h 5589135"/>
              <a:gd name="connsiteX23" fmla="*/ 9323454 w 10109603"/>
              <a:gd name="connsiteY23" fmla="*/ 4802986 h 5589135"/>
              <a:gd name="connsiteX24" fmla="*/ 9278298 w 10109603"/>
              <a:gd name="connsiteY24" fmla="*/ 4802986 h 5589135"/>
              <a:gd name="connsiteX25" fmla="*/ 6975365 w 10109603"/>
              <a:gd name="connsiteY25" fmla="*/ 3945031 h 5589135"/>
              <a:gd name="connsiteX26" fmla="*/ 6704432 w 10109603"/>
              <a:gd name="connsiteY26" fmla="*/ 3956320 h 5589135"/>
              <a:gd name="connsiteX27" fmla="*/ 7562387 w 10109603"/>
              <a:gd name="connsiteY27" fmla="*/ 4915875 h 5589135"/>
              <a:gd name="connsiteX28" fmla="*/ 6602832 w 10109603"/>
              <a:gd name="connsiteY28" fmla="*/ 5119075 h 5589135"/>
              <a:gd name="connsiteX29" fmla="*/ 5981943 w 10109603"/>
              <a:gd name="connsiteY29" fmla="*/ 3978897 h 5589135"/>
              <a:gd name="connsiteX30" fmla="*/ 5304610 w 10109603"/>
              <a:gd name="connsiteY30" fmla="*/ 3583786 h 5589135"/>
              <a:gd name="connsiteX31" fmla="*/ 4525676 w 10109603"/>
              <a:gd name="connsiteY31" fmla="*/ 3651520 h 5589135"/>
              <a:gd name="connsiteX32" fmla="*/ 3272610 w 10109603"/>
              <a:gd name="connsiteY32" fmla="*/ 4091786 h 5589135"/>
              <a:gd name="connsiteX33" fmla="*/ 2313054 w 10109603"/>
              <a:gd name="connsiteY33" fmla="*/ 4328853 h 5589135"/>
              <a:gd name="connsiteX34" fmla="*/ 1884076 w 10109603"/>
              <a:gd name="connsiteY34" fmla="*/ 4215964 h 5589135"/>
              <a:gd name="connsiteX35" fmla="*/ 1387365 w 10109603"/>
              <a:gd name="connsiteY35" fmla="*/ 3922453 h 5589135"/>
              <a:gd name="connsiteX36" fmla="*/ 1003543 w 10109603"/>
              <a:gd name="connsiteY36" fmla="*/ 3470897 h 5589135"/>
              <a:gd name="connsiteX37" fmla="*/ 480866 w 10109603"/>
              <a:gd name="connsiteY37" fmla="*/ 2245139 h 5589135"/>
              <a:gd name="connsiteX38" fmla="*/ 378742 w 10109603"/>
              <a:gd name="connsiteY38" fmla="*/ 163579 h 5589135"/>
              <a:gd name="connsiteX0" fmla="*/ 25817 w 9756678"/>
              <a:gd name="connsiteY0" fmla="*/ 163579 h 5589135"/>
              <a:gd name="connsiteX1" fmla="*/ 2400396 w 9756678"/>
              <a:gd name="connsiteY1" fmla="*/ 377742 h 5589135"/>
              <a:gd name="connsiteX2" fmla="*/ 1813373 w 9756678"/>
              <a:gd name="connsiteY2" fmla="*/ 1224409 h 5589135"/>
              <a:gd name="connsiteX3" fmla="*/ 1598885 w 9756678"/>
              <a:gd name="connsiteY3" fmla="*/ 1721120 h 5589135"/>
              <a:gd name="connsiteX4" fmla="*/ 1644040 w 9756678"/>
              <a:gd name="connsiteY4" fmla="*/ 2048497 h 5589135"/>
              <a:gd name="connsiteX5" fmla="*/ 1723062 w 9756678"/>
              <a:gd name="connsiteY5" fmla="*/ 2150097 h 5589135"/>
              <a:gd name="connsiteX6" fmla="*/ 2152040 w 9756678"/>
              <a:gd name="connsiteY6" fmla="*/ 2319431 h 5589135"/>
              <a:gd name="connsiteX7" fmla="*/ 3517996 w 9756678"/>
              <a:gd name="connsiteY7" fmla="*/ 2488764 h 5589135"/>
              <a:gd name="connsiteX8" fmla="*/ 4658173 w 9756678"/>
              <a:gd name="connsiteY8" fmla="*/ 2500053 h 5589135"/>
              <a:gd name="connsiteX9" fmla="*/ 4737196 w 9756678"/>
              <a:gd name="connsiteY9" fmla="*/ 2477475 h 5589135"/>
              <a:gd name="connsiteX10" fmla="*/ 3879240 w 9756678"/>
              <a:gd name="connsiteY10" fmla="*/ 2183964 h 5589135"/>
              <a:gd name="connsiteX11" fmla="*/ 3608307 w 9756678"/>
              <a:gd name="connsiteY11" fmla="*/ 1890453 h 5589135"/>
              <a:gd name="connsiteX12" fmla="*/ 3337373 w 9756678"/>
              <a:gd name="connsiteY12" fmla="*/ 1416320 h 5589135"/>
              <a:gd name="connsiteX13" fmla="*/ 3303507 w 9756678"/>
              <a:gd name="connsiteY13" fmla="*/ 1359875 h 5589135"/>
              <a:gd name="connsiteX14" fmla="*/ 4093729 w 9756678"/>
              <a:gd name="connsiteY14" fmla="*/ 1258275 h 5589135"/>
              <a:gd name="connsiteX15" fmla="*/ 4172751 w 9756678"/>
              <a:gd name="connsiteY15" fmla="*/ 1766275 h 5589135"/>
              <a:gd name="connsiteX16" fmla="*/ 4330796 w 9756678"/>
              <a:gd name="connsiteY16" fmla="*/ 1913031 h 5589135"/>
              <a:gd name="connsiteX17" fmla="*/ 4759773 w 9756678"/>
              <a:gd name="connsiteY17" fmla="*/ 2082364 h 5589135"/>
              <a:gd name="connsiteX18" fmla="*/ 5109729 w 9756678"/>
              <a:gd name="connsiteY18" fmla="*/ 2229120 h 5589135"/>
              <a:gd name="connsiteX19" fmla="*/ 6148307 w 9756678"/>
              <a:gd name="connsiteY19" fmla="*/ 2962897 h 5589135"/>
              <a:gd name="connsiteX20" fmla="*/ 6588573 w 9756678"/>
              <a:gd name="connsiteY20" fmla="*/ 3166097 h 5589135"/>
              <a:gd name="connsiteX21" fmla="*/ 7073996 w 9756678"/>
              <a:gd name="connsiteY21" fmla="*/ 2951609 h 5589135"/>
              <a:gd name="connsiteX22" fmla="*/ 8541551 w 9756678"/>
              <a:gd name="connsiteY22" fmla="*/ 1495342 h 5589135"/>
              <a:gd name="connsiteX23" fmla="*/ 8970529 w 9756678"/>
              <a:gd name="connsiteY23" fmla="*/ 4802986 h 5589135"/>
              <a:gd name="connsiteX24" fmla="*/ 8925373 w 9756678"/>
              <a:gd name="connsiteY24" fmla="*/ 4802986 h 5589135"/>
              <a:gd name="connsiteX25" fmla="*/ 6622440 w 9756678"/>
              <a:gd name="connsiteY25" fmla="*/ 3945031 h 5589135"/>
              <a:gd name="connsiteX26" fmla="*/ 6351507 w 9756678"/>
              <a:gd name="connsiteY26" fmla="*/ 3956320 h 5589135"/>
              <a:gd name="connsiteX27" fmla="*/ 7209462 w 9756678"/>
              <a:gd name="connsiteY27" fmla="*/ 4915875 h 5589135"/>
              <a:gd name="connsiteX28" fmla="*/ 6249907 w 9756678"/>
              <a:gd name="connsiteY28" fmla="*/ 5119075 h 5589135"/>
              <a:gd name="connsiteX29" fmla="*/ 5629018 w 9756678"/>
              <a:gd name="connsiteY29" fmla="*/ 3978897 h 5589135"/>
              <a:gd name="connsiteX30" fmla="*/ 4951685 w 9756678"/>
              <a:gd name="connsiteY30" fmla="*/ 3583786 h 5589135"/>
              <a:gd name="connsiteX31" fmla="*/ 4172751 w 9756678"/>
              <a:gd name="connsiteY31" fmla="*/ 3651520 h 5589135"/>
              <a:gd name="connsiteX32" fmla="*/ 2919685 w 9756678"/>
              <a:gd name="connsiteY32" fmla="*/ 4091786 h 5589135"/>
              <a:gd name="connsiteX33" fmla="*/ 1960129 w 9756678"/>
              <a:gd name="connsiteY33" fmla="*/ 4328853 h 5589135"/>
              <a:gd name="connsiteX34" fmla="*/ 1531151 w 9756678"/>
              <a:gd name="connsiteY34" fmla="*/ 4215964 h 5589135"/>
              <a:gd name="connsiteX35" fmla="*/ 1034440 w 9756678"/>
              <a:gd name="connsiteY35" fmla="*/ 3922453 h 5589135"/>
              <a:gd name="connsiteX36" fmla="*/ 650618 w 9756678"/>
              <a:gd name="connsiteY36" fmla="*/ 3470897 h 5589135"/>
              <a:gd name="connsiteX37" fmla="*/ 127941 w 9756678"/>
              <a:gd name="connsiteY37" fmla="*/ 2245139 h 5589135"/>
              <a:gd name="connsiteX38" fmla="*/ 25817 w 9756678"/>
              <a:gd name="connsiteY38" fmla="*/ 163579 h 5589135"/>
              <a:gd name="connsiteX0" fmla="*/ 25817 w 9756678"/>
              <a:gd name="connsiteY0" fmla="*/ 163579 h 5589135"/>
              <a:gd name="connsiteX1" fmla="*/ 2400396 w 9756678"/>
              <a:gd name="connsiteY1" fmla="*/ 377742 h 5589135"/>
              <a:gd name="connsiteX2" fmla="*/ 1813373 w 9756678"/>
              <a:gd name="connsiteY2" fmla="*/ 1224409 h 5589135"/>
              <a:gd name="connsiteX3" fmla="*/ 1598885 w 9756678"/>
              <a:gd name="connsiteY3" fmla="*/ 1721120 h 5589135"/>
              <a:gd name="connsiteX4" fmla="*/ 1644040 w 9756678"/>
              <a:gd name="connsiteY4" fmla="*/ 2048497 h 5589135"/>
              <a:gd name="connsiteX5" fmla="*/ 1723062 w 9756678"/>
              <a:gd name="connsiteY5" fmla="*/ 2150097 h 5589135"/>
              <a:gd name="connsiteX6" fmla="*/ 2152040 w 9756678"/>
              <a:gd name="connsiteY6" fmla="*/ 2319431 h 5589135"/>
              <a:gd name="connsiteX7" fmla="*/ 3517996 w 9756678"/>
              <a:gd name="connsiteY7" fmla="*/ 2488764 h 5589135"/>
              <a:gd name="connsiteX8" fmla="*/ 4658173 w 9756678"/>
              <a:gd name="connsiteY8" fmla="*/ 2500053 h 5589135"/>
              <a:gd name="connsiteX9" fmla="*/ 4737196 w 9756678"/>
              <a:gd name="connsiteY9" fmla="*/ 2477475 h 5589135"/>
              <a:gd name="connsiteX10" fmla="*/ 3879240 w 9756678"/>
              <a:gd name="connsiteY10" fmla="*/ 2183964 h 5589135"/>
              <a:gd name="connsiteX11" fmla="*/ 3608307 w 9756678"/>
              <a:gd name="connsiteY11" fmla="*/ 1890453 h 5589135"/>
              <a:gd name="connsiteX12" fmla="*/ 3337373 w 9756678"/>
              <a:gd name="connsiteY12" fmla="*/ 1416320 h 5589135"/>
              <a:gd name="connsiteX13" fmla="*/ 3303507 w 9756678"/>
              <a:gd name="connsiteY13" fmla="*/ 1359875 h 5589135"/>
              <a:gd name="connsiteX14" fmla="*/ 4093729 w 9756678"/>
              <a:gd name="connsiteY14" fmla="*/ 1258275 h 5589135"/>
              <a:gd name="connsiteX15" fmla="*/ 4172751 w 9756678"/>
              <a:gd name="connsiteY15" fmla="*/ 1766275 h 5589135"/>
              <a:gd name="connsiteX16" fmla="*/ 4330796 w 9756678"/>
              <a:gd name="connsiteY16" fmla="*/ 1913031 h 5589135"/>
              <a:gd name="connsiteX17" fmla="*/ 4759773 w 9756678"/>
              <a:gd name="connsiteY17" fmla="*/ 2082364 h 5589135"/>
              <a:gd name="connsiteX18" fmla="*/ 5109729 w 9756678"/>
              <a:gd name="connsiteY18" fmla="*/ 2229120 h 5589135"/>
              <a:gd name="connsiteX19" fmla="*/ 6148307 w 9756678"/>
              <a:gd name="connsiteY19" fmla="*/ 2962897 h 5589135"/>
              <a:gd name="connsiteX20" fmla="*/ 6588573 w 9756678"/>
              <a:gd name="connsiteY20" fmla="*/ 3166097 h 5589135"/>
              <a:gd name="connsiteX21" fmla="*/ 7073996 w 9756678"/>
              <a:gd name="connsiteY21" fmla="*/ 2951609 h 5589135"/>
              <a:gd name="connsiteX22" fmla="*/ 8541551 w 9756678"/>
              <a:gd name="connsiteY22" fmla="*/ 1495342 h 5589135"/>
              <a:gd name="connsiteX23" fmla="*/ 8970529 w 9756678"/>
              <a:gd name="connsiteY23" fmla="*/ 4802986 h 5589135"/>
              <a:gd name="connsiteX24" fmla="*/ 6622440 w 9756678"/>
              <a:gd name="connsiteY24" fmla="*/ 3945031 h 5589135"/>
              <a:gd name="connsiteX25" fmla="*/ 6351507 w 9756678"/>
              <a:gd name="connsiteY25" fmla="*/ 3956320 h 5589135"/>
              <a:gd name="connsiteX26" fmla="*/ 7209462 w 9756678"/>
              <a:gd name="connsiteY26" fmla="*/ 4915875 h 5589135"/>
              <a:gd name="connsiteX27" fmla="*/ 6249907 w 9756678"/>
              <a:gd name="connsiteY27" fmla="*/ 5119075 h 5589135"/>
              <a:gd name="connsiteX28" fmla="*/ 5629018 w 9756678"/>
              <a:gd name="connsiteY28" fmla="*/ 3978897 h 5589135"/>
              <a:gd name="connsiteX29" fmla="*/ 4951685 w 9756678"/>
              <a:gd name="connsiteY29" fmla="*/ 3583786 h 5589135"/>
              <a:gd name="connsiteX30" fmla="*/ 4172751 w 9756678"/>
              <a:gd name="connsiteY30" fmla="*/ 3651520 h 5589135"/>
              <a:gd name="connsiteX31" fmla="*/ 2919685 w 9756678"/>
              <a:gd name="connsiteY31" fmla="*/ 4091786 h 5589135"/>
              <a:gd name="connsiteX32" fmla="*/ 1960129 w 9756678"/>
              <a:gd name="connsiteY32" fmla="*/ 4328853 h 5589135"/>
              <a:gd name="connsiteX33" fmla="*/ 1531151 w 9756678"/>
              <a:gd name="connsiteY33" fmla="*/ 4215964 h 5589135"/>
              <a:gd name="connsiteX34" fmla="*/ 1034440 w 9756678"/>
              <a:gd name="connsiteY34" fmla="*/ 3922453 h 5589135"/>
              <a:gd name="connsiteX35" fmla="*/ 650618 w 9756678"/>
              <a:gd name="connsiteY35" fmla="*/ 3470897 h 5589135"/>
              <a:gd name="connsiteX36" fmla="*/ 127941 w 9756678"/>
              <a:gd name="connsiteY36" fmla="*/ 2245139 h 5589135"/>
              <a:gd name="connsiteX37" fmla="*/ 25817 w 9756678"/>
              <a:gd name="connsiteY37" fmla="*/ 163579 h 5589135"/>
              <a:gd name="connsiteX0" fmla="*/ 6622440 w 9756678"/>
              <a:gd name="connsiteY0" fmla="*/ 3945031 h 5589135"/>
              <a:gd name="connsiteX1" fmla="*/ 6351507 w 9756678"/>
              <a:gd name="connsiteY1" fmla="*/ 3956320 h 5589135"/>
              <a:gd name="connsiteX2" fmla="*/ 7209462 w 9756678"/>
              <a:gd name="connsiteY2" fmla="*/ 4915875 h 5589135"/>
              <a:gd name="connsiteX3" fmla="*/ 6249907 w 9756678"/>
              <a:gd name="connsiteY3" fmla="*/ 5119075 h 5589135"/>
              <a:gd name="connsiteX4" fmla="*/ 5629018 w 9756678"/>
              <a:gd name="connsiteY4" fmla="*/ 3978897 h 5589135"/>
              <a:gd name="connsiteX5" fmla="*/ 4951685 w 9756678"/>
              <a:gd name="connsiteY5" fmla="*/ 3583786 h 5589135"/>
              <a:gd name="connsiteX6" fmla="*/ 4172751 w 9756678"/>
              <a:gd name="connsiteY6" fmla="*/ 3651520 h 5589135"/>
              <a:gd name="connsiteX7" fmla="*/ 2919685 w 9756678"/>
              <a:gd name="connsiteY7" fmla="*/ 4091786 h 5589135"/>
              <a:gd name="connsiteX8" fmla="*/ 1960129 w 9756678"/>
              <a:gd name="connsiteY8" fmla="*/ 4328853 h 5589135"/>
              <a:gd name="connsiteX9" fmla="*/ 1531151 w 9756678"/>
              <a:gd name="connsiteY9" fmla="*/ 4215964 h 5589135"/>
              <a:gd name="connsiteX10" fmla="*/ 1034440 w 9756678"/>
              <a:gd name="connsiteY10" fmla="*/ 3922453 h 5589135"/>
              <a:gd name="connsiteX11" fmla="*/ 650618 w 9756678"/>
              <a:gd name="connsiteY11" fmla="*/ 3470897 h 5589135"/>
              <a:gd name="connsiteX12" fmla="*/ 127941 w 9756678"/>
              <a:gd name="connsiteY12" fmla="*/ 2245139 h 5589135"/>
              <a:gd name="connsiteX13" fmla="*/ 25817 w 9756678"/>
              <a:gd name="connsiteY13" fmla="*/ 163579 h 5589135"/>
              <a:gd name="connsiteX14" fmla="*/ 2400396 w 9756678"/>
              <a:gd name="connsiteY14" fmla="*/ 377742 h 5589135"/>
              <a:gd name="connsiteX15" fmla="*/ 1813373 w 9756678"/>
              <a:gd name="connsiteY15" fmla="*/ 1224409 h 5589135"/>
              <a:gd name="connsiteX16" fmla="*/ 1598885 w 9756678"/>
              <a:gd name="connsiteY16" fmla="*/ 1721120 h 5589135"/>
              <a:gd name="connsiteX17" fmla="*/ 1644040 w 9756678"/>
              <a:gd name="connsiteY17" fmla="*/ 2048497 h 5589135"/>
              <a:gd name="connsiteX18" fmla="*/ 1723062 w 9756678"/>
              <a:gd name="connsiteY18" fmla="*/ 2150097 h 5589135"/>
              <a:gd name="connsiteX19" fmla="*/ 2152040 w 9756678"/>
              <a:gd name="connsiteY19" fmla="*/ 2319431 h 5589135"/>
              <a:gd name="connsiteX20" fmla="*/ 3517996 w 9756678"/>
              <a:gd name="connsiteY20" fmla="*/ 2488764 h 5589135"/>
              <a:gd name="connsiteX21" fmla="*/ 4658173 w 9756678"/>
              <a:gd name="connsiteY21" fmla="*/ 2500053 h 5589135"/>
              <a:gd name="connsiteX22" fmla="*/ 4737196 w 9756678"/>
              <a:gd name="connsiteY22" fmla="*/ 2477475 h 5589135"/>
              <a:gd name="connsiteX23" fmla="*/ 3879240 w 9756678"/>
              <a:gd name="connsiteY23" fmla="*/ 2183964 h 5589135"/>
              <a:gd name="connsiteX24" fmla="*/ 3608307 w 9756678"/>
              <a:gd name="connsiteY24" fmla="*/ 1890453 h 5589135"/>
              <a:gd name="connsiteX25" fmla="*/ 3337373 w 9756678"/>
              <a:gd name="connsiteY25" fmla="*/ 1416320 h 5589135"/>
              <a:gd name="connsiteX26" fmla="*/ 3303507 w 9756678"/>
              <a:gd name="connsiteY26" fmla="*/ 1359875 h 5589135"/>
              <a:gd name="connsiteX27" fmla="*/ 4093729 w 9756678"/>
              <a:gd name="connsiteY27" fmla="*/ 1258275 h 5589135"/>
              <a:gd name="connsiteX28" fmla="*/ 4172751 w 9756678"/>
              <a:gd name="connsiteY28" fmla="*/ 1766275 h 5589135"/>
              <a:gd name="connsiteX29" fmla="*/ 4330796 w 9756678"/>
              <a:gd name="connsiteY29" fmla="*/ 1913031 h 5589135"/>
              <a:gd name="connsiteX30" fmla="*/ 4759773 w 9756678"/>
              <a:gd name="connsiteY30" fmla="*/ 2082364 h 5589135"/>
              <a:gd name="connsiteX31" fmla="*/ 5109729 w 9756678"/>
              <a:gd name="connsiteY31" fmla="*/ 2229120 h 5589135"/>
              <a:gd name="connsiteX32" fmla="*/ 6148307 w 9756678"/>
              <a:gd name="connsiteY32" fmla="*/ 2962897 h 5589135"/>
              <a:gd name="connsiteX33" fmla="*/ 6588573 w 9756678"/>
              <a:gd name="connsiteY33" fmla="*/ 3166097 h 5589135"/>
              <a:gd name="connsiteX34" fmla="*/ 7073996 w 9756678"/>
              <a:gd name="connsiteY34" fmla="*/ 2951609 h 5589135"/>
              <a:gd name="connsiteX35" fmla="*/ 8541551 w 9756678"/>
              <a:gd name="connsiteY35" fmla="*/ 1495342 h 5589135"/>
              <a:gd name="connsiteX36" fmla="*/ 9061969 w 9756678"/>
              <a:gd name="connsiteY36" fmla="*/ 4894426 h 5589135"/>
              <a:gd name="connsiteX0" fmla="*/ 6622440 w 9159034"/>
              <a:gd name="connsiteY0" fmla="*/ 3945031 h 5119075"/>
              <a:gd name="connsiteX1" fmla="*/ 6351507 w 9159034"/>
              <a:gd name="connsiteY1" fmla="*/ 3956320 h 5119075"/>
              <a:gd name="connsiteX2" fmla="*/ 7209462 w 9159034"/>
              <a:gd name="connsiteY2" fmla="*/ 4915875 h 5119075"/>
              <a:gd name="connsiteX3" fmla="*/ 6249907 w 9159034"/>
              <a:gd name="connsiteY3" fmla="*/ 5119075 h 5119075"/>
              <a:gd name="connsiteX4" fmla="*/ 5629018 w 9159034"/>
              <a:gd name="connsiteY4" fmla="*/ 3978897 h 5119075"/>
              <a:gd name="connsiteX5" fmla="*/ 4951685 w 9159034"/>
              <a:gd name="connsiteY5" fmla="*/ 3583786 h 5119075"/>
              <a:gd name="connsiteX6" fmla="*/ 4172751 w 9159034"/>
              <a:gd name="connsiteY6" fmla="*/ 3651520 h 5119075"/>
              <a:gd name="connsiteX7" fmla="*/ 2919685 w 9159034"/>
              <a:gd name="connsiteY7" fmla="*/ 4091786 h 5119075"/>
              <a:gd name="connsiteX8" fmla="*/ 1960129 w 9159034"/>
              <a:gd name="connsiteY8" fmla="*/ 4328853 h 5119075"/>
              <a:gd name="connsiteX9" fmla="*/ 1531151 w 9159034"/>
              <a:gd name="connsiteY9" fmla="*/ 4215964 h 5119075"/>
              <a:gd name="connsiteX10" fmla="*/ 1034440 w 9159034"/>
              <a:gd name="connsiteY10" fmla="*/ 3922453 h 5119075"/>
              <a:gd name="connsiteX11" fmla="*/ 650618 w 9159034"/>
              <a:gd name="connsiteY11" fmla="*/ 3470897 h 5119075"/>
              <a:gd name="connsiteX12" fmla="*/ 127941 w 9159034"/>
              <a:gd name="connsiteY12" fmla="*/ 2245139 h 5119075"/>
              <a:gd name="connsiteX13" fmla="*/ 25817 w 9159034"/>
              <a:gd name="connsiteY13" fmla="*/ 163579 h 5119075"/>
              <a:gd name="connsiteX14" fmla="*/ 2400396 w 9159034"/>
              <a:gd name="connsiteY14" fmla="*/ 377742 h 5119075"/>
              <a:gd name="connsiteX15" fmla="*/ 1813373 w 9159034"/>
              <a:gd name="connsiteY15" fmla="*/ 1224409 h 5119075"/>
              <a:gd name="connsiteX16" fmla="*/ 1598885 w 9159034"/>
              <a:gd name="connsiteY16" fmla="*/ 1721120 h 5119075"/>
              <a:gd name="connsiteX17" fmla="*/ 1644040 w 9159034"/>
              <a:gd name="connsiteY17" fmla="*/ 2048497 h 5119075"/>
              <a:gd name="connsiteX18" fmla="*/ 1723062 w 9159034"/>
              <a:gd name="connsiteY18" fmla="*/ 2150097 h 5119075"/>
              <a:gd name="connsiteX19" fmla="*/ 2152040 w 9159034"/>
              <a:gd name="connsiteY19" fmla="*/ 2319431 h 5119075"/>
              <a:gd name="connsiteX20" fmla="*/ 3517996 w 9159034"/>
              <a:gd name="connsiteY20" fmla="*/ 2488764 h 5119075"/>
              <a:gd name="connsiteX21" fmla="*/ 4658173 w 9159034"/>
              <a:gd name="connsiteY21" fmla="*/ 2500053 h 5119075"/>
              <a:gd name="connsiteX22" fmla="*/ 4737196 w 9159034"/>
              <a:gd name="connsiteY22" fmla="*/ 2477475 h 5119075"/>
              <a:gd name="connsiteX23" fmla="*/ 3879240 w 9159034"/>
              <a:gd name="connsiteY23" fmla="*/ 2183964 h 5119075"/>
              <a:gd name="connsiteX24" fmla="*/ 3608307 w 9159034"/>
              <a:gd name="connsiteY24" fmla="*/ 1890453 h 5119075"/>
              <a:gd name="connsiteX25" fmla="*/ 3337373 w 9159034"/>
              <a:gd name="connsiteY25" fmla="*/ 1416320 h 5119075"/>
              <a:gd name="connsiteX26" fmla="*/ 3303507 w 9159034"/>
              <a:gd name="connsiteY26" fmla="*/ 1359875 h 5119075"/>
              <a:gd name="connsiteX27" fmla="*/ 4093729 w 9159034"/>
              <a:gd name="connsiteY27" fmla="*/ 1258275 h 5119075"/>
              <a:gd name="connsiteX28" fmla="*/ 4172751 w 9159034"/>
              <a:gd name="connsiteY28" fmla="*/ 1766275 h 5119075"/>
              <a:gd name="connsiteX29" fmla="*/ 4330796 w 9159034"/>
              <a:gd name="connsiteY29" fmla="*/ 1913031 h 5119075"/>
              <a:gd name="connsiteX30" fmla="*/ 4759773 w 9159034"/>
              <a:gd name="connsiteY30" fmla="*/ 2082364 h 5119075"/>
              <a:gd name="connsiteX31" fmla="*/ 5109729 w 9159034"/>
              <a:gd name="connsiteY31" fmla="*/ 2229120 h 5119075"/>
              <a:gd name="connsiteX32" fmla="*/ 6148307 w 9159034"/>
              <a:gd name="connsiteY32" fmla="*/ 2962897 h 5119075"/>
              <a:gd name="connsiteX33" fmla="*/ 6588573 w 9159034"/>
              <a:gd name="connsiteY33" fmla="*/ 3166097 h 5119075"/>
              <a:gd name="connsiteX34" fmla="*/ 7073996 w 9159034"/>
              <a:gd name="connsiteY34" fmla="*/ 2951609 h 5119075"/>
              <a:gd name="connsiteX35" fmla="*/ 8541551 w 9159034"/>
              <a:gd name="connsiteY35" fmla="*/ 1495342 h 5119075"/>
              <a:gd name="connsiteX36" fmla="*/ 9061969 w 9159034"/>
              <a:gd name="connsiteY36" fmla="*/ 4894426 h 5119075"/>
              <a:gd name="connsiteX0" fmla="*/ 6622440 w 9159034"/>
              <a:gd name="connsiteY0" fmla="*/ 3945031 h 5119075"/>
              <a:gd name="connsiteX1" fmla="*/ 6351507 w 9159034"/>
              <a:gd name="connsiteY1" fmla="*/ 3956320 h 5119075"/>
              <a:gd name="connsiteX2" fmla="*/ 7209462 w 9159034"/>
              <a:gd name="connsiteY2" fmla="*/ 4915875 h 5119075"/>
              <a:gd name="connsiteX3" fmla="*/ 6249907 w 9159034"/>
              <a:gd name="connsiteY3" fmla="*/ 5119075 h 5119075"/>
              <a:gd name="connsiteX4" fmla="*/ 5629018 w 9159034"/>
              <a:gd name="connsiteY4" fmla="*/ 3978897 h 5119075"/>
              <a:gd name="connsiteX5" fmla="*/ 4951685 w 9159034"/>
              <a:gd name="connsiteY5" fmla="*/ 3583786 h 5119075"/>
              <a:gd name="connsiteX6" fmla="*/ 4172751 w 9159034"/>
              <a:gd name="connsiteY6" fmla="*/ 3651520 h 5119075"/>
              <a:gd name="connsiteX7" fmla="*/ 2919685 w 9159034"/>
              <a:gd name="connsiteY7" fmla="*/ 4091786 h 5119075"/>
              <a:gd name="connsiteX8" fmla="*/ 1960129 w 9159034"/>
              <a:gd name="connsiteY8" fmla="*/ 4328853 h 5119075"/>
              <a:gd name="connsiteX9" fmla="*/ 1531151 w 9159034"/>
              <a:gd name="connsiteY9" fmla="*/ 4215964 h 5119075"/>
              <a:gd name="connsiteX10" fmla="*/ 1034440 w 9159034"/>
              <a:gd name="connsiteY10" fmla="*/ 3922453 h 5119075"/>
              <a:gd name="connsiteX11" fmla="*/ 650618 w 9159034"/>
              <a:gd name="connsiteY11" fmla="*/ 3470897 h 5119075"/>
              <a:gd name="connsiteX12" fmla="*/ 127941 w 9159034"/>
              <a:gd name="connsiteY12" fmla="*/ 2245139 h 5119075"/>
              <a:gd name="connsiteX13" fmla="*/ 25817 w 9159034"/>
              <a:gd name="connsiteY13" fmla="*/ 163579 h 5119075"/>
              <a:gd name="connsiteX14" fmla="*/ 2400396 w 9159034"/>
              <a:gd name="connsiteY14" fmla="*/ 377742 h 5119075"/>
              <a:gd name="connsiteX15" fmla="*/ 1813373 w 9159034"/>
              <a:gd name="connsiteY15" fmla="*/ 1224409 h 5119075"/>
              <a:gd name="connsiteX16" fmla="*/ 1598885 w 9159034"/>
              <a:gd name="connsiteY16" fmla="*/ 1721120 h 5119075"/>
              <a:gd name="connsiteX17" fmla="*/ 1644040 w 9159034"/>
              <a:gd name="connsiteY17" fmla="*/ 2048497 h 5119075"/>
              <a:gd name="connsiteX18" fmla="*/ 1723062 w 9159034"/>
              <a:gd name="connsiteY18" fmla="*/ 2150097 h 5119075"/>
              <a:gd name="connsiteX19" fmla="*/ 2152040 w 9159034"/>
              <a:gd name="connsiteY19" fmla="*/ 2319431 h 5119075"/>
              <a:gd name="connsiteX20" fmla="*/ 3517996 w 9159034"/>
              <a:gd name="connsiteY20" fmla="*/ 2488764 h 5119075"/>
              <a:gd name="connsiteX21" fmla="*/ 4658173 w 9159034"/>
              <a:gd name="connsiteY21" fmla="*/ 2500053 h 5119075"/>
              <a:gd name="connsiteX22" fmla="*/ 4737196 w 9159034"/>
              <a:gd name="connsiteY22" fmla="*/ 2477475 h 5119075"/>
              <a:gd name="connsiteX23" fmla="*/ 3879240 w 9159034"/>
              <a:gd name="connsiteY23" fmla="*/ 2183964 h 5119075"/>
              <a:gd name="connsiteX24" fmla="*/ 3608307 w 9159034"/>
              <a:gd name="connsiteY24" fmla="*/ 1890453 h 5119075"/>
              <a:gd name="connsiteX25" fmla="*/ 3337373 w 9159034"/>
              <a:gd name="connsiteY25" fmla="*/ 1416320 h 5119075"/>
              <a:gd name="connsiteX26" fmla="*/ 3303507 w 9159034"/>
              <a:gd name="connsiteY26" fmla="*/ 1359875 h 5119075"/>
              <a:gd name="connsiteX27" fmla="*/ 4093729 w 9159034"/>
              <a:gd name="connsiteY27" fmla="*/ 1258275 h 5119075"/>
              <a:gd name="connsiteX28" fmla="*/ 4172751 w 9159034"/>
              <a:gd name="connsiteY28" fmla="*/ 1766275 h 5119075"/>
              <a:gd name="connsiteX29" fmla="*/ 4330796 w 9159034"/>
              <a:gd name="connsiteY29" fmla="*/ 1913031 h 5119075"/>
              <a:gd name="connsiteX30" fmla="*/ 4759773 w 9159034"/>
              <a:gd name="connsiteY30" fmla="*/ 2082364 h 5119075"/>
              <a:gd name="connsiteX31" fmla="*/ 5109729 w 9159034"/>
              <a:gd name="connsiteY31" fmla="*/ 2229120 h 5119075"/>
              <a:gd name="connsiteX32" fmla="*/ 6148307 w 9159034"/>
              <a:gd name="connsiteY32" fmla="*/ 2962897 h 5119075"/>
              <a:gd name="connsiteX33" fmla="*/ 6588573 w 9159034"/>
              <a:gd name="connsiteY33" fmla="*/ 3166097 h 5119075"/>
              <a:gd name="connsiteX34" fmla="*/ 7073996 w 9159034"/>
              <a:gd name="connsiteY34" fmla="*/ 2951609 h 5119075"/>
              <a:gd name="connsiteX35" fmla="*/ 8541551 w 9159034"/>
              <a:gd name="connsiteY35" fmla="*/ 1495342 h 5119075"/>
              <a:gd name="connsiteX36" fmla="*/ 9061969 w 9159034"/>
              <a:gd name="connsiteY36" fmla="*/ 4894426 h 51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59034" h="5119075">
                <a:moveTo>
                  <a:pt x="6622440" y="3945031"/>
                </a:moveTo>
                <a:lnTo>
                  <a:pt x="6351507" y="3956320"/>
                </a:lnTo>
                <a:lnTo>
                  <a:pt x="7209462" y="4915875"/>
                </a:lnTo>
                <a:lnTo>
                  <a:pt x="6249907" y="5119075"/>
                </a:lnTo>
                <a:lnTo>
                  <a:pt x="5629018" y="3978897"/>
                </a:lnTo>
                <a:lnTo>
                  <a:pt x="4951685" y="3583786"/>
                </a:lnTo>
                <a:lnTo>
                  <a:pt x="4172751" y="3651520"/>
                </a:lnTo>
                <a:lnTo>
                  <a:pt x="2919685" y="4091786"/>
                </a:lnTo>
                <a:lnTo>
                  <a:pt x="1960129" y="4328853"/>
                </a:lnTo>
                <a:lnTo>
                  <a:pt x="1531151" y="4215964"/>
                </a:lnTo>
                <a:cubicBezTo>
                  <a:pt x="1042509" y="3920506"/>
                  <a:pt x="1168338" y="4024570"/>
                  <a:pt x="1034440" y="3922453"/>
                </a:cubicBezTo>
                <a:lnTo>
                  <a:pt x="650618" y="3470897"/>
                </a:lnTo>
                <a:cubicBezTo>
                  <a:pt x="582885" y="3393756"/>
                  <a:pt x="233304" y="2809583"/>
                  <a:pt x="127941" y="2245139"/>
                </a:cubicBezTo>
                <a:cubicBezTo>
                  <a:pt x="0" y="1765361"/>
                  <a:pt x="8319" y="668146"/>
                  <a:pt x="25817" y="163579"/>
                </a:cubicBezTo>
                <a:cubicBezTo>
                  <a:pt x="438982" y="0"/>
                  <a:pt x="2102470" y="200937"/>
                  <a:pt x="2400396" y="377742"/>
                </a:cubicBezTo>
                <a:lnTo>
                  <a:pt x="1813373" y="1224409"/>
                </a:lnTo>
                <a:lnTo>
                  <a:pt x="1598885" y="1721120"/>
                </a:lnTo>
                <a:lnTo>
                  <a:pt x="1644040" y="2048497"/>
                </a:lnTo>
                <a:cubicBezTo>
                  <a:pt x="1725540" y="2141641"/>
                  <a:pt x="1723062" y="2098808"/>
                  <a:pt x="1723062" y="2150097"/>
                </a:cubicBezTo>
                <a:lnTo>
                  <a:pt x="2152040" y="2319431"/>
                </a:lnTo>
                <a:lnTo>
                  <a:pt x="3517996" y="2488764"/>
                </a:lnTo>
                <a:lnTo>
                  <a:pt x="4658173" y="2500053"/>
                </a:lnTo>
                <a:lnTo>
                  <a:pt x="4737196" y="2477475"/>
                </a:lnTo>
                <a:lnTo>
                  <a:pt x="3879240" y="2183964"/>
                </a:lnTo>
                <a:lnTo>
                  <a:pt x="3608307" y="1890453"/>
                </a:lnTo>
                <a:lnTo>
                  <a:pt x="3337373" y="1416320"/>
                </a:lnTo>
                <a:cubicBezTo>
                  <a:pt x="3289867" y="1356937"/>
                  <a:pt x="3268123" y="1359875"/>
                  <a:pt x="3303507" y="1359875"/>
                </a:cubicBezTo>
                <a:lnTo>
                  <a:pt x="4093729" y="1258275"/>
                </a:lnTo>
                <a:lnTo>
                  <a:pt x="4172751" y="1766275"/>
                </a:lnTo>
                <a:lnTo>
                  <a:pt x="4330796" y="1913031"/>
                </a:lnTo>
                <a:lnTo>
                  <a:pt x="4759773" y="2082364"/>
                </a:lnTo>
                <a:lnTo>
                  <a:pt x="5109729" y="2229120"/>
                </a:lnTo>
                <a:lnTo>
                  <a:pt x="6148307" y="2962897"/>
                </a:lnTo>
                <a:lnTo>
                  <a:pt x="6588573" y="3166097"/>
                </a:lnTo>
                <a:lnTo>
                  <a:pt x="7073996" y="2951609"/>
                </a:lnTo>
                <a:cubicBezTo>
                  <a:pt x="7573389" y="2544502"/>
                  <a:pt x="8052366" y="1980764"/>
                  <a:pt x="8541551" y="1495342"/>
                </a:cubicBezTo>
                <a:cubicBezTo>
                  <a:pt x="8687752" y="2597469"/>
                  <a:pt x="9159034" y="4522335"/>
                  <a:pt x="9061969" y="4894426"/>
                </a:cubicBezTo>
              </a:path>
            </a:pathLst>
          </a:custGeom>
          <a:gradFill flip="none" rotWithShape="1">
            <a:gsLst>
              <a:gs pos="0">
                <a:srgbClr val="33CC33"/>
              </a:gs>
              <a:gs pos="100000">
                <a:srgbClr val="336600">
                  <a:alpha val="48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46">
              <a:latin typeface="+mj-lt"/>
            </a:endParaRPr>
          </a:p>
        </p:txBody>
      </p:sp>
      <p:sp>
        <p:nvSpPr>
          <p:cNvPr id="12" name="Oval 7"/>
          <p:cNvSpPr>
            <a:spLocks noChangeArrowheads="1"/>
          </p:cNvSpPr>
          <p:nvPr/>
        </p:nvSpPr>
        <p:spPr bwMode="auto">
          <a:xfrm>
            <a:off x="2670523" y="2275725"/>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13" name="Oval 12"/>
          <p:cNvSpPr>
            <a:spLocks noChangeArrowheads="1"/>
          </p:cNvSpPr>
          <p:nvPr/>
        </p:nvSpPr>
        <p:spPr bwMode="auto">
          <a:xfrm>
            <a:off x="2252931" y="2199892"/>
            <a:ext cx="270209" cy="241561"/>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OCI</a:t>
            </a:r>
            <a:endParaRPr lang="en-US" sz="537" dirty="0">
              <a:solidFill>
                <a:schemeClr val="tx2"/>
              </a:solidFill>
              <a:latin typeface="+mj-lt"/>
            </a:endParaRPr>
          </a:p>
        </p:txBody>
      </p:sp>
      <p:sp>
        <p:nvSpPr>
          <p:cNvPr id="14" name="Oval 13"/>
          <p:cNvSpPr>
            <a:spLocks noChangeArrowheads="1"/>
          </p:cNvSpPr>
          <p:nvPr/>
        </p:nvSpPr>
        <p:spPr bwMode="auto">
          <a:xfrm>
            <a:off x="2410429" y="2591721"/>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5S</a:t>
            </a:r>
            <a:endParaRPr lang="en-US" sz="537">
              <a:solidFill>
                <a:schemeClr val="tx2"/>
              </a:solidFill>
              <a:latin typeface="+mj-lt"/>
            </a:endParaRPr>
          </a:p>
        </p:txBody>
      </p:sp>
      <p:sp>
        <p:nvSpPr>
          <p:cNvPr id="15" name="Oval 14"/>
          <p:cNvSpPr>
            <a:spLocks noChangeArrowheads="1"/>
          </p:cNvSpPr>
          <p:nvPr/>
        </p:nvSpPr>
        <p:spPr bwMode="auto">
          <a:xfrm>
            <a:off x="2807797" y="2726550"/>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5S</a:t>
            </a:r>
            <a:endParaRPr lang="en-US" sz="537">
              <a:solidFill>
                <a:schemeClr val="tx2"/>
              </a:solidFill>
              <a:latin typeface="+mj-lt"/>
            </a:endParaRPr>
          </a:p>
        </p:txBody>
      </p:sp>
      <p:sp>
        <p:nvSpPr>
          <p:cNvPr id="16" name="Oval 15"/>
          <p:cNvSpPr>
            <a:spLocks noChangeArrowheads="1"/>
          </p:cNvSpPr>
          <p:nvPr/>
        </p:nvSpPr>
        <p:spPr bwMode="auto">
          <a:xfrm>
            <a:off x="2901720" y="2465327"/>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17" name="Oval 16"/>
          <p:cNvSpPr>
            <a:spLocks noChangeArrowheads="1"/>
          </p:cNvSpPr>
          <p:nvPr/>
        </p:nvSpPr>
        <p:spPr bwMode="auto">
          <a:xfrm>
            <a:off x="2605500" y="3476513"/>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18" name="Oval 17"/>
          <p:cNvSpPr>
            <a:spLocks noChangeArrowheads="1"/>
          </p:cNvSpPr>
          <p:nvPr/>
        </p:nvSpPr>
        <p:spPr bwMode="auto">
          <a:xfrm>
            <a:off x="2472565" y="241476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19" name="Oval 21"/>
          <p:cNvSpPr>
            <a:spLocks noChangeArrowheads="1"/>
          </p:cNvSpPr>
          <p:nvPr/>
        </p:nvSpPr>
        <p:spPr bwMode="auto">
          <a:xfrm>
            <a:off x="2735548" y="3223716"/>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LEAN</a:t>
            </a:r>
            <a:endParaRPr lang="en-US" sz="537">
              <a:solidFill>
                <a:schemeClr val="tx2"/>
              </a:solidFill>
              <a:latin typeface="+mj-lt"/>
            </a:endParaRPr>
          </a:p>
        </p:txBody>
      </p:sp>
      <p:sp>
        <p:nvSpPr>
          <p:cNvPr id="20" name="Oval 23"/>
          <p:cNvSpPr>
            <a:spLocks noChangeArrowheads="1"/>
          </p:cNvSpPr>
          <p:nvPr/>
        </p:nvSpPr>
        <p:spPr bwMode="auto">
          <a:xfrm>
            <a:off x="2020285" y="3539714"/>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LEAN</a:t>
            </a:r>
            <a:endParaRPr lang="en-US" sz="537">
              <a:solidFill>
                <a:schemeClr val="tx2"/>
              </a:solidFill>
              <a:latin typeface="+mj-lt"/>
            </a:endParaRPr>
          </a:p>
        </p:txBody>
      </p:sp>
      <p:sp>
        <p:nvSpPr>
          <p:cNvPr id="21" name="Oval 24"/>
          <p:cNvSpPr>
            <a:spLocks noChangeArrowheads="1"/>
          </p:cNvSpPr>
          <p:nvPr/>
        </p:nvSpPr>
        <p:spPr bwMode="auto">
          <a:xfrm>
            <a:off x="2475452" y="3223717"/>
            <a:ext cx="270209"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5S</a:t>
            </a:r>
            <a:endParaRPr lang="en-US" sz="537">
              <a:solidFill>
                <a:schemeClr val="tx2"/>
              </a:solidFill>
              <a:latin typeface="+mj-lt"/>
            </a:endParaRPr>
          </a:p>
        </p:txBody>
      </p:sp>
      <p:sp>
        <p:nvSpPr>
          <p:cNvPr id="22" name="Oval 25"/>
          <p:cNvSpPr>
            <a:spLocks noChangeArrowheads="1"/>
          </p:cNvSpPr>
          <p:nvPr/>
        </p:nvSpPr>
        <p:spPr bwMode="auto">
          <a:xfrm>
            <a:off x="3060667" y="2718120"/>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23" name="Oval 26"/>
          <p:cNvSpPr>
            <a:spLocks noChangeArrowheads="1"/>
          </p:cNvSpPr>
          <p:nvPr/>
        </p:nvSpPr>
        <p:spPr bwMode="auto">
          <a:xfrm>
            <a:off x="3106905" y="3108553"/>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TOC</a:t>
            </a:r>
            <a:endParaRPr lang="en-US" sz="537" dirty="0">
              <a:solidFill>
                <a:schemeClr val="tx2"/>
              </a:solidFill>
              <a:latin typeface="+mj-lt"/>
            </a:endParaRPr>
          </a:p>
        </p:txBody>
      </p:sp>
      <p:sp>
        <p:nvSpPr>
          <p:cNvPr id="24" name="Oval 40"/>
          <p:cNvSpPr>
            <a:spLocks noChangeArrowheads="1"/>
          </p:cNvSpPr>
          <p:nvPr/>
        </p:nvSpPr>
        <p:spPr bwMode="auto">
          <a:xfrm>
            <a:off x="3125691" y="227572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25" name="Oval 67"/>
          <p:cNvSpPr>
            <a:spLocks noChangeArrowheads="1"/>
          </p:cNvSpPr>
          <p:nvPr/>
        </p:nvSpPr>
        <p:spPr bwMode="auto">
          <a:xfrm>
            <a:off x="2124329" y="2534145"/>
            <a:ext cx="268763"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26" name="Oval 68"/>
          <p:cNvSpPr>
            <a:spLocks noChangeArrowheads="1"/>
          </p:cNvSpPr>
          <p:nvPr/>
        </p:nvSpPr>
        <p:spPr bwMode="auto">
          <a:xfrm>
            <a:off x="1916254" y="2308033"/>
            <a:ext cx="270208" cy="241561"/>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LEAN</a:t>
            </a:r>
            <a:endParaRPr lang="en-US" sz="537">
              <a:solidFill>
                <a:schemeClr val="tx2"/>
              </a:solidFill>
              <a:latin typeface="+mj-lt"/>
            </a:endParaRPr>
          </a:p>
        </p:txBody>
      </p:sp>
      <p:sp>
        <p:nvSpPr>
          <p:cNvPr id="27" name="Oval 69"/>
          <p:cNvSpPr>
            <a:spLocks noChangeArrowheads="1"/>
          </p:cNvSpPr>
          <p:nvPr/>
        </p:nvSpPr>
        <p:spPr bwMode="auto">
          <a:xfrm>
            <a:off x="2150334" y="3160516"/>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5S</a:t>
            </a:r>
            <a:endParaRPr lang="en-US" sz="537">
              <a:solidFill>
                <a:schemeClr val="tx2"/>
              </a:solidFill>
              <a:latin typeface="+mj-lt"/>
            </a:endParaRPr>
          </a:p>
        </p:txBody>
      </p:sp>
      <p:sp>
        <p:nvSpPr>
          <p:cNvPr id="28" name="Oval 70"/>
          <p:cNvSpPr>
            <a:spLocks noChangeArrowheads="1"/>
          </p:cNvSpPr>
          <p:nvPr/>
        </p:nvSpPr>
        <p:spPr bwMode="auto">
          <a:xfrm>
            <a:off x="2280380" y="3761614"/>
            <a:ext cx="270208"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29" name="Oval 71"/>
          <p:cNvSpPr>
            <a:spLocks noChangeArrowheads="1"/>
          </p:cNvSpPr>
          <p:nvPr/>
        </p:nvSpPr>
        <p:spPr bwMode="auto">
          <a:xfrm>
            <a:off x="2735548" y="297091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DMAIC</a:t>
            </a:r>
            <a:endParaRPr lang="en-US" sz="537" dirty="0">
              <a:solidFill>
                <a:schemeClr val="tx2"/>
              </a:solidFill>
              <a:latin typeface="+mj-lt"/>
            </a:endParaRPr>
          </a:p>
        </p:txBody>
      </p:sp>
      <p:sp>
        <p:nvSpPr>
          <p:cNvPr id="30" name="Oval 72"/>
          <p:cNvSpPr>
            <a:spLocks noChangeArrowheads="1"/>
          </p:cNvSpPr>
          <p:nvPr/>
        </p:nvSpPr>
        <p:spPr bwMode="auto">
          <a:xfrm>
            <a:off x="2410428" y="290771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DMAIC</a:t>
            </a:r>
            <a:endParaRPr lang="en-US" sz="537" dirty="0">
              <a:solidFill>
                <a:schemeClr val="tx2"/>
              </a:solidFill>
              <a:latin typeface="+mj-lt"/>
            </a:endParaRPr>
          </a:p>
        </p:txBody>
      </p:sp>
      <p:sp>
        <p:nvSpPr>
          <p:cNvPr id="31" name="Oval 73"/>
          <p:cNvSpPr>
            <a:spLocks noChangeArrowheads="1"/>
          </p:cNvSpPr>
          <p:nvPr/>
        </p:nvSpPr>
        <p:spPr bwMode="auto">
          <a:xfrm>
            <a:off x="1890236" y="3223716"/>
            <a:ext cx="270208"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LEAN</a:t>
            </a:r>
            <a:endParaRPr lang="en-US" sz="537">
              <a:solidFill>
                <a:schemeClr val="tx2"/>
              </a:solidFill>
              <a:latin typeface="+mj-lt"/>
            </a:endParaRPr>
          </a:p>
        </p:txBody>
      </p:sp>
      <p:sp>
        <p:nvSpPr>
          <p:cNvPr id="32" name="Oval 74"/>
          <p:cNvSpPr>
            <a:spLocks noChangeArrowheads="1"/>
          </p:cNvSpPr>
          <p:nvPr/>
        </p:nvSpPr>
        <p:spPr bwMode="auto">
          <a:xfrm>
            <a:off x="2475451" y="4803702"/>
            <a:ext cx="270208"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LEAN</a:t>
            </a:r>
            <a:endParaRPr lang="en-US" sz="537">
              <a:solidFill>
                <a:schemeClr val="tx2"/>
              </a:solidFill>
              <a:latin typeface="+mj-lt"/>
            </a:endParaRPr>
          </a:p>
        </p:txBody>
      </p:sp>
      <p:sp>
        <p:nvSpPr>
          <p:cNvPr id="33" name="Oval 76"/>
          <p:cNvSpPr>
            <a:spLocks noChangeArrowheads="1"/>
          </p:cNvSpPr>
          <p:nvPr/>
        </p:nvSpPr>
        <p:spPr bwMode="auto">
          <a:xfrm>
            <a:off x="2020285" y="290771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DMAIC</a:t>
            </a:r>
            <a:endParaRPr lang="en-US" sz="537" dirty="0">
              <a:solidFill>
                <a:schemeClr val="tx2"/>
              </a:solidFill>
              <a:latin typeface="+mj-lt"/>
            </a:endParaRPr>
          </a:p>
        </p:txBody>
      </p:sp>
      <p:sp>
        <p:nvSpPr>
          <p:cNvPr id="34" name="Oval 77"/>
          <p:cNvSpPr>
            <a:spLocks noChangeArrowheads="1"/>
          </p:cNvSpPr>
          <p:nvPr/>
        </p:nvSpPr>
        <p:spPr bwMode="auto">
          <a:xfrm>
            <a:off x="2540476" y="376161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TOC</a:t>
            </a:r>
            <a:endParaRPr lang="en-US" sz="537" dirty="0">
              <a:solidFill>
                <a:schemeClr val="tx2"/>
              </a:solidFill>
              <a:latin typeface="+mj-lt"/>
            </a:endParaRPr>
          </a:p>
        </p:txBody>
      </p:sp>
      <p:sp>
        <p:nvSpPr>
          <p:cNvPr id="35" name="Oval 78"/>
          <p:cNvSpPr>
            <a:spLocks noChangeArrowheads="1"/>
          </p:cNvSpPr>
          <p:nvPr/>
        </p:nvSpPr>
        <p:spPr bwMode="auto">
          <a:xfrm>
            <a:off x="3320763" y="2465323"/>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JDI</a:t>
            </a:r>
            <a:endParaRPr lang="en-US" sz="537">
              <a:solidFill>
                <a:schemeClr val="tx2"/>
              </a:solidFill>
              <a:latin typeface="+mj-lt"/>
            </a:endParaRPr>
          </a:p>
        </p:txBody>
      </p:sp>
      <p:sp>
        <p:nvSpPr>
          <p:cNvPr id="36" name="Oval 79"/>
          <p:cNvSpPr>
            <a:spLocks noChangeArrowheads="1"/>
          </p:cNvSpPr>
          <p:nvPr/>
        </p:nvSpPr>
        <p:spPr bwMode="auto">
          <a:xfrm>
            <a:off x="3238396" y="285294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a:solidFill>
                  <a:schemeClr val="tx2"/>
                </a:solidFill>
                <a:latin typeface="+mj-lt"/>
              </a:rPr>
              <a:t>DMAIC</a:t>
            </a:r>
            <a:endParaRPr lang="en-US" sz="537">
              <a:solidFill>
                <a:schemeClr val="tx2"/>
              </a:solidFill>
              <a:latin typeface="+mj-lt"/>
            </a:endParaRPr>
          </a:p>
        </p:txBody>
      </p:sp>
      <p:sp>
        <p:nvSpPr>
          <p:cNvPr id="37" name="Oval 80"/>
          <p:cNvSpPr>
            <a:spLocks noChangeArrowheads="1"/>
          </p:cNvSpPr>
          <p:nvPr/>
        </p:nvSpPr>
        <p:spPr bwMode="auto">
          <a:xfrm>
            <a:off x="2930619" y="3539714"/>
            <a:ext cx="268763"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JDI</a:t>
            </a:r>
            <a:endParaRPr lang="en-US" sz="537">
              <a:solidFill>
                <a:schemeClr val="tx2"/>
              </a:solidFill>
              <a:latin typeface="+mj-lt"/>
            </a:endParaRPr>
          </a:p>
        </p:txBody>
      </p:sp>
      <p:sp>
        <p:nvSpPr>
          <p:cNvPr id="38" name="Oval 7"/>
          <p:cNvSpPr>
            <a:spLocks noChangeArrowheads="1"/>
          </p:cNvSpPr>
          <p:nvPr/>
        </p:nvSpPr>
        <p:spPr bwMode="auto">
          <a:xfrm>
            <a:off x="2410427" y="3350116"/>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39" name="Oval 38"/>
          <p:cNvSpPr>
            <a:spLocks noChangeArrowheads="1"/>
          </p:cNvSpPr>
          <p:nvPr/>
        </p:nvSpPr>
        <p:spPr bwMode="auto">
          <a:xfrm>
            <a:off x="2215358" y="2907719"/>
            <a:ext cx="270209" cy="241561"/>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537" dirty="0">
                <a:solidFill>
                  <a:schemeClr val="tx2"/>
                </a:solidFill>
                <a:latin typeface="+mj-lt"/>
              </a:rPr>
              <a:t>TOC</a:t>
            </a:r>
            <a:endParaRPr lang="en-US" sz="537" dirty="0">
              <a:solidFill>
                <a:schemeClr val="tx2"/>
              </a:solidFill>
              <a:latin typeface="+mj-lt"/>
            </a:endParaRPr>
          </a:p>
        </p:txBody>
      </p:sp>
      <p:sp>
        <p:nvSpPr>
          <p:cNvPr id="40" name="Oval 39"/>
          <p:cNvSpPr>
            <a:spLocks noChangeArrowheads="1"/>
          </p:cNvSpPr>
          <p:nvPr/>
        </p:nvSpPr>
        <p:spPr bwMode="auto">
          <a:xfrm>
            <a:off x="2995643" y="3871861"/>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5S</a:t>
            </a:r>
            <a:endParaRPr lang="en-US" sz="537" dirty="0">
              <a:solidFill>
                <a:schemeClr val="tx2"/>
              </a:solidFill>
              <a:latin typeface="+mj-lt"/>
            </a:endParaRPr>
          </a:p>
        </p:txBody>
      </p:sp>
      <p:sp>
        <p:nvSpPr>
          <p:cNvPr id="41" name="Oval 40"/>
          <p:cNvSpPr>
            <a:spLocks noChangeArrowheads="1"/>
          </p:cNvSpPr>
          <p:nvPr/>
        </p:nvSpPr>
        <p:spPr bwMode="auto">
          <a:xfrm>
            <a:off x="2833802" y="3737733"/>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42" name="Oval 41"/>
          <p:cNvSpPr>
            <a:spLocks noChangeArrowheads="1"/>
          </p:cNvSpPr>
          <p:nvPr/>
        </p:nvSpPr>
        <p:spPr bwMode="auto">
          <a:xfrm>
            <a:off x="2930619" y="335011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43" name="Oval 42"/>
          <p:cNvSpPr>
            <a:spLocks noChangeArrowheads="1"/>
          </p:cNvSpPr>
          <p:nvPr/>
        </p:nvSpPr>
        <p:spPr bwMode="auto">
          <a:xfrm>
            <a:off x="2631504" y="4487696"/>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44" name="Oval 43"/>
          <p:cNvSpPr>
            <a:spLocks noChangeArrowheads="1"/>
          </p:cNvSpPr>
          <p:nvPr/>
        </p:nvSpPr>
        <p:spPr bwMode="auto">
          <a:xfrm>
            <a:off x="2085309" y="376161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45" name="Oval 21"/>
          <p:cNvSpPr>
            <a:spLocks noChangeArrowheads="1"/>
          </p:cNvSpPr>
          <p:nvPr/>
        </p:nvSpPr>
        <p:spPr bwMode="auto">
          <a:xfrm>
            <a:off x="2761552" y="4234899"/>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LEAN</a:t>
            </a:r>
            <a:endParaRPr lang="en-US" sz="537">
              <a:solidFill>
                <a:schemeClr val="tx2"/>
              </a:solidFill>
              <a:latin typeface="+mj-lt"/>
            </a:endParaRPr>
          </a:p>
        </p:txBody>
      </p:sp>
      <p:sp>
        <p:nvSpPr>
          <p:cNvPr id="46" name="Oval 24"/>
          <p:cNvSpPr>
            <a:spLocks noChangeArrowheads="1"/>
          </p:cNvSpPr>
          <p:nvPr/>
        </p:nvSpPr>
        <p:spPr bwMode="auto">
          <a:xfrm>
            <a:off x="2501457" y="4234899"/>
            <a:ext cx="270209"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OCI</a:t>
            </a:r>
            <a:endParaRPr lang="en-US" sz="537" dirty="0">
              <a:solidFill>
                <a:schemeClr val="tx2"/>
              </a:solidFill>
              <a:latin typeface="+mj-lt"/>
            </a:endParaRPr>
          </a:p>
        </p:txBody>
      </p:sp>
      <p:sp>
        <p:nvSpPr>
          <p:cNvPr id="47" name="Oval 67"/>
          <p:cNvSpPr>
            <a:spLocks noChangeArrowheads="1"/>
          </p:cNvSpPr>
          <p:nvPr/>
        </p:nvSpPr>
        <p:spPr bwMode="auto">
          <a:xfrm>
            <a:off x="2150333" y="3476514"/>
            <a:ext cx="268763"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48" name="Oval 69"/>
          <p:cNvSpPr>
            <a:spLocks noChangeArrowheads="1"/>
          </p:cNvSpPr>
          <p:nvPr/>
        </p:nvSpPr>
        <p:spPr bwMode="auto">
          <a:xfrm>
            <a:off x="2176338" y="4171699"/>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49" name="Oval 71"/>
          <p:cNvSpPr>
            <a:spLocks noChangeArrowheads="1"/>
          </p:cNvSpPr>
          <p:nvPr/>
        </p:nvSpPr>
        <p:spPr bwMode="auto">
          <a:xfrm>
            <a:off x="2761552" y="3982101"/>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50" name="Oval 72"/>
          <p:cNvSpPr>
            <a:spLocks noChangeArrowheads="1"/>
          </p:cNvSpPr>
          <p:nvPr/>
        </p:nvSpPr>
        <p:spPr bwMode="auto">
          <a:xfrm>
            <a:off x="2410428" y="3982109"/>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51" name="Oval 74"/>
          <p:cNvSpPr>
            <a:spLocks noChangeArrowheads="1"/>
          </p:cNvSpPr>
          <p:nvPr/>
        </p:nvSpPr>
        <p:spPr bwMode="auto">
          <a:xfrm>
            <a:off x="2241361" y="4424497"/>
            <a:ext cx="270208"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LEAN</a:t>
            </a:r>
            <a:endParaRPr lang="en-US" sz="537" dirty="0">
              <a:solidFill>
                <a:schemeClr val="tx2"/>
              </a:solidFill>
              <a:latin typeface="+mj-lt"/>
            </a:endParaRPr>
          </a:p>
        </p:txBody>
      </p:sp>
      <p:sp>
        <p:nvSpPr>
          <p:cNvPr id="52" name="Oval 7"/>
          <p:cNvSpPr>
            <a:spLocks noChangeArrowheads="1"/>
          </p:cNvSpPr>
          <p:nvPr/>
        </p:nvSpPr>
        <p:spPr bwMode="auto">
          <a:xfrm>
            <a:off x="4043252" y="4234915"/>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53" name="Oval 52"/>
          <p:cNvSpPr>
            <a:spLocks noChangeArrowheads="1"/>
          </p:cNvSpPr>
          <p:nvPr/>
        </p:nvSpPr>
        <p:spPr bwMode="auto">
          <a:xfrm>
            <a:off x="3683456" y="4285474"/>
            <a:ext cx="270209" cy="241561"/>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OCI</a:t>
            </a:r>
            <a:endParaRPr lang="en-US" sz="537" dirty="0">
              <a:solidFill>
                <a:schemeClr val="tx2"/>
              </a:solidFill>
              <a:latin typeface="+mj-lt"/>
            </a:endParaRPr>
          </a:p>
        </p:txBody>
      </p:sp>
      <p:sp>
        <p:nvSpPr>
          <p:cNvPr id="54" name="Oval 53"/>
          <p:cNvSpPr>
            <a:spLocks noChangeArrowheads="1"/>
          </p:cNvSpPr>
          <p:nvPr/>
        </p:nvSpPr>
        <p:spPr bwMode="auto">
          <a:xfrm>
            <a:off x="5336503" y="4361306"/>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55" name="Oval 54"/>
          <p:cNvSpPr>
            <a:spLocks noChangeArrowheads="1"/>
          </p:cNvSpPr>
          <p:nvPr/>
        </p:nvSpPr>
        <p:spPr bwMode="auto">
          <a:xfrm>
            <a:off x="4238323" y="4812132"/>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56" name="Oval 55"/>
          <p:cNvSpPr>
            <a:spLocks noChangeArrowheads="1"/>
          </p:cNvSpPr>
          <p:nvPr/>
        </p:nvSpPr>
        <p:spPr bwMode="auto">
          <a:xfrm>
            <a:off x="4556216" y="461410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57" name="Oval 56"/>
          <p:cNvSpPr>
            <a:spLocks noChangeArrowheads="1"/>
          </p:cNvSpPr>
          <p:nvPr/>
        </p:nvSpPr>
        <p:spPr bwMode="auto">
          <a:xfrm>
            <a:off x="4166073" y="5372497"/>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58" name="Oval 57"/>
          <p:cNvSpPr>
            <a:spLocks noChangeArrowheads="1"/>
          </p:cNvSpPr>
          <p:nvPr/>
        </p:nvSpPr>
        <p:spPr bwMode="auto">
          <a:xfrm>
            <a:off x="4231097" y="4487704"/>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59" name="Oval 21"/>
          <p:cNvSpPr>
            <a:spLocks noChangeArrowheads="1"/>
          </p:cNvSpPr>
          <p:nvPr/>
        </p:nvSpPr>
        <p:spPr bwMode="auto">
          <a:xfrm>
            <a:off x="5206456" y="4866902"/>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LEAN</a:t>
            </a:r>
            <a:endParaRPr lang="en-US" sz="537">
              <a:solidFill>
                <a:schemeClr val="tx2"/>
              </a:solidFill>
              <a:latin typeface="+mj-lt"/>
            </a:endParaRPr>
          </a:p>
        </p:txBody>
      </p:sp>
      <p:sp>
        <p:nvSpPr>
          <p:cNvPr id="60" name="Oval 24"/>
          <p:cNvSpPr>
            <a:spLocks noChangeArrowheads="1"/>
          </p:cNvSpPr>
          <p:nvPr/>
        </p:nvSpPr>
        <p:spPr bwMode="auto">
          <a:xfrm>
            <a:off x="3840955" y="5056501"/>
            <a:ext cx="270209"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TOC</a:t>
            </a:r>
            <a:endParaRPr lang="en-US" sz="537" dirty="0">
              <a:solidFill>
                <a:schemeClr val="tx2"/>
              </a:solidFill>
              <a:latin typeface="+mj-lt"/>
            </a:endParaRPr>
          </a:p>
        </p:txBody>
      </p:sp>
      <p:sp>
        <p:nvSpPr>
          <p:cNvPr id="61" name="Oval 67"/>
          <p:cNvSpPr>
            <a:spLocks noChangeArrowheads="1"/>
          </p:cNvSpPr>
          <p:nvPr/>
        </p:nvSpPr>
        <p:spPr bwMode="auto">
          <a:xfrm>
            <a:off x="3554854" y="4619727"/>
            <a:ext cx="268763"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62" name="Oval 69"/>
          <p:cNvSpPr>
            <a:spLocks noChangeArrowheads="1"/>
          </p:cNvSpPr>
          <p:nvPr/>
        </p:nvSpPr>
        <p:spPr bwMode="auto">
          <a:xfrm>
            <a:off x="3580859" y="5246098"/>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63" name="Oval 71"/>
          <p:cNvSpPr>
            <a:spLocks noChangeArrowheads="1"/>
          </p:cNvSpPr>
          <p:nvPr/>
        </p:nvSpPr>
        <p:spPr bwMode="auto">
          <a:xfrm>
            <a:off x="4881335" y="4993301"/>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64" name="Oval 72"/>
          <p:cNvSpPr>
            <a:spLocks noChangeArrowheads="1"/>
          </p:cNvSpPr>
          <p:nvPr/>
        </p:nvSpPr>
        <p:spPr bwMode="auto">
          <a:xfrm>
            <a:off x="3320763" y="4930100"/>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65" name="Oval 7"/>
          <p:cNvSpPr>
            <a:spLocks noChangeArrowheads="1"/>
          </p:cNvSpPr>
          <p:nvPr/>
        </p:nvSpPr>
        <p:spPr bwMode="auto">
          <a:xfrm>
            <a:off x="4491192" y="5119700"/>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66" name="Oval 65"/>
          <p:cNvSpPr>
            <a:spLocks noChangeArrowheads="1"/>
          </p:cNvSpPr>
          <p:nvPr/>
        </p:nvSpPr>
        <p:spPr bwMode="auto">
          <a:xfrm>
            <a:off x="4881335" y="4550904"/>
            <a:ext cx="270209" cy="241561"/>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TOC</a:t>
            </a:r>
            <a:endParaRPr lang="en-US" sz="537" dirty="0">
              <a:solidFill>
                <a:schemeClr val="tx2"/>
              </a:solidFill>
              <a:latin typeface="+mj-lt"/>
            </a:endParaRPr>
          </a:p>
        </p:txBody>
      </p:sp>
      <p:sp>
        <p:nvSpPr>
          <p:cNvPr id="67" name="Oval 66"/>
          <p:cNvSpPr>
            <a:spLocks noChangeArrowheads="1"/>
          </p:cNvSpPr>
          <p:nvPr/>
        </p:nvSpPr>
        <p:spPr bwMode="auto">
          <a:xfrm>
            <a:off x="5726646" y="4677303"/>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OCI</a:t>
            </a:r>
            <a:endParaRPr lang="en-US" sz="537" dirty="0">
              <a:solidFill>
                <a:schemeClr val="tx2"/>
              </a:solidFill>
              <a:latin typeface="+mj-lt"/>
            </a:endParaRPr>
          </a:p>
        </p:txBody>
      </p:sp>
      <p:sp>
        <p:nvSpPr>
          <p:cNvPr id="68" name="Oval 67"/>
          <p:cNvSpPr>
            <a:spLocks noChangeArrowheads="1"/>
          </p:cNvSpPr>
          <p:nvPr/>
        </p:nvSpPr>
        <p:spPr bwMode="auto">
          <a:xfrm>
            <a:off x="5592263" y="4930100"/>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69" name="Oval 67"/>
          <p:cNvSpPr>
            <a:spLocks noChangeArrowheads="1"/>
          </p:cNvSpPr>
          <p:nvPr/>
        </p:nvSpPr>
        <p:spPr bwMode="auto">
          <a:xfrm>
            <a:off x="3580859" y="5562097"/>
            <a:ext cx="268763"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70" name="Oval 69"/>
          <p:cNvSpPr>
            <a:spLocks noChangeArrowheads="1"/>
          </p:cNvSpPr>
          <p:nvPr/>
        </p:nvSpPr>
        <p:spPr bwMode="auto">
          <a:xfrm>
            <a:off x="5271479" y="3350114"/>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1" name="Oval 70"/>
          <p:cNvSpPr>
            <a:spLocks noChangeArrowheads="1"/>
          </p:cNvSpPr>
          <p:nvPr/>
        </p:nvSpPr>
        <p:spPr bwMode="auto">
          <a:xfrm>
            <a:off x="5206456" y="3539712"/>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2" name="Oval 71"/>
          <p:cNvSpPr>
            <a:spLocks noChangeArrowheads="1"/>
          </p:cNvSpPr>
          <p:nvPr/>
        </p:nvSpPr>
        <p:spPr bwMode="auto">
          <a:xfrm>
            <a:off x="5456438" y="3761614"/>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3" name="Oval 72"/>
          <p:cNvSpPr>
            <a:spLocks noChangeArrowheads="1"/>
          </p:cNvSpPr>
          <p:nvPr/>
        </p:nvSpPr>
        <p:spPr bwMode="auto">
          <a:xfrm>
            <a:off x="5726646" y="3871861"/>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4" name="Oval 73"/>
          <p:cNvSpPr>
            <a:spLocks noChangeArrowheads="1"/>
          </p:cNvSpPr>
          <p:nvPr/>
        </p:nvSpPr>
        <p:spPr bwMode="auto">
          <a:xfrm>
            <a:off x="5011384" y="3223716"/>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None/>
            </a:pPr>
            <a:r>
              <a:rPr lang="tr-TR" sz="626" b="1" dirty="0">
                <a:solidFill>
                  <a:srgbClr val="FF0000"/>
                </a:solidFill>
                <a:latin typeface="+mj-lt"/>
              </a:rPr>
              <a:t>8D</a:t>
            </a:r>
            <a:endParaRPr lang="en-US" sz="626" b="1" dirty="0">
              <a:solidFill>
                <a:srgbClr val="FF0000"/>
              </a:solidFill>
              <a:latin typeface="+mj-lt"/>
            </a:endParaRPr>
          </a:p>
        </p:txBody>
      </p:sp>
      <p:sp>
        <p:nvSpPr>
          <p:cNvPr id="75" name="Oval 74"/>
          <p:cNvSpPr>
            <a:spLocks noChangeArrowheads="1"/>
          </p:cNvSpPr>
          <p:nvPr/>
        </p:nvSpPr>
        <p:spPr bwMode="auto">
          <a:xfrm>
            <a:off x="6116790" y="4108508"/>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6" name="Oval 75"/>
          <p:cNvSpPr>
            <a:spLocks noChangeArrowheads="1"/>
          </p:cNvSpPr>
          <p:nvPr/>
        </p:nvSpPr>
        <p:spPr bwMode="auto">
          <a:xfrm>
            <a:off x="6311862" y="4740502"/>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77" name="Oval 76"/>
          <p:cNvSpPr>
            <a:spLocks noChangeArrowheads="1"/>
          </p:cNvSpPr>
          <p:nvPr/>
        </p:nvSpPr>
        <p:spPr bwMode="auto">
          <a:xfrm>
            <a:off x="6897076" y="4550904"/>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grpSp>
        <p:nvGrpSpPr>
          <p:cNvPr id="2" name="Group 77"/>
          <p:cNvGrpSpPr/>
          <p:nvPr/>
        </p:nvGrpSpPr>
        <p:grpSpPr>
          <a:xfrm>
            <a:off x="2670524" y="3982109"/>
            <a:ext cx="5396982" cy="1643186"/>
            <a:chOff x="1285852" y="3429000"/>
            <a:chExt cx="5929354" cy="1857388"/>
          </a:xfrm>
        </p:grpSpPr>
        <p:cxnSp>
          <p:nvCxnSpPr>
            <p:cNvPr id="79" name="Straight Connector 78"/>
            <p:cNvCxnSpPr/>
            <p:nvPr/>
          </p:nvCxnSpPr>
          <p:spPr>
            <a:xfrm rot="5400000" flipH="1" flipV="1">
              <a:off x="928662" y="3786190"/>
              <a:ext cx="1643074" cy="928694"/>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1071626" y="3880294"/>
              <a:ext cx="1643074" cy="100013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643570" y="5072074"/>
              <a:ext cx="1071570" cy="14287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15140" y="4714884"/>
              <a:ext cx="857256" cy="14287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6607983" y="4679165"/>
              <a:ext cx="785818" cy="14287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786446" y="5143512"/>
              <a:ext cx="857256" cy="14287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5" name="Oval 84"/>
          <p:cNvSpPr>
            <a:spLocks noChangeArrowheads="1"/>
          </p:cNvSpPr>
          <p:nvPr/>
        </p:nvSpPr>
        <p:spPr bwMode="auto">
          <a:xfrm>
            <a:off x="6571958" y="4298106"/>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626" b="1" dirty="0">
                <a:solidFill>
                  <a:srgbClr val="FF0000"/>
                </a:solidFill>
                <a:latin typeface="+mj-lt"/>
              </a:rPr>
              <a:t>8D</a:t>
            </a:r>
            <a:endParaRPr lang="en-US" sz="626" b="1" dirty="0">
              <a:solidFill>
                <a:srgbClr val="FF0000"/>
              </a:solidFill>
              <a:latin typeface="+mj-lt"/>
            </a:endParaRPr>
          </a:p>
        </p:txBody>
      </p:sp>
      <p:sp>
        <p:nvSpPr>
          <p:cNvPr id="86" name="Oval 7"/>
          <p:cNvSpPr>
            <a:spLocks noChangeArrowheads="1"/>
          </p:cNvSpPr>
          <p:nvPr/>
        </p:nvSpPr>
        <p:spPr bwMode="auto">
          <a:xfrm>
            <a:off x="6181812" y="4424505"/>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87" name="Oval 86"/>
          <p:cNvSpPr>
            <a:spLocks noChangeArrowheads="1"/>
          </p:cNvSpPr>
          <p:nvPr/>
        </p:nvSpPr>
        <p:spPr bwMode="auto">
          <a:xfrm>
            <a:off x="6506932" y="5056500"/>
            <a:ext cx="270209"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5S</a:t>
            </a:r>
            <a:endParaRPr lang="en-US" sz="537">
              <a:solidFill>
                <a:schemeClr val="tx2"/>
              </a:solidFill>
              <a:latin typeface="+mj-lt"/>
            </a:endParaRPr>
          </a:p>
        </p:txBody>
      </p:sp>
      <p:sp>
        <p:nvSpPr>
          <p:cNvPr id="88" name="Oval 87"/>
          <p:cNvSpPr>
            <a:spLocks noChangeArrowheads="1"/>
          </p:cNvSpPr>
          <p:nvPr/>
        </p:nvSpPr>
        <p:spPr bwMode="auto">
          <a:xfrm>
            <a:off x="7092148" y="4740502"/>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89" name="Oval 88"/>
          <p:cNvSpPr>
            <a:spLocks noChangeArrowheads="1"/>
          </p:cNvSpPr>
          <p:nvPr/>
        </p:nvSpPr>
        <p:spPr bwMode="auto">
          <a:xfrm>
            <a:off x="7027123" y="5119698"/>
            <a:ext cx="268763" cy="220494"/>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a:solidFill>
                  <a:schemeClr val="tx2"/>
                </a:solidFill>
                <a:latin typeface="+mj-lt"/>
              </a:rPr>
              <a:t>DMAIC</a:t>
            </a:r>
            <a:endParaRPr lang="en-US" sz="537">
              <a:solidFill>
                <a:schemeClr val="tx2"/>
              </a:solidFill>
              <a:latin typeface="+mj-lt"/>
            </a:endParaRPr>
          </a:p>
        </p:txBody>
      </p:sp>
      <p:sp>
        <p:nvSpPr>
          <p:cNvPr id="90" name="Oval 24"/>
          <p:cNvSpPr>
            <a:spLocks noChangeArrowheads="1"/>
          </p:cNvSpPr>
          <p:nvPr/>
        </p:nvSpPr>
        <p:spPr bwMode="auto">
          <a:xfrm>
            <a:off x="6702005" y="4803703"/>
            <a:ext cx="270209"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TOC</a:t>
            </a:r>
            <a:endParaRPr lang="en-US" sz="537" dirty="0">
              <a:solidFill>
                <a:schemeClr val="tx2"/>
              </a:solidFill>
              <a:latin typeface="+mj-lt"/>
            </a:endParaRPr>
          </a:p>
        </p:txBody>
      </p:sp>
      <p:sp>
        <p:nvSpPr>
          <p:cNvPr id="91" name="Oval 7"/>
          <p:cNvSpPr>
            <a:spLocks noChangeArrowheads="1"/>
          </p:cNvSpPr>
          <p:nvPr/>
        </p:nvSpPr>
        <p:spPr bwMode="auto">
          <a:xfrm>
            <a:off x="7547314" y="4930102"/>
            <a:ext cx="270208" cy="220493"/>
          </a:xfrm>
          <a:prstGeom prst="ellipse">
            <a:avLst/>
          </a:prstGeom>
          <a:solidFill>
            <a:schemeClr val="bg1"/>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537" dirty="0">
                <a:solidFill>
                  <a:schemeClr val="tx2"/>
                </a:solidFill>
                <a:latin typeface="+mj-lt"/>
              </a:rPr>
              <a:t>DMAIC</a:t>
            </a:r>
            <a:endParaRPr lang="en-US" sz="537" dirty="0">
              <a:solidFill>
                <a:schemeClr val="tx2"/>
              </a:solidFill>
              <a:latin typeface="+mj-lt"/>
            </a:endParaRPr>
          </a:p>
        </p:txBody>
      </p:sp>
      <p:sp>
        <p:nvSpPr>
          <p:cNvPr id="92" name="Oval 91"/>
          <p:cNvSpPr>
            <a:spLocks noChangeArrowheads="1"/>
          </p:cNvSpPr>
          <p:nvPr/>
        </p:nvSpPr>
        <p:spPr bwMode="auto">
          <a:xfrm>
            <a:off x="8333383" y="5008751"/>
            <a:ext cx="288993" cy="224707"/>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93" name="Oval 92"/>
          <p:cNvSpPr>
            <a:spLocks noChangeArrowheads="1"/>
          </p:cNvSpPr>
          <p:nvPr/>
        </p:nvSpPr>
        <p:spPr bwMode="auto">
          <a:xfrm>
            <a:off x="8314598" y="4653432"/>
            <a:ext cx="288993" cy="223303"/>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94" name="Oval 101"/>
          <p:cNvSpPr>
            <a:spLocks noChangeArrowheads="1"/>
          </p:cNvSpPr>
          <p:nvPr/>
        </p:nvSpPr>
        <p:spPr bwMode="auto">
          <a:xfrm>
            <a:off x="8581917" y="4821962"/>
            <a:ext cx="288993" cy="223303"/>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95" name="Oval 103"/>
          <p:cNvSpPr>
            <a:spLocks noChangeArrowheads="1"/>
          </p:cNvSpPr>
          <p:nvPr/>
        </p:nvSpPr>
        <p:spPr bwMode="auto">
          <a:xfrm>
            <a:off x="8258244" y="5368284"/>
            <a:ext cx="268763" cy="220493"/>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96" name="Oval 104"/>
          <p:cNvSpPr>
            <a:spLocks noChangeArrowheads="1"/>
          </p:cNvSpPr>
          <p:nvPr/>
        </p:nvSpPr>
        <p:spPr bwMode="auto">
          <a:xfrm>
            <a:off x="8571802" y="5368284"/>
            <a:ext cx="270209" cy="220493"/>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97" name="Oval 105"/>
          <p:cNvSpPr>
            <a:spLocks noChangeArrowheads="1"/>
          </p:cNvSpPr>
          <p:nvPr/>
        </p:nvSpPr>
        <p:spPr bwMode="auto">
          <a:xfrm>
            <a:off x="8917148" y="4768595"/>
            <a:ext cx="287547" cy="224707"/>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98" name="Oval 106"/>
          <p:cNvSpPr>
            <a:spLocks noChangeArrowheads="1"/>
          </p:cNvSpPr>
          <p:nvPr/>
        </p:nvSpPr>
        <p:spPr bwMode="auto">
          <a:xfrm>
            <a:off x="9158457" y="4989089"/>
            <a:ext cx="287548" cy="224707"/>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99" name="Oval 107"/>
          <p:cNvSpPr>
            <a:spLocks noChangeArrowheads="1"/>
          </p:cNvSpPr>
          <p:nvPr/>
        </p:nvSpPr>
        <p:spPr bwMode="auto">
          <a:xfrm>
            <a:off x="9291395" y="4767190"/>
            <a:ext cx="287548" cy="223302"/>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100" name="Oval 110"/>
          <p:cNvSpPr>
            <a:spLocks noChangeArrowheads="1"/>
          </p:cNvSpPr>
          <p:nvPr/>
        </p:nvSpPr>
        <p:spPr bwMode="auto">
          <a:xfrm>
            <a:off x="9237935" y="5309299"/>
            <a:ext cx="287548" cy="224707"/>
          </a:xfrm>
          <a:prstGeom prst="ellipse">
            <a:avLst/>
          </a:prstGeom>
          <a:solidFill>
            <a:srgbClr val="99FF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a:t>
            </a:r>
            <a:endParaRPr lang="en-US" sz="939">
              <a:solidFill>
                <a:schemeClr val="tx2"/>
              </a:solidFill>
              <a:latin typeface="+mj-lt"/>
            </a:endParaRPr>
          </a:p>
        </p:txBody>
      </p:sp>
      <p:sp>
        <p:nvSpPr>
          <p:cNvPr id="101" name="Oval 112"/>
          <p:cNvSpPr>
            <a:spLocks noChangeArrowheads="1"/>
          </p:cNvSpPr>
          <p:nvPr/>
        </p:nvSpPr>
        <p:spPr bwMode="auto">
          <a:xfrm>
            <a:off x="8782768" y="4361306"/>
            <a:ext cx="268763" cy="219090"/>
          </a:xfrm>
          <a:prstGeom prst="ellipse">
            <a:avLst/>
          </a:prstGeom>
          <a:solidFill>
            <a:srgbClr val="FFFF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SHE</a:t>
            </a:r>
            <a:endParaRPr lang="en-US" sz="939">
              <a:latin typeface="+mj-lt"/>
            </a:endParaRPr>
          </a:p>
        </p:txBody>
      </p:sp>
      <p:sp>
        <p:nvSpPr>
          <p:cNvPr id="102" name="Oval 114"/>
          <p:cNvSpPr>
            <a:spLocks noChangeArrowheads="1"/>
          </p:cNvSpPr>
          <p:nvPr/>
        </p:nvSpPr>
        <p:spPr bwMode="auto">
          <a:xfrm>
            <a:off x="8587697" y="5119698"/>
            <a:ext cx="268763" cy="220494"/>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103" name="Oval 115"/>
          <p:cNvSpPr>
            <a:spLocks noChangeArrowheads="1"/>
          </p:cNvSpPr>
          <p:nvPr/>
        </p:nvSpPr>
        <p:spPr bwMode="auto">
          <a:xfrm>
            <a:off x="8933043" y="5119698"/>
            <a:ext cx="270209" cy="220494"/>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104" name="Oval 116"/>
          <p:cNvSpPr>
            <a:spLocks noChangeArrowheads="1"/>
          </p:cNvSpPr>
          <p:nvPr/>
        </p:nvSpPr>
        <p:spPr bwMode="auto">
          <a:xfrm>
            <a:off x="8616596" y="4611298"/>
            <a:ext cx="268763" cy="220494"/>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105" name="Oval 117"/>
          <p:cNvSpPr>
            <a:spLocks noChangeArrowheads="1"/>
          </p:cNvSpPr>
          <p:nvPr/>
        </p:nvSpPr>
        <p:spPr bwMode="auto">
          <a:xfrm>
            <a:off x="9172912" y="4550905"/>
            <a:ext cx="270209" cy="220493"/>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106" name="Oval 118"/>
          <p:cNvSpPr>
            <a:spLocks noChangeArrowheads="1"/>
          </p:cNvSpPr>
          <p:nvPr/>
        </p:nvSpPr>
        <p:spPr bwMode="auto">
          <a:xfrm>
            <a:off x="8258244" y="5368284"/>
            <a:ext cx="268763" cy="220493"/>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latin typeface="+mj-lt"/>
              </a:rPr>
              <a:t>T</a:t>
            </a:r>
            <a:endParaRPr lang="en-US" sz="939">
              <a:latin typeface="+mj-lt"/>
            </a:endParaRPr>
          </a:p>
        </p:txBody>
      </p:sp>
      <p:sp>
        <p:nvSpPr>
          <p:cNvPr id="107" name="Oval 119"/>
          <p:cNvSpPr>
            <a:spLocks noChangeArrowheads="1"/>
          </p:cNvSpPr>
          <p:nvPr/>
        </p:nvSpPr>
        <p:spPr bwMode="auto">
          <a:xfrm>
            <a:off x="9172912" y="4171707"/>
            <a:ext cx="270209" cy="220494"/>
          </a:xfrm>
          <a:prstGeom prst="ellipse">
            <a:avLst/>
          </a:prstGeom>
          <a:solidFill>
            <a:srgbClr val="FF9933"/>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T</a:t>
            </a:r>
            <a:endParaRPr lang="en-US" sz="939" dirty="0">
              <a:latin typeface="+mj-lt"/>
            </a:endParaRPr>
          </a:p>
        </p:txBody>
      </p:sp>
      <p:sp>
        <p:nvSpPr>
          <p:cNvPr id="108" name="Oval 112"/>
          <p:cNvSpPr>
            <a:spLocks noChangeArrowheads="1"/>
          </p:cNvSpPr>
          <p:nvPr/>
        </p:nvSpPr>
        <p:spPr bwMode="auto">
          <a:xfrm>
            <a:off x="8847793" y="5562097"/>
            <a:ext cx="268763" cy="219090"/>
          </a:xfrm>
          <a:prstGeom prst="ellipse">
            <a:avLst/>
          </a:prstGeom>
          <a:solidFill>
            <a:srgbClr val="FFFF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SHE</a:t>
            </a:r>
            <a:endParaRPr lang="en-US" sz="939" dirty="0">
              <a:latin typeface="+mj-lt"/>
            </a:endParaRPr>
          </a:p>
        </p:txBody>
      </p:sp>
      <p:sp>
        <p:nvSpPr>
          <p:cNvPr id="109" name="Oval 112"/>
          <p:cNvSpPr>
            <a:spLocks noChangeArrowheads="1"/>
          </p:cNvSpPr>
          <p:nvPr/>
        </p:nvSpPr>
        <p:spPr bwMode="auto">
          <a:xfrm>
            <a:off x="9237935" y="5625295"/>
            <a:ext cx="268763" cy="219090"/>
          </a:xfrm>
          <a:prstGeom prst="ellipse">
            <a:avLst/>
          </a:prstGeom>
          <a:solidFill>
            <a:srgbClr val="FFFF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SHE</a:t>
            </a:r>
            <a:endParaRPr lang="en-US" sz="939" dirty="0">
              <a:latin typeface="+mj-lt"/>
            </a:endParaRPr>
          </a:p>
        </p:txBody>
      </p:sp>
      <p:sp>
        <p:nvSpPr>
          <p:cNvPr id="110" name="Oval 117"/>
          <p:cNvSpPr>
            <a:spLocks noChangeArrowheads="1"/>
          </p:cNvSpPr>
          <p:nvPr/>
        </p:nvSpPr>
        <p:spPr bwMode="auto">
          <a:xfrm>
            <a:off x="8977841" y="4550905"/>
            <a:ext cx="270209" cy="220493"/>
          </a:xfrm>
          <a:prstGeom prst="ellipse">
            <a:avLst/>
          </a:prstGeom>
          <a:solidFill>
            <a:schemeClr val="accent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BN</a:t>
            </a:r>
            <a:endParaRPr lang="en-US" sz="939" dirty="0">
              <a:latin typeface="+mj-lt"/>
            </a:endParaRPr>
          </a:p>
        </p:txBody>
      </p:sp>
      <p:sp>
        <p:nvSpPr>
          <p:cNvPr id="111" name="Oval 110"/>
          <p:cNvSpPr>
            <a:spLocks noChangeArrowheads="1"/>
          </p:cNvSpPr>
          <p:nvPr/>
        </p:nvSpPr>
        <p:spPr bwMode="auto">
          <a:xfrm>
            <a:off x="8912817" y="4171708"/>
            <a:ext cx="270209" cy="220493"/>
          </a:xfrm>
          <a:prstGeom prst="ellipse">
            <a:avLst/>
          </a:prstGeom>
          <a:solidFill>
            <a:schemeClr val="accent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BN</a:t>
            </a:r>
            <a:endParaRPr lang="en-US" sz="939" dirty="0">
              <a:latin typeface="+mj-lt"/>
            </a:endParaRPr>
          </a:p>
        </p:txBody>
      </p:sp>
      <p:sp>
        <p:nvSpPr>
          <p:cNvPr id="112" name="Oval 117"/>
          <p:cNvSpPr>
            <a:spLocks noChangeArrowheads="1"/>
          </p:cNvSpPr>
          <p:nvPr/>
        </p:nvSpPr>
        <p:spPr bwMode="auto">
          <a:xfrm>
            <a:off x="8977841" y="5372497"/>
            <a:ext cx="270209" cy="220493"/>
          </a:xfrm>
          <a:prstGeom prst="ellipse">
            <a:avLst/>
          </a:prstGeom>
          <a:solidFill>
            <a:schemeClr val="accent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latin typeface="+mj-lt"/>
              </a:rPr>
              <a:t>BN</a:t>
            </a:r>
            <a:endParaRPr lang="en-US" sz="939" dirty="0">
              <a:latin typeface="+mj-lt"/>
            </a:endParaRPr>
          </a:p>
        </p:txBody>
      </p:sp>
      <p:sp>
        <p:nvSpPr>
          <p:cNvPr id="113" name="Oval 61"/>
          <p:cNvSpPr>
            <a:spLocks noChangeArrowheads="1"/>
          </p:cNvSpPr>
          <p:nvPr/>
        </p:nvSpPr>
        <p:spPr bwMode="auto">
          <a:xfrm>
            <a:off x="7612338" y="6067690"/>
            <a:ext cx="270209" cy="220494"/>
          </a:xfrm>
          <a:prstGeom prst="ellipse">
            <a:avLst/>
          </a:prstGeom>
          <a:solidFill>
            <a:srgbClr val="FF0000"/>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UD</a:t>
            </a:r>
            <a:endParaRPr lang="en-US" sz="939">
              <a:solidFill>
                <a:schemeClr val="tx2"/>
              </a:solidFill>
              <a:latin typeface="+mj-lt"/>
            </a:endParaRPr>
          </a:p>
        </p:txBody>
      </p:sp>
      <p:sp>
        <p:nvSpPr>
          <p:cNvPr id="114" name="Oval 62"/>
          <p:cNvSpPr>
            <a:spLocks noChangeArrowheads="1"/>
          </p:cNvSpPr>
          <p:nvPr/>
        </p:nvSpPr>
        <p:spPr bwMode="auto">
          <a:xfrm>
            <a:off x="7388372" y="5885116"/>
            <a:ext cx="270209" cy="220494"/>
          </a:xfrm>
          <a:prstGeom prst="ellipse">
            <a:avLst/>
          </a:prstGeom>
          <a:solidFill>
            <a:srgbClr val="FF0000"/>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UD</a:t>
            </a:r>
            <a:endParaRPr lang="en-US" sz="939">
              <a:solidFill>
                <a:schemeClr val="tx2"/>
              </a:solidFill>
              <a:latin typeface="+mj-lt"/>
            </a:endParaRPr>
          </a:p>
        </p:txBody>
      </p:sp>
      <p:sp>
        <p:nvSpPr>
          <p:cNvPr id="115" name="Oval 64"/>
          <p:cNvSpPr>
            <a:spLocks noChangeArrowheads="1"/>
          </p:cNvSpPr>
          <p:nvPr/>
        </p:nvSpPr>
        <p:spPr bwMode="auto">
          <a:xfrm>
            <a:off x="7113828" y="5660408"/>
            <a:ext cx="270209" cy="220494"/>
          </a:xfrm>
          <a:prstGeom prst="ellipse">
            <a:avLst/>
          </a:prstGeom>
          <a:solidFill>
            <a:srgbClr val="FF0000"/>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a:solidFill>
                  <a:schemeClr val="tx2"/>
                </a:solidFill>
                <a:latin typeface="+mj-lt"/>
              </a:rPr>
              <a:t>UD</a:t>
            </a:r>
            <a:endParaRPr lang="en-US" sz="939">
              <a:solidFill>
                <a:schemeClr val="tx2"/>
              </a:solidFill>
              <a:latin typeface="+mj-lt"/>
            </a:endParaRPr>
          </a:p>
        </p:txBody>
      </p:sp>
      <p:sp>
        <p:nvSpPr>
          <p:cNvPr id="116" name="Oval 65"/>
          <p:cNvSpPr>
            <a:spLocks noChangeArrowheads="1"/>
          </p:cNvSpPr>
          <p:nvPr/>
        </p:nvSpPr>
        <p:spPr bwMode="auto">
          <a:xfrm>
            <a:off x="7547315" y="6320489"/>
            <a:ext cx="270209" cy="220494"/>
          </a:xfrm>
          <a:prstGeom prst="ellipse">
            <a:avLst/>
          </a:prstGeom>
          <a:solidFill>
            <a:srgbClr val="FF0000"/>
          </a:solidFill>
          <a:ln w="2857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tr-TR" sz="939" dirty="0">
                <a:solidFill>
                  <a:schemeClr val="tx2"/>
                </a:solidFill>
                <a:latin typeface="+mj-lt"/>
              </a:rPr>
              <a:t>UD</a:t>
            </a:r>
            <a:endParaRPr lang="en-US" sz="939" dirty="0">
              <a:solidFill>
                <a:schemeClr val="tx2"/>
              </a:solidFill>
              <a:latin typeface="+mj-lt"/>
            </a:endParaRPr>
          </a:p>
        </p:txBody>
      </p:sp>
      <p:sp>
        <p:nvSpPr>
          <p:cNvPr id="117" name="Freeform 116"/>
          <p:cNvSpPr/>
          <p:nvPr/>
        </p:nvSpPr>
        <p:spPr>
          <a:xfrm>
            <a:off x="1707222" y="2134195"/>
            <a:ext cx="5805333" cy="4474179"/>
          </a:xfrm>
          <a:custGeom>
            <a:avLst/>
            <a:gdLst>
              <a:gd name="connsiteX0" fmla="*/ 0 w 6242756"/>
              <a:gd name="connsiteY0" fmla="*/ 0 h 5057422"/>
              <a:gd name="connsiteX1" fmla="*/ 1320800 w 6242756"/>
              <a:gd name="connsiteY1" fmla="*/ 4143022 h 5057422"/>
              <a:gd name="connsiteX2" fmla="*/ 4797778 w 6242756"/>
              <a:gd name="connsiteY2" fmla="*/ 3556000 h 5057422"/>
              <a:gd name="connsiteX3" fmla="*/ 6242756 w 6242756"/>
              <a:gd name="connsiteY3" fmla="*/ 5057422 h 5057422"/>
              <a:gd name="connsiteX4" fmla="*/ 6242756 w 6242756"/>
              <a:gd name="connsiteY4" fmla="*/ 5057422 h 5057422"/>
              <a:gd name="connsiteX0" fmla="*/ 99517 w 6342273"/>
              <a:gd name="connsiteY0" fmla="*/ 0 h 5057422"/>
              <a:gd name="connsiteX1" fmla="*/ 220133 w 6342273"/>
              <a:gd name="connsiteY1" fmla="*/ 2269067 h 5057422"/>
              <a:gd name="connsiteX2" fmla="*/ 1420317 w 6342273"/>
              <a:gd name="connsiteY2" fmla="*/ 4143022 h 5057422"/>
              <a:gd name="connsiteX3" fmla="*/ 4897295 w 6342273"/>
              <a:gd name="connsiteY3" fmla="*/ 3556000 h 5057422"/>
              <a:gd name="connsiteX4" fmla="*/ 6342273 w 6342273"/>
              <a:gd name="connsiteY4" fmla="*/ 5057422 h 5057422"/>
              <a:gd name="connsiteX5" fmla="*/ 6342273 w 6342273"/>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 name="connsiteX0" fmla="*/ 135231 w 6377987"/>
              <a:gd name="connsiteY0" fmla="*/ 0 h 5057422"/>
              <a:gd name="connsiteX1" fmla="*/ 255847 w 6377987"/>
              <a:gd name="connsiteY1" fmla="*/ 2269067 h 5057422"/>
              <a:gd name="connsiteX2" fmla="*/ 1670313 w 6377987"/>
              <a:gd name="connsiteY2" fmla="*/ 4143022 h 5057422"/>
              <a:gd name="connsiteX3" fmla="*/ 4933009 w 6377987"/>
              <a:gd name="connsiteY3" fmla="*/ 3556000 h 5057422"/>
              <a:gd name="connsiteX4" fmla="*/ 6377987 w 6377987"/>
              <a:gd name="connsiteY4" fmla="*/ 5057422 h 5057422"/>
              <a:gd name="connsiteX5" fmla="*/ 6377987 w 6377987"/>
              <a:gd name="connsiteY5" fmla="*/ 5057422 h 505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7987" h="5057422">
                <a:moveTo>
                  <a:pt x="135231" y="0"/>
                </a:moveTo>
                <a:cubicBezTo>
                  <a:pt x="202964" y="378178"/>
                  <a:pt x="0" y="1578563"/>
                  <a:pt x="255847" y="2269067"/>
                </a:cubicBezTo>
                <a:cubicBezTo>
                  <a:pt x="511694" y="2959571"/>
                  <a:pt x="890786" y="3928533"/>
                  <a:pt x="1670313" y="4143022"/>
                </a:cubicBezTo>
                <a:cubicBezTo>
                  <a:pt x="2305215" y="4625606"/>
                  <a:pt x="4148397" y="3403600"/>
                  <a:pt x="4933009" y="3556000"/>
                </a:cubicBezTo>
                <a:cubicBezTo>
                  <a:pt x="5816566" y="3550697"/>
                  <a:pt x="6137157" y="4807185"/>
                  <a:pt x="6377987" y="5057422"/>
                </a:cubicBezTo>
                <a:lnTo>
                  <a:pt x="6377987" y="5057422"/>
                </a:lnTo>
              </a:path>
            </a:pathLst>
          </a:cu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2146"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18" name="Freeform 117"/>
          <p:cNvSpPr/>
          <p:nvPr/>
        </p:nvSpPr>
        <p:spPr>
          <a:xfrm>
            <a:off x="3073624" y="2413832"/>
            <a:ext cx="3281248" cy="1879221"/>
          </a:xfrm>
          <a:custGeom>
            <a:avLst/>
            <a:gdLst>
              <a:gd name="connsiteX0" fmla="*/ 1027289 w 3604919"/>
              <a:gd name="connsiteY0" fmla="*/ 0 h 2124192"/>
              <a:gd name="connsiteX1" fmla="*/ 372533 w 3604919"/>
              <a:gd name="connsiteY1" fmla="*/ 1749778 h 2124192"/>
              <a:gd name="connsiteX2" fmla="*/ 3262489 w 3604919"/>
              <a:gd name="connsiteY2" fmla="*/ 2122311 h 2124192"/>
              <a:gd name="connsiteX3" fmla="*/ 2427111 w 3604919"/>
              <a:gd name="connsiteY3" fmla="*/ 1761067 h 2124192"/>
              <a:gd name="connsiteX4" fmla="*/ 1919111 w 3604919"/>
              <a:gd name="connsiteY4" fmla="*/ 959556 h 2124192"/>
              <a:gd name="connsiteX5" fmla="*/ 1919111 w 3604919"/>
              <a:gd name="connsiteY5" fmla="*/ 959556 h 21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919" h="2124192">
                <a:moveTo>
                  <a:pt x="1027289" y="0"/>
                </a:moveTo>
                <a:cubicBezTo>
                  <a:pt x="513644" y="698030"/>
                  <a:pt x="0" y="1396060"/>
                  <a:pt x="372533" y="1749778"/>
                </a:cubicBezTo>
                <a:cubicBezTo>
                  <a:pt x="745066" y="2103496"/>
                  <a:pt x="2920059" y="2120430"/>
                  <a:pt x="3262489" y="2122311"/>
                </a:cubicBezTo>
                <a:cubicBezTo>
                  <a:pt x="3604919" y="2124192"/>
                  <a:pt x="2651007" y="1954859"/>
                  <a:pt x="2427111" y="1761067"/>
                </a:cubicBezTo>
                <a:cubicBezTo>
                  <a:pt x="2203215" y="1567275"/>
                  <a:pt x="1919111" y="959556"/>
                  <a:pt x="1919111" y="959556"/>
                </a:cubicBezTo>
                <a:lnTo>
                  <a:pt x="1919111" y="959556"/>
                </a:lnTo>
              </a:path>
            </a:pathLst>
          </a:cu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2146"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19" name="Freeform 118"/>
          <p:cNvSpPr/>
          <p:nvPr/>
        </p:nvSpPr>
        <p:spPr>
          <a:xfrm>
            <a:off x="5570523" y="3172846"/>
            <a:ext cx="4134098" cy="1734409"/>
          </a:xfrm>
          <a:custGeom>
            <a:avLst/>
            <a:gdLst>
              <a:gd name="connsiteX0" fmla="*/ 0 w 4541896"/>
              <a:gd name="connsiteY0" fmla="*/ 0 h 1960503"/>
              <a:gd name="connsiteX1" fmla="*/ 169333 w 4541896"/>
              <a:gd name="connsiteY1" fmla="*/ 654755 h 1960503"/>
              <a:gd name="connsiteX2" fmla="*/ 993422 w 4541896"/>
              <a:gd name="connsiteY2" fmla="*/ 970844 h 1960503"/>
              <a:gd name="connsiteX3" fmla="*/ 2619022 w 4541896"/>
              <a:gd name="connsiteY3" fmla="*/ 1862666 h 1960503"/>
              <a:gd name="connsiteX4" fmla="*/ 4267200 w 4541896"/>
              <a:gd name="connsiteY4" fmla="*/ 383822 h 1960503"/>
              <a:gd name="connsiteX5" fmla="*/ 4267200 w 4541896"/>
              <a:gd name="connsiteY5" fmla="*/ 428977 h 19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1896" h="1960503">
                <a:moveTo>
                  <a:pt x="0" y="0"/>
                </a:moveTo>
                <a:cubicBezTo>
                  <a:pt x="1881" y="246474"/>
                  <a:pt x="3763" y="492948"/>
                  <a:pt x="169333" y="654755"/>
                </a:cubicBezTo>
                <a:cubicBezTo>
                  <a:pt x="334903" y="816562"/>
                  <a:pt x="585141" y="769526"/>
                  <a:pt x="993422" y="970844"/>
                </a:cubicBezTo>
                <a:cubicBezTo>
                  <a:pt x="1401704" y="1172163"/>
                  <a:pt x="2073392" y="1960503"/>
                  <a:pt x="2619022" y="1862666"/>
                </a:cubicBezTo>
                <a:cubicBezTo>
                  <a:pt x="3164652" y="1764829"/>
                  <a:pt x="3992504" y="622770"/>
                  <a:pt x="4267200" y="383822"/>
                </a:cubicBezTo>
                <a:cubicBezTo>
                  <a:pt x="4541896" y="144874"/>
                  <a:pt x="4404548" y="286925"/>
                  <a:pt x="4267200" y="428977"/>
                </a:cubicBezTo>
              </a:path>
            </a:pathLst>
          </a:cu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2146"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20" name="Freeform 119"/>
          <p:cNvSpPr/>
          <p:nvPr/>
        </p:nvSpPr>
        <p:spPr>
          <a:xfrm>
            <a:off x="7485156" y="5565992"/>
            <a:ext cx="2483199" cy="833915"/>
          </a:xfrm>
          <a:custGeom>
            <a:avLst/>
            <a:gdLst>
              <a:gd name="connsiteX0" fmla="*/ 989659 w 2728148"/>
              <a:gd name="connsiteY0" fmla="*/ 942622 h 942622"/>
              <a:gd name="connsiteX1" fmla="*/ 289748 w 2728148"/>
              <a:gd name="connsiteY1" fmla="*/ 5644 h 942622"/>
              <a:gd name="connsiteX2" fmla="*/ 2728148 w 2728148"/>
              <a:gd name="connsiteY2" fmla="*/ 908756 h 942622"/>
            </a:gdLst>
            <a:ahLst/>
            <a:cxnLst>
              <a:cxn ang="0">
                <a:pos x="connsiteX0" y="connsiteY0"/>
              </a:cxn>
              <a:cxn ang="0">
                <a:pos x="connsiteX1" y="connsiteY1"/>
              </a:cxn>
              <a:cxn ang="0">
                <a:pos x="connsiteX2" y="connsiteY2"/>
              </a:cxn>
            </a:cxnLst>
            <a:rect l="l" t="t" r="r" b="b"/>
            <a:pathLst>
              <a:path w="2728148" h="942622">
                <a:moveTo>
                  <a:pt x="989659" y="942622"/>
                </a:moveTo>
                <a:cubicBezTo>
                  <a:pt x="494829" y="476955"/>
                  <a:pt x="0" y="11288"/>
                  <a:pt x="289748" y="5644"/>
                </a:cubicBezTo>
                <a:cubicBezTo>
                  <a:pt x="579496" y="0"/>
                  <a:pt x="2267185" y="731897"/>
                  <a:pt x="2728148" y="908756"/>
                </a:cubicBezTo>
              </a:path>
            </a:pathLst>
          </a:cu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2146"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121" name="Down Arrow 120"/>
          <p:cNvSpPr/>
          <p:nvPr/>
        </p:nvSpPr>
        <p:spPr>
          <a:xfrm>
            <a:off x="3450472" y="2058505"/>
            <a:ext cx="455168" cy="41407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tr-TR" sz="2146">
              <a:solidFill>
                <a:srgbClr val="800000"/>
              </a:solidFill>
              <a:latin typeface="+mj-lt"/>
            </a:endParaRPr>
          </a:p>
        </p:txBody>
      </p:sp>
      <p:sp>
        <p:nvSpPr>
          <p:cNvPr id="122" name="Down Arrow 121"/>
          <p:cNvSpPr/>
          <p:nvPr/>
        </p:nvSpPr>
        <p:spPr>
          <a:xfrm>
            <a:off x="5003000" y="2778605"/>
            <a:ext cx="455168" cy="41407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tr-TR" sz="2146">
              <a:solidFill>
                <a:srgbClr val="800000"/>
              </a:solidFill>
              <a:latin typeface="+mj-lt"/>
            </a:endParaRPr>
          </a:p>
        </p:txBody>
      </p:sp>
      <p:pic>
        <p:nvPicPr>
          <p:cNvPr id="123" name="Resim 122" descr="#34456 Clip Art Graphic Of An Orange Guy Character Holding Onto His Hat And Walking His Strong Bulldog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7309" y="2446159"/>
            <a:ext cx="1824562" cy="1512068"/>
          </a:xfrm>
          <a:prstGeom prst="rect">
            <a:avLst/>
          </a:prstGeom>
          <a:noFill/>
          <a:ln>
            <a:noFill/>
          </a:ln>
        </p:spPr>
      </p:pic>
      <p:sp>
        <p:nvSpPr>
          <p:cNvPr id="8" name="Veri Yer Tutucusu 7">
            <a:extLst>
              <a:ext uri="{FF2B5EF4-FFF2-40B4-BE49-F238E27FC236}">
                <a16:creationId xmlns:a16="http://schemas.microsoft.com/office/drawing/2014/main" id="{246AA6FB-3F8D-9E45-2702-660DB6245B8D}"/>
              </a:ext>
            </a:extLst>
          </p:cNvPr>
          <p:cNvSpPr>
            <a:spLocks noGrp="1"/>
          </p:cNvSpPr>
          <p:nvPr>
            <p:ph type="dt" sz="half" idx="10"/>
          </p:nvPr>
        </p:nvSpPr>
        <p:spPr/>
        <p:txBody>
          <a:bodyPr/>
          <a:lstStyle/>
          <a:p>
            <a:fld id="{0DE5A656-AA35-41A6-A80A-19F2D4960244}" type="datetime1">
              <a:rPr lang="tr-TR" smtClean="0"/>
              <a:t>4.11.2025</a:t>
            </a:fld>
            <a:endParaRPr lang="fr-FR" dirty="0"/>
          </a:p>
        </p:txBody>
      </p:sp>
    </p:spTree>
    <p:extLst>
      <p:ext uri="{BB962C8B-B14F-4D97-AF65-F5344CB8AC3E}">
        <p14:creationId xmlns:p14="http://schemas.microsoft.com/office/powerpoint/2010/main" val="7639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500" fill="hold"/>
                                        <p:tgtEl>
                                          <p:spTgt spid="122"/>
                                        </p:tgtEl>
                                        <p:attrNameLst>
                                          <p:attrName>ppt_x</p:attrName>
                                        </p:attrNameLst>
                                      </p:cBhvr>
                                      <p:tavLst>
                                        <p:tav tm="0">
                                          <p:val>
                                            <p:strVal val="#ppt_x"/>
                                          </p:val>
                                        </p:tav>
                                        <p:tav tm="100000">
                                          <p:val>
                                            <p:strVal val="#ppt_x"/>
                                          </p:val>
                                        </p:tav>
                                      </p:tavLst>
                                    </p:anim>
                                    <p:anim calcmode="lin" valueType="num">
                                      <p:cBhvr additive="base">
                                        <p:cTn id="20" dur="500" fill="hold"/>
                                        <p:tgtEl>
                                          <p:spTgt spid="1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1" grpId="0" animBg="1"/>
      <p:bldP spid="1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tr-TR" dirty="0"/>
              <a:t>5 – Projeler</a:t>
            </a:r>
          </a:p>
        </p:txBody>
      </p:sp>
      <p:sp>
        <p:nvSpPr>
          <p:cNvPr id="2355202" name="Rectangle 2"/>
          <p:cNvSpPr>
            <a:spLocks noGrp="1" noChangeArrowheads="1"/>
          </p:cNvSpPr>
          <p:nvPr>
            <p:ph idx="1"/>
          </p:nvPr>
        </p:nvSpPr>
        <p:spPr/>
        <p:txBody>
          <a:bodyPr>
            <a:normAutofit/>
          </a:bodyPr>
          <a:lstStyle/>
          <a:p>
            <a:r>
              <a:rPr lang="tr-TR" b="0" dirty="0"/>
              <a:t>Neden projelere ihtiyaç duyulur</a:t>
            </a:r>
            <a:r>
              <a:rPr lang="en-US" b="0" dirty="0"/>
              <a:t>?</a:t>
            </a:r>
            <a:endParaRPr lang="tr-TR" b="0" dirty="0"/>
          </a:p>
          <a:p>
            <a:r>
              <a:rPr lang="tr-TR" b="0" dirty="0"/>
              <a:t>Müşteri memnuniyetini artırmak için.</a:t>
            </a:r>
          </a:p>
          <a:p>
            <a:r>
              <a:rPr lang="tr-TR" b="0" dirty="0"/>
              <a:t>Ürün/Hizmet kalitesini artırmak için.</a:t>
            </a:r>
          </a:p>
          <a:p>
            <a:r>
              <a:rPr lang="tr-TR" b="0" dirty="0"/>
              <a:t>Ürün çevrim zamanını azaltmak için.</a:t>
            </a:r>
          </a:p>
          <a:p>
            <a:r>
              <a:rPr lang="tr-TR" b="0" dirty="0"/>
              <a:t>Sistemi iyileştirmek için.</a:t>
            </a:r>
          </a:p>
          <a:p>
            <a:r>
              <a:rPr lang="tr-TR" b="0" dirty="0"/>
              <a:t>Prosesleri iyileştirmek için.</a:t>
            </a:r>
          </a:p>
          <a:p>
            <a:r>
              <a:rPr lang="tr-TR" b="0" dirty="0"/>
              <a:t>Maliyetleri azaltmak için.</a:t>
            </a:r>
          </a:p>
          <a:p>
            <a:r>
              <a:rPr lang="tr-TR" b="0" dirty="0"/>
              <a:t>Bilmediğimizi öğrenmek için.</a:t>
            </a:r>
          </a:p>
          <a:p>
            <a:r>
              <a:rPr lang="tr-TR" b="0" dirty="0"/>
              <a:t>Daha doğru kararlar verebilmek için.</a:t>
            </a:r>
          </a:p>
          <a:p>
            <a:r>
              <a:rPr lang="tr-TR" b="0" dirty="0"/>
              <a:t>Ne zaman projelere ihtiyaç duyulur</a:t>
            </a:r>
            <a:r>
              <a:rPr lang="en-US" b="0" dirty="0"/>
              <a:t>?</a:t>
            </a:r>
            <a:endParaRPr lang="tr-TR" b="0" dirty="0"/>
          </a:p>
          <a:p>
            <a:r>
              <a:rPr lang="tr-TR" b="0" dirty="0"/>
              <a:t>Yukarıdaki nedenlerler ilgili FIRSATLAR olduğu zaman.</a:t>
            </a:r>
          </a:p>
        </p:txBody>
      </p:sp>
      <p:sp>
        <p:nvSpPr>
          <p:cNvPr id="4" name="Slayt Numarası Yer Tutucusu 3">
            <a:extLst>
              <a:ext uri="{FF2B5EF4-FFF2-40B4-BE49-F238E27FC236}">
                <a16:creationId xmlns:a16="http://schemas.microsoft.com/office/drawing/2014/main" id="{734E6E34-C56D-3CD0-0CF8-94F2AD3D0059}"/>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32</a:t>
            </a:fld>
            <a:endParaRPr lang="tr-TR"/>
          </a:p>
        </p:txBody>
      </p:sp>
      <p:pic>
        <p:nvPicPr>
          <p:cNvPr id="4098" name="Picture 2" descr="#35739 Clip Art Graphic Of An Orange Guy Character With A Shovel Near A Road Block">
            <a:extLst>
              <a:ext uri="{FF2B5EF4-FFF2-40B4-BE49-F238E27FC236}">
                <a16:creationId xmlns:a16="http://schemas.microsoft.com/office/drawing/2014/main" id="{44DEFC5F-34D2-1D69-C4CB-3A69D02DDB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1" t="-10765" r="-3331" b="10765"/>
          <a:stretch>
            <a:fillRect/>
          </a:stretch>
        </p:blipFill>
        <p:spPr bwMode="auto">
          <a:xfrm>
            <a:off x="8187397" y="1944002"/>
            <a:ext cx="2337655" cy="2571420"/>
          </a:xfrm>
          <a:prstGeom prst="rect">
            <a:avLst/>
          </a:prstGeom>
          <a:noFill/>
          <a:extLst>
            <a:ext uri="{909E8E84-426E-40DD-AFC4-6F175D3DCCD1}">
              <a14:hiddenFill xmlns:a14="http://schemas.microsoft.com/office/drawing/2010/main">
                <a:solidFill>
                  <a:srgbClr val="FFFFFF"/>
                </a:solidFill>
              </a14:hiddenFill>
            </a:ext>
          </a:extLst>
        </p:spPr>
      </p:pic>
      <p:sp>
        <p:nvSpPr>
          <p:cNvPr id="5" name="Veri Yer Tutucusu 4">
            <a:extLst>
              <a:ext uri="{FF2B5EF4-FFF2-40B4-BE49-F238E27FC236}">
                <a16:creationId xmlns:a16="http://schemas.microsoft.com/office/drawing/2014/main" id="{6813A058-6D57-6580-752C-DBF326C84BB6}"/>
              </a:ext>
            </a:extLst>
          </p:cNvPr>
          <p:cNvSpPr>
            <a:spLocks noGrp="1"/>
          </p:cNvSpPr>
          <p:nvPr>
            <p:ph type="dt" sz="half" idx="10"/>
          </p:nvPr>
        </p:nvSpPr>
        <p:spPr/>
        <p:txBody>
          <a:bodyPr/>
          <a:lstStyle/>
          <a:p>
            <a:fld id="{206283E9-6376-4108-B17A-579B961E29FD}" type="datetime1">
              <a:rPr lang="tr-TR" smtClean="0"/>
              <a:t>4.11.2025</a:t>
            </a:fld>
            <a:endParaRPr lang="fr-FR" dirty="0"/>
          </a:p>
        </p:txBody>
      </p:sp>
    </p:spTree>
    <p:extLst>
      <p:ext uri="{BB962C8B-B14F-4D97-AF65-F5344CB8AC3E}">
        <p14:creationId xmlns:p14="http://schemas.microsoft.com/office/powerpoint/2010/main" val="30925539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5 – Projeler</a:t>
            </a:r>
          </a:p>
        </p:txBody>
      </p:sp>
      <p:sp>
        <p:nvSpPr>
          <p:cNvPr id="6" name="Content Placeholder 5"/>
          <p:cNvSpPr>
            <a:spLocks noGrp="1"/>
          </p:cNvSpPr>
          <p:nvPr>
            <p:ph idx="1"/>
          </p:nvPr>
        </p:nvSpPr>
        <p:spPr/>
        <p:txBody>
          <a:bodyPr>
            <a:noAutofit/>
          </a:bodyPr>
          <a:lstStyle/>
          <a:p>
            <a:r>
              <a:rPr lang="tr-TR" b="0" dirty="0"/>
              <a:t>Proje tanımlama ve onay formu: </a:t>
            </a:r>
          </a:p>
          <a:p>
            <a:r>
              <a:rPr lang="tr-TR" b="0" dirty="0"/>
              <a:t>ekibin üzerinde yoğunlaşacağı, çözüm fırsatlarını, kısıtların neler olduğunu, projenin öngörülen içeriğini, nelere meydan okunacağını özetler.</a:t>
            </a:r>
          </a:p>
          <a:p>
            <a:endParaRPr lang="en-US" b="0" dirty="0"/>
          </a:p>
          <a:p>
            <a:r>
              <a:rPr lang="tr-TR" b="0" dirty="0"/>
              <a:t>Proje tanımlama, proses sahibi ve üst yönetimle karşılıklı anlaşma sağlandığını, ekibin hedefini, gideceği yönü kayıt üzerinde gösteren, ekibi motive eden kritik bir başlangıçtır.</a:t>
            </a:r>
          </a:p>
          <a:p>
            <a:endParaRPr lang="tr-TR" b="0" dirty="0"/>
          </a:p>
        </p:txBody>
      </p:sp>
      <p:sp>
        <p:nvSpPr>
          <p:cNvPr id="4" name="Slayt Numarası Yer Tutucusu 3">
            <a:extLst>
              <a:ext uri="{FF2B5EF4-FFF2-40B4-BE49-F238E27FC236}">
                <a16:creationId xmlns:a16="http://schemas.microsoft.com/office/drawing/2014/main" id="{56C75DC3-87A0-366E-FF1E-B9DE290F565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33</a:t>
            </a:fld>
            <a:endParaRPr lang="tr-TR"/>
          </a:p>
        </p:txBody>
      </p:sp>
      <p:sp>
        <p:nvSpPr>
          <p:cNvPr id="8" name="Metin kutusu 7">
            <a:extLst>
              <a:ext uri="{FF2B5EF4-FFF2-40B4-BE49-F238E27FC236}">
                <a16:creationId xmlns:a16="http://schemas.microsoft.com/office/drawing/2014/main" id="{11714CCA-0AE1-33D0-B1F2-EA7441707309}"/>
              </a:ext>
            </a:extLst>
          </p:cNvPr>
          <p:cNvSpPr txBox="1"/>
          <p:nvPr/>
        </p:nvSpPr>
        <p:spPr>
          <a:xfrm>
            <a:off x="7150170" y="4917459"/>
            <a:ext cx="3812996" cy="36747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marL="3174"/>
            <a:r>
              <a:rPr lang="en-US" sz="1788" dirty="0">
                <a:latin typeface="+mj-lt"/>
              </a:rPr>
              <a:t>Form 7 </a:t>
            </a:r>
            <a:r>
              <a:rPr lang="en-US" sz="1788" dirty="0" err="1">
                <a:latin typeface="+mj-lt"/>
              </a:rPr>
              <a:t>Proje</a:t>
            </a:r>
            <a:r>
              <a:rPr lang="en-US" sz="1788" dirty="0">
                <a:latin typeface="+mj-lt"/>
              </a:rPr>
              <a:t>-</a:t>
            </a:r>
            <a:r>
              <a:rPr lang="en-US" sz="1788" dirty="0" err="1">
                <a:latin typeface="+mj-lt"/>
              </a:rPr>
              <a:t>Beyan</a:t>
            </a:r>
            <a:r>
              <a:rPr lang="en-US" sz="1788" dirty="0">
                <a:latin typeface="+mj-lt"/>
              </a:rPr>
              <a:t>-ve-Onay</a:t>
            </a:r>
          </a:p>
        </p:txBody>
      </p:sp>
      <p:pic>
        <p:nvPicPr>
          <p:cNvPr id="5122" name="Picture 2" descr="#34414 Clip Art Graphic Of An Orange Guy Character Spilling Out Of A Test Tube With Liquid">
            <a:extLst>
              <a:ext uri="{FF2B5EF4-FFF2-40B4-BE49-F238E27FC236}">
                <a16:creationId xmlns:a16="http://schemas.microsoft.com/office/drawing/2014/main" id="{14D3700E-4138-D115-D758-FD16D3AE8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91" b="11691"/>
          <a:stretch>
            <a:fillRect/>
          </a:stretch>
        </p:blipFill>
        <p:spPr bwMode="auto">
          <a:xfrm>
            <a:off x="3952875" y="4315382"/>
            <a:ext cx="1428750" cy="1571625"/>
          </a:xfrm>
          <a:prstGeom prst="rect">
            <a:avLst/>
          </a:prstGeom>
          <a:noFill/>
          <a:extLst>
            <a:ext uri="{909E8E84-426E-40DD-AFC4-6F175D3DCCD1}">
              <a14:hiddenFill xmlns:a14="http://schemas.microsoft.com/office/drawing/2010/main">
                <a:solidFill>
                  <a:srgbClr val="FFFFFF"/>
                </a:solidFill>
              </a14:hiddenFill>
            </a:ext>
          </a:extLst>
        </p:spPr>
      </p:pic>
      <p:sp>
        <p:nvSpPr>
          <p:cNvPr id="7" name="Veri Yer Tutucusu 6">
            <a:extLst>
              <a:ext uri="{FF2B5EF4-FFF2-40B4-BE49-F238E27FC236}">
                <a16:creationId xmlns:a16="http://schemas.microsoft.com/office/drawing/2014/main" id="{5F2E0518-E777-3DE7-E76B-FE6C4A8B8642}"/>
              </a:ext>
            </a:extLst>
          </p:cNvPr>
          <p:cNvSpPr>
            <a:spLocks noGrp="1"/>
          </p:cNvSpPr>
          <p:nvPr>
            <p:ph type="dt" sz="half" idx="10"/>
          </p:nvPr>
        </p:nvSpPr>
        <p:spPr/>
        <p:txBody>
          <a:bodyPr/>
          <a:lstStyle/>
          <a:p>
            <a:fld id="{9D6B1EF2-783B-44A6-8E3C-7FCE6DA1950C}" type="datetime1">
              <a:rPr lang="tr-TR" smtClean="0"/>
              <a:t>4.11.2025</a:t>
            </a:fld>
            <a:endParaRPr lang="fr-FR" dirty="0"/>
          </a:p>
        </p:txBody>
      </p:sp>
    </p:spTree>
    <p:extLst>
      <p:ext uri="{BB962C8B-B14F-4D97-AF65-F5344CB8AC3E}">
        <p14:creationId xmlns:p14="http://schemas.microsoft.com/office/powerpoint/2010/main" val="2525858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B426D-CF01-8FCC-B74B-94235EC63043}"/>
            </a:ext>
          </a:extLst>
        </p:cNvPr>
        <p:cNvGrpSpPr/>
        <p:nvPr/>
      </p:nvGrpSpPr>
      <p:grpSpPr>
        <a:xfrm>
          <a:off x="0" y="0"/>
          <a:ext cx="0" cy="0"/>
          <a:chOff x="0" y="0"/>
          <a:chExt cx="0" cy="0"/>
        </a:xfrm>
      </p:grpSpPr>
      <p:sp>
        <p:nvSpPr>
          <p:cNvPr id="13" name="Başlık 12">
            <a:extLst>
              <a:ext uri="{FF2B5EF4-FFF2-40B4-BE49-F238E27FC236}">
                <a16:creationId xmlns:a16="http://schemas.microsoft.com/office/drawing/2014/main" id="{0030C71F-5A6B-4661-FAAB-942D8874F2EF}"/>
              </a:ext>
            </a:extLst>
          </p:cNvPr>
          <p:cNvSpPr>
            <a:spLocks noGrp="1"/>
          </p:cNvSpPr>
          <p:nvPr>
            <p:ph type="title"/>
          </p:nvPr>
        </p:nvSpPr>
        <p:spPr/>
        <p:txBody>
          <a:bodyPr/>
          <a:lstStyle/>
          <a:p>
            <a:r>
              <a:rPr lang="tr-TR" dirty="0"/>
              <a:t>Çalışma </a:t>
            </a:r>
            <a:endParaRPr lang="en-GB" dirty="0"/>
          </a:p>
        </p:txBody>
      </p:sp>
      <p:sp>
        <p:nvSpPr>
          <p:cNvPr id="6" name="Slayt Numarası Yer Tutucusu 5">
            <a:extLst>
              <a:ext uri="{FF2B5EF4-FFF2-40B4-BE49-F238E27FC236}">
                <a16:creationId xmlns:a16="http://schemas.microsoft.com/office/drawing/2014/main" id="{82D2EDBB-0C1A-FBD1-2D51-2A26541CDF9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34</a:t>
            </a:fld>
            <a:endParaRPr lang="tr-TR"/>
          </a:p>
        </p:txBody>
      </p:sp>
      <p:pic>
        <p:nvPicPr>
          <p:cNvPr id="7" name="Grafik 6" descr="Kronometre 75% düz dolguyla">
            <a:extLst>
              <a:ext uri="{FF2B5EF4-FFF2-40B4-BE49-F238E27FC236}">
                <a16:creationId xmlns:a16="http://schemas.microsoft.com/office/drawing/2014/main" id="{AA1F08B7-9E8C-2932-E259-09ECF19C5D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543" y="2967335"/>
            <a:ext cx="450752" cy="450752"/>
          </a:xfrm>
          <a:prstGeom prst="rect">
            <a:avLst/>
          </a:prstGeom>
        </p:spPr>
      </p:pic>
      <p:sp>
        <p:nvSpPr>
          <p:cNvPr id="17" name="Metin kutusu 16">
            <a:extLst>
              <a:ext uri="{FF2B5EF4-FFF2-40B4-BE49-F238E27FC236}">
                <a16:creationId xmlns:a16="http://schemas.microsoft.com/office/drawing/2014/main" id="{9B480836-B09B-99E3-5228-3667EA62ED87}"/>
              </a:ext>
            </a:extLst>
          </p:cNvPr>
          <p:cNvSpPr txBox="1"/>
          <p:nvPr/>
        </p:nvSpPr>
        <p:spPr>
          <a:xfrm>
            <a:off x="1086295" y="2967335"/>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15 dakika</a:t>
            </a:r>
            <a:endParaRPr lang="en-GB" dirty="0"/>
          </a:p>
        </p:txBody>
      </p:sp>
      <p:sp>
        <p:nvSpPr>
          <p:cNvPr id="19" name="İçerik Yer Tutucusu 18">
            <a:extLst>
              <a:ext uri="{FF2B5EF4-FFF2-40B4-BE49-F238E27FC236}">
                <a16:creationId xmlns:a16="http://schemas.microsoft.com/office/drawing/2014/main" id="{9314295B-F697-DC5C-66BB-0C8ADF2C6400}"/>
              </a:ext>
            </a:extLst>
          </p:cNvPr>
          <p:cNvSpPr>
            <a:spLocks noGrp="1"/>
          </p:cNvSpPr>
          <p:nvPr>
            <p:ph idx="1"/>
          </p:nvPr>
        </p:nvSpPr>
        <p:spPr>
          <a:xfrm>
            <a:off x="799306" y="1531501"/>
            <a:ext cx="10972800" cy="4889981"/>
          </a:xfrm>
        </p:spPr>
        <p:txBody>
          <a:bodyPr/>
          <a:lstStyle/>
          <a:p>
            <a:r>
              <a:rPr lang="tr-TR" dirty="0"/>
              <a:t>STK – Bölüm-2 yer alan bilgilerden yararlanarak Form 1 doldurun </a:t>
            </a:r>
            <a:endParaRPr lang="en-GB" dirty="0"/>
          </a:p>
          <a:p>
            <a:endParaRPr lang="en-GB" dirty="0"/>
          </a:p>
        </p:txBody>
      </p:sp>
      <p:pic>
        <p:nvPicPr>
          <p:cNvPr id="3" name="Resim 2">
            <a:extLst>
              <a:ext uri="{FF2B5EF4-FFF2-40B4-BE49-F238E27FC236}">
                <a16:creationId xmlns:a16="http://schemas.microsoft.com/office/drawing/2014/main" id="{55260654-4F72-B32E-A0D7-D38043A808E0}"/>
              </a:ext>
            </a:extLst>
          </p:cNvPr>
          <p:cNvPicPr>
            <a:picLocks noChangeAspect="1"/>
          </p:cNvPicPr>
          <p:nvPr/>
        </p:nvPicPr>
        <p:blipFill>
          <a:blip r:embed="rId5"/>
          <a:stretch>
            <a:fillRect/>
          </a:stretch>
        </p:blipFill>
        <p:spPr>
          <a:xfrm>
            <a:off x="3927058" y="2291575"/>
            <a:ext cx="8264942" cy="3608338"/>
          </a:xfrm>
          <a:prstGeom prst="rect">
            <a:avLst/>
          </a:prstGeom>
        </p:spPr>
      </p:pic>
      <p:sp>
        <p:nvSpPr>
          <p:cNvPr id="5" name="İçerik Yer Tutucusu 2">
            <a:extLst>
              <a:ext uri="{FF2B5EF4-FFF2-40B4-BE49-F238E27FC236}">
                <a16:creationId xmlns:a16="http://schemas.microsoft.com/office/drawing/2014/main" id="{24A71437-3843-CAED-8390-5A36C4FC9676}"/>
              </a:ext>
            </a:extLst>
          </p:cNvPr>
          <p:cNvSpPr txBox="1">
            <a:spLocks/>
          </p:cNvSpPr>
          <p:nvPr/>
        </p:nvSpPr>
        <p:spPr>
          <a:xfrm>
            <a:off x="581660" y="3476330"/>
            <a:ext cx="4196080" cy="3024505"/>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3"/>
              </a:buClr>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Clr>
                <a:schemeClr val="accent3"/>
              </a:buClr>
              <a:buSzPct val="100000"/>
              <a:buFont typeface="Arial" panose="020B0604020202020204" pitchFamily="34" charset="0"/>
              <a:buChar char="•"/>
              <a:defRPr sz="2400" b="0" i="0" kern="1200" baseline="0">
                <a:solidFill>
                  <a:srgbClr val="004047"/>
                </a:solidFill>
                <a:latin typeface="Century Gothic"/>
                <a:ea typeface="+mn-ea"/>
                <a:cs typeface="Century Gothic"/>
              </a:defRPr>
            </a:lvl2pPr>
            <a:lvl3pPr marL="1143000" indent="-228600" algn="l" defTabSz="457200" rtl="0" eaLnBrk="1" latinLnBrk="0" hangingPunct="1">
              <a:spcBef>
                <a:spcPct val="20000"/>
              </a:spcBef>
              <a:buClr>
                <a:schemeClr val="accent3"/>
              </a:buClr>
              <a:buSzPct val="5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Clr>
                <a:schemeClr val="accent1"/>
              </a:buClr>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00000"/>
              <a:buFontTx/>
              <a:buBlip>
                <a:blip r:embed="rId4"/>
              </a:buBlip>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b="0" dirty="0"/>
              <a:t>ISO 13053 -2 Bilgi </a:t>
            </a:r>
            <a:r>
              <a:rPr lang="en-GB" sz="1600" b="0" dirty="0" err="1"/>
              <a:t>Formu</a:t>
            </a:r>
            <a:r>
              <a:rPr lang="en-GB" sz="1600" b="0" dirty="0"/>
              <a:t> 07 </a:t>
            </a:r>
            <a:endParaRPr lang="tr-TR" sz="1600" b="0" dirty="0"/>
          </a:p>
          <a:p>
            <a:r>
              <a:rPr lang="tr-TR" sz="1600" b="0" dirty="0"/>
              <a:t>Formunu inceleyelim ve boşluklarını dolduralım </a:t>
            </a:r>
          </a:p>
          <a:p>
            <a:endParaRPr lang="tr-TR" sz="1600" b="0" dirty="0"/>
          </a:p>
          <a:p>
            <a:r>
              <a:rPr lang="tr-TR" sz="1600" b="0" dirty="0"/>
              <a:t>Bu çalışmada kullanılan formlar</a:t>
            </a:r>
          </a:p>
          <a:p>
            <a:r>
              <a:rPr lang="tr-TR" sz="1600" b="0" dirty="0"/>
              <a:t>ISO 13053 -2 Bilgi Formu 07 </a:t>
            </a:r>
          </a:p>
          <a:p>
            <a:r>
              <a:rPr lang="tr-TR" sz="1600" b="0" dirty="0"/>
              <a:t>ISO 13053 -2 Bilgi Formu 11 </a:t>
            </a:r>
          </a:p>
          <a:p>
            <a:r>
              <a:rPr lang="tr-TR" sz="1600" b="0" dirty="0"/>
              <a:t>ISO 13053 -2 Bilgi Formu 20 </a:t>
            </a:r>
          </a:p>
          <a:p>
            <a:endParaRPr lang="tr-TR" sz="1600" b="0" dirty="0"/>
          </a:p>
          <a:p>
            <a:endParaRPr lang="tr-TR" sz="1600" b="0" dirty="0"/>
          </a:p>
          <a:p>
            <a:endParaRPr lang="en-GB" sz="1600" b="0" dirty="0"/>
          </a:p>
        </p:txBody>
      </p:sp>
      <p:sp>
        <p:nvSpPr>
          <p:cNvPr id="8" name="Veri Yer Tutucusu 7">
            <a:extLst>
              <a:ext uri="{FF2B5EF4-FFF2-40B4-BE49-F238E27FC236}">
                <a16:creationId xmlns:a16="http://schemas.microsoft.com/office/drawing/2014/main" id="{3329B771-2C7B-7700-B42F-311CA44804CE}"/>
              </a:ext>
            </a:extLst>
          </p:cNvPr>
          <p:cNvSpPr>
            <a:spLocks noGrp="1"/>
          </p:cNvSpPr>
          <p:nvPr>
            <p:ph type="dt" sz="half" idx="10"/>
          </p:nvPr>
        </p:nvSpPr>
        <p:spPr/>
        <p:txBody>
          <a:bodyPr/>
          <a:lstStyle/>
          <a:p>
            <a:fld id="{00F2B409-06E8-4EFA-BC48-A53833C5DAA3}" type="datetime1">
              <a:rPr lang="tr-TR" smtClean="0"/>
              <a:t>4.11.2025</a:t>
            </a:fld>
            <a:endParaRPr lang="fr-FR" dirty="0"/>
          </a:p>
        </p:txBody>
      </p:sp>
    </p:spTree>
    <p:extLst>
      <p:ext uri="{BB962C8B-B14F-4D97-AF65-F5344CB8AC3E}">
        <p14:creationId xmlns:p14="http://schemas.microsoft.com/office/powerpoint/2010/main" val="159222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Proje Risk Analizi</a:t>
            </a:r>
            <a:endParaRPr lang="en-US" dirty="0"/>
          </a:p>
        </p:txBody>
      </p:sp>
      <p:sp>
        <p:nvSpPr>
          <p:cNvPr id="5" name="Slayt Numarası Yer Tutucusu 4">
            <a:extLst>
              <a:ext uri="{FF2B5EF4-FFF2-40B4-BE49-F238E27FC236}">
                <a16:creationId xmlns:a16="http://schemas.microsoft.com/office/drawing/2014/main" id="{61D7D341-BCDC-0317-9148-32C5D40554C8}"/>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35</a:t>
            </a:fld>
            <a:endParaRPr lang="tr-TR"/>
          </a:p>
        </p:txBody>
      </p:sp>
      <p:pic>
        <p:nvPicPr>
          <p:cNvPr id="10" name="Resim 9" descr="#35480 Clip Art Graphic Of An Orange Guy Character Wearing A Tie And Announcing News Event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671725" y="1175241"/>
            <a:ext cx="1727878" cy="1674221"/>
          </a:xfrm>
          <a:prstGeom prst="rect">
            <a:avLst/>
          </a:prstGeom>
          <a:noFill/>
          <a:ln>
            <a:noFill/>
          </a:ln>
        </p:spPr>
      </p:pic>
      <p:grpSp>
        <p:nvGrpSpPr>
          <p:cNvPr id="9" name="Grup 8">
            <a:extLst>
              <a:ext uri="{FF2B5EF4-FFF2-40B4-BE49-F238E27FC236}">
                <a16:creationId xmlns:a16="http://schemas.microsoft.com/office/drawing/2014/main" id="{15F994BA-7F91-CC1C-035D-94DC65DA5679}"/>
              </a:ext>
            </a:extLst>
          </p:cNvPr>
          <p:cNvGrpSpPr/>
          <p:nvPr/>
        </p:nvGrpSpPr>
        <p:grpSpPr>
          <a:xfrm>
            <a:off x="3858408" y="2315220"/>
            <a:ext cx="6813851" cy="3336776"/>
            <a:chOff x="2176273" y="1905000"/>
            <a:chExt cx="7619841" cy="3731474"/>
          </a:xfrm>
        </p:grpSpPr>
        <p:grpSp>
          <p:nvGrpSpPr>
            <p:cNvPr id="11" name="Group 2">
              <a:extLst>
                <a:ext uri="{FF2B5EF4-FFF2-40B4-BE49-F238E27FC236}">
                  <a16:creationId xmlns:a16="http://schemas.microsoft.com/office/drawing/2014/main" id="{1C2CE1C4-DBEB-3F7C-B145-18810CCB7C7B}"/>
                </a:ext>
              </a:extLst>
            </p:cNvPr>
            <p:cNvGrpSpPr>
              <a:grpSpLocks/>
            </p:cNvGrpSpPr>
            <p:nvPr/>
          </p:nvGrpSpPr>
          <p:grpSpPr bwMode="auto">
            <a:xfrm>
              <a:off x="3409950" y="1905000"/>
              <a:ext cx="6115050" cy="2971800"/>
              <a:chOff x="1284" y="1248"/>
              <a:chExt cx="3852" cy="1872"/>
            </a:xfrm>
          </p:grpSpPr>
          <p:sp>
            <p:nvSpPr>
              <p:cNvPr id="20" name="Line 3">
                <a:extLst>
                  <a:ext uri="{FF2B5EF4-FFF2-40B4-BE49-F238E27FC236}">
                    <a16:creationId xmlns:a16="http://schemas.microsoft.com/office/drawing/2014/main" id="{15219028-DBCB-A041-1A87-84DCAAA20F49}"/>
                  </a:ext>
                </a:extLst>
              </p:cNvPr>
              <p:cNvSpPr>
                <a:spLocks noChangeShapeType="1"/>
              </p:cNvSpPr>
              <p:nvPr/>
            </p:nvSpPr>
            <p:spPr bwMode="auto">
              <a:xfrm>
                <a:off x="1296" y="1248"/>
                <a:ext cx="0" cy="1872"/>
              </a:xfrm>
              <a:prstGeom prst="line">
                <a:avLst/>
              </a:prstGeom>
              <a:noFill/>
              <a:ln w="38100">
                <a:solidFill>
                  <a:schemeClr val="accent2"/>
                </a:solidFill>
                <a:round/>
                <a:headEnd/>
                <a:tailEnd/>
              </a:ln>
              <a:effectLst/>
            </p:spPr>
            <p:txBody>
              <a:bodyPr wrap="none" anchor="ctr"/>
              <a:lstStyle/>
              <a:p>
                <a:pPr>
                  <a:buNone/>
                </a:pPr>
                <a:endParaRPr lang="tr-TR" sz="537">
                  <a:latin typeface="+mj-lt"/>
                </a:endParaRPr>
              </a:p>
            </p:txBody>
          </p:sp>
          <p:sp>
            <p:nvSpPr>
              <p:cNvPr id="21" name="Line 4">
                <a:extLst>
                  <a:ext uri="{FF2B5EF4-FFF2-40B4-BE49-F238E27FC236}">
                    <a16:creationId xmlns:a16="http://schemas.microsoft.com/office/drawing/2014/main" id="{B3D01928-8B28-FB00-5685-01C95E86E946}"/>
                  </a:ext>
                </a:extLst>
              </p:cNvPr>
              <p:cNvSpPr>
                <a:spLocks noChangeShapeType="1"/>
              </p:cNvSpPr>
              <p:nvPr/>
            </p:nvSpPr>
            <p:spPr bwMode="auto">
              <a:xfrm flipV="1">
                <a:off x="1680" y="1968"/>
                <a:ext cx="0" cy="1152"/>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2" name="Line 5">
                <a:extLst>
                  <a:ext uri="{FF2B5EF4-FFF2-40B4-BE49-F238E27FC236}">
                    <a16:creationId xmlns:a16="http://schemas.microsoft.com/office/drawing/2014/main" id="{3E671B7E-F834-BE68-9D68-9EE1F13F648E}"/>
                  </a:ext>
                </a:extLst>
              </p:cNvPr>
              <p:cNvSpPr>
                <a:spLocks noChangeShapeType="1"/>
              </p:cNvSpPr>
              <p:nvPr/>
            </p:nvSpPr>
            <p:spPr bwMode="auto">
              <a:xfrm flipH="1">
                <a:off x="1584" y="2064"/>
                <a:ext cx="96" cy="96"/>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3" name="Line 6">
                <a:extLst>
                  <a:ext uri="{FF2B5EF4-FFF2-40B4-BE49-F238E27FC236}">
                    <a16:creationId xmlns:a16="http://schemas.microsoft.com/office/drawing/2014/main" id="{C022248D-E4E3-740B-883E-BA0E489C5A11}"/>
                  </a:ext>
                </a:extLst>
              </p:cNvPr>
              <p:cNvSpPr>
                <a:spLocks noChangeShapeType="1"/>
              </p:cNvSpPr>
              <p:nvPr/>
            </p:nvSpPr>
            <p:spPr bwMode="auto">
              <a:xfrm flipH="1">
                <a:off x="1479" y="2256"/>
                <a:ext cx="201" cy="201"/>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4" name="Line 7">
                <a:extLst>
                  <a:ext uri="{FF2B5EF4-FFF2-40B4-BE49-F238E27FC236}">
                    <a16:creationId xmlns:a16="http://schemas.microsoft.com/office/drawing/2014/main" id="{112FBA72-94A3-775B-2C7E-EE105FDF2038}"/>
                  </a:ext>
                </a:extLst>
              </p:cNvPr>
              <p:cNvSpPr>
                <a:spLocks noChangeShapeType="1"/>
              </p:cNvSpPr>
              <p:nvPr/>
            </p:nvSpPr>
            <p:spPr bwMode="auto">
              <a:xfrm flipH="1">
                <a:off x="1395" y="2448"/>
                <a:ext cx="285" cy="285"/>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5" name="Line 8">
                <a:extLst>
                  <a:ext uri="{FF2B5EF4-FFF2-40B4-BE49-F238E27FC236}">
                    <a16:creationId xmlns:a16="http://schemas.microsoft.com/office/drawing/2014/main" id="{1520F003-2B0F-6606-27E1-F856CADA5F9F}"/>
                  </a:ext>
                </a:extLst>
              </p:cNvPr>
              <p:cNvSpPr>
                <a:spLocks noChangeShapeType="1"/>
              </p:cNvSpPr>
              <p:nvPr/>
            </p:nvSpPr>
            <p:spPr bwMode="auto">
              <a:xfrm flipH="1">
                <a:off x="1320" y="2640"/>
                <a:ext cx="360" cy="360"/>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6" name="Line 9">
                <a:extLst>
                  <a:ext uri="{FF2B5EF4-FFF2-40B4-BE49-F238E27FC236}">
                    <a16:creationId xmlns:a16="http://schemas.microsoft.com/office/drawing/2014/main" id="{84217E17-4DAE-C970-0D48-87C72FBA2A3D}"/>
                  </a:ext>
                </a:extLst>
              </p:cNvPr>
              <p:cNvSpPr>
                <a:spLocks noChangeShapeType="1"/>
              </p:cNvSpPr>
              <p:nvPr/>
            </p:nvSpPr>
            <p:spPr bwMode="auto">
              <a:xfrm flipH="1">
                <a:off x="1404" y="2832"/>
                <a:ext cx="276" cy="276"/>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27" name="Line 10">
                <a:extLst>
                  <a:ext uri="{FF2B5EF4-FFF2-40B4-BE49-F238E27FC236}">
                    <a16:creationId xmlns:a16="http://schemas.microsoft.com/office/drawing/2014/main" id="{3DC29758-9F6A-5B3E-16E2-A1BA99497247}"/>
                  </a:ext>
                </a:extLst>
              </p:cNvPr>
              <p:cNvSpPr>
                <a:spLocks noChangeShapeType="1"/>
              </p:cNvSpPr>
              <p:nvPr/>
            </p:nvSpPr>
            <p:spPr bwMode="auto">
              <a:xfrm flipH="1">
                <a:off x="1590" y="3024"/>
                <a:ext cx="90" cy="90"/>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grpSp>
            <p:nvGrpSpPr>
              <p:cNvPr id="28" name="Group 11">
                <a:extLst>
                  <a:ext uri="{FF2B5EF4-FFF2-40B4-BE49-F238E27FC236}">
                    <a16:creationId xmlns:a16="http://schemas.microsoft.com/office/drawing/2014/main" id="{3FE2E47C-C2A3-A1DB-96DE-09BBF7506043}"/>
                  </a:ext>
                </a:extLst>
              </p:cNvPr>
              <p:cNvGrpSpPr>
                <a:grpSpLocks/>
              </p:cNvGrpSpPr>
              <p:nvPr/>
            </p:nvGrpSpPr>
            <p:grpSpPr bwMode="auto">
              <a:xfrm>
                <a:off x="1284" y="1613"/>
                <a:ext cx="3852" cy="1507"/>
                <a:chOff x="1284" y="1613"/>
                <a:chExt cx="3852" cy="1507"/>
              </a:xfrm>
            </p:grpSpPr>
            <p:sp>
              <p:nvSpPr>
                <p:cNvPr id="29" name="Line 12">
                  <a:extLst>
                    <a:ext uri="{FF2B5EF4-FFF2-40B4-BE49-F238E27FC236}">
                      <a16:creationId xmlns:a16="http://schemas.microsoft.com/office/drawing/2014/main" id="{834B6B44-8535-1C50-4817-C499707493B8}"/>
                    </a:ext>
                  </a:extLst>
                </p:cNvPr>
                <p:cNvSpPr>
                  <a:spLocks noChangeShapeType="1"/>
                </p:cNvSpPr>
                <p:nvPr/>
              </p:nvSpPr>
              <p:spPr bwMode="auto">
                <a:xfrm>
                  <a:off x="1284" y="3111"/>
                  <a:ext cx="3852" cy="0"/>
                </a:xfrm>
                <a:prstGeom prst="line">
                  <a:avLst/>
                </a:prstGeom>
                <a:noFill/>
                <a:ln w="38100">
                  <a:solidFill>
                    <a:schemeClr val="accent2"/>
                  </a:solidFill>
                  <a:round/>
                  <a:headEnd/>
                  <a:tailEnd/>
                </a:ln>
                <a:effectLst/>
              </p:spPr>
              <p:txBody>
                <a:bodyPr wrap="none" anchor="ctr"/>
                <a:lstStyle/>
                <a:p>
                  <a:pPr>
                    <a:buNone/>
                  </a:pPr>
                  <a:endParaRPr lang="tr-TR" sz="537">
                    <a:latin typeface="+mj-lt"/>
                  </a:endParaRPr>
                </a:p>
              </p:txBody>
            </p:sp>
            <p:sp>
              <p:nvSpPr>
                <p:cNvPr id="30" name="Freeform 13">
                  <a:extLst>
                    <a:ext uri="{FF2B5EF4-FFF2-40B4-BE49-F238E27FC236}">
                      <a16:creationId xmlns:a16="http://schemas.microsoft.com/office/drawing/2014/main" id="{11C0DD8E-9EC9-784F-ADBA-288FC632745F}"/>
                    </a:ext>
                  </a:extLst>
                </p:cNvPr>
                <p:cNvSpPr>
                  <a:spLocks/>
                </p:cNvSpPr>
                <p:nvPr/>
              </p:nvSpPr>
              <p:spPr bwMode="auto">
                <a:xfrm>
                  <a:off x="1296" y="1613"/>
                  <a:ext cx="3792" cy="1504"/>
                </a:xfrm>
                <a:custGeom>
                  <a:avLst/>
                  <a:gdLst/>
                  <a:ahLst/>
                  <a:cxnLst>
                    <a:cxn ang="0">
                      <a:pos x="0" y="1504"/>
                    </a:cxn>
                    <a:cxn ang="0">
                      <a:pos x="336" y="448"/>
                    </a:cxn>
                    <a:cxn ang="0">
                      <a:pos x="816" y="16"/>
                    </a:cxn>
                    <a:cxn ang="0">
                      <a:pos x="1152" y="544"/>
                    </a:cxn>
                    <a:cxn ang="0">
                      <a:pos x="1728" y="928"/>
                    </a:cxn>
                    <a:cxn ang="0">
                      <a:pos x="2832" y="1312"/>
                    </a:cxn>
                    <a:cxn ang="0">
                      <a:pos x="3792" y="1504"/>
                    </a:cxn>
                  </a:cxnLst>
                  <a:rect l="0" t="0" r="r" b="b"/>
                  <a:pathLst>
                    <a:path w="3792" h="1504">
                      <a:moveTo>
                        <a:pt x="0" y="1504"/>
                      </a:moveTo>
                      <a:cubicBezTo>
                        <a:pt x="100" y="1100"/>
                        <a:pt x="200" y="696"/>
                        <a:pt x="336" y="448"/>
                      </a:cubicBezTo>
                      <a:cubicBezTo>
                        <a:pt x="472" y="200"/>
                        <a:pt x="680" y="0"/>
                        <a:pt x="816" y="16"/>
                      </a:cubicBezTo>
                      <a:cubicBezTo>
                        <a:pt x="952" y="32"/>
                        <a:pt x="1000" y="392"/>
                        <a:pt x="1152" y="544"/>
                      </a:cubicBezTo>
                      <a:cubicBezTo>
                        <a:pt x="1304" y="696"/>
                        <a:pt x="1448" y="800"/>
                        <a:pt x="1728" y="928"/>
                      </a:cubicBezTo>
                      <a:cubicBezTo>
                        <a:pt x="2008" y="1056"/>
                        <a:pt x="2488" y="1216"/>
                        <a:pt x="2832" y="1312"/>
                      </a:cubicBezTo>
                      <a:cubicBezTo>
                        <a:pt x="3176" y="1408"/>
                        <a:pt x="3640" y="1472"/>
                        <a:pt x="3792" y="1504"/>
                      </a:cubicBezTo>
                    </a:path>
                  </a:pathLst>
                </a:custGeom>
                <a:noFill/>
                <a:ln w="19050" cap="flat" cmpd="sng">
                  <a:solidFill>
                    <a:schemeClr val="accent2"/>
                  </a:solidFill>
                  <a:prstDash val="solid"/>
                  <a:round/>
                  <a:headEnd/>
                  <a:tailEnd/>
                </a:ln>
                <a:effectLst/>
              </p:spPr>
              <p:txBody>
                <a:bodyPr wrap="none" anchor="ctr"/>
                <a:lstStyle/>
                <a:p>
                  <a:pPr>
                    <a:buNone/>
                  </a:pPr>
                  <a:endParaRPr lang="tr-TR" sz="537">
                    <a:latin typeface="+mj-lt"/>
                  </a:endParaRPr>
                </a:p>
              </p:txBody>
            </p:sp>
            <p:sp>
              <p:nvSpPr>
                <p:cNvPr id="31" name="Line 14">
                  <a:extLst>
                    <a:ext uri="{FF2B5EF4-FFF2-40B4-BE49-F238E27FC236}">
                      <a16:creationId xmlns:a16="http://schemas.microsoft.com/office/drawing/2014/main" id="{99C830FE-F743-2112-9292-791B175566EC}"/>
                    </a:ext>
                  </a:extLst>
                </p:cNvPr>
                <p:cNvSpPr>
                  <a:spLocks noChangeShapeType="1"/>
                </p:cNvSpPr>
                <p:nvPr/>
              </p:nvSpPr>
              <p:spPr bwMode="auto">
                <a:xfrm flipV="1">
                  <a:off x="3264" y="2640"/>
                  <a:ext cx="0" cy="480"/>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2" name="Line 15">
                  <a:extLst>
                    <a:ext uri="{FF2B5EF4-FFF2-40B4-BE49-F238E27FC236}">
                      <a16:creationId xmlns:a16="http://schemas.microsoft.com/office/drawing/2014/main" id="{725FF1D4-2319-3538-F66F-41554ED64D29}"/>
                    </a:ext>
                  </a:extLst>
                </p:cNvPr>
                <p:cNvSpPr>
                  <a:spLocks noChangeShapeType="1"/>
                </p:cNvSpPr>
                <p:nvPr/>
              </p:nvSpPr>
              <p:spPr bwMode="auto">
                <a:xfrm flipV="1">
                  <a:off x="3267" y="2769"/>
                  <a:ext cx="339" cy="339"/>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3" name="Line 16">
                  <a:extLst>
                    <a:ext uri="{FF2B5EF4-FFF2-40B4-BE49-F238E27FC236}">
                      <a16:creationId xmlns:a16="http://schemas.microsoft.com/office/drawing/2014/main" id="{B98EB80D-EF7A-D5DD-46D8-B15514ABC6BC}"/>
                    </a:ext>
                  </a:extLst>
                </p:cNvPr>
                <p:cNvSpPr>
                  <a:spLocks noChangeShapeType="1"/>
                </p:cNvSpPr>
                <p:nvPr/>
              </p:nvSpPr>
              <p:spPr bwMode="auto">
                <a:xfrm flipV="1">
                  <a:off x="3459" y="2814"/>
                  <a:ext cx="297" cy="297"/>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4" name="Line 17">
                  <a:extLst>
                    <a:ext uri="{FF2B5EF4-FFF2-40B4-BE49-F238E27FC236}">
                      <a16:creationId xmlns:a16="http://schemas.microsoft.com/office/drawing/2014/main" id="{F8209707-E14A-C3C5-C112-6128F2267CDF}"/>
                    </a:ext>
                  </a:extLst>
                </p:cNvPr>
                <p:cNvSpPr>
                  <a:spLocks noChangeShapeType="1"/>
                </p:cNvSpPr>
                <p:nvPr/>
              </p:nvSpPr>
              <p:spPr bwMode="auto">
                <a:xfrm flipV="1">
                  <a:off x="3654" y="2859"/>
                  <a:ext cx="252" cy="252"/>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5" name="Line 18">
                  <a:extLst>
                    <a:ext uri="{FF2B5EF4-FFF2-40B4-BE49-F238E27FC236}">
                      <a16:creationId xmlns:a16="http://schemas.microsoft.com/office/drawing/2014/main" id="{9FCD522B-BD0E-3E55-558F-EA22EA71D4BC}"/>
                    </a:ext>
                  </a:extLst>
                </p:cNvPr>
                <p:cNvSpPr>
                  <a:spLocks noChangeShapeType="1"/>
                </p:cNvSpPr>
                <p:nvPr/>
              </p:nvSpPr>
              <p:spPr bwMode="auto">
                <a:xfrm flipV="1">
                  <a:off x="3849" y="2907"/>
                  <a:ext cx="204" cy="204"/>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6" name="Line 19">
                  <a:extLst>
                    <a:ext uri="{FF2B5EF4-FFF2-40B4-BE49-F238E27FC236}">
                      <a16:creationId xmlns:a16="http://schemas.microsoft.com/office/drawing/2014/main" id="{8E9FE172-2B9C-8795-FDA1-D687B47EC753}"/>
                    </a:ext>
                  </a:extLst>
                </p:cNvPr>
                <p:cNvSpPr>
                  <a:spLocks noChangeShapeType="1"/>
                </p:cNvSpPr>
                <p:nvPr/>
              </p:nvSpPr>
              <p:spPr bwMode="auto">
                <a:xfrm flipV="1">
                  <a:off x="4044" y="2949"/>
                  <a:ext cx="162" cy="162"/>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7" name="Line 20">
                  <a:extLst>
                    <a:ext uri="{FF2B5EF4-FFF2-40B4-BE49-F238E27FC236}">
                      <a16:creationId xmlns:a16="http://schemas.microsoft.com/office/drawing/2014/main" id="{78A84659-B9D3-2E37-D871-A62E6135B883}"/>
                    </a:ext>
                  </a:extLst>
                </p:cNvPr>
                <p:cNvSpPr>
                  <a:spLocks noChangeShapeType="1"/>
                </p:cNvSpPr>
                <p:nvPr/>
              </p:nvSpPr>
              <p:spPr bwMode="auto">
                <a:xfrm flipV="1">
                  <a:off x="4239" y="2988"/>
                  <a:ext cx="123" cy="123"/>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8" name="Line 21">
                  <a:extLst>
                    <a:ext uri="{FF2B5EF4-FFF2-40B4-BE49-F238E27FC236}">
                      <a16:creationId xmlns:a16="http://schemas.microsoft.com/office/drawing/2014/main" id="{157F156A-4445-6375-E904-A3706986B231}"/>
                    </a:ext>
                  </a:extLst>
                </p:cNvPr>
                <p:cNvSpPr>
                  <a:spLocks noChangeShapeType="1"/>
                </p:cNvSpPr>
                <p:nvPr/>
              </p:nvSpPr>
              <p:spPr bwMode="auto">
                <a:xfrm flipV="1">
                  <a:off x="4434" y="3018"/>
                  <a:ext cx="93" cy="93"/>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39" name="Line 22">
                  <a:extLst>
                    <a:ext uri="{FF2B5EF4-FFF2-40B4-BE49-F238E27FC236}">
                      <a16:creationId xmlns:a16="http://schemas.microsoft.com/office/drawing/2014/main" id="{C415BFA0-6DC6-0DA4-3ECE-9E2EC2571B39}"/>
                    </a:ext>
                  </a:extLst>
                </p:cNvPr>
                <p:cNvSpPr>
                  <a:spLocks noChangeShapeType="1"/>
                </p:cNvSpPr>
                <p:nvPr/>
              </p:nvSpPr>
              <p:spPr bwMode="auto">
                <a:xfrm flipV="1">
                  <a:off x="4626" y="3048"/>
                  <a:ext cx="63" cy="63"/>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40" name="Line 23">
                  <a:extLst>
                    <a:ext uri="{FF2B5EF4-FFF2-40B4-BE49-F238E27FC236}">
                      <a16:creationId xmlns:a16="http://schemas.microsoft.com/office/drawing/2014/main" id="{8C4A9AC9-C456-50BA-BB7B-8A7E5907B457}"/>
                    </a:ext>
                  </a:extLst>
                </p:cNvPr>
                <p:cNvSpPr>
                  <a:spLocks noChangeShapeType="1"/>
                </p:cNvSpPr>
                <p:nvPr/>
              </p:nvSpPr>
              <p:spPr bwMode="auto">
                <a:xfrm flipV="1">
                  <a:off x="4818" y="3069"/>
                  <a:ext cx="42" cy="42"/>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41" name="Line 24">
                  <a:extLst>
                    <a:ext uri="{FF2B5EF4-FFF2-40B4-BE49-F238E27FC236}">
                      <a16:creationId xmlns:a16="http://schemas.microsoft.com/office/drawing/2014/main" id="{04BC152D-E450-0D7B-2F23-0204D890AFBC}"/>
                    </a:ext>
                  </a:extLst>
                </p:cNvPr>
                <p:cNvSpPr>
                  <a:spLocks noChangeShapeType="1"/>
                </p:cNvSpPr>
                <p:nvPr/>
              </p:nvSpPr>
              <p:spPr bwMode="auto">
                <a:xfrm flipV="1">
                  <a:off x="3267" y="2661"/>
                  <a:ext cx="60" cy="60"/>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sp>
              <p:nvSpPr>
                <p:cNvPr id="42" name="Line 25">
                  <a:extLst>
                    <a:ext uri="{FF2B5EF4-FFF2-40B4-BE49-F238E27FC236}">
                      <a16:creationId xmlns:a16="http://schemas.microsoft.com/office/drawing/2014/main" id="{18322679-28AA-2AE3-B05F-71FDE41BEE03}"/>
                    </a:ext>
                  </a:extLst>
                </p:cNvPr>
                <p:cNvSpPr>
                  <a:spLocks noChangeShapeType="1"/>
                </p:cNvSpPr>
                <p:nvPr/>
              </p:nvSpPr>
              <p:spPr bwMode="auto">
                <a:xfrm flipV="1">
                  <a:off x="3267" y="2718"/>
                  <a:ext cx="198" cy="198"/>
                </a:xfrm>
                <a:prstGeom prst="line">
                  <a:avLst/>
                </a:prstGeom>
                <a:noFill/>
                <a:ln w="12700">
                  <a:solidFill>
                    <a:schemeClr val="accent2"/>
                  </a:solidFill>
                  <a:round/>
                  <a:headEnd/>
                  <a:tailEnd/>
                </a:ln>
                <a:effectLst/>
              </p:spPr>
              <p:txBody>
                <a:bodyPr wrap="none" anchor="ctr"/>
                <a:lstStyle/>
                <a:p>
                  <a:pPr>
                    <a:buNone/>
                  </a:pPr>
                  <a:endParaRPr lang="tr-TR" sz="537">
                    <a:latin typeface="+mj-lt"/>
                  </a:endParaRPr>
                </a:p>
              </p:txBody>
            </p:sp>
          </p:grpSp>
        </p:grpSp>
        <p:sp>
          <p:nvSpPr>
            <p:cNvPr id="12" name="Line 26">
              <a:extLst>
                <a:ext uri="{FF2B5EF4-FFF2-40B4-BE49-F238E27FC236}">
                  <a16:creationId xmlns:a16="http://schemas.microsoft.com/office/drawing/2014/main" id="{4FCB6DB6-354F-D942-DCAD-2D09CF58C665}"/>
                </a:ext>
              </a:extLst>
            </p:cNvPr>
            <p:cNvSpPr>
              <a:spLocks noChangeShapeType="1"/>
            </p:cNvSpPr>
            <p:nvPr/>
          </p:nvSpPr>
          <p:spPr bwMode="auto">
            <a:xfrm flipH="1">
              <a:off x="5105400" y="2590800"/>
              <a:ext cx="1066800" cy="1219200"/>
            </a:xfrm>
            <a:prstGeom prst="line">
              <a:avLst/>
            </a:prstGeom>
            <a:noFill/>
            <a:ln w="28575">
              <a:solidFill>
                <a:schemeClr val="accent2"/>
              </a:solidFill>
              <a:round/>
              <a:headEnd/>
              <a:tailEnd type="triangle" w="med" len="med"/>
            </a:ln>
            <a:effectLst/>
          </p:spPr>
          <p:txBody>
            <a:bodyPr wrap="none" anchor="ctr"/>
            <a:lstStyle/>
            <a:p>
              <a:pPr>
                <a:buNone/>
              </a:pPr>
              <a:endParaRPr lang="tr-TR" sz="537">
                <a:latin typeface="+mj-lt"/>
              </a:endParaRPr>
            </a:p>
          </p:txBody>
        </p:sp>
        <p:sp>
          <p:nvSpPr>
            <p:cNvPr id="13" name="Line 27">
              <a:extLst>
                <a:ext uri="{FF2B5EF4-FFF2-40B4-BE49-F238E27FC236}">
                  <a16:creationId xmlns:a16="http://schemas.microsoft.com/office/drawing/2014/main" id="{0B449CB1-96DE-54B8-A0CE-7FB0E0BA615F}"/>
                </a:ext>
              </a:extLst>
            </p:cNvPr>
            <p:cNvSpPr>
              <a:spLocks noChangeShapeType="1"/>
            </p:cNvSpPr>
            <p:nvPr/>
          </p:nvSpPr>
          <p:spPr bwMode="auto">
            <a:xfrm flipH="1">
              <a:off x="7162800" y="3878264"/>
              <a:ext cx="863600" cy="693737"/>
            </a:xfrm>
            <a:prstGeom prst="line">
              <a:avLst/>
            </a:prstGeom>
            <a:noFill/>
            <a:ln w="28575">
              <a:solidFill>
                <a:schemeClr val="accent2"/>
              </a:solidFill>
              <a:round/>
              <a:headEnd/>
              <a:tailEnd type="triangle" w="med" len="med"/>
            </a:ln>
            <a:effectLst/>
          </p:spPr>
          <p:txBody>
            <a:bodyPr wrap="none" anchor="ctr"/>
            <a:lstStyle/>
            <a:p>
              <a:pPr>
                <a:buNone/>
              </a:pPr>
              <a:endParaRPr lang="tr-TR" sz="537">
                <a:latin typeface="+mj-lt"/>
              </a:endParaRPr>
            </a:p>
          </p:txBody>
        </p:sp>
        <p:sp>
          <p:nvSpPr>
            <p:cNvPr id="14" name="Line 28">
              <a:extLst>
                <a:ext uri="{FF2B5EF4-FFF2-40B4-BE49-F238E27FC236}">
                  <a16:creationId xmlns:a16="http://schemas.microsoft.com/office/drawing/2014/main" id="{0FAAC274-AA01-6351-A47C-87E18921CA26}"/>
                </a:ext>
              </a:extLst>
            </p:cNvPr>
            <p:cNvSpPr>
              <a:spLocks noChangeShapeType="1"/>
            </p:cNvSpPr>
            <p:nvPr/>
          </p:nvSpPr>
          <p:spPr bwMode="auto">
            <a:xfrm flipV="1">
              <a:off x="3200400" y="4343400"/>
              <a:ext cx="609600" cy="838200"/>
            </a:xfrm>
            <a:prstGeom prst="line">
              <a:avLst/>
            </a:prstGeom>
            <a:noFill/>
            <a:ln w="28575">
              <a:solidFill>
                <a:schemeClr val="accent2"/>
              </a:solidFill>
              <a:round/>
              <a:headEnd/>
              <a:tailEnd type="triangle" w="med" len="med"/>
            </a:ln>
            <a:effectLst/>
          </p:spPr>
          <p:txBody>
            <a:bodyPr wrap="none" anchor="ctr"/>
            <a:lstStyle/>
            <a:p>
              <a:pPr>
                <a:buNone/>
              </a:pPr>
              <a:endParaRPr lang="tr-TR" sz="537">
                <a:latin typeface="+mj-lt"/>
              </a:endParaRPr>
            </a:p>
          </p:txBody>
        </p:sp>
        <p:sp>
          <p:nvSpPr>
            <p:cNvPr id="15" name="TextBox 37">
              <a:extLst>
                <a:ext uri="{FF2B5EF4-FFF2-40B4-BE49-F238E27FC236}">
                  <a16:creationId xmlns:a16="http://schemas.microsoft.com/office/drawing/2014/main" id="{495E56F5-171E-360F-4B2C-FD1E1BACD5F3}"/>
                </a:ext>
              </a:extLst>
            </p:cNvPr>
            <p:cNvSpPr txBox="1"/>
            <p:nvPr/>
          </p:nvSpPr>
          <p:spPr>
            <a:xfrm rot="16200000">
              <a:off x="2131262" y="3252331"/>
              <a:ext cx="2121025" cy="410940"/>
            </a:xfrm>
            <a:prstGeom prst="rect">
              <a:avLst/>
            </a:prstGeom>
            <a:noFill/>
          </p:spPr>
          <p:txBody>
            <a:bodyPr wrap="none" rtlCol="0">
              <a:spAutoFit/>
            </a:bodyPr>
            <a:lstStyle/>
            <a:p>
              <a:pPr>
                <a:buNone/>
              </a:pPr>
              <a:r>
                <a:rPr lang="tr-TR" sz="1788" dirty="0">
                  <a:latin typeface="+mj-lt"/>
                </a:rPr>
                <a:t>Problem Getirisi</a:t>
              </a:r>
            </a:p>
          </p:txBody>
        </p:sp>
        <p:sp>
          <p:nvSpPr>
            <p:cNvPr id="16" name="TextBox 38">
              <a:extLst>
                <a:ext uri="{FF2B5EF4-FFF2-40B4-BE49-F238E27FC236}">
                  <a16:creationId xmlns:a16="http://schemas.microsoft.com/office/drawing/2014/main" id="{96F5BF11-A602-BF1A-4AB2-FAFFBB531C1F}"/>
                </a:ext>
              </a:extLst>
            </p:cNvPr>
            <p:cNvSpPr txBox="1"/>
            <p:nvPr/>
          </p:nvSpPr>
          <p:spPr>
            <a:xfrm>
              <a:off x="5075592" y="5073134"/>
              <a:ext cx="2216034" cy="410940"/>
            </a:xfrm>
            <a:prstGeom prst="rect">
              <a:avLst/>
            </a:prstGeom>
            <a:noFill/>
          </p:spPr>
          <p:txBody>
            <a:bodyPr wrap="none" rtlCol="0">
              <a:spAutoFit/>
            </a:bodyPr>
            <a:lstStyle/>
            <a:p>
              <a:pPr>
                <a:buNone/>
              </a:pPr>
              <a:r>
                <a:rPr lang="tr-TR" sz="1788" dirty="0">
                  <a:latin typeface="+mj-lt"/>
                </a:rPr>
                <a:t>Problem Zorluğu</a:t>
              </a:r>
            </a:p>
          </p:txBody>
        </p:sp>
        <p:sp>
          <p:nvSpPr>
            <p:cNvPr id="17" name="TextBox 39">
              <a:extLst>
                <a:ext uri="{FF2B5EF4-FFF2-40B4-BE49-F238E27FC236}">
                  <a16:creationId xmlns:a16="http://schemas.microsoft.com/office/drawing/2014/main" id="{2A15EDAB-3836-7C7B-96DF-C99D3A330747}"/>
                </a:ext>
              </a:extLst>
            </p:cNvPr>
            <p:cNvSpPr txBox="1"/>
            <p:nvPr/>
          </p:nvSpPr>
          <p:spPr>
            <a:xfrm>
              <a:off x="2176273" y="5225534"/>
              <a:ext cx="2316421" cy="410940"/>
            </a:xfrm>
            <a:prstGeom prst="rect">
              <a:avLst/>
            </a:prstGeom>
            <a:noFill/>
          </p:spPr>
          <p:txBody>
            <a:bodyPr wrap="none" rtlCol="0">
              <a:spAutoFit/>
            </a:bodyPr>
            <a:lstStyle/>
            <a:p>
              <a:pPr>
                <a:buNone/>
              </a:pPr>
              <a:r>
                <a:rPr lang="tr-TR" sz="1788" dirty="0">
                  <a:latin typeface="+mj-lt"/>
                </a:rPr>
                <a:t>Kolay problemler</a:t>
              </a:r>
            </a:p>
          </p:txBody>
        </p:sp>
        <p:sp>
          <p:nvSpPr>
            <p:cNvPr id="18" name="TextBox 40">
              <a:extLst>
                <a:ext uri="{FF2B5EF4-FFF2-40B4-BE49-F238E27FC236}">
                  <a16:creationId xmlns:a16="http://schemas.microsoft.com/office/drawing/2014/main" id="{F21966C6-BA01-4EB1-A8F6-BB898642E6A1}"/>
                </a:ext>
              </a:extLst>
            </p:cNvPr>
            <p:cNvSpPr txBox="1"/>
            <p:nvPr/>
          </p:nvSpPr>
          <p:spPr>
            <a:xfrm>
              <a:off x="7805739" y="3505201"/>
              <a:ext cx="1990375" cy="718625"/>
            </a:xfrm>
            <a:prstGeom prst="rect">
              <a:avLst/>
            </a:prstGeom>
            <a:noFill/>
          </p:spPr>
          <p:txBody>
            <a:bodyPr wrap="square" rtlCol="0">
              <a:spAutoFit/>
            </a:bodyPr>
            <a:lstStyle/>
            <a:p>
              <a:pPr>
                <a:buNone/>
              </a:pPr>
              <a:r>
                <a:rPr lang="tr-TR" sz="1788" dirty="0">
                  <a:latin typeface="+mj-lt"/>
                </a:rPr>
                <a:t> Teknolojik  problemler</a:t>
              </a:r>
            </a:p>
          </p:txBody>
        </p:sp>
        <p:sp>
          <p:nvSpPr>
            <p:cNvPr id="19" name="Dikdörtgen 18">
              <a:extLst>
                <a:ext uri="{FF2B5EF4-FFF2-40B4-BE49-F238E27FC236}">
                  <a16:creationId xmlns:a16="http://schemas.microsoft.com/office/drawing/2014/main" id="{2A9CD363-62D7-9688-F91E-5D2942A3B7BF}"/>
                </a:ext>
              </a:extLst>
            </p:cNvPr>
            <p:cNvSpPr/>
            <p:nvPr/>
          </p:nvSpPr>
          <p:spPr>
            <a:xfrm>
              <a:off x="5677316" y="2235049"/>
              <a:ext cx="1348407" cy="410940"/>
            </a:xfrm>
            <a:prstGeom prst="rect">
              <a:avLst/>
            </a:prstGeom>
          </p:spPr>
          <p:txBody>
            <a:bodyPr wrap="none">
              <a:spAutoFit/>
            </a:bodyPr>
            <a:lstStyle/>
            <a:p>
              <a:pPr>
                <a:buNone/>
              </a:pPr>
              <a:r>
                <a:rPr lang="tr-TR" sz="1788" dirty="0" err="1">
                  <a:latin typeface="+mj-lt"/>
                </a:rPr>
                <a:t>Six</a:t>
              </a:r>
              <a:r>
                <a:rPr lang="tr-TR" sz="1788" dirty="0">
                  <a:latin typeface="+mj-lt"/>
                </a:rPr>
                <a:t> Sigma</a:t>
              </a:r>
            </a:p>
          </p:txBody>
        </p:sp>
      </p:grpSp>
      <p:sp>
        <p:nvSpPr>
          <p:cNvPr id="43" name="Metin kutusu 42">
            <a:extLst>
              <a:ext uri="{FF2B5EF4-FFF2-40B4-BE49-F238E27FC236}">
                <a16:creationId xmlns:a16="http://schemas.microsoft.com/office/drawing/2014/main" id="{568BAAE9-DAAA-4F60-B0CB-5B095C8D91E3}"/>
              </a:ext>
            </a:extLst>
          </p:cNvPr>
          <p:cNvSpPr txBox="1"/>
          <p:nvPr/>
        </p:nvSpPr>
        <p:spPr>
          <a:xfrm>
            <a:off x="1681404" y="2760063"/>
            <a:ext cx="2626040" cy="1083374"/>
          </a:xfrm>
          <a:prstGeom prst="rect">
            <a:avLst/>
          </a:prstGeom>
          <a:noFill/>
        </p:spPr>
        <p:txBody>
          <a:bodyPr wrap="none" rtlCol="0">
            <a:spAutoFit/>
          </a:bodyPr>
          <a:lstStyle/>
          <a:p>
            <a:pPr>
              <a:buNone/>
            </a:pPr>
            <a:r>
              <a:rPr lang="tr-TR" sz="1610" b="1" dirty="0">
                <a:solidFill>
                  <a:srgbClr val="FF0000"/>
                </a:solidFill>
                <a:latin typeface="+mj-lt"/>
              </a:rPr>
              <a:t>Seçilen proje </a:t>
            </a:r>
            <a:endParaRPr lang="tr-TR" sz="1788" b="1" dirty="0">
              <a:solidFill>
                <a:srgbClr val="FF0000"/>
              </a:solidFill>
              <a:latin typeface="+mj-lt"/>
            </a:endParaRPr>
          </a:p>
          <a:p>
            <a:pPr>
              <a:buNone/>
            </a:pPr>
            <a:r>
              <a:rPr lang="tr-TR" sz="1610" dirty="0">
                <a:latin typeface="+mj-lt"/>
              </a:rPr>
              <a:t>Strateji ile uyumlu</a:t>
            </a:r>
          </a:p>
          <a:p>
            <a:pPr>
              <a:buNone/>
            </a:pPr>
            <a:r>
              <a:rPr lang="tr-TR" sz="1610" dirty="0">
                <a:latin typeface="+mj-lt"/>
              </a:rPr>
              <a:t>Hedefleri belirgin  </a:t>
            </a:r>
          </a:p>
          <a:p>
            <a:pPr>
              <a:buNone/>
            </a:pPr>
            <a:r>
              <a:rPr lang="tr-TR" sz="1610" dirty="0">
                <a:latin typeface="+mj-lt"/>
              </a:rPr>
              <a:t>Verisi bol bir konu olmalı </a:t>
            </a:r>
          </a:p>
        </p:txBody>
      </p:sp>
      <p:sp>
        <p:nvSpPr>
          <p:cNvPr id="6" name="Veri Yer Tutucusu 5">
            <a:extLst>
              <a:ext uri="{FF2B5EF4-FFF2-40B4-BE49-F238E27FC236}">
                <a16:creationId xmlns:a16="http://schemas.microsoft.com/office/drawing/2014/main" id="{89E1A870-0FD1-6CC0-ED05-CCD7900632F0}"/>
              </a:ext>
            </a:extLst>
          </p:cNvPr>
          <p:cNvSpPr>
            <a:spLocks noGrp="1"/>
          </p:cNvSpPr>
          <p:nvPr>
            <p:ph type="dt" sz="half" idx="10"/>
          </p:nvPr>
        </p:nvSpPr>
        <p:spPr/>
        <p:txBody>
          <a:bodyPr/>
          <a:lstStyle/>
          <a:p>
            <a:fld id="{83574462-7BF3-4CC3-B688-37C679B8A776}" type="datetime1">
              <a:rPr lang="tr-TR" smtClean="0"/>
              <a:t>4.11.2025</a:t>
            </a:fld>
            <a:endParaRPr lang="fr-FR" dirty="0"/>
          </a:p>
        </p:txBody>
      </p:sp>
    </p:spTree>
    <p:extLst>
      <p:ext uri="{BB962C8B-B14F-4D97-AF65-F5344CB8AC3E}">
        <p14:creationId xmlns:p14="http://schemas.microsoft.com/office/powerpoint/2010/main" val="370253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8BFAC"/>
        </a:solidFill>
        <a:effectLst/>
      </p:bgPr>
    </p:bg>
    <p:spTree>
      <p:nvGrpSpPr>
        <p:cNvPr id="1" name="">
          <a:extLst>
            <a:ext uri="{FF2B5EF4-FFF2-40B4-BE49-F238E27FC236}">
              <a16:creationId xmlns:a16="http://schemas.microsoft.com/office/drawing/2014/main" id="{93AE67D7-BA01-7DCB-5469-D85A9A5AA0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11A0F8-647F-90D7-D8CF-13A31714AA99}"/>
              </a:ext>
            </a:extLst>
          </p:cNvPr>
          <p:cNvSpPr>
            <a:spLocks noGrp="1"/>
          </p:cNvSpPr>
          <p:nvPr>
            <p:ph type="body" sz="quarter" idx="11"/>
          </p:nvPr>
        </p:nvSpPr>
        <p:spPr>
          <a:xfrm>
            <a:off x="4355933" y="2882592"/>
            <a:ext cx="3905250" cy="962025"/>
          </a:xfrm>
        </p:spPr>
        <p:txBody>
          <a:bodyPr>
            <a:normAutofit fontScale="92500" lnSpcReduction="10000"/>
          </a:bodyPr>
          <a:lstStyle/>
          <a:p>
            <a:r>
              <a:rPr lang="en-US" dirty="0"/>
              <a:t>COFFEE?</a:t>
            </a:r>
          </a:p>
        </p:txBody>
      </p:sp>
      <p:pic>
        <p:nvPicPr>
          <p:cNvPr id="3" name="Grafik 2" descr="Kahve düz dolguyla">
            <a:extLst>
              <a:ext uri="{FF2B5EF4-FFF2-40B4-BE49-F238E27FC236}">
                <a16:creationId xmlns:a16="http://schemas.microsoft.com/office/drawing/2014/main" id="{4C75D484-7D74-02A7-228E-CCA619AE2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073" y="134228"/>
            <a:ext cx="2669524" cy="2669524"/>
          </a:xfrm>
          <a:prstGeom prst="rect">
            <a:avLst/>
          </a:prstGeom>
        </p:spPr>
      </p:pic>
      <p:pic>
        <p:nvPicPr>
          <p:cNvPr id="4" name="Grafik 3" descr="Tabak Çevirme ana hat">
            <a:extLst>
              <a:ext uri="{FF2B5EF4-FFF2-40B4-BE49-F238E27FC236}">
                <a16:creationId xmlns:a16="http://schemas.microsoft.com/office/drawing/2014/main" id="{46A31873-80BC-46EB-4C9C-6A30044849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4538" y="4344980"/>
            <a:ext cx="1048040" cy="1048040"/>
          </a:xfrm>
          <a:prstGeom prst="rect">
            <a:avLst/>
          </a:prstGeom>
        </p:spPr>
      </p:pic>
      <p:pic>
        <p:nvPicPr>
          <p:cNvPr id="5" name="Grafik 4" descr="Kronometre 75% düz dolguyla">
            <a:extLst>
              <a:ext uri="{FF2B5EF4-FFF2-40B4-BE49-F238E27FC236}">
                <a16:creationId xmlns:a16="http://schemas.microsoft.com/office/drawing/2014/main" id="{1F4DBE09-94E2-F083-82CD-415D4A3803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3438" y="1133366"/>
            <a:ext cx="817679" cy="817679"/>
          </a:xfrm>
          <a:prstGeom prst="rect">
            <a:avLst/>
          </a:prstGeom>
        </p:spPr>
      </p:pic>
      <p:sp>
        <p:nvSpPr>
          <p:cNvPr id="6" name="Metin Yer Tutucusu 2">
            <a:extLst>
              <a:ext uri="{FF2B5EF4-FFF2-40B4-BE49-F238E27FC236}">
                <a16:creationId xmlns:a16="http://schemas.microsoft.com/office/drawing/2014/main" id="{D02D8C18-D25A-7925-6FAD-3D11C10C6FAD}"/>
              </a:ext>
            </a:extLst>
          </p:cNvPr>
          <p:cNvSpPr txBox="1">
            <a:spLocks/>
          </p:cNvSpPr>
          <p:nvPr/>
        </p:nvSpPr>
        <p:spPr>
          <a:xfrm>
            <a:off x="4060217" y="2108726"/>
            <a:ext cx="4324122" cy="1003478"/>
          </a:xfrm>
          <a:prstGeom prst="rect">
            <a:avLst/>
          </a:prstGeom>
        </p:spPr>
        <p:txBody>
          <a:bodyPr vert="horz" lIns="91440" tIns="45720" rIns="91440" bIns="45720" rtlCol="0">
            <a:normAutofit fontScale="62500" lnSpcReduction="20000"/>
          </a:bodyPr>
          <a:lstStyle>
            <a:lvl1pPr marL="0" indent="0" algn="l" defTabSz="457200" rtl="0" eaLnBrk="1" latinLnBrk="0" hangingPunct="1">
              <a:spcBef>
                <a:spcPct val="20000"/>
              </a:spcBef>
              <a:buFont typeface="Arial" panose="020B0604020202020204" pitchFamily="34" charset="0"/>
              <a:buNone/>
              <a:defRPr sz="6600" b="1" kern="1200">
                <a:solidFill>
                  <a:schemeClr val="bg1"/>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a:t>15 dakika ARA</a:t>
            </a:r>
            <a:endParaRPr lang="en-GB" dirty="0"/>
          </a:p>
        </p:txBody>
      </p:sp>
      <p:sp>
        <p:nvSpPr>
          <p:cNvPr id="8" name="Veri Yer Tutucusu 7">
            <a:extLst>
              <a:ext uri="{FF2B5EF4-FFF2-40B4-BE49-F238E27FC236}">
                <a16:creationId xmlns:a16="http://schemas.microsoft.com/office/drawing/2014/main" id="{0C611370-916C-F675-32D1-B4F36E5191AB}"/>
              </a:ext>
            </a:extLst>
          </p:cNvPr>
          <p:cNvSpPr>
            <a:spLocks noGrp="1"/>
          </p:cNvSpPr>
          <p:nvPr>
            <p:ph type="dt" sz="half" idx="10"/>
          </p:nvPr>
        </p:nvSpPr>
        <p:spPr/>
        <p:txBody>
          <a:bodyPr/>
          <a:lstStyle/>
          <a:p>
            <a:fld id="{0B5A2ADD-7C79-4343-BF89-15A4F1985282}" type="datetime1">
              <a:rPr lang="tr-TR" smtClean="0"/>
              <a:t>4.11.2025</a:t>
            </a:fld>
            <a:endParaRPr lang="fr-FR" dirty="0"/>
          </a:p>
        </p:txBody>
      </p:sp>
    </p:spTree>
    <p:extLst>
      <p:ext uri="{BB962C8B-B14F-4D97-AF65-F5344CB8AC3E}">
        <p14:creationId xmlns:p14="http://schemas.microsoft.com/office/powerpoint/2010/main" val="334908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0B1B5DF2-47E1-F7EF-857B-936BE9C30857}"/>
              </a:ext>
            </a:extLst>
          </p:cNvPr>
          <p:cNvSpPr>
            <a:spLocks noGrp="1"/>
          </p:cNvSpPr>
          <p:nvPr>
            <p:ph type="body" sz="quarter" idx="11"/>
          </p:nvPr>
        </p:nvSpPr>
        <p:spPr/>
        <p:txBody>
          <a:bodyPr>
            <a:normAutofit/>
          </a:bodyPr>
          <a:lstStyle/>
          <a:p>
            <a:r>
              <a:rPr lang="en-GB" dirty="0"/>
              <a:t>3. OTURUM</a:t>
            </a:r>
          </a:p>
        </p:txBody>
      </p:sp>
      <p:sp>
        <p:nvSpPr>
          <p:cNvPr id="12" name="Metin Yer Tutucusu 11">
            <a:extLst>
              <a:ext uri="{FF2B5EF4-FFF2-40B4-BE49-F238E27FC236}">
                <a16:creationId xmlns:a16="http://schemas.microsoft.com/office/drawing/2014/main" id="{BD6DCF10-D610-9871-7FD6-A43B5D4A21AB}"/>
              </a:ext>
            </a:extLst>
          </p:cNvPr>
          <p:cNvSpPr>
            <a:spLocks noGrp="1"/>
          </p:cNvSpPr>
          <p:nvPr>
            <p:ph type="body" sz="quarter" idx="12"/>
          </p:nvPr>
        </p:nvSpPr>
        <p:spPr>
          <a:xfrm>
            <a:off x="2189851" y="2121734"/>
            <a:ext cx="7678049" cy="2015926"/>
          </a:xfrm>
        </p:spPr>
        <p:txBody>
          <a:bodyPr>
            <a:normAutofit/>
          </a:bodyPr>
          <a:lstStyle/>
          <a:p>
            <a:pPr marL="457200" indent="-457200">
              <a:buFont typeface="+mj-lt"/>
              <a:buAutoNum type="arabicPeriod"/>
            </a:pPr>
            <a:r>
              <a:rPr lang="en-GB" dirty="0" err="1"/>
              <a:t>Proje</a:t>
            </a:r>
            <a:r>
              <a:rPr lang="en-GB" dirty="0"/>
              <a:t> risk </a:t>
            </a:r>
            <a:r>
              <a:rPr lang="en-GB" dirty="0" err="1"/>
              <a:t>analizi</a:t>
            </a:r>
            <a:r>
              <a:rPr lang="en-GB" dirty="0"/>
              <a:t> (</a:t>
            </a:r>
            <a:r>
              <a:rPr lang="en-GB" dirty="0" err="1"/>
              <a:t>Proje</a:t>
            </a:r>
            <a:r>
              <a:rPr lang="en-GB" dirty="0"/>
              <a:t> </a:t>
            </a:r>
            <a:r>
              <a:rPr lang="en-GB" dirty="0" err="1"/>
              <a:t>beyan</a:t>
            </a:r>
            <a:r>
              <a:rPr lang="en-GB" dirty="0"/>
              <a:t> </a:t>
            </a:r>
            <a:r>
              <a:rPr lang="en-GB" dirty="0" err="1"/>
              <a:t>ve</a:t>
            </a:r>
            <a:r>
              <a:rPr lang="en-GB" dirty="0"/>
              <a:t> </a:t>
            </a:r>
            <a:r>
              <a:rPr lang="en-GB" dirty="0" err="1"/>
              <a:t>onayı</a:t>
            </a:r>
            <a:r>
              <a:rPr lang="en-GB" dirty="0"/>
              <a:t>) </a:t>
            </a:r>
          </a:p>
          <a:p>
            <a:pPr marL="457200" indent="-457200">
              <a:buFont typeface="+mj-lt"/>
              <a:buAutoNum type="arabicPeriod"/>
            </a:pPr>
            <a:r>
              <a:rPr lang="en-GB" dirty="0" err="1"/>
              <a:t>Performans</a:t>
            </a:r>
            <a:r>
              <a:rPr lang="en-GB" dirty="0"/>
              <a:t> </a:t>
            </a:r>
            <a:r>
              <a:rPr lang="en-GB" dirty="0" err="1"/>
              <a:t>göstergeleri</a:t>
            </a:r>
            <a:r>
              <a:rPr lang="en-GB" dirty="0"/>
              <a:t>	</a:t>
            </a:r>
          </a:p>
          <a:p>
            <a:pPr marL="457200" indent="-457200">
              <a:buFont typeface="+mj-lt"/>
              <a:buAutoNum type="arabicPeriod"/>
            </a:pPr>
            <a:r>
              <a:rPr lang="en-GB" dirty="0" err="1"/>
              <a:t>Altı</a:t>
            </a:r>
            <a:r>
              <a:rPr lang="en-GB" dirty="0"/>
              <a:t> Sigma </a:t>
            </a:r>
            <a:r>
              <a:rPr lang="en-GB" dirty="0" err="1"/>
              <a:t>göstergeleri</a:t>
            </a:r>
            <a:r>
              <a:rPr lang="en-GB" dirty="0"/>
              <a:t> 	</a:t>
            </a:r>
          </a:p>
        </p:txBody>
      </p:sp>
      <p:sp>
        <p:nvSpPr>
          <p:cNvPr id="2" name="Başlık 1">
            <a:extLst>
              <a:ext uri="{FF2B5EF4-FFF2-40B4-BE49-F238E27FC236}">
                <a16:creationId xmlns:a16="http://schemas.microsoft.com/office/drawing/2014/main" id="{A86BFACD-F750-200E-6B2A-C8455918E090}"/>
              </a:ext>
            </a:extLst>
          </p:cNvPr>
          <p:cNvSpPr>
            <a:spLocks noGrp="1"/>
          </p:cNvSpPr>
          <p:nvPr>
            <p:ph type="title" idx="4294967295"/>
          </p:nvPr>
        </p:nvSpPr>
        <p:spPr>
          <a:xfrm>
            <a:off x="6471603" y="4023360"/>
            <a:ext cx="4752657" cy="366713"/>
          </a:xfrm>
        </p:spPr>
        <p:txBody>
          <a:bodyPr/>
          <a:lstStyle/>
          <a:p>
            <a:r>
              <a:rPr lang="tr-TR" dirty="0"/>
              <a:t>Proje oluşturma</a:t>
            </a:r>
            <a:endParaRPr lang="en-GB" dirty="0"/>
          </a:p>
        </p:txBody>
      </p:sp>
      <p:sp>
        <p:nvSpPr>
          <p:cNvPr id="6" name="Slayt Numarası Yer Tutucusu 5">
            <a:extLst>
              <a:ext uri="{FF2B5EF4-FFF2-40B4-BE49-F238E27FC236}">
                <a16:creationId xmlns:a16="http://schemas.microsoft.com/office/drawing/2014/main" id="{A7322AFA-9BFD-CDE9-8563-CC2CBA3FC88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37</a:t>
            </a:fld>
            <a:endParaRPr lang="tr-TR"/>
          </a:p>
        </p:txBody>
      </p:sp>
      <p:sp>
        <p:nvSpPr>
          <p:cNvPr id="7" name="Veri Yer Tutucusu 6">
            <a:extLst>
              <a:ext uri="{FF2B5EF4-FFF2-40B4-BE49-F238E27FC236}">
                <a16:creationId xmlns:a16="http://schemas.microsoft.com/office/drawing/2014/main" id="{FB6AD6E9-1733-D505-83A9-77616593AFE5}"/>
              </a:ext>
            </a:extLst>
          </p:cNvPr>
          <p:cNvSpPr>
            <a:spLocks noGrp="1"/>
          </p:cNvSpPr>
          <p:nvPr>
            <p:ph type="dt" sz="half" idx="10"/>
          </p:nvPr>
        </p:nvSpPr>
        <p:spPr/>
        <p:txBody>
          <a:bodyPr/>
          <a:lstStyle/>
          <a:p>
            <a:fld id="{FB238AC1-0A4B-4759-BFD0-CA0807468AE2}" type="datetime1">
              <a:rPr lang="tr-TR" smtClean="0"/>
              <a:t>4.11.2025</a:t>
            </a:fld>
            <a:endParaRPr lang="fr-FR" dirty="0"/>
          </a:p>
        </p:txBody>
      </p:sp>
    </p:spTree>
    <p:extLst>
      <p:ext uri="{BB962C8B-B14F-4D97-AF65-F5344CB8AC3E}">
        <p14:creationId xmlns:p14="http://schemas.microsoft.com/office/powerpoint/2010/main" val="3062799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05589B-E63F-A9F2-D1E4-38263A2130A1}"/>
              </a:ext>
            </a:extLst>
          </p:cNvPr>
          <p:cNvSpPr>
            <a:spLocks noGrp="1"/>
          </p:cNvSpPr>
          <p:nvPr>
            <p:ph type="title"/>
          </p:nvPr>
        </p:nvSpPr>
        <p:spPr/>
        <p:txBody>
          <a:bodyPr/>
          <a:lstStyle/>
          <a:p>
            <a:r>
              <a:rPr lang="tr-TR" sz="3600" dirty="0"/>
              <a:t>Yatırım getiri, maliyet ve hesap verebilirlik </a:t>
            </a:r>
            <a:br>
              <a:rPr lang="en-GB" sz="3600" dirty="0"/>
            </a:br>
            <a:endParaRPr lang="en-GB" sz="3600" dirty="0"/>
          </a:p>
        </p:txBody>
      </p:sp>
      <p:sp>
        <p:nvSpPr>
          <p:cNvPr id="17" name="İçerik Yer Tutucusu 16">
            <a:extLst>
              <a:ext uri="{FF2B5EF4-FFF2-40B4-BE49-F238E27FC236}">
                <a16:creationId xmlns:a16="http://schemas.microsoft.com/office/drawing/2014/main" id="{890CE8DB-7EE9-5338-F0E3-A056B3AA23B1}"/>
              </a:ext>
            </a:extLst>
          </p:cNvPr>
          <p:cNvSpPr>
            <a:spLocks noGrp="1"/>
          </p:cNvSpPr>
          <p:nvPr>
            <p:ph idx="1"/>
          </p:nvPr>
        </p:nvSpPr>
        <p:spPr>
          <a:xfrm>
            <a:off x="884903" y="1058815"/>
            <a:ext cx="10972800" cy="4889981"/>
          </a:xfrm>
        </p:spPr>
        <p:txBody>
          <a:bodyPr>
            <a:normAutofit/>
          </a:bodyPr>
          <a:lstStyle/>
          <a:p>
            <a:r>
              <a:rPr lang="tr-TR" sz="1800" dirty="0"/>
              <a:t>Altı Sigma, organizasyonların süreçlerini geliştirmek için kullanılan bir metodolojidir ve yatırım getirisi (ROI), maliyet ve hesap verebilirlik üzerinde önemli etkilere sahiptir.</a:t>
            </a:r>
            <a:endParaRPr lang="en-GB" sz="1800" dirty="0"/>
          </a:p>
        </p:txBody>
      </p:sp>
      <p:sp>
        <p:nvSpPr>
          <p:cNvPr id="5" name="Slayt Numarası Yer Tutucusu 4">
            <a:extLst>
              <a:ext uri="{FF2B5EF4-FFF2-40B4-BE49-F238E27FC236}">
                <a16:creationId xmlns:a16="http://schemas.microsoft.com/office/drawing/2014/main" id="{9FF49B4F-1F84-5602-A87C-E87AEF482CA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38</a:t>
            </a:fld>
            <a:endParaRPr lang="tr-TR"/>
          </a:p>
        </p:txBody>
      </p:sp>
      <p:graphicFrame>
        <p:nvGraphicFramePr>
          <p:cNvPr id="8" name="Diyagram 7">
            <a:extLst>
              <a:ext uri="{FF2B5EF4-FFF2-40B4-BE49-F238E27FC236}">
                <a16:creationId xmlns:a16="http://schemas.microsoft.com/office/drawing/2014/main" id="{50DFF3BC-8AD8-9C6B-96A5-FF4B9CCBDD0C}"/>
              </a:ext>
            </a:extLst>
          </p:cNvPr>
          <p:cNvGraphicFramePr/>
          <p:nvPr>
            <p:extLst>
              <p:ext uri="{D42A27DB-BD31-4B8C-83A1-F6EECF244321}">
                <p14:modId xmlns:p14="http://schemas.microsoft.com/office/powerpoint/2010/main" val="947390439"/>
              </p:ext>
            </p:extLst>
          </p:nvPr>
        </p:nvGraphicFramePr>
        <p:xfrm>
          <a:off x="1846054" y="1579409"/>
          <a:ext cx="8628679" cy="406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a:extLst>
              <a:ext uri="{FF2B5EF4-FFF2-40B4-BE49-F238E27FC236}">
                <a16:creationId xmlns:a16="http://schemas.microsoft.com/office/drawing/2014/main" id="{79527DD7-D41C-2CC3-B04C-F8DC1CD636F4}"/>
              </a:ext>
            </a:extLst>
          </p:cNvPr>
          <p:cNvSpPr txBox="1"/>
          <p:nvPr/>
        </p:nvSpPr>
        <p:spPr>
          <a:xfrm>
            <a:off x="2425592" y="5643200"/>
            <a:ext cx="7662782" cy="611193"/>
          </a:xfrm>
          <a:prstGeom prst="rect">
            <a:avLst/>
          </a:prstGeom>
          <a:noFill/>
        </p:spPr>
        <p:txBody>
          <a:bodyPr wrap="square">
            <a:spAutoFit/>
          </a:bodyPr>
          <a:lstStyle/>
          <a:p>
            <a:pPr algn="ctr">
              <a:lnSpc>
                <a:spcPct val="107000"/>
              </a:lnSpc>
              <a:spcAft>
                <a:spcPts val="715"/>
              </a:spcAft>
            </a:pPr>
            <a:r>
              <a:rPr lang="tr-TR" sz="1610" kern="100" dirty="0">
                <a:latin typeface="Korolev Light" panose="02000506000000020004" pitchFamily="50" charset="0"/>
                <a:ea typeface="Calibri" panose="020F0502020204030204" pitchFamily="34" charset="0"/>
                <a:cs typeface="Times New Roman" panose="02020603050405020304" pitchFamily="18" charset="0"/>
              </a:rPr>
              <a:t>Sonuç olarak, Altı Sigma yatırım getirisi sağlarken, süreç maliyetlerini düşürür ve hesap verebilirliği artırarak organizasyonların daha etkili ve verimli çalışmasını sağlar.</a:t>
            </a:r>
          </a:p>
        </p:txBody>
      </p:sp>
      <p:sp>
        <p:nvSpPr>
          <p:cNvPr id="6" name="Veri Yer Tutucusu 5">
            <a:extLst>
              <a:ext uri="{FF2B5EF4-FFF2-40B4-BE49-F238E27FC236}">
                <a16:creationId xmlns:a16="http://schemas.microsoft.com/office/drawing/2014/main" id="{D6D25688-11F1-6A38-DE3A-1F9853032AB3}"/>
              </a:ext>
            </a:extLst>
          </p:cNvPr>
          <p:cNvSpPr>
            <a:spLocks noGrp="1"/>
          </p:cNvSpPr>
          <p:nvPr>
            <p:ph type="dt" sz="half" idx="10"/>
          </p:nvPr>
        </p:nvSpPr>
        <p:spPr/>
        <p:txBody>
          <a:bodyPr/>
          <a:lstStyle/>
          <a:p>
            <a:fld id="{F1811A2A-E321-4E3B-96A2-C81F8A086C6D}" type="datetime1">
              <a:rPr lang="tr-TR" smtClean="0"/>
              <a:t>4.11.2025</a:t>
            </a:fld>
            <a:endParaRPr lang="fr-FR" dirty="0"/>
          </a:p>
        </p:txBody>
      </p:sp>
    </p:spTree>
    <p:extLst>
      <p:ext uri="{BB962C8B-B14F-4D97-AF65-F5344CB8AC3E}">
        <p14:creationId xmlns:p14="http://schemas.microsoft.com/office/powerpoint/2010/main" val="294970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1960634" y="2309813"/>
            <a:ext cx="3659495" cy="1911350"/>
          </a:xfrm>
          <a:prstGeom prst="rightArrow">
            <a:avLst>
              <a:gd name="adj1" fmla="val 75009"/>
              <a:gd name="adj2" fmla="val 97019"/>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rtlCol="0" anchor="ctr">
            <a:normAutofit fontScale="77500" lnSpcReduction="20000"/>
          </a:bodyPr>
          <a:lstStyle/>
          <a:p>
            <a:pPr>
              <a:spcBef>
                <a:spcPct val="20000"/>
              </a:spcBef>
            </a:pPr>
            <a:r>
              <a:rPr lang="tr-TR" sz="2800" b="1" dirty="0">
                <a:solidFill>
                  <a:schemeClr val="bg1"/>
                </a:solidFill>
                <a:latin typeface="+mj-lt"/>
              </a:rPr>
              <a:t>Hata(D)</a:t>
            </a:r>
            <a:endParaRPr lang="en-US" sz="2800" b="1" dirty="0">
              <a:solidFill>
                <a:schemeClr val="bg1"/>
              </a:solidFill>
              <a:latin typeface="+mj-lt"/>
            </a:endParaRPr>
          </a:p>
          <a:p>
            <a:pPr>
              <a:spcBef>
                <a:spcPct val="20000"/>
              </a:spcBef>
            </a:pPr>
            <a:r>
              <a:rPr lang="tr-TR" sz="2800" b="1" dirty="0">
                <a:solidFill>
                  <a:schemeClr val="bg1"/>
                </a:solidFill>
                <a:latin typeface="+mj-lt"/>
              </a:rPr>
              <a:t>Ünite(U)</a:t>
            </a:r>
            <a:endParaRPr lang="en-US" sz="2800" b="1" dirty="0">
              <a:solidFill>
                <a:schemeClr val="bg1"/>
              </a:solidFill>
              <a:latin typeface="+mj-lt"/>
            </a:endParaRPr>
          </a:p>
          <a:p>
            <a:pPr>
              <a:spcBef>
                <a:spcPct val="20000"/>
              </a:spcBef>
            </a:pPr>
            <a:r>
              <a:rPr lang="tr-TR" sz="2800" b="1" dirty="0">
                <a:solidFill>
                  <a:schemeClr val="bg1"/>
                </a:solidFill>
                <a:latin typeface="+mj-lt"/>
              </a:rPr>
              <a:t>Fırsat(OP)</a:t>
            </a:r>
            <a:endParaRPr lang="en-US" sz="2800" b="1" dirty="0">
              <a:solidFill>
                <a:schemeClr val="bg1"/>
              </a:solidFill>
              <a:latin typeface="+mj-lt"/>
            </a:endParaRPr>
          </a:p>
          <a:p>
            <a:pPr>
              <a:spcBef>
                <a:spcPct val="20000"/>
              </a:spcBef>
            </a:pPr>
            <a:r>
              <a:rPr lang="tr-TR" sz="2800" b="1" dirty="0">
                <a:solidFill>
                  <a:schemeClr val="bg1"/>
                </a:solidFill>
                <a:latin typeface="+mj-lt"/>
              </a:rPr>
              <a:t>DPU</a:t>
            </a:r>
            <a:r>
              <a:rPr lang="en-US" sz="2800" b="1" dirty="0">
                <a:solidFill>
                  <a:schemeClr val="bg1"/>
                </a:solidFill>
                <a:latin typeface="+mj-lt"/>
              </a:rPr>
              <a:t> </a:t>
            </a:r>
            <a:r>
              <a:rPr lang="tr-TR" sz="2800" b="1" dirty="0">
                <a:solidFill>
                  <a:schemeClr val="bg1"/>
                </a:solidFill>
                <a:latin typeface="+mj-lt"/>
              </a:rPr>
              <a:t>DPMO</a:t>
            </a:r>
            <a:endParaRPr lang="en-US" sz="2800" b="1" dirty="0">
              <a:solidFill>
                <a:schemeClr val="bg1"/>
              </a:solidFill>
              <a:latin typeface="+mj-lt"/>
            </a:endParaRPr>
          </a:p>
        </p:txBody>
      </p:sp>
      <p:sp>
        <p:nvSpPr>
          <p:cNvPr id="57347" name="AutoShape 3"/>
          <p:cNvSpPr>
            <a:spLocks noChangeArrowheads="1"/>
          </p:cNvSpPr>
          <p:nvPr/>
        </p:nvSpPr>
        <p:spPr bwMode="auto">
          <a:xfrm>
            <a:off x="6881625" y="2309813"/>
            <a:ext cx="3599133" cy="1911350"/>
          </a:xfrm>
          <a:prstGeom prst="leftArrow">
            <a:avLst>
              <a:gd name="adj1" fmla="val 75009"/>
              <a:gd name="adj2" fmla="val 99991"/>
            </a:avLst>
          </a:prstGeom>
          <a:solidFill>
            <a:srgbClr val="80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rtlCol="0" anchor="ctr">
            <a:normAutofit fontScale="77500" lnSpcReduction="20000"/>
          </a:bodyPr>
          <a:lstStyle/>
          <a:p>
            <a:pPr>
              <a:spcBef>
                <a:spcPct val="20000"/>
              </a:spcBef>
            </a:pPr>
            <a:r>
              <a:rPr lang="tr-TR" sz="2800" b="1" dirty="0">
                <a:solidFill>
                  <a:schemeClr val="bg1"/>
                </a:solidFill>
                <a:latin typeface="+mj-lt"/>
              </a:rPr>
              <a:t>Ortalama</a:t>
            </a:r>
          </a:p>
          <a:p>
            <a:pPr>
              <a:spcBef>
                <a:spcPct val="20000"/>
              </a:spcBef>
            </a:pPr>
            <a:r>
              <a:rPr lang="tr-TR" sz="2800" b="1" dirty="0">
                <a:solidFill>
                  <a:schemeClr val="bg1"/>
                </a:solidFill>
                <a:latin typeface="+mj-lt"/>
              </a:rPr>
              <a:t>Yayılım</a:t>
            </a:r>
          </a:p>
          <a:p>
            <a:pPr>
              <a:spcBef>
                <a:spcPct val="20000"/>
              </a:spcBef>
            </a:pPr>
            <a:r>
              <a:rPr lang="tr-TR" sz="2800" b="1">
                <a:solidFill>
                  <a:schemeClr val="bg1"/>
                </a:solidFill>
                <a:latin typeface="+mj-lt"/>
              </a:rPr>
              <a:t>Aralık</a:t>
            </a:r>
            <a:r>
              <a:rPr lang="en-US" sz="2800" b="1" dirty="0">
                <a:solidFill>
                  <a:schemeClr val="bg1"/>
                </a:solidFill>
                <a:latin typeface="+mj-lt"/>
              </a:rPr>
              <a:t>,</a:t>
            </a:r>
            <a:endParaRPr lang="tr-TR" sz="2800" b="1" dirty="0">
              <a:solidFill>
                <a:schemeClr val="bg1"/>
              </a:solidFill>
              <a:latin typeface="+mj-lt"/>
            </a:endParaRPr>
          </a:p>
          <a:p>
            <a:pPr>
              <a:spcBef>
                <a:spcPct val="20000"/>
              </a:spcBef>
            </a:pPr>
            <a:r>
              <a:rPr lang="en-US" sz="2800" b="1">
                <a:solidFill>
                  <a:schemeClr val="bg1"/>
                </a:solidFill>
                <a:latin typeface="+mj-lt"/>
              </a:rPr>
              <a:t>Standard </a:t>
            </a:r>
            <a:r>
              <a:rPr lang="tr-TR" sz="2800" b="1">
                <a:solidFill>
                  <a:schemeClr val="bg1"/>
                </a:solidFill>
                <a:latin typeface="+mj-lt"/>
              </a:rPr>
              <a:t>Sapma</a:t>
            </a:r>
            <a:endParaRPr lang="en-US" sz="2800" b="1" dirty="0">
              <a:solidFill>
                <a:schemeClr val="bg1"/>
              </a:solidFill>
              <a:latin typeface="+mj-lt"/>
            </a:endParaRPr>
          </a:p>
        </p:txBody>
      </p:sp>
      <p:sp>
        <p:nvSpPr>
          <p:cNvPr id="57348" name="AutoShape 4"/>
          <p:cNvSpPr>
            <a:spLocks noChangeArrowheads="1"/>
          </p:cNvSpPr>
          <p:nvPr/>
        </p:nvSpPr>
        <p:spPr bwMode="auto">
          <a:xfrm>
            <a:off x="5259699" y="2440091"/>
            <a:ext cx="2003148" cy="1568450"/>
          </a:xfrm>
          <a:prstGeom prst="star16">
            <a:avLst>
              <a:gd name="adj" fmla="val 37500"/>
            </a:avLst>
          </a:prstGeom>
          <a:solidFill>
            <a:srgbClr val="FFFF00"/>
          </a:solidFill>
          <a:ln w="12700">
            <a:solidFill>
              <a:schemeClr val="tx1"/>
            </a:solidFill>
            <a:miter lim="800000"/>
            <a:headEnd/>
            <a:tailEnd/>
          </a:ln>
        </p:spPr>
        <p:txBody>
          <a:bodyPr wrap="none" lIns="96216" tIns="48108" rIns="96216" bIns="48108" anchor="ctr"/>
          <a:lstStyle/>
          <a:p>
            <a:pPr algn="ctr" defTabSz="817656" fontAlgn="base">
              <a:spcBef>
                <a:spcPct val="20000"/>
              </a:spcBef>
              <a:spcAft>
                <a:spcPct val="0"/>
              </a:spcAft>
              <a:buClr>
                <a:prstClr val="black"/>
              </a:buClr>
              <a:defRPr/>
            </a:pPr>
            <a:r>
              <a:rPr lang="en-US" sz="2146" b="1" dirty="0">
                <a:solidFill>
                  <a:prstClr val="black"/>
                </a:solidFill>
                <a:latin typeface="+mj-lt"/>
                <a:ea typeface="Tahoma" pitchFamily="34" charset="0"/>
                <a:cs typeface="Tahoma" pitchFamily="34" charset="0"/>
              </a:rPr>
              <a:t>Z</a:t>
            </a:r>
          </a:p>
          <a:p>
            <a:pPr algn="ctr" defTabSz="817656" fontAlgn="base">
              <a:spcBef>
                <a:spcPct val="20000"/>
              </a:spcBef>
              <a:spcAft>
                <a:spcPct val="0"/>
              </a:spcAft>
              <a:buClr>
                <a:prstClr val="black"/>
              </a:buClr>
              <a:defRPr/>
            </a:pPr>
            <a:r>
              <a:rPr lang="tr-TR" sz="1431" b="1" dirty="0">
                <a:solidFill>
                  <a:prstClr val="black"/>
                </a:solidFill>
                <a:latin typeface="+mj-lt"/>
                <a:ea typeface="Tahoma" pitchFamily="34" charset="0"/>
                <a:cs typeface="Tahoma" pitchFamily="34" charset="0"/>
              </a:rPr>
              <a:t>veya</a:t>
            </a:r>
            <a:endParaRPr lang="en-US" sz="2146" b="1" dirty="0">
              <a:solidFill>
                <a:prstClr val="black"/>
              </a:solidFill>
              <a:latin typeface="+mj-lt"/>
              <a:ea typeface="Tahoma" pitchFamily="34" charset="0"/>
              <a:cs typeface="Tahoma" pitchFamily="34" charset="0"/>
            </a:endParaRPr>
          </a:p>
          <a:p>
            <a:pPr algn="ctr" defTabSz="817656" fontAlgn="base">
              <a:spcBef>
                <a:spcPct val="20000"/>
              </a:spcBef>
              <a:spcAft>
                <a:spcPct val="0"/>
              </a:spcAft>
              <a:buClr>
                <a:prstClr val="black"/>
              </a:buClr>
              <a:defRPr/>
            </a:pPr>
            <a:r>
              <a:rPr lang="tr-TR" sz="2146" b="1" dirty="0">
                <a:solidFill>
                  <a:prstClr val="black"/>
                </a:solidFill>
                <a:latin typeface="+mj-lt"/>
                <a:ea typeface="Tahoma" pitchFamily="34" charset="0"/>
                <a:cs typeface="Tahoma" pitchFamily="34" charset="0"/>
              </a:rPr>
              <a:t>verim</a:t>
            </a:r>
            <a:endParaRPr lang="en-US" sz="2146" b="1" dirty="0">
              <a:solidFill>
                <a:prstClr val="black"/>
              </a:solidFill>
              <a:latin typeface="+mj-lt"/>
              <a:ea typeface="Tahoma" pitchFamily="34" charset="0"/>
              <a:cs typeface="Tahoma" pitchFamily="34" charset="0"/>
            </a:endParaRPr>
          </a:p>
        </p:txBody>
      </p:sp>
      <p:sp>
        <p:nvSpPr>
          <p:cNvPr id="2535429" name="AutoShape 5"/>
          <p:cNvSpPr>
            <a:spLocks noChangeArrowheads="1"/>
          </p:cNvSpPr>
          <p:nvPr/>
        </p:nvSpPr>
        <p:spPr bwMode="auto">
          <a:xfrm>
            <a:off x="1405893" y="4588078"/>
            <a:ext cx="9648378" cy="1172635"/>
          </a:xfrm>
          <a:prstGeom prst="roundRect">
            <a:avLst>
              <a:gd name="adj" fmla="val 12495"/>
            </a:avLst>
          </a:prstGeom>
          <a:no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885" tIns="48443" rIns="96885" bIns="48443" anchorCtr="1">
            <a:spAutoFit/>
          </a:bodyPr>
          <a:lstStyle/>
          <a:p>
            <a:pPr algn="ctr" defTabSz="817656" fontAlgn="base">
              <a:spcBef>
                <a:spcPct val="20000"/>
              </a:spcBef>
              <a:spcAft>
                <a:spcPct val="0"/>
              </a:spcAft>
              <a:buClr>
                <a:prstClr val="black"/>
              </a:buClr>
              <a:defRPr/>
            </a:pPr>
            <a:r>
              <a:rPr lang="tr-TR" sz="2146" dirty="0">
                <a:solidFill>
                  <a:prstClr val="black"/>
                </a:solidFill>
                <a:latin typeface="+mj-lt"/>
                <a:ea typeface="Tahoma" pitchFamily="34" charset="0"/>
                <a:cs typeface="Tahoma" pitchFamily="34" charset="0"/>
              </a:rPr>
              <a:t>Ürün/proses performansı her iki tip veri biçimi içinde hesaplanabilir, ancak, aşağıdaki sorunun cevabı biliniyorsa !!!</a:t>
            </a:r>
            <a:endParaRPr lang="en-US" sz="2146" dirty="0">
              <a:solidFill>
                <a:prstClr val="black"/>
              </a:solidFill>
              <a:latin typeface="+mj-lt"/>
              <a:ea typeface="Tahoma" pitchFamily="34" charset="0"/>
              <a:cs typeface="Tahoma" pitchFamily="34" charset="0"/>
            </a:endParaRPr>
          </a:p>
          <a:p>
            <a:pPr algn="ctr" defTabSz="817656" fontAlgn="base">
              <a:spcBef>
                <a:spcPct val="20000"/>
              </a:spcBef>
              <a:spcAft>
                <a:spcPct val="0"/>
              </a:spcAft>
              <a:buClr>
                <a:prstClr val="black"/>
              </a:buClr>
              <a:defRPr/>
            </a:pPr>
            <a:r>
              <a:rPr lang="en-US" sz="1788" dirty="0">
                <a:solidFill>
                  <a:srgbClr val="0000FF"/>
                </a:solidFill>
                <a:latin typeface="+mj-lt"/>
                <a:ea typeface="Tahoma" pitchFamily="34" charset="0"/>
                <a:cs typeface="Tahoma" pitchFamily="34" charset="0"/>
              </a:rPr>
              <a:t>“</a:t>
            </a:r>
            <a:r>
              <a:rPr lang="tr-TR" sz="1788" dirty="0">
                <a:solidFill>
                  <a:srgbClr val="0000FF"/>
                </a:solidFill>
                <a:latin typeface="+mj-lt"/>
                <a:ea typeface="Tahoma" pitchFamily="34" charset="0"/>
                <a:cs typeface="Tahoma" pitchFamily="34" charset="0"/>
              </a:rPr>
              <a:t>Müşterinin </a:t>
            </a:r>
            <a:r>
              <a:rPr lang="en-US" sz="1788" dirty="0" err="1">
                <a:solidFill>
                  <a:srgbClr val="0000FF"/>
                </a:solidFill>
                <a:latin typeface="+mj-lt"/>
                <a:ea typeface="Tahoma" pitchFamily="34" charset="0"/>
                <a:cs typeface="Tahoma" pitchFamily="34" charset="0"/>
              </a:rPr>
              <a:t>Performan</a:t>
            </a:r>
            <a:r>
              <a:rPr lang="tr-TR" sz="1788" dirty="0">
                <a:solidFill>
                  <a:srgbClr val="0000FF"/>
                </a:solidFill>
                <a:latin typeface="+mj-lt"/>
                <a:ea typeface="Tahoma" pitchFamily="34" charset="0"/>
                <a:cs typeface="Tahoma" pitchFamily="34" charset="0"/>
              </a:rPr>
              <a:t>s</a:t>
            </a:r>
            <a:r>
              <a:rPr lang="en-US" sz="1788" dirty="0">
                <a:solidFill>
                  <a:srgbClr val="0000FF"/>
                </a:solidFill>
                <a:latin typeface="+mj-lt"/>
                <a:ea typeface="Tahoma" pitchFamily="34" charset="0"/>
                <a:cs typeface="Tahoma" pitchFamily="34" charset="0"/>
              </a:rPr>
              <a:t> Standard</a:t>
            </a:r>
            <a:r>
              <a:rPr lang="tr-TR" sz="1788" dirty="0" err="1">
                <a:solidFill>
                  <a:srgbClr val="0000FF"/>
                </a:solidFill>
                <a:latin typeface="+mj-lt"/>
                <a:ea typeface="Tahoma" pitchFamily="34" charset="0"/>
                <a:cs typeface="Tahoma" pitchFamily="34" charset="0"/>
              </a:rPr>
              <a:t>ını</a:t>
            </a:r>
            <a:r>
              <a:rPr lang="tr-TR" sz="1788" dirty="0">
                <a:solidFill>
                  <a:prstClr val="black"/>
                </a:solidFill>
                <a:latin typeface="+mj-lt"/>
                <a:ea typeface="Tahoma" pitchFamily="34" charset="0"/>
                <a:cs typeface="Tahoma" pitchFamily="34" charset="0"/>
              </a:rPr>
              <a:t> </a:t>
            </a:r>
            <a:r>
              <a:rPr lang="tr-TR" sz="1788" dirty="0">
                <a:solidFill>
                  <a:srgbClr val="0033CC"/>
                </a:solidFill>
                <a:latin typeface="+mj-lt"/>
                <a:ea typeface="Tahoma" pitchFamily="34" charset="0"/>
                <a:cs typeface="Tahoma" pitchFamily="34" charset="0"/>
              </a:rPr>
              <a:t>veya </a:t>
            </a:r>
            <a:r>
              <a:rPr lang="tr-TR" sz="1788" dirty="0" err="1">
                <a:solidFill>
                  <a:srgbClr val="0033CC"/>
                </a:solidFill>
                <a:latin typeface="+mj-lt"/>
                <a:ea typeface="Tahoma" pitchFamily="34" charset="0"/>
                <a:cs typeface="Tahoma" pitchFamily="34" charset="0"/>
              </a:rPr>
              <a:t>KKF’lerini</a:t>
            </a:r>
            <a:r>
              <a:rPr lang="tr-TR" sz="1788" dirty="0">
                <a:solidFill>
                  <a:srgbClr val="0033CC"/>
                </a:solidFill>
                <a:latin typeface="+mj-lt"/>
                <a:ea typeface="Tahoma" pitchFamily="34" charset="0"/>
                <a:cs typeface="Tahoma" pitchFamily="34" charset="0"/>
              </a:rPr>
              <a:t> ne kadar iyi karşılayabiliyoruz.</a:t>
            </a:r>
            <a:r>
              <a:rPr lang="en-US" sz="1788" dirty="0">
                <a:solidFill>
                  <a:srgbClr val="0000FF"/>
                </a:solidFill>
                <a:latin typeface="+mj-lt"/>
                <a:ea typeface="Tahoma" pitchFamily="34" charset="0"/>
                <a:cs typeface="Tahoma" pitchFamily="34" charset="0"/>
              </a:rPr>
              <a:t>”</a:t>
            </a:r>
          </a:p>
        </p:txBody>
      </p:sp>
      <p:sp>
        <p:nvSpPr>
          <p:cNvPr id="57354" name="Rectangle 10"/>
          <p:cNvSpPr>
            <a:spLocks noChangeArrowheads="1"/>
          </p:cNvSpPr>
          <p:nvPr/>
        </p:nvSpPr>
        <p:spPr bwMode="auto">
          <a:xfrm>
            <a:off x="2877409" y="1690388"/>
            <a:ext cx="6473343" cy="5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2861" b="1" dirty="0">
                <a:solidFill>
                  <a:srgbClr val="0238C0"/>
                </a:solidFill>
                <a:latin typeface="+mj-lt"/>
                <a:ea typeface="Tahoma" pitchFamily="34" charset="0"/>
                <a:cs typeface="Tahoma" pitchFamily="34" charset="0"/>
              </a:rPr>
              <a:t>AYRIK</a:t>
            </a:r>
            <a:r>
              <a:rPr lang="en-US" sz="2861" b="1" dirty="0">
                <a:solidFill>
                  <a:srgbClr val="0238C0"/>
                </a:solidFill>
                <a:latin typeface="+mj-lt"/>
                <a:ea typeface="Tahoma" pitchFamily="34" charset="0"/>
                <a:cs typeface="Tahoma" pitchFamily="34" charset="0"/>
              </a:rPr>
              <a:t>					</a:t>
            </a:r>
            <a:r>
              <a:rPr lang="tr-TR" sz="2861" b="1" dirty="0">
                <a:solidFill>
                  <a:srgbClr val="0238C0"/>
                </a:solidFill>
                <a:latin typeface="+mj-lt"/>
                <a:ea typeface="Tahoma" pitchFamily="34" charset="0"/>
                <a:cs typeface="Tahoma" pitchFamily="34" charset="0"/>
              </a:rPr>
              <a:t>SÜREKLİ</a:t>
            </a:r>
            <a:endParaRPr lang="en-US" sz="2861" b="1" dirty="0">
              <a:solidFill>
                <a:srgbClr val="0238C0"/>
              </a:solidFill>
              <a:latin typeface="+mj-lt"/>
              <a:ea typeface="Tahoma" pitchFamily="34" charset="0"/>
              <a:cs typeface="Tahoma" pitchFamily="34" charset="0"/>
            </a:endParaRPr>
          </a:p>
        </p:txBody>
      </p:sp>
      <p:sp>
        <p:nvSpPr>
          <p:cNvPr id="57355" name="11 Başlık"/>
          <p:cNvSpPr>
            <a:spLocks noGrp="1"/>
          </p:cNvSpPr>
          <p:nvPr>
            <p:ph type="title"/>
          </p:nvPr>
        </p:nvSpPr>
        <p:spPr/>
        <p:txBody>
          <a:bodyPr/>
          <a:lstStyle/>
          <a:p>
            <a:r>
              <a:rPr lang="tr-TR"/>
              <a:t>Veri</a:t>
            </a:r>
            <a:r>
              <a:rPr lang="en-US"/>
              <a:t> &amp; Performan</a:t>
            </a:r>
            <a:r>
              <a:rPr lang="tr-TR"/>
              <a:t>s</a:t>
            </a:r>
            <a:r>
              <a:rPr lang="en-US"/>
              <a:t> Ö</a:t>
            </a:r>
            <a:r>
              <a:rPr lang="tr-TR"/>
              <a:t>lçümü</a:t>
            </a:r>
            <a:endParaRPr lang="en-US"/>
          </a:p>
        </p:txBody>
      </p:sp>
      <p:sp>
        <p:nvSpPr>
          <p:cNvPr id="7" name="İçerik Yer Tutucusu 6"/>
          <p:cNvSpPr>
            <a:spLocks noGrp="1"/>
          </p:cNvSpPr>
          <p:nvPr>
            <p:ph idx="1"/>
          </p:nvPr>
        </p:nvSpPr>
        <p:spPr>
          <a:xfrm>
            <a:off x="743682" y="1309294"/>
            <a:ext cx="10972800" cy="668819"/>
          </a:xfr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r>
              <a:rPr lang="tr-TR" sz="2800" dirty="0">
                <a:solidFill>
                  <a:sysClr val="windowText" lastClr="000000"/>
                </a:solidFill>
                <a:latin typeface="+mj-lt"/>
                <a:cs typeface="+mn-cs"/>
              </a:rPr>
              <a:t>Temel Proseslerde Ayrık veya Sürekli verinin kullanılması</a:t>
            </a:r>
            <a:endParaRPr lang="en-US" sz="2800" dirty="0">
              <a:solidFill>
                <a:sysClr val="windowText" lastClr="000000"/>
              </a:solidFill>
              <a:latin typeface="+mj-lt"/>
              <a:cs typeface="+mn-cs"/>
            </a:endParaRPr>
          </a:p>
          <a:p>
            <a:endParaRPr lang="tr-TR" sz="2800" dirty="0">
              <a:solidFill>
                <a:sysClr val="windowText" lastClr="000000"/>
              </a:solidFill>
              <a:latin typeface="+mj-lt"/>
              <a:cs typeface="+mn-cs"/>
            </a:endParaRPr>
          </a:p>
        </p:txBody>
      </p:sp>
      <p:sp>
        <p:nvSpPr>
          <p:cNvPr id="4" name="Slayt Numarası Yer Tutucusu 3">
            <a:extLst>
              <a:ext uri="{FF2B5EF4-FFF2-40B4-BE49-F238E27FC236}">
                <a16:creationId xmlns:a16="http://schemas.microsoft.com/office/drawing/2014/main" id="{4E5FEB1B-760B-3C71-A9A0-1BBB2CE40F3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39</a:t>
            </a:fld>
            <a:endParaRPr lang="tr-TR"/>
          </a:p>
        </p:txBody>
      </p:sp>
      <p:sp>
        <p:nvSpPr>
          <p:cNvPr id="5" name="Veri Yer Tutucusu 4">
            <a:extLst>
              <a:ext uri="{FF2B5EF4-FFF2-40B4-BE49-F238E27FC236}">
                <a16:creationId xmlns:a16="http://schemas.microsoft.com/office/drawing/2014/main" id="{E77AF1ED-7468-1F00-EFDD-D6CC75AC79FA}"/>
              </a:ext>
            </a:extLst>
          </p:cNvPr>
          <p:cNvSpPr>
            <a:spLocks noGrp="1"/>
          </p:cNvSpPr>
          <p:nvPr>
            <p:ph type="dt" sz="half" idx="10"/>
          </p:nvPr>
        </p:nvSpPr>
        <p:spPr/>
        <p:txBody>
          <a:bodyPr/>
          <a:lstStyle/>
          <a:p>
            <a:fld id="{4E92FFAA-FCDA-40C9-A444-A6BDC2D5A247}" type="datetime1">
              <a:rPr lang="tr-TR" smtClean="0"/>
              <a:t>4.11.2025</a:t>
            </a:fld>
            <a:endParaRPr lang="fr-FR" dirty="0"/>
          </a:p>
        </p:txBody>
      </p:sp>
    </p:spTree>
    <p:extLst>
      <p:ext uri="{BB962C8B-B14F-4D97-AF65-F5344CB8AC3E}">
        <p14:creationId xmlns:p14="http://schemas.microsoft.com/office/powerpoint/2010/main" val="133373967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8675-2689-E6B2-C8C7-0C57146D7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D0533-422D-BF96-B9A6-8808B45BEA43}"/>
              </a:ext>
            </a:extLst>
          </p:cNvPr>
          <p:cNvSpPr>
            <a:spLocks noGrp="1"/>
          </p:cNvSpPr>
          <p:nvPr>
            <p:ph type="title"/>
          </p:nvPr>
        </p:nvSpPr>
        <p:spPr/>
        <p:txBody>
          <a:bodyPr/>
          <a:lstStyle/>
          <a:p>
            <a:r>
              <a:rPr lang="tr-TR" noProof="0" dirty="0"/>
              <a:t>1 Gün Programı- </a:t>
            </a:r>
            <a:r>
              <a:rPr lang="tr-TR" sz="2400" noProof="0" dirty="0"/>
              <a:t>Öğleden sonra </a:t>
            </a:r>
            <a:endParaRPr lang="tr-TR" noProof="0" dirty="0"/>
          </a:p>
        </p:txBody>
      </p:sp>
      <p:sp>
        <p:nvSpPr>
          <p:cNvPr id="6" name="Slayt Numarası Yer Tutucusu 5">
            <a:extLst>
              <a:ext uri="{FF2B5EF4-FFF2-40B4-BE49-F238E27FC236}">
                <a16:creationId xmlns:a16="http://schemas.microsoft.com/office/drawing/2014/main" id="{B6DF1522-584B-5DFA-3A7E-3E212162D2C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noProof="0" smtClean="0"/>
              <a:pPr/>
              <a:t>4</a:t>
            </a:fld>
            <a:endParaRPr lang="tr-TR" noProof="0" dirty="0"/>
          </a:p>
        </p:txBody>
      </p:sp>
      <p:graphicFrame>
        <p:nvGraphicFramePr>
          <p:cNvPr id="3" name="Tablo 2">
            <a:extLst>
              <a:ext uri="{FF2B5EF4-FFF2-40B4-BE49-F238E27FC236}">
                <a16:creationId xmlns:a16="http://schemas.microsoft.com/office/drawing/2014/main" id="{2EF1D3FC-8895-F8E9-6709-8AC33120580A}"/>
              </a:ext>
            </a:extLst>
          </p:cNvPr>
          <p:cNvGraphicFramePr>
            <a:graphicFrameLocks noGrp="1"/>
          </p:cNvGraphicFramePr>
          <p:nvPr>
            <p:extLst>
              <p:ext uri="{D42A27DB-BD31-4B8C-83A1-F6EECF244321}">
                <p14:modId xmlns:p14="http://schemas.microsoft.com/office/powerpoint/2010/main" val="4254129792"/>
              </p:ext>
            </p:extLst>
          </p:nvPr>
        </p:nvGraphicFramePr>
        <p:xfrm>
          <a:off x="792480" y="1303593"/>
          <a:ext cx="10468595" cy="4564292"/>
        </p:xfrm>
        <a:graphic>
          <a:graphicData uri="http://schemas.openxmlformats.org/drawingml/2006/table">
            <a:tbl>
              <a:tblPr firstRow="1" bandRow="1">
                <a:tableStyleId>{68D230F3-CF80-4859-8CE7-A43EE81993B5}</a:tableStyleId>
              </a:tblPr>
              <a:tblGrid>
                <a:gridCol w="1912620">
                  <a:extLst>
                    <a:ext uri="{9D8B030D-6E8A-4147-A177-3AD203B41FA5}">
                      <a16:colId xmlns:a16="http://schemas.microsoft.com/office/drawing/2014/main" val="1537317344"/>
                    </a:ext>
                  </a:extLst>
                </a:gridCol>
                <a:gridCol w="3766309">
                  <a:extLst>
                    <a:ext uri="{9D8B030D-6E8A-4147-A177-3AD203B41FA5}">
                      <a16:colId xmlns:a16="http://schemas.microsoft.com/office/drawing/2014/main" val="4213039964"/>
                    </a:ext>
                  </a:extLst>
                </a:gridCol>
                <a:gridCol w="2840648">
                  <a:extLst>
                    <a:ext uri="{9D8B030D-6E8A-4147-A177-3AD203B41FA5}">
                      <a16:colId xmlns:a16="http://schemas.microsoft.com/office/drawing/2014/main" val="3488780977"/>
                    </a:ext>
                  </a:extLst>
                </a:gridCol>
                <a:gridCol w="1055098">
                  <a:extLst>
                    <a:ext uri="{9D8B030D-6E8A-4147-A177-3AD203B41FA5}">
                      <a16:colId xmlns:a16="http://schemas.microsoft.com/office/drawing/2014/main" val="2063849399"/>
                    </a:ext>
                  </a:extLst>
                </a:gridCol>
                <a:gridCol w="893920">
                  <a:extLst>
                    <a:ext uri="{9D8B030D-6E8A-4147-A177-3AD203B41FA5}">
                      <a16:colId xmlns:a16="http://schemas.microsoft.com/office/drawing/2014/main" val="2496548730"/>
                    </a:ext>
                  </a:extLst>
                </a:gridCol>
              </a:tblGrid>
              <a:tr h="497166">
                <a:tc>
                  <a:txBody>
                    <a:bodyPr/>
                    <a:lstStyle/>
                    <a:p>
                      <a:pPr algn="ctr"/>
                      <a:r>
                        <a:rPr lang="tr-TR" sz="1600" noProof="0" dirty="0">
                          <a:latin typeface="+mj-lt"/>
                        </a:rPr>
                        <a:t>Oturum </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Konu Başlıkları </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Açıklama &amp; Atölye</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Başlama</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Bitiş</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96953396"/>
                  </a:ext>
                </a:extLst>
              </a:tr>
              <a:tr h="1111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00" noProof="0" dirty="0">
                          <a:effectLst/>
                          <a:latin typeface="+mj-lt"/>
                        </a:rPr>
                        <a:t>4. Oturum Proje tanımlama fazı</a:t>
                      </a:r>
                    </a:p>
                    <a:p>
                      <a:pPr algn="ctr"/>
                      <a:r>
                        <a:rPr lang="tr-TR" sz="1300" kern="100" noProof="0" dirty="0">
                          <a:effectLst/>
                          <a:latin typeface="+mj-lt"/>
                        </a:rPr>
                        <a:t>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Proje planlama aracı: </a:t>
                      </a:r>
                      <a:r>
                        <a:rPr lang="tr-TR" sz="1300" kern="1200" noProof="0" dirty="0" err="1">
                          <a:solidFill>
                            <a:schemeClr val="dk1"/>
                          </a:solidFill>
                          <a:latin typeface="+mj-lt"/>
                        </a:rPr>
                        <a:t>Gantt</a:t>
                      </a:r>
                      <a:r>
                        <a:rPr lang="tr-TR" sz="1300" kern="1200" noProof="0" dirty="0">
                          <a:solidFill>
                            <a:schemeClr val="dk1"/>
                          </a:solidFill>
                          <a:latin typeface="+mj-lt"/>
                        </a:rPr>
                        <a:t> şeması, proje takvimi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SIPOC (</a:t>
                      </a:r>
                      <a:r>
                        <a:rPr lang="tr-TR" sz="1300" kern="1200" noProof="0" dirty="0" err="1">
                          <a:solidFill>
                            <a:schemeClr val="dk1"/>
                          </a:solidFill>
                          <a:latin typeface="+mj-lt"/>
                        </a:rPr>
                        <a:t>Sipoc</a:t>
                      </a:r>
                      <a:r>
                        <a:rPr lang="tr-TR" sz="1300" kern="1200" noProof="0" dirty="0">
                          <a:solidFill>
                            <a:schemeClr val="dk1"/>
                          </a:solidFill>
                          <a:latin typeface="+mj-lt"/>
                        </a:rPr>
                        <a:t>)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Beyin fırtınası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200" noProof="0" dirty="0">
                          <a:solidFill>
                            <a:schemeClr val="dk1"/>
                          </a:solidFill>
                          <a:effectLst/>
                          <a:latin typeface="+mj-lt"/>
                        </a:rPr>
                        <a:t>ISO 13053 -2 Bilgi Formu 08</a:t>
                      </a:r>
                    </a:p>
                    <a:p>
                      <a:pPr marL="0" algn="ctr" defTabSz="914400" rtl="0" eaLnBrk="1" latinLnBrk="0" hangingPunct="1"/>
                      <a:r>
                        <a:rPr lang="tr-TR" sz="1300" kern="100" noProof="0" dirty="0">
                          <a:solidFill>
                            <a:schemeClr val="dk1"/>
                          </a:solidFill>
                          <a:effectLst/>
                          <a:latin typeface="+mj-lt"/>
                        </a:rPr>
                        <a:t>ISO 13053 -2 Bilgi Formu 09 </a:t>
                      </a:r>
                    </a:p>
                    <a:p>
                      <a:pPr marL="0" algn="ctr" defTabSz="914400" rtl="0" eaLnBrk="1" latinLnBrk="0" hangingPunct="1"/>
                      <a:r>
                        <a:rPr lang="tr-TR" sz="1300" kern="100" noProof="0" dirty="0">
                          <a:solidFill>
                            <a:schemeClr val="dk1"/>
                          </a:solidFill>
                          <a:effectLst/>
                          <a:latin typeface="+mj-lt"/>
                        </a:rPr>
                        <a:t>ISO 13053 -2 Bilgi Formu 10 </a:t>
                      </a:r>
                    </a:p>
                    <a:p>
                      <a:pPr marL="0" algn="ctr" defTabSz="914400" rtl="0" eaLnBrk="1" latinLnBrk="0" hangingPunct="1"/>
                      <a:r>
                        <a:rPr lang="tr-TR" sz="1300" kern="100" noProof="0" dirty="0">
                          <a:solidFill>
                            <a:schemeClr val="dk1"/>
                          </a:solidFill>
                          <a:effectLst/>
                          <a:latin typeface="+mj-lt"/>
                        </a:rPr>
                        <a:t>ISO 13053 -2 Bilgi Formu 13 </a:t>
                      </a:r>
                      <a:endParaRPr lang="tr-TR" sz="1300" kern="1200" noProof="0" dirty="0">
                        <a:solidFill>
                          <a:schemeClr val="dk1"/>
                        </a:solidFill>
                        <a:effectLst/>
                        <a:latin typeface="+mj-lt"/>
                      </a:endParaRPr>
                    </a:p>
                  </a:txBody>
                  <a:tcPr marL="81768" marR="81768" marT="40884" marB="40884" anchor="ctr"/>
                </a:tc>
                <a:tc>
                  <a:txBody>
                    <a:bodyPr/>
                    <a:lstStyle/>
                    <a:p>
                      <a:pPr algn="ctr"/>
                      <a:r>
                        <a:rPr lang="tr-TR" sz="1300" noProof="0" dirty="0">
                          <a:latin typeface="+mj-lt"/>
                        </a:rPr>
                        <a:t>13:30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86124827"/>
                  </a:ext>
                </a:extLst>
              </a:tr>
              <a:tr h="355814">
                <a:tc>
                  <a:txBody>
                    <a:bodyPr/>
                    <a:lstStyle/>
                    <a:p>
                      <a:pPr algn="ctr"/>
                      <a:r>
                        <a:rPr lang="tr-TR" sz="1300" noProof="0" dirty="0">
                          <a:latin typeface="+mj-lt"/>
                        </a:rPr>
                        <a:t>Ara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300" noProof="0" dirty="0">
                          <a:latin typeface="+mj-lt"/>
                        </a:rPr>
                        <a:t>Kahve arası MOLA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14:45</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784820993"/>
                  </a:ext>
                </a:extLst>
              </a:tr>
              <a:tr h="944187">
                <a:tc>
                  <a:txBody>
                    <a:bodyPr/>
                    <a:lstStyle/>
                    <a:p>
                      <a:pPr algn="ctr">
                        <a:lnSpc>
                          <a:spcPct val="107000"/>
                        </a:lnSpc>
                        <a:spcAft>
                          <a:spcPts val="800"/>
                        </a:spcAft>
                      </a:pPr>
                      <a:r>
                        <a:rPr lang="tr-TR" sz="1300" kern="100" noProof="0" dirty="0">
                          <a:effectLst/>
                          <a:latin typeface="+mj-lt"/>
                        </a:rPr>
                        <a:t>5. Oturum Proje Kök sebep önceliklendirme</a:t>
                      </a:r>
                      <a:endParaRPr lang="tr-TR" sz="1300" kern="100" noProof="0" dirty="0">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Kalite evi (QFD)</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noProof="0" dirty="0">
                          <a:latin typeface="+mj-lt"/>
                        </a:rPr>
                        <a:t>ISO 13053 -2 Bilgi Formu 05 </a:t>
                      </a:r>
                    </a:p>
                    <a:p>
                      <a:pPr marL="0" algn="ctr" defTabSz="914400" rtl="0" eaLnBrk="1" latinLnBrk="0" hangingPunct="1"/>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00" noProof="0" dirty="0">
                          <a:solidFill>
                            <a:schemeClr val="dk1"/>
                          </a:solidFill>
                          <a:effectLst/>
                          <a:latin typeface="+mj-lt"/>
                        </a:rPr>
                        <a:t>14:45</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00" noProof="0" dirty="0">
                          <a:solidFill>
                            <a:schemeClr val="dk1"/>
                          </a:solidFill>
                          <a:effectLst/>
                          <a:latin typeface="+mj-lt"/>
                        </a:rPr>
                        <a:t>15:45</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240319039"/>
                  </a:ext>
                </a:extLst>
              </a:tr>
              <a:tr h="355814">
                <a:tc>
                  <a:txBody>
                    <a:bodyPr/>
                    <a:lstStyle/>
                    <a:p>
                      <a:pPr algn="ctr"/>
                      <a:r>
                        <a:rPr lang="tr-TR" sz="1300" noProof="0" dirty="0">
                          <a:latin typeface="+mj-lt"/>
                        </a:rPr>
                        <a:t>Ara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300" noProof="0" dirty="0">
                          <a:latin typeface="+mj-lt"/>
                        </a:rPr>
                        <a:t>Kahve arası MOLA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15:45</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16:00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256180456"/>
                  </a:ext>
                </a:extLst>
              </a:tr>
              <a:tr h="944187">
                <a:tc>
                  <a:txBody>
                    <a:bodyPr/>
                    <a:lstStyle/>
                    <a:p>
                      <a:pPr algn="ctr">
                        <a:lnSpc>
                          <a:spcPct val="107000"/>
                        </a:lnSpc>
                        <a:spcAft>
                          <a:spcPts val="800"/>
                        </a:spcAft>
                      </a:pPr>
                      <a:r>
                        <a:rPr lang="tr-TR" sz="1300" kern="100" noProof="0" dirty="0">
                          <a:effectLst/>
                          <a:latin typeface="+mj-lt"/>
                        </a:rPr>
                        <a:t>6. Oturum Ölçme fazına Hazırlık</a:t>
                      </a:r>
                      <a:endParaRPr lang="tr-TR" sz="1300" kern="100" noProof="0" dirty="0">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RACI uzmanlık matrisi </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Veri toplama planı 	Örneklem büyüklüğünün belirlenmesi</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ISO 13053 -2 Bilgi Formu 28 </a:t>
                      </a:r>
                    </a:p>
                    <a:p>
                      <a:pPr algn="ctr"/>
                      <a:r>
                        <a:rPr lang="tr-TR" sz="1300" noProof="0" dirty="0">
                          <a:latin typeface="+mj-lt"/>
                        </a:rPr>
                        <a:t>ISO 13053 -2 Bilgi Formu 16 </a:t>
                      </a:r>
                    </a:p>
                    <a:p>
                      <a:pPr algn="ctr"/>
                      <a:r>
                        <a:rPr lang="tr-TR" sz="1300" noProof="0" dirty="0">
                          <a:latin typeface="+mj-lt"/>
                        </a:rPr>
                        <a:t>ISO 13053 -2 Bilgi Formu 17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16:00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17:00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10370848"/>
                  </a:ext>
                </a:extLst>
              </a:tr>
              <a:tr h="355814">
                <a:tc gridSpan="5">
                  <a:txBody>
                    <a:bodyPr/>
                    <a:lstStyle/>
                    <a:p>
                      <a:pPr algn="ctr"/>
                      <a:r>
                        <a:rPr lang="tr-TR" sz="1300" noProof="0" dirty="0">
                          <a:latin typeface="+mj-lt"/>
                        </a:rPr>
                        <a:t>1. Günün Sonu</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hMerge="1">
                  <a:txBody>
                    <a:bodyPr/>
                    <a:lstStyle/>
                    <a:p>
                      <a:endParaRPr/>
                    </a:p>
                  </a:txBody>
                  <a:tcPr/>
                </a:tc>
                <a:tc hMerge="1">
                  <a:txBody>
                    <a:bodyPr/>
                    <a:lstStyle/>
                    <a:p>
                      <a:endParaRPr lang="en-GB" dirty="0"/>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580290106"/>
                  </a:ext>
                </a:extLst>
              </a:tr>
            </a:tbl>
          </a:graphicData>
        </a:graphic>
      </p:graphicFrame>
      <p:pic>
        <p:nvPicPr>
          <p:cNvPr id="7" name="Resim 6" descr="#34269 Clip Art Graphic Of An Orange Guy Character Putting A Post And Blank Sign Into The Ground by Jester Arts">
            <a:hlinkClick r:id="rId2"/>
            <a:extLst>
              <a:ext uri="{FF2B5EF4-FFF2-40B4-BE49-F238E27FC236}">
                <a16:creationId xmlns:a16="http://schemas.microsoft.com/office/drawing/2014/main" id="{C852A0FF-B897-21A4-89E9-689A686A788C}"/>
              </a:ext>
            </a:extLst>
          </p:cNvPr>
          <p:cNvPicPr/>
          <p:nvPr/>
        </p:nvPicPr>
        <p:blipFill>
          <a:blip r:embed="rId3">
            <a:extLst>
              <a:ext uri="{BEBA8EAE-BF5A-486C-A8C5-ECC9F3942E4B}">
                <a14:imgProps xmlns:a14="http://schemas.microsoft.com/office/drawing/2010/main">
                  <a14:imgLayer r:embed="rId4">
                    <a14:imgEffect>
                      <a14:backgroundRemoval t="0" b="98000" l="0" r="100000"/>
                    </a14:imgEffect>
                  </a14:imgLayer>
                </a14:imgProps>
              </a:ext>
              <a:ext uri="{28A0092B-C50C-407E-A947-70E740481C1C}">
                <a14:useLocalDpi xmlns:a14="http://schemas.microsoft.com/office/drawing/2010/main" val="0"/>
              </a:ext>
            </a:extLst>
          </a:blip>
          <a:srcRect/>
          <a:stretch>
            <a:fillRect/>
          </a:stretch>
        </p:blipFill>
        <p:spPr bwMode="auto">
          <a:xfrm>
            <a:off x="8986142" y="4842744"/>
            <a:ext cx="1610736" cy="1423326"/>
          </a:xfrm>
          <a:prstGeom prst="rect">
            <a:avLst/>
          </a:prstGeom>
          <a:noFill/>
          <a:ln>
            <a:noFill/>
          </a:ln>
        </p:spPr>
      </p:pic>
      <p:sp>
        <p:nvSpPr>
          <p:cNvPr id="8" name="Veri Yer Tutucusu 7">
            <a:extLst>
              <a:ext uri="{FF2B5EF4-FFF2-40B4-BE49-F238E27FC236}">
                <a16:creationId xmlns:a16="http://schemas.microsoft.com/office/drawing/2014/main" id="{05F002D6-FED1-D737-95EC-8D3DD8FD3F05}"/>
              </a:ext>
            </a:extLst>
          </p:cNvPr>
          <p:cNvSpPr>
            <a:spLocks noGrp="1"/>
          </p:cNvSpPr>
          <p:nvPr>
            <p:ph type="dt" sz="half" idx="10"/>
          </p:nvPr>
        </p:nvSpPr>
        <p:spPr/>
        <p:txBody>
          <a:bodyPr/>
          <a:lstStyle/>
          <a:p>
            <a:fld id="{FB3F9F09-FD83-46D0-B6B8-870E4A45B824}" type="datetime1">
              <a:rPr lang="tr-TR" smtClean="0"/>
              <a:t>4.11.2025</a:t>
            </a:fld>
            <a:endParaRPr lang="fr-FR" dirty="0"/>
          </a:p>
        </p:txBody>
      </p:sp>
    </p:spTree>
    <p:extLst>
      <p:ext uri="{BB962C8B-B14F-4D97-AF65-F5344CB8AC3E}">
        <p14:creationId xmlns:p14="http://schemas.microsoft.com/office/powerpoint/2010/main" val="400295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592264" y="1166040"/>
            <a:ext cx="9882662" cy="48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85" tIns="48443" rIns="96885" bIns="48443">
            <a:spAutoFit/>
          </a:bodyPr>
          <a:lstStyle/>
          <a:p>
            <a:pPr algn="just" defTabSz="817656" fontAlgn="base">
              <a:spcBef>
                <a:spcPct val="20000"/>
              </a:spcBef>
              <a:spcAft>
                <a:spcPct val="0"/>
              </a:spcAft>
              <a:buClr>
                <a:prstClr val="black"/>
              </a:buClr>
              <a:defRPr/>
            </a:pPr>
            <a:r>
              <a:rPr lang="tr-TR" sz="2400" b="1" u="sng" dirty="0">
                <a:solidFill>
                  <a:srgbClr val="002060">
                    <a:lumMod val="75000"/>
                  </a:srgbClr>
                </a:solidFill>
                <a:latin typeface="+mj-lt"/>
                <a:ea typeface="Tahoma" pitchFamily="34" charset="0"/>
                <a:cs typeface="Tahoma" pitchFamily="34" charset="0"/>
              </a:rPr>
              <a:t>Terimler</a:t>
            </a:r>
            <a:r>
              <a:rPr lang="en-US" sz="2400" dirty="0">
                <a:solidFill>
                  <a:srgbClr val="002060">
                    <a:lumMod val="75000"/>
                  </a:srgbClr>
                </a:solidFill>
                <a:latin typeface="+mj-lt"/>
                <a:ea typeface="Tahoma" pitchFamily="34" charset="0"/>
                <a:cs typeface="Tahoma" pitchFamily="34" charset="0"/>
              </a:rPr>
              <a:t>				</a:t>
            </a:r>
            <a:r>
              <a:rPr lang="tr-TR" sz="2400" b="1" u="sng" dirty="0">
                <a:solidFill>
                  <a:srgbClr val="002060">
                    <a:lumMod val="75000"/>
                  </a:srgbClr>
                </a:solidFill>
                <a:latin typeface="+mj-lt"/>
                <a:ea typeface="Tahoma" pitchFamily="34" charset="0"/>
                <a:cs typeface="Tahoma" pitchFamily="34" charset="0"/>
              </a:rPr>
              <a:t>Tanımlar</a:t>
            </a:r>
            <a:endParaRPr lang="en-US" sz="2400" dirty="0">
              <a:solidFill>
                <a:srgbClr val="002060">
                  <a:lumMod val="75000"/>
                </a:srgbClr>
              </a:solidFill>
              <a:latin typeface="+mj-lt"/>
              <a:ea typeface="Tahoma" pitchFamily="34" charset="0"/>
              <a:cs typeface="Tahoma" pitchFamily="34" charset="0"/>
            </a:endParaRPr>
          </a:p>
        </p:txBody>
      </p:sp>
      <p:sp>
        <p:nvSpPr>
          <p:cNvPr id="58371" name="Rectangle 3"/>
          <p:cNvSpPr>
            <a:spLocks noChangeArrowheads="1"/>
          </p:cNvSpPr>
          <p:nvPr/>
        </p:nvSpPr>
        <p:spPr bwMode="auto">
          <a:xfrm>
            <a:off x="592493" y="2105582"/>
            <a:ext cx="3750490" cy="58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85" tIns="48443" rIns="96885" bIns="48443">
            <a:spAutoFit/>
          </a:bodyPr>
          <a:lstStyle/>
          <a:p>
            <a:pPr algn="ctr" defTabSz="817656" fontAlgn="base">
              <a:lnSpc>
                <a:spcPct val="125000"/>
              </a:lnSpc>
              <a:spcBef>
                <a:spcPct val="20000"/>
              </a:spcBef>
              <a:spcAft>
                <a:spcPct val="0"/>
              </a:spcAft>
              <a:buClr>
                <a:prstClr val="black"/>
              </a:buClr>
              <a:defRPr/>
            </a:pPr>
            <a:r>
              <a:rPr lang="tr-TR" sz="2800" dirty="0">
                <a:solidFill>
                  <a:prstClr val="black"/>
                </a:solidFill>
                <a:latin typeface="+mj-lt"/>
                <a:ea typeface="Tahoma" pitchFamily="34" charset="0"/>
                <a:cs typeface="Tahoma" pitchFamily="34" charset="0"/>
              </a:rPr>
              <a:t>Hata(D)</a:t>
            </a:r>
          </a:p>
        </p:txBody>
      </p:sp>
      <p:sp>
        <p:nvSpPr>
          <p:cNvPr id="58372" name="Rectangle 4"/>
          <p:cNvSpPr>
            <a:spLocks noChangeArrowheads="1"/>
          </p:cNvSpPr>
          <p:nvPr/>
        </p:nvSpPr>
        <p:spPr bwMode="auto">
          <a:xfrm>
            <a:off x="4897237" y="1595868"/>
            <a:ext cx="6728101" cy="165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85" tIns="48443" rIns="96885" bIns="48443">
            <a:spAutoFit/>
          </a:bodyPr>
          <a:lstStyle/>
          <a:p>
            <a:pPr algn="just" defTabSz="817656" fontAlgn="base">
              <a:lnSpc>
                <a:spcPct val="125000"/>
              </a:lnSpc>
              <a:spcBef>
                <a:spcPct val="20000"/>
              </a:spcBef>
              <a:spcAft>
                <a:spcPct val="0"/>
              </a:spcAft>
              <a:buClr>
                <a:prstClr val="black"/>
              </a:buClr>
              <a:defRPr/>
            </a:pPr>
            <a:r>
              <a:rPr lang="tr-TR" sz="2000" dirty="0">
                <a:solidFill>
                  <a:prstClr val="black"/>
                </a:solidFill>
                <a:latin typeface="+mj-lt"/>
                <a:ea typeface="Tahoma" pitchFamily="34" charset="0"/>
                <a:cs typeface="Tahoma" pitchFamily="34" charset="0"/>
              </a:rPr>
              <a:t>Müşteri ihtiyaçlarını karşılamayan her hangi bir şey uygunsuzluk ( hata ) demektir.</a:t>
            </a:r>
            <a:r>
              <a:rPr lang="en-US" sz="2000" dirty="0">
                <a:solidFill>
                  <a:prstClr val="black"/>
                </a:solidFill>
                <a:latin typeface="+mj-lt"/>
                <a:ea typeface="Tahoma" pitchFamily="34" charset="0"/>
                <a:cs typeface="Tahoma" pitchFamily="34" charset="0"/>
              </a:rPr>
              <a:t> </a:t>
            </a:r>
          </a:p>
          <a:p>
            <a:pPr algn="just" defTabSz="817656" fontAlgn="base">
              <a:lnSpc>
                <a:spcPct val="125000"/>
              </a:lnSpc>
              <a:spcBef>
                <a:spcPct val="20000"/>
              </a:spcBef>
              <a:spcAft>
                <a:spcPct val="0"/>
              </a:spcAft>
              <a:buClr>
                <a:prstClr val="black"/>
              </a:buClr>
              <a:defRPr/>
            </a:pPr>
            <a:r>
              <a:rPr lang="tr-TR" sz="2000" dirty="0">
                <a:solidFill>
                  <a:prstClr val="black"/>
                </a:solidFill>
                <a:latin typeface="+mj-lt"/>
                <a:ea typeface="Tahoma" pitchFamily="34" charset="0"/>
                <a:cs typeface="Tahoma" pitchFamily="34" charset="0"/>
              </a:rPr>
              <a:t>Prosesin limitlerin veya prosedürlerin dışında çalışmasına izin verilemez.</a:t>
            </a:r>
            <a:endParaRPr lang="en-US" sz="2000" dirty="0">
              <a:solidFill>
                <a:prstClr val="black"/>
              </a:solidFill>
              <a:latin typeface="+mj-lt"/>
              <a:ea typeface="Tahoma" pitchFamily="34" charset="0"/>
              <a:cs typeface="Tahoma" pitchFamily="34" charset="0"/>
            </a:endParaRPr>
          </a:p>
        </p:txBody>
      </p:sp>
      <p:sp>
        <p:nvSpPr>
          <p:cNvPr id="64517" name="Line 5"/>
          <p:cNvSpPr>
            <a:spLocks noChangeShapeType="1"/>
          </p:cNvSpPr>
          <p:nvPr/>
        </p:nvSpPr>
        <p:spPr bwMode="auto">
          <a:xfrm>
            <a:off x="4066374" y="2360325"/>
            <a:ext cx="553218" cy="0"/>
          </a:xfrm>
          <a:prstGeom prst="line">
            <a:avLst/>
          </a:prstGeom>
          <a:noFill/>
          <a:ln w="38100">
            <a:solidFill>
              <a:schemeClr val="hlink"/>
            </a:solidFill>
            <a:round/>
            <a:headEnd type="none" w="sm" len="sm"/>
            <a:tailEnd type="stealth" w="med" len="lg"/>
          </a:ln>
        </p:spPr>
        <p:txBody>
          <a:bodyPr wrap="none" lIns="96216" tIns="48108" rIns="96216" bIns="48108" anchor="ctr"/>
          <a:lstStyle/>
          <a:p>
            <a:pPr algn="just" defTabSz="817656" fontAlgn="base">
              <a:spcBef>
                <a:spcPct val="20000"/>
              </a:spcBef>
              <a:spcAft>
                <a:spcPct val="0"/>
              </a:spcAft>
              <a:buClr>
                <a:prstClr val="black"/>
              </a:buClr>
              <a:defRPr/>
            </a:pPr>
            <a:endParaRPr lang="en-US" sz="4400">
              <a:ln w="57150">
                <a:solidFill>
                  <a:prstClr val="black"/>
                </a:solidFill>
              </a:ln>
              <a:solidFill>
                <a:prstClr val="black"/>
              </a:solidFill>
              <a:latin typeface="+mj-lt"/>
              <a:ea typeface="Tahoma" pitchFamily="34" charset="0"/>
              <a:cs typeface="Tahoma" pitchFamily="34" charset="0"/>
            </a:endParaRPr>
          </a:p>
        </p:txBody>
      </p:sp>
      <p:sp>
        <p:nvSpPr>
          <p:cNvPr id="64518" name="Line 6"/>
          <p:cNvSpPr>
            <a:spLocks noChangeShapeType="1"/>
          </p:cNvSpPr>
          <p:nvPr/>
        </p:nvSpPr>
        <p:spPr bwMode="auto">
          <a:xfrm>
            <a:off x="4066374" y="4021456"/>
            <a:ext cx="553218" cy="0"/>
          </a:xfrm>
          <a:prstGeom prst="line">
            <a:avLst/>
          </a:prstGeom>
          <a:noFill/>
          <a:ln w="38100">
            <a:solidFill>
              <a:schemeClr val="hlink"/>
            </a:solidFill>
            <a:round/>
            <a:headEnd type="none" w="sm" len="sm"/>
            <a:tailEnd type="stealth" w="med" len="lg"/>
          </a:ln>
        </p:spPr>
        <p:txBody>
          <a:bodyPr wrap="none" lIns="96216" tIns="48108" rIns="96216" bIns="48108" anchor="ctr"/>
          <a:lstStyle/>
          <a:p>
            <a:pPr algn="just" defTabSz="817656" fontAlgn="base">
              <a:spcBef>
                <a:spcPct val="20000"/>
              </a:spcBef>
              <a:spcAft>
                <a:spcPct val="0"/>
              </a:spcAft>
              <a:buClr>
                <a:prstClr val="black"/>
              </a:buClr>
              <a:defRPr/>
            </a:pPr>
            <a:endParaRPr lang="en-US" sz="4400">
              <a:ln w="57150">
                <a:solidFill>
                  <a:prstClr val="black"/>
                </a:solidFill>
              </a:ln>
              <a:solidFill>
                <a:prstClr val="black"/>
              </a:solidFill>
              <a:latin typeface="+mj-lt"/>
              <a:ea typeface="Tahoma" pitchFamily="34" charset="0"/>
              <a:cs typeface="Tahoma" pitchFamily="34" charset="0"/>
            </a:endParaRPr>
          </a:p>
        </p:txBody>
      </p:sp>
      <p:sp>
        <p:nvSpPr>
          <p:cNvPr id="64519" name="Line 7"/>
          <p:cNvSpPr>
            <a:spLocks noChangeShapeType="1"/>
          </p:cNvSpPr>
          <p:nvPr/>
        </p:nvSpPr>
        <p:spPr bwMode="auto">
          <a:xfrm>
            <a:off x="4050779" y="5280975"/>
            <a:ext cx="553218" cy="0"/>
          </a:xfrm>
          <a:prstGeom prst="line">
            <a:avLst/>
          </a:prstGeom>
          <a:noFill/>
          <a:ln w="38100">
            <a:solidFill>
              <a:schemeClr val="hlink"/>
            </a:solidFill>
            <a:round/>
            <a:headEnd type="none" w="sm" len="sm"/>
            <a:tailEnd type="stealth" w="med" len="lg"/>
          </a:ln>
        </p:spPr>
        <p:txBody>
          <a:bodyPr wrap="none" lIns="96216" tIns="48108" rIns="96216" bIns="48108" anchor="ctr"/>
          <a:lstStyle/>
          <a:p>
            <a:pPr algn="just" defTabSz="817656" fontAlgn="base">
              <a:spcBef>
                <a:spcPct val="20000"/>
              </a:spcBef>
              <a:spcAft>
                <a:spcPct val="0"/>
              </a:spcAft>
              <a:buClr>
                <a:prstClr val="black"/>
              </a:buClr>
              <a:defRPr/>
            </a:pPr>
            <a:endParaRPr lang="en-US" sz="4400">
              <a:ln w="57150">
                <a:solidFill>
                  <a:prstClr val="black"/>
                </a:solidFill>
              </a:ln>
              <a:solidFill>
                <a:prstClr val="black"/>
              </a:solidFill>
              <a:latin typeface="+mj-lt"/>
              <a:ea typeface="Tahoma" pitchFamily="34" charset="0"/>
              <a:cs typeface="Tahoma" pitchFamily="34" charset="0"/>
            </a:endParaRPr>
          </a:p>
        </p:txBody>
      </p:sp>
      <p:sp>
        <p:nvSpPr>
          <p:cNvPr id="2537481" name="Rectangle 9"/>
          <p:cNvSpPr>
            <a:spLocks noChangeArrowheads="1"/>
          </p:cNvSpPr>
          <p:nvPr/>
        </p:nvSpPr>
        <p:spPr bwMode="auto">
          <a:xfrm>
            <a:off x="5201579" y="5761905"/>
            <a:ext cx="3413170" cy="707230"/>
          </a:xfrm>
          <a:prstGeom prst="rect">
            <a:avLst/>
          </a:prstGeom>
          <a:noFill/>
          <a:ln w="9525">
            <a:noFill/>
            <a:miter lim="800000"/>
            <a:headEnd/>
            <a:tailEnd/>
          </a:ln>
          <a:effectLst/>
        </p:spPr>
        <p:txBody>
          <a:bodyPr wrap="square" lIns="96885" tIns="48443" rIns="96885" bIns="48443">
            <a:spAutoFit/>
          </a:bodyPr>
          <a:lstStyle/>
          <a:p>
            <a:pPr algn="ctr" defTabSz="817656" fontAlgn="base">
              <a:spcBef>
                <a:spcPct val="20000"/>
              </a:spcBef>
              <a:spcAft>
                <a:spcPct val="0"/>
              </a:spcAft>
              <a:buClr>
                <a:prstClr val="black"/>
              </a:buClr>
              <a:defRPr/>
            </a:pPr>
            <a:r>
              <a:rPr lang="tr-TR" b="1" dirty="0">
                <a:solidFill>
                  <a:prstClr val="black"/>
                </a:solidFill>
                <a:latin typeface="+mj-lt"/>
                <a:ea typeface="Tahoma" pitchFamily="34" charset="0"/>
                <a:cs typeface="Tahoma" pitchFamily="34" charset="0"/>
              </a:rPr>
              <a:t>Hata sayısı</a:t>
            </a:r>
            <a:r>
              <a:rPr lang="en-US" b="1" dirty="0">
                <a:solidFill>
                  <a:prstClr val="black"/>
                </a:solidFill>
                <a:latin typeface="+mj-lt"/>
                <a:ea typeface="Tahoma" pitchFamily="34" charset="0"/>
                <a:cs typeface="Tahoma" pitchFamily="34" charset="0"/>
              </a:rPr>
              <a:t> x 1,000,000</a:t>
            </a:r>
            <a:endParaRPr lang="en-US" dirty="0">
              <a:solidFill>
                <a:prstClr val="black"/>
              </a:solidFill>
              <a:latin typeface="+mj-lt"/>
              <a:ea typeface="Tahoma" pitchFamily="34" charset="0"/>
              <a:cs typeface="Tahoma" pitchFamily="34" charset="0"/>
            </a:endParaRPr>
          </a:p>
          <a:p>
            <a:pPr algn="ctr" defTabSz="817656" fontAlgn="base">
              <a:spcBef>
                <a:spcPct val="20000"/>
              </a:spcBef>
              <a:spcAft>
                <a:spcPct val="0"/>
              </a:spcAft>
              <a:buClr>
                <a:prstClr val="black"/>
              </a:buClr>
              <a:defRPr/>
            </a:pPr>
            <a:r>
              <a:rPr lang="en-US" b="1" dirty="0">
                <a:solidFill>
                  <a:prstClr val="black"/>
                </a:solidFill>
                <a:latin typeface="+mj-lt"/>
                <a:ea typeface="Tahoma" pitchFamily="34" charset="0"/>
                <a:cs typeface="Tahoma" pitchFamily="34" charset="0"/>
              </a:rPr>
              <a:t>(# </a:t>
            </a:r>
            <a:r>
              <a:rPr lang="tr-TR" b="1" dirty="0">
                <a:solidFill>
                  <a:prstClr val="black"/>
                </a:solidFill>
                <a:latin typeface="+mj-lt"/>
                <a:ea typeface="Tahoma" pitchFamily="34" charset="0"/>
                <a:cs typeface="Tahoma" pitchFamily="34" charset="0"/>
              </a:rPr>
              <a:t>U</a:t>
            </a:r>
            <a:r>
              <a:rPr lang="en-US" b="1" dirty="0">
                <a:solidFill>
                  <a:prstClr val="black"/>
                </a:solidFill>
                <a:latin typeface="+mj-lt"/>
                <a:ea typeface="Tahoma" pitchFamily="34" charset="0"/>
                <a:cs typeface="Tahoma" pitchFamily="34" charset="0"/>
              </a:rPr>
              <a:t>) x (</a:t>
            </a:r>
            <a:r>
              <a:rPr lang="tr-TR" b="1" dirty="0">
                <a:solidFill>
                  <a:prstClr val="black"/>
                </a:solidFill>
                <a:latin typeface="+mj-lt"/>
                <a:ea typeface="Tahoma" pitchFamily="34" charset="0"/>
                <a:cs typeface="Tahoma" pitchFamily="34" charset="0"/>
              </a:rPr>
              <a:t>OP</a:t>
            </a:r>
            <a:r>
              <a:rPr lang="en-US" b="1" dirty="0">
                <a:solidFill>
                  <a:prstClr val="black"/>
                </a:solidFill>
                <a:latin typeface="+mj-lt"/>
                <a:ea typeface="Tahoma" pitchFamily="34" charset="0"/>
                <a:cs typeface="Tahoma" pitchFamily="34" charset="0"/>
              </a:rPr>
              <a:t> / </a:t>
            </a:r>
            <a:r>
              <a:rPr lang="tr-TR" b="1" dirty="0">
                <a:solidFill>
                  <a:prstClr val="black"/>
                </a:solidFill>
                <a:latin typeface="+mj-lt"/>
                <a:ea typeface="Tahoma" pitchFamily="34" charset="0"/>
                <a:cs typeface="Tahoma" pitchFamily="34" charset="0"/>
              </a:rPr>
              <a:t>U</a:t>
            </a:r>
            <a:r>
              <a:rPr lang="en-US" b="1" dirty="0">
                <a:solidFill>
                  <a:prstClr val="black"/>
                </a:solidFill>
                <a:latin typeface="+mj-lt"/>
                <a:ea typeface="Tahoma" pitchFamily="34" charset="0"/>
                <a:cs typeface="Tahoma" pitchFamily="34" charset="0"/>
              </a:rPr>
              <a:t>)</a:t>
            </a:r>
            <a:r>
              <a:rPr lang="en-US" dirty="0">
                <a:solidFill>
                  <a:prstClr val="black"/>
                </a:solidFill>
                <a:latin typeface="+mj-lt"/>
                <a:ea typeface="Tahoma" pitchFamily="34" charset="0"/>
                <a:cs typeface="Tahoma" pitchFamily="34" charset="0"/>
              </a:rPr>
              <a:t> </a:t>
            </a:r>
          </a:p>
        </p:txBody>
      </p:sp>
      <p:sp>
        <p:nvSpPr>
          <p:cNvPr id="58378" name="Line 10"/>
          <p:cNvSpPr>
            <a:spLocks noChangeShapeType="1"/>
          </p:cNvSpPr>
          <p:nvPr/>
        </p:nvSpPr>
        <p:spPr bwMode="auto">
          <a:xfrm>
            <a:off x="4619592" y="6138526"/>
            <a:ext cx="44257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400">
              <a:solidFill>
                <a:prstClr val="black"/>
              </a:solidFill>
              <a:latin typeface="+mj-lt"/>
              <a:ea typeface="Tahoma" pitchFamily="34" charset="0"/>
              <a:cs typeface="Tahoma" pitchFamily="34" charset="0"/>
            </a:endParaRPr>
          </a:p>
        </p:txBody>
      </p:sp>
      <p:sp>
        <p:nvSpPr>
          <p:cNvPr id="2537483" name="Rectangle 11"/>
          <p:cNvSpPr>
            <a:spLocks noChangeArrowheads="1"/>
          </p:cNvSpPr>
          <p:nvPr/>
        </p:nvSpPr>
        <p:spPr bwMode="auto">
          <a:xfrm>
            <a:off x="1592264" y="5843388"/>
            <a:ext cx="2530742" cy="590275"/>
          </a:xfrm>
          <a:prstGeom prst="rect">
            <a:avLst/>
          </a:prstGeom>
          <a:noFill/>
          <a:ln w="9525">
            <a:noFill/>
            <a:miter lim="800000"/>
            <a:headEnd/>
            <a:tailEnd/>
          </a:ln>
          <a:effectLst/>
        </p:spPr>
        <p:txBody>
          <a:bodyPr wrap="square" lIns="96885" tIns="48443" rIns="96885" bIns="48443">
            <a:spAutoFit/>
          </a:bodyPr>
          <a:lstStyle/>
          <a:p>
            <a:pPr algn="just" defTabSz="817656" fontAlgn="base">
              <a:spcBef>
                <a:spcPct val="20000"/>
              </a:spcBef>
              <a:spcAft>
                <a:spcPct val="0"/>
              </a:spcAft>
              <a:buClr>
                <a:prstClr val="black"/>
              </a:buClr>
              <a:defRPr/>
            </a:pPr>
            <a:r>
              <a:rPr lang="tr-TR" sz="3200" b="1" dirty="0">
                <a:solidFill>
                  <a:prstClr val="black"/>
                </a:solidFill>
                <a:latin typeface="+mj-lt"/>
                <a:ea typeface="Tahoma" pitchFamily="34" charset="0"/>
                <a:cs typeface="Tahoma" pitchFamily="34" charset="0"/>
              </a:rPr>
              <a:t>DPMO</a:t>
            </a:r>
            <a:r>
              <a:rPr lang="en-US" sz="3200" b="1" dirty="0">
                <a:solidFill>
                  <a:prstClr val="black"/>
                </a:solidFill>
                <a:latin typeface="+mj-lt"/>
                <a:ea typeface="Tahoma" pitchFamily="34" charset="0"/>
                <a:cs typeface="Tahoma" pitchFamily="34" charset="0"/>
              </a:rPr>
              <a:t>  = </a:t>
            </a:r>
          </a:p>
        </p:txBody>
      </p:sp>
      <p:sp>
        <p:nvSpPr>
          <p:cNvPr id="58380" name="12 Başlık"/>
          <p:cNvSpPr>
            <a:spLocks noGrp="1"/>
          </p:cNvSpPr>
          <p:nvPr>
            <p:ph type="title"/>
          </p:nvPr>
        </p:nvSpPr>
        <p:spPr/>
        <p:txBody>
          <a:bodyPr/>
          <a:lstStyle/>
          <a:p>
            <a:r>
              <a:rPr lang="tr-TR">
                <a:latin typeface="+mj-lt"/>
              </a:rPr>
              <a:t>Hata terminolojisi</a:t>
            </a:r>
            <a:endParaRPr lang="en-US">
              <a:latin typeface="+mj-lt"/>
            </a:endParaRPr>
          </a:p>
        </p:txBody>
      </p:sp>
      <p:sp>
        <p:nvSpPr>
          <p:cNvPr id="58381" name="13 Dikdörtgen"/>
          <p:cNvSpPr>
            <a:spLocks noChangeArrowheads="1"/>
          </p:cNvSpPr>
          <p:nvPr/>
        </p:nvSpPr>
        <p:spPr bwMode="auto">
          <a:xfrm>
            <a:off x="593557" y="3233048"/>
            <a:ext cx="3839980" cy="139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216" tIns="48108" rIns="96216" bIns="48108">
            <a:spAutoFit/>
          </a:bodyPr>
          <a:lstStyle/>
          <a:p>
            <a:pPr algn="ctr" defTabSz="817656" fontAlgn="base">
              <a:lnSpc>
                <a:spcPct val="125000"/>
              </a:lnSpc>
              <a:spcBef>
                <a:spcPct val="20000"/>
              </a:spcBef>
              <a:spcAft>
                <a:spcPct val="0"/>
              </a:spcAft>
              <a:buClr>
                <a:prstClr val="black"/>
              </a:buClr>
              <a:defRPr/>
            </a:pPr>
            <a:r>
              <a:rPr lang="tr-TR" sz="2800" dirty="0">
                <a:solidFill>
                  <a:prstClr val="black"/>
                </a:solidFill>
                <a:latin typeface="+mj-lt"/>
                <a:ea typeface="Tahoma" pitchFamily="34" charset="0"/>
                <a:cs typeface="Tahoma" pitchFamily="34" charset="0"/>
              </a:rPr>
              <a:t>Ünite(U)</a:t>
            </a:r>
            <a:endParaRPr lang="en-US" sz="2800" dirty="0">
              <a:solidFill>
                <a:prstClr val="black"/>
              </a:solidFill>
              <a:latin typeface="+mj-lt"/>
              <a:ea typeface="Tahoma" pitchFamily="34" charset="0"/>
              <a:cs typeface="Tahoma" pitchFamily="34" charset="0"/>
            </a:endParaRPr>
          </a:p>
          <a:p>
            <a:pPr algn="ctr" defTabSz="817656" fontAlgn="base">
              <a:lnSpc>
                <a:spcPct val="125000"/>
              </a:lnSpc>
              <a:spcBef>
                <a:spcPct val="20000"/>
              </a:spcBef>
              <a:spcAft>
                <a:spcPct val="0"/>
              </a:spcAft>
              <a:buClr>
                <a:prstClr val="black"/>
              </a:buClr>
              <a:defRPr/>
            </a:pPr>
            <a:r>
              <a:rPr lang="en-US" dirty="0">
                <a:solidFill>
                  <a:prstClr val="black"/>
                </a:solidFill>
                <a:latin typeface="+mj-lt"/>
                <a:ea typeface="Tahoma" pitchFamily="34" charset="0"/>
                <a:cs typeface="Tahoma" pitchFamily="34" charset="0"/>
              </a:rPr>
              <a:t>(</a:t>
            </a:r>
            <a:r>
              <a:rPr lang="tr-TR" dirty="0">
                <a:solidFill>
                  <a:prstClr val="black"/>
                </a:solidFill>
                <a:latin typeface="+mj-lt"/>
                <a:ea typeface="Tahoma" pitchFamily="34" charset="0"/>
                <a:cs typeface="Tahoma" pitchFamily="34" charset="0"/>
              </a:rPr>
              <a:t>gözlenebilir ve sayılabilir</a:t>
            </a:r>
            <a:r>
              <a:rPr lang="en-US" dirty="0">
                <a:solidFill>
                  <a:prstClr val="black"/>
                </a:solidFill>
                <a:latin typeface="+mj-lt"/>
                <a:ea typeface="Tahoma" pitchFamily="34" charset="0"/>
                <a:cs typeface="Tahoma" pitchFamily="34" charset="0"/>
              </a:rPr>
              <a:t>)</a:t>
            </a:r>
          </a:p>
          <a:p>
            <a:pPr algn="ctr" defTabSz="817656" fontAlgn="base">
              <a:lnSpc>
                <a:spcPct val="125000"/>
              </a:lnSpc>
              <a:spcBef>
                <a:spcPct val="20000"/>
              </a:spcBef>
              <a:spcAft>
                <a:spcPct val="0"/>
              </a:spcAft>
              <a:buClr>
                <a:prstClr val="black"/>
              </a:buClr>
              <a:defRPr/>
            </a:pPr>
            <a:r>
              <a:rPr lang="en-US" dirty="0">
                <a:solidFill>
                  <a:prstClr val="black"/>
                </a:solidFill>
                <a:latin typeface="+mj-lt"/>
                <a:ea typeface="Tahoma" pitchFamily="34" charset="0"/>
                <a:cs typeface="Tahoma" pitchFamily="34" charset="0"/>
              </a:rPr>
              <a:t>(</a:t>
            </a:r>
            <a:r>
              <a:rPr lang="tr-TR" dirty="0">
                <a:solidFill>
                  <a:prstClr val="black"/>
                </a:solidFill>
                <a:latin typeface="+mj-lt"/>
                <a:ea typeface="Tahoma" pitchFamily="34" charset="0"/>
                <a:cs typeface="Tahoma" pitchFamily="34" charset="0"/>
              </a:rPr>
              <a:t>başlama ve bitiş noktası</a:t>
            </a:r>
            <a:r>
              <a:rPr lang="en-US" dirty="0">
                <a:solidFill>
                  <a:prstClr val="black"/>
                </a:solidFill>
                <a:latin typeface="+mj-lt"/>
                <a:ea typeface="Tahoma" pitchFamily="34" charset="0"/>
                <a:cs typeface="Tahoma" pitchFamily="34" charset="0"/>
              </a:rPr>
              <a:t>)</a:t>
            </a:r>
          </a:p>
        </p:txBody>
      </p:sp>
      <p:sp>
        <p:nvSpPr>
          <p:cNvPr id="58382" name="14 Dikdörtgen"/>
          <p:cNvSpPr>
            <a:spLocks noChangeArrowheads="1"/>
          </p:cNvSpPr>
          <p:nvPr/>
        </p:nvSpPr>
        <p:spPr bwMode="auto">
          <a:xfrm>
            <a:off x="593557" y="4763605"/>
            <a:ext cx="3839980" cy="99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216" tIns="48108" rIns="96216" bIns="48108">
            <a:spAutoFit/>
          </a:bodyPr>
          <a:lstStyle/>
          <a:p>
            <a:pPr algn="ctr" defTabSz="817656" fontAlgn="base">
              <a:lnSpc>
                <a:spcPct val="125000"/>
              </a:lnSpc>
              <a:spcBef>
                <a:spcPct val="20000"/>
              </a:spcBef>
              <a:spcAft>
                <a:spcPct val="0"/>
              </a:spcAft>
              <a:buClr>
                <a:prstClr val="black"/>
              </a:buClr>
              <a:defRPr/>
            </a:pPr>
            <a:r>
              <a:rPr lang="tr-TR" sz="2800" dirty="0">
                <a:solidFill>
                  <a:prstClr val="black"/>
                </a:solidFill>
                <a:latin typeface="+mj-lt"/>
                <a:ea typeface="Tahoma" pitchFamily="34" charset="0"/>
                <a:cs typeface="Tahoma" pitchFamily="34" charset="0"/>
              </a:rPr>
              <a:t>Fırsat(OP)</a:t>
            </a:r>
            <a:endParaRPr lang="en-US" sz="2800" dirty="0">
              <a:solidFill>
                <a:prstClr val="black"/>
              </a:solidFill>
              <a:latin typeface="+mj-lt"/>
              <a:ea typeface="Tahoma" pitchFamily="34" charset="0"/>
              <a:cs typeface="Tahoma" pitchFamily="34" charset="0"/>
            </a:endParaRPr>
          </a:p>
          <a:p>
            <a:pPr algn="ctr" defTabSz="817656" fontAlgn="base">
              <a:lnSpc>
                <a:spcPct val="125000"/>
              </a:lnSpc>
              <a:spcBef>
                <a:spcPct val="20000"/>
              </a:spcBef>
              <a:spcAft>
                <a:spcPct val="0"/>
              </a:spcAft>
              <a:buClr>
                <a:prstClr val="black"/>
              </a:buClr>
              <a:defRPr/>
            </a:pPr>
            <a:r>
              <a:rPr lang="en-US" dirty="0">
                <a:solidFill>
                  <a:prstClr val="black"/>
                </a:solidFill>
                <a:latin typeface="+mj-lt"/>
                <a:ea typeface="Tahoma" pitchFamily="34" charset="0"/>
                <a:cs typeface="Tahoma" pitchFamily="34" charset="0"/>
              </a:rPr>
              <a:t>(</a:t>
            </a:r>
            <a:r>
              <a:rPr lang="tr-TR" dirty="0">
                <a:solidFill>
                  <a:prstClr val="black"/>
                </a:solidFill>
                <a:latin typeface="+mj-lt"/>
                <a:ea typeface="Tahoma" pitchFamily="34" charset="0"/>
                <a:cs typeface="Tahoma" pitchFamily="34" charset="0"/>
              </a:rPr>
              <a:t>bağımsız ve ölçülebilir</a:t>
            </a:r>
            <a:r>
              <a:rPr lang="en-US" dirty="0">
                <a:solidFill>
                  <a:prstClr val="black"/>
                </a:solidFill>
                <a:latin typeface="+mj-lt"/>
                <a:ea typeface="Tahoma" pitchFamily="34" charset="0"/>
                <a:cs typeface="Tahoma" pitchFamily="34" charset="0"/>
              </a:rPr>
              <a:t>)</a:t>
            </a:r>
          </a:p>
        </p:txBody>
      </p:sp>
      <p:sp>
        <p:nvSpPr>
          <p:cNvPr id="58383" name="Rectangle 4"/>
          <p:cNvSpPr>
            <a:spLocks noChangeArrowheads="1"/>
          </p:cNvSpPr>
          <p:nvPr/>
        </p:nvSpPr>
        <p:spPr bwMode="auto">
          <a:xfrm>
            <a:off x="4953357" y="4763605"/>
            <a:ext cx="6768780" cy="8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85" tIns="48443" rIns="96885" bIns="48443">
            <a:spAutoFit/>
          </a:bodyPr>
          <a:lstStyle/>
          <a:p>
            <a:pPr algn="just" defTabSz="817656" fontAlgn="base">
              <a:lnSpc>
                <a:spcPct val="125000"/>
              </a:lnSpc>
              <a:spcBef>
                <a:spcPct val="20000"/>
              </a:spcBef>
              <a:spcAft>
                <a:spcPct val="0"/>
              </a:spcAft>
              <a:buClr>
                <a:prstClr val="black"/>
              </a:buClr>
              <a:defRPr/>
            </a:pPr>
            <a:r>
              <a:rPr lang="tr-TR" sz="2000" dirty="0">
                <a:solidFill>
                  <a:prstClr val="black"/>
                </a:solidFill>
                <a:latin typeface="+mj-lt"/>
                <a:ea typeface="Tahoma" pitchFamily="34" charset="0"/>
                <a:cs typeface="Tahoma" pitchFamily="34" charset="0"/>
              </a:rPr>
              <a:t>Hataya sebep olabilecek özellikler, kriterler, müşteri spesifikasyon undaki her parametre</a:t>
            </a:r>
            <a:endParaRPr lang="en-US" sz="2000" dirty="0">
              <a:solidFill>
                <a:prstClr val="black"/>
              </a:solidFill>
              <a:latin typeface="+mj-lt"/>
              <a:ea typeface="Tahoma" pitchFamily="34" charset="0"/>
              <a:cs typeface="Tahoma" pitchFamily="34" charset="0"/>
            </a:endParaRPr>
          </a:p>
        </p:txBody>
      </p:sp>
      <p:sp>
        <p:nvSpPr>
          <p:cNvPr id="58384" name="Rectangle 4"/>
          <p:cNvSpPr>
            <a:spLocks noChangeArrowheads="1"/>
          </p:cNvSpPr>
          <p:nvPr/>
        </p:nvSpPr>
        <p:spPr bwMode="auto">
          <a:xfrm>
            <a:off x="4897237" y="3582385"/>
            <a:ext cx="6713865" cy="82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85" tIns="48443" rIns="96885" bIns="48443">
            <a:spAutoFit/>
          </a:bodyPr>
          <a:lstStyle/>
          <a:p>
            <a:pPr algn="just" defTabSz="817656" fontAlgn="base">
              <a:lnSpc>
                <a:spcPct val="125000"/>
              </a:lnSpc>
              <a:spcBef>
                <a:spcPct val="20000"/>
              </a:spcBef>
              <a:spcAft>
                <a:spcPct val="0"/>
              </a:spcAft>
              <a:buClr>
                <a:prstClr val="black"/>
              </a:buClr>
              <a:defRPr/>
            </a:pPr>
            <a:r>
              <a:rPr lang="tr-TR" sz="2000" dirty="0">
                <a:solidFill>
                  <a:prstClr val="black"/>
                </a:solidFill>
                <a:latin typeface="+mj-lt"/>
                <a:ea typeface="Tahoma" pitchFamily="34" charset="0"/>
                <a:cs typeface="Tahoma" pitchFamily="34" charset="0"/>
              </a:rPr>
              <a:t>Hataları aradığınız veya ölçtüğünüz özellik. Müşteriye giden miktar,  esas, birim</a:t>
            </a:r>
            <a:endParaRPr lang="en-US" sz="2000" dirty="0">
              <a:solidFill>
                <a:prstClr val="black"/>
              </a:solidFill>
              <a:latin typeface="+mj-lt"/>
              <a:ea typeface="Tahoma" pitchFamily="34" charset="0"/>
              <a:cs typeface="Tahoma" pitchFamily="34" charset="0"/>
            </a:endParaRPr>
          </a:p>
        </p:txBody>
      </p:sp>
      <p:sp>
        <p:nvSpPr>
          <p:cNvPr id="5" name="Veri Yer Tutucusu 4">
            <a:extLst>
              <a:ext uri="{FF2B5EF4-FFF2-40B4-BE49-F238E27FC236}">
                <a16:creationId xmlns:a16="http://schemas.microsoft.com/office/drawing/2014/main" id="{CCEBBAA5-2959-0DDB-16BE-D095D9BD1D66}"/>
              </a:ext>
            </a:extLst>
          </p:cNvPr>
          <p:cNvSpPr>
            <a:spLocks noGrp="1"/>
          </p:cNvSpPr>
          <p:nvPr>
            <p:ph type="dt" sz="half" idx="10"/>
          </p:nvPr>
        </p:nvSpPr>
        <p:spPr/>
        <p:txBody>
          <a:bodyPr/>
          <a:lstStyle/>
          <a:p>
            <a:fld id="{FF3E9C58-1FDE-46A0-9A48-2A3AF2713991}" type="datetime1">
              <a:rPr lang="tr-TR" smtClean="0"/>
              <a:t>4.11.2025</a:t>
            </a:fld>
            <a:endParaRPr lang="fr-FR" dirty="0"/>
          </a:p>
        </p:txBody>
      </p:sp>
      <p:sp>
        <p:nvSpPr>
          <p:cNvPr id="6" name="Slayt Numarası Yer Tutucusu 5">
            <a:extLst>
              <a:ext uri="{FF2B5EF4-FFF2-40B4-BE49-F238E27FC236}">
                <a16:creationId xmlns:a16="http://schemas.microsoft.com/office/drawing/2014/main" id="{942B5867-FA39-B04E-0BEA-CD07178F73CF}"/>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40</a:t>
            </a:fld>
            <a:endParaRPr lang="tr-TR" dirty="0"/>
          </a:p>
        </p:txBody>
      </p:sp>
    </p:spTree>
    <p:extLst>
      <p:ext uri="{BB962C8B-B14F-4D97-AF65-F5344CB8AC3E}">
        <p14:creationId xmlns:p14="http://schemas.microsoft.com/office/powerpoint/2010/main" val="18714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8498" name="Rectangle 2"/>
          <p:cNvSpPr>
            <a:spLocks noChangeArrowheads="1"/>
          </p:cNvSpPr>
          <p:nvPr/>
        </p:nvSpPr>
        <p:spPr bwMode="auto">
          <a:xfrm>
            <a:off x="7894592" y="5029201"/>
            <a:ext cx="2079392" cy="1143000"/>
          </a:xfrm>
          <a:prstGeom prst="rect">
            <a:avLst/>
          </a:prstGeom>
          <a:noFill/>
          <a:ln w="9525">
            <a:noFill/>
            <a:miter lim="800000"/>
            <a:headEnd/>
            <a:tailEnd/>
          </a:ln>
          <a:effectLst/>
        </p:spPr>
        <p:txBody>
          <a:bodyPr wrap="none" lIns="96216" tIns="48108" rIns="96216" bIns="48108" anchor="ctr"/>
          <a:lstStyle/>
          <a:p>
            <a:pPr algn="just" defTabSz="817656" fontAlgn="base">
              <a:spcBef>
                <a:spcPct val="20000"/>
              </a:spcBef>
              <a:spcAft>
                <a:spcPct val="0"/>
              </a:spcAft>
              <a:buClr>
                <a:prstClr val="black"/>
              </a:buClr>
              <a:defRPr/>
            </a:pPr>
            <a:r>
              <a:rPr lang="tr-TR" altLang="en-US" sz="2504">
                <a:solidFill>
                  <a:prstClr val="black"/>
                </a:solidFill>
                <a:effectLst>
                  <a:outerShdw blurRad="38100" dist="38100" dir="2700000" algn="tl">
                    <a:srgbClr val="C0C0C0"/>
                  </a:outerShdw>
                </a:effectLst>
                <a:latin typeface="+mj-lt"/>
              </a:rPr>
              <a:t>U</a:t>
            </a:r>
            <a:r>
              <a:rPr lang="en-US" altLang="en-US" sz="2504">
                <a:solidFill>
                  <a:prstClr val="black"/>
                </a:solidFill>
                <a:effectLst>
                  <a:outerShdw blurRad="38100" dist="38100" dir="2700000" algn="tl">
                    <a:srgbClr val="C0C0C0"/>
                  </a:outerShdw>
                </a:effectLst>
                <a:latin typeface="+mj-lt"/>
              </a:rPr>
              <a:t>   =  4</a:t>
            </a:r>
          </a:p>
          <a:p>
            <a:pPr algn="just" defTabSz="817656" fontAlgn="base">
              <a:spcBef>
                <a:spcPct val="20000"/>
              </a:spcBef>
              <a:spcAft>
                <a:spcPct val="0"/>
              </a:spcAft>
              <a:buClr>
                <a:prstClr val="black"/>
              </a:buClr>
              <a:defRPr/>
            </a:pPr>
            <a:r>
              <a:rPr lang="tr-TR" altLang="en-US" sz="2504">
                <a:solidFill>
                  <a:prstClr val="black"/>
                </a:solidFill>
                <a:effectLst>
                  <a:outerShdw blurRad="38100" dist="38100" dir="2700000" algn="tl">
                    <a:srgbClr val="C0C0C0"/>
                  </a:outerShdw>
                </a:effectLst>
                <a:latin typeface="+mj-lt"/>
              </a:rPr>
              <a:t>OP </a:t>
            </a:r>
            <a:r>
              <a:rPr lang="en-US" altLang="en-US" sz="2504">
                <a:solidFill>
                  <a:prstClr val="black"/>
                </a:solidFill>
                <a:effectLst>
                  <a:outerShdw blurRad="38100" dist="38100" dir="2700000" algn="tl">
                    <a:srgbClr val="C0C0C0"/>
                  </a:outerShdw>
                </a:effectLst>
                <a:latin typeface="+mj-lt"/>
              </a:rPr>
              <a:t>=  5 </a:t>
            </a:r>
            <a:r>
              <a:rPr lang="tr-TR" altLang="en-US" sz="2504">
                <a:solidFill>
                  <a:prstClr val="black"/>
                </a:solidFill>
                <a:effectLst>
                  <a:outerShdw blurRad="38100" dist="38100" dir="2700000" algn="tl">
                    <a:srgbClr val="C0C0C0"/>
                  </a:outerShdw>
                </a:effectLst>
                <a:latin typeface="+mj-lt"/>
              </a:rPr>
              <a:t> / Ü</a:t>
            </a:r>
            <a:endParaRPr lang="en-US" altLang="en-US" sz="2504">
              <a:solidFill>
                <a:prstClr val="black"/>
              </a:solidFill>
              <a:effectLst>
                <a:outerShdw blurRad="38100" dist="38100" dir="2700000" algn="tl">
                  <a:srgbClr val="C0C0C0"/>
                </a:outerShdw>
              </a:effectLst>
              <a:latin typeface="+mj-lt"/>
            </a:endParaRPr>
          </a:p>
          <a:p>
            <a:pPr algn="just" defTabSz="817656" fontAlgn="base">
              <a:spcBef>
                <a:spcPct val="20000"/>
              </a:spcBef>
              <a:spcAft>
                <a:spcPct val="0"/>
              </a:spcAft>
              <a:buClr>
                <a:prstClr val="black"/>
              </a:buClr>
              <a:defRPr/>
            </a:pPr>
            <a:r>
              <a:rPr lang="tr-TR" altLang="en-US" sz="2504">
                <a:solidFill>
                  <a:prstClr val="black"/>
                </a:solidFill>
                <a:effectLst>
                  <a:outerShdw blurRad="38100" dist="38100" dir="2700000" algn="tl">
                    <a:srgbClr val="C0C0C0"/>
                  </a:outerShdw>
                </a:effectLst>
                <a:latin typeface="+mj-lt"/>
              </a:rPr>
              <a:t>D</a:t>
            </a:r>
            <a:r>
              <a:rPr lang="en-US" altLang="en-US" sz="2504">
                <a:solidFill>
                  <a:prstClr val="black"/>
                </a:solidFill>
                <a:effectLst>
                  <a:outerShdw blurRad="38100" dist="38100" dir="2700000" algn="tl">
                    <a:srgbClr val="C0C0C0"/>
                  </a:outerShdw>
                </a:effectLst>
                <a:latin typeface="+mj-lt"/>
              </a:rPr>
              <a:t>   =  9</a:t>
            </a:r>
          </a:p>
        </p:txBody>
      </p:sp>
      <p:grpSp>
        <p:nvGrpSpPr>
          <p:cNvPr id="59395" name="Group 3"/>
          <p:cNvGrpSpPr>
            <a:grpSpLocks/>
          </p:cNvGrpSpPr>
          <p:nvPr/>
        </p:nvGrpSpPr>
        <p:grpSpPr bwMode="auto">
          <a:xfrm>
            <a:off x="1975257" y="5232401"/>
            <a:ext cx="5035594" cy="781050"/>
            <a:chOff x="352" y="3386"/>
            <a:chExt cx="2906" cy="492"/>
          </a:xfrm>
        </p:grpSpPr>
        <p:sp>
          <p:nvSpPr>
            <p:cNvPr id="59398" name="Rectangle 4"/>
            <p:cNvSpPr>
              <a:spLocks noChangeAspect="1" noChangeArrowheads="1"/>
            </p:cNvSpPr>
            <p:nvPr/>
          </p:nvSpPr>
          <p:spPr bwMode="auto">
            <a:xfrm>
              <a:off x="352" y="3386"/>
              <a:ext cx="500" cy="487"/>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399" name="Oval 5"/>
            <p:cNvSpPr>
              <a:spLocks noChangeAspect="1" noChangeArrowheads="1"/>
            </p:cNvSpPr>
            <p:nvPr/>
          </p:nvSpPr>
          <p:spPr bwMode="auto">
            <a:xfrm>
              <a:off x="434" y="3458"/>
              <a:ext cx="96" cy="102"/>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0" name="Oval 6"/>
            <p:cNvSpPr>
              <a:spLocks noChangeAspect="1" noChangeArrowheads="1"/>
            </p:cNvSpPr>
            <p:nvPr/>
          </p:nvSpPr>
          <p:spPr bwMode="auto">
            <a:xfrm>
              <a:off x="689" y="3462"/>
              <a:ext cx="97" cy="102"/>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1" name="Oval 7"/>
            <p:cNvSpPr>
              <a:spLocks noChangeAspect="1" noChangeArrowheads="1"/>
            </p:cNvSpPr>
            <p:nvPr/>
          </p:nvSpPr>
          <p:spPr bwMode="auto">
            <a:xfrm>
              <a:off x="426" y="3703"/>
              <a:ext cx="96" cy="101"/>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2" name="Oval 8"/>
            <p:cNvSpPr>
              <a:spLocks noChangeAspect="1" noChangeArrowheads="1"/>
            </p:cNvSpPr>
            <p:nvPr/>
          </p:nvSpPr>
          <p:spPr bwMode="auto">
            <a:xfrm>
              <a:off x="681" y="3706"/>
              <a:ext cx="99" cy="103"/>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3" name="Oval 9"/>
            <p:cNvSpPr>
              <a:spLocks noChangeAspect="1" noChangeArrowheads="1"/>
            </p:cNvSpPr>
            <p:nvPr/>
          </p:nvSpPr>
          <p:spPr bwMode="auto">
            <a:xfrm>
              <a:off x="555" y="3562"/>
              <a:ext cx="97" cy="102"/>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nvGrpSpPr>
            <p:cNvPr id="59404" name="Group 10"/>
            <p:cNvGrpSpPr>
              <a:grpSpLocks noChangeAspect="1"/>
            </p:cNvGrpSpPr>
            <p:nvPr/>
          </p:nvGrpSpPr>
          <p:grpSpPr bwMode="auto">
            <a:xfrm>
              <a:off x="1154" y="3391"/>
              <a:ext cx="498" cy="487"/>
              <a:chOff x="1311" y="4269"/>
              <a:chExt cx="634" cy="620"/>
            </a:xfrm>
          </p:grpSpPr>
          <p:sp>
            <p:nvSpPr>
              <p:cNvPr id="59418" name="Rectangle 11"/>
              <p:cNvSpPr>
                <a:spLocks noChangeAspect="1" noChangeArrowheads="1"/>
              </p:cNvSpPr>
              <p:nvPr/>
            </p:nvSpPr>
            <p:spPr bwMode="auto">
              <a:xfrm>
                <a:off x="1311" y="4269"/>
                <a:ext cx="634" cy="620"/>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9" name="Oval 12"/>
              <p:cNvSpPr>
                <a:spLocks noChangeAspect="1" noChangeArrowheads="1"/>
              </p:cNvSpPr>
              <p:nvPr/>
            </p:nvSpPr>
            <p:spPr bwMode="auto">
              <a:xfrm>
                <a:off x="1412" y="4361"/>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20" name="Oval 13"/>
              <p:cNvSpPr>
                <a:spLocks noChangeAspect="1" noChangeArrowheads="1"/>
              </p:cNvSpPr>
              <p:nvPr/>
            </p:nvSpPr>
            <p:spPr bwMode="auto">
              <a:xfrm>
                <a:off x="1738" y="4367"/>
                <a:ext cx="124" cy="129"/>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21" name="Oval 14"/>
              <p:cNvSpPr>
                <a:spLocks noChangeAspect="1" noChangeArrowheads="1"/>
              </p:cNvSpPr>
              <p:nvPr/>
            </p:nvSpPr>
            <p:spPr bwMode="auto">
              <a:xfrm>
                <a:off x="1404" y="4673"/>
                <a:ext cx="123" cy="130"/>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22" name="Oval 15"/>
              <p:cNvSpPr>
                <a:spLocks noChangeAspect="1" noChangeArrowheads="1"/>
              </p:cNvSpPr>
              <p:nvPr/>
            </p:nvSpPr>
            <p:spPr bwMode="auto">
              <a:xfrm>
                <a:off x="1729" y="4677"/>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23" name="Oval 16"/>
              <p:cNvSpPr>
                <a:spLocks noChangeAspect="1" noChangeArrowheads="1"/>
              </p:cNvSpPr>
              <p:nvPr/>
            </p:nvSpPr>
            <p:spPr bwMode="auto">
              <a:xfrm>
                <a:off x="1568" y="4493"/>
                <a:ext cx="123" cy="131"/>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59405" name="Rectangle 17"/>
            <p:cNvSpPr>
              <a:spLocks noChangeAspect="1" noChangeArrowheads="1"/>
            </p:cNvSpPr>
            <p:nvPr/>
          </p:nvSpPr>
          <p:spPr bwMode="auto">
            <a:xfrm>
              <a:off x="1978" y="3391"/>
              <a:ext cx="500" cy="487"/>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6" name="Oval 18"/>
            <p:cNvSpPr>
              <a:spLocks noChangeAspect="1" noChangeArrowheads="1"/>
            </p:cNvSpPr>
            <p:nvPr/>
          </p:nvSpPr>
          <p:spPr bwMode="auto">
            <a:xfrm>
              <a:off x="2060" y="3463"/>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7" name="Oval 19"/>
            <p:cNvSpPr>
              <a:spLocks noChangeAspect="1" noChangeArrowheads="1"/>
            </p:cNvSpPr>
            <p:nvPr/>
          </p:nvSpPr>
          <p:spPr bwMode="auto">
            <a:xfrm>
              <a:off x="2315" y="3468"/>
              <a:ext cx="98" cy="10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8" name="Oval 20"/>
            <p:cNvSpPr>
              <a:spLocks noChangeAspect="1" noChangeArrowheads="1"/>
            </p:cNvSpPr>
            <p:nvPr/>
          </p:nvSpPr>
          <p:spPr bwMode="auto">
            <a:xfrm>
              <a:off x="2052" y="3708"/>
              <a:ext cx="97" cy="102"/>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09" name="Oval 21"/>
            <p:cNvSpPr>
              <a:spLocks noChangeAspect="1" noChangeArrowheads="1"/>
            </p:cNvSpPr>
            <p:nvPr/>
          </p:nvSpPr>
          <p:spPr bwMode="auto">
            <a:xfrm>
              <a:off x="2309" y="3711"/>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0" name="Oval 22"/>
            <p:cNvSpPr>
              <a:spLocks noChangeAspect="1" noChangeArrowheads="1"/>
            </p:cNvSpPr>
            <p:nvPr/>
          </p:nvSpPr>
          <p:spPr bwMode="auto">
            <a:xfrm>
              <a:off x="2183" y="3567"/>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nvGrpSpPr>
            <p:cNvPr id="59411" name="Group 23"/>
            <p:cNvGrpSpPr>
              <a:grpSpLocks noChangeAspect="1"/>
            </p:cNvGrpSpPr>
            <p:nvPr/>
          </p:nvGrpSpPr>
          <p:grpSpPr bwMode="auto">
            <a:xfrm>
              <a:off x="2758" y="3391"/>
              <a:ext cx="500" cy="487"/>
              <a:chOff x="3351" y="4269"/>
              <a:chExt cx="635" cy="620"/>
            </a:xfrm>
          </p:grpSpPr>
          <p:sp>
            <p:nvSpPr>
              <p:cNvPr id="59412" name="Rectangle 24"/>
              <p:cNvSpPr>
                <a:spLocks noChangeAspect="1" noChangeArrowheads="1"/>
              </p:cNvSpPr>
              <p:nvPr/>
            </p:nvSpPr>
            <p:spPr bwMode="auto">
              <a:xfrm>
                <a:off x="3351" y="4269"/>
                <a:ext cx="635" cy="620"/>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3" name="Oval 25"/>
              <p:cNvSpPr>
                <a:spLocks noChangeAspect="1" noChangeArrowheads="1"/>
              </p:cNvSpPr>
              <p:nvPr/>
            </p:nvSpPr>
            <p:spPr bwMode="auto">
              <a:xfrm>
                <a:off x="3455" y="4361"/>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4" name="Oval 26"/>
              <p:cNvSpPr>
                <a:spLocks noChangeAspect="1" noChangeArrowheads="1"/>
              </p:cNvSpPr>
              <p:nvPr/>
            </p:nvSpPr>
            <p:spPr bwMode="auto">
              <a:xfrm>
                <a:off x="3781" y="4367"/>
                <a:ext cx="122" cy="129"/>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5" name="Oval 27"/>
              <p:cNvSpPr>
                <a:spLocks noChangeAspect="1" noChangeArrowheads="1"/>
              </p:cNvSpPr>
              <p:nvPr/>
            </p:nvSpPr>
            <p:spPr bwMode="auto">
              <a:xfrm>
                <a:off x="3445" y="4673"/>
                <a:ext cx="123" cy="130"/>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6" name="Oval 28"/>
              <p:cNvSpPr>
                <a:spLocks noChangeAspect="1" noChangeArrowheads="1"/>
              </p:cNvSpPr>
              <p:nvPr/>
            </p:nvSpPr>
            <p:spPr bwMode="auto">
              <a:xfrm>
                <a:off x="3770" y="4677"/>
                <a:ext cx="125"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59417" name="Oval 29"/>
              <p:cNvSpPr>
                <a:spLocks noChangeAspect="1" noChangeArrowheads="1"/>
              </p:cNvSpPr>
              <p:nvPr/>
            </p:nvSpPr>
            <p:spPr bwMode="auto">
              <a:xfrm>
                <a:off x="3611" y="4493"/>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sp>
        <p:nvSpPr>
          <p:cNvPr id="59396" name="Rectangle 30"/>
          <p:cNvSpPr>
            <a:spLocks noChangeArrowheads="1"/>
          </p:cNvSpPr>
          <p:nvPr/>
        </p:nvSpPr>
        <p:spPr bwMode="auto">
          <a:xfrm>
            <a:off x="1674569" y="1085581"/>
            <a:ext cx="9223539" cy="425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216" tIns="48108" rIns="96216" bIns="48108">
            <a:spAutoFit/>
          </a:bodyPr>
          <a:lstStyle/>
          <a:p>
            <a:pPr algn="just" defTabSz="817656" fontAlgn="base">
              <a:spcBef>
                <a:spcPct val="20000"/>
              </a:spcBef>
              <a:spcAft>
                <a:spcPct val="0"/>
              </a:spcAft>
              <a:buClr>
                <a:prstClr val="black"/>
              </a:buClr>
              <a:defRPr/>
            </a:pPr>
            <a:r>
              <a:rPr lang="tr-TR" altLang="en-US" sz="2146" dirty="0">
                <a:solidFill>
                  <a:srgbClr val="FF3300"/>
                </a:solidFill>
                <a:latin typeface="+mj-lt"/>
              </a:rPr>
              <a:t>ünite</a:t>
            </a:r>
            <a:r>
              <a:rPr lang="en-US" altLang="en-US" sz="2146" dirty="0">
                <a:solidFill>
                  <a:srgbClr val="FF3300"/>
                </a:solidFill>
                <a:latin typeface="+mj-lt"/>
              </a:rPr>
              <a:t> (U)</a:t>
            </a:r>
            <a:r>
              <a:rPr lang="tr-TR" altLang="en-US" sz="2146" dirty="0">
                <a:solidFill>
                  <a:srgbClr val="FF3300"/>
                </a:solidFill>
                <a:latin typeface="+mj-lt"/>
              </a:rPr>
              <a:t>  </a:t>
            </a:r>
            <a:r>
              <a:rPr lang="tr-TR" altLang="en-US" sz="2146" dirty="0">
                <a:solidFill>
                  <a:prstClr val="black"/>
                </a:solidFill>
                <a:latin typeface="+mj-lt"/>
              </a:rPr>
              <a:t>Gözlenen ve test edilen parça, ekipman, nesne, sistem</a:t>
            </a:r>
            <a:endParaRPr lang="en-US" altLang="en-US" sz="2146" dirty="0">
              <a:solidFill>
                <a:prstClr val="black"/>
              </a:solidFill>
              <a:latin typeface="+mj-lt"/>
            </a:endParaRPr>
          </a:p>
          <a:p>
            <a:pPr marL="228299" lvl="1" algn="just" defTabSz="817656" fontAlgn="base">
              <a:spcBef>
                <a:spcPct val="20000"/>
              </a:spcBef>
              <a:spcAft>
                <a:spcPct val="0"/>
              </a:spcAft>
              <a:buClr>
                <a:prstClr val="black"/>
              </a:buClr>
              <a:defRPr/>
            </a:pPr>
            <a:endParaRPr lang="en-US" altLang="en-US" sz="2146" dirty="0">
              <a:solidFill>
                <a:prstClr val="black"/>
              </a:solidFill>
              <a:latin typeface="+mj-lt"/>
            </a:endParaRPr>
          </a:p>
          <a:p>
            <a:pPr algn="just" defTabSz="817656" fontAlgn="base">
              <a:spcBef>
                <a:spcPct val="20000"/>
              </a:spcBef>
              <a:spcAft>
                <a:spcPct val="0"/>
              </a:spcAft>
              <a:buClr>
                <a:prstClr val="black"/>
              </a:buClr>
              <a:defRPr/>
            </a:pPr>
            <a:r>
              <a:rPr lang="tr-TR" altLang="en-US" sz="2146" dirty="0">
                <a:solidFill>
                  <a:srgbClr val="FF3300"/>
                </a:solidFill>
                <a:latin typeface="+mj-lt"/>
              </a:rPr>
              <a:t>Fırsat</a:t>
            </a:r>
            <a:r>
              <a:rPr lang="en-US" altLang="en-US" sz="2146" dirty="0">
                <a:solidFill>
                  <a:srgbClr val="FF3300"/>
                </a:solidFill>
                <a:latin typeface="+mj-lt"/>
              </a:rPr>
              <a:t> (</a:t>
            </a:r>
            <a:r>
              <a:rPr lang="tr-TR" altLang="en-US" sz="2146" dirty="0">
                <a:solidFill>
                  <a:srgbClr val="FF3300"/>
                </a:solidFill>
                <a:latin typeface="+mj-lt"/>
              </a:rPr>
              <a:t>OP</a:t>
            </a:r>
            <a:r>
              <a:rPr lang="en-US" altLang="en-US" sz="2146" dirty="0">
                <a:solidFill>
                  <a:srgbClr val="FF3300"/>
                </a:solidFill>
                <a:latin typeface="+mj-lt"/>
              </a:rPr>
              <a:t>)</a:t>
            </a:r>
            <a:r>
              <a:rPr lang="tr-TR" altLang="en-US" sz="2146" dirty="0">
                <a:solidFill>
                  <a:srgbClr val="FF3300"/>
                </a:solidFill>
                <a:latin typeface="+mj-lt"/>
              </a:rPr>
              <a:t> </a:t>
            </a:r>
            <a:r>
              <a:rPr lang="tr-TR" altLang="en-US" sz="2146" dirty="0">
                <a:solidFill>
                  <a:prstClr val="black"/>
                </a:solidFill>
                <a:latin typeface="+mj-lt"/>
              </a:rPr>
              <a:t>İncelenen veya test edilen nicelik, özellik</a:t>
            </a:r>
            <a:r>
              <a:rPr lang="en-US" altLang="en-US" sz="2146" dirty="0">
                <a:solidFill>
                  <a:prstClr val="black"/>
                </a:solidFill>
                <a:latin typeface="+mj-lt"/>
              </a:rPr>
              <a:t>,</a:t>
            </a:r>
            <a:r>
              <a:rPr lang="tr-TR" altLang="en-US" sz="2146" dirty="0">
                <a:solidFill>
                  <a:prstClr val="black"/>
                </a:solidFill>
                <a:latin typeface="+mj-lt"/>
              </a:rPr>
              <a:t> karakter. ( bir ünitede hata ne kadar sıklık</a:t>
            </a:r>
            <a:r>
              <a:rPr lang="en-US" altLang="en-US" sz="2146" dirty="0">
                <a:solidFill>
                  <a:prstClr val="black"/>
                </a:solidFill>
                <a:latin typeface="+mj-lt"/>
              </a:rPr>
              <a:t>t</a:t>
            </a:r>
            <a:r>
              <a:rPr lang="tr-TR" altLang="en-US" sz="2146" dirty="0">
                <a:solidFill>
                  <a:prstClr val="black"/>
                </a:solidFill>
                <a:latin typeface="+mj-lt"/>
              </a:rPr>
              <a:t>a oluşur. )</a:t>
            </a:r>
            <a:endParaRPr lang="en-US" altLang="en-US" sz="2146" dirty="0">
              <a:solidFill>
                <a:prstClr val="black"/>
              </a:solidFill>
              <a:latin typeface="+mj-lt"/>
            </a:endParaRPr>
          </a:p>
          <a:p>
            <a:pPr algn="just" defTabSz="817656" fontAlgn="base">
              <a:spcBef>
                <a:spcPct val="20000"/>
              </a:spcBef>
              <a:spcAft>
                <a:spcPct val="0"/>
              </a:spcAft>
              <a:buClr>
                <a:prstClr val="black"/>
              </a:buClr>
              <a:defRPr/>
            </a:pPr>
            <a:endParaRPr lang="en-US" altLang="en-US" sz="2146" dirty="0">
              <a:solidFill>
                <a:prstClr val="black"/>
              </a:solidFill>
              <a:latin typeface="+mj-lt"/>
            </a:endParaRPr>
          </a:p>
          <a:p>
            <a:pPr algn="just" defTabSz="817656" fontAlgn="base">
              <a:spcBef>
                <a:spcPct val="20000"/>
              </a:spcBef>
              <a:spcAft>
                <a:spcPct val="0"/>
              </a:spcAft>
              <a:buClr>
                <a:prstClr val="black"/>
              </a:buClr>
              <a:defRPr/>
            </a:pPr>
            <a:r>
              <a:rPr lang="tr-TR" altLang="en-US" sz="2146" dirty="0">
                <a:solidFill>
                  <a:srgbClr val="FF3300"/>
                </a:solidFill>
                <a:latin typeface="+mj-lt"/>
              </a:rPr>
              <a:t>Hata</a:t>
            </a:r>
            <a:r>
              <a:rPr lang="en-US" altLang="en-US" sz="2146" dirty="0">
                <a:solidFill>
                  <a:srgbClr val="FF3300"/>
                </a:solidFill>
                <a:latin typeface="+mj-lt"/>
              </a:rPr>
              <a:t> (</a:t>
            </a:r>
            <a:r>
              <a:rPr lang="tr-TR" altLang="en-US" sz="2146" dirty="0">
                <a:solidFill>
                  <a:srgbClr val="FF3300"/>
                </a:solidFill>
                <a:latin typeface="+mj-lt"/>
              </a:rPr>
              <a:t>D</a:t>
            </a:r>
            <a:r>
              <a:rPr lang="en-US" altLang="en-US" sz="2146" dirty="0">
                <a:solidFill>
                  <a:srgbClr val="FF3300"/>
                </a:solidFill>
                <a:latin typeface="+mj-lt"/>
              </a:rPr>
              <a:t>)</a:t>
            </a:r>
            <a:r>
              <a:rPr lang="tr-TR" altLang="en-US" sz="2146" dirty="0">
                <a:solidFill>
                  <a:srgbClr val="FF3300"/>
                </a:solidFill>
                <a:latin typeface="+mj-lt"/>
              </a:rPr>
              <a:t> </a:t>
            </a:r>
            <a:r>
              <a:rPr lang="tr-TR" altLang="en-US" sz="2146" dirty="0">
                <a:solidFill>
                  <a:prstClr val="black"/>
                </a:solidFill>
                <a:latin typeface="+mj-lt"/>
              </a:rPr>
              <a:t>Müşteri tatminsizliğine veya uygunsuzluğa yol açan şey</a:t>
            </a:r>
            <a:endParaRPr lang="en-US" altLang="en-US" sz="2146" dirty="0">
              <a:solidFill>
                <a:prstClr val="black"/>
              </a:solidFill>
              <a:latin typeface="+mj-lt"/>
            </a:endParaRPr>
          </a:p>
          <a:p>
            <a:pPr marL="228299" lvl="1" algn="just" defTabSz="817656" fontAlgn="base">
              <a:spcBef>
                <a:spcPct val="20000"/>
              </a:spcBef>
              <a:spcAft>
                <a:spcPct val="0"/>
              </a:spcAft>
              <a:buClr>
                <a:prstClr val="black"/>
              </a:buClr>
              <a:defRPr/>
            </a:pPr>
            <a:endParaRPr lang="en-US" altLang="en-US" sz="2146" dirty="0">
              <a:solidFill>
                <a:prstClr val="black"/>
              </a:solidFill>
              <a:latin typeface="+mj-lt"/>
            </a:endParaRPr>
          </a:p>
          <a:p>
            <a:pPr algn="just" defTabSz="817656" fontAlgn="base">
              <a:spcBef>
                <a:spcPct val="20000"/>
              </a:spcBef>
              <a:spcAft>
                <a:spcPct val="0"/>
              </a:spcAft>
              <a:buClr>
                <a:prstClr val="black"/>
              </a:buClr>
              <a:defRPr/>
            </a:pPr>
            <a:r>
              <a:rPr lang="tr-TR" altLang="en-US" sz="2146" dirty="0">
                <a:solidFill>
                  <a:srgbClr val="FF3300"/>
                </a:solidFill>
                <a:latin typeface="+mj-lt"/>
              </a:rPr>
              <a:t>Hatalı </a:t>
            </a:r>
            <a:r>
              <a:rPr lang="en-US" altLang="en-US" sz="2146" dirty="0">
                <a:solidFill>
                  <a:prstClr val="black"/>
                </a:solidFill>
                <a:latin typeface="+mj-lt"/>
              </a:rPr>
              <a:t>	</a:t>
            </a:r>
            <a:r>
              <a:rPr lang="tr-TR" altLang="en-US" sz="2146" dirty="0">
                <a:solidFill>
                  <a:prstClr val="black"/>
                </a:solidFill>
                <a:latin typeface="+mj-lt"/>
              </a:rPr>
              <a:t>Bir </a:t>
            </a:r>
            <a:r>
              <a:rPr lang="en-US" altLang="en-US" sz="2146" dirty="0">
                <a:solidFill>
                  <a:prstClr val="black"/>
                </a:solidFill>
                <a:latin typeface="+mj-lt"/>
              </a:rPr>
              <a:t>a</a:t>
            </a:r>
            <a:r>
              <a:rPr lang="tr-TR" altLang="en-US" sz="2146" dirty="0">
                <a:solidFill>
                  <a:prstClr val="black"/>
                </a:solidFill>
                <a:latin typeface="+mj-lt"/>
              </a:rPr>
              <a:t>dedin, üzerinde kaç hata </a:t>
            </a:r>
            <a:r>
              <a:rPr lang="en-US" altLang="en-US" sz="2146" dirty="0">
                <a:solidFill>
                  <a:prstClr val="black"/>
                </a:solidFill>
                <a:latin typeface="+mj-lt"/>
              </a:rPr>
              <a:t>o</a:t>
            </a:r>
            <a:r>
              <a:rPr lang="tr-TR" altLang="en-US" sz="2146" dirty="0" err="1">
                <a:solidFill>
                  <a:prstClr val="black"/>
                </a:solidFill>
                <a:latin typeface="+mj-lt"/>
              </a:rPr>
              <a:t>lursa</a:t>
            </a:r>
            <a:r>
              <a:rPr lang="tr-TR" altLang="en-US" sz="2146" dirty="0">
                <a:solidFill>
                  <a:prstClr val="black"/>
                </a:solidFill>
                <a:latin typeface="+mj-lt"/>
              </a:rPr>
              <a:t> olsun  kriterleri karşılamaması.</a:t>
            </a:r>
          </a:p>
          <a:p>
            <a:pPr marL="228299" lvl="1" algn="just" defTabSz="817656" fontAlgn="base">
              <a:spcBef>
                <a:spcPct val="20000"/>
              </a:spcBef>
              <a:spcAft>
                <a:spcPct val="0"/>
              </a:spcAft>
              <a:buClr>
                <a:prstClr val="black"/>
              </a:buClr>
              <a:defRPr/>
            </a:pPr>
            <a:r>
              <a:rPr lang="tr-TR" altLang="en-US" sz="2146" dirty="0">
                <a:solidFill>
                  <a:prstClr val="black"/>
                </a:solidFill>
                <a:latin typeface="+mj-lt"/>
              </a:rPr>
              <a:t>   Üründe hatalar olabilir ama</a:t>
            </a:r>
            <a:r>
              <a:rPr lang="en-US" altLang="en-US" sz="2146" dirty="0">
                <a:solidFill>
                  <a:prstClr val="black"/>
                </a:solidFill>
                <a:latin typeface="+mj-lt"/>
              </a:rPr>
              <a:t> </a:t>
            </a:r>
            <a:r>
              <a:rPr lang="tr-TR" altLang="en-US" sz="2146" dirty="0">
                <a:solidFill>
                  <a:prstClr val="black"/>
                </a:solidFill>
                <a:latin typeface="+mj-lt"/>
              </a:rPr>
              <a:t>ürün hatalı kabul edilmeyebilir.</a:t>
            </a:r>
            <a:endParaRPr lang="en-US" altLang="en-US" sz="2146" dirty="0">
              <a:solidFill>
                <a:prstClr val="black"/>
              </a:solidFill>
              <a:latin typeface="+mj-lt"/>
            </a:endParaRPr>
          </a:p>
          <a:p>
            <a:pPr marL="228299" lvl="1" algn="just" defTabSz="817656" fontAlgn="base">
              <a:spcBef>
                <a:spcPct val="20000"/>
              </a:spcBef>
              <a:spcAft>
                <a:spcPct val="0"/>
              </a:spcAft>
              <a:buClr>
                <a:prstClr val="black"/>
              </a:buClr>
              <a:defRPr/>
            </a:pPr>
            <a:r>
              <a:rPr lang="en-US" altLang="en-US" sz="2146" dirty="0">
                <a:solidFill>
                  <a:prstClr val="black"/>
                </a:solidFill>
                <a:latin typeface="+mj-lt"/>
              </a:rPr>
              <a:t>		</a:t>
            </a:r>
          </a:p>
        </p:txBody>
      </p:sp>
      <p:sp>
        <p:nvSpPr>
          <p:cNvPr id="59397" name="31 Başlık"/>
          <p:cNvSpPr>
            <a:spLocks noGrp="1"/>
          </p:cNvSpPr>
          <p:nvPr>
            <p:ph type="title"/>
          </p:nvPr>
        </p:nvSpPr>
        <p:spPr/>
        <p:txBody>
          <a:bodyPr/>
          <a:lstStyle/>
          <a:p>
            <a:r>
              <a:rPr lang="tr-TR">
                <a:latin typeface="+mj-lt"/>
              </a:rPr>
              <a:t>Hata terminolojisi</a:t>
            </a:r>
            <a:endParaRPr lang="en-US">
              <a:latin typeface="+mj-lt"/>
            </a:endParaRPr>
          </a:p>
        </p:txBody>
      </p:sp>
      <p:sp>
        <p:nvSpPr>
          <p:cNvPr id="4" name="Slayt Numarası Yer Tutucusu 3">
            <a:extLst>
              <a:ext uri="{FF2B5EF4-FFF2-40B4-BE49-F238E27FC236}">
                <a16:creationId xmlns:a16="http://schemas.microsoft.com/office/drawing/2014/main" id="{431619B5-00D9-9331-C832-9AF3EF2BDF5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41</a:t>
            </a:fld>
            <a:endParaRPr lang="tr-TR">
              <a:latin typeface="+mj-lt"/>
            </a:endParaRPr>
          </a:p>
        </p:txBody>
      </p:sp>
      <p:sp>
        <p:nvSpPr>
          <p:cNvPr id="5" name="Veri Yer Tutucusu 4">
            <a:extLst>
              <a:ext uri="{FF2B5EF4-FFF2-40B4-BE49-F238E27FC236}">
                <a16:creationId xmlns:a16="http://schemas.microsoft.com/office/drawing/2014/main" id="{B0C0CA7E-D170-BBAF-C7A0-4F9B46A92CA4}"/>
              </a:ext>
            </a:extLst>
          </p:cNvPr>
          <p:cNvSpPr>
            <a:spLocks noGrp="1"/>
          </p:cNvSpPr>
          <p:nvPr>
            <p:ph type="dt" sz="half" idx="10"/>
          </p:nvPr>
        </p:nvSpPr>
        <p:spPr/>
        <p:txBody>
          <a:bodyPr/>
          <a:lstStyle/>
          <a:p>
            <a:fld id="{8037D4CA-FD44-445A-864A-BE563507F11A}" type="datetime1">
              <a:rPr lang="tr-TR" smtClean="0"/>
              <a:t>4.11.2025</a:t>
            </a:fld>
            <a:endParaRPr lang="fr-FR" dirty="0"/>
          </a:p>
        </p:txBody>
      </p:sp>
    </p:spTree>
    <p:extLst>
      <p:ext uri="{BB962C8B-B14F-4D97-AF65-F5344CB8AC3E}">
        <p14:creationId xmlns:p14="http://schemas.microsoft.com/office/powerpoint/2010/main" val="1645955312"/>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5015397" y="1330854"/>
            <a:ext cx="5382158" cy="378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216" tIns="48108" rIns="96216" bIns="48108" anchor="ctr"/>
          <a:lstStyle/>
          <a:p>
            <a:pPr algn="just" defTabSz="817656" fontAlgn="base">
              <a:lnSpc>
                <a:spcPct val="240000"/>
              </a:lnSpc>
              <a:spcBef>
                <a:spcPct val="20000"/>
              </a:spcBef>
              <a:spcAft>
                <a:spcPct val="0"/>
              </a:spcAft>
              <a:buClr>
                <a:prstClr val="black"/>
              </a:buClr>
              <a:defRPr/>
            </a:pPr>
            <a:r>
              <a:rPr lang="en-US" altLang="en-US" sz="2504" dirty="0">
                <a:solidFill>
                  <a:prstClr val="black"/>
                </a:solidFill>
                <a:latin typeface="+mj-lt"/>
              </a:rPr>
              <a:t>D</a:t>
            </a:r>
            <a:r>
              <a:rPr lang="tr-TR" altLang="en-US" sz="2504" dirty="0">
                <a:solidFill>
                  <a:prstClr val="black"/>
                </a:solidFill>
                <a:latin typeface="+mj-lt"/>
              </a:rPr>
              <a:t>P</a:t>
            </a:r>
            <a:r>
              <a:rPr lang="en-US" altLang="en-US" sz="2504" dirty="0">
                <a:solidFill>
                  <a:prstClr val="black"/>
                </a:solidFill>
                <a:latin typeface="+mj-lt"/>
              </a:rPr>
              <a:t>U    = 9/4 = 2.25</a:t>
            </a:r>
          </a:p>
          <a:p>
            <a:pPr algn="just" defTabSz="817656" fontAlgn="base">
              <a:lnSpc>
                <a:spcPct val="240000"/>
              </a:lnSpc>
              <a:spcBef>
                <a:spcPct val="20000"/>
              </a:spcBef>
              <a:spcAft>
                <a:spcPct val="0"/>
              </a:spcAft>
              <a:buClr>
                <a:prstClr val="black"/>
              </a:buClr>
              <a:defRPr/>
            </a:pPr>
            <a:r>
              <a:rPr lang="en-US" altLang="en-US" sz="2504" dirty="0">
                <a:solidFill>
                  <a:prstClr val="black"/>
                </a:solidFill>
                <a:latin typeface="+mj-lt"/>
              </a:rPr>
              <a:t>TO</a:t>
            </a:r>
            <a:r>
              <a:rPr lang="tr-TR" altLang="en-US" sz="2504" dirty="0">
                <a:solidFill>
                  <a:prstClr val="black"/>
                </a:solidFill>
                <a:latin typeface="+mj-lt"/>
              </a:rPr>
              <a:t>P</a:t>
            </a:r>
            <a:r>
              <a:rPr lang="en-US" altLang="en-US" sz="2504" dirty="0">
                <a:solidFill>
                  <a:prstClr val="black"/>
                </a:solidFill>
                <a:latin typeface="+mj-lt"/>
              </a:rPr>
              <a:t>    =  5*4 = 20</a:t>
            </a:r>
          </a:p>
          <a:p>
            <a:pPr algn="just" defTabSz="817656" fontAlgn="base">
              <a:lnSpc>
                <a:spcPct val="240000"/>
              </a:lnSpc>
              <a:spcBef>
                <a:spcPct val="20000"/>
              </a:spcBef>
              <a:spcAft>
                <a:spcPct val="0"/>
              </a:spcAft>
              <a:buClr>
                <a:prstClr val="black"/>
              </a:buClr>
              <a:defRPr/>
            </a:pPr>
            <a:r>
              <a:rPr lang="tr-TR" altLang="en-US" sz="2504" dirty="0">
                <a:solidFill>
                  <a:prstClr val="black"/>
                </a:solidFill>
                <a:latin typeface="+mj-lt"/>
              </a:rPr>
              <a:t>DPO</a:t>
            </a:r>
            <a:r>
              <a:rPr lang="en-US" altLang="en-US" sz="2504" dirty="0">
                <a:solidFill>
                  <a:prstClr val="black"/>
                </a:solidFill>
                <a:latin typeface="+mj-lt"/>
              </a:rPr>
              <a:t>    =  9/20 = .45</a:t>
            </a:r>
          </a:p>
          <a:p>
            <a:pPr algn="just" defTabSz="817656" fontAlgn="base">
              <a:lnSpc>
                <a:spcPct val="240000"/>
              </a:lnSpc>
              <a:spcBef>
                <a:spcPct val="20000"/>
              </a:spcBef>
              <a:spcAft>
                <a:spcPct val="0"/>
              </a:spcAft>
              <a:buClr>
                <a:prstClr val="black"/>
              </a:buClr>
              <a:defRPr/>
            </a:pPr>
            <a:r>
              <a:rPr lang="tr-TR" altLang="en-US" sz="2504" dirty="0">
                <a:solidFill>
                  <a:prstClr val="black"/>
                </a:solidFill>
                <a:latin typeface="+mj-lt"/>
              </a:rPr>
              <a:t>DPMO</a:t>
            </a:r>
            <a:r>
              <a:rPr lang="en-US" altLang="en-US" sz="2504" dirty="0">
                <a:solidFill>
                  <a:prstClr val="black"/>
                </a:solidFill>
                <a:latin typeface="+mj-lt"/>
              </a:rPr>
              <a:t> = </a:t>
            </a:r>
            <a:r>
              <a:rPr lang="tr-TR" altLang="en-US" sz="2504" dirty="0">
                <a:solidFill>
                  <a:prstClr val="black"/>
                </a:solidFill>
                <a:latin typeface="+mj-lt"/>
              </a:rPr>
              <a:t>0</a:t>
            </a:r>
            <a:r>
              <a:rPr lang="en-US" altLang="en-US" sz="2504" dirty="0">
                <a:solidFill>
                  <a:prstClr val="black"/>
                </a:solidFill>
                <a:latin typeface="+mj-lt"/>
              </a:rPr>
              <a:t>.45*10</a:t>
            </a:r>
            <a:r>
              <a:rPr lang="en-US" altLang="en-US" sz="2504" baseline="30000" dirty="0">
                <a:solidFill>
                  <a:prstClr val="black"/>
                </a:solidFill>
                <a:latin typeface="+mj-lt"/>
              </a:rPr>
              <a:t>6</a:t>
            </a:r>
            <a:r>
              <a:rPr lang="en-US" altLang="en-US" sz="2504" dirty="0">
                <a:solidFill>
                  <a:prstClr val="black"/>
                </a:solidFill>
                <a:latin typeface="+mj-lt"/>
              </a:rPr>
              <a:t> = 450,000</a:t>
            </a:r>
          </a:p>
        </p:txBody>
      </p:sp>
      <p:grpSp>
        <p:nvGrpSpPr>
          <p:cNvPr id="60420" name="Group 4"/>
          <p:cNvGrpSpPr>
            <a:grpSpLocks/>
          </p:cNvGrpSpPr>
          <p:nvPr/>
        </p:nvGrpSpPr>
        <p:grpSpPr bwMode="auto">
          <a:xfrm>
            <a:off x="5452069" y="5595937"/>
            <a:ext cx="5035594" cy="781050"/>
            <a:chOff x="352" y="3386"/>
            <a:chExt cx="2906" cy="492"/>
          </a:xfrm>
        </p:grpSpPr>
        <p:sp>
          <p:nvSpPr>
            <p:cNvPr id="60422" name="Rectangle 5"/>
            <p:cNvSpPr>
              <a:spLocks noChangeAspect="1" noChangeArrowheads="1"/>
            </p:cNvSpPr>
            <p:nvPr/>
          </p:nvSpPr>
          <p:spPr bwMode="auto">
            <a:xfrm>
              <a:off x="352" y="3386"/>
              <a:ext cx="500" cy="487"/>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23" name="Oval 6"/>
            <p:cNvSpPr>
              <a:spLocks noChangeAspect="1" noChangeArrowheads="1"/>
            </p:cNvSpPr>
            <p:nvPr/>
          </p:nvSpPr>
          <p:spPr bwMode="auto">
            <a:xfrm>
              <a:off x="434" y="3458"/>
              <a:ext cx="96" cy="102"/>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24" name="Oval 7"/>
            <p:cNvSpPr>
              <a:spLocks noChangeAspect="1" noChangeArrowheads="1"/>
            </p:cNvSpPr>
            <p:nvPr/>
          </p:nvSpPr>
          <p:spPr bwMode="auto">
            <a:xfrm>
              <a:off x="689" y="3462"/>
              <a:ext cx="97" cy="102"/>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25" name="Oval 8"/>
            <p:cNvSpPr>
              <a:spLocks noChangeAspect="1" noChangeArrowheads="1"/>
            </p:cNvSpPr>
            <p:nvPr/>
          </p:nvSpPr>
          <p:spPr bwMode="auto">
            <a:xfrm>
              <a:off x="426" y="3703"/>
              <a:ext cx="96" cy="101"/>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26" name="Oval 9"/>
            <p:cNvSpPr>
              <a:spLocks noChangeAspect="1" noChangeArrowheads="1"/>
            </p:cNvSpPr>
            <p:nvPr/>
          </p:nvSpPr>
          <p:spPr bwMode="auto">
            <a:xfrm>
              <a:off x="681" y="3706"/>
              <a:ext cx="99" cy="103"/>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27" name="Oval 10"/>
            <p:cNvSpPr>
              <a:spLocks noChangeAspect="1" noChangeArrowheads="1"/>
            </p:cNvSpPr>
            <p:nvPr/>
          </p:nvSpPr>
          <p:spPr bwMode="auto">
            <a:xfrm>
              <a:off x="555" y="3562"/>
              <a:ext cx="97" cy="102"/>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grpSp>
          <p:nvGrpSpPr>
            <p:cNvPr id="60428" name="Group 11"/>
            <p:cNvGrpSpPr>
              <a:grpSpLocks noChangeAspect="1"/>
            </p:cNvGrpSpPr>
            <p:nvPr/>
          </p:nvGrpSpPr>
          <p:grpSpPr bwMode="auto">
            <a:xfrm>
              <a:off x="1154" y="3391"/>
              <a:ext cx="498" cy="487"/>
              <a:chOff x="1311" y="4269"/>
              <a:chExt cx="634" cy="620"/>
            </a:xfrm>
          </p:grpSpPr>
          <p:sp>
            <p:nvSpPr>
              <p:cNvPr id="60442" name="Rectangle 12"/>
              <p:cNvSpPr>
                <a:spLocks noChangeAspect="1" noChangeArrowheads="1"/>
              </p:cNvSpPr>
              <p:nvPr/>
            </p:nvSpPr>
            <p:spPr bwMode="auto">
              <a:xfrm>
                <a:off x="1311" y="4269"/>
                <a:ext cx="634" cy="620"/>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3" name="Oval 13"/>
              <p:cNvSpPr>
                <a:spLocks noChangeAspect="1" noChangeArrowheads="1"/>
              </p:cNvSpPr>
              <p:nvPr/>
            </p:nvSpPr>
            <p:spPr bwMode="auto">
              <a:xfrm>
                <a:off x="1412" y="4361"/>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4" name="Oval 14"/>
              <p:cNvSpPr>
                <a:spLocks noChangeAspect="1" noChangeArrowheads="1"/>
              </p:cNvSpPr>
              <p:nvPr/>
            </p:nvSpPr>
            <p:spPr bwMode="auto">
              <a:xfrm>
                <a:off x="1738" y="4367"/>
                <a:ext cx="124" cy="129"/>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5" name="Oval 15"/>
              <p:cNvSpPr>
                <a:spLocks noChangeAspect="1" noChangeArrowheads="1"/>
              </p:cNvSpPr>
              <p:nvPr/>
            </p:nvSpPr>
            <p:spPr bwMode="auto">
              <a:xfrm>
                <a:off x="1404" y="4673"/>
                <a:ext cx="123" cy="130"/>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6" name="Oval 16"/>
              <p:cNvSpPr>
                <a:spLocks noChangeAspect="1" noChangeArrowheads="1"/>
              </p:cNvSpPr>
              <p:nvPr/>
            </p:nvSpPr>
            <p:spPr bwMode="auto">
              <a:xfrm>
                <a:off x="1729" y="4677"/>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7" name="Oval 17"/>
              <p:cNvSpPr>
                <a:spLocks noChangeAspect="1" noChangeArrowheads="1"/>
              </p:cNvSpPr>
              <p:nvPr/>
            </p:nvSpPr>
            <p:spPr bwMode="auto">
              <a:xfrm>
                <a:off x="1568" y="4493"/>
                <a:ext cx="123" cy="131"/>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grpSp>
        <p:sp>
          <p:nvSpPr>
            <p:cNvPr id="60429" name="Rectangle 18"/>
            <p:cNvSpPr>
              <a:spLocks noChangeAspect="1" noChangeArrowheads="1"/>
            </p:cNvSpPr>
            <p:nvPr/>
          </p:nvSpPr>
          <p:spPr bwMode="auto">
            <a:xfrm>
              <a:off x="1978" y="3391"/>
              <a:ext cx="500" cy="487"/>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0" name="Oval 19"/>
            <p:cNvSpPr>
              <a:spLocks noChangeAspect="1" noChangeArrowheads="1"/>
            </p:cNvSpPr>
            <p:nvPr/>
          </p:nvSpPr>
          <p:spPr bwMode="auto">
            <a:xfrm>
              <a:off x="2060" y="3463"/>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1" name="Oval 20"/>
            <p:cNvSpPr>
              <a:spLocks noChangeAspect="1" noChangeArrowheads="1"/>
            </p:cNvSpPr>
            <p:nvPr/>
          </p:nvSpPr>
          <p:spPr bwMode="auto">
            <a:xfrm>
              <a:off x="2315" y="3468"/>
              <a:ext cx="98" cy="10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2" name="Oval 21"/>
            <p:cNvSpPr>
              <a:spLocks noChangeAspect="1" noChangeArrowheads="1"/>
            </p:cNvSpPr>
            <p:nvPr/>
          </p:nvSpPr>
          <p:spPr bwMode="auto">
            <a:xfrm>
              <a:off x="2052" y="3708"/>
              <a:ext cx="97" cy="102"/>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3" name="Oval 22"/>
            <p:cNvSpPr>
              <a:spLocks noChangeAspect="1" noChangeArrowheads="1"/>
            </p:cNvSpPr>
            <p:nvPr/>
          </p:nvSpPr>
          <p:spPr bwMode="auto">
            <a:xfrm>
              <a:off x="2309" y="3711"/>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4" name="Oval 23"/>
            <p:cNvSpPr>
              <a:spLocks noChangeAspect="1" noChangeArrowheads="1"/>
            </p:cNvSpPr>
            <p:nvPr/>
          </p:nvSpPr>
          <p:spPr bwMode="auto">
            <a:xfrm>
              <a:off x="2183" y="3567"/>
              <a:ext cx="97" cy="103"/>
            </a:xfrm>
            <a:prstGeom prst="ellipse">
              <a:avLst/>
            </a:prstGeom>
            <a:solidFill>
              <a:schemeClr val="tx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grpSp>
          <p:nvGrpSpPr>
            <p:cNvPr id="60435" name="Group 24"/>
            <p:cNvGrpSpPr>
              <a:grpSpLocks noChangeAspect="1"/>
            </p:cNvGrpSpPr>
            <p:nvPr/>
          </p:nvGrpSpPr>
          <p:grpSpPr bwMode="auto">
            <a:xfrm>
              <a:off x="2758" y="3391"/>
              <a:ext cx="500" cy="487"/>
              <a:chOff x="3351" y="4269"/>
              <a:chExt cx="635" cy="620"/>
            </a:xfrm>
          </p:grpSpPr>
          <p:sp>
            <p:nvSpPr>
              <p:cNvPr id="60436" name="Rectangle 25"/>
              <p:cNvSpPr>
                <a:spLocks noChangeAspect="1" noChangeArrowheads="1"/>
              </p:cNvSpPr>
              <p:nvPr/>
            </p:nvSpPr>
            <p:spPr bwMode="auto">
              <a:xfrm>
                <a:off x="3351" y="4269"/>
                <a:ext cx="635" cy="620"/>
              </a:xfrm>
              <a:prstGeom prst="rect">
                <a:avLst/>
              </a:prstGeom>
              <a:solidFill>
                <a:schemeClr val="accent1"/>
              </a:solidFill>
              <a:ln w="12700">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7" name="Oval 26"/>
              <p:cNvSpPr>
                <a:spLocks noChangeAspect="1" noChangeArrowheads="1"/>
              </p:cNvSpPr>
              <p:nvPr/>
            </p:nvSpPr>
            <p:spPr bwMode="auto">
              <a:xfrm>
                <a:off x="3455" y="4361"/>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8" name="Oval 27"/>
              <p:cNvSpPr>
                <a:spLocks noChangeAspect="1" noChangeArrowheads="1"/>
              </p:cNvSpPr>
              <p:nvPr/>
            </p:nvSpPr>
            <p:spPr bwMode="auto">
              <a:xfrm>
                <a:off x="3781" y="4367"/>
                <a:ext cx="122" cy="129"/>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39" name="Oval 28"/>
              <p:cNvSpPr>
                <a:spLocks noChangeAspect="1" noChangeArrowheads="1"/>
              </p:cNvSpPr>
              <p:nvPr/>
            </p:nvSpPr>
            <p:spPr bwMode="auto">
              <a:xfrm>
                <a:off x="3445" y="4673"/>
                <a:ext cx="123" cy="130"/>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0" name="Oval 29"/>
              <p:cNvSpPr>
                <a:spLocks noChangeAspect="1" noChangeArrowheads="1"/>
              </p:cNvSpPr>
              <p:nvPr/>
            </p:nvSpPr>
            <p:spPr bwMode="auto">
              <a:xfrm>
                <a:off x="3770" y="4677"/>
                <a:ext cx="125"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60441" name="Oval 30"/>
              <p:cNvSpPr>
                <a:spLocks noChangeAspect="1" noChangeArrowheads="1"/>
              </p:cNvSpPr>
              <p:nvPr/>
            </p:nvSpPr>
            <p:spPr bwMode="auto">
              <a:xfrm>
                <a:off x="3611" y="4493"/>
                <a:ext cx="123" cy="131"/>
              </a:xfrm>
              <a:prstGeom prst="ellipse">
                <a:avLst/>
              </a:prstGeom>
              <a:solidFill>
                <a:schemeClr val="bg1"/>
              </a:solidFill>
              <a:ln w="12700">
                <a:solidFill>
                  <a:schemeClr val="tx1"/>
                </a:solidFill>
                <a:round/>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grpSp>
      </p:grpSp>
      <p:sp>
        <p:nvSpPr>
          <p:cNvPr id="60421" name="31 Başlık"/>
          <p:cNvSpPr>
            <a:spLocks noGrp="1"/>
          </p:cNvSpPr>
          <p:nvPr>
            <p:ph type="title"/>
          </p:nvPr>
        </p:nvSpPr>
        <p:spPr/>
        <p:txBody>
          <a:bodyPr/>
          <a:lstStyle/>
          <a:p>
            <a:r>
              <a:rPr lang="tr-TR"/>
              <a:t>Hata – Formüller</a:t>
            </a:r>
            <a:endParaRPr lang="en-US"/>
          </a:p>
        </p:txBody>
      </p:sp>
      <p:sp>
        <p:nvSpPr>
          <p:cNvPr id="10" name="İçerik Yer Tutucusu 9">
            <a:extLst>
              <a:ext uri="{FF2B5EF4-FFF2-40B4-BE49-F238E27FC236}">
                <a16:creationId xmlns:a16="http://schemas.microsoft.com/office/drawing/2014/main" id="{76F3DC8A-870E-028D-F870-4C0D6F2292C0}"/>
              </a:ext>
            </a:extLst>
          </p:cNvPr>
          <p:cNvSpPr>
            <a:spLocks noGrp="1"/>
          </p:cNvSpPr>
          <p:nvPr>
            <p:ph idx="1"/>
          </p:nvPr>
        </p:nvSpPr>
        <p:spPr>
          <a:xfrm>
            <a:off x="1141834" y="1535517"/>
            <a:ext cx="4130494" cy="3969651"/>
          </a:xfrm>
        </p:spPr>
        <p:txBody>
          <a:bodyPr>
            <a:normAutofit lnSpcReduction="10000"/>
          </a:bodyPr>
          <a:lstStyle/>
          <a:p>
            <a:pPr algn="just" defTabSz="817656" fontAlgn="base">
              <a:lnSpc>
                <a:spcPct val="95000"/>
              </a:lnSpc>
              <a:spcAft>
                <a:spcPct val="0"/>
              </a:spcAft>
              <a:buClr>
                <a:prstClr val="black"/>
              </a:buClr>
              <a:defRPr/>
            </a:pPr>
            <a:r>
              <a:rPr lang="tr-TR" altLang="en-US" sz="2146" dirty="0">
                <a:solidFill>
                  <a:prstClr val="black"/>
                </a:solidFill>
                <a:latin typeface="+mj-lt"/>
              </a:rPr>
              <a:t>Ünitedeki Hata</a:t>
            </a:r>
            <a:endParaRPr lang="en-US" altLang="en-US" sz="2146" dirty="0">
              <a:solidFill>
                <a:prstClr val="black"/>
              </a:solidFill>
              <a:latin typeface="+mj-lt"/>
            </a:endParaRPr>
          </a:p>
          <a:p>
            <a:pPr marL="228299" lvl="1" algn="just" defTabSz="817656" fontAlgn="base">
              <a:lnSpc>
                <a:spcPct val="95000"/>
              </a:lnSpc>
              <a:spcAft>
                <a:spcPct val="0"/>
              </a:spcAft>
              <a:buClr>
                <a:prstClr val="black"/>
              </a:buClr>
              <a:defRPr/>
            </a:pPr>
            <a:r>
              <a:rPr lang="tr-TR" altLang="en-US" sz="2146" dirty="0">
                <a:solidFill>
                  <a:prstClr val="black"/>
                </a:solidFill>
                <a:latin typeface="+mj-lt"/>
              </a:rPr>
              <a:t>DPU</a:t>
            </a:r>
            <a:r>
              <a:rPr lang="en-US" altLang="en-US" sz="2146" dirty="0">
                <a:solidFill>
                  <a:prstClr val="black"/>
                </a:solidFill>
                <a:latin typeface="+mj-lt"/>
              </a:rPr>
              <a:t> = </a:t>
            </a:r>
            <a:r>
              <a:rPr lang="tr-TR" altLang="en-US" sz="2146" dirty="0">
                <a:solidFill>
                  <a:prstClr val="black"/>
                </a:solidFill>
                <a:latin typeface="+mj-lt"/>
              </a:rPr>
              <a:t>D</a:t>
            </a:r>
            <a:r>
              <a:rPr lang="en-US" altLang="en-US" sz="2146" dirty="0">
                <a:solidFill>
                  <a:prstClr val="black"/>
                </a:solidFill>
                <a:latin typeface="+mj-lt"/>
              </a:rPr>
              <a:t>/U</a:t>
            </a:r>
          </a:p>
          <a:p>
            <a:pPr marL="228299" lvl="1" algn="just" defTabSz="817656" fontAlgn="base">
              <a:lnSpc>
                <a:spcPct val="95000"/>
              </a:lnSpc>
              <a:spcAft>
                <a:spcPct val="0"/>
              </a:spcAft>
              <a:buClr>
                <a:prstClr val="black"/>
              </a:buClr>
              <a:defRPr/>
            </a:pPr>
            <a:endParaRPr lang="en-US" altLang="en-US" sz="2146" dirty="0">
              <a:solidFill>
                <a:prstClr val="black"/>
              </a:solidFill>
              <a:latin typeface="+mj-lt"/>
            </a:endParaRPr>
          </a:p>
          <a:p>
            <a:pPr algn="just" defTabSz="817656" fontAlgn="base">
              <a:lnSpc>
                <a:spcPct val="95000"/>
              </a:lnSpc>
              <a:spcAft>
                <a:spcPct val="0"/>
              </a:spcAft>
              <a:buClr>
                <a:prstClr val="black"/>
              </a:buClr>
              <a:defRPr/>
            </a:pPr>
            <a:r>
              <a:rPr lang="en-US" altLang="en-US" sz="2146" dirty="0">
                <a:solidFill>
                  <a:prstClr val="black"/>
                </a:solidFill>
                <a:latin typeface="+mj-lt"/>
              </a:rPr>
              <a:t>To</a:t>
            </a:r>
            <a:r>
              <a:rPr lang="tr-TR" altLang="en-US" sz="2146" dirty="0" err="1">
                <a:solidFill>
                  <a:prstClr val="black"/>
                </a:solidFill>
                <a:latin typeface="+mj-lt"/>
              </a:rPr>
              <a:t>plam</a:t>
            </a:r>
            <a:r>
              <a:rPr lang="tr-TR" altLang="en-US" sz="2146" dirty="0">
                <a:solidFill>
                  <a:prstClr val="black"/>
                </a:solidFill>
                <a:latin typeface="+mj-lt"/>
              </a:rPr>
              <a:t> </a:t>
            </a:r>
            <a:r>
              <a:rPr lang="en-US" altLang="en-US" sz="2146" dirty="0">
                <a:solidFill>
                  <a:prstClr val="black"/>
                </a:solidFill>
                <a:latin typeface="+mj-lt"/>
              </a:rPr>
              <a:t>F</a:t>
            </a:r>
            <a:r>
              <a:rPr lang="tr-TR" altLang="en-US" sz="2146" dirty="0" err="1">
                <a:solidFill>
                  <a:prstClr val="black"/>
                </a:solidFill>
                <a:latin typeface="+mj-lt"/>
              </a:rPr>
              <a:t>ırsat</a:t>
            </a:r>
            <a:endParaRPr lang="en-US" altLang="en-US" sz="2146" dirty="0">
              <a:solidFill>
                <a:prstClr val="black"/>
              </a:solidFill>
              <a:latin typeface="+mj-lt"/>
            </a:endParaRPr>
          </a:p>
          <a:p>
            <a:pPr marL="228299" lvl="1" algn="just" defTabSz="817656" fontAlgn="base">
              <a:lnSpc>
                <a:spcPct val="95000"/>
              </a:lnSpc>
              <a:spcAft>
                <a:spcPct val="0"/>
              </a:spcAft>
              <a:buClr>
                <a:prstClr val="black"/>
              </a:buClr>
              <a:defRPr/>
            </a:pPr>
            <a:r>
              <a:rPr lang="en-US" altLang="en-US" sz="2146" dirty="0">
                <a:solidFill>
                  <a:prstClr val="black"/>
                </a:solidFill>
                <a:latin typeface="+mj-lt"/>
              </a:rPr>
              <a:t>TOP = U * </a:t>
            </a:r>
            <a:r>
              <a:rPr lang="tr-TR" altLang="en-US" sz="2146" dirty="0">
                <a:solidFill>
                  <a:prstClr val="black"/>
                </a:solidFill>
                <a:latin typeface="+mj-lt"/>
              </a:rPr>
              <a:t>OP</a:t>
            </a:r>
            <a:endParaRPr lang="en-US" altLang="en-US" sz="2146" dirty="0">
              <a:solidFill>
                <a:prstClr val="black"/>
              </a:solidFill>
              <a:latin typeface="+mj-lt"/>
            </a:endParaRPr>
          </a:p>
          <a:p>
            <a:pPr algn="just" defTabSz="817656" fontAlgn="base">
              <a:lnSpc>
                <a:spcPct val="95000"/>
              </a:lnSpc>
              <a:spcAft>
                <a:spcPct val="0"/>
              </a:spcAft>
              <a:buClr>
                <a:prstClr val="black"/>
              </a:buClr>
              <a:defRPr/>
            </a:pPr>
            <a:endParaRPr lang="en-US" altLang="en-US" sz="2146" dirty="0">
              <a:solidFill>
                <a:prstClr val="black"/>
              </a:solidFill>
              <a:latin typeface="+mj-lt"/>
            </a:endParaRPr>
          </a:p>
          <a:p>
            <a:pPr algn="just" defTabSz="817656" fontAlgn="base">
              <a:lnSpc>
                <a:spcPct val="95000"/>
              </a:lnSpc>
              <a:spcAft>
                <a:spcPct val="0"/>
              </a:spcAft>
              <a:buClr>
                <a:prstClr val="black"/>
              </a:buClr>
              <a:defRPr/>
            </a:pPr>
            <a:r>
              <a:rPr lang="tr-TR" altLang="en-US" sz="2146" dirty="0">
                <a:solidFill>
                  <a:prstClr val="black"/>
                </a:solidFill>
                <a:latin typeface="+mj-lt"/>
              </a:rPr>
              <a:t>Fırsat başına Hata</a:t>
            </a:r>
            <a:endParaRPr lang="en-US" altLang="en-US" sz="2146" dirty="0">
              <a:solidFill>
                <a:prstClr val="black"/>
              </a:solidFill>
              <a:latin typeface="+mj-lt"/>
            </a:endParaRPr>
          </a:p>
          <a:p>
            <a:pPr marL="228299" lvl="1" algn="just" defTabSz="817656" fontAlgn="base">
              <a:lnSpc>
                <a:spcPct val="95000"/>
              </a:lnSpc>
              <a:spcAft>
                <a:spcPct val="0"/>
              </a:spcAft>
              <a:buClr>
                <a:prstClr val="black"/>
              </a:buClr>
              <a:defRPr/>
            </a:pPr>
            <a:r>
              <a:rPr lang="tr-TR" altLang="en-US" sz="2146" dirty="0">
                <a:solidFill>
                  <a:prstClr val="black"/>
                </a:solidFill>
                <a:latin typeface="+mj-lt"/>
              </a:rPr>
              <a:t>DPO</a:t>
            </a:r>
            <a:r>
              <a:rPr lang="en-US" altLang="en-US" sz="2146" dirty="0">
                <a:solidFill>
                  <a:prstClr val="black"/>
                </a:solidFill>
                <a:latin typeface="+mj-lt"/>
              </a:rPr>
              <a:t> = </a:t>
            </a:r>
            <a:r>
              <a:rPr lang="tr-TR" altLang="en-US" sz="2146" dirty="0">
                <a:solidFill>
                  <a:prstClr val="black"/>
                </a:solidFill>
                <a:latin typeface="+mj-lt"/>
              </a:rPr>
              <a:t>D</a:t>
            </a:r>
            <a:r>
              <a:rPr lang="en-US" altLang="en-US" sz="2146" dirty="0">
                <a:solidFill>
                  <a:prstClr val="black"/>
                </a:solidFill>
                <a:latin typeface="+mj-lt"/>
              </a:rPr>
              <a:t>/TOP</a:t>
            </a:r>
          </a:p>
          <a:p>
            <a:pPr marL="228299" lvl="1" algn="just" defTabSz="817656" fontAlgn="base">
              <a:lnSpc>
                <a:spcPct val="95000"/>
              </a:lnSpc>
              <a:spcAft>
                <a:spcPct val="0"/>
              </a:spcAft>
              <a:buClr>
                <a:prstClr val="black"/>
              </a:buClr>
              <a:defRPr/>
            </a:pPr>
            <a:endParaRPr lang="en-US" altLang="en-US" sz="2146" dirty="0">
              <a:solidFill>
                <a:prstClr val="black"/>
              </a:solidFill>
              <a:latin typeface="+mj-lt"/>
            </a:endParaRPr>
          </a:p>
          <a:p>
            <a:pPr algn="just" defTabSz="817656" fontAlgn="base">
              <a:lnSpc>
                <a:spcPct val="95000"/>
              </a:lnSpc>
              <a:spcAft>
                <a:spcPct val="0"/>
              </a:spcAft>
              <a:buClr>
                <a:prstClr val="black"/>
              </a:buClr>
              <a:defRPr/>
            </a:pPr>
            <a:r>
              <a:rPr lang="en-US" altLang="en-US" sz="2146" dirty="0">
                <a:solidFill>
                  <a:prstClr val="black"/>
                </a:solidFill>
                <a:latin typeface="+mj-lt"/>
              </a:rPr>
              <a:t>M</a:t>
            </a:r>
            <a:r>
              <a:rPr lang="tr-TR" altLang="en-US" sz="2146" dirty="0" err="1">
                <a:solidFill>
                  <a:prstClr val="black"/>
                </a:solidFill>
                <a:latin typeface="+mj-lt"/>
              </a:rPr>
              <a:t>ilyonda</a:t>
            </a:r>
            <a:r>
              <a:rPr lang="tr-TR" altLang="en-US" sz="2146" dirty="0">
                <a:solidFill>
                  <a:prstClr val="black"/>
                </a:solidFill>
                <a:latin typeface="+mj-lt"/>
              </a:rPr>
              <a:t> Hata</a:t>
            </a:r>
            <a:endParaRPr lang="en-US" altLang="en-US" sz="2146" dirty="0">
              <a:solidFill>
                <a:prstClr val="black"/>
              </a:solidFill>
              <a:latin typeface="+mj-lt"/>
            </a:endParaRPr>
          </a:p>
          <a:p>
            <a:pPr marL="228299" lvl="1" algn="just" defTabSz="817656" fontAlgn="base">
              <a:lnSpc>
                <a:spcPct val="95000"/>
              </a:lnSpc>
              <a:spcAft>
                <a:spcPct val="0"/>
              </a:spcAft>
              <a:buClr>
                <a:prstClr val="black"/>
              </a:buClr>
              <a:defRPr/>
            </a:pPr>
            <a:r>
              <a:rPr lang="tr-TR" altLang="en-US" sz="2146" dirty="0">
                <a:solidFill>
                  <a:prstClr val="black"/>
                </a:solidFill>
                <a:latin typeface="+mj-lt"/>
              </a:rPr>
              <a:t>DPMO</a:t>
            </a:r>
            <a:r>
              <a:rPr lang="en-US" altLang="en-US" sz="2146" dirty="0">
                <a:solidFill>
                  <a:prstClr val="black"/>
                </a:solidFill>
                <a:latin typeface="+mj-lt"/>
              </a:rPr>
              <a:t> = </a:t>
            </a:r>
            <a:r>
              <a:rPr lang="tr-TR" altLang="en-US" sz="2146" dirty="0">
                <a:solidFill>
                  <a:prstClr val="black"/>
                </a:solidFill>
                <a:latin typeface="+mj-lt"/>
              </a:rPr>
              <a:t>DPO</a:t>
            </a:r>
            <a:r>
              <a:rPr lang="en-US" altLang="en-US" sz="2146" dirty="0">
                <a:solidFill>
                  <a:prstClr val="black"/>
                </a:solidFill>
                <a:latin typeface="+mj-lt"/>
              </a:rPr>
              <a:t> * 1,000,000</a:t>
            </a:r>
            <a:endParaRPr lang="en-GB" dirty="0">
              <a:latin typeface="+mj-lt"/>
            </a:endParaRPr>
          </a:p>
        </p:txBody>
      </p:sp>
      <p:sp>
        <p:nvSpPr>
          <p:cNvPr id="4" name="Slayt Numarası Yer Tutucusu 3">
            <a:extLst>
              <a:ext uri="{FF2B5EF4-FFF2-40B4-BE49-F238E27FC236}">
                <a16:creationId xmlns:a16="http://schemas.microsoft.com/office/drawing/2014/main" id="{BF7F3464-83D1-F5C0-5CC9-4090E60AA66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42</a:t>
            </a:fld>
            <a:endParaRPr lang="tr-TR"/>
          </a:p>
        </p:txBody>
      </p:sp>
      <p:pic>
        <p:nvPicPr>
          <p:cNvPr id="6146" name="Picture 2" descr="#34406 Clip Art Graphic Of An Orange Guy Character Waving And Wearing A Hardhat And Toolbelt">
            <a:extLst>
              <a:ext uri="{FF2B5EF4-FFF2-40B4-BE49-F238E27FC236}">
                <a16:creationId xmlns:a16="http://schemas.microsoft.com/office/drawing/2014/main" id="{70138FB4-D869-C492-12EB-A037D1CB3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94" b="10294"/>
          <a:stretch>
            <a:fillRect/>
          </a:stretch>
        </p:blipFill>
        <p:spPr bwMode="auto">
          <a:xfrm>
            <a:off x="9216601" y="1857375"/>
            <a:ext cx="1822006" cy="2004207"/>
          </a:xfrm>
          <a:prstGeom prst="rect">
            <a:avLst/>
          </a:prstGeom>
          <a:noFill/>
          <a:extLst>
            <a:ext uri="{909E8E84-426E-40DD-AFC4-6F175D3DCCD1}">
              <a14:hiddenFill xmlns:a14="http://schemas.microsoft.com/office/drawing/2010/main">
                <a:solidFill>
                  <a:srgbClr val="FFFFFF"/>
                </a:solidFill>
              </a14:hiddenFill>
            </a:ext>
          </a:extLst>
        </p:spPr>
      </p:pic>
      <p:sp>
        <p:nvSpPr>
          <p:cNvPr id="5" name="Veri Yer Tutucusu 4">
            <a:extLst>
              <a:ext uri="{FF2B5EF4-FFF2-40B4-BE49-F238E27FC236}">
                <a16:creationId xmlns:a16="http://schemas.microsoft.com/office/drawing/2014/main" id="{B9D46958-1428-7FF8-71D8-C663D5DCFEA0}"/>
              </a:ext>
            </a:extLst>
          </p:cNvPr>
          <p:cNvSpPr>
            <a:spLocks noGrp="1"/>
          </p:cNvSpPr>
          <p:nvPr>
            <p:ph type="dt" sz="half" idx="10"/>
          </p:nvPr>
        </p:nvSpPr>
        <p:spPr/>
        <p:txBody>
          <a:bodyPr/>
          <a:lstStyle/>
          <a:p>
            <a:fld id="{F4C54DF1-EB6D-4044-998C-150FEDD78208}" type="datetime1">
              <a:rPr lang="tr-TR" smtClean="0"/>
              <a:t>4.11.2025</a:t>
            </a:fld>
            <a:endParaRPr lang="fr-FR" dirty="0"/>
          </a:p>
        </p:txBody>
      </p:sp>
    </p:spTree>
    <p:extLst>
      <p:ext uri="{BB962C8B-B14F-4D97-AF65-F5344CB8AC3E}">
        <p14:creationId xmlns:p14="http://schemas.microsoft.com/office/powerpoint/2010/main" val="2749726586"/>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334287" y="1448431"/>
            <a:ext cx="7882313" cy="62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6216" tIns="48108" rIns="96216" bIns="48108">
            <a:spAutoFit/>
          </a:bodyPr>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just" defTabSz="817656" fontAlgn="base">
              <a:spcBef>
                <a:spcPct val="20000"/>
              </a:spcBef>
              <a:spcAft>
                <a:spcPct val="0"/>
              </a:spcAft>
              <a:buClr>
                <a:prstClr val="black"/>
              </a:buClr>
              <a:defRPr/>
            </a:pPr>
            <a:r>
              <a:rPr lang="tr-TR" sz="3398" dirty="0">
                <a:solidFill>
                  <a:srgbClr val="FE042E"/>
                </a:solidFill>
                <a:latin typeface="+mj-lt"/>
              </a:rPr>
              <a:t>Hatayı açık ve net olarak tanımlayın</a:t>
            </a:r>
            <a:r>
              <a:rPr lang="en-US" sz="3398" dirty="0">
                <a:solidFill>
                  <a:srgbClr val="FE042E"/>
                </a:solidFill>
                <a:latin typeface="+mj-lt"/>
              </a:rPr>
              <a:t>:</a:t>
            </a:r>
          </a:p>
        </p:txBody>
      </p:sp>
      <p:sp>
        <p:nvSpPr>
          <p:cNvPr id="63492" name="3 Başlık"/>
          <p:cNvSpPr>
            <a:spLocks noGrp="1"/>
          </p:cNvSpPr>
          <p:nvPr>
            <p:ph type="title"/>
          </p:nvPr>
        </p:nvSpPr>
        <p:spPr/>
        <p:txBody>
          <a:bodyPr/>
          <a:lstStyle/>
          <a:p>
            <a:r>
              <a:rPr lang="tr-TR">
                <a:latin typeface="+mj-lt"/>
              </a:rPr>
              <a:t>Veri ve Performans Ölçümleri</a:t>
            </a:r>
            <a:endParaRPr lang="en-US">
              <a:latin typeface="+mj-lt"/>
            </a:endParaRPr>
          </a:p>
        </p:txBody>
      </p:sp>
      <p:sp>
        <p:nvSpPr>
          <p:cNvPr id="11" name="İçerik Yer Tutucusu 10">
            <a:extLst>
              <a:ext uri="{FF2B5EF4-FFF2-40B4-BE49-F238E27FC236}">
                <a16:creationId xmlns:a16="http://schemas.microsoft.com/office/drawing/2014/main" id="{A1C6E210-825E-D9DE-60E1-EB8E5483C1B0}"/>
              </a:ext>
            </a:extLst>
          </p:cNvPr>
          <p:cNvSpPr>
            <a:spLocks noGrp="1"/>
          </p:cNvSpPr>
          <p:nvPr>
            <p:ph idx="1"/>
          </p:nvPr>
        </p:nvSpPr>
        <p:spPr>
          <a:xfrm>
            <a:off x="884903" y="2438400"/>
            <a:ext cx="10972800" cy="3824377"/>
          </a:xfrm>
        </p:spPr>
        <p:txBody>
          <a:bodyPr/>
          <a:lstStyle/>
          <a:p>
            <a:pPr algn="just" defTabSz="817656" fontAlgn="base">
              <a:spcBef>
                <a:spcPct val="50000"/>
              </a:spcBef>
              <a:spcAft>
                <a:spcPct val="0"/>
              </a:spcAft>
              <a:buClr>
                <a:prstClr val="black"/>
              </a:buClr>
              <a:defRPr/>
            </a:pPr>
            <a:r>
              <a:rPr lang="tr-TR" b="0" dirty="0">
                <a:solidFill>
                  <a:prstClr val="black"/>
                </a:solidFill>
                <a:latin typeface="+mj-lt"/>
              </a:rPr>
              <a:t>Hata veya Hatalı müşteri toleransı ile ilişkilidir. </a:t>
            </a:r>
          </a:p>
          <a:p>
            <a:pPr algn="just" defTabSz="817656" fontAlgn="base">
              <a:spcBef>
                <a:spcPct val="50000"/>
              </a:spcBef>
              <a:spcAft>
                <a:spcPct val="0"/>
              </a:spcAft>
              <a:buClr>
                <a:prstClr val="black"/>
              </a:buClr>
              <a:defRPr/>
            </a:pPr>
            <a:r>
              <a:rPr lang="tr-TR" b="0" dirty="0">
                <a:solidFill>
                  <a:prstClr val="black"/>
                </a:solidFill>
                <a:latin typeface="+mj-lt"/>
              </a:rPr>
              <a:t>Örneğin, bir faturadaki bir alan için hata , tüm fatura için hatalı diyebiliriz.</a:t>
            </a:r>
          </a:p>
          <a:p>
            <a:pPr algn="just" defTabSz="817656" fontAlgn="base">
              <a:spcBef>
                <a:spcPct val="50000"/>
              </a:spcBef>
              <a:spcAft>
                <a:spcPct val="0"/>
              </a:spcAft>
              <a:buClr>
                <a:prstClr val="black"/>
              </a:buClr>
              <a:defRPr/>
            </a:pPr>
            <a:r>
              <a:rPr lang="tr-TR" b="0" dirty="0">
                <a:solidFill>
                  <a:prstClr val="black"/>
                </a:solidFill>
                <a:latin typeface="+mj-lt"/>
              </a:rPr>
              <a:t>Örneğin, bir salkım üzümdeki ezik taneler hata, bir kriter koyarak, 10 taneden fazla ezik varsa, salkım hatalı diyebiliriz.</a:t>
            </a:r>
            <a:endParaRPr lang="en-GB" b="0" dirty="0">
              <a:latin typeface="+mj-lt"/>
            </a:endParaRPr>
          </a:p>
        </p:txBody>
      </p:sp>
      <p:sp>
        <p:nvSpPr>
          <p:cNvPr id="4" name="Slayt Numarası Yer Tutucusu 3">
            <a:extLst>
              <a:ext uri="{FF2B5EF4-FFF2-40B4-BE49-F238E27FC236}">
                <a16:creationId xmlns:a16="http://schemas.microsoft.com/office/drawing/2014/main" id="{DDF5889A-00EE-B79B-8CE8-197135426F28}"/>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43</a:t>
            </a:fld>
            <a:endParaRPr lang="tr-TR">
              <a:latin typeface="+mj-lt"/>
            </a:endParaRPr>
          </a:p>
        </p:txBody>
      </p:sp>
      <p:pic>
        <p:nvPicPr>
          <p:cNvPr id="8" name="Resim 7" descr="#34272 Clip Art Graphic Of An Orange Guy Character In A Business Tie Holding Up A Magnifying Glas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400161" y="4185893"/>
            <a:ext cx="1363848" cy="2235589"/>
          </a:xfrm>
          <a:prstGeom prst="rect">
            <a:avLst/>
          </a:prstGeom>
          <a:noFill/>
          <a:ln>
            <a:noFill/>
          </a:ln>
        </p:spPr>
      </p:pic>
      <p:sp>
        <p:nvSpPr>
          <p:cNvPr id="5" name="Veri Yer Tutucusu 4">
            <a:extLst>
              <a:ext uri="{FF2B5EF4-FFF2-40B4-BE49-F238E27FC236}">
                <a16:creationId xmlns:a16="http://schemas.microsoft.com/office/drawing/2014/main" id="{F05395E6-B621-7312-65A2-06A7EDA28776}"/>
              </a:ext>
            </a:extLst>
          </p:cNvPr>
          <p:cNvSpPr>
            <a:spLocks noGrp="1"/>
          </p:cNvSpPr>
          <p:nvPr>
            <p:ph type="dt" sz="half" idx="10"/>
          </p:nvPr>
        </p:nvSpPr>
        <p:spPr/>
        <p:txBody>
          <a:bodyPr/>
          <a:lstStyle/>
          <a:p>
            <a:fld id="{B5789F3B-781D-40E1-B8E0-52FE99B2427B}" type="datetime1">
              <a:rPr lang="tr-TR" smtClean="0"/>
              <a:t>4.11.2025</a:t>
            </a:fld>
            <a:endParaRPr lang="fr-FR" dirty="0"/>
          </a:p>
        </p:txBody>
      </p:sp>
    </p:spTree>
    <p:extLst>
      <p:ext uri="{BB962C8B-B14F-4D97-AF65-F5344CB8AC3E}">
        <p14:creationId xmlns:p14="http://schemas.microsoft.com/office/powerpoint/2010/main" val="1011063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62266" y="2362203"/>
            <a:ext cx="7276138" cy="14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descr="#34435 Clip Art Graphic Of An Orange Guy Character Growing From A Baby To A Man">
            <a:extLst>
              <a:ext uri="{FF2B5EF4-FFF2-40B4-BE49-F238E27FC236}">
                <a16:creationId xmlns:a16="http://schemas.microsoft.com/office/drawing/2014/main" id="{9E6A1F5B-3A4E-E2CD-43F6-D8413D229391}"/>
              </a:ext>
            </a:extLst>
          </p:cNvPr>
          <p:cNvPicPr>
            <a:picLocks noChangeAspect="1"/>
          </p:cNvPicPr>
          <p:nvPr/>
        </p:nvPicPr>
        <p:blipFill>
          <a:blip r:embed="rId4"/>
          <a:srcRect l="1469" t="22784" r="-1469" b="26992"/>
          <a:stretch>
            <a:fillRect/>
          </a:stretch>
        </p:blipFill>
        <p:spPr>
          <a:xfrm>
            <a:off x="5140352" y="2673247"/>
            <a:ext cx="2094986" cy="1157394"/>
          </a:xfrm>
          <a:prstGeom prst="rect">
            <a:avLst/>
          </a:prstGeom>
        </p:spPr>
      </p:pic>
      <p:sp>
        <p:nvSpPr>
          <p:cNvPr id="67586" name="Freeform 2"/>
          <p:cNvSpPr>
            <a:spLocks/>
          </p:cNvSpPr>
          <p:nvPr/>
        </p:nvSpPr>
        <p:spPr bwMode="auto">
          <a:xfrm>
            <a:off x="2422410" y="2351091"/>
            <a:ext cx="41588" cy="26987"/>
          </a:xfrm>
          <a:custGeom>
            <a:avLst/>
            <a:gdLst>
              <a:gd name="T0" fmla="*/ 0 w 24"/>
              <a:gd name="T1" fmla="*/ 0 h 17"/>
              <a:gd name="T2" fmla="*/ 2147483647 w 24"/>
              <a:gd name="T3" fmla="*/ 0 h 17"/>
              <a:gd name="T4" fmla="*/ 2147483647 w 24"/>
              <a:gd name="T5" fmla="*/ 2147483647 h 17"/>
              <a:gd name="T6" fmla="*/ 0 w 24"/>
              <a:gd name="T7" fmla="*/ 2147483647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pic>
        <p:nvPicPr>
          <p:cNvPr id="67587" name="Picture 3"/>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2266" y="2425509"/>
            <a:ext cx="7276138" cy="14954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7589" name="Line 5"/>
          <p:cNvSpPr>
            <a:spLocks noChangeShapeType="1"/>
          </p:cNvSpPr>
          <p:nvPr/>
        </p:nvSpPr>
        <p:spPr bwMode="auto">
          <a:xfrm>
            <a:off x="6125459" y="2200278"/>
            <a:ext cx="0" cy="17335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dirty="0">
              <a:solidFill>
                <a:prstClr val="black"/>
              </a:solidFill>
              <a:latin typeface="+mj-lt"/>
            </a:endParaRPr>
          </a:p>
        </p:txBody>
      </p:sp>
      <p:sp>
        <p:nvSpPr>
          <p:cNvPr id="67590" name="Line 6"/>
          <p:cNvSpPr>
            <a:spLocks noChangeShapeType="1"/>
          </p:cNvSpPr>
          <p:nvPr/>
        </p:nvSpPr>
        <p:spPr bwMode="auto">
          <a:xfrm>
            <a:off x="2472661" y="3924300"/>
            <a:ext cx="7250146"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591" name="Line 7"/>
          <p:cNvSpPr>
            <a:spLocks noChangeShapeType="1"/>
          </p:cNvSpPr>
          <p:nvPr/>
        </p:nvSpPr>
        <p:spPr bwMode="auto">
          <a:xfrm>
            <a:off x="4787717" y="2200278"/>
            <a:ext cx="0" cy="17335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592" name="Line 8"/>
          <p:cNvSpPr>
            <a:spLocks noChangeShapeType="1"/>
          </p:cNvSpPr>
          <p:nvPr/>
        </p:nvSpPr>
        <p:spPr bwMode="auto">
          <a:xfrm>
            <a:off x="7511721" y="2200278"/>
            <a:ext cx="0" cy="173355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593" name="Rectangle 9"/>
          <p:cNvSpPr>
            <a:spLocks noChangeArrowheads="1"/>
          </p:cNvSpPr>
          <p:nvPr/>
        </p:nvSpPr>
        <p:spPr bwMode="auto">
          <a:xfrm>
            <a:off x="1853515" y="2897190"/>
            <a:ext cx="1058078" cy="38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1878">
                <a:solidFill>
                  <a:prstClr val="black"/>
                </a:solidFill>
                <a:latin typeface="+mj-lt"/>
              </a:rPr>
              <a:t>Hatalar</a:t>
            </a:r>
            <a:endParaRPr lang="en-US" sz="1878">
              <a:solidFill>
                <a:prstClr val="black"/>
              </a:solidFill>
              <a:latin typeface="+mj-lt"/>
            </a:endParaRPr>
          </a:p>
        </p:txBody>
      </p:sp>
      <p:sp>
        <p:nvSpPr>
          <p:cNvPr id="67594" name="Arc 10"/>
          <p:cNvSpPr>
            <a:spLocks/>
          </p:cNvSpPr>
          <p:nvPr/>
        </p:nvSpPr>
        <p:spPr bwMode="auto">
          <a:xfrm>
            <a:off x="2718723" y="3125790"/>
            <a:ext cx="1103810" cy="647700"/>
          </a:xfrm>
          <a:custGeom>
            <a:avLst/>
            <a:gdLst>
              <a:gd name="T0" fmla="*/ 0 w 21634"/>
              <a:gd name="T1" fmla="*/ 0 h 21600"/>
              <a:gd name="T2" fmla="*/ 2147483647 w 21634"/>
              <a:gd name="T3" fmla="*/ 2147483647 h 21600"/>
              <a:gd name="T4" fmla="*/ 2147483647 w 21634"/>
              <a:gd name="T5" fmla="*/ 2147483647 h 21600"/>
              <a:gd name="T6" fmla="*/ 0 60000 65536"/>
              <a:gd name="T7" fmla="*/ 0 60000 65536"/>
              <a:gd name="T8" fmla="*/ 0 60000 65536"/>
              <a:gd name="T9" fmla="*/ 0 w 21634"/>
              <a:gd name="T10" fmla="*/ 0 h 21600"/>
              <a:gd name="T11" fmla="*/ 21634 w 21634"/>
              <a:gd name="T12" fmla="*/ 21600 h 21600"/>
            </a:gdLst>
            <a:ahLst/>
            <a:cxnLst>
              <a:cxn ang="T6">
                <a:pos x="T0" y="T1"/>
              </a:cxn>
              <a:cxn ang="T7">
                <a:pos x="T2" y="T3"/>
              </a:cxn>
              <a:cxn ang="T8">
                <a:pos x="T4" y="T5"/>
              </a:cxn>
            </a:cxnLst>
            <a:rect l="T9" t="T10" r="T11" b="T12"/>
            <a:pathLst>
              <a:path w="21634" h="21600" fill="none" extrusionOk="0">
                <a:moveTo>
                  <a:pt x="0" y="0"/>
                </a:moveTo>
                <a:cubicBezTo>
                  <a:pt x="11" y="0"/>
                  <a:pt x="22" y="-1"/>
                  <a:pt x="34" y="0"/>
                </a:cubicBezTo>
                <a:cubicBezTo>
                  <a:pt x="11963" y="0"/>
                  <a:pt x="21634" y="9670"/>
                  <a:pt x="21634" y="21600"/>
                </a:cubicBezTo>
              </a:path>
              <a:path w="21634" h="21600" stroke="0" extrusionOk="0">
                <a:moveTo>
                  <a:pt x="0" y="0"/>
                </a:moveTo>
                <a:cubicBezTo>
                  <a:pt x="11" y="0"/>
                  <a:pt x="22" y="-1"/>
                  <a:pt x="34" y="0"/>
                </a:cubicBezTo>
                <a:cubicBezTo>
                  <a:pt x="11963" y="0"/>
                  <a:pt x="21634" y="9670"/>
                  <a:pt x="21634" y="21600"/>
                </a:cubicBezTo>
                <a:lnTo>
                  <a:pt x="34" y="21600"/>
                </a:lnTo>
                <a:close/>
              </a:path>
            </a:pathLst>
          </a:custGeom>
          <a:noFill/>
          <a:ln w="127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595" name="Rectangle 11"/>
          <p:cNvSpPr>
            <a:spLocks noChangeArrowheads="1"/>
          </p:cNvSpPr>
          <p:nvPr/>
        </p:nvSpPr>
        <p:spPr bwMode="auto">
          <a:xfrm>
            <a:off x="8708576" y="2897190"/>
            <a:ext cx="1058078" cy="38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1878">
                <a:solidFill>
                  <a:prstClr val="black"/>
                </a:solidFill>
                <a:latin typeface="+mj-lt"/>
              </a:rPr>
              <a:t>Hatalar</a:t>
            </a:r>
            <a:endParaRPr lang="en-US" sz="1878">
              <a:solidFill>
                <a:prstClr val="black"/>
              </a:solidFill>
              <a:latin typeface="+mj-lt"/>
            </a:endParaRPr>
          </a:p>
        </p:txBody>
      </p:sp>
      <p:sp>
        <p:nvSpPr>
          <p:cNvPr id="67596" name="Arc 12"/>
          <p:cNvSpPr>
            <a:spLocks/>
          </p:cNvSpPr>
          <p:nvPr/>
        </p:nvSpPr>
        <p:spPr bwMode="auto">
          <a:xfrm>
            <a:off x="8218713" y="3049591"/>
            <a:ext cx="582230" cy="6477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597" name="Rectangle 13"/>
          <p:cNvSpPr>
            <a:spLocks noChangeArrowheads="1"/>
          </p:cNvSpPr>
          <p:nvPr/>
        </p:nvSpPr>
        <p:spPr bwMode="auto">
          <a:xfrm>
            <a:off x="2670203" y="4383089"/>
            <a:ext cx="2094986"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85" tIns="48443" rIns="96885" bIns="48443">
            <a:spAutoFit/>
          </a:bodyPr>
          <a:lstStyle/>
          <a:p>
            <a:pPr algn="ctr" defTabSz="817656" fontAlgn="base">
              <a:spcBef>
                <a:spcPct val="20000"/>
              </a:spcBef>
              <a:spcAft>
                <a:spcPct val="0"/>
              </a:spcAft>
              <a:buClr>
                <a:prstClr val="black"/>
              </a:buClr>
              <a:defRPr/>
            </a:pPr>
            <a:r>
              <a:rPr lang="tr-TR" sz="1699" b="1">
                <a:solidFill>
                  <a:prstClr val="black"/>
                </a:solidFill>
                <a:latin typeface="+mj-lt"/>
              </a:rPr>
              <a:t>A</a:t>
            </a:r>
            <a:r>
              <a:rPr lang="en-US" sz="1699" b="1">
                <a:solidFill>
                  <a:prstClr val="black"/>
                </a:solidFill>
                <a:latin typeface="+mj-lt"/>
              </a:rPr>
              <a:t>SL</a:t>
            </a:r>
          </a:p>
        </p:txBody>
      </p:sp>
      <p:sp>
        <p:nvSpPr>
          <p:cNvPr id="67598" name="Rectangle 14"/>
          <p:cNvSpPr>
            <a:spLocks noChangeArrowheads="1"/>
          </p:cNvSpPr>
          <p:nvPr/>
        </p:nvSpPr>
        <p:spPr bwMode="auto">
          <a:xfrm>
            <a:off x="4647079" y="3903664"/>
            <a:ext cx="400847"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1699">
                <a:solidFill>
                  <a:prstClr val="black"/>
                </a:solidFill>
                <a:latin typeface="+mj-lt"/>
              </a:rPr>
              <a:t>1s</a:t>
            </a:r>
          </a:p>
        </p:txBody>
      </p:sp>
      <p:sp>
        <p:nvSpPr>
          <p:cNvPr id="67599" name="Rectangle 15"/>
          <p:cNvSpPr>
            <a:spLocks noChangeArrowheads="1"/>
          </p:cNvSpPr>
          <p:nvPr/>
        </p:nvSpPr>
        <p:spPr bwMode="auto">
          <a:xfrm>
            <a:off x="5583851" y="3903664"/>
            <a:ext cx="1218378"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1699">
                <a:solidFill>
                  <a:prstClr val="black"/>
                </a:solidFill>
                <a:latin typeface="+mj-lt"/>
              </a:rPr>
              <a:t>Ortalama</a:t>
            </a:r>
            <a:endParaRPr lang="en-US" sz="1699">
              <a:solidFill>
                <a:prstClr val="black"/>
              </a:solidFill>
              <a:latin typeface="+mj-lt"/>
            </a:endParaRPr>
          </a:p>
        </p:txBody>
      </p:sp>
      <p:sp>
        <p:nvSpPr>
          <p:cNvPr id="67600" name="Rectangle 16"/>
          <p:cNvSpPr>
            <a:spLocks noChangeArrowheads="1"/>
          </p:cNvSpPr>
          <p:nvPr/>
        </p:nvSpPr>
        <p:spPr bwMode="auto">
          <a:xfrm>
            <a:off x="7419601" y="3903664"/>
            <a:ext cx="400847"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1699">
                <a:solidFill>
                  <a:prstClr val="black"/>
                </a:solidFill>
                <a:latin typeface="+mj-lt"/>
              </a:rPr>
              <a:t>1s</a:t>
            </a:r>
          </a:p>
        </p:txBody>
      </p:sp>
      <p:sp>
        <p:nvSpPr>
          <p:cNvPr id="67601" name="Rectangle 17"/>
          <p:cNvSpPr>
            <a:spLocks noChangeArrowheads="1"/>
          </p:cNvSpPr>
          <p:nvPr/>
        </p:nvSpPr>
        <p:spPr bwMode="auto">
          <a:xfrm>
            <a:off x="4226432" y="4742383"/>
            <a:ext cx="4081342" cy="55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ctr" defTabSz="817656" fontAlgn="base">
              <a:spcBef>
                <a:spcPct val="20000"/>
              </a:spcBef>
              <a:spcAft>
                <a:spcPct val="0"/>
              </a:spcAft>
              <a:buClr>
                <a:prstClr val="black"/>
              </a:buClr>
              <a:defRPr/>
            </a:pPr>
            <a:r>
              <a:rPr lang="en-US" sz="2951" b="1" dirty="0">
                <a:solidFill>
                  <a:prstClr val="black"/>
                </a:solidFill>
                <a:latin typeface="+mj-lt"/>
              </a:rPr>
              <a:t>(1 Sigma pro</a:t>
            </a:r>
            <a:r>
              <a:rPr lang="tr-TR" sz="2951" b="1" dirty="0">
                <a:solidFill>
                  <a:prstClr val="black"/>
                </a:solidFill>
                <a:latin typeface="+mj-lt"/>
              </a:rPr>
              <a:t>ses</a:t>
            </a:r>
            <a:r>
              <a:rPr lang="en-US" sz="2951" b="1" dirty="0">
                <a:solidFill>
                  <a:prstClr val="black"/>
                </a:solidFill>
                <a:latin typeface="+mj-lt"/>
              </a:rPr>
              <a:t>, Z=1)</a:t>
            </a:r>
          </a:p>
        </p:txBody>
      </p:sp>
      <p:sp>
        <p:nvSpPr>
          <p:cNvPr id="67602" name="Rectangle 18"/>
          <p:cNvSpPr>
            <a:spLocks noChangeArrowheads="1"/>
          </p:cNvSpPr>
          <p:nvPr/>
        </p:nvSpPr>
        <p:spPr bwMode="auto">
          <a:xfrm>
            <a:off x="7723126" y="4287839"/>
            <a:ext cx="2094986"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85" tIns="48443" rIns="96885" bIns="48443">
            <a:spAutoFit/>
          </a:bodyPr>
          <a:lstStyle/>
          <a:p>
            <a:pPr algn="ctr" defTabSz="817656" fontAlgn="base">
              <a:spcBef>
                <a:spcPct val="20000"/>
              </a:spcBef>
              <a:spcAft>
                <a:spcPct val="0"/>
              </a:spcAft>
              <a:buClr>
                <a:prstClr val="black"/>
              </a:buClr>
              <a:defRPr/>
            </a:pPr>
            <a:r>
              <a:rPr lang="tr-TR" sz="1699" b="1">
                <a:solidFill>
                  <a:prstClr val="black"/>
                </a:solidFill>
                <a:latin typeface="+mj-lt"/>
              </a:rPr>
              <a:t>Ü</a:t>
            </a:r>
            <a:r>
              <a:rPr lang="en-US" sz="1699" b="1">
                <a:solidFill>
                  <a:prstClr val="black"/>
                </a:solidFill>
                <a:latin typeface="+mj-lt"/>
              </a:rPr>
              <a:t>SL</a:t>
            </a:r>
          </a:p>
        </p:txBody>
      </p:sp>
      <p:sp>
        <p:nvSpPr>
          <p:cNvPr id="67603" name="Rectangle 19"/>
          <p:cNvSpPr>
            <a:spLocks noChangeArrowheads="1"/>
          </p:cNvSpPr>
          <p:nvPr/>
        </p:nvSpPr>
        <p:spPr bwMode="auto">
          <a:xfrm>
            <a:off x="2906795" y="5699127"/>
            <a:ext cx="6485846" cy="48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ctr" defTabSz="817656" fontAlgn="base">
              <a:spcBef>
                <a:spcPct val="20000"/>
              </a:spcBef>
              <a:spcAft>
                <a:spcPct val="0"/>
              </a:spcAft>
              <a:buClr>
                <a:prstClr val="black"/>
              </a:buClr>
              <a:defRPr/>
            </a:pPr>
            <a:r>
              <a:rPr lang="tr-TR" sz="2504" b="1">
                <a:solidFill>
                  <a:prstClr val="black"/>
                </a:solidFill>
                <a:latin typeface="+mj-lt"/>
              </a:rPr>
              <a:t>Ne kadar % hata olmasını bekliyorsunuz.</a:t>
            </a:r>
            <a:endParaRPr lang="en-US" sz="2504" b="1">
              <a:solidFill>
                <a:prstClr val="black"/>
              </a:solidFill>
              <a:latin typeface="+mj-lt"/>
            </a:endParaRPr>
          </a:p>
        </p:txBody>
      </p:sp>
      <p:sp>
        <p:nvSpPr>
          <p:cNvPr id="67604" name="Rectangle 20"/>
          <p:cNvSpPr>
            <a:spLocks noChangeArrowheads="1"/>
          </p:cNvSpPr>
          <p:nvPr/>
        </p:nvSpPr>
        <p:spPr bwMode="auto">
          <a:xfrm>
            <a:off x="3460924" y="5281614"/>
            <a:ext cx="2646654" cy="35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1699">
                <a:solidFill>
                  <a:prstClr val="black"/>
                </a:solidFill>
                <a:latin typeface="+mj-lt"/>
              </a:rPr>
              <a:t>1s = </a:t>
            </a:r>
            <a:r>
              <a:rPr lang="tr-TR" sz="1699">
                <a:solidFill>
                  <a:prstClr val="black"/>
                </a:solidFill>
                <a:latin typeface="+mj-lt"/>
              </a:rPr>
              <a:t>1 </a:t>
            </a:r>
            <a:r>
              <a:rPr lang="en-US" sz="1699">
                <a:solidFill>
                  <a:prstClr val="black"/>
                </a:solidFill>
                <a:latin typeface="+mj-lt"/>
              </a:rPr>
              <a:t> standard </a:t>
            </a:r>
            <a:r>
              <a:rPr lang="tr-TR" sz="1699">
                <a:solidFill>
                  <a:prstClr val="black"/>
                </a:solidFill>
                <a:latin typeface="+mj-lt"/>
              </a:rPr>
              <a:t>sapma</a:t>
            </a:r>
            <a:endParaRPr lang="en-US" sz="1699">
              <a:solidFill>
                <a:prstClr val="black"/>
              </a:solidFill>
              <a:latin typeface="+mj-lt"/>
            </a:endParaRPr>
          </a:p>
        </p:txBody>
      </p:sp>
      <p:sp>
        <p:nvSpPr>
          <p:cNvPr id="67605" name="Line 21"/>
          <p:cNvSpPr>
            <a:spLocks noChangeShapeType="1"/>
          </p:cNvSpPr>
          <p:nvPr/>
        </p:nvSpPr>
        <p:spPr bwMode="auto">
          <a:xfrm flipH="1">
            <a:off x="7650349" y="3435351"/>
            <a:ext cx="570100" cy="465138"/>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06" name="Line 22"/>
          <p:cNvSpPr>
            <a:spLocks noChangeShapeType="1"/>
          </p:cNvSpPr>
          <p:nvPr/>
        </p:nvSpPr>
        <p:spPr bwMode="auto">
          <a:xfrm flipH="1" flipV="1">
            <a:off x="4158700" y="3346451"/>
            <a:ext cx="596092" cy="54292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07" name="Line 23"/>
          <p:cNvSpPr>
            <a:spLocks noChangeShapeType="1"/>
          </p:cNvSpPr>
          <p:nvPr/>
        </p:nvSpPr>
        <p:spPr bwMode="auto">
          <a:xfrm flipH="1">
            <a:off x="7548109" y="3327402"/>
            <a:ext cx="460932" cy="387350"/>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08" name="Line 24"/>
          <p:cNvSpPr>
            <a:spLocks noChangeShapeType="1"/>
          </p:cNvSpPr>
          <p:nvPr/>
        </p:nvSpPr>
        <p:spPr bwMode="auto">
          <a:xfrm flipH="1">
            <a:off x="7548112" y="3206754"/>
            <a:ext cx="315374" cy="26352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09" name="Line 25"/>
          <p:cNvSpPr>
            <a:spLocks noChangeShapeType="1"/>
          </p:cNvSpPr>
          <p:nvPr/>
        </p:nvSpPr>
        <p:spPr bwMode="auto">
          <a:xfrm flipH="1">
            <a:off x="7535982" y="3086101"/>
            <a:ext cx="178481" cy="138113"/>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0" name="Line 26"/>
          <p:cNvSpPr>
            <a:spLocks noChangeShapeType="1"/>
          </p:cNvSpPr>
          <p:nvPr/>
        </p:nvSpPr>
        <p:spPr bwMode="auto">
          <a:xfrm flipH="1">
            <a:off x="8014240" y="3556001"/>
            <a:ext cx="407214" cy="33972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1" name="Line 27"/>
          <p:cNvSpPr>
            <a:spLocks noChangeShapeType="1"/>
          </p:cNvSpPr>
          <p:nvPr/>
        </p:nvSpPr>
        <p:spPr bwMode="auto">
          <a:xfrm flipH="1">
            <a:off x="8383332" y="3673476"/>
            <a:ext cx="273787" cy="215900"/>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2" name="Line 28"/>
          <p:cNvSpPr>
            <a:spLocks noChangeShapeType="1"/>
          </p:cNvSpPr>
          <p:nvPr/>
        </p:nvSpPr>
        <p:spPr bwMode="auto">
          <a:xfrm flipH="1">
            <a:off x="8731630" y="3765554"/>
            <a:ext cx="168084" cy="13017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3" name="Line 29"/>
          <p:cNvSpPr>
            <a:spLocks noChangeShapeType="1"/>
          </p:cNvSpPr>
          <p:nvPr/>
        </p:nvSpPr>
        <p:spPr bwMode="auto">
          <a:xfrm flipH="1" flipV="1">
            <a:off x="4311191" y="3232151"/>
            <a:ext cx="436672" cy="406400"/>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4" name="Line 30"/>
          <p:cNvSpPr>
            <a:spLocks noChangeShapeType="1"/>
          </p:cNvSpPr>
          <p:nvPr/>
        </p:nvSpPr>
        <p:spPr bwMode="auto">
          <a:xfrm flipH="1" flipV="1">
            <a:off x="3988886" y="3460752"/>
            <a:ext cx="457467" cy="425450"/>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5" name="Line 31"/>
          <p:cNvSpPr>
            <a:spLocks noChangeShapeType="1"/>
          </p:cNvSpPr>
          <p:nvPr/>
        </p:nvSpPr>
        <p:spPr bwMode="auto">
          <a:xfrm flipH="1" flipV="1">
            <a:off x="3793075" y="3548064"/>
            <a:ext cx="355229" cy="338137"/>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6" name="Line 32"/>
          <p:cNvSpPr>
            <a:spLocks noChangeShapeType="1"/>
          </p:cNvSpPr>
          <p:nvPr/>
        </p:nvSpPr>
        <p:spPr bwMode="auto">
          <a:xfrm flipH="1" flipV="1">
            <a:off x="4460212" y="3117851"/>
            <a:ext cx="294581" cy="273050"/>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7" name="Line 33"/>
          <p:cNvSpPr>
            <a:spLocks noChangeShapeType="1"/>
          </p:cNvSpPr>
          <p:nvPr/>
        </p:nvSpPr>
        <p:spPr bwMode="auto">
          <a:xfrm flipH="1" flipV="1">
            <a:off x="3604199" y="3667126"/>
            <a:ext cx="246061" cy="22542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8" name="Line 34"/>
          <p:cNvSpPr>
            <a:spLocks noChangeShapeType="1"/>
          </p:cNvSpPr>
          <p:nvPr/>
        </p:nvSpPr>
        <p:spPr bwMode="auto">
          <a:xfrm flipH="1" flipV="1">
            <a:off x="3403189" y="3743326"/>
            <a:ext cx="169817" cy="14922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19" name="Line 35"/>
          <p:cNvSpPr>
            <a:spLocks noChangeShapeType="1"/>
          </p:cNvSpPr>
          <p:nvPr/>
        </p:nvSpPr>
        <p:spPr bwMode="auto">
          <a:xfrm flipH="1" flipV="1">
            <a:off x="4616166" y="2994028"/>
            <a:ext cx="138626" cy="130175"/>
          </a:xfrm>
          <a:prstGeom prst="line">
            <a:avLst/>
          </a:prstGeom>
          <a:noFill/>
          <a:ln w="508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20" name="Arc 36"/>
          <p:cNvSpPr>
            <a:spLocks/>
          </p:cNvSpPr>
          <p:nvPr/>
        </p:nvSpPr>
        <p:spPr bwMode="auto">
          <a:xfrm>
            <a:off x="4598838" y="4191002"/>
            <a:ext cx="207939" cy="381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7621" name="Arc 37"/>
          <p:cNvSpPr>
            <a:spLocks/>
          </p:cNvSpPr>
          <p:nvPr/>
        </p:nvSpPr>
        <p:spPr bwMode="auto">
          <a:xfrm rot="10800000">
            <a:off x="7648613" y="4167191"/>
            <a:ext cx="209672" cy="381000"/>
          </a:xfrm>
          <a:custGeom>
            <a:avLst/>
            <a:gdLst>
              <a:gd name="T0" fmla="*/ 0 w 21780"/>
              <a:gd name="T1" fmla="*/ 30782311 h 21600"/>
              <a:gd name="T2" fmla="*/ 2147483647 w 21780"/>
              <a:gd name="T3" fmla="*/ 2147483647 h 21600"/>
              <a:gd name="T4" fmla="*/ 84733214 w 21780"/>
              <a:gd name="T5" fmla="*/ 2147483647 h 21600"/>
              <a:gd name="T6" fmla="*/ 0 60000 65536"/>
              <a:gd name="T7" fmla="*/ 0 60000 65536"/>
              <a:gd name="T8" fmla="*/ 0 60000 65536"/>
              <a:gd name="T9" fmla="*/ 0 w 21780"/>
              <a:gd name="T10" fmla="*/ 0 h 21600"/>
              <a:gd name="T11" fmla="*/ 21780 w 21780"/>
              <a:gd name="T12" fmla="*/ 21600 h 21600"/>
            </a:gdLst>
            <a:ahLst/>
            <a:cxnLst>
              <a:cxn ang="T6">
                <a:pos x="T0" y="T1"/>
              </a:cxn>
              <a:cxn ang="T7">
                <a:pos x="T2" y="T3"/>
              </a:cxn>
              <a:cxn ang="T8">
                <a:pos x="T4" y="T5"/>
              </a:cxn>
            </a:cxnLst>
            <a:rect l="T9" t="T10" r="T11" b="T12"/>
            <a:pathLst>
              <a:path w="21780" h="21600" fill="none" extrusionOk="0">
                <a:moveTo>
                  <a:pt x="-1" y="0"/>
                </a:moveTo>
                <a:cubicBezTo>
                  <a:pt x="59" y="0"/>
                  <a:pt x="119" y="-1"/>
                  <a:pt x="180" y="0"/>
                </a:cubicBezTo>
                <a:cubicBezTo>
                  <a:pt x="12109" y="0"/>
                  <a:pt x="21780" y="9670"/>
                  <a:pt x="21780" y="21600"/>
                </a:cubicBezTo>
              </a:path>
              <a:path w="21780" h="21600" stroke="0" extrusionOk="0">
                <a:moveTo>
                  <a:pt x="-1" y="0"/>
                </a:moveTo>
                <a:cubicBezTo>
                  <a:pt x="59" y="0"/>
                  <a:pt x="119" y="-1"/>
                  <a:pt x="180" y="0"/>
                </a:cubicBezTo>
                <a:cubicBezTo>
                  <a:pt x="12109" y="0"/>
                  <a:pt x="21780" y="9670"/>
                  <a:pt x="21780" y="21600"/>
                </a:cubicBezTo>
                <a:lnTo>
                  <a:pt x="180" y="21600"/>
                </a:lnTo>
                <a:close/>
              </a:path>
            </a:pathLst>
          </a:custGeom>
          <a:noFill/>
          <a:ln w="127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6" name="Başlık 5"/>
          <p:cNvSpPr>
            <a:spLocks noGrp="1"/>
          </p:cNvSpPr>
          <p:nvPr>
            <p:ph type="title"/>
          </p:nvPr>
        </p:nvSpPr>
        <p:spPr/>
        <p:txBody>
          <a:bodyPr/>
          <a:lstStyle/>
          <a:p>
            <a:r>
              <a:rPr lang="tr-TR">
                <a:latin typeface="+mj-lt"/>
              </a:rPr>
              <a:t>Normal dağılım</a:t>
            </a:r>
            <a:endParaRPr lang="tr-TR" dirty="0">
              <a:latin typeface="+mj-lt"/>
            </a:endParaRPr>
          </a:p>
        </p:txBody>
      </p:sp>
      <p:sp>
        <p:nvSpPr>
          <p:cNvPr id="7" name="İçerik Yer Tutucusu 6"/>
          <p:cNvSpPr>
            <a:spLocks noGrp="1"/>
          </p:cNvSpPr>
          <p:nvPr>
            <p:ph idx="1"/>
          </p:nvPr>
        </p:nvSpPr>
        <p:spPr/>
        <p:txBody>
          <a:bodyPr/>
          <a:lstStyle/>
          <a:p>
            <a:r>
              <a:rPr lang="en-US">
                <a:latin typeface="+mj-lt"/>
              </a:rPr>
              <a:t>Normal </a:t>
            </a:r>
            <a:r>
              <a:rPr lang="tr-TR">
                <a:latin typeface="+mj-lt"/>
              </a:rPr>
              <a:t>Dağılım ve Hatalar</a:t>
            </a:r>
            <a:endParaRPr lang="en-US">
              <a:latin typeface="+mj-lt"/>
            </a:endParaRPr>
          </a:p>
          <a:p>
            <a:endParaRPr lang="tr-TR" dirty="0">
              <a:latin typeface="+mj-lt"/>
            </a:endParaRPr>
          </a:p>
        </p:txBody>
      </p:sp>
      <p:sp>
        <p:nvSpPr>
          <p:cNvPr id="4" name="Slayt Numarası Yer Tutucusu 3">
            <a:extLst>
              <a:ext uri="{FF2B5EF4-FFF2-40B4-BE49-F238E27FC236}">
                <a16:creationId xmlns:a16="http://schemas.microsoft.com/office/drawing/2014/main" id="{EBCB0913-5D21-A26E-B420-1C8C55A9D3F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44</a:t>
            </a:fld>
            <a:endParaRPr lang="tr-TR">
              <a:latin typeface="+mj-lt"/>
            </a:endParaRPr>
          </a:p>
        </p:txBody>
      </p:sp>
      <p:sp>
        <p:nvSpPr>
          <p:cNvPr id="8" name="Veri Yer Tutucusu 7">
            <a:extLst>
              <a:ext uri="{FF2B5EF4-FFF2-40B4-BE49-F238E27FC236}">
                <a16:creationId xmlns:a16="http://schemas.microsoft.com/office/drawing/2014/main" id="{AD477DAB-B92B-777B-F703-528BA553FB07}"/>
              </a:ext>
            </a:extLst>
          </p:cNvPr>
          <p:cNvSpPr>
            <a:spLocks noGrp="1"/>
          </p:cNvSpPr>
          <p:nvPr>
            <p:ph type="dt" sz="half" idx="10"/>
          </p:nvPr>
        </p:nvSpPr>
        <p:spPr/>
        <p:txBody>
          <a:bodyPr/>
          <a:lstStyle/>
          <a:p>
            <a:fld id="{67EC785E-3FBB-4740-B226-8AC73444BAF0}" type="datetime1">
              <a:rPr lang="tr-TR" smtClean="0"/>
              <a:t>4.11.2025</a:t>
            </a:fld>
            <a:endParaRPr lang="fr-FR" dirty="0"/>
          </a:p>
        </p:txBody>
      </p:sp>
    </p:spTree>
    <p:extLst>
      <p:ext uri="{BB962C8B-B14F-4D97-AF65-F5344CB8AC3E}">
        <p14:creationId xmlns:p14="http://schemas.microsoft.com/office/powerpoint/2010/main" val="1528937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1498813" y="77789"/>
            <a:ext cx="9204774"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buFont typeface="Wingdings" pitchFamily="2" charset="2"/>
              <a:buChar char="n"/>
              <a:defRPr/>
            </a:pPr>
            <a:endParaRPr lang="tr-TR" sz="2504">
              <a:latin typeface="+mj-lt"/>
            </a:endParaRPr>
          </a:p>
        </p:txBody>
      </p:sp>
      <p:grpSp>
        <p:nvGrpSpPr>
          <p:cNvPr id="68616" name="Group 40"/>
          <p:cNvGrpSpPr>
            <a:grpSpLocks/>
          </p:cNvGrpSpPr>
          <p:nvPr/>
        </p:nvGrpSpPr>
        <p:grpSpPr bwMode="auto">
          <a:xfrm>
            <a:off x="1987957" y="1267405"/>
            <a:ext cx="8101714" cy="4023070"/>
            <a:chOff x="922" y="2348"/>
            <a:chExt cx="3769" cy="1985"/>
          </a:xfrm>
        </p:grpSpPr>
        <p:sp>
          <p:nvSpPr>
            <p:cNvPr id="68642" name="Rectangle 41"/>
            <p:cNvSpPr>
              <a:spLocks noChangeArrowheads="1"/>
            </p:cNvSpPr>
            <p:nvPr/>
          </p:nvSpPr>
          <p:spPr bwMode="auto">
            <a:xfrm>
              <a:off x="1170" y="4105"/>
              <a:ext cx="80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3" name="Rectangle 42"/>
            <p:cNvSpPr>
              <a:spLocks noChangeArrowheads="1"/>
            </p:cNvSpPr>
            <p:nvPr/>
          </p:nvSpPr>
          <p:spPr bwMode="auto">
            <a:xfrm>
              <a:off x="2245" y="4105"/>
              <a:ext cx="125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4" name="Rectangle 43"/>
            <p:cNvSpPr>
              <a:spLocks noChangeArrowheads="1"/>
            </p:cNvSpPr>
            <p:nvPr/>
          </p:nvSpPr>
          <p:spPr bwMode="auto">
            <a:xfrm>
              <a:off x="922" y="2500"/>
              <a:ext cx="3769"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6" name="Rectangle 45"/>
            <p:cNvSpPr>
              <a:spLocks noChangeArrowheads="1"/>
            </p:cNvSpPr>
            <p:nvPr/>
          </p:nvSpPr>
          <p:spPr bwMode="auto">
            <a:xfrm>
              <a:off x="2663" y="3965"/>
              <a:ext cx="20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7" name="Rectangle 46"/>
            <p:cNvSpPr>
              <a:spLocks noChangeArrowheads="1"/>
            </p:cNvSpPr>
            <p:nvPr/>
          </p:nvSpPr>
          <p:spPr bwMode="auto">
            <a:xfrm>
              <a:off x="2724" y="4002"/>
              <a:ext cx="8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O</a:t>
              </a:r>
              <a:endParaRPr lang="en-US" sz="2504">
                <a:latin typeface="+mj-lt"/>
              </a:endParaRPr>
            </a:p>
          </p:txBody>
        </p:sp>
        <p:sp>
          <p:nvSpPr>
            <p:cNvPr id="68648" name="Rectangle 47"/>
            <p:cNvSpPr>
              <a:spLocks noChangeArrowheads="1"/>
            </p:cNvSpPr>
            <p:nvPr/>
          </p:nvSpPr>
          <p:spPr bwMode="auto">
            <a:xfrm>
              <a:off x="2758" y="3965"/>
              <a:ext cx="17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9" name="Rectangle 48"/>
            <p:cNvSpPr>
              <a:spLocks noChangeArrowheads="1"/>
            </p:cNvSpPr>
            <p:nvPr/>
          </p:nvSpPr>
          <p:spPr bwMode="auto">
            <a:xfrm>
              <a:off x="2817" y="4002"/>
              <a:ext cx="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u</a:t>
              </a:r>
              <a:endParaRPr lang="en-US" sz="2504">
                <a:latin typeface="+mj-lt"/>
              </a:endParaRPr>
            </a:p>
          </p:txBody>
        </p:sp>
        <p:sp>
          <p:nvSpPr>
            <p:cNvPr id="68650" name="Rectangle 49"/>
            <p:cNvSpPr>
              <a:spLocks noChangeArrowheads="1"/>
            </p:cNvSpPr>
            <p:nvPr/>
          </p:nvSpPr>
          <p:spPr bwMode="auto">
            <a:xfrm>
              <a:off x="2830" y="3965"/>
              <a:ext cx="14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51" name="Rectangle 50"/>
            <p:cNvSpPr>
              <a:spLocks noChangeArrowheads="1"/>
            </p:cNvSpPr>
            <p:nvPr/>
          </p:nvSpPr>
          <p:spPr bwMode="auto">
            <a:xfrm>
              <a:off x="2885" y="4002"/>
              <a:ext cx="3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t</a:t>
              </a:r>
              <a:endParaRPr lang="en-US" sz="2504">
                <a:latin typeface="+mj-lt"/>
              </a:endParaRPr>
            </a:p>
          </p:txBody>
        </p:sp>
        <p:sp>
          <p:nvSpPr>
            <p:cNvPr id="68652" name="Rectangle 51"/>
            <p:cNvSpPr>
              <a:spLocks noChangeArrowheads="1"/>
            </p:cNvSpPr>
            <p:nvPr/>
          </p:nvSpPr>
          <p:spPr bwMode="auto">
            <a:xfrm>
              <a:off x="2866" y="3965"/>
              <a:ext cx="17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53" name="Rectangle 52"/>
            <p:cNvSpPr>
              <a:spLocks noChangeArrowheads="1"/>
            </p:cNvSpPr>
            <p:nvPr/>
          </p:nvSpPr>
          <p:spPr bwMode="auto">
            <a:xfrm>
              <a:off x="2922" y="4002"/>
              <a:ext cx="6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p</a:t>
              </a:r>
              <a:endParaRPr lang="en-US" sz="2504">
                <a:latin typeface="+mj-lt"/>
              </a:endParaRPr>
            </a:p>
          </p:txBody>
        </p:sp>
        <p:sp>
          <p:nvSpPr>
            <p:cNvPr id="68654" name="Rectangle 53"/>
            <p:cNvSpPr>
              <a:spLocks noChangeArrowheads="1"/>
            </p:cNvSpPr>
            <p:nvPr/>
          </p:nvSpPr>
          <p:spPr bwMode="auto">
            <a:xfrm>
              <a:off x="2938" y="3965"/>
              <a:ext cx="17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55" name="Rectangle 54"/>
            <p:cNvSpPr>
              <a:spLocks noChangeArrowheads="1"/>
            </p:cNvSpPr>
            <p:nvPr/>
          </p:nvSpPr>
          <p:spPr bwMode="auto">
            <a:xfrm>
              <a:off x="2997" y="4002"/>
              <a:ext cx="5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u</a:t>
              </a:r>
              <a:endParaRPr lang="en-US" sz="2504">
                <a:latin typeface="+mj-lt"/>
              </a:endParaRPr>
            </a:p>
          </p:txBody>
        </p:sp>
        <p:sp>
          <p:nvSpPr>
            <p:cNvPr id="68656" name="Rectangle 55"/>
            <p:cNvSpPr>
              <a:spLocks noChangeArrowheads="1"/>
            </p:cNvSpPr>
            <p:nvPr/>
          </p:nvSpPr>
          <p:spPr bwMode="auto">
            <a:xfrm>
              <a:off x="3010" y="3965"/>
              <a:ext cx="14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57" name="Rectangle 56"/>
            <p:cNvSpPr>
              <a:spLocks noChangeArrowheads="1"/>
            </p:cNvSpPr>
            <p:nvPr/>
          </p:nvSpPr>
          <p:spPr bwMode="auto">
            <a:xfrm>
              <a:off x="3064" y="4002"/>
              <a:ext cx="3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610">
                  <a:latin typeface="+mj-lt"/>
                </a:rPr>
                <a:t>t</a:t>
              </a:r>
              <a:endParaRPr lang="en-US" sz="2504">
                <a:latin typeface="+mj-lt"/>
              </a:endParaRPr>
            </a:p>
          </p:txBody>
        </p:sp>
        <p:grpSp>
          <p:nvGrpSpPr>
            <p:cNvPr id="68658" name="Group 57"/>
            <p:cNvGrpSpPr>
              <a:grpSpLocks/>
            </p:cNvGrpSpPr>
            <p:nvPr/>
          </p:nvGrpSpPr>
          <p:grpSpPr bwMode="auto">
            <a:xfrm>
              <a:off x="2620" y="2899"/>
              <a:ext cx="596" cy="168"/>
              <a:chOff x="2620" y="2899"/>
              <a:chExt cx="596" cy="168"/>
            </a:xfrm>
          </p:grpSpPr>
          <p:sp>
            <p:nvSpPr>
              <p:cNvPr id="68954" name="Rectangle 58"/>
              <p:cNvSpPr>
                <a:spLocks noChangeArrowheads="1"/>
              </p:cNvSpPr>
              <p:nvPr/>
            </p:nvSpPr>
            <p:spPr bwMode="auto">
              <a:xfrm>
                <a:off x="2765" y="2899"/>
                <a:ext cx="349" cy="1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55" name="Rectangle 59"/>
              <p:cNvSpPr>
                <a:spLocks noChangeArrowheads="1"/>
              </p:cNvSpPr>
              <p:nvPr/>
            </p:nvSpPr>
            <p:spPr bwMode="auto">
              <a:xfrm>
                <a:off x="2710" y="2917"/>
                <a:ext cx="46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56" name="Rectangle 60"/>
              <p:cNvSpPr>
                <a:spLocks noChangeArrowheads="1"/>
              </p:cNvSpPr>
              <p:nvPr/>
            </p:nvSpPr>
            <p:spPr bwMode="auto">
              <a:xfrm>
                <a:off x="2871" y="2941"/>
                <a:ext cx="1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b="1">
                    <a:latin typeface="+mj-lt"/>
                  </a:rPr>
                  <a:t>68%</a:t>
                </a:r>
                <a:endParaRPr lang="en-US" sz="2504">
                  <a:latin typeface="+mj-lt"/>
                </a:endParaRPr>
              </a:p>
            </p:txBody>
          </p:sp>
          <p:sp>
            <p:nvSpPr>
              <p:cNvPr id="68957" name="Rectangle 61"/>
              <p:cNvSpPr>
                <a:spLocks noChangeArrowheads="1"/>
              </p:cNvSpPr>
              <p:nvPr/>
            </p:nvSpPr>
            <p:spPr bwMode="auto">
              <a:xfrm>
                <a:off x="3158" y="2955"/>
                <a:ext cx="5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58" name="Rectangle 62"/>
              <p:cNvSpPr>
                <a:spLocks noChangeArrowheads="1"/>
              </p:cNvSpPr>
              <p:nvPr/>
            </p:nvSpPr>
            <p:spPr bwMode="auto">
              <a:xfrm>
                <a:off x="2620" y="2955"/>
                <a:ext cx="102"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grpSp>
        <p:sp>
          <p:nvSpPr>
            <p:cNvPr id="68659" name="Rectangle 63"/>
            <p:cNvSpPr>
              <a:spLocks noChangeArrowheads="1"/>
            </p:cNvSpPr>
            <p:nvPr/>
          </p:nvSpPr>
          <p:spPr bwMode="auto">
            <a:xfrm>
              <a:off x="2810" y="3175"/>
              <a:ext cx="350" cy="14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grpSp>
          <p:nvGrpSpPr>
            <p:cNvPr id="68660" name="Group 64"/>
            <p:cNvGrpSpPr>
              <a:grpSpLocks/>
            </p:cNvGrpSpPr>
            <p:nvPr/>
          </p:nvGrpSpPr>
          <p:grpSpPr bwMode="auto">
            <a:xfrm>
              <a:off x="2261" y="3195"/>
              <a:ext cx="1314" cy="150"/>
              <a:chOff x="2261" y="3195"/>
              <a:chExt cx="1314" cy="150"/>
            </a:xfrm>
          </p:grpSpPr>
          <p:sp>
            <p:nvSpPr>
              <p:cNvPr id="68950" name="Rectangle 65"/>
              <p:cNvSpPr>
                <a:spLocks noChangeArrowheads="1"/>
              </p:cNvSpPr>
              <p:nvPr/>
            </p:nvSpPr>
            <p:spPr bwMode="auto">
              <a:xfrm>
                <a:off x="2754" y="3195"/>
                <a:ext cx="46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51" name="Rectangle 66"/>
              <p:cNvSpPr>
                <a:spLocks noChangeArrowheads="1"/>
              </p:cNvSpPr>
              <p:nvPr/>
            </p:nvSpPr>
            <p:spPr bwMode="auto">
              <a:xfrm>
                <a:off x="2916" y="3219"/>
                <a:ext cx="1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b="1">
                    <a:latin typeface="+mj-lt"/>
                  </a:rPr>
                  <a:t>95%</a:t>
                </a:r>
                <a:endParaRPr lang="en-US" sz="2504">
                  <a:latin typeface="+mj-lt"/>
                </a:endParaRPr>
              </a:p>
            </p:txBody>
          </p:sp>
          <p:sp>
            <p:nvSpPr>
              <p:cNvPr id="68952" name="Rectangle 67"/>
              <p:cNvSpPr>
                <a:spLocks noChangeArrowheads="1"/>
              </p:cNvSpPr>
              <p:nvPr/>
            </p:nvSpPr>
            <p:spPr bwMode="auto">
              <a:xfrm>
                <a:off x="3204" y="3232"/>
                <a:ext cx="37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53" name="Rectangle 68"/>
              <p:cNvSpPr>
                <a:spLocks noChangeArrowheads="1"/>
              </p:cNvSpPr>
              <p:nvPr/>
            </p:nvSpPr>
            <p:spPr bwMode="auto">
              <a:xfrm>
                <a:off x="2261" y="3232"/>
                <a:ext cx="50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grpSp>
        <p:sp>
          <p:nvSpPr>
            <p:cNvPr id="68661" name="Rectangle 69"/>
            <p:cNvSpPr>
              <a:spLocks noChangeArrowheads="1"/>
            </p:cNvSpPr>
            <p:nvPr/>
          </p:nvSpPr>
          <p:spPr bwMode="auto">
            <a:xfrm>
              <a:off x="1948" y="3510"/>
              <a:ext cx="865"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2" name="Line 70"/>
            <p:cNvSpPr>
              <a:spLocks noChangeShapeType="1"/>
            </p:cNvSpPr>
            <p:nvPr/>
          </p:nvSpPr>
          <p:spPr bwMode="auto">
            <a:xfrm>
              <a:off x="1875" y="3752"/>
              <a:ext cx="208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3" name="Rectangle 71"/>
            <p:cNvSpPr>
              <a:spLocks noChangeArrowheads="1"/>
            </p:cNvSpPr>
            <p:nvPr/>
          </p:nvSpPr>
          <p:spPr bwMode="auto">
            <a:xfrm>
              <a:off x="1406" y="2643"/>
              <a:ext cx="3041" cy="117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4" name="Rectangle 72"/>
            <p:cNvSpPr>
              <a:spLocks noChangeArrowheads="1"/>
            </p:cNvSpPr>
            <p:nvPr/>
          </p:nvSpPr>
          <p:spPr bwMode="auto">
            <a:xfrm>
              <a:off x="4200"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5" name="Rectangle 73"/>
            <p:cNvSpPr>
              <a:spLocks noChangeArrowheads="1"/>
            </p:cNvSpPr>
            <p:nvPr/>
          </p:nvSpPr>
          <p:spPr bwMode="auto">
            <a:xfrm>
              <a:off x="4261"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4</a:t>
              </a:r>
              <a:endParaRPr lang="en-US" sz="2504">
                <a:latin typeface="+mj-lt"/>
              </a:endParaRPr>
            </a:p>
          </p:txBody>
        </p:sp>
        <p:sp>
          <p:nvSpPr>
            <p:cNvPr id="68666" name="Rectangle 74"/>
            <p:cNvSpPr>
              <a:spLocks noChangeArrowheads="1"/>
            </p:cNvSpPr>
            <p:nvPr/>
          </p:nvSpPr>
          <p:spPr bwMode="auto">
            <a:xfrm>
              <a:off x="3855"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7" name="Rectangle 75"/>
            <p:cNvSpPr>
              <a:spLocks noChangeArrowheads="1"/>
            </p:cNvSpPr>
            <p:nvPr/>
          </p:nvSpPr>
          <p:spPr bwMode="auto">
            <a:xfrm>
              <a:off x="3916"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3</a:t>
              </a:r>
              <a:endParaRPr lang="en-US" sz="2504">
                <a:latin typeface="+mj-lt"/>
              </a:endParaRPr>
            </a:p>
          </p:txBody>
        </p:sp>
        <p:sp>
          <p:nvSpPr>
            <p:cNvPr id="68668" name="Rectangle 76"/>
            <p:cNvSpPr>
              <a:spLocks noChangeArrowheads="1"/>
            </p:cNvSpPr>
            <p:nvPr/>
          </p:nvSpPr>
          <p:spPr bwMode="auto">
            <a:xfrm>
              <a:off x="3510"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69" name="Rectangle 77"/>
            <p:cNvSpPr>
              <a:spLocks noChangeArrowheads="1"/>
            </p:cNvSpPr>
            <p:nvPr/>
          </p:nvSpPr>
          <p:spPr bwMode="auto">
            <a:xfrm>
              <a:off x="3571"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2</a:t>
              </a:r>
              <a:endParaRPr lang="en-US" sz="2504">
                <a:latin typeface="+mj-lt"/>
              </a:endParaRPr>
            </a:p>
          </p:txBody>
        </p:sp>
        <p:sp>
          <p:nvSpPr>
            <p:cNvPr id="68670" name="Rectangle 78"/>
            <p:cNvSpPr>
              <a:spLocks noChangeArrowheads="1"/>
            </p:cNvSpPr>
            <p:nvPr/>
          </p:nvSpPr>
          <p:spPr bwMode="auto">
            <a:xfrm>
              <a:off x="3176"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71" name="Rectangle 79"/>
            <p:cNvSpPr>
              <a:spLocks noChangeArrowheads="1"/>
            </p:cNvSpPr>
            <p:nvPr/>
          </p:nvSpPr>
          <p:spPr bwMode="auto">
            <a:xfrm>
              <a:off x="3237"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1</a:t>
              </a:r>
              <a:endParaRPr lang="en-US" sz="2504">
                <a:latin typeface="+mj-lt"/>
              </a:endParaRPr>
            </a:p>
          </p:txBody>
        </p:sp>
        <p:sp>
          <p:nvSpPr>
            <p:cNvPr id="68672" name="Rectangle 80"/>
            <p:cNvSpPr>
              <a:spLocks noChangeArrowheads="1"/>
            </p:cNvSpPr>
            <p:nvPr/>
          </p:nvSpPr>
          <p:spPr bwMode="auto">
            <a:xfrm>
              <a:off x="2818" y="3857"/>
              <a:ext cx="1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73" name="Rectangle 81"/>
            <p:cNvSpPr>
              <a:spLocks noChangeArrowheads="1"/>
            </p:cNvSpPr>
            <p:nvPr/>
          </p:nvSpPr>
          <p:spPr bwMode="auto">
            <a:xfrm>
              <a:off x="2879"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674" name="Rectangle 82"/>
            <p:cNvSpPr>
              <a:spLocks noChangeArrowheads="1"/>
            </p:cNvSpPr>
            <p:nvPr/>
          </p:nvSpPr>
          <p:spPr bwMode="auto">
            <a:xfrm>
              <a:off x="2473" y="3857"/>
              <a:ext cx="14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75" name="Rectangle 83"/>
            <p:cNvSpPr>
              <a:spLocks noChangeArrowheads="1"/>
            </p:cNvSpPr>
            <p:nvPr/>
          </p:nvSpPr>
          <p:spPr bwMode="auto">
            <a:xfrm>
              <a:off x="2531" y="3891"/>
              <a:ext cx="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676" name="Rectangle 84"/>
            <p:cNvSpPr>
              <a:spLocks noChangeArrowheads="1"/>
            </p:cNvSpPr>
            <p:nvPr/>
          </p:nvSpPr>
          <p:spPr bwMode="auto">
            <a:xfrm>
              <a:off x="2509"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77" name="Rectangle 85"/>
            <p:cNvSpPr>
              <a:spLocks noChangeArrowheads="1"/>
            </p:cNvSpPr>
            <p:nvPr/>
          </p:nvSpPr>
          <p:spPr bwMode="auto">
            <a:xfrm>
              <a:off x="2570"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1</a:t>
              </a:r>
              <a:endParaRPr lang="en-US" sz="2504">
                <a:latin typeface="+mj-lt"/>
              </a:endParaRPr>
            </a:p>
          </p:txBody>
        </p:sp>
        <p:sp>
          <p:nvSpPr>
            <p:cNvPr id="68678" name="Rectangle 86"/>
            <p:cNvSpPr>
              <a:spLocks noChangeArrowheads="1"/>
            </p:cNvSpPr>
            <p:nvPr/>
          </p:nvSpPr>
          <p:spPr bwMode="auto">
            <a:xfrm>
              <a:off x="2115" y="3857"/>
              <a:ext cx="14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79" name="Rectangle 87"/>
            <p:cNvSpPr>
              <a:spLocks noChangeArrowheads="1"/>
            </p:cNvSpPr>
            <p:nvPr/>
          </p:nvSpPr>
          <p:spPr bwMode="auto">
            <a:xfrm>
              <a:off x="2173" y="3891"/>
              <a:ext cx="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680" name="Rectangle 88"/>
            <p:cNvSpPr>
              <a:spLocks noChangeArrowheads="1"/>
            </p:cNvSpPr>
            <p:nvPr/>
          </p:nvSpPr>
          <p:spPr bwMode="auto">
            <a:xfrm>
              <a:off x="2153"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81" name="Rectangle 89"/>
            <p:cNvSpPr>
              <a:spLocks noChangeArrowheads="1"/>
            </p:cNvSpPr>
            <p:nvPr/>
          </p:nvSpPr>
          <p:spPr bwMode="auto">
            <a:xfrm>
              <a:off x="2214"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2</a:t>
              </a:r>
              <a:endParaRPr lang="en-US" sz="2504">
                <a:latin typeface="+mj-lt"/>
              </a:endParaRPr>
            </a:p>
          </p:txBody>
        </p:sp>
        <p:sp>
          <p:nvSpPr>
            <p:cNvPr id="68682" name="Rectangle 90"/>
            <p:cNvSpPr>
              <a:spLocks noChangeArrowheads="1"/>
            </p:cNvSpPr>
            <p:nvPr/>
          </p:nvSpPr>
          <p:spPr bwMode="auto">
            <a:xfrm>
              <a:off x="1770" y="3857"/>
              <a:ext cx="14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83" name="Rectangle 91"/>
            <p:cNvSpPr>
              <a:spLocks noChangeArrowheads="1"/>
            </p:cNvSpPr>
            <p:nvPr/>
          </p:nvSpPr>
          <p:spPr bwMode="auto">
            <a:xfrm>
              <a:off x="1828" y="3891"/>
              <a:ext cx="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684" name="Rectangle 92"/>
            <p:cNvSpPr>
              <a:spLocks noChangeArrowheads="1"/>
            </p:cNvSpPr>
            <p:nvPr/>
          </p:nvSpPr>
          <p:spPr bwMode="auto">
            <a:xfrm>
              <a:off x="1806"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85" name="Rectangle 93"/>
            <p:cNvSpPr>
              <a:spLocks noChangeArrowheads="1"/>
            </p:cNvSpPr>
            <p:nvPr/>
          </p:nvSpPr>
          <p:spPr bwMode="auto">
            <a:xfrm>
              <a:off x="1867"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3</a:t>
              </a:r>
              <a:endParaRPr lang="en-US" sz="2504">
                <a:latin typeface="+mj-lt"/>
              </a:endParaRPr>
            </a:p>
          </p:txBody>
        </p:sp>
        <p:sp>
          <p:nvSpPr>
            <p:cNvPr id="68686" name="Rectangle 94"/>
            <p:cNvSpPr>
              <a:spLocks noChangeArrowheads="1"/>
            </p:cNvSpPr>
            <p:nvPr/>
          </p:nvSpPr>
          <p:spPr bwMode="auto">
            <a:xfrm>
              <a:off x="1425" y="3857"/>
              <a:ext cx="14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87" name="Rectangle 95"/>
            <p:cNvSpPr>
              <a:spLocks noChangeArrowheads="1"/>
            </p:cNvSpPr>
            <p:nvPr/>
          </p:nvSpPr>
          <p:spPr bwMode="auto">
            <a:xfrm>
              <a:off x="1483" y="3891"/>
              <a:ext cx="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688" name="Rectangle 96"/>
            <p:cNvSpPr>
              <a:spLocks noChangeArrowheads="1"/>
            </p:cNvSpPr>
            <p:nvPr/>
          </p:nvSpPr>
          <p:spPr bwMode="auto">
            <a:xfrm>
              <a:off x="1461" y="3857"/>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89" name="Rectangle 97"/>
            <p:cNvSpPr>
              <a:spLocks noChangeArrowheads="1"/>
            </p:cNvSpPr>
            <p:nvPr/>
          </p:nvSpPr>
          <p:spPr bwMode="auto">
            <a:xfrm>
              <a:off x="1522" y="3891"/>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4</a:t>
              </a:r>
              <a:endParaRPr lang="en-US" sz="2504">
                <a:latin typeface="+mj-lt"/>
              </a:endParaRPr>
            </a:p>
          </p:txBody>
        </p:sp>
        <p:sp>
          <p:nvSpPr>
            <p:cNvPr id="68690" name="Line 98"/>
            <p:cNvSpPr>
              <a:spLocks noChangeShapeType="1"/>
            </p:cNvSpPr>
            <p:nvPr/>
          </p:nvSpPr>
          <p:spPr bwMode="auto">
            <a:xfrm>
              <a:off x="4304"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1" name="Line 99"/>
            <p:cNvSpPr>
              <a:spLocks noChangeShapeType="1"/>
            </p:cNvSpPr>
            <p:nvPr/>
          </p:nvSpPr>
          <p:spPr bwMode="auto">
            <a:xfrm>
              <a:off x="3958"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2" name="Line 100"/>
            <p:cNvSpPr>
              <a:spLocks noChangeShapeType="1"/>
            </p:cNvSpPr>
            <p:nvPr/>
          </p:nvSpPr>
          <p:spPr bwMode="auto">
            <a:xfrm>
              <a:off x="3612"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3" name="Line 101"/>
            <p:cNvSpPr>
              <a:spLocks noChangeShapeType="1"/>
            </p:cNvSpPr>
            <p:nvPr/>
          </p:nvSpPr>
          <p:spPr bwMode="auto">
            <a:xfrm>
              <a:off x="3267"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4" name="Line 102"/>
            <p:cNvSpPr>
              <a:spLocks noChangeShapeType="1"/>
            </p:cNvSpPr>
            <p:nvPr/>
          </p:nvSpPr>
          <p:spPr bwMode="auto">
            <a:xfrm>
              <a:off x="2932"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5" name="Line 103"/>
            <p:cNvSpPr>
              <a:spLocks noChangeShapeType="1"/>
            </p:cNvSpPr>
            <p:nvPr/>
          </p:nvSpPr>
          <p:spPr bwMode="auto">
            <a:xfrm>
              <a:off x="2586"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6" name="Line 104"/>
            <p:cNvSpPr>
              <a:spLocks noChangeShapeType="1"/>
            </p:cNvSpPr>
            <p:nvPr/>
          </p:nvSpPr>
          <p:spPr bwMode="auto">
            <a:xfrm>
              <a:off x="2241"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7" name="Line 105"/>
            <p:cNvSpPr>
              <a:spLocks noChangeShapeType="1"/>
            </p:cNvSpPr>
            <p:nvPr/>
          </p:nvSpPr>
          <p:spPr bwMode="auto">
            <a:xfrm>
              <a:off x="1895"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8" name="Line 106"/>
            <p:cNvSpPr>
              <a:spLocks noChangeShapeType="1"/>
            </p:cNvSpPr>
            <p:nvPr/>
          </p:nvSpPr>
          <p:spPr bwMode="auto">
            <a:xfrm>
              <a:off x="1549" y="3829"/>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99" name="Rectangle 107"/>
            <p:cNvSpPr>
              <a:spLocks noChangeArrowheads="1"/>
            </p:cNvSpPr>
            <p:nvPr/>
          </p:nvSpPr>
          <p:spPr bwMode="auto">
            <a:xfrm>
              <a:off x="1007" y="2633"/>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00" name="Rectangle 108"/>
            <p:cNvSpPr>
              <a:spLocks noChangeArrowheads="1"/>
            </p:cNvSpPr>
            <p:nvPr/>
          </p:nvSpPr>
          <p:spPr bwMode="auto">
            <a:xfrm>
              <a:off x="1068" y="2667"/>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01" name="Rectangle 109"/>
            <p:cNvSpPr>
              <a:spLocks noChangeArrowheads="1"/>
            </p:cNvSpPr>
            <p:nvPr/>
          </p:nvSpPr>
          <p:spPr bwMode="auto">
            <a:xfrm>
              <a:off x="1067" y="2633"/>
              <a:ext cx="13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02" name="Rectangle 110"/>
            <p:cNvSpPr>
              <a:spLocks noChangeArrowheads="1"/>
            </p:cNvSpPr>
            <p:nvPr/>
          </p:nvSpPr>
          <p:spPr bwMode="auto">
            <a:xfrm>
              <a:off x="1125" y="2667"/>
              <a:ext cx="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703" name="Rectangle 111"/>
            <p:cNvSpPr>
              <a:spLocks noChangeArrowheads="1"/>
            </p:cNvSpPr>
            <p:nvPr/>
          </p:nvSpPr>
          <p:spPr bwMode="auto">
            <a:xfrm>
              <a:off x="1091" y="2633"/>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04" name="Rectangle 112"/>
            <p:cNvSpPr>
              <a:spLocks noChangeArrowheads="1"/>
            </p:cNvSpPr>
            <p:nvPr/>
          </p:nvSpPr>
          <p:spPr bwMode="auto">
            <a:xfrm>
              <a:off x="1152" y="2667"/>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4</a:t>
              </a:r>
              <a:endParaRPr lang="en-US" sz="2504">
                <a:latin typeface="+mj-lt"/>
              </a:endParaRPr>
            </a:p>
          </p:txBody>
        </p:sp>
        <p:sp>
          <p:nvSpPr>
            <p:cNvPr id="68705" name="Rectangle 113"/>
            <p:cNvSpPr>
              <a:spLocks noChangeArrowheads="1"/>
            </p:cNvSpPr>
            <p:nvPr/>
          </p:nvSpPr>
          <p:spPr bwMode="auto">
            <a:xfrm>
              <a:off x="1007" y="2901"/>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06" name="Rectangle 114"/>
            <p:cNvSpPr>
              <a:spLocks noChangeArrowheads="1"/>
            </p:cNvSpPr>
            <p:nvPr/>
          </p:nvSpPr>
          <p:spPr bwMode="auto">
            <a:xfrm>
              <a:off x="1068" y="2935"/>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07" name="Rectangle 115"/>
            <p:cNvSpPr>
              <a:spLocks noChangeArrowheads="1"/>
            </p:cNvSpPr>
            <p:nvPr/>
          </p:nvSpPr>
          <p:spPr bwMode="auto">
            <a:xfrm>
              <a:off x="1067" y="2901"/>
              <a:ext cx="13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08" name="Rectangle 116"/>
            <p:cNvSpPr>
              <a:spLocks noChangeArrowheads="1"/>
            </p:cNvSpPr>
            <p:nvPr/>
          </p:nvSpPr>
          <p:spPr bwMode="auto">
            <a:xfrm>
              <a:off x="1125" y="2935"/>
              <a:ext cx="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709" name="Rectangle 117"/>
            <p:cNvSpPr>
              <a:spLocks noChangeArrowheads="1"/>
            </p:cNvSpPr>
            <p:nvPr/>
          </p:nvSpPr>
          <p:spPr bwMode="auto">
            <a:xfrm>
              <a:off x="1091" y="2901"/>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10" name="Rectangle 118"/>
            <p:cNvSpPr>
              <a:spLocks noChangeArrowheads="1"/>
            </p:cNvSpPr>
            <p:nvPr/>
          </p:nvSpPr>
          <p:spPr bwMode="auto">
            <a:xfrm>
              <a:off x="1152" y="2935"/>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3</a:t>
              </a:r>
              <a:endParaRPr lang="en-US" sz="2504">
                <a:latin typeface="+mj-lt"/>
              </a:endParaRPr>
            </a:p>
          </p:txBody>
        </p:sp>
        <p:sp>
          <p:nvSpPr>
            <p:cNvPr id="68711" name="Rectangle 119"/>
            <p:cNvSpPr>
              <a:spLocks noChangeArrowheads="1"/>
            </p:cNvSpPr>
            <p:nvPr/>
          </p:nvSpPr>
          <p:spPr bwMode="auto">
            <a:xfrm>
              <a:off x="1007" y="3171"/>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12" name="Rectangle 120"/>
            <p:cNvSpPr>
              <a:spLocks noChangeArrowheads="1"/>
            </p:cNvSpPr>
            <p:nvPr/>
          </p:nvSpPr>
          <p:spPr bwMode="auto">
            <a:xfrm>
              <a:off x="1068" y="3205"/>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13" name="Rectangle 121"/>
            <p:cNvSpPr>
              <a:spLocks noChangeArrowheads="1"/>
            </p:cNvSpPr>
            <p:nvPr/>
          </p:nvSpPr>
          <p:spPr bwMode="auto">
            <a:xfrm>
              <a:off x="1067" y="3171"/>
              <a:ext cx="13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14" name="Rectangle 122"/>
            <p:cNvSpPr>
              <a:spLocks noChangeArrowheads="1"/>
            </p:cNvSpPr>
            <p:nvPr/>
          </p:nvSpPr>
          <p:spPr bwMode="auto">
            <a:xfrm>
              <a:off x="1125" y="3205"/>
              <a:ext cx="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715" name="Rectangle 123"/>
            <p:cNvSpPr>
              <a:spLocks noChangeArrowheads="1"/>
            </p:cNvSpPr>
            <p:nvPr/>
          </p:nvSpPr>
          <p:spPr bwMode="auto">
            <a:xfrm>
              <a:off x="1091" y="3171"/>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16" name="Rectangle 124"/>
            <p:cNvSpPr>
              <a:spLocks noChangeArrowheads="1"/>
            </p:cNvSpPr>
            <p:nvPr/>
          </p:nvSpPr>
          <p:spPr bwMode="auto">
            <a:xfrm>
              <a:off x="1152" y="3205"/>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2</a:t>
              </a:r>
              <a:endParaRPr lang="en-US" sz="2504">
                <a:latin typeface="+mj-lt"/>
              </a:endParaRPr>
            </a:p>
          </p:txBody>
        </p:sp>
        <p:sp>
          <p:nvSpPr>
            <p:cNvPr id="68717" name="Rectangle 125"/>
            <p:cNvSpPr>
              <a:spLocks noChangeArrowheads="1"/>
            </p:cNvSpPr>
            <p:nvPr/>
          </p:nvSpPr>
          <p:spPr bwMode="auto">
            <a:xfrm>
              <a:off x="1031" y="3440"/>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18" name="Rectangle 126"/>
            <p:cNvSpPr>
              <a:spLocks noChangeArrowheads="1"/>
            </p:cNvSpPr>
            <p:nvPr/>
          </p:nvSpPr>
          <p:spPr bwMode="auto">
            <a:xfrm>
              <a:off x="1092" y="3474"/>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19" name="Rectangle 127"/>
            <p:cNvSpPr>
              <a:spLocks noChangeArrowheads="1"/>
            </p:cNvSpPr>
            <p:nvPr/>
          </p:nvSpPr>
          <p:spPr bwMode="auto">
            <a:xfrm>
              <a:off x="1091" y="3440"/>
              <a:ext cx="13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20" name="Rectangle 128"/>
            <p:cNvSpPr>
              <a:spLocks noChangeArrowheads="1"/>
            </p:cNvSpPr>
            <p:nvPr/>
          </p:nvSpPr>
          <p:spPr bwMode="auto">
            <a:xfrm>
              <a:off x="1149" y="3474"/>
              <a:ext cx="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721" name="Rectangle 129"/>
            <p:cNvSpPr>
              <a:spLocks noChangeArrowheads="1"/>
            </p:cNvSpPr>
            <p:nvPr/>
          </p:nvSpPr>
          <p:spPr bwMode="auto">
            <a:xfrm>
              <a:off x="1114" y="3440"/>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22" name="Rectangle 130"/>
            <p:cNvSpPr>
              <a:spLocks noChangeArrowheads="1"/>
            </p:cNvSpPr>
            <p:nvPr/>
          </p:nvSpPr>
          <p:spPr bwMode="auto">
            <a:xfrm>
              <a:off x="1175" y="3474"/>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1</a:t>
              </a:r>
              <a:endParaRPr lang="en-US" sz="2504">
                <a:latin typeface="+mj-lt"/>
              </a:endParaRPr>
            </a:p>
          </p:txBody>
        </p:sp>
        <p:sp>
          <p:nvSpPr>
            <p:cNvPr id="68723" name="Rectangle 131"/>
            <p:cNvSpPr>
              <a:spLocks noChangeArrowheads="1"/>
            </p:cNvSpPr>
            <p:nvPr/>
          </p:nvSpPr>
          <p:spPr bwMode="auto">
            <a:xfrm>
              <a:off x="1007" y="3709"/>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24" name="Rectangle 132"/>
            <p:cNvSpPr>
              <a:spLocks noChangeArrowheads="1"/>
            </p:cNvSpPr>
            <p:nvPr/>
          </p:nvSpPr>
          <p:spPr bwMode="auto">
            <a:xfrm>
              <a:off x="1068" y="3743"/>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25" name="Rectangle 133"/>
            <p:cNvSpPr>
              <a:spLocks noChangeArrowheads="1"/>
            </p:cNvSpPr>
            <p:nvPr/>
          </p:nvSpPr>
          <p:spPr bwMode="auto">
            <a:xfrm>
              <a:off x="1067" y="3709"/>
              <a:ext cx="13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26" name="Rectangle 134"/>
            <p:cNvSpPr>
              <a:spLocks noChangeArrowheads="1"/>
            </p:cNvSpPr>
            <p:nvPr/>
          </p:nvSpPr>
          <p:spPr bwMode="auto">
            <a:xfrm>
              <a:off x="1125" y="3743"/>
              <a:ext cx="1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a:t>
              </a:r>
              <a:endParaRPr lang="en-US" sz="2504">
                <a:latin typeface="+mj-lt"/>
              </a:endParaRPr>
            </a:p>
          </p:txBody>
        </p:sp>
        <p:sp>
          <p:nvSpPr>
            <p:cNvPr id="68727" name="Rectangle 135"/>
            <p:cNvSpPr>
              <a:spLocks noChangeArrowheads="1"/>
            </p:cNvSpPr>
            <p:nvPr/>
          </p:nvSpPr>
          <p:spPr bwMode="auto">
            <a:xfrm>
              <a:off x="1091" y="3709"/>
              <a:ext cx="1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28" name="Rectangle 136"/>
            <p:cNvSpPr>
              <a:spLocks noChangeArrowheads="1"/>
            </p:cNvSpPr>
            <p:nvPr/>
          </p:nvSpPr>
          <p:spPr bwMode="auto">
            <a:xfrm>
              <a:off x="1152" y="3743"/>
              <a:ext cx="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a:latin typeface="+mj-lt"/>
                </a:rPr>
                <a:t>0</a:t>
              </a:r>
              <a:endParaRPr lang="en-US" sz="2504">
                <a:latin typeface="+mj-lt"/>
              </a:endParaRPr>
            </a:p>
          </p:txBody>
        </p:sp>
        <p:sp>
          <p:nvSpPr>
            <p:cNvPr id="68729" name="Line 137"/>
            <p:cNvSpPr>
              <a:spLocks noChangeShapeType="1"/>
            </p:cNvSpPr>
            <p:nvPr/>
          </p:nvSpPr>
          <p:spPr bwMode="auto">
            <a:xfrm flipH="1">
              <a:off x="1304" y="2690"/>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0" name="Line 138"/>
            <p:cNvSpPr>
              <a:spLocks noChangeShapeType="1"/>
            </p:cNvSpPr>
            <p:nvPr/>
          </p:nvSpPr>
          <p:spPr bwMode="auto">
            <a:xfrm flipH="1">
              <a:off x="1304" y="2959"/>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1" name="Line 139"/>
            <p:cNvSpPr>
              <a:spLocks noChangeShapeType="1"/>
            </p:cNvSpPr>
            <p:nvPr/>
          </p:nvSpPr>
          <p:spPr bwMode="auto">
            <a:xfrm flipH="1">
              <a:off x="1304" y="3228"/>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2" name="Line 140"/>
            <p:cNvSpPr>
              <a:spLocks noChangeShapeType="1"/>
            </p:cNvSpPr>
            <p:nvPr/>
          </p:nvSpPr>
          <p:spPr bwMode="auto">
            <a:xfrm flipH="1">
              <a:off x="1304" y="3496"/>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3" name="Line 141"/>
            <p:cNvSpPr>
              <a:spLocks noChangeShapeType="1"/>
            </p:cNvSpPr>
            <p:nvPr/>
          </p:nvSpPr>
          <p:spPr bwMode="auto">
            <a:xfrm flipH="1">
              <a:off x="1304" y="3766"/>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4" name="Line 142"/>
            <p:cNvSpPr>
              <a:spLocks noChangeShapeType="1"/>
            </p:cNvSpPr>
            <p:nvPr/>
          </p:nvSpPr>
          <p:spPr bwMode="auto">
            <a:xfrm flipV="1">
              <a:off x="3971"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5" name="Line 143"/>
            <p:cNvSpPr>
              <a:spLocks noChangeShapeType="1"/>
            </p:cNvSpPr>
            <p:nvPr/>
          </p:nvSpPr>
          <p:spPr bwMode="auto">
            <a:xfrm flipV="1">
              <a:off x="3971"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6" name="Line 144"/>
            <p:cNvSpPr>
              <a:spLocks noChangeShapeType="1"/>
            </p:cNvSpPr>
            <p:nvPr/>
          </p:nvSpPr>
          <p:spPr bwMode="auto">
            <a:xfrm flipV="1">
              <a:off x="3971"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7" name="Line 145"/>
            <p:cNvSpPr>
              <a:spLocks noChangeShapeType="1"/>
            </p:cNvSpPr>
            <p:nvPr/>
          </p:nvSpPr>
          <p:spPr bwMode="auto">
            <a:xfrm flipV="1">
              <a:off x="3971"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8" name="Line 146"/>
            <p:cNvSpPr>
              <a:spLocks noChangeShapeType="1"/>
            </p:cNvSpPr>
            <p:nvPr/>
          </p:nvSpPr>
          <p:spPr bwMode="auto">
            <a:xfrm flipV="1">
              <a:off x="3971"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39" name="Line 147"/>
            <p:cNvSpPr>
              <a:spLocks noChangeShapeType="1"/>
            </p:cNvSpPr>
            <p:nvPr/>
          </p:nvSpPr>
          <p:spPr bwMode="auto">
            <a:xfrm flipV="1">
              <a:off x="3971" y="352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0" name="Line 148"/>
            <p:cNvSpPr>
              <a:spLocks noChangeShapeType="1"/>
            </p:cNvSpPr>
            <p:nvPr/>
          </p:nvSpPr>
          <p:spPr bwMode="auto">
            <a:xfrm flipV="1">
              <a:off x="3971" y="3471"/>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1" name="Line 149"/>
            <p:cNvSpPr>
              <a:spLocks noChangeShapeType="1"/>
            </p:cNvSpPr>
            <p:nvPr/>
          </p:nvSpPr>
          <p:spPr bwMode="auto">
            <a:xfrm flipV="1">
              <a:off x="3971" y="341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2" name="Line 150"/>
            <p:cNvSpPr>
              <a:spLocks noChangeShapeType="1"/>
            </p:cNvSpPr>
            <p:nvPr/>
          </p:nvSpPr>
          <p:spPr bwMode="auto">
            <a:xfrm flipV="1">
              <a:off x="3971" y="336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3" name="Line 151"/>
            <p:cNvSpPr>
              <a:spLocks noChangeShapeType="1"/>
            </p:cNvSpPr>
            <p:nvPr/>
          </p:nvSpPr>
          <p:spPr bwMode="auto">
            <a:xfrm flipV="1">
              <a:off x="3971"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4" name="Line 152"/>
            <p:cNvSpPr>
              <a:spLocks noChangeShapeType="1"/>
            </p:cNvSpPr>
            <p:nvPr/>
          </p:nvSpPr>
          <p:spPr bwMode="auto">
            <a:xfrm flipV="1">
              <a:off x="3971"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5" name="Line 153"/>
            <p:cNvSpPr>
              <a:spLocks noChangeShapeType="1"/>
            </p:cNvSpPr>
            <p:nvPr/>
          </p:nvSpPr>
          <p:spPr bwMode="auto">
            <a:xfrm flipV="1">
              <a:off x="3971"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6" name="Line 154"/>
            <p:cNvSpPr>
              <a:spLocks noChangeShapeType="1"/>
            </p:cNvSpPr>
            <p:nvPr/>
          </p:nvSpPr>
          <p:spPr bwMode="auto">
            <a:xfrm flipV="1">
              <a:off x="3971"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7" name="Line 155"/>
            <p:cNvSpPr>
              <a:spLocks noChangeShapeType="1"/>
            </p:cNvSpPr>
            <p:nvPr/>
          </p:nvSpPr>
          <p:spPr bwMode="auto">
            <a:xfrm flipV="1">
              <a:off x="3971"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8" name="Line 156"/>
            <p:cNvSpPr>
              <a:spLocks noChangeShapeType="1"/>
            </p:cNvSpPr>
            <p:nvPr/>
          </p:nvSpPr>
          <p:spPr bwMode="auto">
            <a:xfrm flipV="1">
              <a:off x="3971"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49" name="Line 157"/>
            <p:cNvSpPr>
              <a:spLocks noChangeShapeType="1"/>
            </p:cNvSpPr>
            <p:nvPr/>
          </p:nvSpPr>
          <p:spPr bwMode="auto">
            <a:xfrm flipV="1">
              <a:off x="3971"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0" name="Line 158"/>
            <p:cNvSpPr>
              <a:spLocks noChangeShapeType="1"/>
            </p:cNvSpPr>
            <p:nvPr/>
          </p:nvSpPr>
          <p:spPr bwMode="auto">
            <a:xfrm flipV="1">
              <a:off x="3971"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1" name="Line 159"/>
            <p:cNvSpPr>
              <a:spLocks noChangeShapeType="1"/>
            </p:cNvSpPr>
            <p:nvPr/>
          </p:nvSpPr>
          <p:spPr bwMode="auto">
            <a:xfrm flipV="1">
              <a:off x="3971"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2" name="Line 160"/>
            <p:cNvSpPr>
              <a:spLocks noChangeShapeType="1"/>
            </p:cNvSpPr>
            <p:nvPr/>
          </p:nvSpPr>
          <p:spPr bwMode="auto">
            <a:xfrm flipV="1">
              <a:off x="3971"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3" name="Line 161"/>
            <p:cNvSpPr>
              <a:spLocks noChangeShapeType="1"/>
            </p:cNvSpPr>
            <p:nvPr/>
          </p:nvSpPr>
          <p:spPr bwMode="auto">
            <a:xfrm flipV="1">
              <a:off x="3971"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4" name="Line 162"/>
            <p:cNvSpPr>
              <a:spLocks noChangeShapeType="1"/>
            </p:cNvSpPr>
            <p:nvPr/>
          </p:nvSpPr>
          <p:spPr bwMode="auto">
            <a:xfrm flipV="1">
              <a:off x="3971"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5" name="Line 163"/>
            <p:cNvSpPr>
              <a:spLocks noChangeShapeType="1"/>
            </p:cNvSpPr>
            <p:nvPr/>
          </p:nvSpPr>
          <p:spPr bwMode="auto">
            <a:xfrm flipV="1">
              <a:off x="3971"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6" name="Line 164"/>
            <p:cNvSpPr>
              <a:spLocks noChangeShapeType="1"/>
            </p:cNvSpPr>
            <p:nvPr/>
          </p:nvSpPr>
          <p:spPr bwMode="auto">
            <a:xfrm flipV="1">
              <a:off x="3612"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7" name="Line 165"/>
            <p:cNvSpPr>
              <a:spLocks noChangeShapeType="1"/>
            </p:cNvSpPr>
            <p:nvPr/>
          </p:nvSpPr>
          <p:spPr bwMode="auto">
            <a:xfrm flipV="1">
              <a:off x="3612"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8" name="Line 166"/>
            <p:cNvSpPr>
              <a:spLocks noChangeShapeType="1"/>
            </p:cNvSpPr>
            <p:nvPr/>
          </p:nvSpPr>
          <p:spPr bwMode="auto">
            <a:xfrm flipV="1">
              <a:off x="3612"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59" name="Line 167"/>
            <p:cNvSpPr>
              <a:spLocks noChangeShapeType="1"/>
            </p:cNvSpPr>
            <p:nvPr/>
          </p:nvSpPr>
          <p:spPr bwMode="auto">
            <a:xfrm flipV="1">
              <a:off x="3612"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0" name="Line 168"/>
            <p:cNvSpPr>
              <a:spLocks noChangeShapeType="1"/>
            </p:cNvSpPr>
            <p:nvPr/>
          </p:nvSpPr>
          <p:spPr bwMode="auto">
            <a:xfrm flipV="1">
              <a:off x="3612"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1" name="Line 169"/>
            <p:cNvSpPr>
              <a:spLocks noChangeShapeType="1"/>
            </p:cNvSpPr>
            <p:nvPr/>
          </p:nvSpPr>
          <p:spPr bwMode="auto">
            <a:xfrm flipV="1">
              <a:off x="3612" y="352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2" name="Line 170"/>
            <p:cNvSpPr>
              <a:spLocks noChangeShapeType="1"/>
            </p:cNvSpPr>
            <p:nvPr/>
          </p:nvSpPr>
          <p:spPr bwMode="auto">
            <a:xfrm flipV="1">
              <a:off x="3612" y="3471"/>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4" name="Line 172"/>
            <p:cNvSpPr>
              <a:spLocks noChangeShapeType="1"/>
            </p:cNvSpPr>
            <p:nvPr/>
          </p:nvSpPr>
          <p:spPr bwMode="auto">
            <a:xfrm flipV="1">
              <a:off x="3612" y="336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5" name="Line 173"/>
            <p:cNvSpPr>
              <a:spLocks noChangeShapeType="1"/>
            </p:cNvSpPr>
            <p:nvPr/>
          </p:nvSpPr>
          <p:spPr bwMode="auto">
            <a:xfrm flipV="1">
              <a:off x="3612"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6" name="Line 174"/>
            <p:cNvSpPr>
              <a:spLocks noChangeShapeType="1"/>
            </p:cNvSpPr>
            <p:nvPr/>
          </p:nvSpPr>
          <p:spPr bwMode="auto">
            <a:xfrm flipV="1">
              <a:off x="3612"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7" name="Line 175"/>
            <p:cNvSpPr>
              <a:spLocks noChangeShapeType="1"/>
            </p:cNvSpPr>
            <p:nvPr/>
          </p:nvSpPr>
          <p:spPr bwMode="auto">
            <a:xfrm flipV="1">
              <a:off x="3612"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8" name="Line 176"/>
            <p:cNvSpPr>
              <a:spLocks noChangeShapeType="1"/>
            </p:cNvSpPr>
            <p:nvPr/>
          </p:nvSpPr>
          <p:spPr bwMode="auto">
            <a:xfrm flipV="1">
              <a:off x="3612"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69" name="Line 177"/>
            <p:cNvSpPr>
              <a:spLocks noChangeShapeType="1"/>
            </p:cNvSpPr>
            <p:nvPr/>
          </p:nvSpPr>
          <p:spPr bwMode="auto">
            <a:xfrm flipV="1">
              <a:off x="3612"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0" name="Line 178"/>
            <p:cNvSpPr>
              <a:spLocks noChangeShapeType="1"/>
            </p:cNvSpPr>
            <p:nvPr/>
          </p:nvSpPr>
          <p:spPr bwMode="auto">
            <a:xfrm flipV="1">
              <a:off x="3612"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1" name="Line 179"/>
            <p:cNvSpPr>
              <a:spLocks noChangeShapeType="1"/>
            </p:cNvSpPr>
            <p:nvPr/>
          </p:nvSpPr>
          <p:spPr bwMode="auto">
            <a:xfrm flipV="1">
              <a:off x="3612"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2" name="Line 180"/>
            <p:cNvSpPr>
              <a:spLocks noChangeShapeType="1"/>
            </p:cNvSpPr>
            <p:nvPr/>
          </p:nvSpPr>
          <p:spPr bwMode="auto">
            <a:xfrm flipV="1">
              <a:off x="3612"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3" name="Line 181"/>
            <p:cNvSpPr>
              <a:spLocks noChangeShapeType="1"/>
            </p:cNvSpPr>
            <p:nvPr/>
          </p:nvSpPr>
          <p:spPr bwMode="auto">
            <a:xfrm flipV="1">
              <a:off x="3612"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4" name="Line 182"/>
            <p:cNvSpPr>
              <a:spLocks noChangeShapeType="1"/>
            </p:cNvSpPr>
            <p:nvPr/>
          </p:nvSpPr>
          <p:spPr bwMode="auto">
            <a:xfrm flipV="1">
              <a:off x="3612"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5" name="Line 183"/>
            <p:cNvSpPr>
              <a:spLocks noChangeShapeType="1"/>
            </p:cNvSpPr>
            <p:nvPr/>
          </p:nvSpPr>
          <p:spPr bwMode="auto">
            <a:xfrm flipV="1">
              <a:off x="3612"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6" name="Line 184"/>
            <p:cNvSpPr>
              <a:spLocks noChangeShapeType="1"/>
            </p:cNvSpPr>
            <p:nvPr/>
          </p:nvSpPr>
          <p:spPr bwMode="auto">
            <a:xfrm flipV="1">
              <a:off x="3612"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7" name="Line 185"/>
            <p:cNvSpPr>
              <a:spLocks noChangeShapeType="1"/>
            </p:cNvSpPr>
            <p:nvPr/>
          </p:nvSpPr>
          <p:spPr bwMode="auto">
            <a:xfrm flipV="1">
              <a:off x="3612"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8" name="Line 186"/>
            <p:cNvSpPr>
              <a:spLocks noChangeShapeType="1"/>
            </p:cNvSpPr>
            <p:nvPr/>
          </p:nvSpPr>
          <p:spPr bwMode="auto">
            <a:xfrm flipV="1">
              <a:off x="3267"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79" name="Line 187"/>
            <p:cNvSpPr>
              <a:spLocks noChangeShapeType="1"/>
            </p:cNvSpPr>
            <p:nvPr/>
          </p:nvSpPr>
          <p:spPr bwMode="auto">
            <a:xfrm flipV="1">
              <a:off x="3267"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0" name="Line 188"/>
            <p:cNvSpPr>
              <a:spLocks noChangeShapeType="1"/>
            </p:cNvSpPr>
            <p:nvPr/>
          </p:nvSpPr>
          <p:spPr bwMode="auto">
            <a:xfrm flipV="1">
              <a:off x="3267"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1" name="Line 189"/>
            <p:cNvSpPr>
              <a:spLocks noChangeShapeType="1"/>
            </p:cNvSpPr>
            <p:nvPr/>
          </p:nvSpPr>
          <p:spPr bwMode="auto">
            <a:xfrm flipV="1">
              <a:off x="3267"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2" name="Line 190"/>
            <p:cNvSpPr>
              <a:spLocks noChangeShapeType="1"/>
            </p:cNvSpPr>
            <p:nvPr/>
          </p:nvSpPr>
          <p:spPr bwMode="auto">
            <a:xfrm flipV="1">
              <a:off x="3267"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3" name="Line 191"/>
            <p:cNvSpPr>
              <a:spLocks noChangeShapeType="1"/>
            </p:cNvSpPr>
            <p:nvPr/>
          </p:nvSpPr>
          <p:spPr bwMode="auto">
            <a:xfrm flipV="1">
              <a:off x="3267"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4" name="Line 192"/>
            <p:cNvSpPr>
              <a:spLocks noChangeShapeType="1"/>
            </p:cNvSpPr>
            <p:nvPr/>
          </p:nvSpPr>
          <p:spPr bwMode="auto">
            <a:xfrm flipV="1">
              <a:off x="3267"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5" name="Line 193"/>
            <p:cNvSpPr>
              <a:spLocks noChangeShapeType="1"/>
            </p:cNvSpPr>
            <p:nvPr/>
          </p:nvSpPr>
          <p:spPr bwMode="auto">
            <a:xfrm flipV="1">
              <a:off x="3267"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6" name="Line 194"/>
            <p:cNvSpPr>
              <a:spLocks noChangeShapeType="1"/>
            </p:cNvSpPr>
            <p:nvPr/>
          </p:nvSpPr>
          <p:spPr bwMode="auto">
            <a:xfrm flipV="1">
              <a:off x="3267"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7" name="Line 195"/>
            <p:cNvSpPr>
              <a:spLocks noChangeShapeType="1"/>
            </p:cNvSpPr>
            <p:nvPr/>
          </p:nvSpPr>
          <p:spPr bwMode="auto">
            <a:xfrm flipV="1">
              <a:off x="3267"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8" name="Line 196"/>
            <p:cNvSpPr>
              <a:spLocks noChangeShapeType="1"/>
            </p:cNvSpPr>
            <p:nvPr/>
          </p:nvSpPr>
          <p:spPr bwMode="auto">
            <a:xfrm flipV="1">
              <a:off x="3267"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89" name="Line 197"/>
            <p:cNvSpPr>
              <a:spLocks noChangeShapeType="1"/>
            </p:cNvSpPr>
            <p:nvPr/>
          </p:nvSpPr>
          <p:spPr bwMode="auto">
            <a:xfrm flipV="1">
              <a:off x="3267"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0" name="Line 198"/>
            <p:cNvSpPr>
              <a:spLocks noChangeShapeType="1"/>
            </p:cNvSpPr>
            <p:nvPr/>
          </p:nvSpPr>
          <p:spPr bwMode="auto">
            <a:xfrm flipV="1">
              <a:off x="3267"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1" name="Line 199"/>
            <p:cNvSpPr>
              <a:spLocks noChangeShapeType="1"/>
            </p:cNvSpPr>
            <p:nvPr/>
          </p:nvSpPr>
          <p:spPr bwMode="auto">
            <a:xfrm flipV="1">
              <a:off x="3267"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2" name="Line 200"/>
            <p:cNvSpPr>
              <a:spLocks noChangeShapeType="1"/>
            </p:cNvSpPr>
            <p:nvPr/>
          </p:nvSpPr>
          <p:spPr bwMode="auto">
            <a:xfrm flipV="1">
              <a:off x="3267"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3" name="Line 201"/>
            <p:cNvSpPr>
              <a:spLocks noChangeShapeType="1"/>
            </p:cNvSpPr>
            <p:nvPr/>
          </p:nvSpPr>
          <p:spPr bwMode="auto">
            <a:xfrm flipV="1">
              <a:off x="3267"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4" name="Line 202"/>
            <p:cNvSpPr>
              <a:spLocks noChangeShapeType="1"/>
            </p:cNvSpPr>
            <p:nvPr/>
          </p:nvSpPr>
          <p:spPr bwMode="auto">
            <a:xfrm flipV="1">
              <a:off x="3267"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5" name="Line 203"/>
            <p:cNvSpPr>
              <a:spLocks noChangeShapeType="1"/>
            </p:cNvSpPr>
            <p:nvPr/>
          </p:nvSpPr>
          <p:spPr bwMode="auto">
            <a:xfrm flipV="1">
              <a:off x="3267"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6" name="Line 204"/>
            <p:cNvSpPr>
              <a:spLocks noChangeShapeType="1"/>
            </p:cNvSpPr>
            <p:nvPr/>
          </p:nvSpPr>
          <p:spPr bwMode="auto">
            <a:xfrm flipV="1">
              <a:off x="2932"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7" name="Line 205"/>
            <p:cNvSpPr>
              <a:spLocks noChangeShapeType="1"/>
            </p:cNvSpPr>
            <p:nvPr/>
          </p:nvSpPr>
          <p:spPr bwMode="auto">
            <a:xfrm flipV="1">
              <a:off x="2932"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8" name="Line 206"/>
            <p:cNvSpPr>
              <a:spLocks noChangeShapeType="1"/>
            </p:cNvSpPr>
            <p:nvPr/>
          </p:nvSpPr>
          <p:spPr bwMode="auto">
            <a:xfrm flipV="1">
              <a:off x="2932"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799" name="Line 207"/>
            <p:cNvSpPr>
              <a:spLocks noChangeShapeType="1"/>
            </p:cNvSpPr>
            <p:nvPr/>
          </p:nvSpPr>
          <p:spPr bwMode="auto">
            <a:xfrm flipV="1">
              <a:off x="2932"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0" name="Line 208"/>
            <p:cNvSpPr>
              <a:spLocks noChangeShapeType="1"/>
            </p:cNvSpPr>
            <p:nvPr/>
          </p:nvSpPr>
          <p:spPr bwMode="auto">
            <a:xfrm flipV="1">
              <a:off x="2932"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1" name="Line 209"/>
            <p:cNvSpPr>
              <a:spLocks noChangeShapeType="1"/>
            </p:cNvSpPr>
            <p:nvPr/>
          </p:nvSpPr>
          <p:spPr bwMode="auto">
            <a:xfrm flipV="1">
              <a:off x="2932"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2" name="Line 210"/>
            <p:cNvSpPr>
              <a:spLocks noChangeShapeType="1"/>
            </p:cNvSpPr>
            <p:nvPr/>
          </p:nvSpPr>
          <p:spPr bwMode="auto">
            <a:xfrm flipV="1">
              <a:off x="2932"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3" name="Line 211"/>
            <p:cNvSpPr>
              <a:spLocks noChangeShapeType="1"/>
            </p:cNvSpPr>
            <p:nvPr/>
          </p:nvSpPr>
          <p:spPr bwMode="auto">
            <a:xfrm flipV="1">
              <a:off x="2932"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4" name="Line 212"/>
            <p:cNvSpPr>
              <a:spLocks noChangeShapeType="1"/>
            </p:cNvSpPr>
            <p:nvPr/>
          </p:nvSpPr>
          <p:spPr bwMode="auto">
            <a:xfrm flipV="1">
              <a:off x="2932"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5" name="Line 213"/>
            <p:cNvSpPr>
              <a:spLocks noChangeShapeType="1"/>
            </p:cNvSpPr>
            <p:nvPr/>
          </p:nvSpPr>
          <p:spPr bwMode="auto">
            <a:xfrm flipV="1">
              <a:off x="2932"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6" name="Line 214"/>
            <p:cNvSpPr>
              <a:spLocks noChangeShapeType="1"/>
            </p:cNvSpPr>
            <p:nvPr/>
          </p:nvSpPr>
          <p:spPr bwMode="auto">
            <a:xfrm flipV="1">
              <a:off x="2932"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7" name="Line 215"/>
            <p:cNvSpPr>
              <a:spLocks noChangeShapeType="1"/>
            </p:cNvSpPr>
            <p:nvPr/>
          </p:nvSpPr>
          <p:spPr bwMode="auto">
            <a:xfrm flipV="1">
              <a:off x="2932"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8" name="Line 216"/>
            <p:cNvSpPr>
              <a:spLocks noChangeShapeType="1"/>
            </p:cNvSpPr>
            <p:nvPr/>
          </p:nvSpPr>
          <p:spPr bwMode="auto">
            <a:xfrm flipV="1">
              <a:off x="2932"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09" name="Line 217"/>
            <p:cNvSpPr>
              <a:spLocks noChangeShapeType="1"/>
            </p:cNvSpPr>
            <p:nvPr/>
          </p:nvSpPr>
          <p:spPr bwMode="auto">
            <a:xfrm flipV="1">
              <a:off x="2932"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0" name="Line 218"/>
            <p:cNvSpPr>
              <a:spLocks noChangeShapeType="1"/>
            </p:cNvSpPr>
            <p:nvPr/>
          </p:nvSpPr>
          <p:spPr bwMode="auto">
            <a:xfrm flipV="1">
              <a:off x="2586"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1" name="Line 219"/>
            <p:cNvSpPr>
              <a:spLocks noChangeShapeType="1"/>
            </p:cNvSpPr>
            <p:nvPr/>
          </p:nvSpPr>
          <p:spPr bwMode="auto">
            <a:xfrm flipV="1">
              <a:off x="2586"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2" name="Line 220"/>
            <p:cNvSpPr>
              <a:spLocks noChangeShapeType="1"/>
            </p:cNvSpPr>
            <p:nvPr/>
          </p:nvSpPr>
          <p:spPr bwMode="auto">
            <a:xfrm flipV="1">
              <a:off x="2586"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3" name="Line 221"/>
            <p:cNvSpPr>
              <a:spLocks noChangeShapeType="1"/>
            </p:cNvSpPr>
            <p:nvPr/>
          </p:nvSpPr>
          <p:spPr bwMode="auto">
            <a:xfrm flipV="1">
              <a:off x="2586"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4" name="Line 222"/>
            <p:cNvSpPr>
              <a:spLocks noChangeShapeType="1"/>
            </p:cNvSpPr>
            <p:nvPr/>
          </p:nvSpPr>
          <p:spPr bwMode="auto">
            <a:xfrm flipV="1">
              <a:off x="2586"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5" name="Line 223"/>
            <p:cNvSpPr>
              <a:spLocks noChangeShapeType="1"/>
            </p:cNvSpPr>
            <p:nvPr/>
          </p:nvSpPr>
          <p:spPr bwMode="auto">
            <a:xfrm flipV="1">
              <a:off x="2586" y="352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6" name="Line 224"/>
            <p:cNvSpPr>
              <a:spLocks noChangeShapeType="1"/>
            </p:cNvSpPr>
            <p:nvPr/>
          </p:nvSpPr>
          <p:spPr bwMode="auto">
            <a:xfrm flipV="1">
              <a:off x="2586" y="3471"/>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7" name="Line 225"/>
            <p:cNvSpPr>
              <a:spLocks noChangeShapeType="1"/>
            </p:cNvSpPr>
            <p:nvPr/>
          </p:nvSpPr>
          <p:spPr bwMode="auto">
            <a:xfrm flipV="1">
              <a:off x="2586" y="341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8" name="Line 226"/>
            <p:cNvSpPr>
              <a:spLocks noChangeShapeType="1"/>
            </p:cNvSpPr>
            <p:nvPr/>
          </p:nvSpPr>
          <p:spPr bwMode="auto">
            <a:xfrm flipV="1">
              <a:off x="2586" y="336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19" name="Line 227"/>
            <p:cNvSpPr>
              <a:spLocks noChangeShapeType="1"/>
            </p:cNvSpPr>
            <p:nvPr/>
          </p:nvSpPr>
          <p:spPr bwMode="auto">
            <a:xfrm flipV="1">
              <a:off x="2586"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0" name="Line 228"/>
            <p:cNvSpPr>
              <a:spLocks noChangeShapeType="1"/>
            </p:cNvSpPr>
            <p:nvPr/>
          </p:nvSpPr>
          <p:spPr bwMode="auto">
            <a:xfrm flipV="1">
              <a:off x="2586"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1" name="Line 229"/>
            <p:cNvSpPr>
              <a:spLocks noChangeShapeType="1"/>
            </p:cNvSpPr>
            <p:nvPr/>
          </p:nvSpPr>
          <p:spPr bwMode="auto">
            <a:xfrm flipV="1">
              <a:off x="2586"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2" name="Line 230"/>
            <p:cNvSpPr>
              <a:spLocks noChangeShapeType="1"/>
            </p:cNvSpPr>
            <p:nvPr/>
          </p:nvSpPr>
          <p:spPr bwMode="auto">
            <a:xfrm flipV="1">
              <a:off x="2586"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3" name="Line 231"/>
            <p:cNvSpPr>
              <a:spLocks noChangeShapeType="1"/>
            </p:cNvSpPr>
            <p:nvPr/>
          </p:nvSpPr>
          <p:spPr bwMode="auto">
            <a:xfrm flipV="1">
              <a:off x="2586"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4" name="Line 232"/>
            <p:cNvSpPr>
              <a:spLocks noChangeShapeType="1"/>
            </p:cNvSpPr>
            <p:nvPr/>
          </p:nvSpPr>
          <p:spPr bwMode="auto">
            <a:xfrm flipV="1">
              <a:off x="2586"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5" name="Line 233"/>
            <p:cNvSpPr>
              <a:spLocks noChangeShapeType="1"/>
            </p:cNvSpPr>
            <p:nvPr/>
          </p:nvSpPr>
          <p:spPr bwMode="auto">
            <a:xfrm flipV="1">
              <a:off x="2586"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6" name="Line 234"/>
            <p:cNvSpPr>
              <a:spLocks noChangeShapeType="1"/>
            </p:cNvSpPr>
            <p:nvPr/>
          </p:nvSpPr>
          <p:spPr bwMode="auto">
            <a:xfrm flipV="1">
              <a:off x="2586"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7" name="Line 235"/>
            <p:cNvSpPr>
              <a:spLocks noChangeShapeType="1"/>
            </p:cNvSpPr>
            <p:nvPr/>
          </p:nvSpPr>
          <p:spPr bwMode="auto">
            <a:xfrm flipV="1">
              <a:off x="2586"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8" name="Line 236"/>
            <p:cNvSpPr>
              <a:spLocks noChangeShapeType="1"/>
            </p:cNvSpPr>
            <p:nvPr/>
          </p:nvSpPr>
          <p:spPr bwMode="auto">
            <a:xfrm flipV="1">
              <a:off x="2586"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29" name="Line 237"/>
            <p:cNvSpPr>
              <a:spLocks noChangeShapeType="1"/>
            </p:cNvSpPr>
            <p:nvPr/>
          </p:nvSpPr>
          <p:spPr bwMode="auto">
            <a:xfrm flipV="1">
              <a:off x="2586"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0" name="Line 238"/>
            <p:cNvSpPr>
              <a:spLocks noChangeShapeType="1"/>
            </p:cNvSpPr>
            <p:nvPr/>
          </p:nvSpPr>
          <p:spPr bwMode="auto">
            <a:xfrm flipV="1">
              <a:off x="2586"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1" name="Line 239"/>
            <p:cNvSpPr>
              <a:spLocks noChangeShapeType="1"/>
            </p:cNvSpPr>
            <p:nvPr/>
          </p:nvSpPr>
          <p:spPr bwMode="auto">
            <a:xfrm flipV="1">
              <a:off x="2586"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2" name="Line 240"/>
            <p:cNvSpPr>
              <a:spLocks noChangeShapeType="1"/>
            </p:cNvSpPr>
            <p:nvPr/>
          </p:nvSpPr>
          <p:spPr bwMode="auto">
            <a:xfrm flipV="1">
              <a:off x="2241"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3" name="Line 241"/>
            <p:cNvSpPr>
              <a:spLocks noChangeShapeType="1"/>
            </p:cNvSpPr>
            <p:nvPr/>
          </p:nvSpPr>
          <p:spPr bwMode="auto">
            <a:xfrm flipV="1">
              <a:off x="2241"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4" name="Line 242"/>
            <p:cNvSpPr>
              <a:spLocks noChangeShapeType="1"/>
            </p:cNvSpPr>
            <p:nvPr/>
          </p:nvSpPr>
          <p:spPr bwMode="auto">
            <a:xfrm flipV="1">
              <a:off x="2241"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5" name="Line 243"/>
            <p:cNvSpPr>
              <a:spLocks noChangeShapeType="1"/>
            </p:cNvSpPr>
            <p:nvPr/>
          </p:nvSpPr>
          <p:spPr bwMode="auto">
            <a:xfrm flipV="1">
              <a:off x="2241"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6" name="Line 244"/>
            <p:cNvSpPr>
              <a:spLocks noChangeShapeType="1"/>
            </p:cNvSpPr>
            <p:nvPr/>
          </p:nvSpPr>
          <p:spPr bwMode="auto">
            <a:xfrm flipV="1">
              <a:off x="2241"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7" name="Line 245"/>
            <p:cNvSpPr>
              <a:spLocks noChangeShapeType="1"/>
            </p:cNvSpPr>
            <p:nvPr/>
          </p:nvSpPr>
          <p:spPr bwMode="auto">
            <a:xfrm flipV="1">
              <a:off x="2241" y="352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8" name="Line 246"/>
            <p:cNvSpPr>
              <a:spLocks noChangeShapeType="1"/>
            </p:cNvSpPr>
            <p:nvPr/>
          </p:nvSpPr>
          <p:spPr bwMode="auto">
            <a:xfrm flipV="1">
              <a:off x="2241" y="3471"/>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39" name="Line 247"/>
            <p:cNvSpPr>
              <a:spLocks noChangeShapeType="1"/>
            </p:cNvSpPr>
            <p:nvPr/>
          </p:nvSpPr>
          <p:spPr bwMode="auto">
            <a:xfrm flipV="1">
              <a:off x="2241" y="341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0" name="Line 248"/>
            <p:cNvSpPr>
              <a:spLocks noChangeShapeType="1"/>
            </p:cNvSpPr>
            <p:nvPr/>
          </p:nvSpPr>
          <p:spPr bwMode="auto">
            <a:xfrm flipV="1">
              <a:off x="2241" y="336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1" name="Line 249"/>
            <p:cNvSpPr>
              <a:spLocks noChangeShapeType="1"/>
            </p:cNvSpPr>
            <p:nvPr/>
          </p:nvSpPr>
          <p:spPr bwMode="auto">
            <a:xfrm flipV="1">
              <a:off x="2241"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2" name="Line 250"/>
            <p:cNvSpPr>
              <a:spLocks noChangeShapeType="1"/>
            </p:cNvSpPr>
            <p:nvPr/>
          </p:nvSpPr>
          <p:spPr bwMode="auto">
            <a:xfrm flipV="1">
              <a:off x="2241"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3" name="Line 251"/>
            <p:cNvSpPr>
              <a:spLocks noChangeShapeType="1"/>
            </p:cNvSpPr>
            <p:nvPr/>
          </p:nvSpPr>
          <p:spPr bwMode="auto">
            <a:xfrm flipV="1">
              <a:off x="2241"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4" name="Line 252"/>
            <p:cNvSpPr>
              <a:spLocks noChangeShapeType="1"/>
            </p:cNvSpPr>
            <p:nvPr/>
          </p:nvSpPr>
          <p:spPr bwMode="auto">
            <a:xfrm flipV="1">
              <a:off x="2241"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5" name="Line 253"/>
            <p:cNvSpPr>
              <a:spLocks noChangeShapeType="1"/>
            </p:cNvSpPr>
            <p:nvPr/>
          </p:nvSpPr>
          <p:spPr bwMode="auto">
            <a:xfrm flipV="1">
              <a:off x="2241"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6" name="Line 254"/>
            <p:cNvSpPr>
              <a:spLocks noChangeShapeType="1"/>
            </p:cNvSpPr>
            <p:nvPr/>
          </p:nvSpPr>
          <p:spPr bwMode="auto">
            <a:xfrm flipV="1">
              <a:off x="2241"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7" name="Line 255"/>
            <p:cNvSpPr>
              <a:spLocks noChangeShapeType="1"/>
            </p:cNvSpPr>
            <p:nvPr/>
          </p:nvSpPr>
          <p:spPr bwMode="auto">
            <a:xfrm flipV="1">
              <a:off x="2241"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8" name="Line 256"/>
            <p:cNvSpPr>
              <a:spLocks noChangeShapeType="1"/>
            </p:cNvSpPr>
            <p:nvPr/>
          </p:nvSpPr>
          <p:spPr bwMode="auto">
            <a:xfrm flipV="1">
              <a:off x="2241"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49" name="Line 257"/>
            <p:cNvSpPr>
              <a:spLocks noChangeShapeType="1"/>
            </p:cNvSpPr>
            <p:nvPr/>
          </p:nvSpPr>
          <p:spPr bwMode="auto">
            <a:xfrm flipV="1">
              <a:off x="2241"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0" name="Line 258"/>
            <p:cNvSpPr>
              <a:spLocks noChangeShapeType="1"/>
            </p:cNvSpPr>
            <p:nvPr/>
          </p:nvSpPr>
          <p:spPr bwMode="auto">
            <a:xfrm flipV="1">
              <a:off x="2241"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1" name="Line 259"/>
            <p:cNvSpPr>
              <a:spLocks noChangeShapeType="1"/>
            </p:cNvSpPr>
            <p:nvPr/>
          </p:nvSpPr>
          <p:spPr bwMode="auto">
            <a:xfrm flipV="1">
              <a:off x="2241"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2" name="Line 260"/>
            <p:cNvSpPr>
              <a:spLocks noChangeShapeType="1"/>
            </p:cNvSpPr>
            <p:nvPr/>
          </p:nvSpPr>
          <p:spPr bwMode="auto">
            <a:xfrm flipV="1">
              <a:off x="2241"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3" name="Line 261"/>
            <p:cNvSpPr>
              <a:spLocks noChangeShapeType="1"/>
            </p:cNvSpPr>
            <p:nvPr/>
          </p:nvSpPr>
          <p:spPr bwMode="auto">
            <a:xfrm flipV="1">
              <a:off x="2241"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4" name="Line 262"/>
            <p:cNvSpPr>
              <a:spLocks noChangeShapeType="1"/>
            </p:cNvSpPr>
            <p:nvPr/>
          </p:nvSpPr>
          <p:spPr bwMode="auto">
            <a:xfrm flipV="1">
              <a:off x="1895" y="379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5" name="Line 263"/>
            <p:cNvSpPr>
              <a:spLocks noChangeShapeType="1"/>
            </p:cNvSpPr>
            <p:nvPr/>
          </p:nvSpPr>
          <p:spPr bwMode="auto">
            <a:xfrm flipV="1">
              <a:off x="1895" y="3740"/>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6" name="Line 264"/>
            <p:cNvSpPr>
              <a:spLocks noChangeShapeType="1"/>
            </p:cNvSpPr>
            <p:nvPr/>
          </p:nvSpPr>
          <p:spPr bwMode="auto">
            <a:xfrm flipV="1">
              <a:off x="1895" y="3686"/>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7" name="Line 265"/>
            <p:cNvSpPr>
              <a:spLocks noChangeShapeType="1"/>
            </p:cNvSpPr>
            <p:nvPr/>
          </p:nvSpPr>
          <p:spPr bwMode="auto">
            <a:xfrm flipV="1">
              <a:off x="1895" y="363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8" name="Line 266"/>
            <p:cNvSpPr>
              <a:spLocks noChangeShapeType="1"/>
            </p:cNvSpPr>
            <p:nvPr/>
          </p:nvSpPr>
          <p:spPr bwMode="auto">
            <a:xfrm flipV="1">
              <a:off x="1895" y="3579"/>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59" name="Line 267"/>
            <p:cNvSpPr>
              <a:spLocks noChangeShapeType="1"/>
            </p:cNvSpPr>
            <p:nvPr/>
          </p:nvSpPr>
          <p:spPr bwMode="auto">
            <a:xfrm flipV="1">
              <a:off x="1895" y="352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0" name="Line 268"/>
            <p:cNvSpPr>
              <a:spLocks noChangeShapeType="1"/>
            </p:cNvSpPr>
            <p:nvPr/>
          </p:nvSpPr>
          <p:spPr bwMode="auto">
            <a:xfrm flipV="1">
              <a:off x="1895" y="3471"/>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1" name="Line 269"/>
            <p:cNvSpPr>
              <a:spLocks noChangeShapeType="1"/>
            </p:cNvSpPr>
            <p:nvPr/>
          </p:nvSpPr>
          <p:spPr bwMode="auto">
            <a:xfrm flipV="1">
              <a:off x="1895" y="341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2" name="Line 270"/>
            <p:cNvSpPr>
              <a:spLocks noChangeShapeType="1"/>
            </p:cNvSpPr>
            <p:nvPr/>
          </p:nvSpPr>
          <p:spPr bwMode="auto">
            <a:xfrm flipV="1">
              <a:off x="1895" y="336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3" name="Line 271"/>
            <p:cNvSpPr>
              <a:spLocks noChangeShapeType="1"/>
            </p:cNvSpPr>
            <p:nvPr/>
          </p:nvSpPr>
          <p:spPr bwMode="auto">
            <a:xfrm flipV="1">
              <a:off x="1895" y="3310"/>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4" name="Line 272"/>
            <p:cNvSpPr>
              <a:spLocks noChangeShapeType="1"/>
            </p:cNvSpPr>
            <p:nvPr/>
          </p:nvSpPr>
          <p:spPr bwMode="auto">
            <a:xfrm flipV="1">
              <a:off x="1895" y="325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5" name="Line 273"/>
            <p:cNvSpPr>
              <a:spLocks noChangeShapeType="1"/>
            </p:cNvSpPr>
            <p:nvPr/>
          </p:nvSpPr>
          <p:spPr bwMode="auto">
            <a:xfrm flipV="1">
              <a:off x="1895" y="3202"/>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6" name="Line 274"/>
            <p:cNvSpPr>
              <a:spLocks noChangeShapeType="1"/>
            </p:cNvSpPr>
            <p:nvPr/>
          </p:nvSpPr>
          <p:spPr bwMode="auto">
            <a:xfrm flipV="1">
              <a:off x="1895" y="314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7" name="Line 275"/>
            <p:cNvSpPr>
              <a:spLocks noChangeShapeType="1"/>
            </p:cNvSpPr>
            <p:nvPr/>
          </p:nvSpPr>
          <p:spPr bwMode="auto">
            <a:xfrm flipV="1">
              <a:off x="1895" y="3094"/>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8" name="Line 276"/>
            <p:cNvSpPr>
              <a:spLocks noChangeShapeType="1"/>
            </p:cNvSpPr>
            <p:nvPr/>
          </p:nvSpPr>
          <p:spPr bwMode="auto">
            <a:xfrm flipV="1">
              <a:off x="1895" y="3040"/>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69" name="Line 277"/>
            <p:cNvSpPr>
              <a:spLocks noChangeShapeType="1"/>
            </p:cNvSpPr>
            <p:nvPr/>
          </p:nvSpPr>
          <p:spPr bwMode="auto">
            <a:xfrm flipV="1">
              <a:off x="1895" y="2986"/>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0" name="Line 278"/>
            <p:cNvSpPr>
              <a:spLocks noChangeShapeType="1"/>
            </p:cNvSpPr>
            <p:nvPr/>
          </p:nvSpPr>
          <p:spPr bwMode="auto">
            <a:xfrm flipV="1">
              <a:off x="1895" y="2933"/>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1" name="Line 279"/>
            <p:cNvSpPr>
              <a:spLocks noChangeShapeType="1"/>
            </p:cNvSpPr>
            <p:nvPr/>
          </p:nvSpPr>
          <p:spPr bwMode="auto">
            <a:xfrm flipV="1">
              <a:off x="1895" y="2879"/>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2" name="Line 280"/>
            <p:cNvSpPr>
              <a:spLocks noChangeShapeType="1"/>
            </p:cNvSpPr>
            <p:nvPr/>
          </p:nvSpPr>
          <p:spPr bwMode="auto">
            <a:xfrm flipV="1">
              <a:off x="1895" y="2825"/>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3" name="Line 281"/>
            <p:cNvSpPr>
              <a:spLocks noChangeShapeType="1"/>
            </p:cNvSpPr>
            <p:nvPr/>
          </p:nvSpPr>
          <p:spPr bwMode="auto">
            <a:xfrm flipV="1">
              <a:off x="1895" y="277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4" name="Line 282"/>
            <p:cNvSpPr>
              <a:spLocks noChangeShapeType="1"/>
            </p:cNvSpPr>
            <p:nvPr/>
          </p:nvSpPr>
          <p:spPr bwMode="auto">
            <a:xfrm flipV="1">
              <a:off x="1895" y="2718"/>
              <a:ext cx="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5" name="Line 283"/>
            <p:cNvSpPr>
              <a:spLocks noChangeShapeType="1"/>
            </p:cNvSpPr>
            <p:nvPr/>
          </p:nvSpPr>
          <p:spPr bwMode="auto">
            <a:xfrm flipV="1">
              <a:off x="1895" y="2663"/>
              <a:ext cx="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6" name="Line 284"/>
            <p:cNvSpPr>
              <a:spLocks noChangeShapeType="1"/>
            </p:cNvSpPr>
            <p:nvPr/>
          </p:nvSpPr>
          <p:spPr bwMode="auto">
            <a:xfrm>
              <a:off x="1476" y="3820"/>
              <a:ext cx="290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7" name="Line 285"/>
            <p:cNvSpPr>
              <a:spLocks noChangeShapeType="1"/>
            </p:cNvSpPr>
            <p:nvPr/>
          </p:nvSpPr>
          <p:spPr bwMode="auto">
            <a:xfrm flipV="1">
              <a:off x="1406" y="2657"/>
              <a:ext cx="1" cy="11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8" name="Freeform 286"/>
            <p:cNvSpPr>
              <a:spLocks/>
            </p:cNvSpPr>
            <p:nvPr/>
          </p:nvSpPr>
          <p:spPr bwMode="auto">
            <a:xfrm>
              <a:off x="1538" y="2698"/>
              <a:ext cx="2779" cy="1068"/>
            </a:xfrm>
            <a:custGeom>
              <a:avLst/>
              <a:gdLst>
                <a:gd name="T0" fmla="*/ 36 w 2779"/>
                <a:gd name="T1" fmla="*/ 1068 h 1068"/>
                <a:gd name="T2" fmla="*/ 108 w 2779"/>
                <a:gd name="T3" fmla="*/ 1068 h 1068"/>
                <a:gd name="T4" fmla="*/ 179 w 2779"/>
                <a:gd name="T5" fmla="*/ 1062 h 1068"/>
                <a:gd name="T6" fmla="*/ 251 w 2779"/>
                <a:gd name="T7" fmla="*/ 1062 h 1068"/>
                <a:gd name="T8" fmla="*/ 321 w 2779"/>
                <a:gd name="T9" fmla="*/ 1055 h 1068"/>
                <a:gd name="T10" fmla="*/ 381 w 2779"/>
                <a:gd name="T11" fmla="*/ 1048 h 1068"/>
                <a:gd name="T12" fmla="*/ 453 w 2779"/>
                <a:gd name="T13" fmla="*/ 1041 h 1068"/>
                <a:gd name="T14" fmla="*/ 524 w 2779"/>
                <a:gd name="T15" fmla="*/ 1022 h 1068"/>
                <a:gd name="T16" fmla="*/ 596 w 2779"/>
                <a:gd name="T17" fmla="*/ 995 h 1068"/>
                <a:gd name="T18" fmla="*/ 668 w 2779"/>
                <a:gd name="T19" fmla="*/ 947 h 1068"/>
                <a:gd name="T20" fmla="*/ 727 w 2779"/>
                <a:gd name="T21" fmla="*/ 894 h 1068"/>
                <a:gd name="T22" fmla="*/ 799 w 2779"/>
                <a:gd name="T23" fmla="*/ 813 h 1068"/>
                <a:gd name="T24" fmla="*/ 871 w 2779"/>
                <a:gd name="T25" fmla="*/ 719 h 1068"/>
                <a:gd name="T26" fmla="*/ 941 w 2779"/>
                <a:gd name="T27" fmla="*/ 611 h 1068"/>
                <a:gd name="T28" fmla="*/ 1013 w 2779"/>
                <a:gd name="T29" fmla="*/ 484 h 1068"/>
                <a:gd name="T30" fmla="*/ 1072 w 2779"/>
                <a:gd name="T31" fmla="*/ 356 h 1068"/>
                <a:gd name="T32" fmla="*/ 1144 w 2779"/>
                <a:gd name="T33" fmla="*/ 235 h 1068"/>
                <a:gd name="T34" fmla="*/ 1216 w 2779"/>
                <a:gd name="T35" fmla="*/ 127 h 1068"/>
                <a:gd name="T36" fmla="*/ 1288 w 2779"/>
                <a:gd name="T37" fmla="*/ 47 h 1068"/>
                <a:gd name="T38" fmla="*/ 1360 w 2779"/>
                <a:gd name="T39" fmla="*/ 6 h 1068"/>
                <a:gd name="T40" fmla="*/ 1420 w 2779"/>
                <a:gd name="T41" fmla="*/ 6 h 1068"/>
                <a:gd name="T42" fmla="*/ 1491 w 2779"/>
                <a:gd name="T43" fmla="*/ 47 h 1068"/>
                <a:gd name="T44" fmla="*/ 1563 w 2779"/>
                <a:gd name="T45" fmla="*/ 127 h 1068"/>
                <a:gd name="T46" fmla="*/ 1635 w 2779"/>
                <a:gd name="T47" fmla="*/ 235 h 1068"/>
                <a:gd name="T48" fmla="*/ 1707 w 2779"/>
                <a:gd name="T49" fmla="*/ 356 h 1068"/>
                <a:gd name="T50" fmla="*/ 1765 w 2779"/>
                <a:gd name="T51" fmla="*/ 484 h 1068"/>
                <a:gd name="T52" fmla="*/ 1837 w 2779"/>
                <a:gd name="T53" fmla="*/ 611 h 1068"/>
                <a:gd name="T54" fmla="*/ 1908 w 2779"/>
                <a:gd name="T55" fmla="*/ 719 h 1068"/>
                <a:gd name="T56" fmla="*/ 1980 w 2779"/>
                <a:gd name="T57" fmla="*/ 813 h 1068"/>
                <a:gd name="T58" fmla="*/ 2052 w 2779"/>
                <a:gd name="T59" fmla="*/ 894 h 1068"/>
                <a:gd name="T60" fmla="*/ 2111 w 2779"/>
                <a:gd name="T61" fmla="*/ 947 h 1068"/>
                <a:gd name="T62" fmla="*/ 2183 w 2779"/>
                <a:gd name="T63" fmla="*/ 995 h 1068"/>
                <a:gd name="T64" fmla="*/ 2255 w 2779"/>
                <a:gd name="T65" fmla="*/ 1022 h 1068"/>
                <a:gd name="T66" fmla="*/ 2325 w 2779"/>
                <a:gd name="T67" fmla="*/ 1041 h 1068"/>
                <a:gd name="T68" fmla="*/ 2397 w 2779"/>
                <a:gd name="T69" fmla="*/ 1048 h 1068"/>
                <a:gd name="T70" fmla="*/ 2457 w 2779"/>
                <a:gd name="T71" fmla="*/ 1055 h 1068"/>
                <a:gd name="T72" fmla="*/ 2528 w 2779"/>
                <a:gd name="T73" fmla="*/ 1062 h 1068"/>
                <a:gd name="T74" fmla="*/ 2600 w 2779"/>
                <a:gd name="T75" fmla="*/ 1062 h 1068"/>
                <a:gd name="T76" fmla="*/ 2671 w 2779"/>
                <a:gd name="T77" fmla="*/ 1068 h 1068"/>
                <a:gd name="T78" fmla="*/ 2743 w 2779"/>
                <a:gd name="T79" fmla="*/ 1068 h 10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79"/>
                <a:gd name="T121" fmla="*/ 0 h 1068"/>
                <a:gd name="T122" fmla="*/ 2779 w 2779"/>
                <a:gd name="T123" fmla="*/ 1068 h 10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79" h="1068">
                  <a:moveTo>
                    <a:pt x="0" y="1068"/>
                  </a:moveTo>
                  <a:lnTo>
                    <a:pt x="36" y="1068"/>
                  </a:lnTo>
                  <a:lnTo>
                    <a:pt x="72" y="1068"/>
                  </a:lnTo>
                  <a:lnTo>
                    <a:pt x="108" y="1068"/>
                  </a:lnTo>
                  <a:lnTo>
                    <a:pt x="143" y="1068"/>
                  </a:lnTo>
                  <a:lnTo>
                    <a:pt x="179" y="1062"/>
                  </a:lnTo>
                  <a:lnTo>
                    <a:pt x="215" y="1062"/>
                  </a:lnTo>
                  <a:lnTo>
                    <a:pt x="251" y="1062"/>
                  </a:lnTo>
                  <a:lnTo>
                    <a:pt x="287" y="1062"/>
                  </a:lnTo>
                  <a:lnTo>
                    <a:pt x="321" y="1055"/>
                  </a:lnTo>
                  <a:lnTo>
                    <a:pt x="345" y="1055"/>
                  </a:lnTo>
                  <a:lnTo>
                    <a:pt x="381" y="1048"/>
                  </a:lnTo>
                  <a:lnTo>
                    <a:pt x="417" y="1048"/>
                  </a:lnTo>
                  <a:lnTo>
                    <a:pt x="453" y="1041"/>
                  </a:lnTo>
                  <a:lnTo>
                    <a:pt x="488" y="1028"/>
                  </a:lnTo>
                  <a:lnTo>
                    <a:pt x="524" y="1022"/>
                  </a:lnTo>
                  <a:lnTo>
                    <a:pt x="560" y="1008"/>
                  </a:lnTo>
                  <a:lnTo>
                    <a:pt x="596" y="995"/>
                  </a:lnTo>
                  <a:lnTo>
                    <a:pt x="632" y="974"/>
                  </a:lnTo>
                  <a:lnTo>
                    <a:pt x="668" y="947"/>
                  </a:lnTo>
                  <a:lnTo>
                    <a:pt x="692" y="920"/>
                  </a:lnTo>
                  <a:lnTo>
                    <a:pt x="727" y="894"/>
                  </a:lnTo>
                  <a:lnTo>
                    <a:pt x="763" y="854"/>
                  </a:lnTo>
                  <a:lnTo>
                    <a:pt x="799" y="813"/>
                  </a:lnTo>
                  <a:lnTo>
                    <a:pt x="833" y="773"/>
                  </a:lnTo>
                  <a:lnTo>
                    <a:pt x="871" y="719"/>
                  </a:lnTo>
                  <a:lnTo>
                    <a:pt x="905" y="665"/>
                  </a:lnTo>
                  <a:lnTo>
                    <a:pt x="941" y="611"/>
                  </a:lnTo>
                  <a:lnTo>
                    <a:pt x="977" y="551"/>
                  </a:lnTo>
                  <a:lnTo>
                    <a:pt x="1013" y="484"/>
                  </a:lnTo>
                  <a:lnTo>
                    <a:pt x="1037" y="423"/>
                  </a:lnTo>
                  <a:lnTo>
                    <a:pt x="1072" y="356"/>
                  </a:lnTo>
                  <a:lnTo>
                    <a:pt x="1109" y="296"/>
                  </a:lnTo>
                  <a:lnTo>
                    <a:pt x="1144" y="235"/>
                  </a:lnTo>
                  <a:lnTo>
                    <a:pt x="1179" y="174"/>
                  </a:lnTo>
                  <a:lnTo>
                    <a:pt x="1216" y="127"/>
                  </a:lnTo>
                  <a:lnTo>
                    <a:pt x="1251" y="80"/>
                  </a:lnTo>
                  <a:lnTo>
                    <a:pt x="1288" y="47"/>
                  </a:lnTo>
                  <a:lnTo>
                    <a:pt x="1323" y="20"/>
                  </a:lnTo>
                  <a:lnTo>
                    <a:pt x="1360" y="6"/>
                  </a:lnTo>
                  <a:lnTo>
                    <a:pt x="1396" y="0"/>
                  </a:lnTo>
                  <a:lnTo>
                    <a:pt x="1420" y="6"/>
                  </a:lnTo>
                  <a:lnTo>
                    <a:pt x="1456" y="20"/>
                  </a:lnTo>
                  <a:lnTo>
                    <a:pt x="1491" y="47"/>
                  </a:lnTo>
                  <a:lnTo>
                    <a:pt x="1528" y="80"/>
                  </a:lnTo>
                  <a:lnTo>
                    <a:pt x="1563" y="127"/>
                  </a:lnTo>
                  <a:lnTo>
                    <a:pt x="1600" y="174"/>
                  </a:lnTo>
                  <a:lnTo>
                    <a:pt x="1635" y="235"/>
                  </a:lnTo>
                  <a:lnTo>
                    <a:pt x="1669" y="296"/>
                  </a:lnTo>
                  <a:lnTo>
                    <a:pt x="1707" y="356"/>
                  </a:lnTo>
                  <a:lnTo>
                    <a:pt x="1741" y="423"/>
                  </a:lnTo>
                  <a:lnTo>
                    <a:pt x="1765" y="484"/>
                  </a:lnTo>
                  <a:lnTo>
                    <a:pt x="1801" y="551"/>
                  </a:lnTo>
                  <a:lnTo>
                    <a:pt x="1837" y="611"/>
                  </a:lnTo>
                  <a:lnTo>
                    <a:pt x="1873" y="665"/>
                  </a:lnTo>
                  <a:lnTo>
                    <a:pt x="1908" y="719"/>
                  </a:lnTo>
                  <a:lnTo>
                    <a:pt x="1945" y="773"/>
                  </a:lnTo>
                  <a:lnTo>
                    <a:pt x="1980" y="813"/>
                  </a:lnTo>
                  <a:lnTo>
                    <a:pt x="2016" y="854"/>
                  </a:lnTo>
                  <a:lnTo>
                    <a:pt x="2052" y="894"/>
                  </a:lnTo>
                  <a:lnTo>
                    <a:pt x="2088" y="920"/>
                  </a:lnTo>
                  <a:lnTo>
                    <a:pt x="2111" y="947"/>
                  </a:lnTo>
                  <a:lnTo>
                    <a:pt x="2147" y="974"/>
                  </a:lnTo>
                  <a:lnTo>
                    <a:pt x="2183" y="995"/>
                  </a:lnTo>
                  <a:lnTo>
                    <a:pt x="2219" y="1008"/>
                  </a:lnTo>
                  <a:lnTo>
                    <a:pt x="2255" y="1022"/>
                  </a:lnTo>
                  <a:lnTo>
                    <a:pt x="2291" y="1028"/>
                  </a:lnTo>
                  <a:lnTo>
                    <a:pt x="2325" y="1041"/>
                  </a:lnTo>
                  <a:lnTo>
                    <a:pt x="2361" y="1048"/>
                  </a:lnTo>
                  <a:lnTo>
                    <a:pt x="2397" y="1048"/>
                  </a:lnTo>
                  <a:lnTo>
                    <a:pt x="2433" y="1055"/>
                  </a:lnTo>
                  <a:lnTo>
                    <a:pt x="2457" y="1055"/>
                  </a:lnTo>
                  <a:lnTo>
                    <a:pt x="2492" y="1062"/>
                  </a:lnTo>
                  <a:lnTo>
                    <a:pt x="2528" y="1062"/>
                  </a:lnTo>
                  <a:lnTo>
                    <a:pt x="2564" y="1062"/>
                  </a:lnTo>
                  <a:lnTo>
                    <a:pt x="2600" y="1062"/>
                  </a:lnTo>
                  <a:lnTo>
                    <a:pt x="2636" y="1068"/>
                  </a:lnTo>
                  <a:lnTo>
                    <a:pt x="2671" y="1068"/>
                  </a:lnTo>
                  <a:lnTo>
                    <a:pt x="2707" y="1068"/>
                  </a:lnTo>
                  <a:lnTo>
                    <a:pt x="2743" y="1068"/>
                  </a:lnTo>
                  <a:lnTo>
                    <a:pt x="2779" y="106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79" name="Rectangle 287"/>
            <p:cNvSpPr>
              <a:spLocks noChangeArrowheads="1"/>
            </p:cNvSpPr>
            <p:nvPr/>
          </p:nvSpPr>
          <p:spPr bwMode="auto">
            <a:xfrm>
              <a:off x="1471" y="2348"/>
              <a:ext cx="2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80" name="Rectangle 288"/>
            <p:cNvSpPr>
              <a:spLocks noChangeArrowheads="1"/>
            </p:cNvSpPr>
            <p:nvPr/>
          </p:nvSpPr>
          <p:spPr bwMode="auto">
            <a:xfrm>
              <a:off x="1535" y="2385"/>
              <a:ext cx="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N</a:t>
              </a:r>
              <a:endParaRPr lang="en-US" sz="2504">
                <a:latin typeface="+mj-lt"/>
              </a:endParaRPr>
            </a:p>
          </p:txBody>
        </p:sp>
        <p:sp>
          <p:nvSpPr>
            <p:cNvPr id="68881" name="Rectangle 289"/>
            <p:cNvSpPr>
              <a:spLocks noChangeArrowheads="1"/>
            </p:cNvSpPr>
            <p:nvPr/>
          </p:nvSpPr>
          <p:spPr bwMode="auto">
            <a:xfrm>
              <a:off x="1591"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82" name="Rectangle 290"/>
            <p:cNvSpPr>
              <a:spLocks noChangeArrowheads="1"/>
            </p:cNvSpPr>
            <p:nvPr/>
          </p:nvSpPr>
          <p:spPr bwMode="auto">
            <a:xfrm>
              <a:off x="1649" y="2385"/>
              <a:ext cx="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o</a:t>
              </a:r>
              <a:endParaRPr lang="en-US" sz="2504">
                <a:latin typeface="+mj-lt"/>
              </a:endParaRPr>
            </a:p>
          </p:txBody>
        </p:sp>
        <p:sp>
          <p:nvSpPr>
            <p:cNvPr id="68883" name="Rectangle 291"/>
            <p:cNvSpPr>
              <a:spLocks noChangeArrowheads="1"/>
            </p:cNvSpPr>
            <p:nvPr/>
          </p:nvSpPr>
          <p:spPr bwMode="auto">
            <a:xfrm>
              <a:off x="1687" y="2348"/>
              <a:ext cx="1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84" name="Rectangle 292"/>
            <p:cNvSpPr>
              <a:spLocks noChangeArrowheads="1"/>
            </p:cNvSpPr>
            <p:nvPr/>
          </p:nvSpPr>
          <p:spPr bwMode="auto">
            <a:xfrm>
              <a:off x="1747" y="2385"/>
              <a:ext cx="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r</a:t>
              </a:r>
              <a:endParaRPr lang="en-US" sz="2504">
                <a:latin typeface="+mj-lt"/>
              </a:endParaRPr>
            </a:p>
          </p:txBody>
        </p:sp>
        <p:sp>
          <p:nvSpPr>
            <p:cNvPr id="68885" name="Rectangle 293"/>
            <p:cNvSpPr>
              <a:spLocks noChangeArrowheads="1"/>
            </p:cNvSpPr>
            <p:nvPr/>
          </p:nvSpPr>
          <p:spPr bwMode="auto">
            <a:xfrm>
              <a:off x="1746" y="2348"/>
              <a:ext cx="22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86" name="Rectangle 294"/>
            <p:cNvSpPr>
              <a:spLocks noChangeArrowheads="1"/>
            </p:cNvSpPr>
            <p:nvPr/>
          </p:nvSpPr>
          <p:spPr bwMode="auto">
            <a:xfrm>
              <a:off x="1808" y="2385"/>
              <a:ext cx="1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m</a:t>
              </a:r>
              <a:endParaRPr lang="en-US" sz="2504">
                <a:latin typeface="+mj-lt"/>
              </a:endParaRPr>
            </a:p>
          </p:txBody>
        </p:sp>
        <p:sp>
          <p:nvSpPr>
            <p:cNvPr id="68887" name="Rectangle 295"/>
            <p:cNvSpPr>
              <a:spLocks noChangeArrowheads="1"/>
            </p:cNvSpPr>
            <p:nvPr/>
          </p:nvSpPr>
          <p:spPr bwMode="auto">
            <a:xfrm>
              <a:off x="1899"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88" name="Rectangle 296"/>
            <p:cNvSpPr>
              <a:spLocks noChangeArrowheads="1"/>
            </p:cNvSpPr>
            <p:nvPr/>
          </p:nvSpPr>
          <p:spPr bwMode="auto">
            <a:xfrm>
              <a:off x="1955"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a</a:t>
              </a:r>
              <a:endParaRPr lang="en-US" sz="2504">
                <a:latin typeface="+mj-lt"/>
              </a:endParaRPr>
            </a:p>
          </p:txBody>
        </p:sp>
        <p:sp>
          <p:nvSpPr>
            <p:cNvPr id="68889" name="Rectangle 297"/>
            <p:cNvSpPr>
              <a:spLocks noChangeArrowheads="1"/>
            </p:cNvSpPr>
            <p:nvPr/>
          </p:nvSpPr>
          <p:spPr bwMode="auto">
            <a:xfrm>
              <a:off x="1997" y="2348"/>
              <a:ext cx="1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90" name="Rectangle 298"/>
            <p:cNvSpPr>
              <a:spLocks noChangeArrowheads="1"/>
            </p:cNvSpPr>
            <p:nvPr/>
          </p:nvSpPr>
          <p:spPr bwMode="auto">
            <a:xfrm>
              <a:off x="2056" y="2385"/>
              <a:ext cx="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l</a:t>
              </a:r>
              <a:endParaRPr lang="en-US" sz="2504">
                <a:latin typeface="+mj-lt"/>
              </a:endParaRPr>
            </a:p>
          </p:txBody>
        </p:sp>
        <p:sp>
          <p:nvSpPr>
            <p:cNvPr id="68891" name="Rectangle 299"/>
            <p:cNvSpPr>
              <a:spLocks noChangeArrowheads="1"/>
            </p:cNvSpPr>
            <p:nvPr/>
          </p:nvSpPr>
          <p:spPr bwMode="auto">
            <a:xfrm>
              <a:off x="2033" y="2348"/>
              <a:ext cx="1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92" name="Rectangle 300"/>
            <p:cNvSpPr>
              <a:spLocks noChangeArrowheads="1"/>
            </p:cNvSpPr>
            <p:nvPr/>
          </p:nvSpPr>
          <p:spPr bwMode="auto">
            <a:xfrm>
              <a:off x="2092" y="2385"/>
              <a:ext cx="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 </a:t>
              </a:r>
              <a:endParaRPr lang="en-US" sz="2504">
                <a:latin typeface="+mj-lt"/>
              </a:endParaRPr>
            </a:p>
          </p:txBody>
        </p:sp>
        <p:sp>
          <p:nvSpPr>
            <p:cNvPr id="68893" name="Rectangle 301"/>
            <p:cNvSpPr>
              <a:spLocks noChangeArrowheads="1"/>
            </p:cNvSpPr>
            <p:nvPr/>
          </p:nvSpPr>
          <p:spPr bwMode="auto">
            <a:xfrm>
              <a:off x="2081" y="2348"/>
              <a:ext cx="2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94" name="Rectangle 302"/>
            <p:cNvSpPr>
              <a:spLocks noChangeArrowheads="1"/>
            </p:cNvSpPr>
            <p:nvPr/>
          </p:nvSpPr>
          <p:spPr bwMode="auto">
            <a:xfrm>
              <a:off x="2141" y="2385"/>
              <a:ext cx="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C</a:t>
              </a:r>
              <a:endParaRPr lang="en-US" sz="2504">
                <a:latin typeface="+mj-lt"/>
              </a:endParaRPr>
            </a:p>
          </p:txBody>
        </p:sp>
        <p:sp>
          <p:nvSpPr>
            <p:cNvPr id="68895" name="Rectangle 303"/>
            <p:cNvSpPr>
              <a:spLocks noChangeArrowheads="1"/>
            </p:cNvSpPr>
            <p:nvPr/>
          </p:nvSpPr>
          <p:spPr bwMode="auto">
            <a:xfrm>
              <a:off x="2211"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96" name="Rectangle 304"/>
            <p:cNvSpPr>
              <a:spLocks noChangeArrowheads="1"/>
            </p:cNvSpPr>
            <p:nvPr/>
          </p:nvSpPr>
          <p:spPr bwMode="auto">
            <a:xfrm>
              <a:off x="2272" y="2385"/>
              <a:ext cx="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u</a:t>
              </a:r>
              <a:endParaRPr lang="en-US" sz="2504">
                <a:latin typeface="+mj-lt"/>
              </a:endParaRPr>
            </a:p>
          </p:txBody>
        </p:sp>
        <p:sp>
          <p:nvSpPr>
            <p:cNvPr id="68897" name="Rectangle 305"/>
            <p:cNvSpPr>
              <a:spLocks noChangeArrowheads="1"/>
            </p:cNvSpPr>
            <p:nvPr/>
          </p:nvSpPr>
          <p:spPr bwMode="auto">
            <a:xfrm>
              <a:off x="2306" y="2348"/>
              <a:ext cx="1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898" name="Rectangle 306"/>
            <p:cNvSpPr>
              <a:spLocks noChangeArrowheads="1"/>
            </p:cNvSpPr>
            <p:nvPr/>
          </p:nvSpPr>
          <p:spPr bwMode="auto">
            <a:xfrm>
              <a:off x="2366" y="2385"/>
              <a:ext cx="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r</a:t>
              </a:r>
              <a:endParaRPr lang="en-US" sz="2504">
                <a:latin typeface="+mj-lt"/>
              </a:endParaRPr>
            </a:p>
          </p:txBody>
        </p:sp>
        <p:sp>
          <p:nvSpPr>
            <p:cNvPr id="68899" name="Rectangle 307"/>
            <p:cNvSpPr>
              <a:spLocks noChangeArrowheads="1"/>
            </p:cNvSpPr>
            <p:nvPr/>
          </p:nvSpPr>
          <p:spPr bwMode="auto">
            <a:xfrm>
              <a:off x="2366" y="2348"/>
              <a:ext cx="17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00" name="Rectangle 308"/>
            <p:cNvSpPr>
              <a:spLocks noChangeArrowheads="1"/>
            </p:cNvSpPr>
            <p:nvPr/>
          </p:nvSpPr>
          <p:spPr bwMode="auto">
            <a:xfrm>
              <a:off x="2425" y="2385"/>
              <a:ext cx="5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v</a:t>
              </a:r>
              <a:endParaRPr lang="en-US" sz="2504">
                <a:latin typeface="+mj-lt"/>
              </a:endParaRPr>
            </a:p>
          </p:txBody>
        </p:sp>
        <p:sp>
          <p:nvSpPr>
            <p:cNvPr id="68901" name="Rectangle 309"/>
            <p:cNvSpPr>
              <a:spLocks noChangeArrowheads="1"/>
            </p:cNvSpPr>
            <p:nvPr/>
          </p:nvSpPr>
          <p:spPr bwMode="auto">
            <a:xfrm>
              <a:off x="2450"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02" name="Rectangle 310"/>
            <p:cNvSpPr>
              <a:spLocks noChangeArrowheads="1"/>
            </p:cNvSpPr>
            <p:nvPr/>
          </p:nvSpPr>
          <p:spPr bwMode="auto">
            <a:xfrm>
              <a:off x="2508" y="2385"/>
              <a:ext cx="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e</a:t>
              </a:r>
              <a:endParaRPr lang="en-US" sz="2504">
                <a:latin typeface="+mj-lt"/>
              </a:endParaRPr>
            </a:p>
          </p:txBody>
        </p:sp>
        <p:sp>
          <p:nvSpPr>
            <p:cNvPr id="68903" name="Rectangle 311"/>
            <p:cNvSpPr>
              <a:spLocks noChangeArrowheads="1"/>
            </p:cNvSpPr>
            <p:nvPr/>
          </p:nvSpPr>
          <p:spPr bwMode="auto">
            <a:xfrm>
              <a:off x="2545" y="2348"/>
              <a:ext cx="1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04" name="Rectangle 312"/>
            <p:cNvSpPr>
              <a:spLocks noChangeArrowheads="1"/>
            </p:cNvSpPr>
            <p:nvPr/>
          </p:nvSpPr>
          <p:spPr bwMode="auto">
            <a:xfrm>
              <a:off x="2604" y="2385"/>
              <a:ext cx="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 </a:t>
              </a:r>
              <a:endParaRPr lang="en-US" sz="2504">
                <a:latin typeface="+mj-lt"/>
              </a:endParaRPr>
            </a:p>
          </p:txBody>
        </p:sp>
        <p:sp>
          <p:nvSpPr>
            <p:cNvPr id="68905" name="Rectangle 313"/>
            <p:cNvSpPr>
              <a:spLocks noChangeArrowheads="1"/>
            </p:cNvSpPr>
            <p:nvPr/>
          </p:nvSpPr>
          <p:spPr bwMode="auto">
            <a:xfrm>
              <a:off x="2593"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06" name="Rectangle 314"/>
            <p:cNvSpPr>
              <a:spLocks noChangeArrowheads="1"/>
            </p:cNvSpPr>
            <p:nvPr/>
          </p:nvSpPr>
          <p:spPr bwMode="auto">
            <a:xfrm>
              <a:off x="2649"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a</a:t>
              </a:r>
              <a:endParaRPr lang="en-US" sz="2504">
                <a:latin typeface="+mj-lt"/>
              </a:endParaRPr>
            </a:p>
          </p:txBody>
        </p:sp>
        <p:sp>
          <p:nvSpPr>
            <p:cNvPr id="68907" name="Rectangle 315"/>
            <p:cNvSpPr>
              <a:spLocks noChangeArrowheads="1"/>
            </p:cNvSpPr>
            <p:nvPr/>
          </p:nvSpPr>
          <p:spPr bwMode="auto">
            <a:xfrm>
              <a:off x="2687"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08" name="Rectangle 316"/>
            <p:cNvSpPr>
              <a:spLocks noChangeArrowheads="1"/>
            </p:cNvSpPr>
            <p:nvPr/>
          </p:nvSpPr>
          <p:spPr bwMode="auto">
            <a:xfrm>
              <a:off x="2748" y="2385"/>
              <a:ext cx="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n</a:t>
              </a:r>
              <a:endParaRPr lang="en-US" sz="2504">
                <a:latin typeface="+mj-lt"/>
              </a:endParaRPr>
            </a:p>
          </p:txBody>
        </p:sp>
        <p:sp>
          <p:nvSpPr>
            <p:cNvPr id="68909" name="Rectangle 317"/>
            <p:cNvSpPr>
              <a:spLocks noChangeArrowheads="1"/>
            </p:cNvSpPr>
            <p:nvPr/>
          </p:nvSpPr>
          <p:spPr bwMode="auto">
            <a:xfrm>
              <a:off x="2782" y="2348"/>
              <a:ext cx="1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10" name="Rectangle 318"/>
            <p:cNvSpPr>
              <a:spLocks noChangeArrowheads="1"/>
            </p:cNvSpPr>
            <p:nvPr/>
          </p:nvSpPr>
          <p:spPr bwMode="auto">
            <a:xfrm>
              <a:off x="2838"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d</a:t>
              </a:r>
              <a:endParaRPr lang="en-US" sz="2504">
                <a:latin typeface="+mj-lt"/>
              </a:endParaRPr>
            </a:p>
          </p:txBody>
        </p:sp>
        <p:sp>
          <p:nvSpPr>
            <p:cNvPr id="68911" name="Rectangle 319"/>
            <p:cNvSpPr>
              <a:spLocks noChangeArrowheads="1"/>
            </p:cNvSpPr>
            <p:nvPr/>
          </p:nvSpPr>
          <p:spPr bwMode="auto">
            <a:xfrm>
              <a:off x="2877" y="2348"/>
              <a:ext cx="15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12" name="Rectangle 320"/>
            <p:cNvSpPr>
              <a:spLocks noChangeArrowheads="1"/>
            </p:cNvSpPr>
            <p:nvPr/>
          </p:nvSpPr>
          <p:spPr bwMode="auto">
            <a:xfrm>
              <a:off x="2937" y="2385"/>
              <a:ext cx="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 </a:t>
              </a:r>
              <a:endParaRPr lang="en-US" sz="2504">
                <a:latin typeface="+mj-lt"/>
              </a:endParaRPr>
            </a:p>
          </p:txBody>
        </p:sp>
        <p:sp>
          <p:nvSpPr>
            <p:cNvPr id="68913" name="Rectangle 321"/>
            <p:cNvSpPr>
              <a:spLocks noChangeArrowheads="1"/>
            </p:cNvSpPr>
            <p:nvPr/>
          </p:nvSpPr>
          <p:spPr bwMode="auto">
            <a:xfrm>
              <a:off x="2926" y="2348"/>
              <a:ext cx="2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14" name="Rectangle 322"/>
            <p:cNvSpPr>
              <a:spLocks noChangeArrowheads="1"/>
            </p:cNvSpPr>
            <p:nvPr/>
          </p:nvSpPr>
          <p:spPr bwMode="auto">
            <a:xfrm>
              <a:off x="2995" y="2385"/>
              <a:ext cx="6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P</a:t>
              </a:r>
              <a:endParaRPr lang="en-US" sz="2504">
                <a:latin typeface="+mj-lt"/>
              </a:endParaRPr>
            </a:p>
          </p:txBody>
        </p:sp>
        <p:sp>
          <p:nvSpPr>
            <p:cNvPr id="68915" name="Rectangle 323"/>
            <p:cNvSpPr>
              <a:spLocks noChangeArrowheads="1"/>
            </p:cNvSpPr>
            <p:nvPr/>
          </p:nvSpPr>
          <p:spPr bwMode="auto">
            <a:xfrm>
              <a:off x="3046" y="2348"/>
              <a:ext cx="1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16" name="Rectangle 324"/>
            <p:cNvSpPr>
              <a:spLocks noChangeArrowheads="1"/>
            </p:cNvSpPr>
            <p:nvPr/>
          </p:nvSpPr>
          <p:spPr bwMode="auto">
            <a:xfrm>
              <a:off x="3106" y="2385"/>
              <a:ext cx="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r</a:t>
              </a:r>
              <a:endParaRPr lang="en-US" sz="2504">
                <a:latin typeface="+mj-lt"/>
              </a:endParaRPr>
            </a:p>
          </p:txBody>
        </p:sp>
        <p:sp>
          <p:nvSpPr>
            <p:cNvPr id="68917" name="Rectangle 325"/>
            <p:cNvSpPr>
              <a:spLocks noChangeArrowheads="1"/>
            </p:cNvSpPr>
            <p:nvPr/>
          </p:nvSpPr>
          <p:spPr bwMode="auto">
            <a:xfrm>
              <a:off x="3104"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18" name="Rectangle 326"/>
            <p:cNvSpPr>
              <a:spLocks noChangeArrowheads="1"/>
            </p:cNvSpPr>
            <p:nvPr/>
          </p:nvSpPr>
          <p:spPr bwMode="auto">
            <a:xfrm>
              <a:off x="3162" y="2385"/>
              <a:ext cx="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o</a:t>
              </a:r>
              <a:endParaRPr lang="en-US" sz="2504">
                <a:latin typeface="+mj-lt"/>
              </a:endParaRPr>
            </a:p>
          </p:txBody>
        </p:sp>
        <p:sp>
          <p:nvSpPr>
            <p:cNvPr id="68919" name="Rectangle 327"/>
            <p:cNvSpPr>
              <a:spLocks noChangeArrowheads="1"/>
            </p:cNvSpPr>
            <p:nvPr/>
          </p:nvSpPr>
          <p:spPr bwMode="auto">
            <a:xfrm>
              <a:off x="3199"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20" name="Rectangle 328"/>
            <p:cNvSpPr>
              <a:spLocks noChangeArrowheads="1"/>
            </p:cNvSpPr>
            <p:nvPr/>
          </p:nvSpPr>
          <p:spPr bwMode="auto">
            <a:xfrm>
              <a:off x="3255"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b</a:t>
              </a:r>
              <a:endParaRPr lang="en-US" sz="2504">
                <a:latin typeface="+mj-lt"/>
              </a:endParaRPr>
            </a:p>
          </p:txBody>
        </p:sp>
        <p:sp>
          <p:nvSpPr>
            <p:cNvPr id="68921" name="Rectangle 329"/>
            <p:cNvSpPr>
              <a:spLocks noChangeArrowheads="1"/>
            </p:cNvSpPr>
            <p:nvPr/>
          </p:nvSpPr>
          <p:spPr bwMode="auto">
            <a:xfrm>
              <a:off x="3295"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22" name="Rectangle 330"/>
            <p:cNvSpPr>
              <a:spLocks noChangeArrowheads="1"/>
            </p:cNvSpPr>
            <p:nvPr/>
          </p:nvSpPr>
          <p:spPr bwMode="auto">
            <a:xfrm>
              <a:off x="3351"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a</a:t>
              </a:r>
              <a:endParaRPr lang="en-US" sz="2504">
                <a:latin typeface="+mj-lt"/>
              </a:endParaRPr>
            </a:p>
          </p:txBody>
        </p:sp>
        <p:sp>
          <p:nvSpPr>
            <p:cNvPr id="68923" name="Rectangle 331"/>
            <p:cNvSpPr>
              <a:spLocks noChangeArrowheads="1"/>
            </p:cNvSpPr>
            <p:nvPr/>
          </p:nvSpPr>
          <p:spPr bwMode="auto">
            <a:xfrm>
              <a:off x="3391"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24" name="Rectangle 332"/>
            <p:cNvSpPr>
              <a:spLocks noChangeArrowheads="1"/>
            </p:cNvSpPr>
            <p:nvPr/>
          </p:nvSpPr>
          <p:spPr bwMode="auto">
            <a:xfrm>
              <a:off x="3447"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b</a:t>
              </a:r>
              <a:endParaRPr lang="en-US" sz="2504">
                <a:latin typeface="+mj-lt"/>
              </a:endParaRPr>
            </a:p>
          </p:txBody>
        </p:sp>
        <p:sp>
          <p:nvSpPr>
            <p:cNvPr id="68925" name="Rectangle 333"/>
            <p:cNvSpPr>
              <a:spLocks noChangeArrowheads="1"/>
            </p:cNvSpPr>
            <p:nvPr/>
          </p:nvSpPr>
          <p:spPr bwMode="auto">
            <a:xfrm>
              <a:off x="3486" y="2348"/>
              <a:ext cx="1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26" name="Rectangle 334"/>
            <p:cNvSpPr>
              <a:spLocks noChangeArrowheads="1"/>
            </p:cNvSpPr>
            <p:nvPr/>
          </p:nvSpPr>
          <p:spPr bwMode="auto">
            <a:xfrm>
              <a:off x="3545" y="2385"/>
              <a:ext cx="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i</a:t>
              </a:r>
              <a:endParaRPr lang="en-US" sz="2504">
                <a:latin typeface="+mj-lt"/>
              </a:endParaRPr>
            </a:p>
          </p:txBody>
        </p:sp>
        <p:sp>
          <p:nvSpPr>
            <p:cNvPr id="68927" name="Rectangle 335"/>
            <p:cNvSpPr>
              <a:spLocks noChangeArrowheads="1"/>
            </p:cNvSpPr>
            <p:nvPr/>
          </p:nvSpPr>
          <p:spPr bwMode="auto">
            <a:xfrm>
              <a:off x="3523" y="2348"/>
              <a:ext cx="1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28" name="Rectangle 336"/>
            <p:cNvSpPr>
              <a:spLocks noChangeArrowheads="1"/>
            </p:cNvSpPr>
            <p:nvPr/>
          </p:nvSpPr>
          <p:spPr bwMode="auto">
            <a:xfrm>
              <a:off x="3582" y="2385"/>
              <a:ext cx="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l</a:t>
              </a:r>
              <a:endParaRPr lang="en-US" sz="2504">
                <a:latin typeface="+mj-lt"/>
              </a:endParaRPr>
            </a:p>
          </p:txBody>
        </p:sp>
        <p:sp>
          <p:nvSpPr>
            <p:cNvPr id="68929" name="Rectangle 337"/>
            <p:cNvSpPr>
              <a:spLocks noChangeArrowheads="1"/>
            </p:cNvSpPr>
            <p:nvPr/>
          </p:nvSpPr>
          <p:spPr bwMode="auto">
            <a:xfrm>
              <a:off x="3558" y="2348"/>
              <a:ext cx="1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30" name="Rectangle 338"/>
            <p:cNvSpPr>
              <a:spLocks noChangeArrowheads="1"/>
            </p:cNvSpPr>
            <p:nvPr/>
          </p:nvSpPr>
          <p:spPr bwMode="auto">
            <a:xfrm>
              <a:off x="3617" y="2385"/>
              <a:ext cx="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i</a:t>
              </a:r>
              <a:endParaRPr lang="en-US" sz="2504">
                <a:latin typeface="+mj-lt"/>
              </a:endParaRPr>
            </a:p>
          </p:txBody>
        </p:sp>
        <p:sp>
          <p:nvSpPr>
            <p:cNvPr id="68931" name="Rectangle 339"/>
            <p:cNvSpPr>
              <a:spLocks noChangeArrowheads="1"/>
            </p:cNvSpPr>
            <p:nvPr/>
          </p:nvSpPr>
          <p:spPr bwMode="auto">
            <a:xfrm>
              <a:off x="3592" y="2348"/>
              <a:ext cx="1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32" name="Rectangle 340"/>
            <p:cNvSpPr>
              <a:spLocks noChangeArrowheads="1"/>
            </p:cNvSpPr>
            <p:nvPr/>
          </p:nvSpPr>
          <p:spPr bwMode="auto">
            <a:xfrm>
              <a:off x="3648" y="2385"/>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t</a:t>
              </a:r>
              <a:endParaRPr lang="en-US" sz="2504">
                <a:latin typeface="+mj-lt"/>
              </a:endParaRPr>
            </a:p>
          </p:txBody>
        </p:sp>
        <p:sp>
          <p:nvSpPr>
            <p:cNvPr id="68933" name="Rectangle 341"/>
            <p:cNvSpPr>
              <a:spLocks noChangeArrowheads="1"/>
            </p:cNvSpPr>
            <p:nvPr/>
          </p:nvSpPr>
          <p:spPr bwMode="auto">
            <a:xfrm>
              <a:off x="3640" y="2348"/>
              <a:ext cx="17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34" name="Rectangle 342"/>
            <p:cNvSpPr>
              <a:spLocks noChangeArrowheads="1"/>
            </p:cNvSpPr>
            <p:nvPr/>
          </p:nvSpPr>
          <p:spPr bwMode="auto">
            <a:xfrm>
              <a:off x="3699" y="2385"/>
              <a:ext cx="5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y</a:t>
              </a:r>
              <a:endParaRPr lang="en-US" sz="2504">
                <a:latin typeface="+mj-lt"/>
              </a:endParaRPr>
            </a:p>
          </p:txBody>
        </p:sp>
        <p:sp>
          <p:nvSpPr>
            <p:cNvPr id="68935" name="Rectangle 343"/>
            <p:cNvSpPr>
              <a:spLocks noChangeArrowheads="1"/>
            </p:cNvSpPr>
            <p:nvPr/>
          </p:nvSpPr>
          <p:spPr bwMode="auto">
            <a:xfrm>
              <a:off x="3724" y="2348"/>
              <a:ext cx="14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36" name="Rectangle 344"/>
            <p:cNvSpPr>
              <a:spLocks noChangeArrowheads="1"/>
            </p:cNvSpPr>
            <p:nvPr/>
          </p:nvSpPr>
          <p:spPr bwMode="auto">
            <a:xfrm>
              <a:off x="3783" y="2385"/>
              <a:ext cx="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 </a:t>
              </a:r>
              <a:endParaRPr lang="en-US" sz="2504">
                <a:latin typeface="+mj-lt"/>
              </a:endParaRPr>
            </a:p>
          </p:txBody>
        </p:sp>
        <p:sp>
          <p:nvSpPr>
            <p:cNvPr id="68937" name="Rectangle 345"/>
            <p:cNvSpPr>
              <a:spLocks noChangeArrowheads="1"/>
            </p:cNvSpPr>
            <p:nvPr/>
          </p:nvSpPr>
          <p:spPr bwMode="auto">
            <a:xfrm>
              <a:off x="3772" y="2348"/>
              <a:ext cx="2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38" name="Rectangle 346"/>
            <p:cNvSpPr>
              <a:spLocks noChangeArrowheads="1"/>
            </p:cNvSpPr>
            <p:nvPr/>
          </p:nvSpPr>
          <p:spPr bwMode="auto">
            <a:xfrm>
              <a:off x="3833" y="2385"/>
              <a:ext cx="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A</a:t>
              </a:r>
              <a:endParaRPr lang="en-US" sz="2504">
                <a:latin typeface="+mj-lt"/>
              </a:endParaRPr>
            </a:p>
          </p:txBody>
        </p:sp>
        <p:sp>
          <p:nvSpPr>
            <p:cNvPr id="68939" name="Rectangle 347"/>
            <p:cNvSpPr>
              <a:spLocks noChangeArrowheads="1"/>
            </p:cNvSpPr>
            <p:nvPr/>
          </p:nvSpPr>
          <p:spPr bwMode="auto">
            <a:xfrm>
              <a:off x="3879" y="2348"/>
              <a:ext cx="156"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0" name="Rectangle 348"/>
            <p:cNvSpPr>
              <a:spLocks noChangeArrowheads="1"/>
            </p:cNvSpPr>
            <p:nvPr/>
          </p:nvSpPr>
          <p:spPr bwMode="auto">
            <a:xfrm>
              <a:off x="3939" y="2385"/>
              <a:ext cx="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r</a:t>
              </a:r>
              <a:endParaRPr lang="en-US" sz="2504">
                <a:latin typeface="+mj-lt"/>
              </a:endParaRPr>
            </a:p>
          </p:txBody>
        </p:sp>
        <p:sp>
          <p:nvSpPr>
            <p:cNvPr id="68941" name="Rectangle 349"/>
            <p:cNvSpPr>
              <a:spLocks noChangeArrowheads="1"/>
            </p:cNvSpPr>
            <p:nvPr/>
          </p:nvSpPr>
          <p:spPr bwMode="auto">
            <a:xfrm>
              <a:off x="3939"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2" name="Rectangle 350"/>
            <p:cNvSpPr>
              <a:spLocks noChangeArrowheads="1"/>
            </p:cNvSpPr>
            <p:nvPr/>
          </p:nvSpPr>
          <p:spPr bwMode="auto">
            <a:xfrm>
              <a:off x="3997" y="2385"/>
              <a:ext cx="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e</a:t>
              </a:r>
              <a:endParaRPr lang="en-US" sz="2504">
                <a:latin typeface="+mj-lt"/>
              </a:endParaRPr>
            </a:p>
          </p:txBody>
        </p:sp>
        <p:sp>
          <p:nvSpPr>
            <p:cNvPr id="68943" name="Rectangle 351"/>
            <p:cNvSpPr>
              <a:spLocks noChangeArrowheads="1"/>
            </p:cNvSpPr>
            <p:nvPr/>
          </p:nvSpPr>
          <p:spPr bwMode="auto">
            <a:xfrm>
              <a:off x="4034" y="2348"/>
              <a:ext cx="1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4" name="Rectangle 352"/>
            <p:cNvSpPr>
              <a:spLocks noChangeArrowheads="1"/>
            </p:cNvSpPr>
            <p:nvPr/>
          </p:nvSpPr>
          <p:spPr bwMode="auto">
            <a:xfrm>
              <a:off x="4090" y="238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a</a:t>
              </a:r>
              <a:endParaRPr lang="en-US" sz="2504">
                <a:latin typeface="+mj-lt"/>
              </a:endParaRPr>
            </a:p>
          </p:txBody>
        </p:sp>
        <p:sp>
          <p:nvSpPr>
            <p:cNvPr id="68945" name="Rectangle 353"/>
            <p:cNvSpPr>
              <a:spLocks noChangeArrowheads="1"/>
            </p:cNvSpPr>
            <p:nvPr/>
          </p:nvSpPr>
          <p:spPr bwMode="auto">
            <a:xfrm>
              <a:off x="4130" y="2348"/>
              <a:ext cx="17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6" name="Rectangle 354"/>
            <p:cNvSpPr>
              <a:spLocks noChangeArrowheads="1"/>
            </p:cNvSpPr>
            <p:nvPr/>
          </p:nvSpPr>
          <p:spPr bwMode="auto">
            <a:xfrm>
              <a:off x="4197" y="2385"/>
              <a:ext cx="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788">
                  <a:latin typeface="+mj-lt"/>
                </a:rPr>
                <a:t>s</a:t>
              </a:r>
              <a:endParaRPr lang="en-US" sz="2504">
                <a:latin typeface="+mj-lt"/>
              </a:endParaRPr>
            </a:p>
          </p:txBody>
        </p:sp>
        <p:sp>
          <p:nvSpPr>
            <p:cNvPr id="68947" name="Rectangle 355"/>
            <p:cNvSpPr>
              <a:spLocks noChangeArrowheads="1"/>
            </p:cNvSpPr>
            <p:nvPr/>
          </p:nvSpPr>
          <p:spPr bwMode="auto">
            <a:xfrm>
              <a:off x="3494" y="3510"/>
              <a:ext cx="462"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8" name="Rectangle 356"/>
            <p:cNvSpPr>
              <a:spLocks noChangeArrowheads="1"/>
            </p:cNvSpPr>
            <p:nvPr/>
          </p:nvSpPr>
          <p:spPr bwMode="auto">
            <a:xfrm>
              <a:off x="2849" y="3447"/>
              <a:ext cx="586" cy="15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949" name="Rectangle 357"/>
            <p:cNvSpPr>
              <a:spLocks noChangeArrowheads="1"/>
            </p:cNvSpPr>
            <p:nvPr/>
          </p:nvSpPr>
          <p:spPr bwMode="auto">
            <a:xfrm>
              <a:off x="3023" y="347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1162" b="1">
                  <a:latin typeface="+mj-lt"/>
                </a:rPr>
                <a:t>99.73%</a:t>
              </a:r>
              <a:endParaRPr lang="en-US" sz="2504">
                <a:latin typeface="+mj-lt"/>
              </a:endParaRPr>
            </a:p>
          </p:txBody>
        </p:sp>
      </p:grpSp>
      <p:sp>
        <p:nvSpPr>
          <p:cNvPr id="68620" name="Rectangle 360"/>
          <p:cNvSpPr>
            <a:spLocks noChangeArrowheads="1"/>
          </p:cNvSpPr>
          <p:nvPr/>
        </p:nvSpPr>
        <p:spPr bwMode="auto">
          <a:xfrm>
            <a:off x="9001951" y="5730084"/>
            <a:ext cx="611687" cy="442912"/>
          </a:xfrm>
          <a:prstGeom prst="rect">
            <a:avLst/>
          </a:prstGeom>
          <a:noFill/>
          <a:ln w="12700">
            <a:noFill/>
            <a:miter lim="800000"/>
            <a:headEnd/>
            <a:tailEnd/>
          </a:ln>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21" name="Rectangle 361"/>
          <p:cNvSpPr>
            <a:spLocks noChangeArrowheads="1"/>
          </p:cNvSpPr>
          <p:nvPr/>
        </p:nvSpPr>
        <p:spPr bwMode="auto">
          <a:xfrm>
            <a:off x="9863165" y="5117309"/>
            <a:ext cx="530245" cy="442912"/>
          </a:xfrm>
          <a:prstGeom prst="rect">
            <a:avLst/>
          </a:prstGeom>
          <a:noFill/>
          <a:ln w="12700">
            <a:noFill/>
            <a:miter lim="800000"/>
            <a:headEnd/>
            <a:tailEnd/>
          </a:ln>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22" name="Rectangle 362"/>
          <p:cNvSpPr>
            <a:spLocks noChangeArrowheads="1"/>
          </p:cNvSpPr>
          <p:nvPr/>
        </p:nvSpPr>
        <p:spPr bwMode="auto">
          <a:xfrm>
            <a:off x="6963016" y="5491236"/>
            <a:ext cx="762444" cy="320675"/>
          </a:xfrm>
          <a:prstGeom prst="rect">
            <a:avLst/>
          </a:prstGeom>
          <a:noFill/>
          <a:ln w="12700">
            <a:noFill/>
            <a:miter lim="800000"/>
            <a:headEnd/>
            <a:tailEnd/>
          </a:ln>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23" name="Line 363"/>
          <p:cNvSpPr>
            <a:spLocks noChangeShapeType="1"/>
          </p:cNvSpPr>
          <p:nvPr/>
        </p:nvSpPr>
        <p:spPr bwMode="auto">
          <a:xfrm flipV="1">
            <a:off x="10402077" y="4864895"/>
            <a:ext cx="251260" cy="252413"/>
          </a:xfrm>
          <a:prstGeom prst="line">
            <a:avLst/>
          </a:prstGeom>
          <a:noFill/>
          <a:ln w="12700">
            <a:noFill/>
            <a:round/>
            <a:headEnd type="triangle" w="med" len="med"/>
            <a:tailEn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24" name="Line 364"/>
          <p:cNvSpPr>
            <a:spLocks noChangeShapeType="1"/>
          </p:cNvSpPr>
          <p:nvPr/>
        </p:nvSpPr>
        <p:spPr bwMode="auto">
          <a:xfrm flipV="1">
            <a:off x="10402077" y="4864895"/>
            <a:ext cx="251260" cy="252413"/>
          </a:xfrm>
          <a:prstGeom prst="line">
            <a:avLst/>
          </a:prstGeom>
          <a:noFill/>
          <a:ln w="12700">
            <a:noFill/>
            <a:round/>
            <a:headEnd type="triangle" w="med" len="med"/>
            <a:tailEn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29" name="Rectangle 369"/>
          <p:cNvSpPr>
            <a:spLocks noChangeArrowheads="1"/>
          </p:cNvSpPr>
          <p:nvPr/>
        </p:nvSpPr>
        <p:spPr bwMode="auto">
          <a:xfrm>
            <a:off x="6153187" y="5045870"/>
            <a:ext cx="4638776" cy="11779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68640" name="Line 380"/>
          <p:cNvSpPr>
            <a:spLocks noChangeShapeType="1"/>
          </p:cNvSpPr>
          <p:nvPr/>
        </p:nvSpPr>
        <p:spPr bwMode="auto">
          <a:xfrm>
            <a:off x="9951540" y="5164933"/>
            <a:ext cx="358695" cy="0"/>
          </a:xfrm>
          <a:prstGeom prst="line">
            <a:avLst/>
          </a:prstGeom>
          <a:noFill/>
          <a:ln w="38100">
            <a:noFill/>
            <a:round/>
            <a:headEnd/>
            <a:tailEn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latin typeface="+mj-lt"/>
            </a:endParaRPr>
          </a:p>
        </p:txBody>
      </p:sp>
      <p:sp>
        <p:nvSpPr>
          <p:cNvPr id="68641" name="Text Box 381"/>
          <p:cNvSpPr txBox="1">
            <a:spLocks noChangeArrowheads="1"/>
          </p:cNvSpPr>
          <p:nvPr/>
        </p:nvSpPr>
        <p:spPr bwMode="auto">
          <a:xfrm>
            <a:off x="1784200" y="5458840"/>
            <a:ext cx="2759089" cy="477695"/>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just" defTabSz="817656" fontAlgn="base">
              <a:spcBef>
                <a:spcPct val="20000"/>
              </a:spcBef>
              <a:spcAft>
                <a:spcPct val="0"/>
              </a:spcAft>
              <a:buClr>
                <a:prstClr val="black"/>
              </a:buClr>
              <a:defRPr/>
            </a:pPr>
            <a:r>
              <a:rPr lang="en-US" sz="2504" dirty="0">
                <a:solidFill>
                  <a:schemeClr val="tx1"/>
                </a:solidFill>
                <a:latin typeface="+mj-lt"/>
              </a:rPr>
              <a:t>Gene</a:t>
            </a:r>
            <a:r>
              <a:rPr lang="tr-TR" sz="2504" dirty="0">
                <a:solidFill>
                  <a:schemeClr val="tx1"/>
                </a:solidFill>
                <a:latin typeface="+mj-lt"/>
              </a:rPr>
              <a:t>l</a:t>
            </a:r>
            <a:r>
              <a:rPr lang="en-US" sz="2504" dirty="0">
                <a:solidFill>
                  <a:schemeClr val="tx1"/>
                </a:solidFill>
                <a:latin typeface="+mj-lt"/>
              </a:rPr>
              <a:t> Form</a:t>
            </a:r>
            <a:r>
              <a:rPr lang="tr-TR" sz="2504" dirty="0">
                <a:solidFill>
                  <a:schemeClr val="tx1"/>
                </a:solidFill>
                <a:latin typeface="+mj-lt"/>
              </a:rPr>
              <a:t>ü</a:t>
            </a:r>
            <a:r>
              <a:rPr lang="en-US" sz="2504" dirty="0">
                <a:solidFill>
                  <a:schemeClr val="tx1"/>
                </a:solidFill>
                <a:latin typeface="+mj-lt"/>
              </a:rPr>
              <a:t>l </a:t>
            </a:r>
            <a:r>
              <a:rPr lang="tr-TR" sz="2504" dirty="0">
                <a:solidFill>
                  <a:schemeClr val="tx1"/>
                </a:solidFill>
                <a:latin typeface="+mj-lt"/>
              </a:rPr>
              <a:t>,</a:t>
            </a:r>
            <a:r>
              <a:rPr lang="en-US" sz="2504" dirty="0">
                <a:solidFill>
                  <a:schemeClr val="tx1"/>
                </a:solidFill>
                <a:latin typeface="+mj-lt"/>
              </a:rPr>
              <a:t> Z:</a:t>
            </a:r>
          </a:p>
        </p:txBody>
      </p:sp>
      <p:sp>
        <p:nvSpPr>
          <p:cNvPr id="68618" name="382 Başlık"/>
          <p:cNvSpPr>
            <a:spLocks noGrp="1"/>
          </p:cNvSpPr>
          <p:nvPr>
            <p:ph type="title"/>
          </p:nvPr>
        </p:nvSpPr>
        <p:spPr/>
        <p:txBody>
          <a:bodyPr/>
          <a:lstStyle/>
          <a:p>
            <a:r>
              <a:rPr lang="en-US">
                <a:solidFill>
                  <a:schemeClr val="tx1"/>
                </a:solidFill>
                <a:latin typeface="+mj-lt"/>
              </a:rPr>
              <a:t>Z</a:t>
            </a:r>
            <a:r>
              <a:rPr lang="tr-TR">
                <a:solidFill>
                  <a:schemeClr val="tx1"/>
                </a:solidFill>
                <a:latin typeface="+mj-lt"/>
              </a:rPr>
              <a:t>- hata seviyesi</a:t>
            </a:r>
            <a:endParaRPr lang="en-US">
              <a:solidFill>
                <a:schemeClr val="tx1"/>
              </a:solidFill>
              <a:latin typeface="+mj-lt"/>
            </a:endParaRPr>
          </a:p>
        </p:txBody>
      </p:sp>
      <p:sp>
        <p:nvSpPr>
          <p:cNvPr id="5" name="Slayt Numarası Yer Tutucusu 4">
            <a:extLst>
              <a:ext uri="{FF2B5EF4-FFF2-40B4-BE49-F238E27FC236}">
                <a16:creationId xmlns:a16="http://schemas.microsoft.com/office/drawing/2014/main" id="{3F8C01E7-36B6-774E-B118-C4312E1BE63F}"/>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45</a:t>
            </a:fld>
            <a:endParaRPr lang="tr-TR">
              <a:latin typeface="+mj-lt"/>
            </a:endParaRPr>
          </a:p>
        </p:txBody>
      </p:sp>
      <p:grpSp>
        <p:nvGrpSpPr>
          <p:cNvPr id="18" name="Grup 17">
            <a:extLst>
              <a:ext uri="{FF2B5EF4-FFF2-40B4-BE49-F238E27FC236}">
                <a16:creationId xmlns:a16="http://schemas.microsoft.com/office/drawing/2014/main" id="{0829C07A-E96D-FE6C-F1D7-BF3998E9E786}"/>
              </a:ext>
            </a:extLst>
          </p:cNvPr>
          <p:cNvGrpSpPr/>
          <p:nvPr/>
        </p:nvGrpSpPr>
        <p:grpSpPr>
          <a:xfrm>
            <a:off x="5003725" y="5021417"/>
            <a:ext cx="2736220" cy="1359454"/>
            <a:chOff x="5136553" y="5260265"/>
            <a:chExt cx="2736220" cy="1359454"/>
          </a:xfrm>
          <a:effectLst>
            <a:glow rad="63500">
              <a:schemeClr val="accent1">
                <a:satMod val="175000"/>
                <a:alpha val="40000"/>
              </a:schemeClr>
            </a:glow>
          </a:effectLst>
        </p:grpSpPr>
        <p:sp>
          <p:nvSpPr>
            <p:cNvPr id="2590067" name="Rectangle 371"/>
            <p:cNvSpPr>
              <a:spLocks noChangeArrowheads="1"/>
            </p:cNvSpPr>
            <p:nvPr/>
          </p:nvSpPr>
          <p:spPr bwMode="auto">
            <a:xfrm>
              <a:off x="5136553" y="5604523"/>
              <a:ext cx="248466" cy="619272"/>
            </a:xfrm>
            <a:prstGeom prst="rect">
              <a:avLst/>
            </a:prstGeom>
            <a:noFill/>
            <a:ln w="9525">
              <a:noFill/>
              <a:miter lim="800000"/>
              <a:headEnd/>
              <a:tailEnd/>
            </a:ln>
          </p:spPr>
          <p:txBody>
            <a:bodyPr wrap="none" lIns="0" tIns="0" rIns="0" bIns="0">
              <a:spAutoFit/>
            </a:bodyPr>
            <a:lstStyle/>
            <a:p>
              <a:pPr algn="just" defTabSz="817656" fontAlgn="base">
                <a:spcBef>
                  <a:spcPct val="20000"/>
                </a:spcBef>
                <a:spcAft>
                  <a:spcPct val="0"/>
                </a:spcAft>
                <a:buClr>
                  <a:prstClr val="black"/>
                </a:buClr>
                <a:defRPr/>
              </a:pPr>
              <a:r>
                <a:rPr lang="en-US" sz="4024" dirty="0">
                  <a:latin typeface="+mj-lt"/>
                </a:rPr>
                <a:t>Z</a:t>
              </a:r>
              <a:endParaRPr lang="en-US" sz="1699" dirty="0">
                <a:effectLst>
                  <a:outerShdw blurRad="38100" dist="38100" dir="2700000" algn="tl">
                    <a:srgbClr val="C0C0C0"/>
                  </a:outerShdw>
                </a:effectLst>
                <a:latin typeface="+mj-lt"/>
              </a:endParaRPr>
            </a:p>
          </p:txBody>
        </p:sp>
        <p:sp>
          <p:nvSpPr>
            <p:cNvPr id="2590070" name="Rectangle 374"/>
            <p:cNvSpPr>
              <a:spLocks noChangeArrowheads="1"/>
            </p:cNvSpPr>
            <p:nvPr/>
          </p:nvSpPr>
          <p:spPr bwMode="auto">
            <a:xfrm>
              <a:off x="5616062" y="5583390"/>
              <a:ext cx="754358" cy="619272"/>
            </a:xfrm>
            <a:prstGeom prst="rect">
              <a:avLst/>
            </a:prstGeom>
            <a:noFill/>
            <a:ln w="9525">
              <a:noFill/>
              <a:miter lim="800000"/>
              <a:headEnd/>
              <a:tailEnd/>
            </a:ln>
          </p:spPr>
          <p:txBody>
            <a:bodyPr wrap="square" lIns="0" tIns="0" rIns="0" bIns="0">
              <a:spAutoFit/>
            </a:bodyPr>
            <a:lstStyle/>
            <a:p>
              <a:pPr algn="just" defTabSz="817656" fontAlgn="base">
                <a:spcBef>
                  <a:spcPct val="20000"/>
                </a:spcBef>
                <a:spcAft>
                  <a:spcPct val="0"/>
                </a:spcAft>
                <a:buClr>
                  <a:prstClr val="black"/>
                </a:buClr>
                <a:defRPr/>
              </a:pPr>
              <a:r>
                <a:rPr lang="en-US" sz="4024" dirty="0">
                  <a:latin typeface="+mj-lt"/>
                </a:rPr>
                <a:t>=</a:t>
              </a:r>
              <a:endParaRPr lang="en-US" sz="1699" dirty="0">
                <a:effectLst>
                  <a:outerShdw blurRad="38100" dist="38100" dir="2700000" algn="tl">
                    <a:srgbClr val="C0C0C0"/>
                  </a:outerShdw>
                </a:effectLst>
                <a:latin typeface="+mj-lt"/>
              </a:endParaRPr>
            </a:p>
          </p:txBody>
        </p:sp>
        <p:sp>
          <p:nvSpPr>
            <p:cNvPr id="68638" name="Text Box 378"/>
            <p:cNvSpPr txBox="1">
              <a:spLocks noChangeArrowheads="1"/>
            </p:cNvSpPr>
            <p:nvPr/>
          </p:nvSpPr>
          <p:spPr bwMode="auto">
            <a:xfrm>
              <a:off x="5240339" y="6021390"/>
              <a:ext cx="1107996" cy="5162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ctr" defTabSz="817656" fontAlgn="base">
                <a:spcBef>
                  <a:spcPct val="20000"/>
                </a:spcBef>
                <a:spcAft>
                  <a:spcPct val="0"/>
                </a:spcAft>
                <a:buClr>
                  <a:prstClr val="black"/>
                </a:buClr>
                <a:defRPr/>
              </a:pPr>
              <a:r>
                <a:rPr lang="tr-TR" sz="1200" dirty="0">
                  <a:solidFill>
                    <a:schemeClr val="tx1"/>
                  </a:solidFill>
                  <a:latin typeface="+mj-lt"/>
                </a:rPr>
                <a:t>Uzun veya </a:t>
              </a:r>
            </a:p>
            <a:p>
              <a:pPr algn="ctr" defTabSz="817656" fontAlgn="base">
                <a:spcBef>
                  <a:spcPct val="20000"/>
                </a:spcBef>
                <a:spcAft>
                  <a:spcPct val="0"/>
                </a:spcAft>
                <a:buClr>
                  <a:prstClr val="black"/>
                </a:buClr>
                <a:defRPr/>
              </a:pPr>
              <a:r>
                <a:rPr lang="tr-TR" sz="1200" dirty="0">
                  <a:solidFill>
                    <a:schemeClr val="tx1"/>
                  </a:solidFill>
                  <a:latin typeface="+mj-lt"/>
                </a:rPr>
                <a:t>Kısa Dönem</a:t>
              </a:r>
              <a:endParaRPr lang="en-US" sz="1200" dirty="0">
                <a:solidFill>
                  <a:schemeClr val="tx1"/>
                </a:solidFill>
                <a:latin typeface="+mj-lt"/>
              </a:endParaRPr>
            </a:p>
          </p:txBody>
        </p:sp>
        <p:sp>
          <p:nvSpPr>
            <p:cNvPr id="12" name="Çift Köşeli Ayraç 11">
              <a:extLst>
                <a:ext uri="{FF2B5EF4-FFF2-40B4-BE49-F238E27FC236}">
                  <a16:creationId xmlns:a16="http://schemas.microsoft.com/office/drawing/2014/main" id="{163F3803-FDD3-EAB1-04EB-B39A0B9DA3C5}"/>
                </a:ext>
              </a:extLst>
            </p:cNvPr>
            <p:cNvSpPr/>
            <p:nvPr/>
          </p:nvSpPr>
          <p:spPr>
            <a:xfrm>
              <a:off x="5340778" y="5965035"/>
              <a:ext cx="902818" cy="654684"/>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17" name="Grup 16">
              <a:extLst>
                <a:ext uri="{FF2B5EF4-FFF2-40B4-BE49-F238E27FC236}">
                  <a16:creationId xmlns:a16="http://schemas.microsoft.com/office/drawing/2014/main" id="{889E6025-E07A-9FAB-E959-7D7106BDA725}"/>
                </a:ext>
              </a:extLst>
            </p:cNvPr>
            <p:cNvGrpSpPr/>
            <p:nvPr/>
          </p:nvGrpSpPr>
          <p:grpSpPr>
            <a:xfrm>
              <a:off x="6117420" y="5260265"/>
              <a:ext cx="1755353" cy="1210638"/>
              <a:chOff x="6414066" y="5290570"/>
              <a:chExt cx="1755353" cy="1210638"/>
            </a:xfrm>
          </p:grpSpPr>
          <p:sp>
            <p:nvSpPr>
              <p:cNvPr id="68630" name="Line 370"/>
              <p:cNvSpPr>
                <a:spLocks noChangeShapeType="1"/>
              </p:cNvSpPr>
              <p:nvPr/>
            </p:nvSpPr>
            <p:spPr bwMode="auto">
              <a:xfrm flipV="1">
                <a:off x="6414066" y="5925029"/>
                <a:ext cx="1755353" cy="7019"/>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latin typeface="+mj-lt"/>
                </a:endParaRPr>
              </a:p>
            </p:txBody>
          </p:sp>
          <p:sp>
            <p:nvSpPr>
              <p:cNvPr id="2590071" name="Rectangle 375"/>
              <p:cNvSpPr>
                <a:spLocks noChangeArrowheads="1"/>
              </p:cNvSpPr>
              <p:nvPr/>
            </p:nvSpPr>
            <p:spPr bwMode="auto">
              <a:xfrm>
                <a:off x="7191555" y="5881936"/>
                <a:ext cx="200376" cy="619272"/>
              </a:xfrm>
              <a:prstGeom prst="rect">
                <a:avLst/>
              </a:prstGeom>
              <a:noFill/>
              <a:ln w="9525">
                <a:noFill/>
                <a:miter lim="800000"/>
                <a:headEnd/>
                <a:tailEnd/>
              </a:ln>
            </p:spPr>
            <p:txBody>
              <a:bodyPr wrap="none" lIns="0" tIns="0" rIns="0" bIns="0">
                <a:spAutoFit/>
              </a:bodyPr>
              <a:lstStyle/>
              <a:p>
                <a:pPr algn="just" defTabSz="817656" fontAlgn="base">
                  <a:spcBef>
                    <a:spcPct val="20000"/>
                  </a:spcBef>
                  <a:spcAft>
                    <a:spcPct val="0"/>
                  </a:spcAft>
                  <a:buClr>
                    <a:prstClr val="black"/>
                  </a:buClr>
                  <a:defRPr/>
                </a:pPr>
                <a:r>
                  <a:rPr lang="en-US" sz="4024" i="1" dirty="0">
                    <a:latin typeface="+mj-lt"/>
                  </a:rPr>
                  <a:t>s</a:t>
                </a:r>
                <a:endParaRPr lang="en-US" sz="1699" dirty="0">
                  <a:effectLst>
                    <a:outerShdw blurRad="38100" dist="38100" dir="2700000" algn="tl">
                      <a:srgbClr val="C0C0C0"/>
                    </a:outerShdw>
                  </a:effectLst>
                  <a:latin typeface="+mj-lt"/>
                </a:endParaRPr>
              </a:p>
            </p:txBody>
          </p:sp>
          <p:grpSp>
            <p:nvGrpSpPr>
              <p:cNvPr id="16" name="Grup 15">
                <a:extLst>
                  <a:ext uri="{FF2B5EF4-FFF2-40B4-BE49-F238E27FC236}">
                    <a16:creationId xmlns:a16="http://schemas.microsoft.com/office/drawing/2014/main" id="{FDC303DC-ACA3-10C5-E1D9-35C25786AD61}"/>
                  </a:ext>
                </a:extLst>
              </p:cNvPr>
              <p:cNvGrpSpPr/>
              <p:nvPr/>
            </p:nvGrpSpPr>
            <p:grpSpPr>
              <a:xfrm>
                <a:off x="6617149" y="5290570"/>
                <a:ext cx="1228170" cy="634459"/>
                <a:chOff x="6367503" y="5290570"/>
                <a:chExt cx="1228170" cy="634459"/>
              </a:xfrm>
            </p:grpSpPr>
            <p:sp>
              <p:nvSpPr>
                <p:cNvPr id="2590068" name="Rectangle 372"/>
                <p:cNvSpPr>
                  <a:spLocks noChangeArrowheads="1"/>
                </p:cNvSpPr>
                <p:nvPr/>
              </p:nvSpPr>
              <p:spPr bwMode="auto">
                <a:xfrm>
                  <a:off x="6367503" y="5301454"/>
                  <a:ext cx="495328" cy="619272"/>
                </a:xfrm>
                <a:prstGeom prst="rect">
                  <a:avLst/>
                </a:prstGeom>
                <a:noFill/>
                <a:ln w="9525">
                  <a:noFill/>
                  <a:miter lim="800000"/>
                  <a:headEnd/>
                  <a:tailEnd/>
                </a:ln>
              </p:spPr>
              <p:txBody>
                <a:bodyPr wrap="none" lIns="0" tIns="0" rIns="0" bIns="0">
                  <a:spAutoFit/>
                </a:bodyPr>
                <a:lstStyle/>
                <a:p>
                  <a:pPr algn="just" defTabSz="817656" fontAlgn="base">
                    <a:spcBef>
                      <a:spcPct val="20000"/>
                    </a:spcBef>
                    <a:spcAft>
                      <a:spcPct val="0"/>
                    </a:spcAft>
                    <a:buClr>
                      <a:prstClr val="black"/>
                    </a:buClr>
                    <a:defRPr/>
                  </a:pPr>
                  <a:r>
                    <a:rPr lang="en-US" sz="4024" dirty="0">
                      <a:latin typeface="+mj-lt"/>
                    </a:rPr>
                    <a:t>SL</a:t>
                  </a:r>
                  <a:endParaRPr lang="en-US" sz="1699" dirty="0">
                    <a:effectLst>
                      <a:outerShdw blurRad="38100" dist="38100" dir="2700000" algn="tl">
                        <a:srgbClr val="C0C0C0"/>
                      </a:outerShdw>
                    </a:effectLst>
                    <a:latin typeface="+mj-lt"/>
                  </a:endParaRPr>
                </a:p>
              </p:txBody>
            </p:sp>
            <p:sp>
              <p:nvSpPr>
                <p:cNvPr id="2590069" name="Rectangle 373"/>
                <p:cNvSpPr>
                  <a:spLocks noChangeArrowheads="1"/>
                </p:cNvSpPr>
                <p:nvPr/>
              </p:nvSpPr>
              <p:spPr bwMode="auto">
                <a:xfrm>
                  <a:off x="6961995" y="5290570"/>
                  <a:ext cx="171522" cy="619272"/>
                </a:xfrm>
                <a:prstGeom prst="rect">
                  <a:avLst/>
                </a:prstGeom>
                <a:noFill/>
                <a:ln w="9525">
                  <a:noFill/>
                  <a:miter lim="800000"/>
                  <a:headEnd/>
                  <a:tailEnd/>
                </a:ln>
              </p:spPr>
              <p:txBody>
                <a:bodyPr wrap="none" lIns="0" tIns="0" rIns="0" bIns="0">
                  <a:spAutoFit/>
                </a:bodyPr>
                <a:lstStyle/>
                <a:p>
                  <a:pPr algn="just" defTabSz="817656" fontAlgn="base">
                    <a:spcBef>
                      <a:spcPct val="20000"/>
                    </a:spcBef>
                    <a:spcAft>
                      <a:spcPct val="0"/>
                    </a:spcAft>
                    <a:buClr>
                      <a:prstClr val="black"/>
                    </a:buClr>
                    <a:defRPr/>
                  </a:pPr>
                  <a:r>
                    <a:rPr lang="en-US" sz="4024" dirty="0">
                      <a:latin typeface="+mj-lt"/>
                    </a:rPr>
                    <a:t>-</a:t>
                  </a:r>
                  <a:endParaRPr lang="en-US" sz="1699" dirty="0">
                    <a:effectLst>
                      <a:outerShdw blurRad="38100" dist="38100" dir="2700000" algn="tl">
                        <a:srgbClr val="C0C0C0"/>
                      </a:outerShdw>
                    </a:effectLst>
                    <a:latin typeface="+mj-lt"/>
                  </a:endParaRPr>
                </a:p>
              </p:txBody>
            </p:sp>
            <p:sp>
              <p:nvSpPr>
                <p:cNvPr id="2590075" name="Text Box 379"/>
                <p:cNvSpPr txBox="1">
                  <a:spLocks noChangeArrowheads="1"/>
                </p:cNvSpPr>
                <p:nvPr/>
              </p:nvSpPr>
              <p:spPr bwMode="auto">
                <a:xfrm>
                  <a:off x="7138497" y="5378597"/>
                  <a:ext cx="457176" cy="546432"/>
                </a:xfrm>
                <a:prstGeom prst="rect">
                  <a:avLst/>
                </a:prstGeom>
                <a:noFill/>
                <a:ln w="12700">
                  <a:noFill/>
                  <a:miter lim="800000"/>
                  <a:headEnd/>
                  <a:tailEnd/>
                </a:ln>
                <a:effectLst/>
              </p:spPr>
              <p:txBody>
                <a:bodyPr wrap="none">
                  <a:spAutoFit/>
                </a:bodyPr>
                <a:lstStyle/>
                <a:p>
                  <a:pPr algn="just" defTabSz="817656" fontAlgn="base">
                    <a:spcBef>
                      <a:spcPct val="20000"/>
                    </a:spcBef>
                    <a:spcAft>
                      <a:spcPct val="0"/>
                    </a:spcAft>
                    <a:buClr>
                      <a:prstClr val="black"/>
                    </a:buClr>
                    <a:defRPr/>
                  </a:pPr>
                  <a:r>
                    <a:rPr lang="en-US" sz="2951" b="1" dirty="0">
                      <a:effectLst>
                        <a:outerShdw blurRad="38100" dist="38100" dir="2700000" algn="tl">
                          <a:srgbClr val="C0C0C0"/>
                        </a:outerShdw>
                      </a:effectLst>
                      <a:latin typeface="+mj-lt"/>
                    </a:rPr>
                    <a:t>X</a:t>
                  </a:r>
                </a:p>
              </p:txBody>
            </p:sp>
            <p:cxnSp>
              <p:nvCxnSpPr>
                <p:cNvPr id="15" name="Düz Bağlayıcı 14">
                  <a:extLst>
                    <a:ext uri="{FF2B5EF4-FFF2-40B4-BE49-F238E27FC236}">
                      <a16:creationId xmlns:a16="http://schemas.microsoft.com/office/drawing/2014/main" id="{148A51DB-910D-B2CB-E334-14D7998F9D09}"/>
                    </a:ext>
                  </a:extLst>
                </p:cNvPr>
                <p:cNvCxnSpPr/>
                <p:nvPr/>
              </p:nvCxnSpPr>
              <p:spPr>
                <a:xfrm>
                  <a:off x="7213436" y="5463540"/>
                  <a:ext cx="288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sp>
        <p:nvSpPr>
          <p:cNvPr id="4" name="Veri Yer Tutucusu 3">
            <a:extLst>
              <a:ext uri="{FF2B5EF4-FFF2-40B4-BE49-F238E27FC236}">
                <a16:creationId xmlns:a16="http://schemas.microsoft.com/office/drawing/2014/main" id="{1A058153-7926-98DB-93D9-736B3D9E0689}"/>
              </a:ext>
            </a:extLst>
          </p:cNvPr>
          <p:cNvSpPr>
            <a:spLocks noGrp="1"/>
          </p:cNvSpPr>
          <p:nvPr>
            <p:ph type="dt" sz="half" idx="10"/>
          </p:nvPr>
        </p:nvSpPr>
        <p:spPr/>
        <p:txBody>
          <a:bodyPr/>
          <a:lstStyle/>
          <a:p>
            <a:fld id="{5CC8029F-34BE-40E6-8D8B-3804AB8215D2}" type="datetime1">
              <a:rPr lang="tr-TR" smtClean="0"/>
              <a:t>4.11.2025</a:t>
            </a:fld>
            <a:endParaRPr lang="fr-FR" dirty="0"/>
          </a:p>
        </p:txBody>
      </p:sp>
    </p:spTree>
    <p:extLst>
      <p:ext uri="{BB962C8B-B14F-4D97-AF65-F5344CB8AC3E}">
        <p14:creationId xmlns:p14="http://schemas.microsoft.com/office/powerpoint/2010/main" val="2988989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2410281" y="1655765"/>
            <a:ext cx="7636566" cy="4527550"/>
            <a:chOff x="488" y="1336"/>
            <a:chExt cx="4407" cy="2852"/>
          </a:xfrm>
          <a:solidFill>
            <a:schemeClr val="accent6">
              <a:lumMod val="60000"/>
              <a:lumOff val="40000"/>
            </a:schemeClr>
          </a:solidFill>
        </p:grpSpPr>
        <p:sp>
          <p:nvSpPr>
            <p:cNvPr id="70759" name="AutoShape 30"/>
            <p:cNvSpPr>
              <a:spLocks noChangeArrowheads="1"/>
            </p:cNvSpPr>
            <p:nvPr/>
          </p:nvSpPr>
          <p:spPr bwMode="auto">
            <a:xfrm>
              <a:off x="489" y="1336"/>
              <a:ext cx="4406" cy="2852"/>
            </a:xfrm>
            <a:prstGeom prst="parallelogram">
              <a:avLst>
                <a:gd name="adj" fmla="val 100381"/>
              </a:avLst>
            </a:prstGeom>
            <a:grpFill/>
            <a:ln w="9525">
              <a:solidFill>
                <a:schemeClr val="tx1"/>
              </a:solidFill>
              <a:miter lim="800000"/>
              <a:headEnd/>
              <a:tailEnd/>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60" name="Line 31"/>
            <p:cNvSpPr>
              <a:spLocks noChangeShapeType="1"/>
            </p:cNvSpPr>
            <p:nvPr/>
          </p:nvSpPr>
          <p:spPr bwMode="auto">
            <a:xfrm flipV="1">
              <a:off x="488" y="1336"/>
              <a:ext cx="2851" cy="2852"/>
            </a:xfrm>
            <a:prstGeom prst="line">
              <a:avLst/>
            </a:prstGeom>
            <a:grpFill/>
            <a:ln w="25399">
              <a:solidFill>
                <a:schemeClr val="tx1"/>
              </a:solidFill>
              <a:round/>
              <a:headEnd type="none" w="sm" len="sm"/>
              <a:tailEnd type="none" w="sm" len="sm"/>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61" name="Line 32"/>
            <p:cNvSpPr>
              <a:spLocks noChangeShapeType="1"/>
            </p:cNvSpPr>
            <p:nvPr/>
          </p:nvSpPr>
          <p:spPr bwMode="auto">
            <a:xfrm flipV="1">
              <a:off x="1266" y="1336"/>
              <a:ext cx="2852" cy="2852"/>
            </a:xfrm>
            <a:prstGeom prst="line">
              <a:avLst/>
            </a:prstGeom>
            <a:grpFill/>
            <a:ln w="50799">
              <a:solidFill>
                <a:schemeClr val="tx1"/>
              </a:solidFill>
              <a:prstDash val="lgDash"/>
              <a:round/>
              <a:headEnd type="none" w="sm" len="sm"/>
              <a:tailEnd type="none" w="sm" len="sm"/>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62" name="Line 33"/>
            <p:cNvSpPr>
              <a:spLocks noChangeShapeType="1"/>
            </p:cNvSpPr>
            <p:nvPr/>
          </p:nvSpPr>
          <p:spPr bwMode="auto">
            <a:xfrm flipV="1">
              <a:off x="2043" y="1336"/>
              <a:ext cx="2852" cy="2852"/>
            </a:xfrm>
            <a:prstGeom prst="line">
              <a:avLst/>
            </a:prstGeom>
            <a:grpFill/>
            <a:ln w="25399">
              <a:solidFill>
                <a:schemeClr val="tx1"/>
              </a:solidFill>
              <a:round/>
              <a:headEnd type="none" w="sm" len="sm"/>
              <a:tailEnd type="none" w="sm" len="sm"/>
            </a:ln>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659" name="Rectangle 2"/>
          <p:cNvSpPr>
            <a:spLocks noChangeArrowheads="1"/>
          </p:cNvSpPr>
          <p:nvPr/>
        </p:nvSpPr>
        <p:spPr bwMode="auto">
          <a:xfrm>
            <a:off x="9596310"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0" name="Rectangle 3"/>
          <p:cNvSpPr>
            <a:spLocks noChangeArrowheads="1"/>
          </p:cNvSpPr>
          <p:nvPr/>
        </p:nvSpPr>
        <p:spPr bwMode="auto">
          <a:xfrm>
            <a:off x="9346783"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1" name="Rectangle 4"/>
          <p:cNvSpPr>
            <a:spLocks noChangeArrowheads="1"/>
          </p:cNvSpPr>
          <p:nvPr/>
        </p:nvSpPr>
        <p:spPr bwMode="auto">
          <a:xfrm>
            <a:off x="9097256"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2" name="Rectangle 5"/>
          <p:cNvSpPr>
            <a:spLocks noChangeArrowheads="1"/>
          </p:cNvSpPr>
          <p:nvPr/>
        </p:nvSpPr>
        <p:spPr bwMode="auto">
          <a:xfrm>
            <a:off x="8847729"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3" name="Rectangle 6"/>
          <p:cNvSpPr>
            <a:spLocks noChangeArrowheads="1"/>
          </p:cNvSpPr>
          <p:nvPr/>
        </p:nvSpPr>
        <p:spPr bwMode="auto">
          <a:xfrm>
            <a:off x="8598202"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4" name="Rectangle 7"/>
          <p:cNvSpPr>
            <a:spLocks noChangeArrowheads="1"/>
          </p:cNvSpPr>
          <p:nvPr/>
        </p:nvSpPr>
        <p:spPr bwMode="auto">
          <a:xfrm>
            <a:off x="8348675"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5" name="Rectangle 8"/>
          <p:cNvSpPr>
            <a:spLocks noChangeArrowheads="1"/>
          </p:cNvSpPr>
          <p:nvPr/>
        </p:nvSpPr>
        <p:spPr bwMode="auto">
          <a:xfrm>
            <a:off x="8099149"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6" name="Rectangle 9"/>
          <p:cNvSpPr>
            <a:spLocks noChangeArrowheads="1"/>
          </p:cNvSpPr>
          <p:nvPr/>
        </p:nvSpPr>
        <p:spPr bwMode="auto">
          <a:xfrm>
            <a:off x="7849621"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7" name="Rectangle 10"/>
          <p:cNvSpPr>
            <a:spLocks noChangeArrowheads="1"/>
          </p:cNvSpPr>
          <p:nvPr/>
        </p:nvSpPr>
        <p:spPr bwMode="auto">
          <a:xfrm>
            <a:off x="7600094"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8" name="Rectangle 11"/>
          <p:cNvSpPr>
            <a:spLocks noChangeArrowheads="1"/>
          </p:cNvSpPr>
          <p:nvPr/>
        </p:nvSpPr>
        <p:spPr bwMode="auto">
          <a:xfrm>
            <a:off x="7350567"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69" name="Rectangle 12"/>
          <p:cNvSpPr>
            <a:spLocks noChangeArrowheads="1"/>
          </p:cNvSpPr>
          <p:nvPr/>
        </p:nvSpPr>
        <p:spPr bwMode="auto">
          <a:xfrm>
            <a:off x="9097256"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0" name="Rectangle 13"/>
          <p:cNvSpPr>
            <a:spLocks noChangeArrowheads="1"/>
          </p:cNvSpPr>
          <p:nvPr/>
        </p:nvSpPr>
        <p:spPr bwMode="auto">
          <a:xfrm>
            <a:off x="8847729"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1" name="Rectangle 14"/>
          <p:cNvSpPr>
            <a:spLocks noChangeArrowheads="1"/>
          </p:cNvSpPr>
          <p:nvPr/>
        </p:nvSpPr>
        <p:spPr bwMode="auto">
          <a:xfrm>
            <a:off x="8598202"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2" name="Rectangle 15"/>
          <p:cNvSpPr>
            <a:spLocks noChangeArrowheads="1"/>
          </p:cNvSpPr>
          <p:nvPr/>
        </p:nvSpPr>
        <p:spPr bwMode="auto">
          <a:xfrm>
            <a:off x="8348675"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3" name="Rectangle 16"/>
          <p:cNvSpPr>
            <a:spLocks noChangeArrowheads="1"/>
          </p:cNvSpPr>
          <p:nvPr/>
        </p:nvSpPr>
        <p:spPr bwMode="auto">
          <a:xfrm>
            <a:off x="8099149"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4" name="Rectangle 17"/>
          <p:cNvSpPr>
            <a:spLocks noChangeArrowheads="1"/>
          </p:cNvSpPr>
          <p:nvPr/>
        </p:nvSpPr>
        <p:spPr bwMode="auto">
          <a:xfrm>
            <a:off x="7849621"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5" name="Rectangle 18"/>
          <p:cNvSpPr>
            <a:spLocks noChangeArrowheads="1"/>
          </p:cNvSpPr>
          <p:nvPr/>
        </p:nvSpPr>
        <p:spPr bwMode="auto">
          <a:xfrm>
            <a:off x="7600094" y="15303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6" name="Rectangle 19"/>
          <p:cNvSpPr>
            <a:spLocks noChangeArrowheads="1"/>
          </p:cNvSpPr>
          <p:nvPr/>
        </p:nvSpPr>
        <p:spPr bwMode="auto">
          <a:xfrm>
            <a:off x="7101040" y="1835150"/>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7" name="Rectangle 20"/>
          <p:cNvSpPr>
            <a:spLocks noChangeArrowheads="1"/>
          </p:cNvSpPr>
          <p:nvPr/>
        </p:nvSpPr>
        <p:spPr bwMode="auto">
          <a:xfrm>
            <a:off x="8598202" y="12255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8" name="Rectangle 21"/>
          <p:cNvSpPr>
            <a:spLocks noChangeArrowheads="1"/>
          </p:cNvSpPr>
          <p:nvPr/>
        </p:nvSpPr>
        <p:spPr bwMode="auto">
          <a:xfrm>
            <a:off x="8348675" y="12255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79" name="Rectangle 22"/>
          <p:cNvSpPr>
            <a:spLocks noChangeArrowheads="1"/>
          </p:cNvSpPr>
          <p:nvPr/>
        </p:nvSpPr>
        <p:spPr bwMode="auto">
          <a:xfrm>
            <a:off x="8099149" y="12255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80" name="Rectangle 23"/>
          <p:cNvSpPr>
            <a:spLocks noChangeArrowheads="1"/>
          </p:cNvSpPr>
          <p:nvPr/>
        </p:nvSpPr>
        <p:spPr bwMode="auto">
          <a:xfrm>
            <a:off x="8348675" y="9207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81" name="Rectangle 24"/>
          <p:cNvSpPr>
            <a:spLocks noChangeArrowheads="1"/>
          </p:cNvSpPr>
          <p:nvPr/>
        </p:nvSpPr>
        <p:spPr bwMode="auto">
          <a:xfrm>
            <a:off x="8847729" y="12255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682" name="Rectangle 25"/>
          <p:cNvSpPr>
            <a:spLocks noChangeArrowheads="1"/>
          </p:cNvSpPr>
          <p:nvPr/>
        </p:nvSpPr>
        <p:spPr bwMode="auto">
          <a:xfrm>
            <a:off x="7849621" y="1225551"/>
            <a:ext cx="235664" cy="292100"/>
          </a:xfrm>
          <a:prstGeom prst="rect">
            <a:avLst/>
          </a:prstGeom>
          <a:solidFill>
            <a:schemeClr val="accent1"/>
          </a:solidFill>
          <a:ln w="12699">
            <a:solidFill>
              <a:srgbClr val="FFFFFF"/>
            </a:solidFill>
            <a:miter lim="800000"/>
            <a:headEnd/>
            <a:tailEnd/>
          </a:ln>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nvGrpSpPr>
          <p:cNvPr id="2" name="Group 26"/>
          <p:cNvGrpSpPr>
            <a:grpSpLocks/>
          </p:cNvGrpSpPr>
          <p:nvPr/>
        </p:nvGrpSpPr>
        <p:grpSpPr bwMode="auto">
          <a:xfrm>
            <a:off x="6251956" y="835028"/>
            <a:ext cx="4420441" cy="1292225"/>
            <a:chOff x="2970" y="526"/>
            <a:chExt cx="2551" cy="814"/>
          </a:xfrm>
        </p:grpSpPr>
        <p:sp>
          <p:nvSpPr>
            <p:cNvPr id="70763" name="Freeform 27"/>
            <p:cNvSpPr>
              <a:spLocks/>
            </p:cNvSpPr>
            <p:nvPr/>
          </p:nvSpPr>
          <p:spPr bwMode="auto">
            <a:xfrm>
              <a:off x="2970" y="526"/>
              <a:ext cx="1280" cy="814"/>
            </a:xfrm>
            <a:custGeom>
              <a:avLst/>
              <a:gdLst>
                <a:gd name="T0" fmla="*/ 0 w 1280"/>
                <a:gd name="T1" fmla="*/ 813 h 814"/>
                <a:gd name="T2" fmla="*/ 35 w 1280"/>
                <a:gd name="T3" fmla="*/ 808 h 814"/>
                <a:gd name="T4" fmla="*/ 86 w 1280"/>
                <a:gd name="T5" fmla="*/ 804 h 814"/>
                <a:gd name="T6" fmla="*/ 140 w 1280"/>
                <a:gd name="T7" fmla="*/ 800 h 814"/>
                <a:gd name="T8" fmla="*/ 191 w 1280"/>
                <a:gd name="T9" fmla="*/ 796 h 814"/>
                <a:gd name="T10" fmla="*/ 245 w 1280"/>
                <a:gd name="T11" fmla="*/ 790 h 814"/>
                <a:gd name="T12" fmla="*/ 281 w 1280"/>
                <a:gd name="T13" fmla="*/ 785 h 814"/>
                <a:gd name="T14" fmla="*/ 332 w 1280"/>
                <a:gd name="T15" fmla="*/ 777 h 814"/>
                <a:gd name="T16" fmla="*/ 377 w 1280"/>
                <a:gd name="T17" fmla="*/ 769 h 814"/>
                <a:gd name="T18" fmla="*/ 404 w 1280"/>
                <a:gd name="T19" fmla="*/ 765 h 814"/>
                <a:gd name="T20" fmla="*/ 437 w 1280"/>
                <a:gd name="T21" fmla="*/ 757 h 814"/>
                <a:gd name="T22" fmla="*/ 464 w 1280"/>
                <a:gd name="T23" fmla="*/ 749 h 814"/>
                <a:gd name="T24" fmla="*/ 491 w 1280"/>
                <a:gd name="T25" fmla="*/ 741 h 814"/>
                <a:gd name="T26" fmla="*/ 518 w 1280"/>
                <a:gd name="T27" fmla="*/ 734 h 814"/>
                <a:gd name="T28" fmla="*/ 542 w 1280"/>
                <a:gd name="T29" fmla="*/ 726 h 814"/>
                <a:gd name="T30" fmla="*/ 560 w 1280"/>
                <a:gd name="T31" fmla="*/ 718 h 814"/>
                <a:gd name="T32" fmla="*/ 578 w 1280"/>
                <a:gd name="T33" fmla="*/ 710 h 814"/>
                <a:gd name="T34" fmla="*/ 587 w 1280"/>
                <a:gd name="T35" fmla="*/ 702 h 814"/>
                <a:gd name="T36" fmla="*/ 605 w 1280"/>
                <a:gd name="T37" fmla="*/ 690 h 814"/>
                <a:gd name="T38" fmla="*/ 623 w 1280"/>
                <a:gd name="T39" fmla="*/ 675 h 814"/>
                <a:gd name="T40" fmla="*/ 649 w 1280"/>
                <a:gd name="T41" fmla="*/ 654 h 814"/>
                <a:gd name="T42" fmla="*/ 673 w 1280"/>
                <a:gd name="T43" fmla="*/ 627 h 814"/>
                <a:gd name="T44" fmla="*/ 700 w 1280"/>
                <a:gd name="T45" fmla="*/ 603 h 814"/>
                <a:gd name="T46" fmla="*/ 718 w 1280"/>
                <a:gd name="T47" fmla="*/ 584 h 814"/>
                <a:gd name="T48" fmla="*/ 745 w 1280"/>
                <a:gd name="T49" fmla="*/ 556 h 814"/>
                <a:gd name="T50" fmla="*/ 763 w 1280"/>
                <a:gd name="T51" fmla="*/ 529 h 814"/>
                <a:gd name="T52" fmla="*/ 772 w 1280"/>
                <a:gd name="T53" fmla="*/ 517 h 814"/>
                <a:gd name="T54" fmla="*/ 814 w 1280"/>
                <a:gd name="T55" fmla="*/ 461 h 814"/>
                <a:gd name="T56" fmla="*/ 895 w 1280"/>
                <a:gd name="T57" fmla="*/ 351 h 814"/>
                <a:gd name="T58" fmla="*/ 928 w 1280"/>
                <a:gd name="T59" fmla="*/ 295 h 814"/>
                <a:gd name="T60" fmla="*/ 937 w 1280"/>
                <a:gd name="T61" fmla="*/ 283 h 814"/>
                <a:gd name="T62" fmla="*/ 964 w 1280"/>
                <a:gd name="T63" fmla="*/ 252 h 814"/>
                <a:gd name="T64" fmla="*/ 982 w 1280"/>
                <a:gd name="T65" fmla="*/ 224 h 814"/>
                <a:gd name="T66" fmla="*/ 1000 w 1280"/>
                <a:gd name="T67" fmla="*/ 205 h 814"/>
                <a:gd name="T68" fmla="*/ 1018 w 1280"/>
                <a:gd name="T69" fmla="*/ 180 h 814"/>
                <a:gd name="T70" fmla="*/ 1033 w 1280"/>
                <a:gd name="T71" fmla="*/ 162 h 814"/>
                <a:gd name="T72" fmla="*/ 1051 w 1280"/>
                <a:gd name="T73" fmla="*/ 141 h 814"/>
                <a:gd name="T74" fmla="*/ 1069 w 1280"/>
                <a:gd name="T75" fmla="*/ 121 h 814"/>
                <a:gd name="T76" fmla="*/ 1078 w 1280"/>
                <a:gd name="T77" fmla="*/ 110 h 814"/>
                <a:gd name="T78" fmla="*/ 1087 w 1280"/>
                <a:gd name="T79" fmla="*/ 98 h 814"/>
                <a:gd name="T80" fmla="*/ 1105 w 1280"/>
                <a:gd name="T81" fmla="*/ 82 h 814"/>
                <a:gd name="T82" fmla="*/ 1114 w 1280"/>
                <a:gd name="T83" fmla="*/ 70 h 814"/>
                <a:gd name="T84" fmla="*/ 1132 w 1280"/>
                <a:gd name="T85" fmla="*/ 55 h 814"/>
                <a:gd name="T86" fmla="*/ 1141 w 1280"/>
                <a:gd name="T87" fmla="*/ 47 h 814"/>
                <a:gd name="T88" fmla="*/ 1156 w 1280"/>
                <a:gd name="T89" fmla="*/ 35 h 814"/>
                <a:gd name="T90" fmla="*/ 1165 w 1280"/>
                <a:gd name="T91" fmla="*/ 31 h 814"/>
                <a:gd name="T92" fmla="*/ 1174 w 1280"/>
                <a:gd name="T93" fmla="*/ 22 h 814"/>
                <a:gd name="T94" fmla="*/ 1183 w 1280"/>
                <a:gd name="T95" fmla="*/ 18 h 814"/>
                <a:gd name="T96" fmla="*/ 1192 w 1280"/>
                <a:gd name="T97" fmla="*/ 16 h 814"/>
                <a:gd name="T98" fmla="*/ 1219 w 1280"/>
                <a:gd name="T99" fmla="*/ 8 h 814"/>
                <a:gd name="T100" fmla="*/ 1246 w 1280"/>
                <a:gd name="T101" fmla="*/ 4 h 814"/>
                <a:gd name="T102" fmla="*/ 1273 w 1280"/>
                <a:gd name="T103" fmla="*/ 0 h 814"/>
                <a:gd name="T104" fmla="*/ 1279 w 1280"/>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0"/>
                <a:gd name="T160" fmla="*/ 0 h 814"/>
                <a:gd name="T161" fmla="*/ 1280 w 1280"/>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0" h="814">
                  <a:moveTo>
                    <a:pt x="0" y="813"/>
                  </a:moveTo>
                  <a:lnTo>
                    <a:pt x="35" y="808"/>
                  </a:lnTo>
                  <a:lnTo>
                    <a:pt x="86" y="804"/>
                  </a:lnTo>
                  <a:lnTo>
                    <a:pt x="140" y="800"/>
                  </a:lnTo>
                  <a:lnTo>
                    <a:pt x="191" y="796"/>
                  </a:lnTo>
                  <a:lnTo>
                    <a:pt x="245" y="790"/>
                  </a:lnTo>
                  <a:lnTo>
                    <a:pt x="281" y="785"/>
                  </a:lnTo>
                  <a:lnTo>
                    <a:pt x="332" y="777"/>
                  </a:lnTo>
                  <a:lnTo>
                    <a:pt x="377" y="769"/>
                  </a:lnTo>
                  <a:lnTo>
                    <a:pt x="404" y="765"/>
                  </a:lnTo>
                  <a:lnTo>
                    <a:pt x="437" y="757"/>
                  </a:lnTo>
                  <a:lnTo>
                    <a:pt x="464" y="749"/>
                  </a:lnTo>
                  <a:lnTo>
                    <a:pt x="491" y="741"/>
                  </a:lnTo>
                  <a:lnTo>
                    <a:pt x="518" y="734"/>
                  </a:lnTo>
                  <a:lnTo>
                    <a:pt x="542" y="726"/>
                  </a:lnTo>
                  <a:lnTo>
                    <a:pt x="560" y="718"/>
                  </a:lnTo>
                  <a:lnTo>
                    <a:pt x="578" y="710"/>
                  </a:lnTo>
                  <a:lnTo>
                    <a:pt x="587" y="702"/>
                  </a:lnTo>
                  <a:lnTo>
                    <a:pt x="605" y="690"/>
                  </a:lnTo>
                  <a:lnTo>
                    <a:pt x="623" y="675"/>
                  </a:lnTo>
                  <a:lnTo>
                    <a:pt x="649" y="654"/>
                  </a:lnTo>
                  <a:lnTo>
                    <a:pt x="673" y="627"/>
                  </a:lnTo>
                  <a:lnTo>
                    <a:pt x="700" y="603"/>
                  </a:lnTo>
                  <a:lnTo>
                    <a:pt x="718" y="584"/>
                  </a:lnTo>
                  <a:lnTo>
                    <a:pt x="745" y="556"/>
                  </a:lnTo>
                  <a:lnTo>
                    <a:pt x="763" y="529"/>
                  </a:lnTo>
                  <a:lnTo>
                    <a:pt x="772" y="517"/>
                  </a:lnTo>
                  <a:lnTo>
                    <a:pt x="814" y="461"/>
                  </a:lnTo>
                  <a:lnTo>
                    <a:pt x="895" y="351"/>
                  </a:lnTo>
                  <a:lnTo>
                    <a:pt x="928" y="295"/>
                  </a:lnTo>
                  <a:lnTo>
                    <a:pt x="937" y="283"/>
                  </a:lnTo>
                  <a:lnTo>
                    <a:pt x="964" y="252"/>
                  </a:lnTo>
                  <a:lnTo>
                    <a:pt x="982" y="224"/>
                  </a:lnTo>
                  <a:lnTo>
                    <a:pt x="1000" y="205"/>
                  </a:lnTo>
                  <a:lnTo>
                    <a:pt x="1018" y="180"/>
                  </a:lnTo>
                  <a:lnTo>
                    <a:pt x="1033" y="162"/>
                  </a:lnTo>
                  <a:lnTo>
                    <a:pt x="1051" y="141"/>
                  </a:lnTo>
                  <a:lnTo>
                    <a:pt x="1069" y="121"/>
                  </a:lnTo>
                  <a:lnTo>
                    <a:pt x="1078" y="110"/>
                  </a:lnTo>
                  <a:lnTo>
                    <a:pt x="1087" y="98"/>
                  </a:lnTo>
                  <a:lnTo>
                    <a:pt x="1105" y="82"/>
                  </a:lnTo>
                  <a:lnTo>
                    <a:pt x="1114" y="70"/>
                  </a:lnTo>
                  <a:lnTo>
                    <a:pt x="1132" y="55"/>
                  </a:lnTo>
                  <a:lnTo>
                    <a:pt x="1141" y="47"/>
                  </a:lnTo>
                  <a:lnTo>
                    <a:pt x="1156" y="35"/>
                  </a:lnTo>
                  <a:lnTo>
                    <a:pt x="1165" y="31"/>
                  </a:lnTo>
                  <a:lnTo>
                    <a:pt x="1174" y="22"/>
                  </a:lnTo>
                  <a:lnTo>
                    <a:pt x="1183" y="18"/>
                  </a:lnTo>
                  <a:lnTo>
                    <a:pt x="1192" y="16"/>
                  </a:lnTo>
                  <a:lnTo>
                    <a:pt x="1219" y="8"/>
                  </a:lnTo>
                  <a:lnTo>
                    <a:pt x="1246" y="4"/>
                  </a:lnTo>
                  <a:lnTo>
                    <a:pt x="1273" y="0"/>
                  </a:lnTo>
                  <a:lnTo>
                    <a:pt x="1279"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buFont typeface="Wingdings" pitchFamily="2" charset="2"/>
                <a:buChar char="n"/>
                <a:defRPr/>
              </a:pPr>
              <a:endParaRPr lang="tr-TR" sz="2504">
                <a:solidFill>
                  <a:prstClr val="black"/>
                </a:solidFill>
                <a:latin typeface="+mj-lt"/>
              </a:endParaRPr>
            </a:p>
          </p:txBody>
        </p:sp>
        <p:sp>
          <p:nvSpPr>
            <p:cNvPr id="70764" name="Freeform 28"/>
            <p:cNvSpPr>
              <a:spLocks/>
            </p:cNvSpPr>
            <p:nvPr/>
          </p:nvSpPr>
          <p:spPr bwMode="auto">
            <a:xfrm>
              <a:off x="4249" y="526"/>
              <a:ext cx="1272" cy="814"/>
            </a:xfrm>
            <a:custGeom>
              <a:avLst/>
              <a:gdLst>
                <a:gd name="T0" fmla="*/ 1271 w 1272"/>
                <a:gd name="T1" fmla="*/ 813 h 814"/>
                <a:gd name="T2" fmla="*/ 1235 w 1272"/>
                <a:gd name="T3" fmla="*/ 808 h 814"/>
                <a:gd name="T4" fmla="*/ 1184 w 1272"/>
                <a:gd name="T5" fmla="*/ 804 h 814"/>
                <a:gd name="T6" fmla="*/ 1130 w 1272"/>
                <a:gd name="T7" fmla="*/ 800 h 814"/>
                <a:gd name="T8" fmla="*/ 1079 w 1272"/>
                <a:gd name="T9" fmla="*/ 796 h 814"/>
                <a:gd name="T10" fmla="*/ 1025 w 1272"/>
                <a:gd name="T11" fmla="*/ 790 h 814"/>
                <a:gd name="T12" fmla="*/ 989 w 1272"/>
                <a:gd name="T13" fmla="*/ 785 h 814"/>
                <a:gd name="T14" fmla="*/ 939 w 1272"/>
                <a:gd name="T15" fmla="*/ 777 h 814"/>
                <a:gd name="T16" fmla="*/ 894 w 1272"/>
                <a:gd name="T17" fmla="*/ 769 h 814"/>
                <a:gd name="T18" fmla="*/ 867 w 1272"/>
                <a:gd name="T19" fmla="*/ 765 h 814"/>
                <a:gd name="T20" fmla="*/ 834 w 1272"/>
                <a:gd name="T21" fmla="*/ 757 h 814"/>
                <a:gd name="T22" fmla="*/ 807 w 1272"/>
                <a:gd name="T23" fmla="*/ 749 h 814"/>
                <a:gd name="T24" fmla="*/ 780 w 1272"/>
                <a:gd name="T25" fmla="*/ 741 h 814"/>
                <a:gd name="T26" fmla="*/ 753 w 1272"/>
                <a:gd name="T27" fmla="*/ 734 h 814"/>
                <a:gd name="T28" fmla="*/ 729 w 1272"/>
                <a:gd name="T29" fmla="*/ 726 h 814"/>
                <a:gd name="T30" fmla="*/ 711 w 1272"/>
                <a:gd name="T31" fmla="*/ 718 h 814"/>
                <a:gd name="T32" fmla="*/ 693 w 1272"/>
                <a:gd name="T33" fmla="*/ 710 h 814"/>
                <a:gd name="T34" fmla="*/ 684 w 1272"/>
                <a:gd name="T35" fmla="*/ 702 h 814"/>
                <a:gd name="T36" fmla="*/ 675 w 1272"/>
                <a:gd name="T37" fmla="*/ 694 h 814"/>
                <a:gd name="T38" fmla="*/ 648 w 1272"/>
                <a:gd name="T39" fmla="*/ 675 h 814"/>
                <a:gd name="T40" fmla="*/ 622 w 1272"/>
                <a:gd name="T41" fmla="*/ 654 h 814"/>
                <a:gd name="T42" fmla="*/ 598 w 1272"/>
                <a:gd name="T43" fmla="*/ 632 h 814"/>
                <a:gd name="T44" fmla="*/ 571 w 1272"/>
                <a:gd name="T45" fmla="*/ 603 h 814"/>
                <a:gd name="T46" fmla="*/ 544 w 1272"/>
                <a:gd name="T47" fmla="*/ 580 h 814"/>
                <a:gd name="T48" fmla="*/ 526 w 1272"/>
                <a:gd name="T49" fmla="*/ 560 h 814"/>
                <a:gd name="T50" fmla="*/ 499 w 1272"/>
                <a:gd name="T51" fmla="*/ 529 h 814"/>
                <a:gd name="T52" fmla="*/ 490 w 1272"/>
                <a:gd name="T53" fmla="*/ 517 h 814"/>
                <a:gd name="T54" fmla="*/ 457 w 1272"/>
                <a:gd name="T55" fmla="*/ 465 h 814"/>
                <a:gd name="T56" fmla="*/ 376 w 1272"/>
                <a:gd name="T57" fmla="*/ 355 h 814"/>
                <a:gd name="T58" fmla="*/ 334 w 1272"/>
                <a:gd name="T59" fmla="*/ 295 h 814"/>
                <a:gd name="T60" fmla="*/ 325 w 1272"/>
                <a:gd name="T61" fmla="*/ 283 h 814"/>
                <a:gd name="T62" fmla="*/ 308 w 1272"/>
                <a:gd name="T63" fmla="*/ 256 h 814"/>
                <a:gd name="T64" fmla="*/ 281 w 1272"/>
                <a:gd name="T65" fmla="*/ 224 h 814"/>
                <a:gd name="T66" fmla="*/ 263 w 1272"/>
                <a:gd name="T67" fmla="*/ 201 h 814"/>
                <a:gd name="T68" fmla="*/ 245 w 1272"/>
                <a:gd name="T69" fmla="*/ 176 h 814"/>
                <a:gd name="T70" fmla="*/ 230 w 1272"/>
                <a:gd name="T71" fmla="*/ 158 h 814"/>
                <a:gd name="T72" fmla="*/ 212 w 1272"/>
                <a:gd name="T73" fmla="*/ 137 h 814"/>
                <a:gd name="T74" fmla="*/ 194 w 1272"/>
                <a:gd name="T75" fmla="*/ 118 h 814"/>
                <a:gd name="T76" fmla="*/ 185 w 1272"/>
                <a:gd name="T77" fmla="*/ 110 h 814"/>
                <a:gd name="T78" fmla="*/ 176 w 1272"/>
                <a:gd name="T79" fmla="*/ 98 h 814"/>
                <a:gd name="T80" fmla="*/ 158 w 1272"/>
                <a:gd name="T81" fmla="*/ 82 h 814"/>
                <a:gd name="T82" fmla="*/ 149 w 1272"/>
                <a:gd name="T83" fmla="*/ 70 h 814"/>
                <a:gd name="T84" fmla="*/ 131 w 1272"/>
                <a:gd name="T85" fmla="*/ 55 h 814"/>
                <a:gd name="T86" fmla="*/ 122 w 1272"/>
                <a:gd name="T87" fmla="*/ 47 h 814"/>
                <a:gd name="T88" fmla="*/ 107 w 1272"/>
                <a:gd name="T89" fmla="*/ 35 h 814"/>
                <a:gd name="T90" fmla="*/ 98 w 1272"/>
                <a:gd name="T91" fmla="*/ 31 h 814"/>
                <a:gd name="T92" fmla="*/ 89 w 1272"/>
                <a:gd name="T93" fmla="*/ 22 h 814"/>
                <a:gd name="T94" fmla="*/ 80 w 1272"/>
                <a:gd name="T95" fmla="*/ 18 h 814"/>
                <a:gd name="T96" fmla="*/ 71 w 1272"/>
                <a:gd name="T97" fmla="*/ 16 h 814"/>
                <a:gd name="T98" fmla="*/ 53 w 1272"/>
                <a:gd name="T99" fmla="*/ 8 h 814"/>
                <a:gd name="T100" fmla="*/ 35 w 1272"/>
                <a:gd name="T101" fmla="*/ 4 h 814"/>
                <a:gd name="T102" fmla="*/ 8 w 1272"/>
                <a:gd name="T103" fmla="*/ 0 h 814"/>
                <a:gd name="T104" fmla="*/ 0 w 1272"/>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2"/>
                <a:gd name="T160" fmla="*/ 0 h 814"/>
                <a:gd name="T161" fmla="*/ 1272 w 1272"/>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2" h="814">
                  <a:moveTo>
                    <a:pt x="1271" y="813"/>
                  </a:moveTo>
                  <a:lnTo>
                    <a:pt x="1235" y="808"/>
                  </a:lnTo>
                  <a:lnTo>
                    <a:pt x="1184" y="804"/>
                  </a:lnTo>
                  <a:lnTo>
                    <a:pt x="1130" y="800"/>
                  </a:lnTo>
                  <a:lnTo>
                    <a:pt x="1079" y="796"/>
                  </a:lnTo>
                  <a:lnTo>
                    <a:pt x="1025" y="790"/>
                  </a:lnTo>
                  <a:lnTo>
                    <a:pt x="989" y="785"/>
                  </a:lnTo>
                  <a:lnTo>
                    <a:pt x="939" y="777"/>
                  </a:lnTo>
                  <a:lnTo>
                    <a:pt x="894" y="769"/>
                  </a:lnTo>
                  <a:lnTo>
                    <a:pt x="867" y="765"/>
                  </a:lnTo>
                  <a:lnTo>
                    <a:pt x="834" y="757"/>
                  </a:lnTo>
                  <a:lnTo>
                    <a:pt x="807" y="749"/>
                  </a:lnTo>
                  <a:lnTo>
                    <a:pt x="780" y="741"/>
                  </a:lnTo>
                  <a:lnTo>
                    <a:pt x="753" y="734"/>
                  </a:lnTo>
                  <a:lnTo>
                    <a:pt x="729" y="726"/>
                  </a:lnTo>
                  <a:lnTo>
                    <a:pt x="711" y="718"/>
                  </a:lnTo>
                  <a:lnTo>
                    <a:pt x="693" y="710"/>
                  </a:lnTo>
                  <a:lnTo>
                    <a:pt x="684" y="702"/>
                  </a:lnTo>
                  <a:lnTo>
                    <a:pt x="675" y="694"/>
                  </a:lnTo>
                  <a:lnTo>
                    <a:pt x="648" y="675"/>
                  </a:lnTo>
                  <a:lnTo>
                    <a:pt x="622" y="654"/>
                  </a:lnTo>
                  <a:lnTo>
                    <a:pt x="598" y="632"/>
                  </a:lnTo>
                  <a:lnTo>
                    <a:pt x="571" y="603"/>
                  </a:lnTo>
                  <a:lnTo>
                    <a:pt x="544" y="580"/>
                  </a:lnTo>
                  <a:lnTo>
                    <a:pt x="526" y="560"/>
                  </a:lnTo>
                  <a:lnTo>
                    <a:pt x="499" y="529"/>
                  </a:lnTo>
                  <a:lnTo>
                    <a:pt x="490" y="517"/>
                  </a:lnTo>
                  <a:lnTo>
                    <a:pt x="457" y="465"/>
                  </a:lnTo>
                  <a:lnTo>
                    <a:pt x="376" y="355"/>
                  </a:lnTo>
                  <a:lnTo>
                    <a:pt x="334" y="295"/>
                  </a:lnTo>
                  <a:lnTo>
                    <a:pt x="325" y="283"/>
                  </a:lnTo>
                  <a:lnTo>
                    <a:pt x="308" y="256"/>
                  </a:lnTo>
                  <a:lnTo>
                    <a:pt x="281" y="224"/>
                  </a:lnTo>
                  <a:lnTo>
                    <a:pt x="263" y="201"/>
                  </a:lnTo>
                  <a:lnTo>
                    <a:pt x="245" y="176"/>
                  </a:lnTo>
                  <a:lnTo>
                    <a:pt x="230" y="158"/>
                  </a:lnTo>
                  <a:lnTo>
                    <a:pt x="212" y="137"/>
                  </a:lnTo>
                  <a:lnTo>
                    <a:pt x="194" y="118"/>
                  </a:lnTo>
                  <a:lnTo>
                    <a:pt x="185" y="110"/>
                  </a:lnTo>
                  <a:lnTo>
                    <a:pt x="176" y="98"/>
                  </a:lnTo>
                  <a:lnTo>
                    <a:pt x="158" y="82"/>
                  </a:lnTo>
                  <a:lnTo>
                    <a:pt x="149" y="70"/>
                  </a:lnTo>
                  <a:lnTo>
                    <a:pt x="131" y="55"/>
                  </a:lnTo>
                  <a:lnTo>
                    <a:pt x="122" y="47"/>
                  </a:lnTo>
                  <a:lnTo>
                    <a:pt x="107" y="35"/>
                  </a:lnTo>
                  <a:lnTo>
                    <a:pt x="98" y="31"/>
                  </a:lnTo>
                  <a:lnTo>
                    <a:pt x="89" y="22"/>
                  </a:lnTo>
                  <a:lnTo>
                    <a:pt x="80" y="18"/>
                  </a:lnTo>
                  <a:lnTo>
                    <a:pt x="71" y="16"/>
                  </a:lnTo>
                  <a:lnTo>
                    <a:pt x="53" y="8"/>
                  </a:lnTo>
                  <a:lnTo>
                    <a:pt x="35" y="4"/>
                  </a:lnTo>
                  <a:lnTo>
                    <a:pt x="8" y="0"/>
                  </a:lnTo>
                  <a:lnTo>
                    <a:pt x="0"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buFont typeface="Wingdings" pitchFamily="2" charset="2"/>
                <a:buChar char="n"/>
                <a:defRPr/>
              </a:pPr>
              <a:endParaRPr lang="tr-TR" sz="2504">
                <a:solidFill>
                  <a:prstClr val="black"/>
                </a:solidFill>
                <a:latin typeface="+mj-lt"/>
              </a:endParaRPr>
            </a:p>
          </p:txBody>
        </p:sp>
      </p:grpSp>
      <p:sp>
        <p:nvSpPr>
          <p:cNvPr id="2591778" name="Rectangle 34"/>
          <p:cNvSpPr>
            <a:spLocks noChangeArrowheads="1"/>
          </p:cNvSpPr>
          <p:nvPr/>
        </p:nvSpPr>
        <p:spPr bwMode="auto">
          <a:xfrm>
            <a:off x="1426958" y="4784728"/>
            <a:ext cx="1564627" cy="483194"/>
          </a:xfrm>
          <a:prstGeom prst="rect">
            <a:avLst/>
          </a:prstGeom>
          <a:noFill/>
          <a:ln w="9525">
            <a:noFill/>
            <a:miter lim="800000"/>
            <a:headEnd/>
            <a:tailEnd/>
          </a:ln>
          <a:effectLst>
            <a:outerShdw dist="107763" dir="2700000" algn="ctr" rotWithShape="0">
              <a:schemeClr val="bg2"/>
            </a:outerShdw>
          </a:effectLst>
        </p:spPr>
        <p:txBody>
          <a:bodyPr wrap="none" lIns="96885" tIns="48443" rIns="96885" bIns="48443">
            <a:spAutoFit/>
          </a:bodyPr>
          <a:lstStyle/>
          <a:p>
            <a:pPr algn="just" defTabSz="817656" fontAlgn="base">
              <a:spcBef>
                <a:spcPct val="20000"/>
              </a:spcBef>
              <a:spcAft>
                <a:spcPct val="0"/>
              </a:spcAft>
              <a:buClr>
                <a:prstClr val="black"/>
              </a:buClr>
              <a:defRPr/>
            </a:pPr>
            <a:r>
              <a:rPr lang="tr-TR" sz="2504">
                <a:solidFill>
                  <a:prstClr val="black"/>
                </a:solidFill>
                <a:latin typeface="+mj-lt"/>
              </a:rPr>
              <a:t>Pazartesi</a:t>
            </a:r>
            <a:endParaRPr lang="en-US" sz="2504">
              <a:solidFill>
                <a:prstClr val="black"/>
              </a:solidFill>
              <a:latin typeface="+mj-lt"/>
            </a:endParaRPr>
          </a:p>
        </p:txBody>
      </p:sp>
      <p:grpSp>
        <p:nvGrpSpPr>
          <p:cNvPr id="4" name="Group 35"/>
          <p:cNvGrpSpPr>
            <a:grpSpLocks/>
          </p:cNvGrpSpPr>
          <p:nvPr/>
        </p:nvGrpSpPr>
        <p:grpSpPr bwMode="auto">
          <a:xfrm>
            <a:off x="2148624" y="5002214"/>
            <a:ext cx="1996216" cy="1411287"/>
            <a:chOff x="602" y="3151"/>
            <a:chExt cx="1152" cy="889"/>
          </a:xfrm>
        </p:grpSpPr>
        <p:grpSp>
          <p:nvGrpSpPr>
            <p:cNvPr id="70753" name="Group 36"/>
            <p:cNvGrpSpPr>
              <a:grpSpLocks/>
            </p:cNvGrpSpPr>
            <p:nvPr/>
          </p:nvGrpSpPr>
          <p:grpSpPr bwMode="auto">
            <a:xfrm>
              <a:off x="602" y="3151"/>
              <a:ext cx="1152" cy="843"/>
              <a:chOff x="602" y="3151"/>
              <a:chExt cx="1152" cy="843"/>
            </a:xfrm>
          </p:grpSpPr>
          <p:grpSp>
            <p:nvGrpSpPr>
              <p:cNvPr id="70755" name="Group 37"/>
              <p:cNvGrpSpPr>
                <a:grpSpLocks/>
              </p:cNvGrpSpPr>
              <p:nvPr/>
            </p:nvGrpSpPr>
            <p:grpSpPr bwMode="auto">
              <a:xfrm>
                <a:off x="602" y="3159"/>
                <a:ext cx="1152" cy="814"/>
                <a:chOff x="602" y="3159"/>
                <a:chExt cx="1152" cy="814"/>
              </a:xfrm>
            </p:grpSpPr>
            <p:sp>
              <p:nvSpPr>
                <p:cNvPr id="70757" name="Freeform 38"/>
                <p:cNvSpPr>
                  <a:spLocks/>
                </p:cNvSpPr>
                <p:nvPr/>
              </p:nvSpPr>
              <p:spPr bwMode="auto">
                <a:xfrm>
                  <a:off x="602" y="3159"/>
                  <a:ext cx="578" cy="814"/>
                </a:xfrm>
                <a:custGeom>
                  <a:avLst/>
                  <a:gdLst>
                    <a:gd name="T0" fmla="*/ 0 w 578"/>
                    <a:gd name="T1" fmla="*/ 813 h 814"/>
                    <a:gd name="T2" fmla="*/ 16 w 578"/>
                    <a:gd name="T3" fmla="*/ 808 h 814"/>
                    <a:gd name="T4" fmla="*/ 39 w 578"/>
                    <a:gd name="T5" fmla="*/ 804 h 814"/>
                    <a:gd name="T6" fmla="*/ 63 w 578"/>
                    <a:gd name="T7" fmla="*/ 800 h 814"/>
                    <a:gd name="T8" fmla="*/ 86 w 578"/>
                    <a:gd name="T9" fmla="*/ 796 h 814"/>
                    <a:gd name="T10" fmla="*/ 110 w 578"/>
                    <a:gd name="T11" fmla="*/ 790 h 814"/>
                    <a:gd name="T12" fmla="*/ 127 w 578"/>
                    <a:gd name="T13" fmla="*/ 785 h 814"/>
                    <a:gd name="T14" fmla="*/ 149 w 578"/>
                    <a:gd name="T15" fmla="*/ 777 h 814"/>
                    <a:gd name="T16" fmla="*/ 170 w 578"/>
                    <a:gd name="T17" fmla="*/ 769 h 814"/>
                    <a:gd name="T18" fmla="*/ 182 w 578"/>
                    <a:gd name="T19" fmla="*/ 765 h 814"/>
                    <a:gd name="T20" fmla="*/ 197 w 578"/>
                    <a:gd name="T21" fmla="*/ 757 h 814"/>
                    <a:gd name="T22" fmla="*/ 209 w 578"/>
                    <a:gd name="T23" fmla="*/ 749 h 814"/>
                    <a:gd name="T24" fmla="*/ 221 w 578"/>
                    <a:gd name="T25" fmla="*/ 741 h 814"/>
                    <a:gd name="T26" fmla="*/ 233 w 578"/>
                    <a:gd name="T27" fmla="*/ 734 h 814"/>
                    <a:gd name="T28" fmla="*/ 244 w 578"/>
                    <a:gd name="T29" fmla="*/ 726 h 814"/>
                    <a:gd name="T30" fmla="*/ 252 w 578"/>
                    <a:gd name="T31" fmla="*/ 718 h 814"/>
                    <a:gd name="T32" fmla="*/ 260 w 578"/>
                    <a:gd name="T33" fmla="*/ 710 h 814"/>
                    <a:gd name="T34" fmla="*/ 264 w 578"/>
                    <a:gd name="T35" fmla="*/ 702 h 814"/>
                    <a:gd name="T36" fmla="*/ 272 w 578"/>
                    <a:gd name="T37" fmla="*/ 690 h 814"/>
                    <a:gd name="T38" fmla="*/ 281 w 578"/>
                    <a:gd name="T39" fmla="*/ 675 h 814"/>
                    <a:gd name="T40" fmla="*/ 293 w 578"/>
                    <a:gd name="T41" fmla="*/ 654 h 814"/>
                    <a:gd name="T42" fmla="*/ 304 w 578"/>
                    <a:gd name="T43" fmla="*/ 627 h 814"/>
                    <a:gd name="T44" fmla="*/ 316 w 578"/>
                    <a:gd name="T45" fmla="*/ 603 h 814"/>
                    <a:gd name="T46" fmla="*/ 324 w 578"/>
                    <a:gd name="T47" fmla="*/ 584 h 814"/>
                    <a:gd name="T48" fmla="*/ 336 w 578"/>
                    <a:gd name="T49" fmla="*/ 556 h 814"/>
                    <a:gd name="T50" fmla="*/ 344 w 578"/>
                    <a:gd name="T51" fmla="*/ 529 h 814"/>
                    <a:gd name="T52" fmla="*/ 348 w 578"/>
                    <a:gd name="T53" fmla="*/ 517 h 814"/>
                    <a:gd name="T54" fmla="*/ 367 w 578"/>
                    <a:gd name="T55" fmla="*/ 461 h 814"/>
                    <a:gd name="T56" fmla="*/ 404 w 578"/>
                    <a:gd name="T57" fmla="*/ 351 h 814"/>
                    <a:gd name="T58" fmla="*/ 418 w 578"/>
                    <a:gd name="T59" fmla="*/ 295 h 814"/>
                    <a:gd name="T60" fmla="*/ 422 w 578"/>
                    <a:gd name="T61" fmla="*/ 283 h 814"/>
                    <a:gd name="T62" fmla="*/ 435 w 578"/>
                    <a:gd name="T63" fmla="*/ 252 h 814"/>
                    <a:gd name="T64" fmla="*/ 443 w 578"/>
                    <a:gd name="T65" fmla="*/ 224 h 814"/>
                    <a:gd name="T66" fmla="*/ 451 w 578"/>
                    <a:gd name="T67" fmla="*/ 205 h 814"/>
                    <a:gd name="T68" fmla="*/ 459 w 578"/>
                    <a:gd name="T69" fmla="*/ 180 h 814"/>
                    <a:gd name="T70" fmla="*/ 466 w 578"/>
                    <a:gd name="T71" fmla="*/ 162 h 814"/>
                    <a:gd name="T72" fmla="*/ 474 w 578"/>
                    <a:gd name="T73" fmla="*/ 141 h 814"/>
                    <a:gd name="T74" fmla="*/ 482 w 578"/>
                    <a:gd name="T75" fmla="*/ 121 h 814"/>
                    <a:gd name="T76" fmla="*/ 486 w 578"/>
                    <a:gd name="T77" fmla="*/ 110 h 814"/>
                    <a:gd name="T78" fmla="*/ 490 w 578"/>
                    <a:gd name="T79" fmla="*/ 98 h 814"/>
                    <a:gd name="T80" fmla="*/ 498 w 578"/>
                    <a:gd name="T81" fmla="*/ 82 h 814"/>
                    <a:gd name="T82" fmla="*/ 502 w 578"/>
                    <a:gd name="T83" fmla="*/ 70 h 814"/>
                    <a:gd name="T84" fmla="*/ 510 w 578"/>
                    <a:gd name="T85" fmla="*/ 55 h 814"/>
                    <a:gd name="T86" fmla="*/ 514 w 578"/>
                    <a:gd name="T87" fmla="*/ 47 h 814"/>
                    <a:gd name="T88" fmla="*/ 521 w 578"/>
                    <a:gd name="T89" fmla="*/ 35 h 814"/>
                    <a:gd name="T90" fmla="*/ 525 w 578"/>
                    <a:gd name="T91" fmla="*/ 31 h 814"/>
                    <a:gd name="T92" fmla="*/ 529 w 578"/>
                    <a:gd name="T93" fmla="*/ 22 h 814"/>
                    <a:gd name="T94" fmla="*/ 533 w 578"/>
                    <a:gd name="T95" fmla="*/ 18 h 814"/>
                    <a:gd name="T96" fmla="*/ 537 w 578"/>
                    <a:gd name="T97" fmla="*/ 16 h 814"/>
                    <a:gd name="T98" fmla="*/ 549 w 578"/>
                    <a:gd name="T99" fmla="*/ 8 h 814"/>
                    <a:gd name="T100" fmla="*/ 562 w 578"/>
                    <a:gd name="T101" fmla="*/ 4 h 814"/>
                    <a:gd name="T102" fmla="*/ 574 w 578"/>
                    <a:gd name="T103" fmla="*/ 0 h 814"/>
                    <a:gd name="T104" fmla="*/ 577 w 578"/>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4"/>
                    <a:gd name="T161" fmla="*/ 578 w 578"/>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4">
                      <a:moveTo>
                        <a:pt x="0" y="813"/>
                      </a:moveTo>
                      <a:lnTo>
                        <a:pt x="16" y="808"/>
                      </a:lnTo>
                      <a:lnTo>
                        <a:pt x="39" y="804"/>
                      </a:lnTo>
                      <a:lnTo>
                        <a:pt x="63" y="800"/>
                      </a:lnTo>
                      <a:lnTo>
                        <a:pt x="86" y="796"/>
                      </a:lnTo>
                      <a:lnTo>
                        <a:pt x="110" y="790"/>
                      </a:lnTo>
                      <a:lnTo>
                        <a:pt x="127" y="785"/>
                      </a:lnTo>
                      <a:lnTo>
                        <a:pt x="149" y="777"/>
                      </a:lnTo>
                      <a:lnTo>
                        <a:pt x="170" y="769"/>
                      </a:lnTo>
                      <a:lnTo>
                        <a:pt x="182" y="765"/>
                      </a:lnTo>
                      <a:lnTo>
                        <a:pt x="197" y="757"/>
                      </a:lnTo>
                      <a:lnTo>
                        <a:pt x="209" y="749"/>
                      </a:lnTo>
                      <a:lnTo>
                        <a:pt x="221" y="741"/>
                      </a:lnTo>
                      <a:lnTo>
                        <a:pt x="233" y="734"/>
                      </a:lnTo>
                      <a:lnTo>
                        <a:pt x="244" y="726"/>
                      </a:lnTo>
                      <a:lnTo>
                        <a:pt x="252" y="718"/>
                      </a:lnTo>
                      <a:lnTo>
                        <a:pt x="260" y="710"/>
                      </a:lnTo>
                      <a:lnTo>
                        <a:pt x="264" y="702"/>
                      </a:lnTo>
                      <a:lnTo>
                        <a:pt x="272" y="690"/>
                      </a:lnTo>
                      <a:lnTo>
                        <a:pt x="281" y="675"/>
                      </a:lnTo>
                      <a:lnTo>
                        <a:pt x="293" y="654"/>
                      </a:lnTo>
                      <a:lnTo>
                        <a:pt x="304" y="627"/>
                      </a:lnTo>
                      <a:lnTo>
                        <a:pt x="316" y="603"/>
                      </a:lnTo>
                      <a:lnTo>
                        <a:pt x="324" y="584"/>
                      </a:lnTo>
                      <a:lnTo>
                        <a:pt x="336" y="556"/>
                      </a:lnTo>
                      <a:lnTo>
                        <a:pt x="344" y="529"/>
                      </a:lnTo>
                      <a:lnTo>
                        <a:pt x="348" y="517"/>
                      </a:lnTo>
                      <a:lnTo>
                        <a:pt x="367" y="461"/>
                      </a:lnTo>
                      <a:lnTo>
                        <a:pt x="404" y="351"/>
                      </a:lnTo>
                      <a:lnTo>
                        <a:pt x="418" y="295"/>
                      </a:lnTo>
                      <a:lnTo>
                        <a:pt x="422" y="283"/>
                      </a:lnTo>
                      <a:lnTo>
                        <a:pt x="435" y="252"/>
                      </a:lnTo>
                      <a:lnTo>
                        <a:pt x="443" y="224"/>
                      </a:lnTo>
                      <a:lnTo>
                        <a:pt x="451" y="205"/>
                      </a:lnTo>
                      <a:lnTo>
                        <a:pt x="459" y="180"/>
                      </a:lnTo>
                      <a:lnTo>
                        <a:pt x="466" y="162"/>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58" name="Freeform 39"/>
                <p:cNvSpPr>
                  <a:spLocks/>
                </p:cNvSpPr>
                <p:nvPr/>
              </p:nvSpPr>
              <p:spPr bwMode="auto">
                <a:xfrm>
                  <a:off x="1179" y="3159"/>
                  <a:ext cx="575" cy="814"/>
                </a:xfrm>
                <a:custGeom>
                  <a:avLst/>
                  <a:gdLst>
                    <a:gd name="T0" fmla="*/ 574 w 575"/>
                    <a:gd name="T1" fmla="*/ 813 h 814"/>
                    <a:gd name="T2" fmla="*/ 557 w 575"/>
                    <a:gd name="T3" fmla="*/ 808 h 814"/>
                    <a:gd name="T4" fmla="*/ 534 w 575"/>
                    <a:gd name="T5" fmla="*/ 804 h 814"/>
                    <a:gd name="T6" fmla="*/ 510 w 575"/>
                    <a:gd name="T7" fmla="*/ 800 h 814"/>
                    <a:gd name="T8" fmla="*/ 487 w 575"/>
                    <a:gd name="T9" fmla="*/ 796 h 814"/>
                    <a:gd name="T10" fmla="*/ 463 w 575"/>
                    <a:gd name="T11" fmla="*/ 790 h 814"/>
                    <a:gd name="T12" fmla="*/ 447 w 575"/>
                    <a:gd name="T13" fmla="*/ 785 h 814"/>
                    <a:gd name="T14" fmla="*/ 424 w 575"/>
                    <a:gd name="T15" fmla="*/ 777 h 814"/>
                    <a:gd name="T16" fmla="*/ 403 w 575"/>
                    <a:gd name="T17" fmla="*/ 769 h 814"/>
                    <a:gd name="T18" fmla="*/ 391 w 575"/>
                    <a:gd name="T19" fmla="*/ 765 h 814"/>
                    <a:gd name="T20" fmla="*/ 376 w 575"/>
                    <a:gd name="T21" fmla="*/ 757 h 814"/>
                    <a:gd name="T22" fmla="*/ 364 w 575"/>
                    <a:gd name="T23" fmla="*/ 749 h 814"/>
                    <a:gd name="T24" fmla="*/ 352 w 575"/>
                    <a:gd name="T25" fmla="*/ 741 h 814"/>
                    <a:gd name="T26" fmla="*/ 340 w 575"/>
                    <a:gd name="T27" fmla="*/ 734 h 814"/>
                    <a:gd name="T28" fmla="*/ 329 w 575"/>
                    <a:gd name="T29" fmla="*/ 726 h 814"/>
                    <a:gd name="T30" fmla="*/ 321 w 575"/>
                    <a:gd name="T31" fmla="*/ 718 h 814"/>
                    <a:gd name="T32" fmla="*/ 313 w 575"/>
                    <a:gd name="T33" fmla="*/ 710 h 814"/>
                    <a:gd name="T34" fmla="*/ 309 w 575"/>
                    <a:gd name="T35" fmla="*/ 702 h 814"/>
                    <a:gd name="T36" fmla="*/ 305 w 575"/>
                    <a:gd name="T37" fmla="*/ 694 h 814"/>
                    <a:gd name="T38" fmla="*/ 293 w 575"/>
                    <a:gd name="T39" fmla="*/ 675 h 814"/>
                    <a:gd name="T40" fmla="*/ 280 w 575"/>
                    <a:gd name="T41" fmla="*/ 654 h 814"/>
                    <a:gd name="T42" fmla="*/ 270 w 575"/>
                    <a:gd name="T43" fmla="*/ 632 h 814"/>
                    <a:gd name="T44" fmla="*/ 257 w 575"/>
                    <a:gd name="T45" fmla="*/ 603 h 814"/>
                    <a:gd name="T46" fmla="*/ 245 w 575"/>
                    <a:gd name="T47" fmla="*/ 580 h 814"/>
                    <a:gd name="T48" fmla="*/ 237 w 575"/>
                    <a:gd name="T49" fmla="*/ 560 h 814"/>
                    <a:gd name="T50" fmla="*/ 225 w 575"/>
                    <a:gd name="T51" fmla="*/ 529 h 814"/>
                    <a:gd name="T52" fmla="*/ 221 w 575"/>
                    <a:gd name="T53" fmla="*/ 517 h 814"/>
                    <a:gd name="T54" fmla="*/ 206 w 575"/>
                    <a:gd name="T55" fmla="*/ 465 h 814"/>
                    <a:gd name="T56" fmla="*/ 170 w 575"/>
                    <a:gd name="T57" fmla="*/ 355 h 814"/>
                    <a:gd name="T58" fmla="*/ 151 w 575"/>
                    <a:gd name="T59" fmla="*/ 295 h 814"/>
                    <a:gd name="T60" fmla="*/ 147 w 575"/>
                    <a:gd name="T61" fmla="*/ 283 h 814"/>
                    <a:gd name="T62" fmla="*/ 139 w 575"/>
                    <a:gd name="T63" fmla="*/ 256 h 814"/>
                    <a:gd name="T64" fmla="*/ 126 w 575"/>
                    <a:gd name="T65" fmla="*/ 224 h 814"/>
                    <a:gd name="T66" fmla="*/ 118 w 575"/>
                    <a:gd name="T67" fmla="*/ 201 h 814"/>
                    <a:gd name="T68" fmla="*/ 110 w 575"/>
                    <a:gd name="T69" fmla="*/ 176 h 814"/>
                    <a:gd name="T70" fmla="*/ 103 w 575"/>
                    <a:gd name="T71" fmla="*/ 158 h 814"/>
                    <a:gd name="T72" fmla="*/ 95 w 575"/>
                    <a:gd name="T73" fmla="*/ 137 h 814"/>
                    <a:gd name="T74" fmla="*/ 87 w 575"/>
                    <a:gd name="T75" fmla="*/ 118 h 814"/>
                    <a:gd name="T76" fmla="*/ 83 w 575"/>
                    <a:gd name="T77" fmla="*/ 110 h 814"/>
                    <a:gd name="T78" fmla="*/ 79 w 575"/>
                    <a:gd name="T79" fmla="*/ 98 h 814"/>
                    <a:gd name="T80" fmla="*/ 71 w 575"/>
                    <a:gd name="T81" fmla="*/ 82 h 814"/>
                    <a:gd name="T82" fmla="*/ 67 w 575"/>
                    <a:gd name="T83" fmla="*/ 70 h 814"/>
                    <a:gd name="T84" fmla="*/ 59 w 575"/>
                    <a:gd name="T85" fmla="*/ 55 h 814"/>
                    <a:gd name="T86" fmla="*/ 55 w 575"/>
                    <a:gd name="T87" fmla="*/ 47 h 814"/>
                    <a:gd name="T88" fmla="*/ 48 w 575"/>
                    <a:gd name="T89" fmla="*/ 35 h 814"/>
                    <a:gd name="T90" fmla="*/ 44 w 575"/>
                    <a:gd name="T91" fmla="*/ 31 h 814"/>
                    <a:gd name="T92" fmla="*/ 40 w 575"/>
                    <a:gd name="T93" fmla="*/ 22 h 814"/>
                    <a:gd name="T94" fmla="*/ 36 w 575"/>
                    <a:gd name="T95" fmla="*/ 18 h 814"/>
                    <a:gd name="T96" fmla="*/ 32 w 575"/>
                    <a:gd name="T97" fmla="*/ 16 h 814"/>
                    <a:gd name="T98" fmla="*/ 24 w 575"/>
                    <a:gd name="T99" fmla="*/ 8 h 814"/>
                    <a:gd name="T100" fmla="*/ 16 w 575"/>
                    <a:gd name="T101" fmla="*/ 4 h 814"/>
                    <a:gd name="T102" fmla="*/ 4 w 575"/>
                    <a:gd name="T103" fmla="*/ 0 h 814"/>
                    <a:gd name="T104" fmla="*/ 0 w 575"/>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814"/>
                    <a:gd name="T161" fmla="*/ 575 w 575"/>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814">
                      <a:moveTo>
                        <a:pt x="574" y="813"/>
                      </a:moveTo>
                      <a:lnTo>
                        <a:pt x="557" y="808"/>
                      </a:lnTo>
                      <a:lnTo>
                        <a:pt x="534" y="804"/>
                      </a:lnTo>
                      <a:lnTo>
                        <a:pt x="510" y="800"/>
                      </a:lnTo>
                      <a:lnTo>
                        <a:pt x="487" y="796"/>
                      </a:lnTo>
                      <a:lnTo>
                        <a:pt x="463" y="790"/>
                      </a:lnTo>
                      <a:lnTo>
                        <a:pt x="447" y="785"/>
                      </a:lnTo>
                      <a:lnTo>
                        <a:pt x="424" y="777"/>
                      </a:lnTo>
                      <a:lnTo>
                        <a:pt x="403" y="769"/>
                      </a:lnTo>
                      <a:lnTo>
                        <a:pt x="391" y="765"/>
                      </a:lnTo>
                      <a:lnTo>
                        <a:pt x="376" y="757"/>
                      </a:lnTo>
                      <a:lnTo>
                        <a:pt x="364" y="749"/>
                      </a:lnTo>
                      <a:lnTo>
                        <a:pt x="352" y="741"/>
                      </a:lnTo>
                      <a:lnTo>
                        <a:pt x="340" y="734"/>
                      </a:lnTo>
                      <a:lnTo>
                        <a:pt x="329" y="726"/>
                      </a:lnTo>
                      <a:lnTo>
                        <a:pt x="321" y="718"/>
                      </a:lnTo>
                      <a:lnTo>
                        <a:pt x="313" y="710"/>
                      </a:lnTo>
                      <a:lnTo>
                        <a:pt x="309" y="702"/>
                      </a:lnTo>
                      <a:lnTo>
                        <a:pt x="305" y="694"/>
                      </a:lnTo>
                      <a:lnTo>
                        <a:pt x="293" y="675"/>
                      </a:lnTo>
                      <a:lnTo>
                        <a:pt x="280" y="654"/>
                      </a:lnTo>
                      <a:lnTo>
                        <a:pt x="270" y="632"/>
                      </a:lnTo>
                      <a:lnTo>
                        <a:pt x="257" y="603"/>
                      </a:lnTo>
                      <a:lnTo>
                        <a:pt x="245" y="580"/>
                      </a:lnTo>
                      <a:lnTo>
                        <a:pt x="237" y="560"/>
                      </a:lnTo>
                      <a:lnTo>
                        <a:pt x="225" y="529"/>
                      </a:lnTo>
                      <a:lnTo>
                        <a:pt x="221" y="517"/>
                      </a:lnTo>
                      <a:lnTo>
                        <a:pt x="206" y="465"/>
                      </a:lnTo>
                      <a:lnTo>
                        <a:pt x="170" y="355"/>
                      </a:lnTo>
                      <a:lnTo>
                        <a:pt x="151" y="295"/>
                      </a:lnTo>
                      <a:lnTo>
                        <a:pt x="147" y="283"/>
                      </a:lnTo>
                      <a:lnTo>
                        <a:pt x="139" y="256"/>
                      </a:lnTo>
                      <a:lnTo>
                        <a:pt x="126" y="224"/>
                      </a:lnTo>
                      <a:lnTo>
                        <a:pt x="118" y="201"/>
                      </a:lnTo>
                      <a:lnTo>
                        <a:pt x="110" y="176"/>
                      </a:lnTo>
                      <a:lnTo>
                        <a:pt x="103" y="158"/>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56" name="Line 40"/>
              <p:cNvSpPr>
                <a:spLocks noChangeShapeType="1"/>
              </p:cNvSpPr>
              <p:nvPr/>
            </p:nvSpPr>
            <p:spPr bwMode="auto">
              <a:xfrm>
                <a:off x="1174" y="3151"/>
                <a:ext cx="0" cy="843"/>
              </a:xfrm>
              <a:prstGeom prst="line">
                <a:avLst/>
              </a:prstGeom>
              <a:noFill/>
              <a:ln w="507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54" name="Oval 41"/>
            <p:cNvSpPr>
              <a:spLocks noChangeArrowheads="1"/>
            </p:cNvSpPr>
            <p:nvPr/>
          </p:nvSpPr>
          <p:spPr bwMode="auto">
            <a:xfrm>
              <a:off x="1115" y="3918"/>
              <a:ext cx="122" cy="122"/>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2591786" name="Rectangle 42"/>
          <p:cNvSpPr>
            <a:spLocks noChangeArrowheads="1"/>
          </p:cNvSpPr>
          <p:nvPr/>
        </p:nvSpPr>
        <p:spPr bwMode="auto">
          <a:xfrm>
            <a:off x="4165349" y="4322651"/>
            <a:ext cx="703815" cy="483194"/>
          </a:xfrm>
          <a:prstGeom prst="rect">
            <a:avLst/>
          </a:prstGeom>
          <a:noFill/>
          <a:ln w="9525">
            <a:noFill/>
            <a:miter lim="800000"/>
            <a:headEnd/>
            <a:tailEnd/>
          </a:ln>
          <a:effectLst>
            <a:outerShdw dist="107763" dir="2700000" algn="ctr" rotWithShape="0">
              <a:schemeClr val="bg2"/>
            </a:outerShdw>
          </a:effectLst>
        </p:spPr>
        <p:txBody>
          <a:bodyPr wrap="none" lIns="96885" tIns="48443" rIns="96885" bIns="48443">
            <a:spAutoFit/>
          </a:bodyPr>
          <a:lstStyle/>
          <a:p>
            <a:pPr algn="just" defTabSz="817656" fontAlgn="base">
              <a:spcBef>
                <a:spcPct val="20000"/>
              </a:spcBef>
              <a:spcAft>
                <a:spcPct val="0"/>
              </a:spcAft>
              <a:buClr>
                <a:prstClr val="black"/>
              </a:buClr>
              <a:defRPr/>
            </a:pPr>
            <a:r>
              <a:rPr lang="tr-TR" sz="2504" dirty="0">
                <a:solidFill>
                  <a:prstClr val="black"/>
                </a:solidFill>
                <a:latin typeface="+mj-lt"/>
              </a:rPr>
              <a:t>Salı</a:t>
            </a:r>
            <a:endParaRPr lang="en-US" sz="2504" dirty="0">
              <a:solidFill>
                <a:prstClr val="black"/>
              </a:solidFill>
              <a:latin typeface="+mj-lt"/>
            </a:endParaRPr>
          </a:p>
        </p:txBody>
      </p:sp>
      <p:grpSp>
        <p:nvGrpSpPr>
          <p:cNvPr id="7" name="Group 43"/>
          <p:cNvGrpSpPr>
            <a:grpSpLocks/>
          </p:cNvGrpSpPr>
          <p:nvPr/>
        </p:nvGrpSpPr>
        <p:grpSpPr bwMode="auto">
          <a:xfrm>
            <a:off x="4564185" y="4179891"/>
            <a:ext cx="1994483" cy="1404937"/>
            <a:chOff x="1996" y="2633"/>
            <a:chExt cx="1151" cy="885"/>
          </a:xfrm>
        </p:grpSpPr>
        <p:grpSp>
          <p:nvGrpSpPr>
            <p:cNvPr id="70747" name="Group 44"/>
            <p:cNvGrpSpPr>
              <a:grpSpLocks/>
            </p:cNvGrpSpPr>
            <p:nvPr/>
          </p:nvGrpSpPr>
          <p:grpSpPr bwMode="auto">
            <a:xfrm>
              <a:off x="1996" y="2633"/>
              <a:ext cx="1151" cy="842"/>
              <a:chOff x="1996" y="2633"/>
              <a:chExt cx="1151" cy="842"/>
            </a:xfrm>
          </p:grpSpPr>
          <p:grpSp>
            <p:nvGrpSpPr>
              <p:cNvPr id="70749" name="Group 45"/>
              <p:cNvGrpSpPr>
                <a:grpSpLocks/>
              </p:cNvGrpSpPr>
              <p:nvPr/>
            </p:nvGrpSpPr>
            <p:grpSpPr bwMode="auto">
              <a:xfrm>
                <a:off x="1996" y="2641"/>
                <a:ext cx="1151" cy="813"/>
                <a:chOff x="1996" y="2641"/>
                <a:chExt cx="1151" cy="813"/>
              </a:xfrm>
            </p:grpSpPr>
            <p:sp>
              <p:nvSpPr>
                <p:cNvPr id="70751" name="Freeform 46"/>
                <p:cNvSpPr>
                  <a:spLocks/>
                </p:cNvSpPr>
                <p:nvPr/>
              </p:nvSpPr>
              <p:spPr bwMode="auto">
                <a:xfrm>
                  <a:off x="1996" y="2641"/>
                  <a:ext cx="578" cy="813"/>
                </a:xfrm>
                <a:custGeom>
                  <a:avLst/>
                  <a:gdLst>
                    <a:gd name="T0" fmla="*/ 0 w 578"/>
                    <a:gd name="T1" fmla="*/ 812 h 813"/>
                    <a:gd name="T2" fmla="*/ 16 w 578"/>
                    <a:gd name="T3" fmla="*/ 807 h 813"/>
                    <a:gd name="T4" fmla="*/ 39 w 578"/>
                    <a:gd name="T5" fmla="*/ 803 h 813"/>
                    <a:gd name="T6" fmla="*/ 63 w 578"/>
                    <a:gd name="T7" fmla="*/ 799 h 813"/>
                    <a:gd name="T8" fmla="*/ 86 w 578"/>
                    <a:gd name="T9" fmla="*/ 795 h 813"/>
                    <a:gd name="T10" fmla="*/ 110 w 578"/>
                    <a:gd name="T11" fmla="*/ 789 h 813"/>
                    <a:gd name="T12" fmla="*/ 127 w 578"/>
                    <a:gd name="T13" fmla="*/ 785 h 813"/>
                    <a:gd name="T14" fmla="*/ 149 w 578"/>
                    <a:gd name="T15" fmla="*/ 776 h 813"/>
                    <a:gd name="T16" fmla="*/ 170 w 578"/>
                    <a:gd name="T17" fmla="*/ 768 h 813"/>
                    <a:gd name="T18" fmla="*/ 182 w 578"/>
                    <a:gd name="T19" fmla="*/ 764 h 813"/>
                    <a:gd name="T20" fmla="*/ 197 w 578"/>
                    <a:gd name="T21" fmla="*/ 756 h 813"/>
                    <a:gd name="T22" fmla="*/ 209 w 578"/>
                    <a:gd name="T23" fmla="*/ 748 h 813"/>
                    <a:gd name="T24" fmla="*/ 221 w 578"/>
                    <a:gd name="T25" fmla="*/ 740 h 813"/>
                    <a:gd name="T26" fmla="*/ 233 w 578"/>
                    <a:gd name="T27" fmla="*/ 733 h 813"/>
                    <a:gd name="T28" fmla="*/ 244 w 578"/>
                    <a:gd name="T29" fmla="*/ 725 h 813"/>
                    <a:gd name="T30" fmla="*/ 252 w 578"/>
                    <a:gd name="T31" fmla="*/ 717 h 813"/>
                    <a:gd name="T32" fmla="*/ 260 w 578"/>
                    <a:gd name="T33" fmla="*/ 709 h 813"/>
                    <a:gd name="T34" fmla="*/ 264 w 578"/>
                    <a:gd name="T35" fmla="*/ 701 h 813"/>
                    <a:gd name="T36" fmla="*/ 272 w 578"/>
                    <a:gd name="T37" fmla="*/ 689 h 813"/>
                    <a:gd name="T38" fmla="*/ 281 w 578"/>
                    <a:gd name="T39" fmla="*/ 674 h 813"/>
                    <a:gd name="T40" fmla="*/ 293 w 578"/>
                    <a:gd name="T41" fmla="*/ 654 h 813"/>
                    <a:gd name="T42" fmla="*/ 304 w 578"/>
                    <a:gd name="T43" fmla="*/ 627 h 813"/>
                    <a:gd name="T44" fmla="*/ 316 w 578"/>
                    <a:gd name="T45" fmla="*/ 602 h 813"/>
                    <a:gd name="T46" fmla="*/ 324 w 578"/>
                    <a:gd name="T47" fmla="*/ 584 h 813"/>
                    <a:gd name="T48" fmla="*/ 336 w 578"/>
                    <a:gd name="T49" fmla="*/ 555 h 813"/>
                    <a:gd name="T50" fmla="*/ 344 w 578"/>
                    <a:gd name="T51" fmla="*/ 528 h 813"/>
                    <a:gd name="T52" fmla="*/ 348 w 578"/>
                    <a:gd name="T53" fmla="*/ 516 h 813"/>
                    <a:gd name="T54" fmla="*/ 367 w 578"/>
                    <a:gd name="T55" fmla="*/ 461 h 813"/>
                    <a:gd name="T56" fmla="*/ 404 w 578"/>
                    <a:gd name="T57" fmla="*/ 350 h 813"/>
                    <a:gd name="T58" fmla="*/ 418 w 578"/>
                    <a:gd name="T59" fmla="*/ 295 h 813"/>
                    <a:gd name="T60" fmla="*/ 422 w 578"/>
                    <a:gd name="T61" fmla="*/ 283 h 813"/>
                    <a:gd name="T62" fmla="*/ 435 w 578"/>
                    <a:gd name="T63" fmla="*/ 252 h 813"/>
                    <a:gd name="T64" fmla="*/ 443 w 578"/>
                    <a:gd name="T65" fmla="*/ 223 h 813"/>
                    <a:gd name="T66" fmla="*/ 451 w 578"/>
                    <a:gd name="T67" fmla="*/ 205 h 813"/>
                    <a:gd name="T68" fmla="*/ 459 w 578"/>
                    <a:gd name="T69" fmla="*/ 180 h 813"/>
                    <a:gd name="T70" fmla="*/ 466 w 578"/>
                    <a:gd name="T71" fmla="*/ 161 h 813"/>
                    <a:gd name="T72" fmla="*/ 474 w 578"/>
                    <a:gd name="T73" fmla="*/ 141 h 813"/>
                    <a:gd name="T74" fmla="*/ 482 w 578"/>
                    <a:gd name="T75" fmla="*/ 121 h 813"/>
                    <a:gd name="T76" fmla="*/ 486 w 578"/>
                    <a:gd name="T77" fmla="*/ 110 h 813"/>
                    <a:gd name="T78" fmla="*/ 490 w 578"/>
                    <a:gd name="T79" fmla="*/ 98 h 813"/>
                    <a:gd name="T80" fmla="*/ 498 w 578"/>
                    <a:gd name="T81" fmla="*/ 82 h 813"/>
                    <a:gd name="T82" fmla="*/ 502 w 578"/>
                    <a:gd name="T83" fmla="*/ 70 h 813"/>
                    <a:gd name="T84" fmla="*/ 510 w 578"/>
                    <a:gd name="T85" fmla="*/ 55 h 813"/>
                    <a:gd name="T86" fmla="*/ 514 w 578"/>
                    <a:gd name="T87" fmla="*/ 47 h 813"/>
                    <a:gd name="T88" fmla="*/ 521 w 578"/>
                    <a:gd name="T89" fmla="*/ 35 h 813"/>
                    <a:gd name="T90" fmla="*/ 525 w 578"/>
                    <a:gd name="T91" fmla="*/ 31 h 813"/>
                    <a:gd name="T92" fmla="*/ 529 w 578"/>
                    <a:gd name="T93" fmla="*/ 22 h 813"/>
                    <a:gd name="T94" fmla="*/ 533 w 578"/>
                    <a:gd name="T95" fmla="*/ 18 h 813"/>
                    <a:gd name="T96" fmla="*/ 537 w 578"/>
                    <a:gd name="T97" fmla="*/ 16 h 813"/>
                    <a:gd name="T98" fmla="*/ 549 w 578"/>
                    <a:gd name="T99" fmla="*/ 8 h 813"/>
                    <a:gd name="T100" fmla="*/ 562 w 578"/>
                    <a:gd name="T101" fmla="*/ 4 h 813"/>
                    <a:gd name="T102" fmla="*/ 574 w 578"/>
                    <a:gd name="T103" fmla="*/ 0 h 813"/>
                    <a:gd name="T104" fmla="*/ 577 w 578"/>
                    <a:gd name="T105" fmla="*/ 0 h 8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3"/>
                    <a:gd name="T161" fmla="*/ 578 w 578"/>
                    <a:gd name="T162" fmla="*/ 813 h 8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3">
                      <a:moveTo>
                        <a:pt x="0" y="812"/>
                      </a:moveTo>
                      <a:lnTo>
                        <a:pt x="16" y="807"/>
                      </a:lnTo>
                      <a:lnTo>
                        <a:pt x="39" y="803"/>
                      </a:lnTo>
                      <a:lnTo>
                        <a:pt x="63" y="799"/>
                      </a:lnTo>
                      <a:lnTo>
                        <a:pt x="86" y="795"/>
                      </a:lnTo>
                      <a:lnTo>
                        <a:pt x="110" y="789"/>
                      </a:lnTo>
                      <a:lnTo>
                        <a:pt x="127" y="785"/>
                      </a:lnTo>
                      <a:lnTo>
                        <a:pt x="149" y="776"/>
                      </a:lnTo>
                      <a:lnTo>
                        <a:pt x="170" y="768"/>
                      </a:lnTo>
                      <a:lnTo>
                        <a:pt x="182" y="764"/>
                      </a:lnTo>
                      <a:lnTo>
                        <a:pt x="197" y="756"/>
                      </a:lnTo>
                      <a:lnTo>
                        <a:pt x="209" y="748"/>
                      </a:lnTo>
                      <a:lnTo>
                        <a:pt x="221" y="740"/>
                      </a:lnTo>
                      <a:lnTo>
                        <a:pt x="233" y="733"/>
                      </a:lnTo>
                      <a:lnTo>
                        <a:pt x="244" y="725"/>
                      </a:lnTo>
                      <a:lnTo>
                        <a:pt x="252" y="717"/>
                      </a:lnTo>
                      <a:lnTo>
                        <a:pt x="260" y="709"/>
                      </a:lnTo>
                      <a:lnTo>
                        <a:pt x="264" y="701"/>
                      </a:lnTo>
                      <a:lnTo>
                        <a:pt x="272" y="689"/>
                      </a:lnTo>
                      <a:lnTo>
                        <a:pt x="281" y="674"/>
                      </a:lnTo>
                      <a:lnTo>
                        <a:pt x="293" y="654"/>
                      </a:lnTo>
                      <a:lnTo>
                        <a:pt x="304" y="627"/>
                      </a:lnTo>
                      <a:lnTo>
                        <a:pt x="316" y="602"/>
                      </a:lnTo>
                      <a:lnTo>
                        <a:pt x="324" y="584"/>
                      </a:lnTo>
                      <a:lnTo>
                        <a:pt x="336" y="555"/>
                      </a:lnTo>
                      <a:lnTo>
                        <a:pt x="344" y="528"/>
                      </a:lnTo>
                      <a:lnTo>
                        <a:pt x="348" y="516"/>
                      </a:lnTo>
                      <a:lnTo>
                        <a:pt x="367" y="461"/>
                      </a:lnTo>
                      <a:lnTo>
                        <a:pt x="404" y="350"/>
                      </a:lnTo>
                      <a:lnTo>
                        <a:pt x="418" y="295"/>
                      </a:lnTo>
                      <a:lnTo>
                        <a:pt x="422" y="283"/>
                      </a:lnTo>
                      <a:lnTo>
                        <a:pt x="435" y="252"/>
                      </a:lnTo>
                      <a:lnTo>
                        <a:pt x="443" y="223"/>
                      </a:lnTo>
                      <a:lnTo>
                        <a:pt x="451" y="205"/>
                      </a:lnTo>
                      <a:lnTo>
                        <a:pt x="459" y="180"/>
                      </a:lnTo>
                      <a:lnTo>
                        <a:pt x="466" y="161"/>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52" name="Freeform 47"/>
                <p:cNvSpPr>
                  <a:spLocks/>
                </p:cNvSpPr>
                <p:nvPr/>
              </p:nvSpPr>
              <p:spPr bwMode="auto">
                <a:xfrm>
                  <a:off x="2573" y="2641"/>
                  <a:ext cx="574" cy="813"/>
                </a:xfrm>
                <a:custGeom>
                  <a:avLst/>
                  <a:gdLst>
                    <a:gd name="T0" fmla="*/ 573 w 574"/>
                    <a:gd name="T1" fmla="*/ 812 h 813"/>
                    <a:gd name="T2" fmla="*/ 556 w 574"/>
                    <a:gd name="T3" fmla="*/ 807 h 813"/>
                    <a:gd name="T4" fmla="*/ 533 w 574"/>
                    <a:gd name="T5" fmla="*/ 803 h 813"/>
                    <a:gd name="T6" fmla="*/ 509 w 574"/>
                    <a:gd name="T7" fmla="*/ 799 h 813"/>
                    <a:gd name="T8" fmla="*/ 486 w 574"/>
                    <a:gd name="T9" fmla="*/ 795 h 813"/>
                    <a:gd name="T10" fmla="*/ 462 w 574"/>
                    <a:gd name="T11" fmla="*/ 789 h 813"/>
                    <a:gd name="T12" fmla="*/ 446 w 574"/>
                    <a:gd name="T13" fmla="*/ 785 h 813"/>
                    <a:gd name="T14" fmla="*/ 423 w 574"/>
                    <a:gd name="T15" fmla="*/ 776 h 813"/>
                    <a:gd name="T16" fmla="*/ 403 w 574"/>
                    <a:gd name="T17" fmla="*/ 768 h 813"/>
                    <a:gd name="T18" fmla="*/ 390 w 574"/>
                    <a:gd name="T19" fmla="*/ 764 h 813"/>
                    <a:gd name="T20" fmla="*/ 376 w 574"/>
                    <a:gd name="T21" fmla="*/ 756 h 813"/>
                    <a:gd name="T22" fmla="*/ 364 w 574"/>
                    <a:gd name="T23" fmla="*/ 748 h 813"/>
                    <a:gd name="T24" fmla="*/ 351 w 574"/>
                    <a:gd name="T25" fmla="*/ 740 h 813"/>
                    <a:gd name="T26" fmla="*/ 339 w 574"/>
                    <a:gd name="T27" fmla="*/ 733 h 813"/>
                    <a:gd name="T28" fmla="*/ 328 w 574"/>
                    <a:gd name="T29" fmla="*/ 725 h 813"/>
                    <a:gd name="T30" fmla="*/ 320 w 574"/>
                    <a:gd name="T31" fmla="*/ 717 h 813"/>
                    <a:gd name="T32" fmla="*/ 312 w 574"/>
                    <a:gd name="T33" fmla="*/ 709 h 813"/>
                    <a:gd name="T34" fmla="*/ 308 w 574"/>
                    <a:gd name="T35" fmla="*/ 701 h 813"/>
                    <a:gd name="T36" fmla="*/ 304 w 574"/>
                    <a:gd name="T37" fmla="*/ 693 h 813"/>
                    <a:gd name="T38" fmla="*/ 292 w 574"/>
                    <a:gd name="T39" fmla="*/ 674 h 813"/>
                    <a:gd name="T40" fmla="*/ 280 w 574"/>
                    <a:gd name="T41" fmla="*/ 654 h 813"/>
                    <a:gd name="T42" fmla="*/ 269 w 574"/>
                    <a:gd name="T43" fmla="*/ 631 h 813"/>
                    <a:gd name="T44" fmla="*/ 257 w 574"/>
                    <a:gd name="T45" fmla="*/ 602 h 813"/>
                    <a:gd name="T46" fmla="*/ 245 w 574"/>
                    <a:gd name="T47" fmla="*/ 580 h 813"/>
                    <a:gd name="T48" fmla="*/ 237 w 574"/>
                    <a:gd name="T49" fmla="*/ 559 h 813"/>
                    <a:gd name="T50" fmla="*/ 225 w 574"/>
                    <a:gd name="T51" fmla="*/ 528 h 813"/>
                    <a:gd name="T52" fmla="*/ 221 w 574"/>
                    <a:gd name="T53" fmla="*/ 516 h 813"/>
                    <a:gd name="T54" fmla="*/ 206 w 574"/>
                    <a:gd name="T55" fmla="*/ 465 h 813"/>
                    <a:gd name="T56" fmla="*/ 169 w 574"/>
                    <a:gd name="T57" fmla="*/ 354 h 813"/>
                    <a:gd name="T58" fmla="*/ 151 w 574"/>
                    <a:gd name="T59" fmla="*/ 295 h 813"/>
                    <a:gd name="T60" fmla="*/ 146 w 574"/>
                    <a:gd name="T61" fmla="*/ 283 h 813"/>
                    <a:gd name="T62" fmla="*/ 138 w 574"/>
                    <a:gd name="T63" fmla="*/ 256 h 813"/>
                    <a:gd name="T64" fmla="*/ 126 w 574"/>
                    <a:gd name="T65" fmla="*/ 223 h 813"/>
                    <a:gd name="T66" fmla="*/ 118 w 574"/>
                    <a:gd name="T67" fmla="*/ 200 h 813"/>
                    <a:gd name="T68" fmla="*/ 110 w 574"/>
                    <a:gd name="T69" fmla="*/ 176 h 813"/>
                    <a:gd name="T70" fmla="*/ 103 w 574"/>
                    <a:gd name="T71" fmla="*/ 157 h 813"/>
                    <a:gd name="T72" fmla="*/ 95 w 574"/>
                    <a:gd name="T73" fmla="*/ 137 h 813"/>
                    <a:gd name="T74" fmla="*/ 87 w 574"/>
                    <a:gd name="T75" fmla="*/ 118 h 813"/>
                    <a:gd name="T76" fmla="*/ 83 w 574"/>
                    <a:gd name="T77" fmla="*/ 110 h 813"/>
                    <a:gd name="T78" fmla="*/ 79 w 574"/>
                    <a:gd name="T79" fmla="*/ 98 h 813"/>
                    <a:gd name="T80" fmla="*/ 71 w 574"/>
                    <a:gd name="T81" fmla="*/ 82 h 813"/>
                    <a:gd name="T82" fmla="*/ 67 w 574"/>
                    <a:gd name="T83" fmla="*/ 70 h 813"/>
                    <a:gd name="T84" fmla="*/ 59 w 574"/>
                    <a:gd name="T85" fmla="*/ 55 h 813"/>
                    <a:gd name="T86" fmla="*/ 55 w 574"/>
                    <a:gd name="T87" fmla="*/ 47 h 813"/>
                    <a:gd name="T88" fmla="*/ 48 w 574"/>
                    <a:gd name="T89" fmla="*/ 35 h 813"/>
                    <a:gd name="T90" fmla="*/ 44 w 574"/>
                    <a:gd name="T91" fmla="*/ 31 h 813"/>
                    <a:gd name="T92" fmla="*/ 40 w 574"/>
                    <a:gd name="T93" fmla="*/ 22 h 813"/>
                    <a:gd name="T94" fmla="*/ 36 w 574"/>
                    <a:gd name="T95" fmla="*/ 18 h 813"/>
                    <a:gd name="T96" fmla="*/ 32 w 574"/>
                    <a:gd name="T97" fmla="*/ 16 h 813"/>
                    <a:gd name="T98" fmla="*/ 24 w 574"/>
                    <a:gd name="T99" fmla="*/ 8 h 813"/>
                    <a:gd name="T100" fmla="*/ 16 w 574"/>
                    <a:gd name="T101" fmla="*/ 4 h 813"/>
                    <a:gd name="T102" fmla="*/ 4 w 574"/>
                    <a:gd name="T103" fmla="*/ 0 h 813"/>
                    <a:gd name="T104" fmla="*/ 0 w 574"/>
                    <a:gd name="T105" fmla="*/ 0 h 8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813"/>
                    <a:gd name="T161" fmla="*/ 574 w 574"/>
                    <a:gd name="T162" fmla="*/ 813 h 8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813">
                      <a:moveTo>
                        <a:pt x="573" y="812"/>
                      </a:moveTo>
                      <a:lnTo>
                        <a:pt x="556" y="807"/>
                      </a:lnTo>
                      <a:lnTo>
                        <a:pt x="533" y="803"/>
                      </a:lnTo>
                      <a:lnTo>
                        <a:pt x="509" y="799"/>
                      </a:lnTo>
                      <a:lnTo>
                        <a:pt x="486" y="795"/>
                      </a:lnTo>
                      <a:lnTo>
                        <a:pt x="462" y="789"/>
                      </a:lnTo>
                      <a:lnTo>
                        <a:pt x="446" y="785"/>
                      </a:lnTo>
                      <a:lnTo>
                        <a:pt x="423" y="776"/>
                      </a:lnTo>
                      <a:lnTo>
                        <a:pt x="403" y="768"/>
                      </a:lnTo>
                      <a:lnTo>
                        <a:pt x="390" y="764"/>
                      </a:lnTo>
                      <a:lnTo>
                        <a:pt x="376" y="756"/>
                      </a:lnTo>
                      <a:lnTo>
                        <a:pt x="364" y="748"/>
                      </a:lnTo>
                      <a:lnTo>
                        <a:pt x="351" y="740"/>
                      </a:lnTo>
                      <a:lnTo>
                        <a:pt x="339" y="733"/>
                      </a:lnTo>
                      <a:lnTo>
                        <a:pt x="328" y="725"/>
                      </a:lnTo>
                      <a:lnTo>
                        <a:pt x="320" y="717"/>
                      </a:lnTo>
                      <a:lnTo>
                        <a:pt x="312" y="709"/>
                      </a:lnTo>
                      <a:lnTo>
                        <a:pt x="308" y="701"/>
                      </a:lnTo>
                      <a:lnTo>
                        <a:pt x="304" y="693"/>
                      </a:lnTo>
                      <a:lnTo>
                        <a:pt x="292" y="674"/>
                      </a:lnTo>
                      <a:lnTo>
                        <a:pt x="280" y="654"/>
                      </a:lnTo>
                      <a:lnTo>
                        <a:pt x="269" y="631"/>
                      </a:lnTo>
                      <a:lnTo>
                        <a:pt x="257" y="602"/>
                      </a:lnTo>
                      <a:lnTo>
                        <a:pt x="245" y="580"/>
                      </a:lnTo>
                      <a:lnTo>
                        <a:pt x="237" y="559"/>
                      </a:lnTo>
                      <a:lnTo>
                        <a:pt x="225" y="528"/>
                      </a:lnTo>
                      <a:lnTo>
                        <a:pt x="221" y="516"/>
                      </a:lnTo>
                      <a:lnTo>
                        <a:pt x="206" y="465"/>
                      </a:lnTo>
                      <a:lnTo>
                        <a:pt x="169" y="354"/>
                      </a:lnTo>
                      <a:lnTo>
                        <a:pt x="151" y="295"/>
                      </a:lnTo>
                      <a:lnTo>
                        <a:pt x="146" y="283"/>
                      </a:lnTo>
                      <a:lnTo>
                        <a:pt x="138" y="256"/>
                      </a:lnTo>
                      <a:lnTo>
                        <a:pt x="126" y="223"/>
                      </a:lnTo>
                      <a:lnTo>
                        <a:pt x="118" y="200"/>
                      </a:lnTo>
                      <a:lnTo>
                        <a:pt x="110" y="176"/>
                      </a:lnTo>
                      <a:lnTo>
                        <a:pt x="103" y="157"/>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50" name="Line 48"/>
              <p:cNvSpPr>
                <a:spLocks noChangeShapeType="1"/>
              </p:cNvSpPr>
              <p:nvPr/>
            </p:nvSpPr>
            <p:spPr bwMode="auto">
              <a:xfrm>
                <a:off x="2567" y="2633"/>
                <a:ext cx="0" cy="842"/>
              </a:xfrm>
              <a:prstGeom prst="line">
                <a:avLst/>
              </a:prstGeom>
              <a:noFill/>
              <a:ln w="507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48" name="Oval 49"/>
            <p:cNvSpPr>
              <a:spLocks noChangeArrowheads="1"/>
            </p:cNvSpPr>
            <p:nvPr/>
          </p:nvSpPr>
          <p:spPr bwMode="auto">
            <a:xfrm>
              <a:off x="2518" y="3396"/>
              <a:ext cx="121" cy="122"/>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2591794" name="Rectangle 50"/>
          <p:cNvSpPr>
            <a:spLocks noChangeArrowheads="1"/>
          </p:cNvSpPr>
          <p:nvPr/>
        </p:nvSpPr>
        <p:spPr bwMode="auto">
          <a:xfrm>
            <a:off x="3507833" y="2955927"/>
            <a:ext cx="1857977" cy="483194"/>
          </a:xfrm>
          <a:prstGeom prst="rect">
            <a:avLst/>
          </a:prstGeom>
          <a:noFill/>
          <a:ln w="9525">
            <a:noFill/>
            <a:miter lim="800000"/>
            <a:headEnd/>
            <a:tailEnd/>
          </a:ln>
          <a:effectLst>
            <a:outerShdw dist="107763" dir="2700000" algn="ctr" rotWithShape="0">
              <a:schemeClr val="bg2"/>
            </a:outerShdw>
          </a:effectLst>
        </p:spPr>
        <p:txBody>
          <a:bodyPr wrap="none" lIns="96885" tIns="48443" rIns="96885" bIns="48443">
            <a:spAutoFit/>
          </a:bodyPr>
          <a:lstStyle/>
          <a:p>
            <a:pPr algn="just" defTabSz="817656" fontAlgn="base">
              <a:spcBef>
                <a:spcPct val="20000"/>
              </a:spcBef>
              <a:spcAft>
                <a:spcPct val="0"/>
              </a:spcAft>
              <a:buClr>
                <a:prstClr val="black"/>
              </a:buClr>
              <a:defRPr/>
            </a:pPr>
            <a:r>
              <a:rPr lang="tr-TR" sz="2504">
                <a:solidFill>
                  <a:prstClr val="black"/>
                </a:solidFill>
                <a:latin typeface="+mj-lt"/>
              </a:rPr>
              <a:t>Çarşamba</a:t>
            </a:r>
            <a:endParaRPr lang="en-US" sz="2504">
              <a:solidFill>
                <a:prstClr val="black"/>
              </a:solidFill>
              <a:latin typeface="+mj-lt"/>
            </a:endParaRPr>
          </a:p>
        </p:txBody>
      </p:sp>
      <p:grpSp>
        <p:nvGrpSpPr>
          <p:cNvPr id="10" name="Group 51"/>
          <p:cNvGrpSpPr>
            <a:grpSpLocks/>
          </p:cNvGrpSpPr>
          <p:nvPr/>
        </p:nvGrpSpPr>
        <p:grpSpPr bwMode="auto">
          <a:xfrm>
            <a:off x="5028582" y="2736851"/>
            <a:ext cx="1996216" cy="1439863"/>
            <a:chOff x="2264" y="1724"/>
            <a:chExt cx="1152" cy="907"/>
          </a:xfrm>
        </p:grpSpPr>
        <p:grpSp>
          <p:nvGrpSpPr>
            <p:cNvPr id="70741" name="Group 52"/>
            <p:cNvGrpSpPr>
              <a:grpSpLocks/>
            </p:cNvGrpSpPr>
            <p:nvPr/>
          </p:nvGrpSpPr>
          <p:grpSpPr bwMode="auto">
            <a:xfrm>
              <a:off x="2264" y="1724"/>
              <a:ext cx="1152" cy="844"/>
              <a:chOff x="2264" y="1724"/>
              <a:chExt cx="1152" cy="844"/>
            </a:xfrm>
          </p:grpSpPr>
          <p:grpSp>
            <p:nvGrpSpPr>
              <p:cNvPr id="70743" name="Group 53"/>
              <p:cNvGrpSpPr>
                <a:grpSpLocks/>
              </p:cNvGrpSpPr>
              <p:nvPr/>
            </p:nvGrpSpPr>
            <p:grpSpPr bwMode="auto">
              <a:xfrm>
                <a:off x="2264" y="1732"/>
                <a:ext cx="1152" cy="815"/>
                <a:chOff x="2264" y="1732"/>
                <a:chExt cx="1152" cy="815"/>
              </a:xfrm>
            </p:grpSpPr>
            <p:sp>
              <p:nvSpPr>
                <p:cNvPr id="70745" name="Freeform 54"/>
                <p:cNvSpPr>
                  <a:spLocks/>
                </p:cNvSpPr>
                <p:nvPr/>
              </p:nvSpPr>
              <p:spPr bwMode="auto">
                <a:xfrm>
                  <a:off x="2264" y="1732"/>
                  <a:ext cx="578" cy="815"/>
                </a:xfrm>
                <a:custGeom>
                  <a:avLst/>
                  <a:gdLst>
                    <a:gd name="T0" fmla="*/ 0 w 578"/>
                    <a:gd name="T1" fmla="*/ 814 h 815"/>
                    <a:gd name="T2" fmla="*/ 16 w 578"/>
                    <a:gd name="T3" fmla="*/ 809 h 815"/>
                    <a:gd name="T4" fmla="*/ 39 w 578"/>
                    <a:gd name="T5" fmla="*/ 805 h 815"/>
                    <a:gd name="T6" fmla="*/ 63 w 578"/>
                    <a:gd name="T7" fmla="*/ 801 h 815"/>
                    <a:gd name="T8" fmla="*/ 86 w 578"/>
                    <a:gd name="T9" fmla="*/ 797 h 815"/>
                    <a:gd name="T10" fmla="*/ 110 w 578"/>
                    <a:gd name="T11" fmla="*/ 791 h 815"/>
                    <a:gd name="T12" fmla="*/ 127 w 578"/>
                    <a:gd name="T13" fmla="*/ 786 h 815"/>
                    <a:gd name="T14" fmla="*/ 149 w 578"/>
                    <a:gd name="T15" fmla="*/ 778 h 815"/>
                    <a:gd name="T16" fmla="*/ 170 w 578"/>
                    <a:gd name="T17" fmla="*/ 770 h 815"/>
                    <a:gd name="T18" fmla="*/ 182 w 578"/>
                    <a:gd name="T19" fmla="*/ 766 h 815"/>
                    <a:gd name="T20" fmla="*/ 197 w 578"/>
                    <a:gd name="T21" fmla="*/ 758 h 815"/>
                    <a:gd name="T22" fmla="*/ 209 w 578"/>
                    <a:gd name="T23" fmla="*/ 750 h 815"/>
                    <a:gd name="T24" fmla="*/ 221 w 578"/>
                    <a:gd name="T25" fmla="*/ 742 h 815"/>
                    <a:gd name="T26" fmla="*/ 233 w 578"/>
                    <a:gd name="T27" fmla="*/ 735 h 815"/>
                    <a:gd name="T28" fmla="*/ 244 w 578"/>
                    <a:gd name="T29" fmla="*/ 727 h 815"/>
                    <a:gd name="T30" fmla="*/ 252 w 578"/>
                    <a:gd name="T31" fmla="*/ 719 h 815"/>
                    <a:gd name="T32" fmla="*/ 260 w 578"/>
                    <a:gd name="T33" fmla="*/ 711 h 815"/>
                    <a:gd name="T34" fmla="*/ 264 w 578"/>
                    <a:gd name="T35" fmla="*/ 703 h 815"/>
                    <a:gd name="T36" fmla="*/ 272 w 578"/>
                    <a:gd name="T37" fmla="*/ 690 h 815"/>
                    <a:gd name="T38" fmla="*/ 281 w 578"/>
                    <a:gd name="T39" fmla="*/ 676 h 815"/>
                    <a:gd name="T40" fmla="*/ 293 w 578"/>
                    <a:gd name="T41" fmla="*/ 655 h 815"/>
                    <a:gd name="T42" fmla="*/ 304 w 578"/>
                    <a:gd name="T43" fmla="*/ 628 h 815"/>
                    <a:gd name="T44" fmla="*/ 316 w 578"/>
                    <a:gd name="T45" fmla="*/ 604 h 815"/>
                    <a:gd name="T46" fmla="*/ 324 w 578"/>
                    <a:gd name="T47" fmla="*/ 585 h 815"/>
                    <a:gd name="T48" fmla="*/ 336 w 578"/>
                    <a:gd name="T49" fmla="*/ 557 h 815"/>
                    <a:gd name="T50" fmla="*/ 344 w 578"/>
                    <a:gd name="T51" fmla="*/ 530 h 815"/>
                    <a:gd name="T52" fmla="*/ 348 w 578"/>
                    <a:gd name="T53" fmla="*/ 517 h 815"/>
                    <a:gd name="T54" fmla="*/ 367 w 578"/>
                    <a:gd name="T55" fmla="*/ 462 h 815"/>
                    <a:gd name="T56" fmla="*/ 404 w 578"/>
                    <a:gd name="T57" fmla="*/ 351 h 815"/>
                    <a:gd name="T58" fmla="*/ 418 w 578"/>
                    <a:gd name="T59" fmla="*/ 296 h 815"/>
                    <a:gd name="T60" fmla="*/ 422 w 578"/>
                    <a:gd name="T61" fmla="*/ 283 h 815"/>
                    <a:gd name="T62" fmla="*/ 435 w 578"/>
                    <a:gd name="T63" fmla="*/ 252 h 815"/>
                    <a:gd name="T64" fmla="*/ 443 w 578"/>
                    <a:gd name="T65" fmla="*/ 224 h 815"/>
                    <a:gd name="T66" fmla="*/ 451 w 578"/>
                    <a:gd name="T67" fmla="*/ 205 h 815"/>
                    <a:gd name="T68" fmla="*/ 459 w 578"/>
                    <a:gd name="T69" fmla="*/ 181 h 815"/>
                    <a:gd name="T70" fmla="*/ 466 w 578"/>
                    <a:gd name="T71" fmla="*/ 162 h 815"/>
                    <a:gd name="T72" fmla="*/ 474 w 578"/>
                    <a:gd name="T73" fmla="*/ 141 h 815"/>
                    <a:gd name="T74" fmla="*/ 482 w 578"/>
                    <a:gd name="T75" fmla="*/ 121 h 815"/>
                    <a:gd name="T76" fmla="*/ 486 w 578"/>
                    <a:gd name="T77" fmla="*/ 110 h 815"/>
                    <a:gd name="T78" fmla="*/ 490 w 578"/>
                    <a:gd name="T79" fmla="*/ 98 h 815"/>
                    <a:gd name="T80" fmla="*/ 498 w 578"/>
                    <a:gd name="T81" fmla="*/ 82 h 815"/>
                    <a:gd name="T82" fmla="*/ 502 w 578"/>
                    <a:gd name="T83" fmla="*/ 70 h 815"/>
                    <a:gd name="T84" fmla="*/ 510 w 578"/>
                    <a:gd name="T85" fmla="*/ 55 h 815"/>
                    <a:gd name="T86" fmla="*/ 514 w 578"/>
                    <a:gd name="T87" fmla="*/ 47 h 815"/>
                    <a:gd name="T88" fmla="*/ 521 w 578"/>
                    <a:gd name="T89" fmla="*/ 35 h 815"/>
                    <a:gd name="T90" fmla="*/ 525 w 578"/>
                    <a:gd name="T91" fmla="*/ 31 h 815"/>
                    <a:gd name="T92" fmla="*/ 529 w 578"/>
                    <a:gd name="T93" fmla="*/ 22 h 815"/>
                    <a:gd name="T94" fmla="*/ 533 w 578"/>
                    <a:gd name="T95" fmla="*/ 18 h 815"/>
                    <a:gd name="T96" fmla="*/ 537 w 578"/>
                    <a:gd name="T97" fmla="*/ 16 h 815"/>
                    <a:gd name="T98" fmla="*/ 549 w 578"/>
                    <a:gd name="T99" fmla="*/ 8 h 815"/>
                    <a:gd name="T100" fmla="*/ 562 w 578"/>
                    <a:gd name="T101" fmla="*/ 4 h 815"/>
                    <a:gd name="T102" fmla="*/ 574 w 578"/>
                    <a:gd name="T103" fmla="*/ 0 h 815"/>
                    <a:gd name="T104" fmla="*/ 577 w 578"/>
                    <a:gd name="T105" fmla="*/ 0 h 8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5"/>
                    <a:gd name="T161" fmla="*/ 578 w 578"/>
                    <a:gd name="T162" fmla="*/ 815 h 8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5">
                      <a:moveTo>
                        <a:pt x="0" y="814"/>
                      </a:moveTo>
                      <a:lnTo>
                        <a:pt x="16" y="809"/>
                      </a:lnTo>
                      <a:lnTo>
                        <a:pt x="39" y="805"/>
                      </a:lnTo>
                      <a:lnTo>
                        <a:pt x="63" y="801"/>
                      </a:lnTo>
                      <a:lnTo>
                        <a:pt x="86" y="797"/>
                      </a:lnTo>
                      <a:lnTo>
                        <a:pt x="110" y="791"/>
                      </a:lnTo>
                      <a:lnTo>
                        <a:pt x="127" y="786"/>
                      </a:lnTo>
                      <a:lnTo>
                        <a:pt x="149" y="778"/>
                      </a:lnTo>
                      <a:lnTo>
                        <a:pt x="170" y="770"/>
                      </a:lnTo>
                      <a:lnTo>
                        <a:pt x="182" y="766"/>
                      </a:lnTo>
                      <a:lnTo>
                        <a:pt x="197" y="758"/>
                      </a:lnTo>
                      <a:lnTo>
                        <a:pt x="209" y="750"/>
                      </a:lnTo>
                      <a:lnTo>
                        <a:pt x="221" y="742"/>
                      </a:lnTo>
                      <a:lnTo>
                        <a:pt x="233" y="735"/>
                      </a:lnTo>
                      <a:lnTo>
                        <a:pt x="244" y="727"/>
                      </a:lnTo>
                      <a:lnTo>
                        <a:pt x="252" y="719"/>
                      </a:lnTo>
                      <a:lnTo>
                        <a:pt x="260" y="711"/>
                      </a:lnTo>
                      <a:lnTo>
                        <a:pt x="264" y="703"/>
                      </a:lnTo>
                      <a:lnTo>
                        <a:pt x="272" y="690"/>
                      </a:lnTo>
                      <a:lnTo>
                        <a:pt x="281" y="676"/>
                      </a:lnTo>
                      <a:lnTo>
                        <a:pt x="293" y="655"/>
                      </a:lnTo>
                      <a:lnTo>
                        <a:pt x="304" y="628"/>
                      </a:lnTo>
                      <a:lnTo>
                        <a:pt x="316" y="604"/>
                      </a:lnTo>
                      <a:lnTo>
                        <a:pt x="324" y="585"/>
                      </a:lnTo>
                      <a:lnTo>
                        <a:pt x="336" y="557"/>
                      </a:lnTo>
                      <a:lnTo>
                        <a:pt x="344" y="530"/>
                      </a:lnTo>
                      <a:lnTo>
                        <a:pt x="348" y="517"/>
                      </a:lnTo>
                      <a:lnTo>
                        <a:pt x="367" y="462"/>
                      </a:lnTo>
                      <a:lnTo>
                        <a:pt x="404" y="351"/>
                      </a:lnTo>
                      <a:lnTo>
                        <a:pt x="418" y="296"/>
                      </a:lnTo>
                      <a:lnTo>
                        <a:pt x="422" y="283"/>
                      </a:lnTo>
                      <a:lnTo>
                        <a:pt x="435" y="252"/>
                      </a:lnTo>
                      <a:lnTo>
                        <a:pt x="443" y="224"/>
                      </a:lnTo>
                      <a:lnTo>
                        <a:pt x="451" y="205"/>
                      </a:lnTo>
                      <a:lnTo>
                        <a:pt x="459" y="181"/>
                      </a:lnTo>
                      <a:lnTo>
                        <a:pt x="466" y="162"/>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46" name="Freeform 55"/>
                <p:cNvSpPr>
                  <a:spLocks/>
                </p:cNvSpPr>
                <p:nvPr/>
              </p:nvSpPr>
              <p:spPr bwMode="auto">
                <a:xfrm>
                  <a:off x="2841" y="1732"/>
                  <a:ext cx="575" cy="815"/>
                </a:xfrm>
                <a:custGeom>
                  <a:avLst/>
                  <a:gdLst>
                    <a:gd name="T0" fmla="*/ 574 w 575"/>
                    <a:gd name="T1" fmla="*/ 814 h 815"/>
                    <a:gd name="T2" fmla="*/ 557 w 575"/>
                    <a:gd name="T3" fmla="*/ 809 h 815"/>
                    <a:gd name="T4" fmla="*/ 534 w 575"/>
                    <a:gd name="T5" fmla="*/ 805 h 815"/>
                    <a:gd name="T6" fmla="*/ 510 w 575"/>
                    <a:gd name="T7" fmla="*/ 801 h 815"/>
                    <a:gd name="T8" fmla="*/ 487 w 575"/>
                    <a:gd name="T9" fmla="*/ 797 h 815"/>
                    <a:gd name="T10" fmla="*/ 463 w 575"/>
                    <a:gd name="T11" fmla="*/ 791 h 815"/>
                    <a:gd name="T12" fmla="*/ 447 w 575"/>
                    <a:gd name="T13" fmla="*/ 786 h 815"/>
                    <a:gd name="T14" fmla="*/ 424 w 575"/>
                    <a:gd name="T15" fmla="*/ 778 h 815"/>
                    <a:gd name="T16" fmla="*/ 403 w 575"/>
                    <a:gd name="T17" fmla="*/ 770 h 815"/>
                    <a:gd name="T18" fmla="*/ 391 w 575"/>
                    <a:gd name="T19" fmla="*/ 766 h 815"/>
                    <a:gd name="T20" fmla="*/ 376 w 575"/>
                    <a:gd name="T21" fmla="*/ 758 h 815"/>
                    <a:gd name="T22" fmla="*/ 364 w 575"/>
                    <a:gd name="T23" fmla="*/ 750 h 815"/>
                    <a:gd name="T24" fmla="*/ 352 w 575"/>
                    <a:gd name="T25" fmla="*/ 742 h 815"/>
                    <a:gd name="T26" fmla="*/ 340 w 575"/>
                    <a:gd name="T27" fmla="*/ 735 h 815"/>
                    <a:gd name="T28" fmla="*/ 329 w 575"/>
                    <a:gd name="T29" fmla="*/ 727 h 815"/>
                    <a:gd name="T30" fmla="*/ 321 w 575"/>
                    <a:gd name="T31" fmla="*/ 719 h 815"/>
                    <a:gd name="T32" fmla="*/ 313 w 575"/>
                    <a:gd name="T33" fmla="*/ 711 h 815"/>
                    <a:gd name="T34" fmla="*/ 309 w 575"/>
                    <a:gd name="T35" fmla="*/ 703 h 815"/>
                    <a:gd name="T36" fmla="*/ 305 w 575"/>
                    <a:gd name="T37" fmla="*/ 695 h 815"/>
                    <a:gd name="T38" fmla="*/ 293 w 575"/>
                    <a:gd name="T39" fmla="*/ 676 h 815"/>
                    <a:gd name="T40" fmla="*/ 280 w 575"/>
                    <a:gd name="T41" fmla="*/ 655 h 815"/>
                    <a:gd name="T42" fmla="*/ 270 w 575"/>
                    <a:gd name="T43" fmla="*/ 632 h 815"/>
                    <a:gd name="T44" fmla="*/ 257 w 575"/>
                    <a:gd name="T45" fmla="*/ 604 h 815"/>
                    <a:gd name="T46" fmla="*/ 245 w 575"/>
                    <a:gd name="T47" fmla="*/ 581 h 815"/>
                    <a:gd name="T48" fmla="*/ 237 w 575"/>
                    <a:gd name="T49" fmla="*/ 561 h 815"/>
                    <a:gd name="T50" fmla="*/ 225 w 575"/>
                    <a:gd name="T51" fmla="*/ 530 h 815"/>
                    <a:gd name="T52" fmla="*/ 221 w 575"/>
                    <a:gd name="T53" fmla="*/ 517 h 815"/>
                    <a:gd name="T54" fmla="*/ 206 w 575"/>
                    <a:gd name="T55" fmla="*/ 466 h 815"/>
                    <a:gd name="T56" fmla="*/ 170 w 575"/>
                    <a:gd name="T57" fmla="*/ 355 h 815"/>
                    <a:gd name="T58" fmla="*/ 151 w 575"/>
                    <a:gd name="T59" fmla="*/ 296 h 815"/>
                    <a:gd name="T60" fmla="*/ 147 w 575"/>
                    <a:gd name="T61" fmla="*/ 283 h 815"/>
                    <a:gd name="T62" fmla="*/ 139 w 575"/>
                    <a:gd name="T63" fmla="*/ 256 h 815"/>
                    <a:gd name="T64" fmla="*/ 126 w 575"/>
                    <a:gd name="T65" fmla="*/ 224 h 815"/>
                    <a:gd name="T66" fmla="*/ 118 w 575"/>
                    <a:gd name="T67" fmla="*/ 201 h 815"/>
                    <a:gd name="T68" fmla="*/ 110 w 575"/>
                    <a:gd name="T69" fmla="*/ 177 h 815"/>
                    <a:gd name="T70" fmla="*/ 103 w 575"/>
                    <a:gd name="T71" fmla="*/ 158 h 815"/>
                    <a:gd name="T72" fmla="*/ 95 w 575"/>
                    <a:gd name="T73" fmla="*/ 137 h 815"/>
                    <a:gd name="T74" fmla="*/ 87 w 575"/>
                    <a:gd name="T75" fmla="*/ 118 h 815"/>
                    <a:gd name="T76" fmla="*/ 83 w 575"/>
                    <a:gd name="T77" fmla="*/ 110 h 815"/>
                    <a:gd name="T78" fmla="*/ 79 w 575"/>
                    <a:gd name="T79" fmla="*/ 98 h 815"/>
                    <a:gd name="T80" fmla="*/ 71 w 575"/>
                    <a:gd name="T81" fmla="*/ 82 h 815"/>
                    <a:gd name="T82" fmla="*/ 67 w 575"/>
                    <a:gd name="T83" fmla="*/ 70 h 815"/>
                    <a:gd name="T84" fmla="*/ 59 w 575"/>
                    <a:gd name="T85" fmla="*/ 55 h 815"/>
                    <a:gd name="T86" fmla="*/ 55 w 575"/>
                    <a:gd name="T87" fmla="*/ 47 h 815"/>
                    <a:gd name="T88" fmla="*/ 48 w 575"/>
                    <a:gd name="T89" fmla="*/ 35 h 815"/>
                    <a:gd name="T90" fmla="*/ 44 w 575"/>
                    <a:gd name="T91" fmla="*/ 31 h 815"/>
                    <a:gd name="T92" fmla="*/ 40 w 575"/>
                    <a:gd name="T93" fmla="*/ 22 h 815"/>
                    <a:gd name="T94" fmla="*/ 36 w 575"/>
                    <a:gd name="T95" fmla="*/ 18 h 815"/>
                    <a:gd name="T96" fmla="*/ 32 w 575"/>
                    <a:gd name="T97" fmla="*/ 16 h 815"/>
                    <a:gd name="T98" fmla="*/ 24 w 575"/>
                    <a:gd name="T99" fmla="*/ 8 h 815"/>
                    <a:gd name="T100" fmla="*/ 16 w 575"/>
                    <a:gd name="T101" fmla="*/ 4 h 815"/>
                    <a:gd name="T102" fmla="*/ 4 w 575"/>
                    <a:gd name="T103" fmla="*/ 0 h 815"/>
                    <a:gd name="T104" fmla="*/ 0 w 575"/>
                    <a:gd name="T105" fmla="*/ 0 h 8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815"/>
                    <a:gd name="T161" fmla="*/ 575 w 575"/>
                    <a:gd name="T162" fmla="*/ 815 h 8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815">
                      <a:moveTo>
                        <a:pt x="574" y="814"/>
                      </a:moveTo>
                      <a:lnTo>
                        <a:pt x="557" y="809"/>
                      </a:lnTo>
                      <a:lnTo>
                        <a:pt x="534" y="805"/>
                      </a:lnTo>
                      <a:lnTo>
                        <a:pt x="510" y="801"/>
                      </a:lnTo>
                      <a:lnTo>
                        <a:pt x="487" y="797"/>
                      </a:lnTo>
                      <a:lnTo>
                        <a:pt x="463" y="791"/>
                      </a:lnTo>
                      <a:lnTo>
                        <a:pt x="447" y="786"/>
                      </a:lnTo>
                      <a:lnTo>
                        <a:pt x="424" y="778"/>
                      </a:lnTo>
                      <a:lnTo>
                        <a:pt x="403" y="770"/>
                      </a:lnTo>
                      <a:lnTo>
                        <a:pt x="391" y="766"/>
                      </a:lnTo>
                      <a:lnTo>
                        <a:pt x="376" y="758"/>
                      </a:lnTo>
                      <a:lnTo>
                        <a:pt x="364" y="750"/>
                      </a:lnTo>
                      <a:lnTo>
                        <a:pt x="352" y="742"/>
                      </a:lnTo>
                      <a:lnTo>
                        <a:pt x="340" y="735"/>
                      </a:lnTo>
                      <a:lnTo>
                        <a:pt x="329" y="727"/>
                      </a:lnTo>
                      <a:lnTo>
                        <a:pt x="321" y="719"/>
                      </a:lnTo>
                      <a:lnTo>
                        <a:pt x="313" y="711"/>
                      </a:lnTo>
                      <a:lnTo>
                        <a:pt x="309" y="703"/>
                      </a:lnTo>
                      <a:lnTo>
                        <a:pt x="305" y="695"/>
                      </a:lnTo>
                      <a:lnTo>
                        <a:pt x="293" y="676"/>
                      </a:lnTo>
                      <a:lnTo>
                        <a:pt x="280" y="655"/>
                      </a:lnTo>
                      <a:lnTo>
                        <a:pt x="270" y="632"/>
                      </a:lnTo>
                      <a:lnTo>
                        <a:pt x="257" y="604"/>
                      </a:lnTo>
                      <a:lnTo>
                        <a:pt x="245" y="581"/>
                      </a:lnTo>
                      <a:lnTo>
                        <a:pt x="237" y="561"/>
                      </a:lnTo>
                      <a:lnTo>
                        <a:pt x="225" y="530"/>
                      </a:lnTo>
                      <a:lnTo>
                        <a:pt x="221" y="517"/>
                      </a:lnTo>
                      <a:lnTo>
                        <a:pt x="206" y="466"/>
                      </a:lnTo>
                      <a:lnTo>
                        <a:pt x="170" y="355"/>
                      </a:lnTo>
                      <a:lnTo>
                        <a:pt x="151" y="296"/>
                      </a:lnTo>
                      <a:lnTo>
                        <a:pt x="147" y="283"/>
                      </a:lnTo>
                      <a:lnTo>
                        <a:pt x="139" y="256"/>
                      </a:lnTo>
                      <a:lnTo>
                        <a:pt x="126" y="224"/>
                      </a:lnTo>
                      <a:lnTo>
                        <a:pt x="118" y="201"/>
                      </a:lnTo>
                      <a:lnTo>
                        <a:pt x="110" y="177"/>
                      </a:lnTo>
                      <a:lnTo>
                        <a:pt x="103" y="158"/>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44" name="Line 56"/>
              <p:cNvSpPr>
                <a:spLocks noChangeShapeType="1"/>
              </p:cNvSpPr>
              <p:nvPr/>
            </p:nvSpPr>
            <p:spPr bwMode="auto">
              <a:xfrm>
                <a:off x="2836" y="1724"/>
                <a:ext cx="0" cy="844"/>
              </a:xfrm>
              <a:prstGeom prst="line">
                <a:avLst/>
              </a:prstGeom>
              <a:noFill/>
              <a:ln w="507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42" name="Oval 57"/>
            <p:cNvSpPr>
              <a:spLocks noChangeArrowheads="1"/>
            </p:cNvSpPr>
            <p:nvPr/>
          </p:nvSpPr>
          <p:spPr bwMode="auto">
            <a:xfrm>
              <a:off x="2794" y="2510"/>
              <a:ext cx="122" cy="121"/>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2591802" name="Rectangle 58"/>
          <p:cNvSpPr>
            <a:spLocks noChangeArrowheads="1"/>
          </p:cNvSpPr>
          <p:nvPr/>
        </p:nvSpPr>
        <p:spPr bwMode="auto">
          <a:xfrm>
            <a:off x="5454777" y="2117728"/>
            <a:ext cx="1753781" cy="483194"/>
          </a:xfrm>
          <a:prstGeom prst="rect">
            <a:avLst/>
          </a:prstGeom>
          <a:noFill/>
          <a:ln w="9525">
            <a:noFill/>
            <a:miter lim="800000"/>
            <a:headEnd/>
            <a:tailEnd/>
          </a:ln>
          <a:effectLst>
            <a:outerShdw dist="107763" dir="2700000" algn="ctr" rotWithShape="0">
              <a:schemeClr val="bg2"/>
            </a:outerShdw>
          </a:effectLst>
        </p:spPr>
        <p:txBody>
          <a:bodyPr wrap="none" lIns="96885" tIns="48443" rIns="96885" bIns="48443">
            <a:spAutoFit/>
          </a:bodyPr>
          <a:lstStyle/>
          <a:p>
            <a:pPr algn="just" defTabSz="817656" fontAlgn="base">
              <a:spcBef>
                <a:spcPct val="20000"/>
              </a:spcBef>
              <a:spcAft>
                <a:spcPct val="0"/>
              </a:spcAft>
              <a:buClr>
                <a:prstClr val="black"/>
              </a:buClr>
              <a:defRPr/>
            </a:pPr>
            <a:r>
              <a:rPr lang="tr-TR" sz="2504" dirty="0">
                <a:solidFill>
                  <a:prstClr val="black"/>
                </a:solidFill>
                <a:latin typeface="+mj-lt"/>
              </a:rPr>
              <a:t>Perşembe</a:t>
            </a:r>
            <a:endParaRPr lang="en-US" sz="2504" dirty="0">
              <a:solidFill>
                <a:prstClr val="black"/>
              </a:solidFill>
              <a:latin typeface="+mj-lt"/>
            </a:endParaRPr>
          </a:p>
        </p:txBody>
      </p:sp>
      <p:grpSp>
        <p:nvGrpSpPr>
          <p:cNvPr id="13" name="Group 59"/>
          <p:cNvGrpSpPr>
            <a:grpSpLocks/>
          </p:cNvGrpSpPr>
          <p:nvPr/>
        </p:nvGrpSpPr>
        <p:grpSpPr bwMode="auto">
          <a:xfrm>
            <a:off x="6584661" y="2016126"/>
            <a:ext cx="1994483" cy="1425575"/>
            <a:chOff x="3162" y="1270"/>
            <a:chExt cx="1151" cy="898"/>
          </a:xfrm>
        </p:grpSpPr>
        <p:grpSp>
          <p:nvGrpSpPr>
            <p:cNvPr id="70735" name="Group 60"/>
            <p:cNvGrpSpPr>
              <a:grpSpLocks/>
            </p:cNvGrpSpPr>
            <p:nvPr/>
          </p:nvGrpSpPr>
          <p:grpSpPr bwMode="auto">
            <a:xfrm>
              <a:off x="3162" y="1270"/>
              <a:ext cx="1151" cy="843"/>
              <a:chOff x="3162" y="1270"/>
              <a:chExt cx="1151" cy="843"/>
            </a:xfrm>
          </p:grpSpPr>
          <p:grpSp>
            <p:nvGrpSpPr>
              <p:cNvPr id="70737" name="Group 61"/>
              <p:cNvGrpSpPr>
                <a:grpSpLocks/>
              </p:cNvGrpSpPr>
              <p:nvPr/>
            </p:nvGrpSpPr>
            <p:grpSpPr bwMode="auto">
              <a:xfrm>
                <a:off x="3162" y="1279"/>
                <a:ext cx="1151" cy="814"/>
                <a:chOff x="3162" y="1279"/>
                <a:chExt cx="1151" cy="814"/>
              </a:xfrm>
            </p:grpSpPr>
            <p:sp>
              <p:nvSpPr>
                <p:cNvPr id="70739" name="Freeform 62"/>
                <p:cNvSpPr>
                  <a:spLocks/>
                </p:cNvSpPr>
                <p:nvPr/>
              </p:nvSpPr>
              <p:spPr bwMode="auto">
                <a:xfrm>
                  <a:off x="3162" y="1279"/>
                  <a:ext cx="578" cy="814"/>
                </a:xfrm>
                <a:custGeom>
                  <a:avLst/>
                  <a:gdLst>
                    <a:gd name="T0" fmla="*/ 0 w 578"/>
                    <a:gd name="T1" fmla="*/ 813 h 814"/>
                    <a:gd name="T2" fmla="*/ 16 w 578"/>
                    <a:gd name="T3" fmla="*/ 808 h 814"/>
                    <a:gd name="T4" fmla="*/ 39 w 578"/>
                    <a:gd name="T5" fmla="*/ 804 h 814"/>
                    <a:gd name="T6" fmla="*/ 63 w 578"/>
                    <a:gd name="T7" fmla="*/ 800 h 814"/>
                    <a:gd name="T8" fmla="*/ 86 w 578"/>
                    <a:gd name="T9" fmla="*/ 796 h 814"/>
                    <a:gd name="T10" fmla="*/ 110 w 578"/>
                    <a:gd name="T11" fmla="*/ 790 h 814"/>
                    <a:gd name="T12" fmla="*/ 127 w 578"/>
                    <a:gd name="T13" fmla="*/ 785 h 814"/>
                    <a:gd name="T14" fmla="*/ 149 w 578"/>
                    <a:gd name="T15" fmla="*/ 777 h 814"/>
                    <a:gd name="T16" fmla="*/ 170 w 578"/>
                    <a:gd name="T17" fmla="*/ 769 h 814"/>
                    <a:gd name="T18" fmla="*/ 182 w 578"/>
                    <a:gd name="T19" fmla="*/ 765 h 814"/>
                    <a:gd name="T20" fmla="*/ 197 w 578"/>
                    <a:gd name="T21" fmla="*/ 757 h 814"/>
                    <a:gd name="T22" fmla="*/ 209 w 578"/>
                    <a:gd name="T23" fmla="*/ 749 h 814"/>
                    <a:gd name="T24" fmla="*/ 221 w 578"/>
                    <a:gd name="T25" fmla="*/ 741 h 814"/>
                    <a:gd name="T26" fmla="*/ 233 w 578"/>
                    <a:gd name="T27" fmla="*/ 734 h 814"/>
                    <a:gd name="T28" fmla="*/ 244 w 578"/>
                    <a:gd name="T29" fmla="*/ 726 h 814"/>
                    <a:gd name="T30" fmla="*/ 252 w 578"/>
                    <a:gd name="T31" fmla="*/ 718 h 814"/>
                    <a:gd name="T32" fmla="*/ 260 w 578"/>
                    <a:gd name="T33" fmla="*/ 710 h 814"/>
                    <a:gd name="T34" fmla="*/ 264 w 578"/>
                    <a:gd name="T35" fmla="*/ 702 h 814"/>
                    <a:gd name="T36" fmla="*/ 272 w 578"/>
                    <a:gd name="T37" fmla="*/ 690 h 814"/>
                    <a:gd name="T38" fmla="*/ 281 w 578"/>
                    <a:gd name="T39" fmla="*/ 675 h 814"/>
                    <a:gd name="T40" fmla="*/ 293 w 578"/>
                    <a:gd name="T41" fmla="*/ 654 h 814"/>
                    <a:gd name="T42" fmla="*/ 304 w 578"/>
                    <a:gd name="T43" fmla="*/ 627 h 814"/>
                    <a:gd name="T44" fmla="*/ 316 w 578"/>
                    <a:gd name="T45" fmla="*/ 603 h 814"/>
                    <a:gd name="T46" fmla="*/ 324 w 578"/>
                    <a:gd name="T47" fmla="*/ 584 h 814"/>
                    <a:gd name="T48" fmla="*/ 336 w 578"/>
                    <a:gd name="T49" fmla="*/ 556 h 814"/>
                    <a:gd name="T50" fmla="*/ 344 w 578"/>
                    <a:gd name="T51" fmla="*/ 529 h 814"/>
                    <a:gd name="T52" fmla="*/ 348 w 578"/>
                    <a:gd name="T53" fmla="*/ 517 h 814"/>
                    <a:gd name="T54" fmla="*/ 367 w 578"/>
                    <a:gd name="T55" fmla="*/ 461 h 814"/>
                    <a:gd name="T56" fmla="*/ 404 w 578"/>
                    <a:gd name="T57" fmla="*/ 351 h 814"/>
                    <a:gd name="T58" fmla="*/ 418 w 578"/>
                    <a:gd name="T59" fmla="*/ 295 h 814"/>
                    <a:gd name="T60" fmla="*/ 422 w 578"/>
                    <a:gd name="T61" fmla="*/ 283 h 814"/>
                    <a:gd name="T62" fmla="*/ 435 w 578"/>
                    <a:gd name="T63" fmla="*/ 252 h 814"/>
                    <a:gd name="T64" fmla="*/ 443 w 578"/>
                    <a:gd name="T65" fmla="*/ 224 h 814"/>
                    <a:gd name="T66" fmla="*/ 451 w 578"/>
                    <a:gd name="T67" fmla="*/ 205 h 814"/>
                    <a:gd name="T68" fmla="*/ 459 w 578"/>
                    <a:gd name="T69" fmla="*/ 180 h 814"/>
                    <a:gd name="T70" fmla="*/ 466 w 578"/>
                    <a:gd name="T71" fmla="*/ 162 h 814"/>
                    <a:gd name="T72" fmla="*/ 474 w 578"/>
                    <a:gd name="T73" fmla="*/ 141 h 814"/>
                    <a:gd name="T74" fmla="*/ 482 w 578"/>
                    <a:gd name="T75" fmla="*/ 121 h 814"/>
                    <a:gd name="T76" fmla="*/ 486 w 578"/>
                    <a:gd name="T77" fmla="*/ 110 h 814"/>
                    <a:gd name="T78" fmla="*/ 490 w 578"/>
                    <a:gd name="T79" fmla="*/ 98 h 814"/>
                    <a:gd name="T80" fmla="*/ 498 w 578"/>
                    <a:gd name="T81" fmla="*/ 82 h 814"/>
                    <a:gd name="T82" fmla="*/ 502 w 578"/>
                    <a:gd name="T83" fmla="*/ 70 h 814"/>
                    <a:gd name="T84" fmla="*/ 510 w 578"/>
                    <a:gd name="T85" fmla="*/ 55 h 814"/>
                    <a:gd name="T86" fmla="*/ 514 w 578"/>
                    <a:gd name="T87" fmla="*/ 47 h 814"/>
                    <a:gd name="T88" fmla="*/ 521 w 578"/>
                    <a:gd name="T89" fmla="*/ 35 h 814"/>
                    <a:gd name="T90" fmla="*/ 525 w 578"/>
                    <a:gd name="T91" fmla="*/ 31 h 814"/>
                    <a:gd name="T92" fmla="*/ 529 w 578"/>
                    <a:gd name="T93" fmla="*/ 22 h 814"/>
                    <a:gd name="T94" fmla="*/ 533 w 578"/>
                    <a:gd name="T95" fmla="*/ 18 h 814"/>
                    <a:gd name="T96" fmla="*/ 537 w 578"/>
                    <a:gd name="T97" fmla="*/ 16 h 814"/>
                    <a:gd name="T98" fmla="*/ 549 w 578"/>
                    <a:gd name="T99" fmla="*/ 8 h 814"/>
                    <a:gd name="T100" fmla="*/ 562 w 578"/>
                    <a:gd name="T101" fmla="*/ 4 h 814"/>
                    <a:gd name="T102" fmla="*/ 574 w 578"/>
                    <a:gd name="T103" fmla="*/ 0 h 814"/>
                    <a:gd name="T104" fmla="*/ 577 w 578"/>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4"/>
                    <a:gd name="T161" fmla="*/ 578 w 578"/>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4">
                      <a:moveTo>
                        <a:pt x="0" y="813"/>
                      </a:moveTo>
                      <a:lnTo>
                        <a:pt x="16" y="808"/>
                      </a:lnTo>
                      <a:lnTo>
                        <a:pt x="39" y="804"/>
                      </a:lnTo>
                      <a:lnTo>
                        <a:pt x="63" y="800"/>
                      </a:lnTo>
                      <a:lnTo>
                        <a:pt x="86" y="796"/>
                      </a:lnTo>
                      <a:lnTo>
                        <a:pt x="110" y="790"/>
                      </a:lnTo>
                      <a:lnTo>
                        <a:pt x="127" y="785"/>
                      </a:lnTo>
                      <a:lnTo>
                        <a:pt x="149" y="777"/>
                      </a:lnTo>
                      <a:lnTo>
                        <a:pt x="170" y="769"/>
                      </a:lnTo>
                      <a:lnTo>
                        <a:pt x="182" y="765"/>
                      </a:lnTo>
                      <a:lnTo>
                        <a:pt x="197" y="757"/>
                      </a:lnTo>
                      <a:lnTo>
                        <a:pt x="209" y="749"/>
                      </a:lnTo>
                      <a:lnTo>
                        <a:pt x="221" y="741"/>
                      </a:lnTo>
                      <a:lnTo>
                        <a:pt x="233" y="734"/>
                      </a:lnTo>
                      <a:lnTo>
                        <a:pt x="244" y="726"/>
                      </a:lnTo>
                      <a:lnTo>
                        <a:pt x="252" y="718"/>
                      </a:lnTo>
                      <a:lnTo>
                        <a:pt x="260" y="710"/>
                      </a:lnTo>
                      <a:lnTo>
                        <a:pt x="264" y="702"/>
                      </a:lnTo>
                      <a:lnTo>
                        <a:pt x="272" y="690"/>
                      </a:lnTo>
                      <a:lnTo>
                        <a:pt x="281" y="675"/>
                      </a:lnTo>
                      <a:lnTo>
                        <a:pt x="293" y="654"/>
                      </a:lnTo>
                      <a:lnTo>
                        <a:pt x="304" y="627"/>
                      </a:lnTo>
                      <a:lnTo>
                        <a:pt x="316" y="603"/>
                      </a:lnTo>
                      <a:lnTo>
                        <a:pt x="324" y="584"/>
                      </a:lnTo>
                      <a:lnTo>
                        <a:pt x="336" y="556"/>
                      </a:lnTo>
                      <a:lnTo>
                        <a:pt x="344" y="529"/>
                      </a:lnTo>
                      <a:lnTo>
                        <a:pt x="348" y="517"/>
                      </a:lnTo>
                      <a:lnTo>
                        <a:pt x="367" y="461"/>
                      </a:lnTo>
                      <a:lnTo>
                        <a:pt x="404" y="351"/>
                      </a:lnTo>
                      <a:lnTo>
                        <a:pt x="418" y="295"/>
                      </a:lnTo>
                      <a:lnTo>
                        <a:pt x="422" y="283"/>
                      </a:lnTo>
                      <a:lnTo>
                        <a:pt x="435" y="252"/>
                      </a:lnTo>
                      <a:lnTo>
                        <a:pt x="443" y="224"/>
                      </a:lnTo>
                      <a:lnTo>
                        <a:pt x="451" y="205"/>
                      </a:lnTo>
                      <a:lnTo>
                        <a:pt x="459" y="180"/>
                      </a:lnTo>
                      <a:lnTo>
                        <a:pt x="466" y="162"/>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40" name="Freeform 63"/>
                <p:cNvSpPr>
                  <a:spLocks/>
                </p:cNvSpPr>
                <p:nvPr/>
              </p:nvSpPr>
              <p:spPr bwMode="auto">
                <a:xfrm>
                  <a:off x="3739" y="1279"/>
                  <a:ext cx="574" cy="814"/>
                </a:xfrm>
                <a:custGeom>
                  <a:avLst/>
                  <a:gdLst>
                    <a:gd name="T0" fmla="*/ 573 w 574"/>
                    <a:gd name="T1" fmla="*/ 813 h 814"/>
                    <a:gd name="T2" fmla="*/ 556 w 574"/>
                    <a:gd name="T3" fmla="*/ 808 h 814"/>
                    <a:gd name="T4" fmla="*/ 533 w 574"/>
                    <a:gd name="T5" fmla="*/ 804 h 814"/>
                    <a:gd name="T6" fmla="*/ 509 w 574"/>
                    <a:gd name="T7" fmla="*/ 800 h 814"/>
                    <a:gd name="T8" fmla="*/ 486 w 574"/>
                    <a:gd name="T9" fmla="*/ 796 h 814"/>
                    <a:gd name="T10" fmla="*/ 462 w 574"/>
                    <a:gd name="T11" fmla="*/ 790 h 814"/>
                    <a:gd name="T12" fmla="*/ 446 w 574"/>
                    <a:gd name="T13" fmla="*/ 785 h 814"/>
                    <a:gd name="T14" fmla="*/ 423 w 574"/>
                    <a:gd name="T15" fmla="*/ 777 h 814"/>
                    <a:gd name="T16" fmla="*/ 403 w 574"/>
                    <a:gd name="T17" fmla="*/ 769 h 814"/>
                    <a:gd name="T18" fmla="*/ 390 w 574"/>
                    <a:gd name="T19" fmla="*/ 765 h 814"/>
                    <a:gd name="T20" fmla="*/ 376 w 574"/>
                    <a:gd name="T21" fmla="*/ 757 h 814"/>
                    <a:gd name="T22" fmla="*/ 364 w 574"/>
                    <a:gd name="T23" fmla="*/ 749 h 814"/>
                    <a:gd name="T24" fmla="*/ 351 w 574"/>
                    <a:gd name="T25" fmla="*/ 741 h 814"/>
                    <a:gd name="T26" fmla="*/ 339 w 574"/>
                    <a:gd name="T27" fmla="*/ 734 h 814"/>
                    <a:gd name="T28" fmla="*/ 328 w 574"/>
                    <a:gd name="T29" fmla="*/ 726 h 814"/>
                    <a:gd name="T30" fmla="*/ 320 w 574"/>
                    <a:gd name="T31" fmla="*/ 718 h 814"/>
                    <a:gd name="T32" fmla="*/ 312 w 574"/>
                    <a:gd name="T33" fmla="*/ 710 h 814"/>
                    <a:gd name="T34" fmla="*/ 308 w 574"/>
                    <a:gd name="T35" fmla="*/ 702 h 814"/>
                    <a:gd name="T36" fmla="*/ 304 w 574"/>
                    <a:gd name="T37" fmla="*/ 694 h 814"/>
                    <a:gd name="T38" fmla="*/ 292 w 574"/>
                    <a:gd name="T39" fmla="*/ 675 h 814"/>
                    <a:gd name="T40" fmla="*/ 280 w 574"/>
                    <a:gd name="T41" fmla="*/ 654 h 814"/>
                    <a:gd name="T42" fmla="*/ 269 w 574"/>
                    <a:gd name="T43" fmla="*/ 632 h 814"/>
                    <a:gd name="T44" fmla="*/ 257 w 574"/>
                    <a:gd name="T45" fmla="*/ 603 h 814"/>
                    <a:gd name="T46" fmla="*/ 245 w 574"/>
                    <a:gd name="T47" fmla="*/ 580 h 814"/>
                    <a:gd name="T48" fmla="*/ 237 w 574"/>
                    <a:gd name="T49" fmla="*/ 560 h 814"/>
                    <a:gd name="T50" fmla="*/ 225 w 574"/>
                    <a:gd name="T51" fmla="*/ 529 h 814"/>
                    <a:gd name="T52" fmla="*/ 221 w 574"/>
                    <a:gd name="T53" fmla="*/ 517 h 814"/>
                    <a:gd name="T54" fmla="*/ 206 w 574"/>
                    <a:gd name="T55" fmla="*/ 465 h 814"/>
                    <a:gd name="T56" fmla="*/ 169 w 574"/>
                    <a:gd name="T57" fmla="*/ 355 h 814"/>
                    <a:gd name="T58" fmla="*/ 151 w 574"/>
                    <a:gd name="T59" fmla="*/ 295 h 814"/>
                    <a:gd name="T60" fmla="*/ 146 w 574"/>
                    <a:gd name="T61" fmla="*/ 283 h 814"/>
                    <a:gd name="T62" fmla="*/ 138 w 574"/>
                    <a:gd name="T63" fmla="*/ 256 h 814"/>
                    <a:gd name="T64" fmla="*/ 126 w 574"/>
                    <a:gd name="T65" fmla="*/ 224 h 814"/>
                    <a:gd name="T66" fmla="*/ 118 w 574"/>
                    <a:gd name="T67" fmla="*/ 201 h 814"/>
                    <a:gd name="T68" fmla="*/ 110 w 574"/>
                    <a:gd name="T69" fmla="*/ 176 h 814"/>
                    <a:gd name="T70" fmla="*/ 103 w 574"/>
                    <a:gd name="T71" fmla="*/ 158 h 814"/>
                    <a:gd name="T72" fmla="*/ 95 w 574"/>
                    <a:gd name="T73" fmla="*/ 137 h 814"/>
                    <a:gd name="T74" fmla="*/ 87 w 574"/>
                    <a:gd name="T75" fmla="*/ 118 h 814"/>
                    <a:gd name="T76" fmla="*/ 83 w 574"/>
                    <a:gd name="T77" fmla="*/ 110 h 814"/>
                    <a:gd name="T78" fmla="*/ 79 w 574"/>
                    <a:gd name="T79" fmla="*/ 98 h 814"/>
                    <a:gd name="T80" fmla="*/ 71 w 574"/>
                    <a:gd name="T81" fmla="*/ 82 h 814"/>
                    <a:gd name="T82" fmla="*/ 67 w 574"/>
                    <a:gd name="T83" fmla="*/ 70 h 814"/>
                    <a:gd name="T84" fmla="*/ 59 w 574"/>
                    <a:gd name="T85" fmla="*/ 55 h 814"/>
                    <a:gd name="T86" fmla="*/ 55 w 574"/>
                    <a:gd name="T87" fmla="*/ 47 h 814"/>
                    <a:gd name="T88" fmla="*/ 48 w 574"/>
                    <a:gd name="T89" fmla="*/ 35 h 814"/>
                    <a:gd name="T90" fmla="*/ 44 w 574"/>
                    <a:gd name="T91" fmla="*/ 31 h 814"/>
                    <a:gd name="T92" fmla="*/ 40 w 574"/>
                    <a:gd name="T93" fmla="*/ 22 h 814"/>
                    <a:gd name="T94" fmla="*/ 36 w 574"/>
                    <a:gd name="T95" fmla="*/ 18 h 814"/>
                    <a:gd name="T96" fmla="*/ 32 w 574"/>
                    <a:gd name="T97" fmla="*/ 16 h 814"/>
                    <a:gd name="T98" fmla="*/ 24 w 574"/>
                    <a:gd name="T99" fmla="*/ 8 h 814"/>
                    <a:gd name="T100" fmla="*/ 16 w 574"/>
                    <a:gd name="T101" fmla="*/ 4 h 814"/>
                    <a:gd name="T102" fmla="*/ 4 w 574"/>
                    <a:gd name="T103" fmla="*/ 0 h 814"/>
                    <a:gd name="T104" fmla="*/ 0 w 574"/>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814"/>
                    <a:gd name="T161" fmla="*/ 574 w 574"/>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814">
                      <a:moveTo>
                        <a:pt x="573" y="813"/>
                      </a:moveTo>
                      <a:lnTo>
                        <a:pt x="556" y="808"/>
                      </a:lnTo>
                      <a:lnTo>
                        <a:pt x="533" y="804"/>
                      </a:lnTo>
                      <a:lnTo>
                        <a:pt x="509" y="800"/>
                      </a:lnTo>
                      <a:lnTo>
                        <a:pt x="486" y="796"/>
                      </a:lnTo>
                      <a:lnTo>
                        <a:pt x="462" y="790"/>
                      </a:lnTo>
                      <a:lnTo>
                        <a:pt x="446" y="785"/>
                      </a:lnTo>
                      <a:lnTo>
                        <a:pt x="423" y="777"/>
                      </a:lnTo>
                      <a:lnTo>
                        <a:pt x="403" y="769"/>
                      </a:lnTo>
                      <a:lnTo>
                        <a:pt x="390" y="765"/>
                      </a:lnTo>
                      <a:lnTo>
                        <a:pt x="376" y="757"/>
                      </a:lnTo>
                      <a:lnTo>
                        <a:pt x="364" y="749"/>
                      </a:lnTo>
                      <a:lnTo>
                        <a:pt x="351" y="741"/>
                      </a:lnTo>
                      <a:lnTo>
                        <a:pt x="339" y="734"/>
                      </a:lnTo>
                      <a:lnTo>
                        <a:pt x="328" y="726"/>
                      </a:lnTo>
                      <a:lnTo>
                        <a:pt x="320" y="718"/>
                      </a:lnTo>
                      <a:lnTo>
                        <a:pt x="312" y="710"/>
                      </a:lnTo>
                      <a:lnTo>
                        <a:pt x="308" y="702"/>
                      </a:lnTo>
                      <a:lnTo>
                        <a:pt x="304" y="694"/>
                      </a:lnTo>
                      <a:lnTo>
                        <a:pt x="292" y="675"/>
                      </a:lnTo>
                      <a:lnTo>
                        <a:pt x="280" y="654"/>
                      </a:lnTo>
                      <a:lnTo>
                        <a:pt x="269" y="632"/>
                      </a:lnTo>
                      <a:lnTo>
                        <a:pt x="257" y="603"/>
                      </a:lnTo>
                      <a:lnTo>
                        <a:pt x="245" y="580"/>
                      </a:lnTo>
                      <a:lnTo>
                        <a:pt x="237" y="560"/>
                      </a:lnTo>
                      <a:lnTo>
                        <a:pt x="225" y="529"/>
                      </a:lnTo>
                      <a:lnTo>
                        <a:pt x="221" y="517"/>
                      </a:lnTo>
                      <a:lnTo>
                        <a:pt x="206" y="465"/>
                      </a:lnTo>
                      <a:lnTo>
                        <a:pt x="169" y="355"/>
                      </a:lnTo>
                      <a:lnTo>
                        <a:pt x="151" y="295"/>
                      </a:lnTo>
                      <a:lnTo>
                        <a:pt x="146" y="283"/>
                      </a:lnTo>
                      <a:lnTo>
                        <a:pt x="138" y="256"/>
                      </a:lnTo>
                      <a:lnTo>
                        <a:pt x="126" y="224"/>
                      </a:lnTo>
                      <a:lnTo>
                        <a:pt x="118" y="201"/>
                      </a:lnTo>
                      <a:lnTo>
                        <a:pt x="110" y="176"/>
                      </a:lnTo>
                      <a:lnTo>
                        <a:pt x="103" y="158"/>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38" name="Line 64"/>
              <p:cNvSpPr>
                <a:spLocks noChangeShapeType="1"/>
              </p:cNvSpPr>
              <p:nvPr/>
            </p:nvSpPr>
            <p:spPr bwMode="auto">
              <a:xfrm>
                <a:off x="3734" y="1270"/>
                <a:ext cx="0" cy="843"/>
              </a:xfrm>
              <a:prstGeom prst="line">
                <a:avLst/>
              </a:prstGeom>
              <a:noFill/>
              <a:ln w="50799">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0736" name="Oval 65"/>
            <p:cNvSpPr>
              <a:spLocks noChangeArrowheads="1"/>
            </p:cNvSpPr>
            <p:nvPr/>
          </p:nvSpPr>
          <p:spPr bwMode="auto">
            <a:xfrm>
              <a:off x="3667" y="2045"/>
              <a:ext cx="122" cy="123"/>
            </a:xfrm>
            <a:prstGeom prst="ellipse">
              <a:avLst/>
            </a:prstGeom>
            <a:noFill/>
            <a:ln w="1269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2591810" name="Rectangle 66"/>
          <p:cNvSpPr>
            <a:spLocks noChangeArrowheads="1"/>
          </p:cNvSpPr>
          <p:nvPr/>
        </p:nvSpPr>
        <p:spPr bwMode="auto">
          <a:xfrm>
            <a:off x="1568145" y="1233489"/>
            <a:ext cx="4494916" cy="62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3398">
                <a:solidFill>
                  <a:prstClr val="black"/>
                </a:solidFill>
                <a:latin typeface="+mj-lt"/>
              </a:rPr>
              <a:t>ZAMAN İÇERİSİNDE</a:t>
            </a:r>
            <a:r>
              <a:rPr lang="en-US" sz="3398">
                <a:solidFill>
                  <a:prstClr val="black"/>
                </a:solidFill>
                <a:latin typeface="+mj-lt"/>
              </a:rPr>
              <a:t>...</a:t>
            </a:r>
          </a:p>
        </p:txBody>
      </p:sp>
      <p:sp>
        <p:nvSpPr>
          <p:cNvPr id="2591811" name="Rectangle 67"/>
          <p:cNvSpPr>
            <a:spLocks noChangeArrowheads="1"/>
          </p:cNvSpPr>
          <p:nvPr/>
        </p:nvSpPr>
        <p:spPr bwMode="auto">
          <a:xfrm>
            <a:off x="1541756" y="1647826"/>
            <a:ext cx="3137173" cy="86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5008">
                <a:solidFill>
                  <a:prstClr val="black"/>
                </a:solidFill>
                <a:latin typeface="+mj-lt"/>
              </a:rPr>
              <a:t>…</a:t>
            </a:r>
            <a:r>
              <a:rPr lang="tr-TR" sz="5008">
                <a:solidFill>
                  <a:prstClr val="black"/>
                </a:solidFill>
                <a:latin typeface="+mj-lt"/>
              </a:rPr>
              <a:t>KAYMA</a:t>
            </a:r>
            <a:endParaRPr lang="en-US" sz="5008">
              <a:solidFill>
                <a:prstClr val="black"/>
              </a:solidFill>
              <a:latin typeface="+mj-lt"/>
            </a:endParaRPr>
          </a:p>
        </p:txBody>
      </p:sp>
      <p:grpSp>
        <p:nvGrpSpPr>
          <p:cNvPr id="16" name="Group 68"/>
          <p:cNvGrpSpPr>
            <a:grpSpLocks/>
          </p:cNvGrpSpPr>
          <p:nvPr/>
        </p:nvGrpSpPr>
        <p:grpSpPr bwMode="auto">
          <a:xfrm>
            <a:off x="3184852" y="3429001"/>
            <a:ext cx="4241959" cy="2895600"/>
            <a:chOff x="1200" y="2160"/>
            <a:chExt cx="2448" cy="1824"/>
          </a:xfrm>
        </p:grpSpPr>
        <p:sp>
          <p:nvSpPr>
            <p:cNvPr id="70732" name="Line 69"/>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33" name="Line 70"/>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34" name="Line 71"/>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17" name="Group 72"/>
          <p:cNvGrpSpPr>
            <a:grpSpLocks/>
          </p:cNvGrpSpPr>
          <p:nvPr/>
        </p:nvGrpSpPr>
        <p:grpSpPr bwMode="auto">
          <a:xfrm>
            <a:off x="3184852" y="3429001"/>
            <a:ext cx="4241959" cy="2895600"/>
            <a:chOff x="1200" y="2160"/>
            <a:chExt cx="2448" cy="1824"/>
          </a:xfrm>
        </p:grpSpPr>
        <p:sp>
          <p:nvSpPr>
            <p:cNvPr id="70729" name="Line 73"/>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30" name="Line 74"/>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31" name="Line 75"/>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18" name="Group 76"/>
          <p:cNvGrpSpPr>
            <a:grpSpLocks/>
          </p:cNvGrpSpPr>
          <p:nvPr/>
        </p:nvGrpSpPr>
        <p:grpSpPr bwMode="auto">
          <a:xfrm>
            <a:off x="3184852" y="3429001"/>
            <a:ext cx="4241959" cy="2895600"/>
            <a:chOff x="1200" y="2160"/>
            <a:chExt cx="2448" cy="1824"/>
          </a:xfrm>
        </p:grpSpPr>
        <p:sp>
          <p:nvSpPr>
            <p:cNvPr id="70726" name="Line 77"/>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7" name="Line 78"/>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8" name="Line 79"/>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19" name="Group 80"/>
          <p:cNvGrpSpPr>
            <a:grpSpLocks/>
          </p:cNvGrpSpPr>
          <p:nvPr/>
        </p:nvGrpSpPr>
        <p:grpSpPr bwMode="auto">
          <a:xfrm>
            <a:off x="3184852" y="3429001"/>
            <a:ext cx="4241959" cy="2895600"/>
            <a:chOff x="1200" y="2160"/>
            <a:chExt cx="2448" cy="1824"/>
          </a:xfrm>
        </p:grpSpPr>
        <p:sp>
          <p:nvSpPr>
            <p:cNvPr id="70723" name="Line 81"/>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4" name="Line 82"/>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5" name="Line 83"/>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0" name="Group 84"/>
          <p:cNvGrpSpPr>
            <a:grpSpLocks/>
          </p:cNvGrpSpPr>
          <p:nvPr/>
        </p:nvGrpSpPr>
        <p:grpSpPr bwMode="auto">
          <a:xfrm>
            <a:off x="3184852" y="3429001"/>
            <a:ext cx="4241959" cy="2895600"/>
            <a:chOff x="1200" y="2160"/>
            <a:chExt cx="2448" cy="1824"/>
          </a:xfrm>
        </p:grpSpPr>
        <p:sp>
          <p:nvSpPr>
            <p:cNvPr id="70720" name="Line 85"/>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1" name="Line 86"/>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22" name="Line 87"/>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1" name="Group 88"/>
          <p:cNvGrpSpPr>
            <a:grpSpLocks/>
          </p:cNvGrpSpPr>
          <p:nvPr/>
        </p:nvGrpSpPr>
        <p:grpSpPr bwMode="auto">
          <a:xfrm>
            <a:off x="3184852" y="3429001"/>
            <a:ext cx="4241959" cy="2895600"/>
            <a:chOff x="1200" y="2160"/>
            <a:chExt cx="2448" cy="1824"/>
          </a:xfrm>
        </p:grpSpPr>
        <p:sp>
          <p:nvSpPr>
            <p:cNvPr id="70717" name="Line 89"/>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8" name="Line 90"/>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9" name="Line 91"/>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2" name="Group 92"/>
          <p:cNvGrpSpPr>
            <a:grpSpLocks/>
          </p:cNvGrpSpPr>
          <p:nvPr/>
        </p:nvGrpSpPr>
        <p:grpSpPr bwMode="auto">
          <a:xfrm>
            <a:off x="3184852" y="3429001"/>
            <a:ext cx="4241959" cy="2895600"/>
            <a:chOff x="1200" y="2160"/>
            <a:chExt cx="2448" cy="1824"/>
          </a:xfrm>
        </p:grpSpPr>
        <p:sp>
          <p:nvSpPr>
            <p:cNvPr id="70714" name="Line 93"/>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5" name="Line 94"/>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6" name="Line 95"/>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3" name="Group 96"/>
          <p:cNvGrpSpPr>
            <a:grpSpLocks/>
          </p:cNvGrpSpPr>
          <p:nvPr/>
        </p:nvGrpSpPr>
        <p:grpSpPr bwMode="auto">
          <a:xfrm>
            <a:off x="3184852" y="3429001"/>
            <a:ext cx="4241959" cy="2895600"/>
            <a:chOff x="1200" y="2160"/>
            <a:chExt cx="2448" cy="1824"/>
          </a:xfrm>
        </p:grpSpPr>
        <p:sp>
          <p:nvSpPr>
            <p:cNvPr id="70711" name="Line 97"/>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2" name="Line 98"/>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3" name="Line 99"/>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4" name="Group 100"/>
          <p:cNvGrpSpPr>
            <a:grpSpLocks/>
          </p:cNvGrpSpPr>
          <p:nvPr/>
        </p:nvGrpSpPr>
        <p:grpSpPr bwMode="auto">
          <a:xfrm>
            <a:off x="3184852" y="3429001"/>
            <a:ext cx="4241959" cy="2895600"/>
            <a:chOff x="1200" y="2160"/>
            <a:chExt cx="2448" cy="1824"/>
          </a:xfrm>
        </p:grpSpPr>
        <p:sp>
          <p:nvSpPr>
            <p:cNvPr id="70708" name="Line 101"/>
            <p:cNvSpPr>
              <a:spLocks noChangeShapeType="1"/>
            </p:cNvSpPr>
            <p:nvPr/>
          </p:nvSpPr>
          <p:spPr bwMode="auto">
            <a:xfrm flipV="1">
              <a:off x="1200" y="3504"/>
              <a:ext cx="1296" cy="480"/>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09" name="Line 102"/>
            <p:cNvSpPr>
              <a:spLocks noChangeShapeType="1"/>
            </p:cNvSpPr>
            <p:nvPr/>
          </p:nvSpPr>
          <p:spPr bwMode="auto">
            <a:xfrm flipV="1">
              <a:off x="2640" y="2688"/>
              <a:ext cx="192" cy="672"/>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10" name="Line 103"/>
            <p:cNvSpPr>
              <a:spLocks noChangeShapeType="1"/>
            </p:cNvSpPr>
            <p:nvPr/>
          </p:nvSpPr>
          <p:spPr bwMode="auto">
            <a:xfrm flipV="1">
              <a:off x="2928" y="2160"/>
              <a:ext cx="720" cy="336"/>
            </a:xfrm>
            <a:prstGeom prst="line">
              <a:avLst/>
            </a:prstGeom>
            <a:noFill/>
            <a:ln w="126999">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25" name="Group 104"/>
          <p:cNvGrpSpPr>
            <a:grpSpLocks/>
          </p:cNvGrpSpPr>
          <p:nvPr/>
        </p:nvGrpSpPr>
        <p:grpSpPr bwMode="auto">
          <a:xfrm>
            <a:off x="3170990" y="3429001"/>
            <a:ext cx="4241959" cy="2895600"/>
            <a:chOff x="1200" y="2160"/>
            <a:chExt cx="2448" cy="1824"/>
          </a:xfrm>
        </p:grpSpPr>
        <p:sp>
          <p:nvSpPr>
            <p:cNvPr id="70705" name="Line 105"/>
            <p:cNvSpPr>
              <a:spLocks noChangeShapeType="1"/>
            </p:cNvSpPr>
            <p:nvPr/>
          </p:nvSpPr>
          <p:spPr bwMode="auto">
            <a:xfrm flipV="1">
              <a:off x="1200" y="3504"/>
              <a:ext cx="1296" cy="480"/>
            </a:xfrm>
            <a:prstGeom prst="line">
              <a:avLst/>
            </a:prstGeom>
            <a:noFill/>
            <a:ln w="126999">
              <a:solidFill>
                <a:schemeClr val="accent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06" name="Line 106"/>
            <p:cNvSpPr>
              <a:spLocks noChangeShapeType="1"/>
            </p:cNvSpPr>
            <p:nvPr/>
          </p:nvSpPr>
          <p:spPr bwMode="auto">
            <a:xfrm flipV="1">
              <a:off x="2640" y="2688"/>
              <a:ext cx="192" cy="672"/>
            </a:xfrm>
            <a:prstGeom prst="line">
              <a:avLst/>
            </a:prstGeom>
            <a:noFill/>
            <a:ln w="126999">
              <a:solidFill>
                <a:schemeClr val="accent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0707" name="Line 107"/>
            <p:cNvSpPr>
              <a:spLocks noChangeShapeType="1"/>
            </p:cNvSpPr>
            <p:nvPr/>
          </p:nvSpPr>
          <p:spPr bwMode="auto">
            <a:xfrm flipV="1">
              <a:off x="2928" y="2160"/>
              <a:ext cx="720" cy="336"/>
            </a:xfrm>
            <a:prstGeom prst="line">
              <a:avLst/>
            </a:prstGeom>
            <a:noFill/>
            <a:ln w="126999">
              <a:solidFill>
                <a:schemeClr val="accent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28" name="Başlık 27">
            <a:extLst>
              <a:ext uri="{FF2B5EF4-FFF2-40B4-BE49-F238E27FC236}">
                <a16:creationId xmlns:a16="http://schemas.microsoft.com/office/drawing/2014/main" id="{E54B6E4D-A779-0D5D-5EDC-F3DA1147F2C6}"/>
              </a:ext>
            </a:extLst>
          </p:cNvPr>
          <p:cNvSpPr>
            <a:spLocks noGrp="1"/>
          </p:cNvSpPr>
          <p:nvPr>
            <p:ph type="title"/>
          </p:nvPr>
        </p:nvSpPr>
        <p:spPr/>
        <p:txBody>
          <a:bodyPr/>
          <a:lstStyle/>
          <a:p>
            <a:r>
              <a:rPr lang="en-GB" dirty="0" err="1">
                <a:latin typeface="+mj-lt"/>
              </a:rPr>
              <a:t>KAyma</a:t>
            </a:r>
            <a:endParaRPr lang="en-GB" dirty="0">
              <a:latin typeface="+mj-lt"/>
            </a:endParaRPr>
          </a:p>
        </p:txBody>
      </p:sp>
      <p:sp>
        <p:nvSpPr>
          <p:cNvPr id="8" name="Slayt Numarası Yer Tutucusu 7">
            <a:extLst>
              <a:ext uri="{FF2B5EF4-FFF2-40B4-BE49-F238E27FC236}">
                <a16:creationId xmlns:a16="http://schemas.microsoft.com/office/drawing/2014/main" id="{D71703B0-54F9-EF6A-2D00-CD22BB56E7E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46</a:t>
            </a:fld>
            <a:endParaRPr lang="tr-TR">
              <a:latin typeface="+mj-lt"/>
            </a:endParaRPr>
          </a:p>
        </p:txBody>
      </p:sp>
      <p:pic>
        <p:nvPicPr>
          <p:cNvPr id="7170" name="Picture 2" descr="#34256 Clip Art Graphic Of An Orange Guy Character Touring A Destination Wearing A Camera On A Strap And Carrying Luggage">
            <a:extLst>
              <a:ext uri="{FF2B5EF4-FFF2-40B4-BE49-F238E27FC236}">
                <a16:creationId xmlns:a16="http://schemas.microsoft.com/office/drawing/2014/main" id="{B161B1BA-2328-46CF-6B75-2FD47262A2E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718" b="7718"/>
          <a:stretch>
            <a:fillRect/>
          </a:stretch>
        </p:blipFill>
        <p:spPr bwMode="auto">
          <a:xfrm>
            <a:off x="7232286" y="3598864"/>
            <a:ext cx="1428750" cy="1571625"/>
          </a:xfrm>
          <a:prstGeom prst="rect">
            <a:avLst/>
          </a:prstGeom>
          <a:noFill/>
          <a:extLst>
            <a:ext uri="{909E8E84-426E-40DD-AFC4-6F175D3DCCD1}">
              <a14:hiddenFill xmlns:a14="http://schemas.microsoft.com/office/drawing/2010/main">
                <a:solidFill>
                  <a:srgbClr val="FFFFFF"/>
                </a:solidFill>
              </a14:hiddenFill>
            </a:ext>
          </a:extLst>
        </p:spPr>
      </p:pic>
      <p:sp>
        <p:nvSpPr>
          <p:cNvPr id="9" name="Veri Yer Tutucusu 8">
            <a:extLst>
              <a:ext uri="{FF2B5EF4-FFF2-40B4-BE49-F238E27FC236}">
                <a16:creationId xmlns:a16="http://schemas.microsoft.com/office/drawing/2014/main" id="{7E57E857-D72C-063B-2A46-024A9156C2C6}"/>
              </a:ext>
            </a:extLst>
          </p:cNvPr>
          <p:cNvSpPr>
            <a:spLocks noGrp="1"/>
          </p:cNvSpPr>
          <p:nvPr>
            <p:ph type="dt" sz="half" idx="10"/>
          </p:nvPr>
        </p:nvSpPr>
        <p:spPr/>
        <p:txBody>
          <a:bodyPr/>
          <a:lstStyle/>
          <a:p>
            <a:fld id="{262FDB51-2323-4DB8-A311-E16E154DEBBA}" type="datetime1">
              <a:rPr lang="tr-TR" smtClean="0"/>
              <a:t>4.11.2025</a:t>
            </a:fld>
            <a:endParaRPr lang="fr-FR" dirty="0"/>
          </a:p>
        </p:txBody>
      </p:sp>
    </p:spTree>
    <p:extLst>
      <p:ext uri="{BB962C8B-B14F-4D97-AF65-F5344CB8AC3E}">
        <p14:creationId xmlns:p14="http://schemas.microsoft.com/office/powerpoint/2010/main" val="647194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2591778"/>
                                        </p:tgtEl>
                                        <p:attrNameLst>
                                          <p:attrName>style.visibility</p:attrName>
                                        </p:attrNameLst>
                                      </p:cBhvr>
                                      <p:to>
                                        <p:strVal val="visible"/>
                                      </p:to>
                                    </p:set>
                                    <p:anim calcmode="lin" valueType="num">
                                      <p:cBhvr additive="base">
                                        <p:cTn id="18" dur="500" fill="hold"/>
                                        <p:tgtEl>
                                          <p:spTgt spid="2591778"/>
                                        </p:tgtEl>
                                        <p:attrNameLst>
                                          <p:attrName>ppt_x</p:attrName>
                                        </p:attrNameLst>
                                      </p:cBhvr>
                                      <p:tavLst>
                                        <p:tav tm="0">
                                          <p:val>
                                            <p:strVal val="0-#ppt_w/2"/>
                                          </p:val>
                                        </p:tav>
                                        <p:tav tm="100000">
                                          <p:val>
                                            <p:strVal val="#ppt_x"/>
                                          </p:val>
                                        </p:tav>
                                      </p:tavLst>
                                    </p:anim>
                                    <p:anim calcmode="lin" valueType="num">
                                      <p:cBhvr additive="base">
                                        <p:cTn id="19" dur="500" fill="hold"/>
                                        <p:tgtEl>
                                          <p:spTgt spid="2591778"/>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2591786"/>
                                        </p:tgtEl>
                                        <p:attrNameLst>
                                          <p:attrName>style.visibility</p:attrName>
                                        </p:attrNameLst>
                                      </p:cBhvr>
                                      <p:to>
                                        <p:strVal val="visible"/>
                                      </p:to>
                                    </p:set>
                                    <p:anim calcmode="lin" valueType="num">
                                      <p:cBhvr additive="base">
                                        <p:cTn id="28" dur="500" fill="hold"/>
                                        <p:tgtEl>
                                          <p:spTgt spid="2591786"/>
                                        </p:tgtEl>
                                        <p:attrNameLst>
                                          <p:attrName>ppt_x</p:attrName>
                                        </p:attrNameLst>
                                      </p:cBhvr>
                                      <p:tavLst>
                                        <p:tav tm="0">
                                          <p:val>
                                            <p:strVal val="0-#ppt_w/2"/>
                                          </p:val>
                                        </p:tav>
                                        <p:tav tm="100000">
                                          <p:val>
                                            <p:strVal val="#ppt_x"/>
                                          </p:val>
                                        </p:tav>
                                      </p:tavLst>
                                    </p:anim>
                                    <p:anim calcmode="lin" valueType="num">
                                      <p:cBhvr additive="base">
                                        <p:cTn id="29" dur="500" fill="hold"/>
                                        <p:tgtEl>
                                          <p:spTgt spid="259178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4" presetClass="entr" presetSubtype="3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2591794"/>
                                        </p:tgtEl>
                                        <p:attrNameLst>
                                          <p:attrName>style.visibility</p:attrName>
                                        </p:attrNameLst>
                                      </p:cBhvr>
                                      <p:to>
                                        <p:strVal val="visible"/>
                                      </p:to>
                                    </p:set>
                                    <p:anim calcmode="lin" valueType="num">
                                      <p:cBhvr additive="base">
                                        <p:cTn id="38" dur="500" fill="hold"/>
                                        <p:tgtEl>
                                          <p:spTgt spid="2591794"/>
                                        </p:tgtEl>
                                        <p:attrNameLst>
                                          <p:attrName>ppt_x</p:attrName>
                                        </p:attrNameLst>
                                      </p:cBhvr>
                                      <p:tavLst>
                                        <p:tav tm="0">
                                          <p:val>
                                            <p:strVal val="0-#ppt_w/2"/>
                                          </p:val>
                                        </p:tav>
                                        <p:tav tm="100000">
                                          <p:val>
                                            <p:strVal val="#ppt_x"/>
                                          </p:val>
                                        </p:tav>
                                      </p:tavLst>
                                    </p:anim>
                                    <p:anim calcmode="lin" valueType="num">
                                      <p:cBhvr additive="base">
                                        <p:cTn id="39" dur="500" fill="hold"/>
                                        <p:tgtEl>
                                          <p:spTgt spid="259179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500"/>
                            </p:stCondLst>
                            <p:childTnLst>
                              <p:par>
                                <p:cTn id="41" presetID="4" presetClass="entr" presetSubtype="3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out)">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2591802"/>
                                        </p:tgtEl>
                                        <p:attrNameLst>
                                          <p:attrName>style.visibility</p:attrName>
                                        </p:attrNameLst>
                                      </p:cBhvr>
                                      <p:to>
                                        <p:strVal val="visible"/>
                                      </p:to>
                                    </p:set>
                                    <p:anim calcmode="lin" valueType="num">
                                      <p:cBhvr additive="base">
                                        <p:cTn id="48" dur="500" fill="hold"/>
                                        <p:tgtEl>
                                          <p:spTgt spid="2591802"/>
                                        </p:tgtEl>
                                        <p:attrNameLst>
                                          <p:attrName>ppt_x</p:attrName>
                                        </p:attrNameLst>
                                      </p:cBhvr>
                                      <p:tavLst>
                                        <p:tav tm="0">
                                          <p:val>
                                            <p:strVal val="0-#ppt_w/2"/>
                                          </p:val>
                                        </p:tav>
                                        <p:tav tm="100000">
                                          <p:val>
                                            <p:strVal val="#ppt_x"/>
                                          </p:val>
                                        </p:tav>
                                      </p:tavLst>
                                    </p:anim>
                                    <p:anim calcmode="lin" valueType="num">
                                      <p:cBhvr additive="base">
                                        <p:cTn id="49" dur="500" fill="hold"/>
                                        <p:tgtEl>
                                          <p:spTgt spid="2591802"/>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4" presetClass="entr" presetSubtype="32"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ox(out)">
                                      <p:cBhvr>
                                        <p:cTn id="53" dur="500"/>
                                        <p:tgtEl>
                                          <p:spTgt spid="13"/>
                                        </p:tgtEl>
                                      </p:cBhvr>
                                    </p:animEffect>
                                  </p:childTnLst>
                                </p:cTn>
                              </p:par>
                            </p:childTnLst>
                          </p:cTn>
                        </p:par>
                        <p:par>
                          <p:cTn id="54" fill="hold" nodeType="afterGroup">
                            <p:stCondLst>
                              <p:cond delay="1000"/>
                            </p:stCondLst>
                            <p:childTnLst>
                              <p:par>
                                <p:cTn id="55" presetID="4" presetClass="entr" presetSubtype="32" fill="hold" grpId="0" nodeType="afterEffect">
                                  <p:stCondLst>
                                    <p:cond delay="0"/>
                                  </p:stCondLst>
                                  <p:childTnLst>
                                    <p:set>
                                      <p:cBhvr>
                                        <p:cTn id="56" dur="1" fill="hold">
                                          <p:stCondLst>
                                            <p:cond delay="0"/>
                                          </p:stCondLst>
                                        </p:cTn>
                                        <p:tgtEl>
                                          <p:spTgt spid="2591810"/>
                                        </p:tgtEl>
                                        <p:attrNameLst>
                                          <p:attrName>style.visibility</p:attrName>
                                        </p:attrNameLst>
                                      </p:cBhvr>
                                      <p:to>
                                        <p:strVal val="visible"/>
                                      </p:to>
                                    </p:set>
                                    <p:animEffect transition="in" filter="box(out)">
                                      <p:cBhvr>
                                        <p:cTn id="57" dur="500"/>
                                        <p:tgtEl>
                                          <p:spTgt spid="25918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591811"/>
                                        </p:tgtEl>
                                        <p:attrNameLst>
                                          <p:attrName>style.visibility</p:attrName>
                                        </p:attrNameLst>
                                      </p:cBhvr>
                                      <p:to>
                                        <p:strVal val="visible"/>
                                      </p:to>
                                    </p:set>
                                    <p:animEffect transition="in" filter="box(out)">
                                      <p:cBhvr>
                                        <p:cTn id="62" dur="500"/>
                                        <p:tgtEl>
                                          <p:spTgt spid="2591811"/>
                                        </p:tgtEl>
                                      </p:cBhvr>
                                    </p:animEffect>
                                  </p:childTnLst>
                                </p:cTn>
                              </p:par>
                            </p:childTnLst>
                          </p:cTn>
                        </p:par>
                        <p:par>
                          <p:cTn id="63" fill="hold" nodeType="afterGroup">
                            <p:stCondLst>
                              <p:cond delay="500"/>
                            </p:stCondLst>
                            <p:childTnLst>
                              <p:par>
                                <p:cTn id="64" presetID="1" presetClass="entr" presetSubtype="0" fill="hold" nodeType="afterEffect">
                                  <p:stCondLst>
                                    <p:cond delay="0"/>
                                  </p:stCondLst>
                                  <p:childTnLst>
                                    <p:set>
                                      <p:cBhvr>
                                        <p:cTn id="65" dur="1" fill="hold">
                                          <p:stCondLst>
                                            <p:cond delay="499"/>
                                          </p:stCondLst>
                                        </p:cTn>
                                        <p:tgtEl>
                                          <p:spTgt spid="16"/>
                                        </p:tgtEl>
                                        <p:attrNameLst>
                                          <p:attrName>style.visibility</p:attrName>
                                        </p:attrNameLst>
                                      </p:cBhvr>
                                      <p:to>
                                        <p:strVal val="visible"/>
                                      </p:to>
                                    </p:set>
                                  </p:childTnLst>
                                </p:cTn>
                              </p:par>
                            </p:childTnLst>
                          </p:cTn>
                        </p:par>
                        <p:par>
                          <p:cTn id="66" fill="hold" nodeType="afterGroup">
                            <p:stCondLst>
                              <p:cond delay="1000"/>
                            </p:stCondLst>
                            <p:childTnLst>
                              <p:par>
                                <p:cTn id="67" presetID="11" presetClass="entr" presetSubtype="0" fill="hold" nodeType="afterEffect">
                                  <p:stCondLst>
                                    <p:cond delay="0"/>
                                  </p:stCondLst>
                                  <p:childTnLst>
                                    <p:set>
                                      <p:cBhvr>
                                        <p:cTn id="68" dur="1000">
                                          <p:stCondLst>
                                            <p:cond delay="0"/>
                                          </p:stCondLst>
                                        </p:cTn>
                                        <p:tgtEl>
                                          <p:spTgt spid="17"/>
                                        </p:tgtEl>
                                        <p:attrNameLst>
                                          <p:attrName>style.visibility</p:attrName>
                                        </p:attrNameLst>
                                      </p:cBhvr>
                                      <p:to>
                                        <p:strVal val="visible"/>
                                      </p:to>
                                    </p:set>
                                  </p:childTnLst>
                                </p:cTn>
                              </p:par>
                            </p:childTnLst>
                          </p:cTn>
                        </p:par>
                        <p:par>
                          <p:cTn id="69" fill="hold" nodeType="afterGroup">
                            <p:stCondLst>
                              <p:cond delay="2000"/>
                            </p:stCondLst>
                            <p:childTnLst>
                              <p:par>
                                <p:cTn id="70" presetID="11" presetClass="entr" presetSubtype="0" fill="hold" nodeType="afterEffect">
                                  <p:stCondLst>
                                    <p:cond delay="0"/>
                                  </p:stCondLst>
                                  <p:childTnLst>
                                    <p:set>
                                      <p:cBhvr>
                                        <p:cTn id="71" dur="1000">
                                          <p:stCondLst>
                                            <p:cond delay="0"/>
                                          </p:stCondLst>
                                        </p:cTn>
                                        <p:tgtEl>
                                          <p:spTgt spid="18"/>
                                        </p:tgtEl>
                                        <p:attrNameLst>
                                          <p:attrName>style.visibility</p:attrName>
                                        </p:attrNameLst>
                                      </p:cBhvr>
                                      <p:to>
                                        <p:strVal val="visible"/>
                                      </p:to>
                                    </p:set>
                                  </p:childTnLst>
                                </p:cTn>
                              </p:par>
                            </p:childTnLst>
                          </p:cTn>
                        </p:par>
                        <p:par>
                          <p:cTn id="72" fill="hold" nodeType="afterGroup">
                            <p:stCondLst>
                              <p:cond delay="3000"/>
                            </p:stCondLst>
                            <p:childTnLst>
                              <p:par>
                                <p:cTn id="73" presetID="11" presetClass="entr" presetSubtype="0" fill="hold" nodeType="afterEffect">
                                  <p:stCondLst>
                                    <p:cond delay="0"/>
                                  </p:stCondLst>
                                  <p:childTnLst>
                                    <p:set>
                                      <p:cBhvr>
                                        <p:cTn id="74" dur="1000">
                                          <p:stCondLst>
                                            <p:cond delay="0"/>
                                          </p:stCondLst>
                                        </p:cTn>
                                        <p:tgtEl>
                                          <p:spTgt spid="19"/>
                                        </p:tgtEl>
                                        <p:attrNameLst>
                                          <p:attrName>style.visibility</p:attrName>
                                        </p:attrNameLst>
                                      </p:cBhvr>
                                      <p:to>
                                        <p:strVal val="visible"/>
                                      </p:to>
                                    </p:set>
                                  </p:childTnLst>
                                </p:cTn>
                              </p:par>
                            </p:childTnLst>
                          </p:cTn>
                        </p:par>
                        <p:par>
                          <p:cTn id="75" fill="hold" nodeType="afterGroup">
                            <p:stCondLst>
                              <p:cond delay="4000"/>
                            </p:stCondLst>
                            <p:childTnLst>
                              <p:par>
                                <p:cTn id="76" presetID="11" presetClass="entr" presetSubtype="0" fill="hold" nodeType="afterEffect">
                                  <p:stCondLst>
                                    <p:cond delay="0"/>
                                  </p:stCondLst>
                                  <p:childTnLst>
                                    <p:set>
                                      <p:cBhvr>
                                        <p:cTn id="77" dur="1000">
                                          <p:stCondLst>
                                            <p:cond delay="0"/>
                                          </p:stCondLst>
                                        </p:cTn>
                                        <p:tgtEl>
                                          <p:spTgt spid="20"/>
                                        </p:tgtEl>
                                        <p:attrNameLst>
                                          <p:attrName>style.visibility</p:attrName>
                                        </p:attrNameLst>
                                      </p:cBhvr>
                                      <p:to>
                                        <p:strVal val="visible"/>
                                      </p:to>
                                    </p:set>
                                  </p:childTnLst>
                                </p:cTn>
                              </p:par>
                            </p:childTnLst>
                          </p:cTn>
                        </p:par>
                        <p:par>
                          <p:cTn id="78" fill="hold" nodeType="afterGroup">
                            <p:stCondLst>
                              <p:cond delay="5000"/>
                            </p:stCondLst>
                            <p:childTnLst>
                              <p:par>
                                <p:cTn id="79" presetID="11" presetClass="entr" presetSubtype="0" fill="hold" nodeType="afterEffect">
                                  <p:stCondLst>
                                    <p:cond delay="0"/>
                                  </p:stCondLst>
                                  <p:childTnLst>
                                    <p:set>
                                      <p:cBhvr>
                                        <p:cTn id="80" dur="1000">
                                          <p:stCondLst>
                                            <p:cond delay="0"/>
                                          </p:stCondLst>
                                        </p:cTn>
                                        <p:tgtEl>
                                          <p:spTgt spid="21"/>
                                        </p:tgtEl>
                                        <p:attrNameLst>
                                          <p:attrName>style.visibility</p:attrName>
                                        </p:attrNameLst>
                                      </p:cBhvr>
                                      <p:to>
                                        <p:strVal val="visible"/>
                                      </p:to>
                                    </p:set>
                                  </p:childTnLst>
                                </p:cTn>
                              </p:par>
                            </p:childTnLst>
                          </p:cTn>
                        </p:par>
                        <p:par>
                          <p:cTn id="81" fill="hold" nodeType="afterGroup">
                            <p:stCondLst>
                              <p:cond delay="6000"/>
                            </p:stCondLst>
                            <p:childTnLst>
                              <p:par>
                                <p:cTn id="82" presetID="11" presetClass="entr" presetSubtype="0" fill="hold" nodeType="afterEffect">
                                  <p:stCondLst>
                                    <p:cond delay="0"/>
                                  </p:stCondLst>
                                  <p:childTnLst>
                                    <p:set>
                                      <p:cBhvr>
                                        <p:cTn id="83" dur="1000">
                                          <p:stCondLst>
                                            <p:cond delay="0"/>
                                          </p:stCondLst>
                                        </p:cTn>
                                        <p:tgtEl>
                                          <p:spTgt spid="22"/>
                                        </p:tgtEl>
                                        <p:attrNameLst>
                                          <p:attrName>style.visibility</p:attrName>
                                        </p:attrNameLst>
                                      </p:cBhvr>
                                      <p:to>
                                        <p:strVal val="visible"/>
                                      </p:to>
                                    </p:set>
                                  </p:childTnLst>
                                </p:cTn>
                              </p:par>
                            </p:childTnLst>
                          </p:cTn>
                        </p:par>
                        <p:par>
                          <p:cTn id="84" fill="hold" nodeType="afterGroup">
                            <p:stCondLst>
                              <p:cond delay="7000"/>
                            </p:stCondLst>
                            <p:childTnLst>
                              <p:par>
                                <p:cTn id="85" presetID="11" presetClass="entr" presetSubtype="0" fill="hold" nodeType="afterEffect">
                                  <p:stCondLst>
                                    <p:cond delay="0"/>
                                  </p:stCondLst>
                                  <p:childTnLst>
                                    <p:set>
                                      <p:cBhvr>
                                        <p:cTn id="86" dur="1000">
                                          <p:stCondLst>
                                            <p:cond delay="0"/>
                                          </p:stCondLst>
                                        </p:cTn>
                                        <p:tgtEl>
                                          <p:spTgt spid="23"/>
                                        </p:tgtEl>
                                        <p:attrNameLst>
                                          <p:attrName>style.visibility</p:attrName>
                                        </p:attrNameLst>
                                      </p:cBhvr>
                                      <p:to>
                                        <p:strVal val="visible"/>
                                      </p:to>
                                    </p:set>
                                  </p:childTnLst>
                                </p:cTn>
                              </p:par>
                            </p:childTnLst>
                          </p:cTn>
                        </p:par>
                        <p:par>
                          <p:cTn id="87" fill="hold" nodeType="afterGroup">
                            <p:stCondLst>
                              <p:cond delay="8000"/>
                            </p:stCondLst>
                            <p:childTnLst>
                              <p:par>
                                <p:cTn id="88" presetID="11" presetClass="entr" presetSubtype="0" fill="hold" nodeType="afterEffect">
                                  <p:stCondLst>
                                    <p:cond delay="0"/>
                                  </p:stCondLst>
                                  <p:childTnLst>
                                    <p:set>
                                      <p:cBhvr>
                                        <p:cTn id="89" dur="1000">
                                          <p:stCondLst>
                                            <p:cond delay="0"/>
                                          </p:stCondLst>
                                        </p:cTn>
                                        <p:tgtEl>
                                          <p:spTgt spid="24"/>
                                        </p:tgtEl>
                                        <p:attrNameLst>
                                          <p:attrName>style.visibility</p:attrName>
                                        </p:attrNameLst>
                                      </p:cBhvr>
                                      <p:to>
                                        <p:strVal val="visible"/>
                                      </p:to>
                                    </p:set>
                                  </p:childTnLst>
                                </p:cTn>
                              </p:par>
                            </p:childTnLst>
                          </p:cTn>
                        </p:par>
                        <p:par>
                          <p:cTn id="90" fill="hold" nodeType="afterGroup">
                            <p:stCondLst>
                              <p:cond delay="9000"/>
                            </p:stCondLst>
                            <p:childTnLst>
                              <p:par>
                                <p:cTn id="91" presetID="11" presetClass="entr" presetSubtype="0" fill="hold" nodeType="afterEffect">
                                  <p:stCondLst>
                                    <p:cond delay="0"/>
                                  </p:stCondLst>
                                  <p:childTnLst>
                                    <p:set>
                                      <p:cBhvr>
                                        <p:cTn id="92" dur="1000">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778" grpId="0"/>
      <p:bldP spid="2591786" grpId="0"/>
      <p:bldP spid="2591794" grpId="0"/>
      <p:bldP spid="2591802" grpId="0"/>
      <p:bldP spid="2591810" grpId="0" autoUpdateAnimBg="0"/>
      <p:bldP spid="259181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t>Z (Sigma)</a:t>
            </a:r>
            <a:r>
              <a:rPr lang="tr-TR"/>
              <a:t> FORMÜL</a:t>
            </a:r>
            <a:endParaRPr lang="en-US"/>
          </a:p>
        </p:txBody>
      </p:sp>
      <p:sp>
        <p:nvSpPr>
          <p:cNvPr id="4" name="Slayt Numarası Yer Tutucusu 3">
            <a:extLst>
              <a:ext uri="{FF2B5EF4-FFF2-40B4-BE49-F238E27FC236}">
                <a16:creationId xmlns:a16="http://schemas.microsoft.com/office/drawing/2014/main" id="{8F1C14DA-1AEF-AE09-366B-0CF8D7B9311F}"/>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47</a:t>
            </a:fld>
            <a:endParaRPr lang="tr-TR"/>
          </a:p>
        </p:txBody>
      </p:sp>
      <p:graphicFrame>
        <p:nvGraphicFramePr>
          <p:cNvPr id="5122" name="Object 9">
            <a:hlinkClick r:id="" action="ppaction://ole?verb=0"/>
          </p:cNvPr>
          <p:cNvGraphicFramePr>
            <a:graphicFrameLocks/>
          </p:cNvGraphicFramePr>
          <p:nvPr/>
        </p:nvGraphicFramePr>
        <p:xfrm>
          <a:off x="2000424" y="1529557"/>
          <a:ext cx="2055132" cy="919163"/>
        </p:xfrm>
        <a:graphic>
          <a:graphicData uri="http://schemas.openxmlformats.org/presentationml/2006/ole">
            <mc:AlternateContent xmlns:mc="http://schemas.openxmlformats.org/markup-compatibility/2006">
              <mc:Choice xmlns:v="urn:schemas-microsoft-com:vml" Requires="v">
                <p:oleObj name="MathType Equation" r:id="rId3" imgW="747360" imgH="392040" progId="Equation">
                  <p:embed/>
                </p:oleObj>
              </mc:Choice>
              <mc:Fallback>
                <p:oleObj name="MathType Equation" r:id="rId3" imgW="747360" imgH="392040" progId="Equation">
                  <p:embed/>
                  <p:pic>
                    <p:nvPicPr>
                      <p:cNvPr id="5122" name="Object 9">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24" y="1529557"/>
                        <a:ext cx="2055132" cy="919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5132" name="Line 10"/>
          <p:cNvSpPr>
            <a:spLocks noChangeShapeType="1"/>
          </p:cNvSpPr>
          <p:nvPr/>
        </p:nvSpPr>
        <p:spPr bwMode="auto">
          <a:xfrm flipH="1" flipV="1">
            <a:off x="8414153" y="2397125"/>
            <a:ext cx="353868" cy="3317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defTabSz="817656" fontAlgn="base">
              <a:spcBef>
                <a:spcPct val="20000"/>
              </a:spcBef>
              <a:spcAft>
                <a:spcPct val="0"/>
              </a:spcAft>
              <a:buClr>
                <a:prstClr val="black"/>
              </a:buClr>
              <a:defRPr/>
            </a:pPr>
            <a:endParaRPr lang="tr-TR" sz="2504">
              <a:solidFill>
                <a:prstClr val="black"/>
              </a:solidFill>
              <a:latin typeface="Times New Roman" pitchFamily="18" charset="0"/>
            </a:endParaRPr>
          </a:p>
        </p:txBody>
      </p:sp>
      <p:sp>
        <p:nvSpPr>
          <p:cNvPr id="5134" name="Rectangle 12"/>
          <p:cNvSpPr>
            <a:spLocks noChangeArrowheads="1"/>
          </p:cNvSpPr>
          <p:nvPr/>
        </p:nvSpPr>
        <p:spPr bwMode="auto">
          <a:xfrm>
            <a:off x="7161639" y="1806576"/>
            <a:ext cx="169918"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414" i="1">
                <a:solidFill>
                  <a:srgbClr val="000000"/>
                </a:solidFill>
                <a:latin typeface="Symbol" pitchFamily="18" charset="2"/>
              </a:rPr>
              <a:t>l</a:t>
            </a:r>
            <a:endParaRPr lang="en-US" sz="2504">
              <a:solidFill>
                <a:prstClr val="black"/>
              </a:solidFill>
              <a:latin typeface="Times New Roman" pitchFamily="18" charset="0"/>
            </a:endParaRPr>
          </a:p>
        </p:txBody>
      </p:sp>
      <p:sp>
        <p:nvSpPr>
          <p:cNvPr id="5135" name="Rectangle 13"/>
          <p:cNvSpPr>
            <a:spLocks noChangeArrowheads="1"/>
          </p:cNvSpPr>
          <p:nvPr/>
        </p:nvSpPr>
        <p:spPr bwMode="auto">
          <a:xfrm>
            <a:off x="7907080" y="2024063"/>
            <a:ext cx="17793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414" i="1">
                <a:solidFill>
                  <a:srgbClr val="0000FF"/>
                </a:solidFill>
                <a:latin typeface="Symbol" pitchFamily="18" charset="2"/>
              </a:rPr>
              <a:t>m</a:t>
            </a:r>
            <a:endParaRPr lang="en-US" sz="2504">
              <a:solidFill>
                <a:srgbClr val="0000FF"/>
              </a:solidFill>
              <a:latin typeface="Times New Roman" pitchFamily="18" charset="0"/>
            </a:endParaRPr>
          </a:p>
        </p:txBody>
      </p:sp>
      <p:sp>
        <p:nvSpPr>
          <p:cNvPr id="5136" name="Rectangle 14"/>
          <p:cNvSpPr>
            <a:spLocks noChangeArrowheads="1"/>
          </p:cNvSpPr>
          <p:nvPr/>
        </p:nvSpPr>
        <p:spPr bwMode="auto">
          <a:xfrm>
            <a:off x="7530925" y="1839913"/>
            <a:ext cx="174728"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414">
                <a:solidFill>
                  <a:srgbClr val="000000"/>
                </a:solidFill>
                <a:latin typeface="Times New Roman" pitchFamily="18" charset="0"/>
              </a:rPr>
              <a:t>=</a:t>
            </a:r>
            <a:endParaRPr lang="en-US" sz="2504">
              <a:solidFill>
                <a:prstClr val="black"/>
              </a:solidFill>
              <a:latin typeface="Times New Roman" pitchFamily="18" charset="0"/>
            </a:endParaRPr>
          </a:p>
        </p:txBody>
      </p:sp>
      <p:sp>
        <p:nvSpPr>
          <p:cNvPr id="5137" name="Rectangle 15"/>
          <p:cNvSpPr>
            <a:spLocks noChangeArrowheads="1"/>
          </p:cNvSpPr>
          <p:nvPr/>
        </p:nvSpPr>
        <p:spPr bwMode="auto">
          <a:xfrm>
            <a:off x="7892242" y="1617663"/>
            <a:ext cx="1202252"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414" b="1">
                <a:solidFill>
                  <a:srgbClr val="CC0000"/>
                </a:solidFill>
                <a:latin typeface="Times New Roman" pitchFamily="18" charset="0"/>
              </a:rPr>
              <a:t>T(</a:t>
            </a:r>
            <a:r>
              <a:rPr lang="tr-TR" sz="2414" b="1">
                <a:solidFill>
                  <a:srgbClr val="CC0000"/>
                </a:solidFill>
                <a:latin typeface="Times New Roman" pitchFamily="18" charset="0"/>
              </a:rPr>
              <a:t>Hedef</a:t>
            </a:r>
            <a:r>
              <a:rPr lang="en-US" sz="2414" b="1">
                <a:solidFill>
                  <a:srgbClr val="CC0000"/>
                </a:solidFill>
                <a:latin typeface="Times New Roman" pitchFamily="18" charset="0"/>
              </a:rPr>
              <a:t>)</a:t>
            </a:r>
            <a:endParaRPr lang="en-US" sz="2504" b="1">
              <a:solidFill>
                <a:srgbClr val="CC0000"/>
              </a:solidFill>
              <a:latin typeface="Times New Roman" pitchFamily="18" charset="0"/>
            </a:endParaRPr>
          </a:p>
        </p:txBody>
      </p:sp>
      <p:sp>
        <p:nvSpPr>
          <p:cNvPr id="5138" name="Rectangle 16"/>
          <p:cNvSpPr>
            <a:spLocks noChangeArrowheads="1"/>
          </p:cNvSpPr>
          <p:nvPr/>
        </p:nvSpPr>
        <p:spPr bwMode="auto">
          <a:xfrm>
            <a:off x="8173692" y="2057401"/>
            <a:ext cx="771045"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414">
                <a:solidFill>
                  <a:srgbClr val="0000FF"/>
                </a:solidFill>
                <a:latin typeface="Times New Roman" pitchFamily="18" charset="0"/>
              </a:rPr>
              <a:t> (</a:t>
            </a:r>
            <a:r>
              <a:rPr lang="tr-TR" sz="2414">
                <a:solidFill>
                  <a:srgbClr val="0000FF"/>
                </a:solidFill>
                <a:latin typeface="Times New Roman" pitchFamily="18" charset="0"/>
              </a:rPr>
              <a:t>Ort.</a:t>
            </a:r>
            <a:r>
              <a:rPr lang="en-US" sz="2414">
                <a:solidFill>
                  <a:srgbClr val="0000FF"/>
                </a:solidFill>
                <a:latin typeface="Times New Roman" pitchFamily="18" charset="0"/>
              </a:rPr>
              <a:t>)</a:t>
            </a:r>
            <a:endParaRPr lang="en-US" sz="2504">
              <a:solidFill>
                <a:srgbClr val="0000FF"/>
              </a:solidFill>
              <a:latin typeface="Times New Roman" pitchFamily="18" charset="0"/>
            </a:endParaRPr>
          </a:p>
        </p:txBody>
      </p:sp>
      <p:graphicFrame>
        <p:nvGraphicFramePr>
          <p:cNvPr id="5123" name="Object 17">
            <a:hlinkClick r:id="" action="ppaction://ole?verb=0"/>
          </p:cNvPr>
          <p:cNvGraphicFramePr>
            <a:graphicFrameLocks/>
          </p:cNvGraphicFramePr>
          <p:nvPr/>
        </p:nvGraphicFramePr>
        <p:xfrm>
          <a:off x="4364909" y="1566863"/>
          <a:ext cx="1604598" cy="830263"/>
        </p:xfrm>
        <a:graphic>
          <a:graphicData uri="http://schemas.openxmlformats.org/presentationml/2006/ole">
            <mc:AlternateContent xmlns:mc="http://schemas.openxmlformats.org/markup-compatibility/2006">
              <mc:Choice xmlns:v="urn:schemas-microsoft-com:vml" Requires="v">
                <p:oleObj name="Denklem" r:id="rId5" imgW="672840" imgH="457200" progId="Equation.3">
                  <p:embed/>
                </p:oleObj>
              </mc:Choice>
              <mc:Fallback>
                <p:oleObj name="Denklem" r:id="rId5" imgW="672840" imgH="457200" progId="Equation.3">
                  <p:embed/>
                  <p:pic>
                    <p:nvPicPr>
                      <p:cNvPr id="5123" name="Object 17">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909" y="1566863"/>
                        <a:ext cx="1604598" cy="8302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5139" name="Line 18"/>
          <p:cNvSpPr>
            <a:spLocks noChangeShapeType="1"/>
          </p:cNvSpPr>
          <p:nvPr/>
        </p:nvSpPr>
        <p:spPr bwMode="auto">
          <a:xfrm>
            <a:off x="5993766" y="2100264"/>
            <a:ext cx="1091681" cy="6191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just" defTabSz="817656" fontAlgn="base">
              <a:spcBef>
                <a:spcPct val="20000"/>
              </a:spcBef>
              <a:spcAft>
                <a:spcPct val="0"/>
              </a:spcAft>
              <a:buClr>
                <a:prstClr val="black"/>
              </a:buClr>
              <a:defRPr/>
            </a:pPr>
            <a:endParaRPr lang="tr-TR" sz="2504">
              <a:solidFill>
                <a:prstClr val="black"/>
              </a:solidFill>
              <a:latin typeface="Times New Roman" pitchFamily="18" charset="0"/>
            </a:endParaRPr>
          </a:p>
        </p:txBody>
      </p:sp>
      <p:sp>
        <p:nvSpPr>
          <p:cNvPr id="5140" name="Rectangle 19"/>
          <p:cNvSpPr>
            <a:spLocks noChangeArrowheads="1"/>
          </p:cNvSpPr>
          <p:nvPr/>
        </p:nvSpPr>
        <p:spPr bwMode="auto">
          <a:xfrm>
            <a:off x="2429342" y="4622803"/>
            <a:ext cx="2507400" cy="905819"/>
          </a:xfrm>
          <a:prstGeom prst="rect">
            <a:avLst/>
          </a:prstGeom>
          <a:noFill/>
          <a:ln w="12700">
            <a:solidFill>
              <a:schemeClr val="tx1"/>
            </a:solidFill>
            <a:miter lim="800000"/>
            <a:headEnd/>
            <a:tailEnd/>
          </a:ln>
        </p:spPr>
        <p:txBody>
          <a:bodyPr lIns="80917" tIns="39748" rIns="80917" bIns="39748">
            <a:spAutoFit/>
          </a:bodyPr>
          <a:lstStyle/>
          <a:p>
            <a:pPr algn="ctr" defTabSz="817656" fontAlgn="base">
              <a:spcBef>
                <a:spcPct val="50000"/>
              </a:spcBef>
              <a:spcAft>
                <a:spcPct val="0"/>
              </a:spcAft>
              <a:buClr>
                <a:prstClr val="black"/>
              </a:buClr>
              <a:defRPr/>
            </a:pPr>
            <a:r>
              <a:rPr lang="tr-TR" sz="2146" b="1" dirty="0">
                <a:solidFill>
                  <a:prstClr val="black"/>
                </a:solidFill>
                <a:latin typeface="Arial" pitchFamily="34" charset="0"/>
              </a:rPr>
              <a:t>KD </a:t>
            </a:r>
            <a:r>
              <a:rPr lang="en-US" sz="2146" b="1" dirty="0">
                <a:solidFill>
                  <a:prstClr val="black"/>
                </a:solidFill>
                <a:latin typeface="Arial" pitchFamily="34" charset="0"/>
              </a:rPr>
              <a:t>(</a:t>
            </a:r>
            <a:r>
              <a:rPr lang="tr-TR" sz="2146" b="1" dirty="0">
                <a:solidFill>
                  <a:prstClr val="black"/>
                </a:solidFill>
                <a:latin typeface="Arial" pitchFamily="34" charset="0"/>
              </a:rPr>
              <a:t>Kısa Dönem)</a:t>
            </a:r>
          </a:p>
          <a:p>
            <a:pPr algn="ctr" defTabSz="817656" fontAlgn="base">
              <a:spcBef>
                <a:spcPct val="50000"/>
              </a:spcBef>
              <a:spcAft>
                <a:spcPct val="0"/>
              </a:spcAft>
              <a:buClr>
                <a:prstClr val="black"/>
              </a:buClr>
              <a:defRPr/>
            </a:pPr>
            <a:r>
              <a:rPr lang="tr-TR" sz="2146" dirty="0">
                <a:solidFill>
                  <a:prstClr val="black"/>
                </a:solidFill>
                <a:latin typeface="Arial" pitchFamily="34" charset="0"/>
              </a:rPr>
              <a:t>UD</a:t>
            </a:r>
            <a:r>
              <a:rPr lang="en-US" sz="2146" dirty="0">
                <a:solidFill>
                  <a:prstClr val="black"/>
                </a:solidFill>
                <a:latin typeface="Arial" pitchFamily="34" charset="0"/>
              </a:rPr>
              <a:t> (</a:t>
            </a:r>
            <a:r>
              <a:rPr lang="tr-TR" sz="2146" dirty="0">
                <a:solidFill>
                  <a:prstClr val="black"/>
                </a:solidFill>
                <a:latin typeface="Arial" pitchFamily="34" charset="0"/>
              </a:rPr>
              <a:t>Uzun Dönem</a:t>
            </a:r>
            <a:r>
              <a:rPr lang="en-US" sz="2146" dirty="0">
                <a:solidFill>
                  <a:prstClr val="black"/>
                </a:solidFill>
                <a:latin typeface="Arial" pitchFamily="34" charset="0"/>
              </a:rPr>
              <a:t>)</a:t>
            </a:r>
          </a:p>
        </p:txBody>
      </p:sp>
      <p:sp>
        <p:nvSpPr>
          <p:cNvPr id="5141" name="Line 20"/>
          <p:cNvSpPr>
            <a:spLocks noChangeShapeType="1"/>
          </p:cNvSpPr>
          <p:nvPr/>
        </p:nvSpPr>
        <p:spPr bwMode="auto">
          <a:xfrm flipH="1">
            <a:off x="3869318" y="3879752"/>
            <a:ext cx="1389571" cy="66843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defTabSz="817656" fontAlgn="base">
              <a:spcBef>
                <a:spcPct val="20000"/>
              </a:spcBef>
              <a:spcAft>
                <a:spcPct val="0"/>
              </a:spcAft>
              <a:buClr>
                <a:prstClr val="black"/>
              </a:buClr>
              <a:defRPr/>
            </a:pPr>
            <a:endParaRPr lang="tr-TR" sz="2504">
              <a:solidFill>
                <a:prstClr val="black"/>
              </a:solidFill>
              <a:latin typeface="Times New Roman" pitchFamily="18" charset="0"/>
            </a:endParaRPr>
          </a:p>
        </p:txBody>
      </p:sp>
      <p:sp>
        <p:nvSpPr>
          <p:cNvPr id="5142" name="Line 21"/>
          <p:cNvSpPr>
            <a:spLocks noChangeShapeType="1"/>
          </p:cNvSpPr>
          <p:nvPr/>
        </p:nvSpPr>
        <p:spPr bwMode="auto">
          <a:xfrm>
            <a:off x="7823875" y="4214816"/>
            <a:ext cx="37875"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lgn="ctr" defTabSz="817656" fontAlgn="base">
              <a:spcBef>
                <a:spcPct val="20000"/>
              </a:spcBef>
              <a:spcAft>
                <a:spcPct val="0"/>
              </a:spcAft>
              <a:buClr>
                <a:prstClr val="black"/>
              </a:buClr>
              <a:defRPr/>
            </a:pPr>
            <a:endParaRPr lang="tr-TR" sz="2504">
              <a:solidFill>
                <a:prstClr val="black"/>
              </a:solidFill>
              <a:latin typeface="Times New Roman" pitchFamily="18" charset="0"/>
            </a:endParaRPr>
          </a:p>
        </p:txBody>
      </p:sp>
      <p:sp>
        <p:nvSpPr>
          <p:cNvPr id="5143" name="Rectangle 22"/>
          <p:cNvSpPr>
            <a:spLocks noChangeArrowheads="1"/>
          </p:cNvSpPr>
          <p:nvPr/>
        </p:nvSpPr>
        <p:spPr bwMode="auto">
          <a:xfrm>
            <a:off x="7343636" y="4518028"/>
            <a:ext cx="887207" cy="96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Impact" pitchFamily="34" charset="0"/>
            </a:endParaRPr>
          </a:p>
        </p:txBody>
      </p:sp>
      <p:sp>
        <p:nvSpPr>
          <p:cNvPr id="5144" name="Rectangle 23"/>
          <p:cNvSpPr>
            <a:spLocks noChangeArrowheads="1"/>
          </p:cNvSpPr>
          <p:nvPr/>
        </p:nvSpPr>
        <p:spPr bwMode="auto">
          <a:xfrm>
            <a:off x="7388725" y="4514853"/>
            <a:ext cx="214802" cy="4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772" b="1" i="1">
                <a:solidFill>
                  <a:srgbClr val="CC0000"/>
                </a:solidFill>
                <a:latin typeface="Symbol" pitchFamily="18" charset="2"/>
              </a:rPr>
              <a:t>s</a:t>
            </a:r>
            <a:endParaRPr lang="en-US" sz="2504" b="1">
              <a:solidFill>
                <a:srgbClr val="CC0000"/>
              </a:solidFill>
              <a:latin typeface="Times New Roman" pitchFamily="18" charset="0"/>
            </a:endParaRPr>
          </a:p>
        </p:txBody>
      </p:sp>
      <p:sp>
        <p:nvSpPr>
          <p:cNvPr id="5145" name="Rectangle 24"/>
          <p:cNvSpPr>
            <a:spLocks noChangeArrowheads="1"/>
          </p:cNvSpPr>
          <p:nvPr/>
        </p:nvSpPr>
        <p:spPr bwMode="auto">
          <a:xfrm>
            <a:off x="7388725" y="5011740"/>
            <a:ext cx="214802" cy="4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772" i="1">
                <a:solidFill>
                  <a:srgbClr val="0000FF"/>
                </a:solidFill>
                <a:latin typeface="Symbol" pitchFamily="18" charset="2"/>
              </a:rPr>
              <a:t>s</a:t>
            </a:r>
            <a:endParaRPr lang="en-US" sz="2504">
              <a:solidFill>
                <a:srgbClr val="0000FF"/>
              </a:solidFill>
              <a:latin typeface="Times New Roman" pitchFamily="18" charset="0"/>
            </a:endParaRPr>
          </a:p>
        </p:txBody>
      </p:sp>
      <p:sp>
        <p:nvSpPr>
          <p:cNvPr id="5146" name="Rectangle 25"/>
          <p:cNvSpPr>
            <a:spLocks noChangeArrowheads="1"/>
          </p:cNvSpPr>
          <p:nvPr/>
        </p:nvSpPr>
        <p:spPr bwMode="auto">
          <a:xfrm>
            <a:off x="7770310" y="4757739"/>
            <a:ext cx="309380"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tr-TR" sz="1610" b="1">
                <a:solidFill>
                  <a:srgbClr val="CC0000"/>
                </a:solidFill>
                <a:latin typeface="Times New Roman" pitchFamily="18" charset="0"/>
              </a:rPr>
              <a:t>KD</a:t>
            </a:r>
            <a:endParaRPr lang="en-US" sz="2504" b="1">
              <a:solidFill>
                <a:srgbClr val="CC0000"/>
              </a:solidFill>
              <a:latin typeface="Times New Roman" pitchFamily="18" charset="0"/>
            </a:endParaRPr>
          </a:p>
        </p:txBody>
      </p:sp>
      <p:sp>
        <p:nvSpPr>
          <p:cNvPr id="5147" name="Rectangle 26"/>
          <p:cNvSpPr>
            <a:spLocks noChangeArrowheads="1"/>
          </p:cNvSpPr>
          <p:nvPr/>
        </p:nvSpPr>
        <p:spPr bwMode="auto">
          <a:xfrm>
            <a:off x="7787185" y="5256213"/>
            <a:ext cx="298159"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tr-TR" sz="1610">
                <a:solidFill>
                  <a:srgbClr val="0000FF"/>
                </a:solidFill>
                <a:latin typeface="Times New Roman" pitchFamily="18" charset="0"/>
              </a:rPr>
              <a:t>UD</a:t>
            </a:r>
            <a:endParaRPr lang="en-US" sz="2504">
              <a:solidFill>
                <a:srgbClr val="0000FF"/>
              </a:solidFill>
              <a:latin typeface="Times New Roman" pitchFamily="18" charset="0"/>
            </a:endParaRPr>
          </a:p>
        </p:txBody>
      </p:sp>
      <p:graphicFrame>
        <p:nvGraphicFramePr>
          <p:cNvPr id="5124" name="Object 27">
            <a:hlinkClick r:id="" action="ppaction://ole?verb=0"/>
          </p:cNvPr>
          <p:cNvGraphicFramePr>
            <a:graphicFrameLocks/>
          </p:cNvGraphicFramePr>
          <p:nvPr/>
        </p:nvGraphicFramePr>
        <p:xfrm>
          <a:off x="4550565" y="2617994"/>
          <a:ext cx="4655876" cy="1655232"/>
        </p:xfrm>
        <a:graphic>
          <a:graphicData uri="http://schemas.openxmlformats.org/presentationml/2006/ole">
            <mc:AlternateContent xmlns:mc="http://schemas.openxmlformats.org/markup-compatibility/2006">
              <mc:Choice xmlns:v="urn:schemas-microsoft-com:vml" Requires="v">
                <p:oleObj name="Denklem" r:id="rId7" imgW="812520" imgH="393480" progId="Equation.3">
                  <p:embed/>
                </p:oleObj>
              </mc:Choice>
              <mc:Fallback>
                <p:oleObj name="Denklem" r:id="rId7" imgW="812520" imgH="393480" progId="Equation.3">
                  <p:embed/>
                  <p:pic>
                    <p:nvPicPr>
                      <p:cNvPr id="5124" name="Object 27">
                        <a:hlinkClick r:id="" action="ppaction://ole?verb=0"/>
                      </p:cNvPr>
                      <p:cNvPicPr>
                        <a:picLocks noChangeArrowheads="1"/>
                      </p:cNvPicPr>
                      <p:nvPr/>
                    </p:nvPicPr>
                    <p:blipFill>
                      <a:blip r:embed="rId8"/>
                      <a:srcRect/>
                      <a:stretch>
                        <a:fillRect/>
                      </a:stretch>
                    </p:blipFill>
                    <p:spPr bwMode="auto">
                      <a:xfrm>
                        <a:off x="4550565" y="2617994"/>
                        <a:ext cx="4655876" cy="1655232"/>
                      </a:xfrm>
                      <a:prstGeom prst="rect">
                        <a:avLst/>
                      </a:prstGeom>
                      <a:noFill/>
                      <a:ln w="12700">
                        <a:solidFill>
                          <a:schemeClr val="tx1"/>
                        </a:solidFill>
                        <a:miter lim="800000"/>
                        <a:headEnd/>
                        <a:tailEnd/>
                      </a:ln>
                      <a:effectLst/>
                    </p:spPr>
                  </p:pic>
                </p:oleObj>
              </mc:Fallback>
            </mc:AlternateContent>
          </a:graphicData>
        </a:graphic>
      </p:graphicFrame>
      <p:sp>
        <p:nvSpPr>
          <p:cNvPr id="5149" name="Text Box 29"/>
          <p:cNvSpPr txBox="1">
            <a:spLocks noChangeArrowheads="1"/>
          </p:cNvSpPr>
          <p:nvPr/>
        </p:nvSpPr>
        <p:spPr bwMode="auto">
          <a:xfrm>
            <a:off x="7340401" y="5562601"/>
            <a:ext cx="1207318" cy="4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accent1"/>
                </a:solidFill>
                <a:latin typeface="Tahoma" pitchFamily="34" charset="0"/>
              </a:defRPr>
            </a:lvl1pPr>
            <a:lvl2pPr marL="742950" indent="-285750">
              <a:defRPr sz="3600">
                <a:solidFill>
                  <a:schemeClr val="accent1"/>
                </a:solidFill>
                <a:latin typeface="Tahoma" pitchFamily="34" charset="0"/>
              </a:defRPr>
            </a:lvl2pPr>
            <a:lvl3pPr marL="1143000" indent="-228600">
              <a:defRPr sz="3600">
                <a:solidFill>
                  <a:schemeClr val="accent1"/>
                </a:solidFill>
                <a:latin typeface="Tahoma" pitchFamily="34" charset="0"/>
              </a:defRPr>
            </a:lvl3pPr>
            <a:lvl4pPr marL="1600200" indent="-228600">
              <a:defRPr sz="3600">
                <a:solidFill>
                  <a:schemeClr val="accent1"/>
                </a:solidFill>
                <a:latin typeface="Tahoma" pitchFamily="34" charset="0"/>
              </a:defRPr>
            </a:lvl4pPr>
            <a:lvl5pPr marL="2057400" indent="-228600">
              <a:defRPr sz="3600">
                <a:solidFill>
                  <a:schemeClr val="accent1"/>
                </a:solidFill>
                <a:latin typeface="Tahoma" pitchFamily="34" charset="0"/>
              </a:defRPr>
            </a:lvl5pPr>
            <a:lvl6pPr marL="2514600" indent="-228600" eaLnBrk="0" fontAlgn="base" hangingPunct="0">
              <a:spcBef>
                <a:spcPct val="0"/>
              </a:spcBef>
              <a:spcAft>
                <a:spcPct val="0"/>
              </a:spcAft>
              <a:defRPr sz="3600">
                <a:solidFill>
                  <a:schemeClr val="accent1"/>
                </a:solidFill>
                <a:latin typeface="Tahoma" pitchFamily="34" charset="0"/>
              </a:defRPr>
            </a:lvl6pPr>
            <a:lvl7pPr marL="2971800" indent="-228600" eaLnBrk="0" fontAlgn="base" hangingPunct="0">
              <a:spcBef>
                <a:spcPct val="0"/>
              </a:spcBef>
              <a:spcAft>
                <a:spcPct val="0"/>
              </a:spcAft>
              <a:defRPr sz="3600">
                <a:solidFill>
                  <a:schemeClr val="accent1"/>
                </a:solidFill>
                <a:latin typeface="Tahoma" pitchFamily="34" charset="0"/>
              </a:defRPr>
            </a:lvl7pPr>
            <a:lvl8pPr marL="3429000" indent="-228600" eaLnBrk="0" fontAlgn="base" hangingPunct="0">
              <a:spcBef>
                <a:spcPct val="0"/>
              </a:spcBef>
              <a:spcAft>
                <a:spcPct val="0"/>
              </a:spcAft>
              <a:defRPr sz="3600">
                <a:solidFill>
                  <a:schemeClr val="accent1"/>
                </a:solidFill>
                <a:latin typeface="Tahoma" pitchFamily="34" charset="0"/>
              </a:defRPr>
            </a:lvl8pPr>
            <a:lvl9pPr marL="3886200" indent="-228600" eaLnBrk="0" fontAlgn="base" hangingPunct="0">
              <a:spcBef>
                <a:spcPct val="0"/>
              </a:spcBef>
              <a:spcAft>
                <a:spcPct val="0"/>
              </a:spcAft>
              <a:defRPr sz="3600">
                <a:solidFill>
                  <a:schemeClr val="accent1"/>
                </a:solidFill>
                <a:latin typeface="Tahoma" pitchFamily="34" charset="0"/>
              </a:defRPr>
            </a:lvl9pPr>
          </a:lstStyle>
          <a:p>
            <a:pPr algn="just" defTabSz="817656" fontAlgn="base">
              <a:spcBef>
                <a:spcPct val="20000"/>
              </a:spcBef>
              <a:spcAft>
                <a:spcPct val="0"/>
              </a:spcAft>
              <a:buClr>
                <a:prstClr val="black"/>
              </a:buClr>
              <a:defRPr/>
            </a:pPr>
            <a:r>
              <a:rPr lang="tr-TR" sz="2504">
                <a:solidFill>
                  <a:prstClr val="black"/>
                </a:solidFill>
                <a:latin typeface="Times New Roman" pitchFamily="18" charset="0"/>
              </a:rPr>
              <a:t>Yayılım</a:t>
            </a:r>
            <a:endParaRPr lang="en-US" sz="2504">
              <a:solidFill>
                <a:prstClr val="black"/>
              </a:solidFill>
              <a:latin typeface="Times New Roman" pitchFamily="18" charset="0"/>
            </a:endParaRPr>
          </a:p>
        </p:txBody>
      </p:sp>
      <p:pic>
        <p:nvPicPr>
          <p:cNvPr id="8194" name="Picture 2" descr="#34288 Clip Art Graphic Of An Orange Guy Character Slumped And Leaning Heavily Against A Wall While Thinking">
            <a:extLst>
              <a:ext uri="{FF2B5EF4-FFF2-40B4-BE49-F238E27FC236}">
                <a16:creationId xmlns:a16="http://schemas.microsoft.com/office/drawing/2014/main" id="{7EF73B92-5C6F-9725-4207-2C4D8DAB5AE7}"/>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3717" b="8566"/>
          <a:stretch>
            <a:fillRect/>
          </a:stretch>
        </p:blipFill>
        <p:spPr bwMode="auto">
          <a:xfrm>
            <a:off x="3595911" y="2718547"/>
            <a:ext cx="1428750" cy="14954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Düz Bağlayıcı 4">
            <a:extLst>
              <a:ext uri="{FF2B5EF4-FFF2-40B4-BE49-F238E27FC236}">
                <a16:creationId xmlns:a16="http://schemas.microsoft.com/office/drawing/2014/main" id="{FDCC69B9-9242-B950-E5FD-91F8DDDE26EB}"/>
              </a:ext>
            </a:extLst>
          </p:cNvPr>
          <p:cNvCxnSpPr/>
          <p:nvPr/>
        </p:nvCxnSpPr>
        <p:spPr>
          <a:xfrm>
            <a:off x="4541039" y="3822895"/>
            <a:ext cx="0" cy="4149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Veri Yer Tutucusu 6">
            <a:extLst>
              <a:ext uri="{FF2B5EF4-FFF2-40B4-BE49-F238E27FC236}">
                <a16:creationId xmlns:a16="http://schemas.microsoft.com/office/drawing/2014/main" id="{A86E4683-46FC-BA4D-151E-2814DD603EE2}"/>
              </a:ext>
            </a:extLst>
          </p:cNvPr>
          <p:cNvSpPr>
            <a:spLocks noGrp="1"/>
          </p:cNvSpPr>
          <p:nvPr>
            <p:ph type="dt" sz="half" idx="10"/>
          </p:nvPr>
        </p:nvSpPr>
        <p:spPr/>
        <p:txBody>
          <a:bodyPr/>
          <a:lstStyle/>
          <a:p>
            <a:fld id="{4C18C714-C99E-4E02-9890-31D55B2C6637}" type="datetime1">
              <a:rPr lang="tr-TR" smtClean="0"/>
              <a:t>4.11.2025</a:t>
            </a:fld>
            <a:endParaRPr lang="fr-FR" dirty="0"/>
          </a:p>
        </p:txBody>
      </p:sp>
    </p:spTree>
    <p:extLst>
      <p:ext uri="{BB962C8B-B14F-4D97-AF65-F5344CB8AC3E}">
        <p14:creationId xmlns:p14="http://schemas.microsoft.com/office/powerpoint/2010/main" val="1318089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7890" name="Rectangle 2"/>
          <p:cNvSpPr>
            <a:spLocks noChangeArrowheads="1"/>
          </p:cNvSpPr>
          <p:nvPr/>
        </p:nvSpPr>
        <p:spPr bwMode="auto">
          <a:xfrm>
            <a:off x="2353097" y="1328741"/>
            <a:ext cx="7485811" cy="1828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lIns="96216" tIns="48108" rIns="96216" bIns="48108" anchor="ctr"/>
          <a:lstStyle/>
          <a:p>
            <a:pPr algn="just" defTabSz="817656" fontAlgn="base">
              <a:spcBef>
                <a:spcPct val="20000"/>
              </a:spcBef>
              <a:spcAft>
                <a:spcPct val="0"/>
              </a:spcAft>
              <a:buClr>
                <a:prstClr val="black"/>
              </a:buClr>
              <a:defRPr/>
            </a:pPr>
            <a:endParaRPr lang="en-US" sz="2504">
              <a:solidFill>
                <a:prstClr val="black"/>
              </a:solidFill>
              <a:latin typeface="+mj-lt"/>
            </a:endParaRPr>
          </a:p>
        </p:txBody>
      </p:sp>
      <p:sp>
        <p:nvSpPr>
          <p:cNvPr id="72707" name="Rectangle 3"/>
          <p:cNvSpPr>
            <a:spLocks noChangeArrowheads="1"/>
          </p:cNvSpPr>
          <p:nvPr/>
        </p:nvSpPr>
        <p:spPr bwMode="auto">
          <a:xfrm>
            <a:off x="2794494" y="1471616"/>
            <a:ext cx="2300406" cy="117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6975" b="1">
                <a:solidFill>
                  <a:prstClr val="black"/>
                </a:solidFill>
                <a:latin typeface="+mj-lt"/>
              </a:rPr>
              <a:t>Z</a:t>
            </a:r>
            <a:r>
              <a:rPr lang="tr-TR" sz="6975" b="1" baseline="-25000">
                <a:solidFill>
                  <a:prstClr val="black"/>
                </a:solidFill>
                <a:latin typeface="+mj-lt"/>
              </a:rPr>
              <a:t>KD</a:t>
            </a:r>
            <a:r>
              <a:rPr lang="en-US" sz="6975" b="1" baseline="-25000">
                <a:solidFill>
                  <a:prstClr val="black"/>
                </a:solidFill>
                <a:latin typeface="+mj-lt"/>
              </a:rPr>
              <a:t> </a:t>
            </a:r>
            <a:r>
              <a:rPr lang="en-US" sz="6975" b="1">
                <a:solidFill>
                  <a:prstClr val="black"/>
                </a:solidFill>
                <a:latin typeface="+mj-lt"/>
              </a:rPr>
              <a:t>=</a:t>
            </a:r>
            <a:r>
              <a:rPr lang="en-US" sz="6975" b="1" baseline="-25000">
                <a:solidFill>
                  <a:prstClr val="black"/>
                </a:solidFill>
                <a:latin typeface="+mj-lt"/>
              </a:rPr>
              <a:t> </a:t>
            </a:r>
          </a:p>
        </p:txBody>
      </p:sp>
      <p:sp>
        <p:nvSpPr>
          <p:cNvPr id="72708" name="Rectangle 4"/>
          <p:cNvSpPr>
            <a:spLocks noChangeArrowheads="1"/>
          </p:cNvSpPr>
          <p:nvPr/>
        </p:nvSpPr>
        <p:spPr bwMode="auto">
          <a:xfrm>
            <a:off x="4872110" y="1443039"/>
            <a:ext cx="2834205" cy="12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7601">
                <a:solidFill>
                  <a:prstClr val="black"/>
                </a:solidFill>
                <a:latin typeface="+mj-lt"/>
              </a:rPr>
              <a:t>Z</a:t>
            </a:r>
            <a:r>
              <a:rPr lang="tr-TR" sz="7601" baseline="-25000">
                <a:solidFill>
                  <a:prstClr val="black"/>
                </a:solidFill>
                <a:latin typeface="+mj-lt"/>
              </a:rPr>
              <a:t>kayma</a:t>
            </a:r>
            <a:endParaRPr lang="en-US" sz="7601" baseline="-25000">
              <a:solidFill>
                <a:prstClr val="black"/>
              </a:solidFill>
              <a:latin typeface="+mj-lt"/>
            </a:endParaRPr>
          </a:p>
        </p:txBody>
      </p:sp>
      <p:sp>
        <p:nvSpPr>
          <p:cNvPr id="72709" name="Rectangle 5"/>
          <p:cNvSpPr>
            <a:spLocks noChangeArrowheads="1"/>
          </p:cNvSpPr>
          <p:nvPr/>
        </p:nvSpPr>
        <p:spPr bwMode="auto">
          <a:xfrm>
            <a:off x="7259487" y="1471616"/>
            <a:ext cx="2394982" cy="117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en-US" sz="6975" b="1">
                <a:solidFill>
                  <a:prstClr val="black"/>
                </a:solidFill>
                <a:latin typeface="+mj-lt"/>
              </a:rPr>
              <a:t>+ Z</a:t>
            </a:r>
            <a:r>
              <a:rPr lang="tr-TR" sz="6975" b="1" baseline="-25000">
                <a:solidFill>
                  <a:prstClr val="black"/>
                </a:solidFill>
                <a:latin typeface="+mj-lt"/>
              </a:rPr>
              <a:t>UD</a:t>
            </a:r>
            <a:r>
              <a:rPr lang="en-US" sz="6975" b="1" baseline="-25000">
                <a:solidFill>
                  <a:prstClr val="black"/>
                </a:solidFill>
                <a:latin typeface="+mj-lt"/>
              </a:rPr>
              <a:t> </a:t>
            </a:r>
          </a:p>
        </p:txBody>
      </p:sp>
      <p:sp>
        <p:nvSpPr>
          <p:cNvPr id="72710" name="Line 6"/>
          <p:cNvSpPr>
            <a:spLocks noChangeShapeType="1"/>
          </p:cNvSpPr>
          <p:nvPr/>
        </p:nvSpPr>
        <p:spPr bwMode="auto">
          <a:xfrm>
            <a:off x="3006374" y="1676401"/>
            <a:ext cx="41587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399">
                <a:solidFill>
                  <a:srgbClr val="000000"/>
                </a:solidFill>
                <a:round/>
                <a:headEnd type="stealth" w="med" len="med"/>
                <a:tailEnd type="stealth" w="med" len="med"/>
              </a14:hiddenLine>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2597895" name="Rectangle 7"/>
          <p:cNvSpPr>
            <a:spLocks noChangeArrowheads="1"/>
          </p:cNvSpPr>
          <p:nvPr/>
        </p:nvSpPr>
        <p:spPr bwMode="auto">
          <a:xfrm>
            <a:off x="3524558" y="3505202"/>
            <a:ext cx="5801364" cy="483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85" tIns="48443" rIns="96885" bIns="48443">
            <a:spAutoFit/>
          </a:bodyPr>
          <a:lstStyle/>
          <a:p>
            <a:pPr algn="just" defTabSz="817656" fontAlgn="base">
              <a:spcBef>
                <a:spcPct val="20000"/>
              </a:spcBef>
              <a:spcAft>
                <a:spcPct val="0"/>
              </a:spcAft>
              <a:buClr>
                <a:prstClr val="black"/>
              </a:buClr>
              <a:defRPr/>
            </a:pPr>
            <a:r>
              <a:rPr lang="tr-TR" sz="2504" b="1">
                <a:solidFill>
                  <a:prstClr val="black"/>
                </a:solidFill>
                <a:latin typeface="+mj-lt"/>
              </a:rPr>
              <a:t>Kendi proses kaymanızı hesaplayın</a:t>
            </a:r>
            <a:r>
              <a:rPr lang="en-US" sz="2504" b="1">
                <a:solidFill>
                  <a:prstClr val="black"/>
                </a:solidFill>
                <a:latin typeface="+mj-lt"/>
              </a:rPr>
              <a:t>!</a:t>
            </a:r>
            <a:r>
              <a:rPr lang="en-US" sz="2504" b="1" baseline="-25000">
                <a:solidFill>
                  <a:prstClr val="black"/>
                </a:solidFill>
                <a:latin typeface="+mj-lt"/>
              </a:rPr>
              <a:t> </a:t>
            </a:r>
          </a:p>
        </p:txBody>
      </p:sp>
      <p:sp>
        <p:nvSpPr>
          <p:cNvPr id="72712" name="Line 8"/>
          <p:cNvSpPr>
            <a:spLocks noChangeShapeType="1"/>
          </p:cNvSpPr>
          <p:nvPr/>
        </p:nvSpPr>
        <p:spPr bwMode="auto">
          <a:xfrm>
            <a:off x="3058356" y="1254126"/>
            <a:ext cx="0" cy="1336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799">
                <a:solidFill>
                  <a:srgbClr val="000000"/>
                </a:solidFill>
                <a:prstDash val="sysDot"/>
                <a:round/>
                <a:headEnd type="none" w="sm" len="sm"/>
                <a:tailEnd type="none" w="sm" len="sm"/>
              </a14:hiddenLine>
            </a:ext>
          </a:extLst>
        </p:spPr>
        <p:txBody>
          <a:bodyPr wrap="none" lIns="96216" tIns="48108" rIns="96216" bIns="48108" anchor="ct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2597897" name="Rectangle 9"/>
          <p:cNvSpPr>
            <a:spLocks noChangeArrowheads="1"/>
          </p:cNvSpPr>
          <p:nvPr/>
        </p:nvSpPr>
        <p:spPr bwMode="auto">
          <a:xfrm>
            <a:off x="3690150" y="4459290"/>
            <a:ext cx="5323243" cy="1405113"/>
          </a:xfrm>
          <a:prstGeom prst="rect">
            <a:avLst/>
          </a:prstGeom>
          <a:noFill/>
          <a:ln w="9525">
            <a:solidFill>
              <a:schemeClr val="tx1"/>
            </a:solidFill>
            <a:miter lim="800000"/>
            <a:headEnd/>
            <a:tailEnd/>
          </a:ln>
          <a:effectLst/>
        </p:spPr>
        <p:txBody>
          <a:bodyPr lIns="96885" tIns="48443" rIns="96885" bIns="48443">
            <a:spAutoFit/>
          </a:bodyPr>
          <a:lstStyle/>
          <a:p>
            <a:pPr algn="ctr" defTabSz="817656" fontAlgn="base">
              <a:spcBef>
                <a:spcPct val="50000"/>
              </a:spcBef>
              <a:spcAft>
                <a:spcPct val="0"/>
              </a:spcAft>
              <a:buClr>
                <a:prstClr val="black"/>
              </a:buClr>
              <a:defRPr/>
            </a:pPr>
            <a:r>
              <a:rPr lang="tr-TR" sz="3398" b="1">
                <a:solidFill>
                  <a:prstClr val="black"/>
                </a:solidFill>
                <a:latin typeface="+mj-lt"/>
              </a:rPr>
              <a:t>Hesaplamaksızın</a:t>
            </a:r>
            <a:r>
              <a:rPr lang="en-US" sz="3398" b="1">
                <a:solidFill>
                  <a:prstClr val="black"/>
                </a:solidFill>
                <a:latin typeface="+mj-lt"/>
              </a:rPr>
              <a:t>,</a:t>
            </a:r>
          </a:p>
          <a:p>
            <a:pPr algn="ctr" defTabSz="817656" fontAlgn="base">
              <a:spcBef>
                <a:spcPct val="50000"/>
              </a:spcBef>
              <a:spcAft>
                <a:spcPct val="0"/>
              </a:spcAft>
              <a:buClr>
                <a:prstClr val="black"/>
              </a:buClr>
              <a:defRPr/>
            </a:pPr>
            <a:r>
              <a:rPr lang="en-US" sz="3398" b="1">
                <a:solidFill>
                  <a:prstClr val="black"/>
                </a:solidFill>
                <a:latin typeface="+mj-lt"/>
              </a:rPr>
              <a:t> </a:t>
            </a:r>
            <a:r>
              <a:rPr lang="tr-TR" sz="3398" b="1">
                <a:solidFill>
                  <a:prstClr val="black"/>
                </a:solidFill>
                <a:latin typeface="+mj-lt"/>
              </a:rPr>
              <a:t>Varsayınız</a:t>
            </a:r>
            <a:r>
              <a:rPr lang="en-US" sz="3398" b="1">
                <a:solidFill>
                  <a:prstClr val="black"/>
                </a:solidFill>
                <a:latin typeface="+mj-lt"/>
              </a:rPr>
              <a:t> 1.5s.</a:t>
            </a:r>
          </a:p>
        </p:txBody>
      </p:sp>
      <p:sp>
        <p:nvSpPr>
          <p:cNvPr id="10" name="Başlık 9">
            <a:extLst>
              <a:ext uri="{FF2B5EF4-FFF2-40B4-BE49-F238E27FC236}">
                <a16:creationId xmlns:a16="http://schemas.microsoft.com/office/drawing/2014/main" id="{5EDF642D-F831-A103-AE62-6065519E1B3C}"/>
              </a:ext>
            </a:extLst>
          </p:cNvPr>
          <p:cNvSpPr>
            <a:spLocks noGrp="1"/>
          </p:cNvSpPr>
          <p:nvPr>
            <p:ph type="title"/>
          </p:nvPr>
        </p:nvSpPr>
        <p:spPr/>
        <p:txBody>
          <a:bodyPr/>
          <a:lstStyle/>
          <a:p>
            <a:r>
              <a:rPr lang="tr-TR" dirty="0">
                <a:latin typeface="+mj-lt"/>
              </a:rPr>
              <a:t>Z kayma</a:t>
            </a:r>
            <a:endParaRPr lang="en-GB" dirty="0">
              <a:latin typeface="+mj-lt"/>
            </a:endParaRPr>
          </a:p>
        </p:txBody>
      </p:sp>
      <p:sp>
        <p:nvSpPr>
          <p:cNvPr id="5" name="Slayt Numarası Yer Tutucusu 4">
            <a:extLst>
              <a:ext uri="{FF2B5EF4-FFF2-40B4-BE49-F238E27FC236}">
                <a16:creationId xmlns:a16="http://schemas.microsoft.com/office/drawing/2014/main" id="{F9F8773A-B909-6F67-76D1-23CFA7EC2DC9}"/>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48</a:t>
            </a:fld>
            <a:endParaRPr lang="tr-TR">
              <a:latin typeface="+mj-lt"/>
            </a:endParaRPr>
          </a:p>
        </p:txBody>
      </p:sp>
      <p:pic>
        <p:nvPicPr>
          <p:cNvPr id="9218" name="Picture 2" descr="#34413 Clip Art Graphic Of An Orange Guy Character Doing Jumping Jacks Resembling The Vitruvian Man By Leonardo Da Vinci">
            <a:extLst>
              <a:ext uri="{FF2B5EF4-FFF2-40B4-BE49-F238E27FC236}">
                <a16:creationId xmlns:a16="http://schemas.microsoft.com/office/drawing/2014/main" id="{002A1432-284C-6CCF-ADD8-4E94B5E894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595"/>
          <a:stretch>
            <a:fillRect/>
          </a:stretch>
        </p:blipFill>
        <p:spPr bwMode="auto">
          <a:xfrm>
            <a:off x="660896" y="3362326"/>
            <a:ext cx="2732832" cy="2687620"/>
          </a:xfrm>
          <a:prstGeom prst="rect">
            <a:avLst/>
          </a:prstGeom>
          <a:noFill/>
          <a:extLst>
            <a:ext uri="{909E8E84-426E-40DD-AFC4-6F175D3DCCD1}">
              <a14:hiddenFill xmlns:a14="http://schemas.microsoft.com/office/drawing/2010/main">
                <a:solidFill>
                  <a:srgbClr val="FFFFFF"/>
                </a:solidFill>
              </a14:hiddenFill>
            </a:ext>
          </a:extLst>
        </p:spPr>
      </p:pic>
      <p:sp>
        <p:nvSpPr>
          <p:cNvPr id="4" name="Veri Yer Tutucusu 3">
            <a:extLst>
              <a:ext uri="{FF2B5EF4-FFF2-40B4-BE49-F238E27FC236}">
                <a16:creationId xmlns:a16="http://schemas.microsoft.com/office/drawing/2014/main" id="{1984F8C0-8308-6440-36BD-D98C3942371E}"/>
              </a:ext>
            </a:extLst>
          </p:cNvPr>
          <p:cNvSpPr>
            <a:spLocks noGrp="1"/>
          </p:cNvSpPr>
          <p:nvPr>
            <p:ph type="dt" sz="half" idx="10"/>
          </p:nvPr>
        </p:nvSpPr>
        <p:spPr/>
        <p:txBody>
          <a:bodyPr/>
          <a:lstStyle/>
          <a:p>
            <a:fld id="{4137D21E-47FF-4BEF-ABC2-E97ED0E6A44B}" type="datetime1">
              <a:rPr lang="tr-TR" smtClean="0"/>
              <a:t>4.11.2025</a:t>
            </a:fld>
            <a:endParaRPr lang="fr-FR" dirty="0"/>
          </a:p>
        </p:txBody>
      </p:sp>
    </p:spTree>
    <p:extLst>
      <p:ext uri="{BB962C8B-B14F-4D97-AF65-F5344CB8AC3E}">
        <p14:creationId xmlns:p14="http://schemas.microsoft.com/office/powerpoint/2010/main" val="358595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2597897">
                                            <p:txEl>
                                              <p:pRg st="0" end="0"/>
                                            </p:txEl>
                                          </p:spTgt>
                                        </p:tgtEl>
                                        <p:attrNameLst>
                                          <p:attrName>style.visibility</p:attrName>
                                        </p:attrNameLst>
                                      </p:cBhvr>
                                      <p:to>
                                        <p:strVal val="visible"/>
                                      </p:to>
                                    </p:set>
                                    <p:anim calcmode="lin" valueType="num">
                                      <p:cBhvr additive="base">
                                        <p:cTn id="7" dur="300" fill="hold"/>
                                        <p:tgtEl>
                                          <p:spTgt spid="259789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59789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2597897">
                                            <p:txEl>
                                              <p:pRg st="1" end="1"/>
                                            </p:txEl>
                                          </p:spTgt>
                                        </p:tgtEl>
                                        <p:attrNameLst>
                                          <p:attrName>style.visibility</p:attrName>
                                        </p:attrNameLst>
                                      </p:cBhvr>
                                      <p:to>
                                        <p:strVal val="visible"/>
                                      </p:to>
                                    </p:set>
                                    <p:anim calcmode="lin" valueType="num">
                                      <p:cBhvr additive="base">
                                        <p:cTn id="12" dur="300" fill="hold"/>
                                        <p:tgtEl>
                                          <p:spTgt spid="2597897">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59789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800"/>
                            </p:stCondLst>
                            <p:childTnLst>
                              <p:par>
                                <p:cTn id="15" presetID="2" presetClass="entr" presetSubtype="1" fill="hold" grpId="0" nodeType="afterEffect">
                                  <p:stCondLst>
                                    <p:cond delay="0"/>
                                  </p:stCondLst>
                                  <p:childTnLst>
                                    <p:set>
                                      <p:cBhvr>
                                        <p:cTn id="16" dur="1" fill="hold">
                                          <p:stCondLst>
                                            <p:cond delay="0"/>
                                          </p:stCondLst>
                                        </p:cTn>
                                        <p:tgtEl>
                                          <p:spTgt spid="2597895"/>
                                        </p:tgtEl>
                                        <p:attrNameLst>
                                          <p:attrName>style.visibility</p:attrName>
                                        </p:attrNameLst>
                                      </p:cBhvr>
                                      <p:to>
                                        <p:strVal val="visible"/>
                                      </p:to>
                                    </p:set>
                                    <p:anim calcmode="lin" valueType="num">
                                      <p:cBhvr additive="base">
                                        <p:cTn id="17" dur="500" fill="hold"/>
                                        <p:tgtEl>
                                          <p:spTgt spid="2597895"/>
                                        </p:tgtEl>
                                        <p:attrNameLst>
                                          <p:attrName>ppt_x</p:attrName>
                                        </p:attrNameLst>
                                      </p:cBhvr>
                                      <p:tavLst>
                                        <p:tav tm="0">
                                          <p:val>
                                            <p:strVal val="#ppt_x"/>
                                          </p:val>
                                        </p:tav>
                                        <p:tav tm="100000">
                                          <p:val>
                                            <p:strVal val="#ppt_x"/>
                                          </p:val>
                                        </p:tav>
                                      </p:tavLst>
                                    </p:anim>
                                    <p:anim calcmode="lin" valueType="num">
                                      <p:cBhvr additive="base">
                                        <p:cTn id="18" dur="500" fill="hold"/>
                                        <p:tgtEl>
                                          <p:spTgt spid="259789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597895"/>
                                        </p:tgtEl>
                                        <p:attrNameLst>
                                          <p:attrName>ppt_c</p:attrName>
                                        </p:attrNameLst>
                                      </p:cBhvr>
                                      <p:to>
                                        <a:schemeClr val="bg1"/>
                                      </p:to>
                                    </p:animClr>
                                    <p:audio>
                                      <p:cMediaNode>
                                        <p:cTn display="0" masterRel="sameClick">
                                          <p:stCondLst>
                                            <p:cond evt="begin" delay="0">
                                              <p:tn val="15"/>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7895" grpId="0" autoUpdateAnimBg="0"/>
      <p:bldP spid="2597897"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Line 3"/>
          <p:cNvSpPr>
            <a:spLocks noChangeShapeType="1"/>
          </p:cNvSpPr>
          <p:nvPr/>
        </p:nvSpPr>
        <p:spPr bwMode="auto">
          <a:xfrm>
            <a:off x="2282052" y="3127375"/>
            <a:ext cx="7555124"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2" name="Line 4"/>
          <p:cNvSpPr>
            <a:spLocks noChangeShapeType="1"/>
          </p:cNvSpPr>
          <p:nvPr/>
        </p:nvSpPr>
        <p:spPr bwMode="auto">
          <a:xfrm flipV="1">
            <a:off x="2531577" y="2055813"/>
            <a:ext cx="233931" cy="392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3" name="Line 5"/>
          <p:cNvSpPr>
            <a:spLocks noChangeShapeType="1"/>
          </p:cNvSpPr>
          <p:nvPr/>
        </p:nvSpPr>
        <p:spPr bwMode="auto">
          <a:xfrm>
            <a:off x="2781104" y="2068516"/>
            <a:ext cx="233931" cy="366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4" name="Line 6"/>
          <p:cNvSpPr>
            <a:spLocks noChangeShapeType="1"/>
          </p:cNvSpPr>
          <p:nvPr/>
        </p:nvSpPr>
        <p:spPr bwMode="auto">
          <a:xfrm flipV="1">
            <a:off x="3030634" y="2132014"/>
            <a:ext cx="67579" cy="315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5" name="Line 7"/>
          <p:cNvSpPr>
            <a:spLocks noChangeShapeType="1"/>
          </p:cNvSpPr>
          <p:nvPr/>
        </p:nvSpPr>
        <p:spPr bwMode="auto">
          <a:xfrm>
            <a:off x="3113807" y="2144716"/>
            <a:ext cx="150756" cy="366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6" name="Line 8"/>
          <p:cNvSpPr>
            <a:spLocks noChangeShapeType="1"/>
          </p:cNvSpPr>
          <p:nvPr/>
        </p:nvSpPr>
        <p:spPr bwMode="auto">
          <a:xfrm flipV="1">
            <a:off x="3280157" y="2055815"/>
            <a:ext cx="150756" cy="468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7" name="Line 9"/>
          <p:cNvSpPr>
            <a:spLocks noChangeShapeType="1"/>
          </p:cNvSpPr>
          <p:nvPr/>
        </p:nvSpPr>
        <p:spPr bwMode="auto">
          <a:xfrm>
            <a:off x="3446509" y="2068513"/>
            <a:ext cx="651543" cy="1435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8" name="Line 10"/>
          <p:cNvSpPr>
            <a:spLocks noChangeShapeType="1"/>
          </p:cNvSpPr>
          <p:nvPr/>
        </p:nvSpPr>
        <p:spPr bwMode="auto">
          <a:xfrm flipV="1">
            <a:off x="4111914" y="3275016"/>
            <a:ext cx="150756" cy="241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39" name="Line 11"/>
          <p:cNvSpPr>
            <a:spLocks noChangeShapeType="1"/>
          </p:cNvSpPr>
          <p:nvPr/>
        </p:nvSpPr>
        <p:spPr bwMode="auto">
          <a:xfrm>
            <a:off x="4278266" y="3287714"/>
            <a:ext cx="150756" cy="292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0" name="Line 12"/>
          <p:cNvSpPr>
            <a:spLocks noChangeShapeType="1"/>
          </p:cNvSpPr>
          <p:nvPr/>
        </p:nvSpPr>
        <p:spPr bwMode="auto">
          <a:xfrm flipV="1">
            <a:off x="4444617" y="3198813"/>
            <a:ext cx="150756" cy="393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1" name="Line 13"/>
          <p:cNvSpPr>
            <a:spLocks noChangeShapeType="1"/>
          </p:cNvSpPr>
          <p:nvPr/>
        </p:nvSpPr>
        <p:spPr bwMode="auto">
          <a:xfrm>
            <a:off x="4610969" y="3211513"/>
            <a:ext cx="233931" cy="596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2" name="Line 14"/>
          <p:cNvSpPr>
            <a:spLocks noChangeShapeType="1"/>
          </p:cNvSpPr>
          <p:nvPr/>
        </p:nvSpPr>
        <p:spPr bwMode="auto">
          <a:xfrm flipV="1">
            <a:off x="4860496" y="3046415"/>
            <a:ext cx="233931" cy="774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3" name="Line 15"/>
          <p:cNvSpPr>
            <a:spLocks noChangeShapeType="1"/>
          </p:cNvSpPr>
          <p:nvPr/>
        </p:nvSpPr>
        <p:spPr bwMode="auto">
          <a:xfrm>
            <a:off x="5110022" y="3059114"/>
            <a:ext cx="233931" cy="520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4" name="Oval 16"/>
          <p:cNvSpPr>
            <a:spLocks noChangeArrowheads="1"/>
          </p:cNvSpPr>
          <p:nvPr/>
        </p:nvSpPr>
        <p:spPr bwMode="auto">
          <a:xfrm>
            <a:off x="2113965" y="1838325"/>
            <a:ext cx="1734560" cy="82708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5" name="Rectangle 17"/>
          <p:cNvSpPr>
            <a:spLocks noChangeArrowheads="1"/>
          </p:cNvSpPr>
          <p:nvPr/>
        </p:nvSpPr>
        <p:spPr bwMode="auto">
          <a:xfrm>
            <a:off x="2592228" y="1482727"/>
            <a:ext cx="814429"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6" name="Rectangle 18"/>
          <p:cNvSpPr>
            <a:spLocks noChangeArrowheads="1"/>
          </p:cNvSpPr>
          <p:nvPr/>
        </p:nvSpPr>
        <p:spPr bwMode="auto">
          <a:xfrm>
            <a:off x="2684387" y="1546225"/>
            <a:ext cx="628377"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Lot 1</a:t>
            </a:r>
            <a:endParaRPr lang="en-US" sz="2504">
              <a:solidFill>
                <a:prstClr val="black"/>
              </a:solidFill>
              <a:latin typeface="+mj-lt"/>
            </a:endParaRPr>
          </a:p>
        </p:txBody>
      </p:sp>
      <p:sp>
        <p:nvSpPr>
          <p:cNvPr id="73747" name="Rectangle 19"/>
          <p:cNvSpPr>
            <a:spLocks noChangeArrowheads="1"/>
          </p:cNvSpPr>
          <p:nvPr/>
        </p:nvSpPr>
        <p:spPr bwMode="auto">
          <a:xfrm>
            <a:off x="4338917" y="3922714"/>
            <a:ext cx="814429"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48" name="Rectangle 20"/>
          <p:cNvSpPr>
            <a:spLocks noChangeArrowheads="1"/>
          </p:cNvSpPr>
          <p:nvPr/>
        </p:nvSpPr>
        <p:spPr bwMode="auto">
          <a:xfrm>
            <a:off x="4431076" y="3986214"/>
            <a:ext cx="628377"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Lot 2</a:t>
            </a:r>
            <a:endParaRPr lang="en-US" sz="2504">
              <a:solidFill>
                <a:prstClr val="black"/>
              </a:solidFill>
              <a:latin typeface="+mj-lt"/>
            </a:endParaRPr>
          </a:p>
        </p:txBody>
      </p:sp>
      <p:sp>
        <p:nvSpPr>
          <p:cNvPr id="73749" name="Rectangle 21"/>
          <p:cNvSpPr>
            <a:spLocks noChangeArrowheads="1"/>
          </p:cNvSpPr>
          <p:nvPr/>
        </p:nvSpPr>
        <p:spPr bwMode="auto">
          <a:xfrm rot="-5400000">
            <a:off x="1284153" y="2956710"/>
            <a:ext cx="1160574"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gm/bulb</a:t>
            </a:r>
            <a:endParaRPr lang="en-US" sz="2504">
              <a:solidFill>
                <a:prstClr val="black"/>
              </a:solidFill>
              <a:latin typeface="+mj-lt"/>
            </a:endParaRPr>
          </a:p>
        </p:txBody>
      </p:sp>
      <p:sp>
        <p:nvSpPr>
          <p:cNvPr id="73750" name="Line 22"/>
          <p:cNvSpPr>
            <a:spLocks noChangeShapeType="1"/>
          </p:cNvSpPr>
          <p:nvPr/>
        </p:nvSpPr>
        <p:spPr bwMode="auto">
          <a:xfrm flipV="1">
            <a:off x="2273386" y="1522416"/>
            <a:ext cx="1733" cy="3136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1" name="Line 23"/>
          <p:cNvSpPr>
            <a:spLocks noChangeShapeType="1"/>
          </p:cNvSpPr>
          <p:nvPr/>
        </p:nvSpPr>
        <p:spPr bwMode="auto">
          <a:xfrm flipV="1">
            <a:off x="5359550" y="2894013"/>
            <a:ext cx="233931" cy="698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2" name="Line 24"/>
          <p:cNvSpPr>
            <a:spLocks noChangeShapeType="1"/>
          </p:cNvSpPr>
          <p:nvPr/>
        </p:nvSpPr>
        <p:spPr bwMode="auto">
          <a:xfrm flipV="1">
            <a:off x="5609079" y="2436816"/>
            <a:ext cx="483458" cy="468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3" name="Line 25"/>
          <p:cNvSpPr>
            <a:spLocks noChangeShapeType="1"/>
          </p:cNvSpPr>
          <p:nvPr/>
        </p:nvSpPr>
        <p:spPr bwMode="auto">
          <a:xfrm>
            <a:off x="6109865" y="2449516"/>
            <a:ext cx="67581" cy="366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4" name="Line 26"/>
          <p:cNvSpPr>
            <a:spLocks noChangeShapeType="1"/>
          </p:cNvSpPr>
          <p:nvPr/>
        </p:nvSpPr>
        <p:spPr bwMode="auto">
          <a:xfrm flipV="1">
            <a:off x="6193042" y="2589215"/>
            <a:ext cx="150756" cy="239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5" name="Line 27"/>
          <p:cNvSpPr>
            <a:spLocks noChangeShapeType="1"/>
          </p:cNvSpPr>
          <p:nvPr/>
        </p:nvSpPr>
        <p:spPr bwMode="auto">
          <a:xfrm>
            <a:off x="6359393" y="2601914"/>
            <a:ext cx="233932" cy="519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6" name="Line 28"/>
          <p:cNvSpPr>
            <a:spLocks noChangeShapeType="1"/>
          </p:cNvSpPr>
          <p:nvPr/>
        </p:nvSpPr>
        <p:spPr bwMode="auto">
          <a:xfrm flipV="1">
            <a:off x="6608920" y="2817813"/>
            <a:ext cx="67581" cy="315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7" name="Line 29"/>
          <p:cNvSpPr>
            <a:spLocks noChangeShapeType="1"/>
          </p:cNvSpPr>
          <p:nvPr/>
        </p:nvSpPr>
        <p:spPr bwMode="auto">
          <a:xfrm flipV="1">
            <a:off x="6692096" y="2665415"/>
            <a:ext cx="233932" cy="163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8" name="Line 30"/>
          <p:cNvSpPr>
            <a:spLocks noChangeShapeType="1"/>
          </p:cNvSpPr>
          <p:nvPr/>
        </p:nvSpPr>
        <p:spPr bwMode="auto">
          <a:xfrm>
            <a:off x="6941623" y="2678116"/>
            <a:ext cx="150756" cy="1587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59" name="Line 31"/>
          <p:cNvSpPr>
            <a:spLocks noChangeShapeType="1"/>
          </p:cNvSpPr>
          <p:nvPr/>
        </p:nvSpPr>
        <p:spPr bwMode="auto">
          <a:xfrm flipV="1">
            <a:off x="7107974" y="3886203"/>
            <a:ext cx="150756" cy="392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0" name="Line 32"/>
          <p:cNvSpPr>
            <a:spLocks noChangeShapeType="1"/>
          </p:cNvSpPr>
          <p:nvPr/>
        </p:nvSpPr>
        <p:spPr bwMode="auto">
          <a:xfrm>
            <a:off x="7274325" y="3898903"/>
            <a:ext cx="233932" cy="290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1" name="Line 33"/>
          <p:cNvSpPr>
            <a:spLocks noChangeShapeType="1"/>
          </p:cNvSpPr>
          <p:nvPr/>
        </p:nvSpPr>
        <p:spPr bwMode="auto">
          <a:xfrm flipV="1">
            <a:off x="7523852" y="3733801"/>
            <a:ext cx="67581" cy="468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2" name="Line 34"/>
          <p:cNvSpPr>
            <a:spLocks noChangeShapeType="1"/>
          </p:cNvSpPr>
          <p:nvPr/>
        </p:nvSpPr>
        <p:spPr bwMode="auto">
          <a:xfrm flipV="1">
            <a:off x="7607028" y="3581401"/>
            <a:ext cx="233932" cy="1635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3" name="Line 35"/>
          <p:cNvSpPr>
            <a:spLocks noChangeShapeType="1"/>
          </p:cNvSpPr>
          <p:nvPr/>
        </p:nvSpPr>
        <p:spPr bwMode="auto">
          <a:xfrm flipV="1">
            <a:off x="7856553" y="2284416"/>
            <a:ext cx="566634" cy="1308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4" name="Line 36"/>
          <p:cNvSpPr>
            <a:spLocks noChangeShapeType="1"/>
          </p:cNvSpPr>
          <p:nvPr/>
        </p:nvSpPr>
        <p:spPr bwMode="auto">
          <a:xfrm>
            <a:off x="8438784" y="2297113"/>
            <a:ext cx="233932" cy="214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5" name="Line 37"/>
          <p:cNvSpPr>
            <a:spLocks noChangeShapeType="1"/>
          </p:cNvSpPr>
          <p:nvPr/>
        </p:nvSpPr>
        <p:spPr bwMode="auto">
          <a:xfrm flipV="1">
            <a:off x="8688312" y="2208213"/>
            <a:ext cx="150756" cy="315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6" name="Line 38"/>
          <p:cNvSpPr>
            <a:spLocks noChangeShapeType="1"/>
          </p:cNvSpPr>
          <p:nvPr/>
        </p:nvSpPr>
        <p:spPr bwMode="auto">
          <a:xfrm flipV="1">
            <a:off x="8854660" y="2132014"/>
            <a:ext cx="317108" cy="87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7" name="Line 39"/>
          <p:cNvSpPr>
            <a:spLocks noChangeShapeType="1"/>
          </p:cNvSpPr>
          <p:nvPr/>
        </p:nvSpPr>
        <p:spPr bwMode="auto">
          <a:xfrm>
            <a:off x="9187366" y="2144714"/>
            <a:ext cx="150756" cy="290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8" name="Line 40"/>
          <p:cNvSpPr>
            <a:spLocks noChangeShapeType="1"/>
          </p:cNvSpPr>
          <p:nvPr/>
        </p:nvSpPr>
        <p:spPr bwMode="auto">
          <a:xfrm flipV="1">
            <a:off x="9353717" y="2208216"/>
            <a:ext cx="233932" cy="2397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69" name="Line 41"/>
          <p:cNvSpPr>
            <a:spLocks noChangeShapeType="1"/>
          </p:cNvSpPr>
          <p:nvPr/>
        </p:nvSpPr>
        <p:spPr bwMode="auto">
          <a:xfrm>
            <a:off x="9603244" y="2220914"/>
            <a:ext cx="233932" cy="214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0" name="Oval 42"/>
          <p:cNvSpPr>
            <a:spLocks noChangeArrowheads="1"/>
          </p:cNvSpPr>
          <p:nvPr/>
        </p:nvSpPr>
        <p:spPr bwMode="auto">
          <a:xfrm>
            <a:off x="3611129" y="2905126"/>
            <a:ext cx="2067263" cy="98107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1" name="Rectangle 43"/>
          <p:cNvSpPr>
            <a:spLocks noChangeArrowheads="1"/>
          </p:cNvSpPr>
          <p:nvPr/>
        </p:nvSpPr>
        <p:spPr bwMode="auto">
          <a:xfrm>
            <a:off x="5919255" y="2016128"/>
            <a:ext cx="8161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2" name="Rectangle 44"/>
          <p:cNvSpPr>
            <a:spLocks noChangeArrowheads="1"/>
          </p:cNvSpPr>
          <p:nvPr/>
        </p:nvSpPr>
        <p:spPr bwMode="auto">
          <a:xfrm>
            <a:off x="6011414" y="2079626"/>
            <a:ext cx="628377"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Lot 3</a:t>
            </a:r>
            <a:endParaRPr lang="en-US" sz="2504">
              <a:solidFill>
                <a:prstClr val="black"/>
              </a:solidFill>
              <a:latin typeface="+mj-lt"/>
            </a:endParaRPr>
          </a:p>
        </p:txBody>
      </p:sp>
      <p:sp>
        <p:nvSpPr>
          <p:cNvPr id="73773" name="Oval 45"/>
          <p:cNvSpPr>
            <a:spLocks noChangeArrowheads="1"/>
          </p:cNvSpPr>
          <p:nvPr/>
        </p:nvSpPr>
        <p:spPr bwMode="auto">
          <a:xfrm>
            <a:off x="5440995" y="2371728"/>
            <a:ext cx="1736292" cy="90328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4" name="Rectangle 46"/>
          <p:cNvSpPr>
            <a:spLocks noChangeArrowheads="1"/>
          </p:cNvSpPr>
          <p:nvPr/>
        </p:nvSpPr>
        <p:spPr bwMode="auto">
          <a:xfrm>
            <a:off x="7168623" y="4532314"/>
            <a:ext cx="814429"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5" name="Rectangle 47"/>
          <p:cNvSpPr>
            <a:spLocks noChangeArrowheads="1"/>
          </p:cNvSpPr>
          <p:nvPr/>
        </p:nvSpPr>
        <p:spPr bwMode="auto">
          <a:xfrm>
            <a:off x="7260782" y="4595814"/>
            <a:ext cx="628377"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Lot 4</a:t>
            </a:r>
            <a:endParaRPr lang="en-US" sz="2504">
              <a:solidFill>
                <a:prstClr val="black"/>
              </a:solidFill>
              <a:latin typeface="+mj-lt"/>
            </a:endParaRPr>
          </a:p>
        </p:txBody>
      </p:sp>
      <p:sp>
        <p:nvSpPr>
          <p:cNvPr id="73776" name="Oval 48"/>
          <p:cNvSpPr>
            <a:spLocks noChangeArrowheads="1"/>
          </p:cNvSpPr>
          <p:nvPr/>
        </p:nvSpPr>
        <p:spPr bwMode="auto">
          <a:xfrm>
            <a:off x="6773536" y="3440114"/>
            <a:ext cx="1485032" cy="97948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7" name="Oval 49"/>
          <p:cNvSpPr>
            <a:spLocks noChangeArrowheads="1"/>
          </p:cNvSpPr>
          <p:nvPr/>
        </p:nvSpPr>
        <p:spPr bwMode="auto">
          <a:xfrm>
            <a:off x="8021171" y="1914528"/>
            <a:ext cx="2067262" cy="97948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8" name="Rectangle 50"/>
          <p:cNvSpPr>
            <a:spLocks noChangeArrowheads="1"/>
          </p:cNvSpPr>
          <p:nvPr/>
        </p:nvSpPr>
        <p:spPr bwMode="auto">
          <a:xfrm>
            <a:off x="8582610" y="1558928"/>
            <a:ext cx="814429"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79" name="Rectangle 51"/>
          <p:cNvSpPr>
            <a:spLocks noChangeArrowheads="1"/>
          </p:cNvSpPr>
          <p:nvPr/>
        </p:nvSpPr>
        <p:spPr bwMode="auto">
          <a:xfrm>
            <a:off x="8674769" y="1622426"/>
            <a:ext cx="628377" cy="33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en-US" sz="2146">
                <a:solidFill>
                  <a:srgbClr val="000000"/>
                </a:solidFill>
                <a:latin typeface="+mj-lt"/>
              </a:rPr>
              <a:t>Lot 5</a:t>
            </a:r>
            <a:endParaRPr lang="en-US" sz="2504">
              <a:solidFill>
                <a:prstClr val="black"/>
              </a:solidFill>
              <a:latin typeface="+mj-lt"/>
            </a:endParaRPr>
          </a:p>
        </p:txBody>
      </p:sp>
      <p:sp>
        <p:nvSpPr>
          <p:cNvPr id="73780" name="Rectangle 52"/>
          <p:cNvSpPr>
            <a:spLocks noChangeArrowheads="1"/>
          </p:cNvSpPr>
          <p:nvPr/>
        </p:nvSpPr>
        <p:spPr bwMode="auto">
          <a:xfrm>
            <a:off x="3255898" y="5553076"/>
            <a:ext cx="275172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81" name="Rectangle 53"/>
          <p:cNvSpPr>
            <a:spLocks noChangeArrowheads="1"/>
          </p:cNvSpPr>
          <p:nvPr/>
        </p:nvSpPr>
        <p:spPr bwMode="auto">
          <a:xfrm>
            <a:off x="3356532" y="5619753"/>
            <a:ext cx="3512180"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tr-TR" sz="2504">
                <a:solidFill>
                  <a:srgbClr val="000000"/>
                </a:solidFill>
                <a:latin typeface="+mj-lt"/>
              </a:rPr>
              <a:t>Uzun Dönem Çalışması</a:t>
            </a:r>
            <a:endParaRPr lang="en-US" sz="2504">
              <a:solidFill>
                <a:prstClr val="black"/>
              </a:solidFill>
              <a:latin typeface="+mj-lt"/>
            </a:endParaRPr>
          </a:p>
        </p:txBody>
      </p:sp>
      <p:grpSp>
        <p:nvGrpSpPr>
          <p:cNvPr id="73782" name="Group 54"/>
          <p:cNvGrpSpPr>
            <a:grpSpLocks/>
          </p:cNvGrpSpPr>
          <p:nvPr/>
        </p:nvGrpSpPr>
        <p:grpSpPr bwMode="auto">
          <a:xfrm>
            <a:off x="2268190" y="5665791"/>
            <a:ext cx="1010237" cy="106362"/>
            <a:chOff x="671" y="3569"/>
            <a:chExt cx="583" cy="67"/>
          </a:xfrm>
        </p:grpSpPr>
        <p:sp>
          <p:nvSpPr>
            <p:cNvPr id="73804" name="Line 55"/>
            <p:cNvSpPr>
              <a:spLocks noChangeShapeType="1"/>
            </p:cNvSpPr>
            <p:nvPr/>
          </p:nvSpPr>
          <p:spPr bwMode="auto">
            <a:xfrm flipH="1">
              <a:off x="715" y="3603"/>
              <a:ext cx="53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805" name="Freeform 56"/>
            <p:cNvSpPr>
              <a:spLocks/>
            </p:cNvSpPr>
            <p:nvPr/>
          </p:nvSpPr>
          <p:spPr bwMode="auto">
            <a:xfrm>
              <a:off x="671" y="3569"/>
              <a:ext cx="67" cy="67"/>
            </a:xfrm>
            <a:custGeom>
              <a:avLst/>
              <a:gdLst>
                <a:gd name="T0" fmla="*/ 67 w 67"/>
                <a:gd name="T1" fmla="*/ 0 h 67"/>
                <a:gd name="T2" fmla="*/ 0 w 67"/>
                <a:gd name="T3" fmla="*/ 34 h 67"/>
                <a:gd name="T4" fmla="*/ 67 w 67"/>
                <a:gd name="T5" fmla="*/ 67 h 67"/>
                <a:gd name="T6" fmla="*/ 46 w 67"/>
                <a:gd name="T7" fmla="*/ 34 h 67"/>
                <a:gd name="T8" fmla="*/ 67 w 67"/>
                <a:gd name="T9" fmla="*/ 0 h 67"/>
                <a:gd name="T10" fmla="*/ 0 60000 65536"/>
                <a:gd name="T11" fmla="*/ 0 60000 65536"/>
                <a:gd name="T12" fmla="*/ 0 60000 65536"/>
                <a:gd name="T13" fmla="*/ 0 60000 65536"/>
                <a:gd name="T14" fmla="*/ 0 60000 65536"/>
                <a:gd name="T15" fmla="*/ 0 w 67"/>
                <a:gd name="T16" fmla="*/ 0 h 67"/>
                <a:gd name="T17" fmla="*/ 67 w 67"/>
                <a:gd name="T18" fmla="*/ 67 h 67"/>
              </a:gdLst>
              <a:ahLst/>
              <a:cxnLst>
                <a:cxn ang="T10">
                  <a:pos x="T0" y="T1"/>
                </a:cxn>
                <a:cxn ang="T11">
                  <a:pos x="T2" y="T3"/>
                </a:cxn>
                <a:cxn ang="T12">
                  <a:pos x="T4" y="T5"/>
                </a:cxn>
                <a:cxn ang="T13">
                  <a:pos x="T6" y="T7"/>
                </a:cxn>
                <a:cxn ang="T14">
                  <a:pos x="T8" y="T9"/>
                </a:cxn>
              </a:cxnLst>
              <a:rect l="T15" t="T16" r="T17" b="T18"/>
              <a:pathLst>
                <a:path w="67" h="67">
                  <a:moveTo>
                    <a:pt x="67" y="0"/>
                  </a:moveTo>
                  <a:lnTo>
                    <a:pt x="0" y="34"/>
                  </a:lnTo>
                  <a:lnTo>
                    <a:pt x="67" y="67"/>
                  </a:lnTo>
                  <a:lnTo>
                    <a:pt x="46" y="34"/>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73783" name="Group 57"/>
          <p:cNvGrpSpPr>
            <a:grpSpLocks/>
          </p:cNvGrpSpPr>
          <p:nvPr/>
        </p:nvGrpSpPr>
        <p:grpSpPr bwMode="auto">
          <a:xfrm>
            <a:off x="6024957" y="5667376"/>
            <a:ext cx="3895394" cy="106363"/>
            <a:chOff x="2839" y="3570"/>
            <a:chExt cx="2248" cy="67"/>
          </a:xfrm>
        </p:grpSpPr>
        <p:sp>
          <p:nvSpPr>
            <p:cNvPr id="73802" name="Line 58"/>
            <p:cNvSpPr>
              <a:spLocks noChangeShapeType="1"/>
            </p:cNvSpPr>
            <p:nvPr/>
          </p:nvSpPr>
          <p:spPr bwMode="auto">
            <a:xfrm>
              <a:off x="2839" y="3603"/>
              <a:ext cx="220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803" name="Freeform 59"/>
            <p:cNvSpPr>
              <a:spLocks/>
            </p:cNvSpPr>
            <p:nvPr/>
          </p:nvSpPr>
          <p:spPr bwMode="auto">
            <a:xfrm>
              <a:off x="5020" y="3570"/>
              <a:ext cx="67" cy="67"/>
            </a:xfrm>
            <a:custGeom>
              <a:avLst/>
              <a:gdLst>
                <a:gd name="T0" fmla="*/ 0 w 67"/>
                <a:gd name="T1" fmla="*/ 67 h 67"/>
                <a:gd name="T2" fmla="*/ 67 w 67"/>
                <a:gd name="T3" fmla="*/ 33 h 67"/>
                <a:gd name="T4" fmla="*/ 0 w 67"/>
                <a:gd name="T5" fmla="*/ 0 h 67"/>
                <a:gd name="T6" fmla="*/ 21 w 67"/>
                <a:gd name="T7" fmla="*/ 33 h 67"/>
                <a:gd name="T8" fmla="*/ 0 w 67"/>
                <a:gd name="T9" fmla="*/ 67 h 67"/>
                <a:gd name="T10" fmla="*/ 0 60000 65536"/>
                <a:gd name="T11" fmla="*/ 0 60000 65536"/>
                <a:gd name="T12" fmla="*/ 0 60000 65536"/>
                <a:gd name="T13" fmla="*/ 0 60000 65536"/>
                <a:gd name="T14" fmla="*/ 0 60000 65536"/>
                <a:gd name="T15" fmla="*/ 0 w 67"/>
                <a:gd name="T16" fmla="*/ 0 h 67"/>
                <a:gd name="T17" fmla="*/ 67 w 67"/>
                <a:gd name="T18" fmla="*/ 67 h 67"/>
              </a:gdLst>
              <a:ahLst/>
              <a:cxnLst>
                <a:cxn ang="T10">
                  <a:pos x="T0" y="T1"/>
                </a:cxn>
                <a:cxn ang="T11">
                  <a:pos x="T2" y="T3"/>
                </a:cxn>
                <a:cxn ang="T12">
                  <a:pos x="T4" y="T5"/>
                </a:cxn>
                <a:cxn ang="T13">
                  <a:pos x="T6" y="T7"/>
                </a:cxn>
                <a:cxn ang="T14">
                  <a:pos x="T8" y="T9"/>
                </a:cxn>
              </a:cxnLst>
              <a:rect l="T15" t="T16" r="T17" b="T18"/>
              <a:pathLst>
                <a:path w="67" h="67">
                  <a:moveTo>
                    <a:pt x="0" y="67"/>
                  </a:moveTo>
                  <a:lnTo>
                    <a:pt x="67" y="33"/>
                  </a:lnTo>
                  <a:lnTo>
                    <a:pt x="0" y="0"/>
                  </a:lnTo>
                  <a:lnTo>
                    <a:pt x="21" y="33"/>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3784" name="Line 60"/>
          <p:cNvSpPr>
            <a:spLocks noChangeShapeType="1"/>
          </p:cNvSpPr>
          <p:nvPr/>
        </p:nvSpPr>
        <p:spPr bwMode="auto">
          <a:xfrm flipV="1">
            <a:off x="2273386" y="5334003"/>
            <a:ext cx="1733" cy="696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85" name="Line 61"/>
          <p:cNvSpPr>
            <a:spLocks noChangeShapeType="1"/>
          </p:cNvSpPr>
          <p:nvPr/>
        </p:nvSpPr>
        <p:spPr bwMode="auto">
          <a:xfrm flipV="1">
            <a:off x="9927283" y="5334003"/>
            <a:ext cx="1732" cy="6969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86" name="Rectangle 62"/>
          <p:cNvSpPr>
            <a:spLocks noChangeArrowheads="1"/>
          </p:cNvSpPr>
          <p:nvPr/>
        </p:nvSpPr>
        <p:spPr bwMode="auto">
          <a:xfrm>
            <a:off x="2840022" y="4638676"/>
            <a:ext cx="306537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87" name="Rectangle 63"/>
          <p:cNvSpPr>
            <a:spLocks noChangeArrowheads="1"/>
          </p:cNvSpPr>
          <p:nvPr/>
        </p:nvSpPr>
        <p:spPr bwMode="auto">
          <a:xfrm>
            <a:off x="2954067" y="4705353"/>
            <a:ext cx="3372718"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817656" fontAlgn="base">
              <a:spcBef>
                <a:spcPct val="20000"/>
              </a:spcBef>
              <a:spcAft>
                <a:spcPct val="0"/>
              </a:spcAft>
              <a:buClr>
                <a:prstClr val="black"/>
              </a:buClr>
              <a:defRPr/>
            </a:pPr>
            <a:r>
              <a:rPr lang="tr-TR" sz="2504" dirty="0">
                <a:solidFill>
                  <a:srgbClr val="000000"/>
                </a:solidFill>
                <a:latin typeface="+mj-lt"/>
              </a:rPr>
              <a:t>Kısa Dönem Çalışması</a:t>
            </a:r>
            <a:endParaRPr lang="en-US" sz="2504" dirty="0">
              <a:solidFill>
                <a:prstClr val="black"/>
              </a:solidFill>
              <a:latin typeface="+mj-lt"/>
            </a:endParaRPr>
          </a:p>
        </p:txBody>
      </p:sp>
      <p:grpSp>
        <p:nvGrpSpPr>
          <p:cNvPr id="73788" name="Group 64"/>
          <p:cNvGrpSpPr>
            <a:grpSpLocks/>
          </p:cNvGrpSpPr>
          <p:nvPr/>
        </p:nvGrpSpPr>
        <p:grpSpPr bwMode="auto">
          <a:xfrm>
            <a:off x="2933593" y="2665416"/>
            <a:ext cx="1051825" cy="1917700"/>
            <a:chOff x="1055" y="1679"/>
            <a:chExt cx="607" cy="1208"/>
          </a:xfrm>
        </p:grpSpPr>
        <p:sp>
          <p:nvSpPr>
            <p:cNvPr id="73800" name="Line 65"/>
            <p:cNvSpPr>
              <a:spLocks noChangeShapeType="1"/>
            </p:cNvSpPr>
            <p:nvPr/>
          </p:nvSpPr>
          <p:spPr bwMode="auto">
            <a:xfrm flipH="1" flipV="1">
              <a:off x="1074" y="1718"/>
              <a:ext cx="588" cy="116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801" name="Freeform 66"/>
            <p:cNvSpPr>
              <a:spLocks/>
            </p:cNvSpPr>
            <p:nvPr/>
          </p:nvSpPr>
          <p:spPr bwMode="auto">
            <a:xfrm>
              <a:off x="1055" y="1679"/>
              <a:ext cx="61" cy="75"/>
            </a:xfrm>
            <a:custGeom>
              <a:avLst/>
              <a:gdLst>
                <a:gd name="T0" fmla="*/ 61 w 61"/>
                <a:gd name="T1" fmla="*/ 44 h 75"/>
                <a:gd name="T2" fmla="*/ 0 w 61"/>
                <a:gd name="T3" fmla="*/ 0 h 75"/>
                <a:gd name="T4" fmla="*/ 1 w 61"/>
                <a:gd name="T5" fmla="*/ 75 h 75"/>
                <a:gd name="T6" fmla="*/ 21 w 61"/>
                <a:gd name="T7" fmla="*/ 41 h 75"/>
                <a:gd name="T8" fmla="*/ 61 w 61"/>
                <a:gd name="T9" fmla="*/ 44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61" y="44"/>
                  </a:moveTo>
                  <a:lnTo>
                    <a:pt x="0" y="0"/>
                  </a:lnTo>
                  <a:lnTo>
                    <a:pt x="1" y="75"/>
                  </a:lnTo>
                  <a:lnTo>
                    <a:pt x="21" y="41"/>
                  </a:lnTo>
                  <a:lnTo>
                    <a:pt x="61" y="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73789" name="Group 67"/>
          <p:cNvGrpSpPr>
            <a:grpSpLocks/>
          </p:cNvGrpSpPr>
          <p:nvPr/>
        </p:nvGrpSpPr>
        <p:grpSpPr bwMode="auto">
          <a:xfrm>
            <a:off x="4028739" y="3886203"/>
            <a:ext cx="325771" cy="696913"/>
            <a:chOff x="1687" y="2448"/>
            <a:chExt cx="188" cy="439"/>
          </a:xfrm>
        </p:grpSpPr>
        <p:sp>
          <p:nvSpPr>
            <p:cNvPr id="73798" name="Line 68"/>
            <p:cNvSpPr>
              <a:spLocks noChangeShapeType="1"/>
            </p:cNvSpPr>
            <p:nvPr/>
          </p:nvSpPr>
          <p:spPr bwMode="auto">
            <a:xfrm flipV="1">
              <a:off x="1687" y="2488"/>
              <a:ext cx="165" cy="39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99" name="Freeform 69"/>
            <p:cNvSpPr>
              <a:spLocks/>
            </p:cNvSpPr>
            <p:nvPr/>
          </p:nvSpPr>
          <p:spPr bwMode="auto">
            <a:xfrm>
              <a:off x="1813" y="2448"/>
              <a:ext cx="62" cy="75"/>
            </a:xfrm>
            <a:custGeom>
              <a:avLst/>
              <a:gdLst>
                <a:gd name="T0" fmla="*/ 62 w 62"/>
                <a:gd name="T1" fmla="*/ 75 h 75"/>
                <a:gd name="T2" fmla="*/ 57 w 62"/>
                <a:gd name="T3" fmla="*/ 0 h 75"/>
                <a:gd name="T4" fmla="*/ 0 w 62"/>
                <a:gd name="T5" fmla="*/ 49 h 75"/>
                <a:gd name="T6" fmla="*/ 39 w 62"/>
                <a:gd name="T7" fmla="*/ 42 h 75"/>
                <a:gd name="T8" fmla="*/ 62 w 62"/>
                <a:gd name="T9" fmla="*/ 75 h 75"/>
                <a:gd name="T10" fmla="*/ 0 60000 65536"/>
                <a:gd name="T11" fmla="*/ 0 60000 65536"/>
                <a:gd name="T12" fmla="*/ 0 60000 65536"/>
                <a:gd name="T13" fmla="*/ 0 60000 65536"/>
                <a:gd name="T14" fmla="*/ 0 60000 65536"/>
                <a:gd name="T15" fmla="*/ 0 w 62"/>
                <a:gd name="T16" fmla="*/ 0 h 75"/>
                <a:gd name="T17" fmla="*/ 62 w 62"/>
                <a:gd name="T18" fmla="*/ 75 h 75"/>
              </a:gdLst>
              <a:ahLst/>
              <a:cxnLst>
                <a:cxn ang="T10">
                  <a:pos x="T0" y="T1"/>
                </a:cxn>
                <a:cxn ang="T11">
                  <a:pos x="T2" y="T3"/>
                </a:cxn>
                <a:cxn ang="T12">
                  <a:pos x="T4" y="T5"/>
                </a:cxn>
                <a:cxn ang="T13">
                  <a:pos x="T6" y="T7"/>
                </a:cxn>
                <a:cxn ang="T14">
                  <a:pos x="T8" y="T9"/>
                </a:cxn>
              </a:cxnLst>
              <a:rect l="T15" t="T16" r="T17" b="T18"/>
              <a:pathLst>
                <a:path w="62" h="75">
                  <a:moveTo>
                    <a:pt x="62" y="75"/>
                  </a:moveTo>
                  <a:lnTo>
                    <a:pt x="57" y="0"/>
                  </a:lnTo>
                  <a:lnTo>
                    <a:pt x="0" y="49"/>
                  </a:lnTo>
                  <a:lnTo>
                    <a:pt x="39" y="42"/>
                  </a:lnTo>
                  <a:lnTo>
                    <a:pt x="62"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73790" name="Group 70"/>
          <p:cNvGrpSpPr>
            <a:grpSpLocks/>
          </p:cNvGrpSpPr>
          <p:nvPr/>
        </p:nvGrpSpPr>
        <p:grpSpPr bwMode="auto">
          <a:xfrm>
            <a:off x="5442728" y="3275016"/>
            <a:ext cx="736450" cy="1384300"/>
            <a:chOff x="2503" y="2063"/>
            <a:chExt cx="425" cy="872"/>
          </a:xfrm>
        </p:grpSpPr>
        <p:sp>
          <p:nvSpPr>
            <p:cNvPr id="73796" name="Line 71"/>
            <p:cNvSpPr>
              <a:spLocks noChangeShapeType="1"/>
            </p:cNvSpPr>
            <p:nvPr/>
          </p:nvSpPr>
          <p:spPr bwMode="auto">
            <a:xfrm flipV="1">
              <a:off x="2503" y="2102"/>
              <a:ext cx="404" cy="83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97" name="Freeform 72"/>
            <p:cNvSpPr>
              <a:spLocks/>
            </p:cNvSpPr>
            <p:nvPr/>
          </p:nvSpPr>
          <p:spPr bwMode="auto">
            <a:xfrm>
              <a:off x="2867" y="2063"/>
              <a:ext cx="61" cy="75"/>
            </a:xfrm>
            <a:custGeom>
              <a:avLst/>
              <a:gdLst>
                <a:gd name="T0" fmla="*/ 61 w 61"/>
                <a:gd name="T1" fmla="*/ 75 h 75"/>
                <a:gd name="T2" fmla="*/ 60 w 61"/>
                <a:gd name="T3" fmla="*/ 0 h 75"/>
                <a:gd name="T4" fmla="*/ 0 w 61"/>
                <a:gd name="T5" fmla="*/ 46 h 75"/>
                <a:gd name="T6" fmla="*/ 40 w 61"/>
                <a:gd name="T7" fmla="*/ 41 h 75"/>
                <a:gd name="T8" fmla="*/ 61 w 61"/>
                <a:gd name="T9" fmla="*/ 75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61" y="75"/>
                  </a:moveTo>
                  <a:lnTo>
                    <a:pt x="60" y="0"/>
                  </a:lnTo>
                  <a:lnTo>
                    <a:pt x="0" y="46"/>
                  </a:lnTo>
                  <a:lnTo>
                    <a:pt x="40" y="41"/>
                  </a:lnTo>
                  <a:lnTo>
                    <a:pt x="61" y="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grpSp>
        <p:nvGrpSpPr>
          <p:cNvPr id="73791" name="Group 73"/>
          <p:cNvGrpSpPr>
            <a:grpSpLocks/>
          </p:cNvGrpSpPr>
          <p:nvPr/>
        </p:nvGrpSpPr>
        <p:grpSpPr bwMode="auto">
          <a:xfrm>
            <a:off x="5472185" y="4048126"/>
            <a:ext cx="1341208" cy="601663"/>
            <a:chOff x="2520" y="2550"/>
            <a:chExt cx="774" cy="379"/>
          </a:xfrm>
        </p:grpSpPr>
        <p:sp>
          <p:nvSpPr>
            <p:cNvPr id="73794" name="Line 74"/>
            <p:cNvSpPr>
              <a:spLocks noChangeShapeType="1"/>
            </p:cNvSpPr>
            <p:nvPr/>
          </p:nvSpPr>
          <p:spPr bwMode="auto">
            <a:xfrm flipV="1">
              <a:off x="2520" y="2570"/>
              <a:ext cx="735" cy="35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sp>
          <p:nvSpPr>
            <p:cNvPr id="73795" name="Freeform 75"/>
            <p:cNvSpPr>
              <a:spLocks/>
            </p:cNvSpPr>
            <p:nvPr/>
          </p:nvSpPr>
          <p:spPr bwMode="auto">
            <a:xfrm>
              <a:off x="3219" y="2550"/>
              <a:ext cx="75" cy="60"/>
            </a:xfrm>
            <a:custGeom>
              <a:avLst/>
              <a:gdLst>
                <a:gd name="T0" fmla="*/ 30 w 75"/>
                <a:gd name="T1" fmla="*/ 60 h 60"/>
                <a:gd name="T2" fmla="*/ 75 w 75"/>
                <a:gd name="T3" fmla="*/ 0 h 60"/>
                <a:gd name="T4" fmla="*/ 0 w 75"/>
                <a:gd name="T5" fmla="*/ 0 h 60"/>
                <a:gd name="T6" fmla="*/ 34 w 75"/>
                <a:gd name="T7" fmla="*/ 20 h 60"/>
                <a:gd name="T8" fmla="*/ 30 w 75"/>
                <a:gd name="T9" fmla="*/ 60 h 60"/>
                <a:gd name="T10" fmla="*/ 0 60000 65536"/>
                <a:gd name="T11" fmla="*/ 0 60000 65536"/>
                <a:gd name="T12" fmla="*/ 0 60000 65536"/>
                <a:gd name="T13" fmla="*/ 0 60000 65536"/>
                <a:gd name="T14" fmla="*/ 0 60000 65536"/>
                <a:gd name="T15" fmla="*/ 0 w 75"/>
                <a:gd name="T16" fmla="*/ 0 h 60"/>
                <a:gd name="T17" fmla="*/ 75 w 75"/>
                <a:gd name="T18" fmla="*/ 60 h 60"/>
              </a:gdLst>
              <a:ahLst/>
              <a:cxnLst>
                <a:cxn ang="T10">
                  <a:pos x="T0" y="T1"/>
                </a:cxn>
                <a:cxn ang="T11">
                  <a:pos x="T2" y="T3"/>
                </a:cxn>
                <a:cxn ang="T12">
                  <a:pos x="T4" y="T5"/>
                </a:cxn>
                <a:cxn ang="T13">
                  <a:pos x="T6" y="T7"/>
                </a:cxn>
                <a:cxn ang="T14">
                  <a:pos x="T8" y="T9"/>
                </a:cxn>
              </a:cxnLst>
              <a:rect l="T15" t="T16" r="T17" b="T18"/>
              <a:pathLst>
                <a:path w="75" h="60">
                  <a:moveTo>
                    <a:pt x="30" y="60"/>
                  </a:moveTo>
                  <a:lnTo>
                    <a:pt x="75" y="0"/>
                  </a:lnTo>
                  <a:lnTo>
                    <a:pt x="0" y="0"/>
                  </a:lnTo>
                  <a:lnTo>
                    <a:pt x="34" y="20"/>
                  </a:lnTo>
                  <a:lnTo>
                    <a:pt x="30" y="6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defTabSz="817656" fontAlgn="base">
                <a:spcBef>
                  <a:spcPct val="20000"/>
                </a:spcBef>
                <a:spcAft>
                  <a:spcPct val="0"/>
                </a:spcAft>
                <a:buClr>
                  <a:prstClr val="black"/>
                </a:buClr>
                <a:defRPr/>
              </a:pPr>
              <a:endParaRPr lang="tr-TR" sz="2504">
                <a:solidFill>
                  <a:prstClr val="black"/>
                </a:solidFill>
                <a:latin typeface="+mj-lt"/>
              </a:endParaRPr>
            </a:p>
          </p:txBody>
        </p:sp>
      </p:grpSp>
      <p:sp>
        <p:nvSpPr>
          <p:cNvPr id="73792" name="Rectangle 76"/>
          <p:cNvSpPr>
            <a:spLocks noChangeArrowheads="1"/>
          </p:cNvSpPr>
          <p:nvPr/>
        </p:nvSpPr>
        <p:spPr bwMode="auto">
          <a:xfrm>
            <a:off x="3604196" y="249239"/>
            <a:ext cx="49680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buFont typeface="Wingdings" pitchFamily="2" charset="2"/>
              <a:buChar char="n"/>
              <a:defRPr/>
            </a:pPr>
            <a:endParaRPr lang="tr-TR" sz="2504">
              <a:solidFill>
                <a:prstClr val="black"/>
              </a:solidFill>
              <a:latin typeface="+mj-lt"/>
            </a:endParaRPr>
          </a:p>
        </p:txBody>
      </p:sp>
      <p:sp>
        <p:nvSpPr>
          <p:cNvPr id="73793" name="Rectangle 77"/>
          <p:cNvSpPr>
            <a:spLocks noGrp="1" noChangeArrowheads="1"/>
          </p:cNvSpPr>
          <p:nvPr>
            <p:ph type="title"/>
          </p:nvPr>
        </p:nvSpPr>
        <p:spPr/>
        <p:txBody>
          <a:bodyPr/>
          <a:lstStyle/>
          <a:p>
            <a:r>
              <a:rPr lang="tr-TR">
                <a:latin typeface="+mj-lt"/>
              </a:rPr>
              <a:t>Belirli Alt grup Örneği</a:t>
            </a:r>
            <a:endParaRPr lang="en-US">
              <a:latin typeface="+mj-lt"/>
            </a:endParaRPr>
          </a:p>
        </p:txBody>
      </p:sp>
      <p:sp>
        <p:nvSpPr>
          <p:cNvPr id="4" name="Slayt Numarası Yer Tutucusu 3">
            <a:extLst>
              <a:ext uri="{FF2B5EF4-FFF2-40B4-BE49-F238E27FC236}">
                <a16:creationId xmlns:a16="http://schemas.microsoft.com/office/drawing/2014/main" id="{BC044819-31D4-BD57-DAA4-400C7B2FF01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49</a:t>
            </a:fld>
            <a:endParaRPr lang="tr-TR">
              <a:latin typeface="+mj-lt"/>
            </a:endParaRPr>
          </a:p>
        </p:txBody>
      </p:sp>
      <p:pic>
        <p:nvPicPr>
          <p:cNvPr id="10242" name="Picture 2" descr="#34436 Clip Art Graphic Of An Orange Woman Character Holding A Pair Of Scissors">
            <a:extLst>
              <a:ext uri="{FF2B5EF4-FFF2-40B4-BE49-F238E27FC236}">
                <a16:creationId xmlns:a16="http://schemas.microsoft.com/office/drawing/2014/main" id="{7C1BA7B6-50F7-5AB6-0324-1779D67A0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05" b="8405"/>
          <a:stretch>
            <a:fillRect/>
          </a:stretch>
        </p:blipFill>
        <p:spPr bwMode="auto">
          <a:xfrm>
            <a:off x="9981760" y="3390562"/>
            <a:ext cx="1428750" cy="1571625"/>
          </a:xfrm>
          <a:prstGeom prst="rect">
            <a:avLst/>
          </a:prstGeom>
          <a:noFill/>
          <a:extLst>
            <a:ext uri="{909E8E84-426E-40DD-AFC4-6F175D3DCCD1}">
              <a14:hiddenFill xmlns:a14="http://schemas.microsoft.com/office/drawing/2010/main">
                <a:solidFill>
                  <a:srgbClr val="FFFFFF"/>
                </a:solidFill>
              </a14:hiddenFill>
            </a:ext>
          </a:extLst>
        </p:spPr>
      </p:pic>
      <p:sp>
        <p:nvSpPr>
          <p:cNvPr id="5" name="Veri Yer Tutucusu 4">
            <a:extLst>
              <a:ext uri="{FF2B5EF4-FFF2-40B4-BE49-F238E27FC236}">
                <a16:creationId xmlns:a16="http://schemas.microsoft.com/office/drawing/2014/main" id="{5B6FCDA6-41F8-B55A-2AA6-F71EBA8C0EED}"/>
              </a:ext>
            </a:extLst>
          </p:cNvPr>
          <p:cNvSpPr>
            <a:spLocks noGrp="1"/>
          </p:cNvSpPr>
          <p:nvPr>
            <p:ph type="dt" sz="half" idx="10"/>
          </p:nvPr>
        </p:nvSpPr>
        <p:spPr/>
        <p:txBody>
          <a:bodyPr/>
          <a:lstStyle/>
          <a:p>
            <a:fld id="{5D2485F9-8502-4055-9C34-BD2FC549526D}" type="datetime1">
              <a:rPr lang="tr-TR" smtClean="0"/>
              <a:t>4.11.2025</a:t>
            </a:fld>
            <a:endParaRPr lang="fr-FR" dirty="0"/>
          </a:p>
        </p:txBody>
      </p:sp>
    </p:spTree>
    <p:extLst>
      <p:ext uri="{BB962C8B-B14F-4D97-AF65-F5344CB8AC3E}">
        <p14:creationId xmlns:p14="http://schemas.microsoft.com/office/powerpoint/2010/main" val="256633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1"/>
          </p:nvPr>
        </p:nvSpPr>
        <p:spPr/>
        <p:txBody>
          <a:bodyPr>
            <a:normAutofit/>
          </a:bodyPr>
          <a:lstStyle/>
          <a:p>
            <a:r>
              <a:rPr lang="tr-TR" dirty="0"/>
              <a:t>1. Oturum</a:t>
            </a:r>
          </a:p>
        </p:txBody>
      </p:sp>
      <p:sp>
        <p:nvSpPr>
          <p:cNvPr id="12" name="Metin Yer Tutucusu 11">
            <a:extLst>
              <a:ext uri="{FF2B5EF4-FFF2-40B4-BE49-F238E27FC236}">
                <a16:creationId xmlns:a16="http://schemas.microsoft.com/office/drawing/2014/main" id="{616B89FC-6F6F-06E3-1133-B5E9EEBB541D}"/>
              </a:ext>
            </a:extLst>
          </p:cNvPr>
          <p:cNvSpPr>
            <a:spLocks noGrp="1"/>
          </p:cNvSpPr>
          <p:nvPr>
            <p:ph type="body" sz="quarter" idx="12"/>
          </p:nvPr>
        </p:nvSpPr>
        <p:spPr>
          <a:xfrm>
            <a:off x="2189851" y="2121734"/>
            <a:ext cx="6611937" cy="2489177"/>
          </a:xfrm>
        </p:spPr>
        <p:txBody>
          <a:bodyPr>
            <a:normAutofit/>
          </a:bodyPr>
          <a:lstStyle/>
          <a:p>
            <a:pPr marL="342900" indent="-342900" defTabSz="914400">
              <a:buFont typeface="+mj-lt"/>
              <a:buAutoNum type="arabicPeriod"/>
            </a:pPr>
            <a:r>
              <a:rPr lang="tr-TR" dirty="0"/>
              <a:t>Karşılama &amp; Beklenti Analizi</a:t>
            </a:r>
            <a:endParaRPr lang="en-GB"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342900" indent="-342900" defTabSz="914400">
              <a:buFont typeface="+mj-lt"/>
              <a:buAutoNum type="arabicPeriod"/>
            </a:pPr>
            <a:r>
              <a:rPr lang="en-GB" sz="2500" dirty="0"/>
              <a:t>DMAIC </a:t>
            </a:r>
            <a:r>
              <a:rPr lang="en-GB" sz="2500" dirty="0" err="1"/>
              <a:t>hakkında</a:t>
            </a:r>
            <a:r>
              <a:rPr lang="en-GB" sz="2500" dirty="0"/>
              <a:t> </a:t>
            </a:r>
            <a:r>
              <a:rPr lang="en-GB" sz="2500" dirty="0" err="1"/>
              <a:t>genel</a:t>
            </a:r>
            <a:r>
              <a:rPr lang="en-GB" sz="2500" dirty="0"/>
              <a:t> </a:t>
            </a:r>
            <a:r>
              <a:rPr lang="en-GB" sz="2500" dirty="0" err="1"/>
              <a:t>bilgi</a:t>
            </a:r>
            <a:r>
              <a:rPr lang="en-GB" sz="2500" dirty="0"/>
              <a:t> </a:t>
            </a:r>
          </a:p>
          <a:p>
            <a:pPr marL="342900" indent="-342900" defTabSz="914400">
              <a:buFont typeface="+mj-lt"/>
              <a:buAutoNum type="arabicPeriod"/>
            </a:pPr>
            <a:r>
              <a:rPr lang="tr-TR" sz="2500" dirty="0"/>
              <a:t>Toplu </a:t>
            </a:r>
            <a:r>
              <a:rPr lang="en-GB" sz="2500" dirty="0" err="1"/>
              <a:t>Taşıma</a:t>
            </a:r>
            <a:r>
              <a:rPr lang="en-GB" sz="2500" dirty="0"/>
              <a:t> </a:t>
            </a:r>
            <a:r>
              <a:rPr lang="en-GB" sz="2500" dirty="0" err="1"/>
              <a:t>sistemi</a:t>
            </a:r>
            <a:r>
              <a:rPr lang="en-GB" sz="2500" dirty="0"/>
              <a:t> </a:t>
            </a:r>
            <a:r>
              <a:rPr lang="en-GB" sz="2500" dirty="0" err="1"/>
              <a:t>ve</a:t>
            </a:r>
            <a:r>
              <a:rPr lang="en-GB" sz="2500" dirty="0"/>
              <a:t> DMAIC</a:t>
            </a:r>
          </a:p>
          <a:p>
            <a:pPr marL="342900" indent="-342900" defTabSz="914400">
              <a:buFont typeface="+mj-lt"/>
              <a:buAutoNum type="arabicPeriod"/>
            </a:pPr>
            <a:r>
              <a:rPr lang="en-GB" sz="2500" dirty="0" err="1"/>
              <a:t>Toplu</a:t>
            </a:r>
            <a:r>
              <a:rPr lang="en-GB" sz="2500" dirty="0"/>
              <a:t> </a:t>
            </a:r>
            <a:r>
              <a:rPr lang="en-GB" sz="2500" dirty="0" err="1"/>
              <a:t>taşımada</a:t>
            </a:r>
            <a:r>
              <a:rPr lang="en-GB" sz="2500" dirty="0"/>
              <a:t> </a:t>
            </a:r>
            <a:r>
              <a:rPr lang="tr-TR" sz="2500" dirty="0"/>
              <a:t>M.B.* </a:t>
            </a:r>
            <a:r>
              <a:rPr lang="en-GB" sz="2500" dirty="0" err="1"/>
              <a:t>ortaya</a:t>
            </a:r>
            <a:r>
              <a:rPr lang="en-GB" sz="2500" dirty="0"/>
              <a:t> </a:t>
            </a:r>
            <a:r>
              <a:rPr lang="en-GB" sz="2500" dirty="0" err="1"/>
              <a:t>çıkarılması</a:t>
            </a:r>
            <a:endParaRPr lang="en-GB" sz="2500" dirty="0"/>
          </a:p>
          <a:p>
            <a:endParaRPr lang="tr-TR" dirty="0"/>
          </a:p>
        </p:txBody>
      </p:sp>
      <p:sp>
        <p:nvSpPr>
          <p:cNvPr id="4" name="Başlık 3">
            <a:extLst>
              <a:ext uri="{FF2B5EF4-FFF2-40B4-BE49-F238E27FC236}">
                <a16:creationId xmlns:a16="http://schemas.microsoft.com/office/drawing/2014/main" id="{364ABB54-F892-3B2F-04F1-1440F5803580}"/>
              </a:ext>
            </a:extLst>
          </p:cNvPr>
          <p:cNvSpPr>
            <a:spLocks noGrp="1"/>
          </p:cNvSpPr>
          <p:nvPr>
            <p:ph type="title" idx="4294967295"/>
          </p:nvPr>
        </p:nvSpPr>
        <p:spPr>
          <a:xfrm>
            <a:off x="5580063" y="4277460"/>
            <a:ext cx="6611937" cy="850407"/>
          </a:xfrm>
        </p:spPr>
        <p:txBody>
          <a:bodyPr/>
          <a:lstStyle/>
          <a:p>
            <a:r>
              <a:rPr lang="tr-TR" dirty="0"/>
              <a:t>1 Giriş ve İçerik</a:t>
            </a:r>
            <a:endParaRPr lang="en-GB" dirty="0"/>
          </a:p>
        </p:txBody>
      </p:sp>
      <p:sp>
        <p:nvSpPr>
          <p:cNvPr id="7" name="Slayt Numarası Yer Tutucusu 6">
            <a:extLst>
              <a:ext uri="{FF2B5EF4-FFF2-40B4-BE49-F238E27FC236}">
                <a16:creationId xmlns:a16="http://schemas.microsoft.com/office/drawing/2014/main" id="{331193D4-ED0C-CF4D-0AEF-AE14F16CAE3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a:t>
            </a:fld>
            <a:endParaRPr lang="tr-TR"/>
          </a:p>
        </p:txBody>
      </p:sp>
      <p:sp>
        <p:nvSpPr>
          <p:cNvPr id="6" name="Veri Yer Tutucusu 5">
            <a:extLst>
              <a:ext uri="{FF2B5EF4-FFF2-40B4-BE49-F238E27FC236}">
                <a16:creationId xmlns:a16="http://schemas.microsoft.com/office/drawing/2014/main" id="{4CF16D77-2028-BE91-3E86-77E2A7DDD4ED}"/>
              </a:ext>
            </a:extLst>
          </p:cNvPr>
          <p:cNvSpPr>
            <a:spLocks noGrp="1"/>
          </p:cNvSpPr>
          <p:nvPr>
            <p:ph type="dt" sz="half" idx="10"/>
          </p:nvPr>
        </p:nvSpPr>
        <p:spPr/>
        <p:txBody>
          <a:bodyPr/>
          <a:lstStyle/>
          <a:p>
            <a:fld id="{20A6DA55-B4D3-465C-986F-5C35E2322712}" type="datetime1">
              <a:rPr lang="tr-TR" smtClean="0"/>
              <a:t>4.11.2025</a:t>
            </a:fld>
            <a:endParaRPr lang="fr-FR" dirty="0"/>
          </a:p>
        </p:txBody>
      </p:sp>
    </p:spTree>
    <p:extLst>
      <p:ext uri="{BB962C8B-B14F-4D97-AF65-F5344CB8AC3E}">
        <p14:creationId xmlns:p14="http://schemas.microsoft.com/office/powerpoint/2010/main" val="590865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Resim 38"/>
          <p:cNvPicPr/>
          <p:nvPr/>
        </p:nvPicPr>
        <p:blipFill rotWithShape="1">
          <a:blip r:embed="rId2" cstate="print"/>
          <a:srcRect l="2690" t="2353" r="7073" b="67483"/>
          <a:stretch/>
        </p:blipFill>
        <p:spPr bwMode="auto">
          <a:xfrm>
            <a:off x="6830055" y="1916724"/>
            <a:ext cx="5320412" cy="4044918"/>
          </a:xfrm>
          <a:prstGeom prst="rect">
            <a:avLst/>
          </a:prstGeom>
          <a:noFill/>
          <a:ln w="9525">
            <a:noFill/>
            <a:miter lim="800000"/>
            <a:headEnd/>
            <a:tailEnd/>
          </a:ln>
        </p:spPr>
      </p:pic>
      <p:sp>
        <p:nvSpPr>
          <p:cNvPr id="2" name="1 Başlık"/>
          <p:cNvSpPr>
            <a:spLocks noGrp="1"/>
          </p:cNvSpPr>
          <p:nvPr>
            <p:ph type="title"/>
          </p:nvPr>
        </p:nvSpPr>
        <p:spPr/>
        <p:txBody>
          <a:bodyPr/>
          <a:lstStyle/>
          <a:p>
            <a:r>
              <a:rPr lang="tr-TR">
                <a:latin typeface="+mj-lt"/>
              </a:rPr>
              <a:t>Z – P(d)</a:t>
            </a:r>
            <a:endParaRPr lang="tr-TR" dirty="0">
              <a:latin typeface="+mj-lt"/>
            </a:endParaRPr>
          </a:p>
        </p:txBody>
      </p:sp>
      <p:sp>
        <p:nvSpPr>
          <p:cNvPr id="5" name="Slayt Numarası Yer Tutucusu 4">
            <a:extLst>
              <a:ext uri="{FF2B5EF4-FFF2-40B4-BE49-F238E27FC236}">
                <a16:creationId xmlns:a16="http://schemas.microsoft.com/office/drawing/2014/main" id="{0347B49A-E524-8983-56F6-D33E194D3D4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50</a:t>
            </a:fld>
            <a:endParaRPr lang="tr-TR">
              <a:latin typeface="+mj-lt"/>
            </a:endParaRPr>
          </a:p>
        </p:txBody>
      </p:sp>
      <p:cxnSp>
        <p:nvCxnSpPr>
          <p:cNvPr id="27" name="26 Düz Bağlayıcı"/>
          <p:cNvCxnSpPr/>
          <p:nvPr/>
        </p:nvCxnSpPr>
        <p:spPr bwMode="auto">
          <a:xfrm>
            <a:off x="2639015" y="4797425"/>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bwMode="auto">
          <a:xfrm>
            <a:off x="2639015" y="2636838"/>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bwMode="auto">
          <a:xfrm>
            <a:off x="2639015" y="3717925"/>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Düz Bağlayıcı"/>
          <p:cNvCxnSpPr/>
          <p:nvPr/>
        </p:nvCxnSpPr>
        <p:spPr bwMode="auto">
          <a:xfrm>
            <a:off x="2639015" y="3357564"/>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bwMode="auto">
          <a:xfrm>
            <a:off x="2639015" y="4437064"/>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bwMode="auto">
          <a:xfrm>
            <a:off x="2639015" y="4076700"/>
            <a:ext cx="3772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Düz Bağlayıcı"/>
          <p:cNvCxnSpPr/>
          <p:nvPr/>
        </p:nvCxnSpPr>
        <p:spPr bwMode="auto">
          <a:xfrm>
            <a:off x="2639015" y="2997200"/>
            <a:ext cx="3772362" cy="0"/>
          </a:xfrm>
          <a:prstGeom prst="line">
            <a:avLst/>
          </a:prstGeom>
        </p:spPr>
        <p:style>
          <a:lnRef idx="1">
            <a:schemeClr val="accent1"/>
          </a:lnRef>
          <a:fillRef idx="0">
            <a:schemeClr val="accent1"/>
          </a:fillRef>
          <a:effectRef idx="0">
            <a:schemeClr val="accent1"/>
          </a:effectRef>
          <a:fontRef idx="minor">
            <a:schemeClr val="tx1"/>
          </a:fontRef>
        </p:style>
      </p:cxnSp>
      <p:sp>
        <p:nvSpPr>
          <p:cNvPr id="54287" name="8 Metin kutusu"/>
          <p:cNvSpPr txBox="1">
            <a:spLocks noChangeArrowheads="1"/>
          </p:cNvSpPr>
          <p:nvPr/>
        </p:nvSpPr>
        <p:spPr bwMode="auto">
          <a:xfrm>
            <a:off x="1792090" y="1249364"/>
            <a:ext cx="2436510" cy="477695"/>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504" dirty="0">
                <a:solidFill>
                  <a:prstClr val="black"/>
                </a:solidFill>
                <a:latin typeface="+mj-lt"/>
                <a:cs typeface="Arial" pitchFamily="34" charset="0"/>
              </a:rPr>
              <a:t>Z </a:t>
            </a:r>
            <a:r>
              <a:rPr lang="tr-TR" sz="1699" dirty="0">
                <a:solidFill>
                  <a:prstClr val="black"/>
                </a:solidFill>
                <a:latin typeface="+mj-lt"/>
                <a:cs typeface="Arial" pitchFamily="34" charset="0"/>
              </a:rPr>
              <a:t>performans</a:t>
            </a:r>
          </a:p>
        </p:txBody>
      </p:sp>
      <p:sp>
        <p:nvSpPr>
          <p:cNvPr id="54288" name="9 Metin kutusu"/>
          <p:cNvSpPr txBox="1">
            <a:spLocks noChangeArrowheads="1"/>
          </p:cNvSpPr>
          <p:nvPr/>
        </p:nvSpPr>
        <p:spPr bwMode="auto">
          <a:xfrm>
            <a:off x="4996618" y="1301903"/>
            <a:ext cx="3065286" cy="477695"/>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504">
                <a:solidFill>
                  <a:prstClr val="black"/>
                </a:solidFill>
                <a:latin typeface="+mj-lt"/>
                <a:cs typeface="Arial" pitchFamily="34" charset="0"/>
              </a:rPr>
              <a:t>P(d) </a:t>
            </a:r>
            <a:r>
              <a:rPr lang="tr-TR" sz="1699">
                <a:solidFill>
                  <a:prstClr val="black"/>
                </a:solidFill>
                <a:latin typeface="+mj-lt"/>
                <a:cs typeface="Arial" pitchFamily="34" charset="0"/>
              </a:rPr>
              <a:t>hata</a:t>
            </a:r>
          </a:p>
        </p:txBody>
      </p:sp>
      <p:sp>
        <p:nvSpPr>
          <p:cNvPr id="11" name="10 Yukarı Ok"/>
          <p:cNvSpPr/>
          <p:nvPr/>
        </p:nvSpPr>
        <p:spPr bwMode="auto">
          <a:xfrm>
            <a:off x="7118372" y="4510088"/>
            <a:ext cx="393352" cy="358776"/>
          </a:xfrm>
          <a:prstGeom prst="up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7656" fontAlgn="base">
              <a:spcBef>
                <a:spcPct val="0"/>
              </a:spcBef>
              <a:spcAft>
                <a:spcPct val="0"/>
              </a:spcAft>
              <a:defRPr/>
            </a:pPr>
            <a:endParaRPr lang="tr-TR" sz="2504">
              <a:solidFill>
                <a:prstClr val="white"/>
              </a:solidFill>
              <a:latin typeface="+mj-lt"/>
            </a:endParaRPr>
          </a:p>
        </p:txBody>
      </p:sp>
      <p:sp>
        <p:nvSpPr>
          <p:cNvPr id="12" name="11 Aşağı Ok"/>
          <p:cNvSpPr/>
          <p:nvPr/>
        </p:nvSpPr>
        <p:spPr bwMode="auto">
          <a:xfrm rot="10800000">
            <a:off x="2323642" y="1412876"/>
            <a:ext cx="2436354" cy="4321175"/>
          </a:xfrm>
          <a:prstGeom prst="downArrow">
            <a:avLst/>
          </a:prstGeom>
          <a:gradFill flip="none" rotWithShape="1">
            <a:gsLst>
              <a:gs pos="15000">
                <a:srgbClr val="5E9EFF"/>
              </a:gs>
              <a:gs pos="39999">
                <a:srgbClr val="85C2FF"/>
              </a:gs>
              <a:gs pos="70000">
                <a:srgbClr val="C4D6EB"/>
              </a:gs>
              <a:gs pos="100000">
                <a:srgbClr val="FFEBFA"/>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7656" fontAlgn="base">
              <a:spcBef>
                <a:spcPct val="0"/>
              </a:spcBef>
              <a:spcAft>
                <a:spcPct val="0"/>
              </a:spcAft>
              <a:defRPr/>
            </a:pPr>
            <a:endParaRPr lang="tr-TR" sz="2504">
              <a:solidFill>
                <a:prstClr val="white"/>
              </a:solidFill>
              <a:latin typeface="+mj-lt"/>
            </a:endParaRPr>
          </a:p>
        </p:txBody>
      </p:sp>
      <p:sp>
        <p:nvSpPr>
          <p:cNvPr id="13" name="12 Yukarı Ok"/>
          <p:cNvSpPr/>
          <p:nvPr/>
        </p:nvSpPr>
        <p:spPr bwMode="auto">
          <a:xfrm rot="10800000">
            <a:off x="7511724" y="4437064"/>
            <a:ext cx="393351" cy="360362"/>
          </a:xfrm>
          <a:prstGeom prst="upArrow">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7656" fontAlgn="base">
              <a:spcBef>
                <a:spcPct val="0"/>
              </a:spcBef>
              <a:spcAft>
                <a:spcPct val="0"/>
              </a:spcAft>
              <a:defRPr/>
            </a:pPr>
            <a:endParaRPr lang="tr-TR" sz="2504">
              <a:solidFill>
                <a:prstClr val="white"/>
              </a:solidFill>
              <a:latin typeface="+mj-lt"/>
            </a:endParaRPr>
          </a:p>
        </p:txBody>
      </p:sp>
      <p:sp>
        <p:nvSpPr>
          <p:cNvPr id="14" name="13 Aşağı Ok"/>
          <p:cNvSpPr/>
          <p:nvPr/>
        </p:nvSpPr>
        <p:spPr bwMode="auto">
          <a:xfrm>
            <a:off x="4368377" y="1700214"/>
            <a:ext cx="2436354" cy="4321175"/>
          </a:xfrm>
          <a:prstGeom prst="downArrow">
            <a:avLst/>
          </a:prstGeom>
          <a:gradFill flip="none" rotWithShape="1">
            <a:gsLst>
              <a:gs pos="0">
                <a:srgbClr val="FFEFD1"/>
              </a:gs>
              <a:gs pos="64999">
                <a:srgbClr val="F0EBD5"/>
              </a:gs>
              <a:gs pos="100000">
                <a:srgbClr val="D1C39F"/>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7656" fontAlgn="base">
              <a:spcBef>
                <a:spcPct val="0"/>
              </a:spcBef>
              <a:spcAft>
                <a:spcPct val="0"/>
              </a:spcAft>
              <a:defRPr/>
            </a:pPr>
            <a:endParaRPr lang="tr-TR" sz="2504">
              <a:solidFill>
                <a:prstClr val="white"/>
              </a:solidFill>
              <a:latin typeface="+mj-lt"/>
            </a:endParaRPr>
          </a:p>
        </p:txBody>
      </p:sp>
      <p:sp>
        <p:nvSpPr>
          <p:cNvPr id="54293" name="14 Metin kutusu"/>
          <p:cNvSpPr txBox="1">
            <a:spLocks noChangeArrowheads="1"/>
          </p:cNvSpPr>
          <p:nvPr/>
        </p:nvSpPr>
        <p:spPr bwMode="auto">
          <a:xfrm>
            <a:off x="3267187" y="1916723"/>
            <a:ext cx="628777" cy="477695"/>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146" b="1">
                <a:solidFill>
                  <a:prstClr val="black"/>
                </a:solidFill>
                <a:latin typeface="+mj-lt"/>
                <a:cs typeface="Arial" pitchFamily="34" charset="0"/>
              </a:rPr>
              <a:t>iyi</a:t>
            </a:r>
            <a:r>
              <a:rPr lang="tr-TR" sz="2504">
                <a:solidFill>
                  <a:prstClr val="black"/>
                </a:solidFill>
                <a:latin typeface="+mj-lt"/>
                <a:cs typeface="Arial" pitchFamily="34" charset="0"/>
              </a:rPr>
              <a:t> </a:t>
            </a:r>
          </a:p>
        </p:txBody>
      </p:sp>
      <p:sp>
        <p:nvSpPr>
          <p:cNvPr id="54294" name="15 Metin kutusu"/>
          <p:cNvSpPr txBox="1">
            <a:spLocks noChangeArrowheads="1"/>
          </p:cNvSpPr>
          <p:nvPr/>
        </p:nvSpPr>
        <p:spPr bwMode="auto">
          <a:xfrm>
            <a:off x="3109993" y="5229704"/>
            <a:ext cx="1021762" cy="422552"/>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146" b="1">
                <a:solidFill>
                  <a:prstClr val="black"/>
                </a:solidFill>
                <a:latin typeface="+mj-lt"/>
                <a:cs typeface="Arial" pitchFamily="34" charset="0"/>
              </a:rPr>
              <a:t>Kötü</a:t>
            </a:r>
            <a:endParaRPr lang="tr-TR" sz="2504">
              <a:solidFill>
                <a:prstClr val="black"/>
              </a:solidFill>
              <a:latin typeface="+mj-lt"/>
              <a:cs typeface="Arial" pitchFamily="34" charset="0"/>
            </a:endParaRPr>
          </a:p>
        </p:txBody>
      </p:sp>
      <p:sp>
        <p:nvSpPr>
          <p:cNvPr id="54295" name="16 Metin kutusu"/>
          <p:cNvSpPr txBox="1">
            <a:spLocks noChangeArrowheads="1"/>
          </p:cNvSpPr>
          <p:nvPr/>
        </p:nvSpPr>
        <p:spPr bwMode="auto">
          <a:xfrm>
            <a:off x="5232115" y="5157681"/>
            <a:ext cx="943165" cy="477695"/>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146" b="1">
                <a:solidFill>
                  <a:prstClr val="black"/>
                </a:solidFill>
                <a:latin typeface="+mj-lt"/>
                <a:cs typeface="Arial" pitchFamily="34" charset="0"/>
              </a:rPr>
              <a:t>çok</a:t>
            </a:r>
            <a:r>
              <a:rPr lang="tr-TR" sz="2504">
                <a:solidFill>
                  <a:prstClr val="black"/>
                </a:solidFill>
                <a:latin typeface="+mj-lt"/>
                <a:cs typeface="Arial" pitchFamily="34" charset="0"/>
              </a:rPr>
              <a:t> </a:t>
            </a:r>
          </a:p>
        </p:txBody>
      </p:sp>
      <p:sp>
        <p:nvSpPr>
          <p:cNvPr id="54296" name="17 Metin kutusu"/>
          <p:cNvSpPr txBox="1">
            <a:spLocks noChangeArrowheads="1"/>
          </p:cNvSpPr>
          <p:nvPr/>
        </p:nvSpPr>
        <p:spPr bwMode="auto">
          <a:xfrm>
            <a:off x="5310712" y="2020690"/>
            <a:ext cx="1021762" cy="422552"/>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2146" b="1">
                <a:solidFill>
                  <a:prstClr val="black"/>
                </a:solidFill>
                <a:latin typeface="+mj-lt"/>
                <a:cs typeface="Arial" pitchFamily="34" charset="0"/>
              </a:rPr>
              <a:t>az</a:t>
            </a:r>
            <a:endParaRPr lang="tr-TR" sz="2504">
              <a:solidFill>
                <a:prstClr val="black"/>
              </a:solidFill>
              <a:latin typeface="+mj-lt"/>
              <a:cs typeface="Arial" pitchFamily="34" charset="0"/>
            </a:endParaRPr>
          </a:p>
        </p:txBody>
      </p:sp>
      <p:sp>
        <p:nvSpPr>
          <p:cNvPr id="54297" name="27 Metin kutusu"/>
          <p:cNvSpPr txBox="1">
            <a:spLocks noChangeArrowheads="1"/>
          </p:cNvSpPr>
          <p:nvPr/>
        </p:nvSpPr>
        <p:spPr bwMode="auto">
          <a:xfrm>
            <a:off x="5310712" y="2492895"/>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0.00  %</a:t>
            </a:r>
          </a:p>
        </p:txBody>
      </p:sp>
      <p:sp>
        <p:nvSpPr>
          <p:cNvPr id="54298" name="28 Metin kutusu"/>
          <p:cNvSpPr txBox="1">
            <a:spLocks noChangeArrowheads="1"/>
          </p:cNvSpPr>
          <p:nvPr/>
        </p:nvSpPr>
        <p:spPr bwMode="auto">
          <a:xfrm>
            <a:off x="3267187" y="2492895"/>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6.0</a:t>
            </a:r>
          </a:p>
        </p:txBody>
      </p:sp>
      <p:sp>
        <p:nvSpPr>
          <p:cNvPr id="54299" name="29 Metin kutusu"/>
          <p:cNvSpPr txBox="1">
            <a:spLocks noChangeArrowheads="1"/>
          </p:cNvSpPr>
          <p:nvPr/>
        </p:nvSpPr>
        <p:spPr bwMode="auto">
          <a:xfrm>
            <a:off x="3267187" y="2822799"/>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3.0</a:t>
            </a:r>
          </a:p>
        </p:txBody>
      </p:sp>
      <p:sp>
        <p:nvSpPr>
          <p:cNvPr id="54300" name="30 Metin kutusu"/>
          <p:cNvSpPr txBox="1">
            <a:spLocks noChangeArrowheads="1"/>
          </p:cNvSpPr>
          <p:nvPr/>
        </p:nvSpPr>
        <p:spPr bwMode="auto">
          <a:xfrm>
            <a:off x="5310712" y="2822799"/>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0.13</a:t>
            </a:r>
          </a:p>
        </p:txBody>
      </p:sp>
      <p:sp>
        <p:nvSpPr>
          <p:cNvPr id="54301" name="31 Metin kutusu"/>
          <p:cNvSpPr txBox="1">
            <a:spLocks noChangeArrowheads="1"/>
          </p:cNvSpPr>
          <p:nvPr/>
        </p:nvSpPr>
        <p:spPr bwMode="auto">
          <a:xfrm>
            <a:off x="5310712" y="3182905"/>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2.27</a:t>
            </a:r>
          </a:p>
        </p:txBody>
      </p:sp>
      <p:sp>
        <p:nvSpPr>
          <p:cNvPr id="54302" name="32 Metin kutusu"/>
          <p:cNvSpPr txBox="1">
            <a:spLocks noChangeArrowheads="1"/>
          </p:cNvSpPr>
          <p:nvPr/>
        </p:nvSpPr>
        <p:spPr bwMode="auto">
          <a:xfrm>
            <a:off x="3267187" y="3182905"/>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2.0</a:t>
            </a:r>
          </a:p>
        </p:txBody>
      </p:sp>
      <p:sp>
        <p:nvSpPr>
          <p:cNvPr id="54303" name="33 Metin kutusu"/>
          <p:cNvSpPr txBox="1">
            <a:spLocks noChangeArrowheads="1"/>
          </p:cNvSpPr>
          <p:nvPr/>
        </p:nvSpPr>
        <p:spPr bwMode="auto">
          <a:xfrm>
            <a:off x="5310712" y="3543012"/>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15.9</a:t>
            </a:r>
          </a:p>
        </p:txBody>
      </p:sp>
      <p:sp>
        <p:nvSpPr>
          <p:cNvPr id="54304" name="34 Metin kutusu"/>
          <p:cNvSpPr txBox="1">
            <a:spLocks noChangeArrowheads="1"/>
          </p:cNvSpPr>
          <p:nvPr/>
        </p:nvSpPr>
        <p:spPr bwMode="auto">
          <a:xfrm>
            <a:off x="3267187" y="3543012"/>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1.0</a:t>
            </a:r>
          </a:p>
        </p:txBody>
      </p:sp>
      <p:sp>
        <p:nvSpPr>
          <p:cNvPr id="54305" name="35 Metin kutusu"/>
          <p:cNvSpPr txBox="1">
            <a:spLocks noChangeArrowheads="1"/>
          </p:cNvSpPr>
          <p:nvPr/>
        </p:nvSpPr>
        <p:spPr bwMode="auto">
          <a:xfrm>
            <a:off x="3267187" y="3975140"/>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b="1">
                <a:solidFill>
                  <a:prstClr val="black"/>
                </a:solidFill>
                <a:latin typeface="+mj-lt"/>
                <a:cs typeface="Arial" pitchFamily="34" charset="0"/>
              </a:rPr>
              <a:t>0.0</a:t>
            </a:r>
          </a:p>
        </p:txBody>
      </p:sp>
      <p:sp>
        <p:nvSpPr>
          <p:cNvPr id="54306" name="36 Metin kutusu"/>
          <p:cNvSpPr txBox="1">
            <a:spLocks noChangeArrowheads="1"/>
          </p:cNvSpPr>
          <p:nvPr/>
        </p:nvSpPr>
        <p:spPr bwMode="auto">
          <a:xfrm>
            <a:off x="3267187" y="4335246"/>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-1.0</a:t>
            </a:r>
          </a:p>
        </p:txBody>
      </p:sp>
      <p:sp>
        <p:nvSpPr>
          <p:cNvPr id="54307" name="37 Metin kutusu"/>
          <p:cNvSpPr txBox="1">
            <a:spLocks noChangeArrowheads="1"/>
          </p:cNvSpPr>
          <p:nvPr/>
        </p:nvSpPr>
        <p:spPr bwMode="auto">
          <a:xfrm>
            <a:off x="3267187" y="4695352"/>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-2.0</a:t>
            </a:r>
          </a:p>
        </p:txBody>
      </p:sp>
      <p:sp>
        <p:nvSpPr>
          <p:cNvPr id="54308" name="38 Metin kutusu"/>
          <p:cNvSpPr txBox="1">
            <a:spLocks noChangeArrowheads="1"/>
          </p:cNvSpPr>
          <p:nvPr/>
        </p:nvSpPr>
        <p:spPr bwMode="auto">
          <a:xfrm>
            <a:off x="5310712" y="3903118"/>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b="1">
                <a:solidFill>
                  <a:prstClr val="black"/>
                </a:solidFill>
                <a:latin typeface="+mj-lt"/>
                <a:cs typeface="Arial" pitchFamily="34" charset="0"/>
              </a:rPr>
              <a:t>50.0</a:t>
            </a:r>
          </a:p>
        </p:txBody>
      </p:sp>
      <p:sp>
        <p:nvSpPr>
          <p:cNvPr id="54309" name="39 Metin kutusu"/>
          <p:cNvSpPr txBox="1">
            <a:spLocks noChangeArrowheads="1"/>
          </p:cNvSpPr>
          <p:nvPr/>
        </p:nvSpPr>
        <p:spPr bwMode="auto">
          <a:xfrm>
            <a:off x="5310712" y="4293428"/>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84.1</a:t>
            </a:r>
          </a:p>
        </p:txBody>
      </p:sp>
      <p:sp>
        <p:nvSpPr>
          <p:cNvPr id="54310" name="40 Metin kutusu"/>
          <p:cNvSpPr txBox="1">
            <a:spLocks noChangeArrowheads="1"/>
          </p:cNvSpPr>
          <p:nvPr/>
        </p:nvSpPr>
        <p:spPr bwMode="auto">
          <a:xfrm>
            <a:off x="5310712" y="4653534"/>
            <a:ext cx="785971" cy="257443"/>
          </a:xfrm>
          <a:prstGeom prst="rect">
            <a:avLst/>
          </a:prstGeom>
          <a:noFill/>
          <a:ln w="9525">
            <a:noFill/>
            <a:miter lim="800000"/>
            <a:headEnd/>
            <a:tailEnd/>
          </a:ln>
        </p:spPr>
        <p:txBody>
          <a:bodyPr>
            <a:spAutoFit/>
          </a:bodyPr>
          <a:lstStyle/>
          <a:p>
            <a:pPr defTabSz="817656" fontAlgn="base">
              <a:spcBef>
                <a:spcPct val="0"/>
              </a:spcBef>
              <a:spcAft>
                <a:spcPct val="0"/>
              </a:spcAft>
              <a:defRPr/>
            </a:pPr>
            <a:r>
              <a:rPr lang="tr-TR" sz="1073">
                <a:solidFill>
                  <a:prstClr val="black"/>
                </a:solidFill>
                <a:latin typeface="+mj-lt"/>
                <a:cs typeface="Arial" pitchFamily="34" charset="0"/>
              </a:rPr>
              <a:t>97.7</a:t>
            </a:r>
          </a:p>
        </p:txBody>
      </p:sp>
      <p:pic>
        <p:nvPicPr>
          <p:cNvPr id="11266" name="Picture 2" descr="#34270 Clip Art Graphic Of An Orange Guy Character Lying Flat On His Face Or On His Back And Stretching">
            <a:extLst>
              <a:ext uri="{FF2B5EF4-FFF2-40B4-BE49-F238E27FC236}">
                <a16:creationId xmlns:a16="http://schemas.microsoft.com/office/drawing/2014/main" id="{F049332B-2289-45BF-20B0-265C9D6DEB5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868" b="15868"/>
          <a:stretch>
            <a:fillRect/>
          </a:stretch>
        </p:blipFill>
        <p:spPr bwMode="auto">
          <a:xfrm>
            <a:off x="9779439" y="895111"/>
            <a:ext cx="142875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Veri Yer Tutucusu 5">
            <a:extLst>
              <a:ext uri="{FF2B5EF4-FFF2-40B4-BE49-F238E27FC236}">
                <a16:creationId xmlns:a16="http://schemas.microsoft.com/office/drawing/2014/main" id="{0CD8DA6F-9C1C-F9B2-7151-DD16E03D2D42}"/>
              </a:ext>
            </a:extLst>
          </p:cNvPr>
          <p:cNvSpPr>
            <a:spLocks noGrp="1"/>
          </p:cNvSpPr>
          <p:nvPr>
            <p:ph type="dt" sz="half" idx="10"/>
          </p:nvPr>
        </p:nvSpPr>
        <p:spPr/>
        <p:txBody>
          <a:bodyPr/>
          <a:lstStyle/>
          <a:p>
            <a:fld id="{FFD781AB-29D7-4360-945E-D3BE6EEF4E35}" type="datetime1">
              <a:rPr lang="tr-TR" smtClean="0"/>
              <a:t>4.11.2025</a:t>
            </a:fld>
            <a:endParaRPr lang="fr-FR" dirty="0"/>
          </a:p>
        </p:txBody>
      </p:sp>
    </p:spTree>
    <p:extLst>
      <p:ext uri="{BB962C8B-B14F-4D97-AF65-F5344CB8AC3E}">
        <p14:creationId xmlns:p14="http://schemas.microsoft.com/office/powerpoint/2010/main" val="763583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9BEC5980-1D1C-CA3A-3063-15F495446F8E}"/>
              </a:ext>
            </a:extLst>
          </p:cNvPr>
          <p:cNvSpPr/>
          <p:nvPr/>
        </p:nvSpPr>
        <p:spPr>
          <a:xfrm>
            <a:off x="1065654" y="1581293"/>
            <a:ext cx="10120277" cy="104043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8850" name="Rectangle 2"/>
          <p:cNvSpPr>
            <a:spLocks noChangeArrowheads="1"/>
          </p:cNvSpPr>
          <p:nvPr/>
        </p:nvSpPr>
        <p:spPr bwMode="auto">
          <a:xfrm>
            <a:off x="1692892" y="157164"/>
            <a:ext cx="906788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16" tIns="48108" rIns="96216" bIns="48108"/>
          <a:lstStyle/>
          <a:p>
            <a:pPr algn="just" defTabSz="817656" fontAlgn="base">
              <a:spcBef>
                <a:spcPct val="20000"/>
              </a:spcBef>
              <a:spcAft>
                <a:spcPct val="0"/>
              </a:spcAft>
              <a:buClr>
                <a:prstClr val="black"/>
              </a:buClr>
              <a:buFont typeface="Wingdings" pitchFamily="2" charset="2"/>
              <a:buChar char="n"/>
              <a:defRPr/>
            </a:pPr>
            <a:endParaRPr lang="tr-TR" sz="2504">
              <a:solidFill>
                <a:prstClr val="black"/>
              </a:solidFill>
              <a:latin typeface="+mj-lt"/>
            </a:endParaRPr>
          </a:p>
        </p:txBody>
      </p:sp>
      <p:sp>
        <p:nvSpPr>
          <p:cNvPr id="78852" name="Rectangle 4"/>
          <p:cNvSpPr>
            <a:spLocks noChangeArrowheads="1"/>
          </p:cNvSpPr>
          <p:nvPr/>
        </p:nvSpPr>
        <p:spPr bwMode="auto">
          <a:xfrm>
            <a:off x="3095016" y="1630723"/>
            <a:ext cx="1846659"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tr-TR" sz="2504" b="1" i="1" dirty="0">
                <a:solidFill>
                  <a:srgbClr val="000000"/>
                </a:solidFill>
                <a:latin typeface="+mj-lt"/>
              </a:rPr>
              <a:t>Kısa Dönem</a:t>
            </a:r>
            <a:endParaRPr lang="en-US" sz="2504" dirty="0">
              <a:solidFill>
                <a:prstClr val="black"/>
              </a:solidFill>
              <a:latin typeface="+mj-lt"/>
            </a:endParaRPr>
          </a:p>
        </p:txBody>
      </p:sp>
      <p:sp>
        <p:nvSpPr>
          <p:cNvPr id="78853" name="Rectangle 5"/>
          <p:cNvSpPr>
            <a:spLocks noChangeArrowheads="1"/>
          </p:cNvSpPr>
          <p:nvPr/>
        </p:nvSpPr>
        <p:spPr bwMode="auto">
          <a:xfrm>
            <a:off x="7582251" y="1630723"/>
            <a:ext cx="1955665"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tr-TR" sz="2504" b="1" i="1">
                <a:solidFill>
                  <a:srgbClr val="000000"/>
                </a:solidFill>
                <a:latin typeface="+mj-lt"/>
              </a:rPr>
              <a:t>Uzun Dönem</a:t>
            </a:r>
            <a:endParaRPr lang="en-US" sz="2504">
              <a:solidFill>
                <a:prstClr val="black"/>
              </a:solidFill>
              <a:latin typeface="+mj-lt"/>
            </a:endParaRPr>
          </a:p>
        </p:txBody>
      </p:sp>
      <p:sp>
        <p:nvSpPr>
          <p:cNvPr id="78854" name="Rectangle 6"/>
          <p:cNvSpPr>
            <a:spLocks noChangeArrowheads="1"/>
          </p:cNvSpPr>
          <p:nvPr/>
        </p:nvSpPr>
        <p:spPr bwMode="auto">
          <a:xfrm>
            <a:off x="2430166" y="2070461"/>
            <a:ext cx="961803"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u="sng">
                <a:solidFill>
                  <a:srgbClr val="000000"/>
                </a:solidFill>
                <a:latin typeface="+mj-lt"/>
              </a:rPr>
              <a:t>Sigma</a:t>
            </a:r>
            <a:endParaRPr lang="en-US" sz="2504">
              <a:solidFill>
                <a:prstClr val="black"/>
              </a:solidFill>
              <a:latin typeface="+mj-lt"/>
            </a:endParaRPr>
          </a:p>
        </p:txBody>
      </p:sp>
      <p:sp>
        <p:nvSpPr>
          <p:cNvPr id="78855" name="Rectangle 7"/>
          <p:cNvSpPr>
            <a:spLocks noChangeArrowheads="1"/>
          </p:cNvSpPr>
          <p:nvPr/>
        </p:nvSpPr>
        <p:spPr bwMode="auto">
          <a:xfrm>
            <a:off x="4462726" y="2070461"/>
            <a:ext cx="1003481"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u="sng">
                <a:solidFill>
                  <a:srgbClr val="000000"/>
                </a:solidFill>
                <a:latin typeface="+mj-lt"/>
              </a:rPr>
              <a:t>DPMO</a:t>
            </a:r>
            <a:endParaRPr lang="en-US" sz="2504">
              <a:solidFill>
                <a:prstClr val="black"/>
              </a:solidFill>
              <a:latin typeface="+mj-lt"/>
            </a:endParaRPr>
          </a:p>
        </p:txBody>
      </p:sp>
      <p:sp>
        <p:nvSpPr>
          <p:cNvPr id="78856" name="Rectangle 8"/>
          <p:cNvSpPr>
            <a:spLocks noChangeArrowheads="1"/>
          </p:cNvSpPr>
          <p:nvPr/>
        </p:nvSpPr>
        <p:spPr bwMode="auto">
          <a:xfrm>
            <a:off x="7015225" y="2070461"/>
            <a:ext cx="961803"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u="sng">
                <a:solidFill>
                  <a:srgbClr val="000000"/>
                </a:solidFill>
                <a:latin typeface="+mj-lt"/>
              </a:rPr>
              <a:t>Sigma</a:t>
            </a:r>
            <a:endParaRPr lang="en-US" sz="2504">
              <a:solidFill>
                <a:prstClr val="black"/>
              </a:solidFill>
              <a:latin typeface="+mj-lt"/>
            </a:endParaRPr>
          </a:p>
        </p:txBody>
      </p:sp>
      <p:sp>
        <p:nvSpPr>
          <p:cNvPr id="78857" name="Rectangle 9"/>
          <p:cNvSpPr>
            <a:spLocks noChangeArrowheads="1"/>
          </p:cNvSpPr>
          <p:nvPr/>
        </p:nvSpPr>
        <p:spPr bwMode="auto">
          <a:xfrm>
            <a:off x="8834646" y="2070461"/>
            <a:ext cx="1003481"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u="sng">
                <a:solidFill>
                  <a:srgbClr val="000000"/>
                </a:solidFill>
                <a:latin typeface="+mj-lt"/>
              </a:rPr>
              <a:t>DPMO</a:t>
            </a:r>
            <a:endParaRPr lang="en-US" sz="2504">
              <a:solidFill>
                <a:prstClr val="black"/>
              </a:solidFill>
              <a:latin typeface="+mj-lt"/>
            </a:endParaRPr>
          </a:p>
        </p:txBody>
      </p:sp>
      <p:sp>
        <p:nvSpPr>
          <p:cNvPr id="78858" name="Rectangle 10"/>
          <p:cNvSpPr>
            <a:spLocks noChangeArrowheads="1"/>
          </p:cNvSpPr>
          <p:nvPr/>
        </p:nvSpPr>
        <p:spPr bwMode="auto">
          <a:xfrm>
            <a:off x="2480734" y="2946761"/>
            <a:ext cx="177934"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6</a:t>
            </a:r>
            <a:endParaRPr lang="en-US" sz="2504">
              <a:solidFill>
                <a:prstClr val="black"/>
              </a:solidFill>
              <a:latin typeface="+mj-lt"/>
            </a:endParaRPr>
          </a:p>
        </p:txBody>
      </p:sp>
      <p:sp>
        <p:nvSpPr>
          <p:cNvPr id="78859" name="Rectangle 11"/>
          <p:cNvSpPr>
            <a:spLocks noChangeArrowheads="1"/>
          </p:cNvSpPr>
          <p:nvPr/>
        </p:nvSpPr>
        <p:spPr bwMode="auto">
          <a:xfrm>
            <a:off x="3417454" y="2946761"/>
            <a:ext cx="2213748"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            </a:t>
            </a:r>
            <a:r>
              <a:rPr lang="tr-TR" sz="2504">
                <a:solidFill>
                  <a:srgbClr val="000000"/>
                </a:solidFill>
                <a:latin typeface="+mj-lt"/>
              </a:rPr>
              <a:t>0</a:t>
            </a:r>
            <a:r>
              <a:rPr lang="en-US" sz="2504">
                <a:solidFill>
                  <a:srgbClr val="000000"/>
                </a:solidFill>
                <a:latin typeface="+mj-lt"/>
              </a:rPr>
              <a:t>.00125</a:t>
            </a:r>
            <a:endParaRPr lang="en-US" sz="2504">
              <a:solidFill>
                <a:prstClr val="black"/>
              </a:solidFill>
              <a:latin typeface="+mj-lt"/>
            </a:endParaRPr>
          </a:p>
        </p:txBody>
      </p:sp>
      <p:sp>
        <p:nvSpPr>
          <p:cNvPr id="78860" name="Rectangle 12"/>
          <p:cNvSpPr>
            <a:spLocks noChangeArrowheads="1"/>
          </p:cNvSpPr>
          <p:nvPr/>
        </p:nvSpPr>
        <p:spPr bwMode="auto">
          <a:xfrm>
            <a:off x="6029462" y="2946761"/>
            <a:ext cx="1502014"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            4.5</a:t>
            </a:r>
            <a:endParaRPr lang="en-US" sz="2504">
              <a:solidFill>
                <a:prstClr val="black"/>
              </a:solidFill>
              <a:latin typeface="+mj-lt"/>
            </a:endParaRPr>
          </a:p>
        </p:txBody>
      </p:sp>
      <p:sp>
        <p:nvSpPr>
          <p:cNvPr id="78861" name="Rectangle 13"/>
          <p:cNvSpPr>
            <a:spLocks noChangeArrowheads="1"/>
          </p:cNvSpPr>
          <p:nvPr/>
        </p:nvSpPr>
        <p:spPr bwMode="auto">
          <a:xfrm>
            <a:off x="9256465" y="2946761"/>
            <a:ext cx="444032"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3.4</a:t>
            </a:r>
            <a:endParaRPr lang="en-US" sz="2504">
              <a:solidFill>
                <a:prstClr val="black"/>
              </a:solidFill>
              <a:latin typeface="+mj-lt"/>
            </a:endParaRPr>
          </a:p>
        </p:txBody>
      </p:sp>
      <p:sp>
        <p:nvSpPr>
          <p:cNvPr id="78862" name="Rectangle 14"/>
          <p:cNvSpPr>
            <a:spLocks noChangeArrowheads="1"/>
          </p:cNvSpPr>
          <p:nvPr/>
        </p:nvSpPr>
        <p:spPr bwMode="auto">
          <a:xfrm>
            <a:off x="2480734" y="3823061"/>
            <a:ext cx="177934"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3</a:t>
            </a:r>
            <a:endParaRPr lang="en-US" sz="2504">
              <a:solidFill>
                <a:prstClr val="black"/>
              </a:solidFill>
              <a:latin typeface="+mj-lt"/>
            </a:endParaRPr>
          </a:p>
        </p:txBody>
      </p:sp>
      <p:sp>
        <p:nvSpPr>
          <p:cNvPr id="78863" name="Rectangle 15"/>
          <p:cNvSpPr>
            <a:spLocks noChangeArrowheads="1"/>
          </p:cNvSpPr>
          <p:nvPr/>
        </p:nvSpPr>
        <p:spPr bwMode="auto">
          <a:xfrm>
            <a:off x="4459579" y="3823061"/>
            <a:ext cx="711733"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1350</a:t>
            </a:r>
            <a:endParaRPr lang="en-US" sz="2504">
              <a:solidFill>
                <a:prstClr val="black"/>
              </a:solidFill>
              <a:latin typeface="+mj-lt"/>
            </a:endParaRPr>
          </a:p>
        </p:txBody>
      </p:sp>
      <p:sp>
        <p:nvSpPr>
          <p:cNvPr id="78864" name="Rectangle 16"/>
          <p:cNvSpPr>
            <a:spLocks noChangeArrowheads="1"/>
          </p:cNvSpPr>
          <p:nvPr/>
        </p:nvSpPr>
        <p:spPr bwMode="auto">
          <a:xfrm>
            <a:off x="7057508" y="3823061"/>
            <a:ext cx="444032"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1.5</a:t>
            </a:r>
            <a:endParaRPr lang="en-US" sz="2504">
              <a:solidFill>
                <a:prstClr val="black"/>
              </a:solidFill>
              <a:latin typeface="+mj-lt"/>
            </a:endParaRPr>
          </a:p>
        </p:txBody>
      </p:sp>
      <p:sp>
        <p:nvSpPr>
          <p:cNvPr id="78865" name="Rectangle 17"/>
          <p:cNvSpPr>
            <a:spLocks noChangeArrowheads="1"/>
          </p:cNvSpPr>
          <p:nvPr/>
        </p:nvSpPr>
        <p:spPr bwMode="auto">
          <a:xfrm>
            <a:off x="8226013" y="3823061"/>
            <a:ext cx="1506824"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      66,800</a:t>
            </a:r>
            <a:endParaRPr lang="en-US" sz="2504">
              <a:solidFill>
                <a:prstClr val="black"/>
              </a:solidFill>
              <a:latin typeface="+mj-lt"/>
            </a:endParaRPr>
          </a:p>
        </p:txBody>
      </p:sp>
      <p:sp>
        <p:nvSpPr>
          <p:cNvPr id="78866" name="Rectangle 18"/>
          <p:cNvSpPr>
            <a:spLocks noChangeArrowheads="1"/>
          </p:cNvSpPr>
          <p:nvPr/>
        </p:nvSpPr>
        <p:spPr bwMode="auto">
          <a:xfrm>
            <a:off x="2480734" y="4699361"/>
            <a:ext cx="177934"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2</a:t>
            </a:r>
            <a:endParaRPr lang="en-US" sz="2504">
              <a:solidFill>
                <a:prstClr val="black"/>
              </a:solidFill>
              <a:latin typeface="+mj-lt"/>
            </a:endParaRPr>
          </a:p>
        </p:txBody>
      </p:sp>
      <p:sp>
        <p:nvSpPr>
          <p:cNvPr id="78867" name="Rectangle 19"/>
          <p:cNvSpPr>
            <a:spLocks noChangeArrowheads="1"/>
          </p:cNvSpPr>
          <p:nvPr/>
        </p:nvSpPr>
        <p:spPr bwMode="auto">
          <a:xfrm>
            <a:off x="4451290" y="4699361"/>
            <a:ext cx="977833"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22,800</a:t>
            </a:r>
            <a:endParaRPr lang="en-US" sz="2504">
              <a:solidFill>
                <a:prstClr val="black"/>
              </a:solidFill>
              <a:latin typeface="+mj-lt"/>
            </a:endParaRPr>
          </a:p>
        </p:txBody>
      </p:sp>
      <p:sp>
        <p:nvSpPr>
          <p:cNvPr id="78868" name="Rectangle 20"/>
          <p:cNvSpPr>
            <a:spLocks noChangeArrowheads="1"/>
          </p:cNvSpPr>
          <p:nvPr/>
        </p:nvSpPr>
        <p:spPr bwMode="auto">
          <a:xfrm>
            <a:off x="7057508" y="4699361"/>
            <a:ext cx="444032"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0.5</a:t>
            </a:r>
            <a:endParaRPr lang="en-US" sz="2504">
              <a:solidFill>
                <a:prstClr val="black"/>
              </a:solidFill>
              <a:latin typeface="+mj-lt"/>
            </a:endParaRPr>
          </a:p>
        </p:txBody>
      </p:sp>
      <p:sp>
        <p:nvSpPr>
          <p:cNvPr id="78869" name="Rectangle 21"/>
          <p:cNvSpPr>
            <a:spLocks noChangeArrowheads="1"/>
          </p:cNvSpPr>
          <p:nvPr/>
        </p:nvSpPr>
        <p:spPr bwMode="auto">
          <a:xfrm>
            <a:off x="8386155" y="4699361"/>
            <a:ext cx="1332096"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17656" fontAlgn="base">
              <a:spcBef>
                <a:spcPct val="20000"/>
              </a:spcBef>
              <a:spcAft>
                <a:spcPct val="0"/>
              </a:spcAft>
              <a:buClr>
                <a:prstClr val="black"/>
              </a:buClr>
              <a:defRPr/>
            </a:pPr>
            <a:r>
              <a:rPr lang="en-US" sz="2504">
                <a:solidFill>
                  <a:srgbClr val="000000"/>
                </a:solidFill>
                <a:latin typeface="+mj-lt"/>
              </a:rPr>
              <a:t>  309,000</a:t>
            </a:r>
            <a:endParaRPr lang="en-US" sz="2504">
              <a:solidFill>
                <a:prstClr val="black"/>
              </a:solidFill>
              <a:latin typeface="+mj-lt"/>
            </a:endParaRPr>
          </a:p>
        </p:txBody>
      </p:sp>
      <p:sp>
        <p:nvSpPr>
          <p:cNvPr id="78870" name="Rectangle 23"/>
          <p:cNvSpPr>
            <a:spLocks noChangeArrowheads="1"/>
          </p:cNvSpPr>
          <p:nvPr/>
        </p:nvSpPr>
        <p:spPr bwMode="auto">
          <a:xfrm>
            <a:off x="1741410" y="5555024"/>
            <a:ext cx="8911926"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17656" fontAlgn="base">
              <a:spcBef>
                <a:spcPct val="20000"/>
              </a:spcBef>
              <a:spcAft>
                <a:spcPct val="0"/>
              </a:spcAft>
              <a:buClr>
                <a:prstClr val="black"/>
              </a:buClr>
              <a:defRPr/>
            </a:pPr>
            <a:r>
              <a:rPr lang="tr-TR" sz="2504" b="1">
                <a:solidFill>
                  <a:prstClr val="black"/>
                </a:solidFill>
                <a:latin typeface="+mj-lt"/>
              </a:rPr>
              <a:t>Ölçüm skalanız ve tanımlarınız aynı kalmak kaydıyla</a:t>
            </a:r>
            <a:endParaRPr lang="en-US" sz="2504">
              <a:solidFill>
                <a:prstClr val="black"/>
              </a:solidFill>
              <a:latin typeface="+mj-lt"/>
            </a:endParaRPr>
          </a:p>
        </p:txBody>
      </p:sp>
      <p:sp>
        <p:nvSpPr>
          <p:cNvPr id="11" name="Başlık 10">
            <a:extLst>
              <a:ext uri="{FF2B5EF4-FFF2-40B4-BE49-F238E27FC236}">
                <a16:creationId xmlns:a16="http://schemas.microsoft.com/office/drawing/2014/main" id="{D8334442-BEDB-ED21-31EB-D2E6875BA91A}"/>
              </a:ext>
            </a:extLst>
          </p:cNvPr>
          <p:cNvSpPr>
            <a:spLocks noGrp="1"/>
          </p:cNvSpPr>
          <p:nvPr>
            <p:ph type="title"/>
          </p:nvPr>
        </p:nvSpPr>
        <p:spPr/>
        <p:txBody>
          <a:bodyPr/>
          <a:lstStyle/>
          <a:p>
            <a:r>
              <a:rPr lang="en-GB" dirty="0" err="1">
                <a:latin typeface="+mj-lt"/>
              </a:rPr>
              <a:t>Kısa</a:t>
            </a:r>
            <a:r>
              <a:rPr lang="en-GB" dirty="0">
                <a:latin typeface="+mj-lt"/>
              </a:rPr>
              <a:t> </a:t>
            </a:r>
            <a:r>
              <a:rPr lang="en-GB" dirty="0" err="1">
                <a:latin typeface="+mj-lt"/>
              </a:rPr>
              <a:t>ve</a:t>
            </a:r>
            <a:r>
              <a:rPr lang="en-GB" dirty="0">
                <a:latin typeface="+mj-lt"/>
              </a:rPr>
              <a:t> Uzun </a:t>
            </a:r>
            <a:r>
              <a:rPr lang="en-GB" dirty="0" err="1">
                <a:latin typeface="+mj-lt"/>
              </a:rPr>
              <a:t>Dönemi</a:t>
            </a:r>
            <a:r>
              <a:rPr lang="en-GB" dirty="0">
                <a:latin typeface="+mj-lt"/>
              </a:rPr>
              <a:t> </a:t>
            </a:r>
            <a:r>
              <a:rPr lang="en-GB" dirty="0" err="1">
                <a:latin typeface="+mj-lt"/>
              </a:rPr>
              <a:t>Anlamak</a:t>
            </a:r>
            <a:r>
              <a:rPr lang="en-GB" dirty="0">
                <a:latin typeface="+mj-lt"/>
              </a:rPr>
              <a:t> !</a:t>
            </a:r>
            <a:br>
              <a:rPr lang="en-GB" dirty="0">
                <a:latin typeface="+mj-lt"/>
              </a:rPr>
            </a:br>
            <a:endParaRPr lang="en-GB" dirty="0">
              <a:latin typeface="+mj-lt"/>
            </a:endParaRPr>
          </a:p>
        </p:txBody>
      </p:sp>
      <p:sp>
        <p:nvSpPr>
          <p:cNvPr id="4" name="Slayt Numarası Yer Tutucusu 3">
            <a:extLst>
              <a:ext uri="{FF2B5EF4-FFF2-40B4-BE49-F238E27FC236}">
                <a16:creationId xmlns:a16="http://schemas.microsoft.com/office/drawing/2014/main" id="{C77DD214-B0AB-636B-A06F-2F923D942BA8}"/>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51</a:t>
            </a:fld>
            <a:endParaRPr lang="tr-TR">
              <a:latin typeface="+mj-lt"/>
            </a:endParaRPr>
          </a:p>
        </p:txBody>
      </p:sp>
      <p:sp>
        <p:nvSpPr>
          <p:cNvPr id="3" name="Dikdörtgen 2">
            <a:extLst>
              <a:ext uri="{FF2B5EF4-FFF2-40B4-BE49-F238E27FC236}">
                <a16:creationId xmlns:a16="http://schemas.microsoft.com/office/drawing/2014/main" id="{94AA4795-BD5B-875B-1E4F-A5C62994B1F7}"/>
              </a:ext>
            </a:extLst>
          </p:cNvPr>
          <p:cNvSpPr/>
          <p:nvPr/>
        </p:nvSpPr>
        <p:spPr>
          <a:xfrm>
            <a:off x="1461201" y="2665828"/>
            <a:ext cx="9269597" cy="882862"/>
          </a:xfrm>
          <a:prstGeom prst="rect">
            <a:avLst/>
          </a:prstGeom>
          <a:solidFill>
            <a:srgbClr val="F9B20D">
              <a:alpha val="3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5" name="Dikdörtgen 4">
            <a:extLst>
              <a:ext uri="{FF2B5EF4-FFF2-40B4-BE49-F238E27FC236}">
                <a16:creationId xmlns:a16="http://schemas.microsoft.com/office/drawing/2014/main" id="{39EDA984-3ADE-BA27-3F33-B297CB19D971}"/>
              </a:ext>
            </a:extLst>
          </p:cNvPr>
          <p:cNvSpPr/>
          <p:nvPr/>
        </p:nvSpPr>
        <p:spPr>
          <a:xfrm>
            <a:off x="1461201" y="3592795"/>
            <a:ext cx="9269597" cy="882862"/>
          </a:xfrm>
          <a:prstGeom prst="rect">
            <a:avLst/>
          </a:prstGeom>
          <a:solidFill>
            <a:schemeClr val="accent3">
              <a:alpha val="30196"/>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Dikdörtgen 5">
            <a:extLst>
              <a:ext uri="{FF2B5EF4-FFF2-40B4-BE49-F238E27FC236}">
                <a16:creationId xmlns:a16="http://schemas.microsoft.com/office/drawing/2014/main" id="{EFBDA57F-B598-9AD8-9DCC-A47F2374CB73}"/>
              </a:ext>
            </a:extLst>
          </p:cNvPr>
          <p:cNvSpPr/>
          <p:nvPr/>
        </p:nvSpPr>
        <p:spPr>
          <a:xfrm>
            <a:off x="1461201" y="4519762"/>
            <a:ext cx="9269597" cy="882862"/>
          </a:xfrm>
          <a:prstGeom prst="rect">
            <a:avLst/>
          </a:prstGeom>
          <a:solidFill>
            <a:srgbClr val="F9B20D">
              <a:alpha val="3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12290" name="Picture 2" descr="#34277 Clip Art Graphic Of An Orange Guy Character In A Robin Hood Costume Holding A Scrolled Parchment">
            <a:extLst>
              <a:ext uri="{FF2B5EF4-FFF2-40B4-BE49-F238E27FC236}">
                <a16:creationId xmlns:a16="http://schemas.microsoft.com/office/drawing/2014/main" id="{14DDFE54-3D45-8221-CE76-FBDCB4DB347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89" r="1289" b="10014"/>
          <a:stretch>
            <a:fillRect/>
          </a:stretch>
        </p:blipFill>
        <p:spPr bwMode="auto">
          <a:xfrm>
            <a:off x="616619" y="1129994"/>
            <a:ext cx="1724841" cy="1707313"/>
          </a:xfrm>
          <a:prstGeom prst="rect">
            <a:avLst/>
          </a:prstGeom>
          <a:noFill/>
          <a:extLst>
            <a:ext uri="{909E8E84-426E-40DD-AFC4-6F175D3DCCD1}">
              <a14:hiddenFill xmlns:a14="http://schemas.microsoft.com/office/drawing/2010/main">
                <a:solidFill>
                  <a:srgbClr val="FFFFFF"/>
                </a:solidFill>
              </a14:hiddenFill>
            </a:ext>
          </a:extLst>
        </p:spPr>
      </p:pic>
      <p:sp>
        <p:nvSpPr>
          <p:cNvPr id="9" name="Veri Yer Tutucusu 8">
            <a:extLst>
              <a:ext uri="{FF2B5EF4-FFF2-40B4-BE49-F238E27FC236}">
                <a16:creationId xmlns:a16="http://schemas.microsoft.com/office/drawing/2014/main" id="{ECDF14B9-A383-72B6-F530-AADE305D71D1}"/>
              </a:ext>
            </a:extLst>
          </p:cNvPr>
          <p:cNvSpPr>
            <a:spLocks noGrp="1"/>
          </p:cNvSpPr>
          <p:nvPr>
            <p:ph type="dt" sz="half" idx="10"/>
          </p:nvPr>
        </p:nvSpPr>
        <p:spPr/>
        <p:txBody>
          <a:bodyPr/>
          <a:lstStyle/>
          <a:p>
            <a:fld id="{3F08915A-AEBE-4DAC-8C15-C80FA15CC3F8}" type="datetime1">
              <a:rPr lang="tr-TR" smtClean="0"/>
              <a:t>4.11.2025</a:t>
            </a:fld>
            <a:endParaRPr lang="fr-FR" dirty="0"/>
          </a:p>
        </p:txBody>
      </p:sp>
    </p:spTree>
    <p:extLst>
      <p:ext uri="{BB962C8B-B14F-4D97-AF65-F5344CB8AC3E}">
        <p14:creationId xmlns:p14="http://schemas.microsoft.com/office/powerpoint/2010/main" val="1563851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4B8C33-6410-D8B8-C0F7-59CFCA16BF36}"/>
              </a:ext>
            </a:extLst>
          </p:cNvPr>
          <p:cNvSpPr>
            <a:spLocks noGrp="1"/>
          </p:cNvSpPr>
          <p:nvPr>
            <p:ph type="title"/>
          </p:nvPr>
        </p:nvSpPr>
        <p:spPr/>
        <p:txBody>
          <a:bodyPr/>
          <a:lstStyle/>
          <a:p>
            <a:r>
              <a:rPr lang="tr-TR" dirty="0"/>
              <a:t>Teknoloji &amp; kontrol grafiği </a:t>
            </a:r>
            <a:endParaRPr lang="en-GB" dirty="0"/>
          </a:p>
        </p:txBody>
      </p:sp>
      <p:sp>
        <p:nvSpPr>
          <p:cNvPr id="12" name="İçerik Yer Tutucusu 11">
            <a:extLst>
              <a:ext uri="{FF2B5EF4-FFF2-40B4-BE49-F238E27FC236}">
                <a16:creationId xmlns:a16="http://schemas.microsoft.com/office/drawing/2014/main" id="{2CEF6C10-7547-F182-599D-E77B225B9475}"/>
              </a:ext>
            </a:extLst>
          </p:cNvPr>
          <p:cNvSpPr>
            <a:spLocks noGrp="1"/>
          </p:cNvSpPr>
          <p:nvPr>
            <p:ph idx="1"/>
          </p:nvPr>
        </p:nvSpPr>
        <p:spPr/>
        <p:txBody>
          <a:bodyPr>
            <a:normAutofit fontScale="92500"/>
          </a:bodyPr>
          <a:lstStyle/>
          <a:p>
            <a:r>
              <a:rPr lang="en-GB" dirty="0">
                <a:latin typeface="Korolev Light" panose="02000506000000020004" pitchFamily="50" charset="0"/>
              </a:rPr>
              <a:t>Bir </a:t>
            </a:r>
            <a:r>
              <a:rPr lang="en-GB" dirty="0" err="1">
                <a:latin typeface="Korolev Light" panose="02000506000000020004" pitchFamily="50" charset="0"/>
              </a:rPr>
              <a:t>Altı</a:t>
            </a:r>
            <a:r>
              <a:rPr lang="en-GB" dirty="0">
                <a:latin typeface="Korolev Light" panose="02000506000000020004" pitchFamily="50" charset="0"/>
              </a:rPr>
              <a:t> Sigma </a:t>
            </a:r>
            <a:r>
              <a:rPr lang="en-GB" dirty="0" err="1">
                <a:latin typeface="Korolev Light" panose="02000506000000020004" pitchFamily="50" charset="0"/>
              </a:rPr>
              <a:t>projesi</a:t>
            </a:r>
            <a:r>
              <a:rPr lang="en-GB" dirty="0">
                <a:latin typeface="Korolev Light" panose="02000506000000020004" pitchFamily="50" charset="0"/>
              </a:rPr>
              <a:t>, </a:t>
            </a:r>
            <a:r>
              <a:rPr lang="en-GB" dirty="0" err="1">
                <a:latin typeface="Korolev Light" panose="02000506000000020004" pitchFamily="50" charset="0"/>
              </a:rPr>
              <a:t>işletme</a:t>
            </a:r>
            <a:r>
              <a:rPr lang="en-GB" dirty="0">
                <a:latin typeface="Korolev Light" panose="02000506000000020004" pitchFamily="50" charset="0"/>
              </a:rPr>
              <a:t> </a:t>
            </a:r>
            <a:r>
              <a:rPr lang="en-GB" dirty="0" err="1">
                <a:latin typeface="Korolev Light" panose="02000506000000020004" pitchFamily="50" charset="0"/>
              </a:rPr>
              <a:t>kar</a:t>
            </a:r>
            <a:r>
              <a:rPr lang="tr-TR" dirty="0" err="1">
                <a:latin typeface="Korolev Light" panose="02000506000000020004" pitchFamily="50" charset="0"/>
              </a:rPr>
              <a:t>lılığı</a:t>
            </a:r>
            <a:r>
              <a:rPr lang="tr-TR" dirty="0">
                <a:latin typeface="Korolev Light" panose="02000506000000020004" pitchFamily="50" charset="0"/>
              </a:rPr>
              <a:t> – verimliliği yada </a:t>
            </a:r>
            <a:r>
              <a:rPr lang="en-GB" dirty="0" err="1">
                <a:latin typeface="Korolev Light" panose="02000506000000020004" pitchFamily="50" charset="0"/>
              </a:rPr>
              <a:t>gelirini</a:t>
            </a:r>
            <a:r>
              <a:rPr lang="en-GB" dirty="0">
                <a:latin typeface="Korolev Light" panose="02000506000000020004" pitchFamily="50" charset="0"/>
              </a:rPr>
              <a:t> </a:t>
            </a:r>
            <a:r>
              <a:rPr lang="en-GB" dirty="0" err="1">
                <a:latin typeface="Korolev Light" panose="02000506000000020004" pitchFamily="50" charset="0"/>
              </a:rPr>
              <a:t>veya</a:t>
            </a:r>
            <a:r>
              <a:rPr lang="en-GB" dirty="0">
                <a:latin typeface="Korolev Light" panose="02000506000000020004" pitchFamily="50" charset="0"/>
              </a:rPr>
              <a:t> her </a:t>
            </a:r>
            <a:r>
              <a:rPr lang="en-GB" dirty="0" err="1">
                <a:latin typeface="Korolev Light" panose="02000506000000020004" pitchFamily="50" charset="0"/>
              </a:rPr>
              <a:t>ikisini</a:t>
            </a:r>
            <a:r>
              <a:rPr lang="en-GB" dirty="0">
                <a:latin typeface="Korolev Light" panose="02000506000000020004" pitchFamily="50" charset="0"/>
              </a:rPr>
              <a:t> </a:t>
            </a:r>
            <a:r>
              <a:rPr lang="en-GB" dirty="0" err="1">
                <a:latin typeface="Korolev Light" panose="02000506000000020004" pitchFamily="50" charset="0"/>
              </a:rPr>
              <a:t>birden</a:t>
            </a:r>
            <a:r>
              <a:rPr lang="en-GB" dirty="0">
                <a:latin typeface="Korolev Light" panose="02000506000000020004" pitchFamily="50" charset="0"/>
              </a:rPr>
              <a:t> </a:t>
            </a:r>
            <a:r>
              <a:rPr lang="en-GB" dirty="0" err="1">
                <a:latin typeface="Korolev Light" panose="02000506000000020004" pitchFamily="50" charset="0"/>
              </a:rPr>
              <a:t>iyileştirmeyi</a:t>
            </a:r>
            <a:r>
              <a:rPr lang="en-GB" dirty="0">
                <a:latin typeface="Korolev Light" panose="02000506000000020004" pitchFamily="50" charset="0"/>
              </a:rPr>
              <a:t> </a:t>
            </a:r>
            <a:r>
              <a:rPr lang="en-GB" dirty="0" err="1">
                <a:latin typeface="Korolev Light" panose="02000506000000020004" pitchFamily="50" charset="0"/>
              </a:rPr>
              <a:t>amaçlar</a:t>
            </a:r>
            <a:r>
              <a:rPr lang="en-GB" dirty="0">
                <a:latin typeface="Korolev Light" panose="02000506000000020004" pitchFamily="50" charset="0"/>
              </a:rPr>
              <a:t>. Bu </a:t>
            </a:r>
            <a:r>
              <a:rPr lang="en-GB" dirty="0" err="1">
                <a:latin typeface="Korolev Light" panose="02000506000000020004" pitchFamily="50" charset="0"/>
              </a:rPr>
              <a:t>programı</a:t>
            </a:r>
            <a:r>
              <a:rPr lang="en-GB" dirty="0">
                <a:latin typeface="Korolev Light" panose="02000506000000020004" pitchFamily="50" charset="0"/>
              </a:rPr>
              <a:t> </a:t>
            </a:r>
            <a:r>
              <a:rPr lang="en-GB" dirty="0" err="1">
                <a:latin typeface="Korolev Light" panose="02000506000000020004" pitchFamily="50" charset="0"/>
              </a:rPr>
              <a:t>bir</a:t>
            </a:r>
            <a:r>
              <a:rPr lang="en-GB" dirty="0">
                <a:latin typeface="Korolev Light" panose="02000506000000020004" pitchFamily="50" charset="0"/>
              </a:rPr>
              <a:t> </a:t>
            </a:r>
            <a:r>
              <a:rPr lang="en-GB" dirty="0" err="1">
                <a:latin typeface="Korolev Light" panose="02000506000000020004" pitchFamily="50" charset="0"/>
              </a:rPr>
              <a:t>iş</a:t>
            </a:r>
            <a:r>
              <a:rPr lang="en-GB" dirty="0">
                <a:latin typeface="Korolev Light" panose="02000506000000020004" pitchFamily="50" charset="0"/>
              </a:rPr>
              <a:t> </a:t>
            </a:r>
            <a:r>
              <a:rPr lang="en-GB" dirty="0" err="1">
                <a:latin typeface="Korolev Light" panose="02000506000000020004" pitchFamily="50" charset="0"/>
              </a:rPr>
              <a:t>görevi</a:t>
            </a:r>
            <a:r>
              <a:rPr lang="en-GB" dirty="0">
                <a:latin typeface="Korolev Light" panose="02000506000000020004" pitchFamily="50" charset="0"/>
              </a:rPr>
              <a:t> </a:t>
            </a:r>
            <a:r>
              <a:rPr lang="en-GB" dirty="0" err="1">
                <a:latin typeface="Korolev Light" panose="02000506000000020004" pitchFamily="50" charset="0"/>
              </a:rPr>
              <a:t>olarak</a:t>
            </a:r>
            <a:r>
              <a:rPr lang="en-GB" dirty="0">
                <a:latin typeface="Korolev Light" panose="02000506000000020004" pitchFamily="50" charset="0"/>
              </a:rPr>
              <a:t> </a:t>
            </a:r>
            <a:r>
              <a:rPr lang="en-GB" dirty="0" err="1">
                <a:latin typeface="Korolev Light" panose="02000506000000020004" pitchFamily="50" charset="0"/>
              </a:rPr>
              <a:t>yönetmek</a:t>
            </a:r>
            <a:r>
              <a:rPr lang="en-GB" dirty="0">
                <a:latin typeface="Korolev Light" panose="02000506000000020004" pitchFamily="50" charset="0"/>
              </a:rPr>
              <a:t> </a:t>
            </a:r>
            <a:r>
              <a:rPr lang="en-GB" dirty="0" err="1">
                <a:latin typeface="Korolev Light" panose="02000506000000020004" pitchFamily="50" charset="0"/>
              </a:rPr>
              <a:t>önemlidir</a:t>
            </a:r>
            <a:r>
              <a:rPr lang="en-GB" dirty="0">
                <a:latin typeface="Korolev Light" panose="02000506000000020004" pitchFamily="50" charset="0"/>
              </a:rPr>
              <a:t>.</a:t>
            </a:r>
            <a:endParaRPr lang="tr-TR" dirty="0">
              <a:latin typeface="Korolev Light" panose="02000506000000020004" pitchFamily="50" charset="0"/>
            </a:endParaRPr>
          </a:p>
          <a:p>
            <a:pPr>
              <a:lnSpc>
                <a:spcPct val="150000"/>
              </a:lnSpc>
            </a:pPr>
            <a:r>
              <a:rPr lang="tr-TR" dirty="0">
                <a:latin typeface="Korolev Light" panose="02000506000000020004" pitchFamily="50" charset="0"/>
              </a:rPr>
              <a:t>Bunun için proje öncesi yapılacak çalışmada </a:t>
            </a:r>
            <a:endParaRPr lang="en-GB" dirty="0">
              <a:latin typeface="Korolev Light" panose="02000506000000020004" pitchFamily="50" charset="0"/>
            </a:endParaRPr>
          </a:p>
          <a:p>
            <a:pPr marL="408828" indent="-408828">
              <a:lnSpc>
                <a:spcPct val="150000"/>
              </a:lnSpc>
              <a:buAutoNum type="alphaUcParenR"/>
            </a:pPr>
            <a:r>
              <a:rPr lang="en-GB" dirty="0" err="1">
                <a:latin typeface="Korolev Light" panose="02000506000000020004" pitchFamily="50" charset="0"/>
              </a:rPr>
              <a:t>işletme</a:t>
            </a:r>
            <a:r>
              <a:rPr lang="en-GB" dirty="0">
                <a:latin typeface="Korolev Light" panose="02000506000000020004" pitchFamily="50" charset="0"/>
              </a:rPr>
              <a:t> </a:t>
            </a:r>
            <a:r>
              <a:rPr lang="en-GB" dirty="0" err="1">
                <a:latin typeface="Korolev Light" panose="02000506000000020004" pitchFamily="50" charset="0"/>
              </a:rPr>
              <a:t>ve</a:t>
            </a:r>
            <a:r>
              <a:rPr lang="en-GB" dirty="0">
                <a:latin typeface="Korolev Light" panose="02000506000000020004" pitchFamily="50" charset="0"/>
              </a:rPr>
              <a:t> </a:t>
            </a:r>
            <a:r>
              <a:rPr lang="en-GB" dirty="0" err="1">
                <a:latin typeface="Korolev Light" panose="02000506000000020004" pitchFamily="50" charset="0"/>
              </a:rPr>
              <a:t>finansal</a:t>
            </a:r>
            <a:r>
              <a:rPr lang="en-GB" dirty="0">
                <a:latin typeface="Korolev Light" panose="02000506000000020004" pitchFamily="50" charset="0"/>
              </a:rPr>
              <a:t> </a:t>
            </a:r>
            <a:r>
              <a:rPr lang="en-GB" dirty="0" err="1">
                <a:latin typeface="Korolev Light" panose="02000506000000020004" pitchFamily="50" charset="0"/>
              </a:rPr>
              <a:t>hedefler</a:t>
            </a:r>
            <a:r>
              <a:rPr lang="en-GB" dirty="0">
                <a:latin typeface="Korolev Light" panose="02000506000000020004" pitchFamily="50" charset="0"/>
              </a:rPr>
              <a:t> (“Return of Investment” (ROI) </a:t>
            </a:r>
            <a:r>
              <a:rPr lang="en-GB" dirty="0" err="1">
                <a:latin typeface="Korolev Light" panose="02000506000000020004" pitchFamily="50" charset="0"/>
              </a:rPr>
              <a:t>yatırım</a:t>
            </a:r>
            <a:r>
              <a:rPr lang="en-GB" dirty="0">
                <a:latin typeface="Korolev Light" panose="02000506000000020004" pitchFamily="50" charset="0"/>
              </a:rPr>
              <a:t> </a:t>
            </a:r>
            <a:r>
              <a:rPr lang="en-GB" dirty="0" err="1">
                <a:latin typeface="Korolev Light" panose="02000506000000020004" pitchFamily="50" charset="0"/>
              </a:rPr>
              <a:t>getirisi</a:t>
            </a:r>
            <a:r>
              <a:rPr lang="en-GB" dirty="0">
                <a:latin typeface="Korolev Light" panose="02000506000000020004" pitchFamily="50" charset="0"/>
              </a:rPr>
              <a:t> </a:t>
            </a:r>
            <a:r>
              <a:rPr lang="en-GB" dirty="0" err="1">
                <a:latin typeface="Korolev Light" panose="02000506000000020004" pitchFamily="50" charset="0"/>
              </a:rPr>
              <a:t>ve</a:t>
            </a:r>
            <a:r>
              <a:rPr lang="en-GB" dirty="0">
                <a:latin typeface="Korolev Light" panose="02000506000000020004" pitchFamily="50" charset="0"/>
              </a:rPr>
              <a:t> </a:t>
            </a:r>
            <a:r>
              <a:rPr lang="en-GB" dirty="0" err="1">
                <a:latin typeface="Korolev Light" panose="02000506000000020004" pitchFamily="50" charset="0"/>
              </a:rPr>
              <a:t>maliyetler</a:t>
            </a:r>
            <a:r>
              <a:rPr lang="en-GB" dirty="0">
                <a:latin typeface="Korolev Light" panose="02000506000000020004" pitchFamily="50" charset="0"/>
              </a:rPr>
              <a:t>),</a:t>
            </a:r>
          </a:p>
          <a:p>
            <a:pPr>
              <a:lnSpc>
                <a:spcPct val="150000"/>
              </a:lnSpc>
            </a:pPr>
            <a:r>
              <a:rPr lang="en-GB" dirty="0">
                <a:latin typeface="Korolev Light" panose="02000506000000020004" pitchFamily="50" charset="0"/>
              </a:rPr>
              <a:t>B) </a:t>
            </a:r>
            <a:r>
              <a:rPr lang="en-GB" dirty="0" err="1">
                <a:latin typeface="Korolev Light" panose="02000506000000020004" pitchFamily="50" charset="0"/>
              </a:rPr>
              <a:t>Projenin</a:t>
            </a:r>
            <a:r>
              <a:rPr lang="en-GB" dirty="0">
                <a:latin typeface="Korolev Light" panose="02000506000000020004" pitchFamily="50" charset="0"/>
              </a:rPr>
              <a:t> </a:t>
            </a:r>
            <a:r>
              <a:rPr lang="tr-TR" dirty="0">
                <a:latin typeface="Korolev Light" panose="02000506000000020004" pitchFamily="50" charset="0"/>
              </a:rPr>
              <a:t>olabilecek </a:t>
            </a:r>
            <a:r>
              <a:rPr lang="en-GB" dirty="0" err="1">
                <a:latin typeface="Korolev Light" panose="02000506000000020004" pitchFamily="50" charset="0"/>
              </a:rPr>
              <a:t>giderlerini</a:t>
            </a:r>
            <a:r>
              <a:rPr lang="en-GB" dirty="0">
                <a:latin typeface="Korolev Light" panose="02000506000000020004" pitchFamily="50" charset="0"/>
              </a:rPr>
              <a:t> </a:t>
            </a:r>
            <a:r>
              <a:rPr lang="en-GB" dirty="0" err="1">
                <a:latin typeface="Korolev Light" panose="02000506000000020004" pitchFamily="50" charset="0"/>
              </a:rPr>
              <a:t>ve</a:t>
            </a:r>
            <a:r>
              <a:rPr lang="en-GB" dirty="0">
                <a:latin typeface="Korolev Light" panose="02000506000000020004" pitchFamily="50" charset="0"/>
              </a:rPr>
              <a:t> </a:t>
            </a:r>
            <a:r>
              <a:rPr lang="en-GB" dirty="0" err="1">
                <a:latin typeface="Korolev Light" panose="02000506000000020004" pitchFamily="50" charset="0"/>
              </a:rPr>
              <a:t>gelirlerini</a:t>
            </a:r>
            <a:r>
              <a:rPr lang="en-GB" dirty="0">
                <a:latin typeface="Korolev Light" panose="02000506000000020004" pitchFamily="50" charset="0"/>
              </a:rPr>
              <a:t> </a:t>
            </a:r>
            <a:r>
              <a:rPr lang="en-GB" dirty="0" err="1">
                <a:latin typeface="Korolev Light" panose="02000506000000020004" pitchFamily="50" charset="0"/>
              </a:rPr>
              <a:t>gösteren</a:t>
            </a:r>
            <a:r>
              <a:rPr lang="en-GB" dirty="0">
                <a:latin typeface="Korolev Light" panose="02000506000000020004" pitchFamily="50" charset="0"/>
              </a:rPr>
              <a:t> </a:t>
            </a:r>
            <a:r>
              <a:rPr lang="en-GB" dirty="0" err="1">
                <a:latin typeface="Korolev Light" panose="02000506000000020004" pitchFamily="50" charset="0"/>
              </a:rPr>
              <a:t>bir</a:t>
            </a:r>
            <a:r>
              <a:rPr lang="en-GB" dirty="0">
                <a:latin typeface="Korolev Light" panose="02000506000000020004" pitchFamily="50" charset="0"/>
              </a:rPr>
              <a:t> </a:t>
            </a:r>
            <a:r>
              <a:rPr lang="en-GB" dirty="0" err="1">
                <a:latin typeface="Korolev Light" panose="02000506000000020004" pitchFamily="50" charset="0"/>
              </a:rPr>
              <a:t>muhasebe</a:t>
            </a:r>
            <a:r>
              <a:rPr lang="en-GB" dirty="0">
                <a:latin typeface="Korolev Light" panose="02000506000000020004" pitchFamily="50" charset="0"/>
              </a:rPr>
              <a:t> </a:t>
            </a:r>
            <a:r>
              <a:rPr lang="tr-TR" dirty="0">
                <a:latin typeface="Korolev Light" panose="02000506000000020004" pitchFamily="50" charset="0"/>
              </a:rPr>
              <a:t>hesabı, </a:t>
            </a:r>
            <a:endParaRPr lang="en-GB" dirty="0">
              <a:latin typeface="Korolev Light" panose="02000506000000020004" pitchFamily="50" charset="0"/>
            </a:endParaRPr>
          </a:p>
          <a:p>
            <a:pPr>
              <a:lnSpc>
                <a:spcPct val="150000"/>
              </a:lnSpc>
            </a:pPr>
            <a:r>
              <a:rPr lang="en-GB" dirty="0">
                <a:latin typeface="Korolev Light" panose="02000506000000020004" pitchFamily="50" charset="0"/>
              </a:rPr>
              <a:t>C) </a:t>
            </a:r>
            <a:r>
              <a:rPr lang="en-GB" dirty="0" err="1">
                <a:latin typeface="Korolev Light" panose="02000506000000020004" pitchFamily="50" charset="0"/>
              </a:rPr>
              <a:t>Altı</a:t>
            </a:r>
            <a:r>
              <a:rPr lang="en-GB" dirty="0">
                <a:latin typeface="Korolev Light" panose="02000506000000020004" pitchFamily="50" charset="0"/>
              </a:rPr>
              <a:t> Sigma </a:t>
            </a:r>
            <a:r>
              <a:rPr lang="en-GB" dirty="0" err="1">
                <a:latin typeface="Korolev Light" panose="02000506000000020004" pitchFamily="50" charset="0"/>
              </a:rPr>
              <a:t>projesinin</a:t>
            </a:r>
            <a:r>
              <a:rPr lang="en-GB" dirty="0">
                <a:latin typeface="Korolev Light" panose="02000506000000020004" pitchFamily="50" charset="0"/>
              </a:rPr>
              <a:t> </a:t>
            </a:r>
            <a:r>
              <a:rPr lang="en-GB" dirty="0" err="1">
                <a:latin typeface="Korolev Light" panose="02000506000000020004" pitchFamily="50" charset="0"/>
              </a:rPr>
              <a:t>orta</a:t>
            </a:r>
            <a:r>
              <a:rPr lang="en-GB" dirty="0">
                <a:latin typeface="Korolev Light" panose="02000506000000020004" pitchFamily="50" charset="0"/>
              </a:rPr>
              <a:t> </a:t>
            </a:r>
            <a:r>
              <a:rPr lang="en-GB" dirty="0" err="1">
                <a:latin typeface="Korolev Light" panose="02000506000000020004" pitchFamily="50" charset="0"/>
              </a:rPr>
              <a:t>vadeli</a:t>
            </a:r>
            <a:r>
              <a:rPr lang="en-GB" dirty="0">
                <a:latin typeface="Korolev Light" panose="02000506000000020004" pitchFamily="50" charset="0"/>
              </a:rPr>
              <a:t> </a:t>
            </a:r>
            <a:r>
              <a:rPr lang="en-GB" dirty="0" err="1">
                <a:latin typeface="Korolev Light" panose="02000506000000020004" pitchFamily="50" charset="0"/>
              </a:rPr>
              <a:t>bir</a:t>
            </a:r>
            <a:r>
              <a:rPr lang="en-GB" dirty="0">
                <a:latin typeface="Korolev Light" panose="02000506000000020004" pitchFamily="50" charset="0"/>
              </a:rPr>
              <a:t> zaman </a:t>
            </a:r>
            <a:r>
              <a:rPr lang="en-GB" dirty="0" err="1">
                <a:latin typeface="Korolev Light" panose="02000506000000020004" pitchFamily="50" charset="0"/>
              </a:rPr>
              <a:t>ölçeğinde</a:t>
            </a:r>
            <a:r>
              <a:rPr lang="en-GB" dirty="0">
                <a:latin typeface="Korolev Light" panose="02000506000000020004" pitchFamily="50" charset="0"/>
              </a:rPr>
              <a:t> </a:t>
            </a:r>
            <a:r>
              <a:rPr lang="en-GB" dirty="0" err="1">
                <a:latin typeface="Korolev Light" panose="02000506000000020004" pitchFamily="50" charset="0"/>
              </a:rPr>
              <a:t>yönetilmesine</a:t>
            </a:r>
            <a:r>
              <a:rPr lang="en-GB" dirty="0">
                <a:latin typeface="Korolev Light" panose="02000506000000020004" pitchFamily="50" charset="0"/>
              </a:rPr>
              <a:t> </a:t>
            </a:r>
            <a:r>
              <a:rPr lang="en-GB" dirty="0" err="1">
                <a:latin typeface="Korolev Light" panose="02000506000000020004" pitchFamily="50" charset="0"/>
              </a:rPr>
              <a:t>yardımcı</a:t>
            </a:r>
            <a:r>
              <a:rPr lang="en-GB" dirty="0">
                <a:latin typeface="Korolev Light" panose="02000506000000020004" pitchFamily="50" charset="0"/>
              </a:rPr>
              <a:t> </a:t>
            </a:r>
            <a:r>
              <a:rPr lang="en-GB" dirty="0" err="1">
                <a:latin typeface="Korolev Light" panose="02000506000000020004" pitchFamily="50" charset="0"/>
              </a:rPr>
              <a:t>olacak</a:t>
            </a:r>
            <a:r>
              <a:rPr lang="en-GB" dirty="0">
                <a:latin typeface="Korolev Light" panose="02000506000000020004" pitchFamily="50" charset="0"/>
              </a:rPr>
              <a:t> </a:t>
            </a:r>
            <a:r>
              <a:rPr lang="en-GB" dirty="0" err="1">
                <a:latin typeface="Korolev Light" panose="02000506000000020004" pitchFamily="50" charset="0"/>
              </a:rPr>
              <a:t>bir</a:t>
            </a:r>
            <a:r>
              <a:rPr lang="en-GB" dirty="0">
                <a:latin typeface="Korolev Light" panose="02000506000000020004" pitchFamily="50" charset="0"/>
              </a:rPr>
              <a:t> </a:t>
            </a:r>
            <a:r>
              <a:rPr lang="en-GB" dirty="0" err="1">
                <a:latin typeface="Korolev Light" panose="02000506000000020004" pitchFamily="50" charset="0"/>
              </a:rPr>
              <a:t>bütçeleme</a:t>
            </a:r>
            <a:r>
              <a:rPr lang="en-GB" dirty="0">
                <a:latin typeface="Korolev Light" panose="02000506000000020004" pitchFamily="50" charset="0"/>
              </a:rPr>
              <a:t> </a:t>
            </a:r>
            <a:r>
              <a:rPr lang="en-GB" dirty="0" err="1">
                <a:latin typeface="Korolev Light" panose="02000506000000020004" pitchFamily="50" charset="0"/>
              </a:rPr>
              <a:t>süreci</a:t>
            </a:r>
            <a:r>
              <a:rPr lang="tr-TR" dirty="0" err="1">
                <a:latin typeface="Korolev Light" panose="02000506000000020004" pitchFamily="50" charset="0"/>
              </a:rPr>
              <a:t>nin</a:t>
            </a:r>
            <a:r>
              <a:rPr lang="tr-TR" dirty="0">
                <a:latin typeface="Korolev Light" panose="02000506000000020004" pitchFamily="50" charset="0"/>
              </a:rPr>
              <a:t> </a:t>
            </a:r>
          </a:p>
          <a:p>
            <a:pPr>
              <a:lnSpc>
                <a:spcPct val="150000"/>
              </a:lnSpc>
            </a:pPr>
            <a:r>
              <a:rPr lang="tr-TR" dirty="0">
                <a:latin typeface="Korolev Light" panose="02000506000000020004" pitchFamily="50" charset="0"/>
              </a:rPr>
              <a:t>Planlanarak proje öncesi ortaya konulması önemlidir. </a:t>
            </a:r>
          </a:p>
        </p:txBody>
      </p:sp>
      <p:sp>
        <p:nvSpPr>
          <p:cNvPr id="5" name="Slayt Numarası Yer Tutucusu 4">
            <a:extLst>
              <a:ext uri="{FF2B5EF4-FFF2-40B4-BE49-F238E27FC236}">
                <a16:creationId xmlns:a16="http://schemas.microsoft.com/office/drawing/2014/main" id="{0BE57664-831B-524A-66DB-9C1A0648152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52</a:t>
            </a:fld>
            <a:endParaRPr lang="tr-TR"/>
          </a:p>
        </p:txBody>
      </p:sp>
      <p:sp>
        <p:nvSpPr>
          <p:cNvPr id="9" name="Metin kutusu 8">
            <a:extLst>
              <a:ext uri="{FF2B5EF4-FFF2-40B4-BE49-F238E27FC236}">
                <a16:creationId xmlns:a16="http://schemas.microsoft.com/office/drawing/2014/main" id="{9853DD92-2825-33F8-D91D-13D7D8590B1B}"/>
              </a:ext>
            </a:extLst>
          </p:cNvPr>
          <p:cNvSpPr txBox="1"/>
          <p:nvPr/>
        </p:nvSpPr>
        <p:spPr>
          <a:xfrm rot="20300463">
            <a:off x="7744579" y="5172305"/>
            <a:ext cx="3418551" cy="741742"/>
          </a:xfrm>
          <a:prstGeom prst="rect">
            <a:avLst/>
          </a:prstGeom>
          <a:noFill/>
        </p:spPr>
        <p:txBody>
          <a:bodyPr wrap="square">
            <a:spAutoFit/>
          </a:bodyPr>
          <a:lstStyle/>
          <a:p>
            <a:pPr defTabSz="817656">
              <a:spcAft>
                <a:spcPts val="1200"/>
              </a:spcAft>
              <a:defRPr/>
            </a:pPr>
            <a:r>
              <a:rPr lang="tr-TR" sz="1610" dirty="0">
                <a:solidFill>
                  <a:prstClr val="black"/>
                </a:solidFill>
                <a:highlight>
                  <a:srgbClr val="FFFF00"/>
                </a:highlight>
                <a:latin typeface="Arial" panose="020B0604020202020204" pitchFamily="34" charset="0"/>
                <a:ea typeface="Arial" panose="020B0604020202020204" pitchFamily="34" charset="0"/>
                <a:cs typeface="Tahoma" pitchFamily="34" charset="0"/>
              </a:rPr>
              <a:t>ISO 13053 -2 Bilgi Formu 01 </a:t>
            </a:r>
          </a:p>
          <a:p>
            <a:pPr defTabSz="817656">
              <a:spcAft>
                <a:spcPts val="1200"/>
              </a:spcAft>
              <a:defRPr/>
            </a:pPr>
            <a:r>
              <a:rPr lang="tr-TR" sz="1610" dirty="0">
                <a:solidFill>
                  <a:prstClr val="black"/>
                </a:solidFill>
                <a:highlight>
                  <a:srgbClr val="FFFF00"/>
                </a:highlight>
                <a:latin typeface="Arial" panose="020B0604020202020204" pitchFamily="34" charset="0"/>
                <a:ea typeface="Arial" panose="020B0604020202020204" pitchFamily="34" charset="0"/>
                <a:cs typeface="Tahoma" pitchFamily="34" charset="0"/>
              </a:rPr>
              <a:t>ISO 13053 -2 Bilgi Formu 07 </a:t>
            </a:r>
          </a:p>
        </p:txBody>
      </p:sp>
      <p:pic>
        <p:nvPicPr>
          <p:cNvPr id="4" name="Resim 3" descr="#34262 Clip Art Graphic Of An Orange Guy Character In A Black Mask And Bandit Cape Stealing A Bag Of Money">
            <a:extLst>
              <a:ext uri="{FF2B5EF4-FFF2-40B4-BE49-F238E27FC236}">
                <a16:creationId xmlns:a16="http://schemas.microsoft.com/office/drawing/2014/main" id="{4B94F815-D38C-6104-1679-F9FABFA90C01}"/>
              </a:ext>
            </a:extLst>
          </p:cNvPr>
          <p:cNvPicPr>
            <a:picLocks noChangeAspect="1"/>
          </p:cNvPicPr>
          <p:nvPr/>
        </p:nvPicPr>
        <p:blipFill>
          <a:blip r:embed="rId2">
            <a:clrChange>
              <a:clrFrom>
                <a:srgbClr val="FFFFFF"/>
              </a:clrFrom>
              <a:clrTo>
                <a:srgbClr val="FFFFFF">
                  <a:alpha val="0"/>
                </a:srgbClr>
              </a:clrTo>
            </a:clrChange>
          </a:blip>
          <a:srcRect l="-109" t="-12040" r="109" b="12040"/>
          <a:stretch>
            <a:fillRect/>
          </a:stretch>
        </p:blipFill>
        <p:spPr>
          <a:xfrm>
            <a:off x="10608783" y="2854510"/>
            <a:ext cx="1486859" cy="1635545"/>
          </a:xfrm>
          <a:prstGeom prst="rect">
            <a:avLst/>
          </a:prstGeom>
        </p:spPr>
      </p:pic>
      <p:sp>
        <p:nvSpPr>
          <p:cNvPr id="7" name="Veri Yer Tutucusu 6">
            <a:extLst>
              <a:ext uri="{FF2B5EF4-FFF2-40B4-BE49-F238E27FC236}">
                <a16:creationId xmlns:a16="http://schemas.microsoft.com/office/drawing/2014/main" id="{548A031A-182D-435B-146B-6A0B686D850F}"/>
              </a:ext>
            </a:extLst>
          </p:cNvPr>
          <p:cNvSpPr>
            <a:spLocks noGrp="1"/>
          </p:cNvSpPr>
          <p:nvPr>
            <p:ph type="dt" sz="half" idx="10"/>
          </p:nvPr>
        </p:nvSpPr>
        <p:spPr/>
        <p:txBody>
          <a:bodyPr/>
          <a:lstStyle/>
          <a:p>
            <a:fld id="{5BD547B9-5C9C-42AE-84E6-E49EF2849CE0}" type="datetime1">
              <a:rPr lang="tr-TR" smtClean="0"/>
              <a:t>4.11.2025</a:t>
            </a:fld>
            <a:endParaRPr lang="fr-FR" dirty="0"/>
          </a:p>
        </p:txBody>
      </p:sp>
    </p:spTree>
    <p:extLst>
      <p:ext uri="{BB962C8B-B14F-4D97-AF65-F5344CB8AC3E}">
        <p14:creationId xmlns:p14="http://schemas.microsoft.com/office/powerpoint/2010/main" val="3271224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3271F8-8B5D-F52F-1248-E940AF4778F1}"/>
              </a:ext>
            </a:extLst>
          </p:cNvPr>
          <p:cNvSpPr>
            <a:spLocks noGrp="1"/>
          </p:cNvSpPr>
          <p:nvPr>
            <p:ph type="title"/>
          </p:nvPr>
        </p:nvSpPr>
        <p:spPr/>
        <p:txBody>
          <a:bodyPr/>
          <a:lstStyle/>
          <a:p>
            <a:r>
              <a:rPr lang="tr-TR" dirty="0"/>
              <a:t>Teknoloji &amp; kontrol grafiği </a:t>
            </a:r>
            <a:endParaRPr lang="en-GB" dirty="0"/>
          </a:p>
        </p:txBody>
      </p:sp>
      <p:sp>
        <p:nvSpPr>
          <p:cNvPr id="13" name="İçerik Yer Tutucusu 12">
            <a:extLst>
              <a:ext uri="{FF2B5EF4-FFF2-40B4-BE49-F238E27FC236}">
                <a16:creationId xmlns:a16="http://schemas.microsoft.com/office/drawing/2014/main" id="{ADE44BA0-C2E1-D9D8-5208-32E98BF73E2F}"/>
              </a:ext>
            </a:extLst>
          </p:cNvPr>
          <p:cNvSpPr>
            <a:spLocks noGrp="1"/>
          </p:cNvSpPr>
          <p:nvPr>
            <p:ph idx="1"/>
          </p:nvPr>
        </p:nvSpPr>
        <p:spPr>
          <a:xfrm>
            <a:off x="884903" y="1372796"/>
            <a:ext cx="6392197" cy="4889981"/>
          </a:xfrm>
        </p:spPr>
        <p:txBody>
          <a:bodyPr>
            <a:normAutofit/>
          </a:bodyPr>
          <a:lstStyle/>
          <a:p>
            <a:r>
              <a:rPr lang="tr-TR" sz="2000" dirty="0">
                <a:latin typeface="Korolev Light" panose="02000506000000020004" pitchFamily="50" charset="0"/>
              </a:rPr>
              <a:t>Teknoloji kontrol grafi projenin </a:t>
            </a:r>
            <a:r>
              <a:rPr lang="tr-TR" sz="2000" dirty="0" err="1">
                <a:latin typeface="Korolev Light" panose="02000506000000020004" pitchFamily="50" charset="0"/>
              </a:rPr>
              <a:t>başlanğıçdaki</a:t>
            </a:r>
            <a:r>
              <a:rPr lang="tr-TR" sz="2000" dirty="0">
                <a:latin typeface="Korolev Light" panose="02000506000000020004" pitchFamily="50" charset="0"/>
              </a:rPr>
              <a:t> En iyi dönem </a:t>
            </a:r>
            <a:r>
              <a:rPr lang="tr-TR" sz="2000" dirty="0" err="1">
                <a:latin typeface="Korolev Light" panose="02000506000000020004" pitchFamily="50" charset="0"/>
              </a:rPr>
              <a:t>performası</a:t>
            </a:r>
            <a:r>
              <a:rPr lang="tr-TR" sz="2000" dirty="0">
                <a:latin typeface="Korolev Light" panose="02000506000000020004" pitchFamily="50" charset="0"/>
              </a:rPr>
              <a:t> ve toplam performansını karşılaştırarak iki konuda bilgi sağlar </a:t>
            </a:r>
          </a:p>
          <a:p>
            <a:endParaRPr lang="tr-TR" sz="2000" dirty="0">
              <a:latin typeface="Korolev Light" panose="02000506000000020004" pitchFamily="50" charset="0"/>
            </a:endParaRPr>
          </a:p>
          <a:p>
            <a:pPr marL="306621" indent="-306621">
              <a:buAutoNum type="arabicPeriod"/>
            </a:pPr>
            <a:r>
              <a:rPr lang="tr-TR" sz="2000" dirty="0">
                <a:latin typeface="Korolev Light" panose="02000506000000020004" pitchFamily="50" charset="0"/>
              </a:rPr>
              <a:t>Prosesin yeteneği </a:t>
            </a:r>
          </a:p>
          <a:p>
            <a:pPr marL="306621" indent="-306621">
              <a:buAutoNum type="arabicPeriod"/>
            </a:pPr>
            <a:r>
              <a:rPr lang="tr-TR" sz="2000" dirty="0">
                <a:latin typeface="Korolev Light" panose="02000506000000020004" pitchFamily="50" charset="0"/>
              </a:rPr>
              <a:t>Bu proses yetenek seviyesinin uzun dönemdeki sonuçları</a:t>
            </a:r>
            <a:endParaRPr lang="en-GB" sz="2000" dirty="0"/>
          </a:p>
        </p:txBody>
      </p:sp>
      <p:sp>
        <p:nvSpPr>
          <p:cNvPr id="5" name="Slayt Numarası Yer Tutucusu 4">
            <a:extLst>
              <a:ext uri="{FF2B5EF4-FFF2-40B4-BE49-F238E27FC236}">
                <a16:creationId xmlns:a16="http://schemas.microsoft.com/office/drawing/2014/main" id="{FF97C8B8-5ED1-7C10-61C5-E04C17FB5B2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53</a:t>
            </a:fld>
            <a:endParaRPr lang="tr-TR"/>
          </a:p>
        </p:txBody>
      </p:sp>
      <p:pic>
        <p:nvPicPr>
          <p:cNvPr id="6" name="Resim 5">
            <a:extLst>
              <a:ext uri="{FF2B5EF4-FFF2-40B4-BE49-F238E27FC236}">
                <a16:creationId xmlns:a16="http://schemas.microsoft.com/office/drawing/2014/main" id="{CE00CF67-7240-ABC0-3DC0-EC6171194813}"/>
              </a:ext>
            </a:extLst>
          </p:cNvPr>
          <p:cNvPicPr>
            <a:picLocks noChangeAspect="1"/>
          </p:cNvPicPr>
          <p:nvPr/>
        </p:nvPicPr>
        <p:blipFill>
          <a:blip r:embed="rId2"/>
          <a:stretch>
            <a:fillRect/>
          </a:stretch>
        </p:blipFill>
        <p:spPr>
          <a:xfrm>
            <a:off x="7277100" y="1208400"/>
            <a:ext cx="4100606" cy="3205604"/>
          </a:xfrm>
          <a:prstGeom prst="rect">
            <a:avLst/>
          </a:prstGeom>
        </p:spPr>
      </p:pic>
      <p:pic>
        <p:nvPicPr>
          <p:cNvPr id="8" name="Resim 7">
            <a:extLst>
              <a:ext uri="{FF2B5EF4-FFF2-40B4-BE49-F238E27FC236}">
                <a16:creationId xmlns:a16="http://schemas.microsoft.com/office/drawing/2014/main" id="{CA216E60-0C25-5E00-5658-E68B49AD5835}"/>
              </a:ext>
            </a:extLst>
          </p:cNvPr>
          <p:cNvPicPr>
            <a:picLocks noChangeAspect="1"/>
          </p:cNvPicPr>
          <p:nvPr/>
        </p:nvPicPr>
        <p:blipFill>
          <a:blip r:embed="rId3"/>
          <a:stretch>
            <a:fillRect/>
          </a:stretch>
        </p:blipFill>
        <p:spPr>
          <a:xfrm>
            <a:off x="3290607" y="3911721"/>
            <a:ext cx="3248586" cy="2746258"/>
          </a:xfrm>
          <a:prstGeom prst="rect">
            <a:avLst/>
          </a:prstGeom>
          <a:ln>
            <a:noFill/>
          </a:ln>
          <a:effectLst>
            <a:outerShdw blurRad="292100" dist="139700" dir="2700000" algn="tl" rotWithShape="0">
              <a:srgbClr val="333333">
                <a:alpha val="65000"/>
              </a:srgbClr>
            </a:outerShdw>
          </a:effectLst>
        </p:spPr>
      </p:pic>
      <p:pic>
        <p:nvPicPr>
          <p:cNvPr id="13314" name="Picture 2" descr="#34253 Clip Art Graphic Of An Orange Guy Character Wearing A Business Tie Kicking Back And Lying Down Resting His Head On His Arm">
            <a:extLst>
              <a:ext uri="{FF2B5EF4-FFF2-40B4-BE49-F238E27FC236}">
                <a16:creationId xmlns:a16="http://schemas.microsoft.com/office/drawing/2014/main" id="{7C94F884-94A5-176F-2500-B520C0B0621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674" b="12674"/>
          <a:stretch>
            <a:fillRect/>
          </a:stretch>
        </p:blipFill>
        <p:spPr bwMode="auto">
          <a:xfrm>
            <a:off x="4914900" y="2842379"/>
            <a:ext cx="1428750" cy="1571625"/>
          </a:xfrm>
          <a:prstGeom prst="rect">
            <a:avLst/>
          </a:prstGeom>
          <a:noFill/>
          <a:extLst>
            <a:ext uri="{909E8E84-426E-40DD-AFC4-6F175D3DCCD1}">
              <a14:hiddenFill xmlns:a14="http://schemas.microsoft.com/office/drawing/2010/main">
                <a:solidFill>
                  <a:srgbClr val="FFFFFF"/>
                </a:solidFill>
              </a14:hiddenFill>
            </a:ext>
          </a:extLst>
        </p:spPr>
      </p:pic>
      <p:sp>
        <p:nvSpPr>
          <p:cNvPr id="7" name="Veri Yer Tutucusu 6">
            <a:extLst>
              <a:ext uri="{FF2B5EF4-FFF2-40B4-BE49-F238E27FC236}">
                <a16:creationId xmlns:a16="http://schemas.microsoft.com/office/drawing/2014/main" id="{EB398DED-41E1-4B60-10BD-4325C0F7C881}"/>
              </a:ext>
            </a:extLst>
          </p:cNvPr>
          <p:cNvSpPr>
            <a:spLocks noGrp="1"/>
          </p:cNvSpPr>
          <p:nvPr>
            <p:ph type="dt" sz="half" idx="10"/>
          </p:nvPr>
        </p:nvSpPr>
        <p:spPr/>
        <p:txBody>
          <a:bodyPr/>
          <a:lstStyle/>
          <a:p>
            <a:fld id="{ABC2D4D0-2B42-45EB-BE21-AD0BF0236722}" type="datetime1">
              <a:rPr lang="tr-TR" smtClean="0"/>
              <a:t>4.11.2025</a:t>
            </a:fld>
            <a:endParaRPr lang="fr-FR" dirty="0"/>
          </a:p>
        </p:txBody>
      </p:sp>
    </p:spTree>
    <p:extLst>
      <p:ext uri="{BB962C8B-B14F-4D97-AF65-F5344CB8AC3E}">
        <p14:creationId xmlns:p14="http://schemas.microsoft.com/office/powerpoint/2010/main" val="454181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2F36-70A7-46DE-4A3B-E6BF8DD326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98D972D-EB5B-4E6F-F54B-88999B7E369E}"/>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9C2E0522-D8D7-23B6-3254-FA7780C37618}"/>
              </a:ext>
            </a:extLst>
          </p:cNvPr>
          <p:cNvSpPr>
            <a:spLocks noGrp="1"/>
          </p:cNvSpPr>
          <p:nvPr>
            <p:ph idx="1"/>
          </p:nvPr>
        </p:nvSpPr>
        <p:spPr/>
        <p:txBody>
          <a:bodyPr/>
          <a:lstStyle/>
          <a:p>
            <a:r>
              <a:rPr lang="tr-TR" dirty="0"/>
              <a:t>Bir çalışma takımı oluşturun </a:t>
            </a:r>
          </a:p>
          <a:p>
            <a:r>
              <a:rPr lang="tr-TR" dirty="0"/>
              <a:t>STK – Sayfa 5 yer alan bilgilerden yararlanarak Form 1- </a:t>
            </a:r>
            <a:r>
              <a:rPr lang="en-GB" dirty="0" err="1"/>
              <a:t>inceleyin</a:t>
            </a:r>
            <a:r>
              <a:rPr lang="en-GB" dirty="0"/>
              <a:t> </a:t>
            </a:r>
          </a:p>
        </p:txBody>
      </p:sp>
      <p:pic>
        <p:nvPicPr>
          <p:cNvPr id="5" name="Resim 4">
            <a:extLst>
              <a:ext uri="{FF2B5EF4-FFF2-40B4-BE49-F238E27FC236}">
                <a16:creationId xmlns:a16="http://schemas.microsoft.com/office/drawing/2014/main" id="{5C035BFF-D0BF-FAA2-B994-4F21A94B1273}"/>
              </a:ext>
            </a:extLst>
          </p:cNvPr>
          <p:cNvPicPr>
            <a:picLocks noChangeAspect="1"/>
          </p:cNvPicPr>
          <p:nvPr/>
        </p:nvPicPr>
        <p:blipFill>
          <a:blip r:embed="rId2"/>
          <a:stretch>
            <a:fillRect/>
          </a:stretch>
        </p:blipFill>
        <p:spPr>
          <a:xfrm>
            <a:off x="4857345" y="2456549"/>
            <a:ext cx="6248360" cy="3822986"/>
          </a:xfrm>
          <a:prstGeom prst="rect">
            <a:avLst/>
          </a:prstGeom>
        </p:spPr>
      </p:pic>
      <p:pic>
        <p:nvPicPr>
          <p:cNvPr id="6" name="Grafik 5" descr="Kronometre 75% düz dolguyla">
            <a:extLst>
              <a:ext uri="{FF2B5EF4-FFF2-40B4-BE49-F238E27FC236}">
                <a16:creationId xmlns:a16="http://schemas.microsoft.com/office/drawing/2014/main" id="{46AEEC34-00C5-B617-4E37-56226C192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1343" y="4422755"/>
            <a:ext cx="450752" cy="450752"/>
          </a:xfrm>
          <a:prstGeom prst="rect">
            <a:avLst/>
          </a:prstGeom>
        </p:spPr>
      </p:pic>
      <p:sp>
        <p:nvSpPr>
          <p:cNvPr id="7" name="Metin kutusu 6">
            <a:extLst>
              <a:ext uri="{FF2B5EF4-FFF2-40B4-BE49-F238E27FC236}">
                <a16:creationId xmlns:a16="http://schemas.microsoft.com/office/drawing/2014/main" id="{90450F5A-6BE1-B3F3-D4E6-666C3784216D}"/>
              </a:ext>
            </a:extLst>
          </p:cNvPr>
          <p:cNvSpPr txBox="1"/>
          <p:nvPr/>
        </p:nvSpPr>
        <p:spPr>
          <a:xfrm>
            <a:off x="1772095" y="4422755"/>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5"/>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5 dakika</a:t>
            </a:r>
            <a:endParaRPr lang="en-GB" dirty="0"/>
          </a:p>
        </p:txBody>
      </p:sp>
      <p:sp>
        <p:nvSpPr>
          <p:cNvPr id="8" name="Veri Yer Tutucusu 7">
            <a:extLst>
              <a:ext uri="{FF2B5EF4-FFF2-40B4-BE49-F238E27FC236}">
                <a16:creationId xmlns:a16="http://schemas.microsoft.com/office/drawing/2014/main" id="{A2323706-57BF-8376-401E-73BFE1E4B193}"/>
              </a:ext>
            </a:extLst>
          </p:cNvPr>
          <p:cNvSpPr>
            <a:spLocks noGrp="1"/>
          </p:cNvSpPr>
          <p:nvPr>
            <p:ph type="dt" sz="half" idx="10"/>
          </p:nvPr>
        </p:nvSpPr>
        <p:spPr/>
        <p:txBody>
          <a:bodyPr/>
          <a:lstStyle/>
          <a:p>
            <a:fld id="{4093DA01-12D7-4995-9208-E9F1684ED00D}" type="datetime1">
              <a:rPr lang="tr-TR" smtClean="0"/>
              <a:t>4.11.2025</a:t>
            </a:fld>
            <a:endParaRPr lang="fr-FR" dirty="0"/>
          </a:p>
        </p:txBody>
      </p:sp>
      <p:sp>
        <p:nvSpPr>
          <p:cNvPr id="9" name="Slayt Numarası Yer Tutucusu 5">
            <a:extLst>
              <a:ext uri="{FF2B5EF4-FFF2-40B4-BE49-F238E27FC236}">
                <a16:creationId xmlns:a16="http://schemas.microsoft.com/office/drawing/2014/main" id="{7921254C-B0F7-BD7C-7FDE-D6700098820C}"/>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54</a:t>
            </a:fld>
            <a:endParaRPr lang="tr-TR" dirty="0"/>
          </a:p>
        </p:txBody>
      </p:sp>
    </p:spTree>
    <p:extLst>
      <p:ext uri="{BB962C8B-B14F-4D97-AF65-F5344CB8AC3E}">
        <p14:creationId xmlns:p14="http://schemas.microsoft.com/office/powerpoint/2010/main" val="2884445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F5C8-F56B-46DB-F341-CB8518F6C3AD}"/>
            </a:ext>
          </a:extLst>
        </p:cNvPr>
        <p:cNvGrpSpPr/>
        <p:nvPr/>
      </p:nvGrpSpPr>
      <p:grpSpPr>
        <a:xfrm>
          <a:off x="0" y="0"/>
          <a:ext cx="0" cy="0"/>
          <a:chOff x="0" y="0"/>
          <a:chExt cx="0" cy="0"/>
        </a:xfrm>
      </p:grpSpPr>
      <p:pic>
        <p:nvPicPr>
          <p:cNvPr id="10" name="Grafik 9" descr="Kronometre 75% düz dolguyla">
            <a:extLst>
              <a:ext uri="{FF2B5EF4-FFF2-40B4-BE49-F238E27FC236}">
                <a16:creationId xmlns:a16="http://schemas.microsoft.com/office/drawing/2014/main" id="{9F7BF4AE-EF26-3DCA-2A57-4728D302A6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3291" y="2975091"/>
            <a:ext cx="817679" cy="817679"/>
          </a:xfrm>
          <a:prstGeom prst="rect">
            <a:avLst/>
          </a:prstGeom>
        </p:spPr>
      </p:pic>
      <p:pic>
        <p:nvPicPr>
          <p:cNvPr id="5" name="Grafik 4" descr="Yemek yiyen kişi düz dolguyla">
            <a:extLst>
              <a:ext uri="{FF2B5EF4-FFF2-40B4-BE49-F238E27FC236}">
                <a16:creationId xmlns:a16="http://schemas.microsoft.com/office/drawing/2014/main" id="{ECD93BC4-7027-8D7F-F691-A50AEDC27C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633" y="2615502"/>
            <a:ext cx="1626996" cy="1626996"/>
          </a:xfrm>
          <a:prstGeom prst="rect">
            <a:avLst/>
          </a:prstGeom>
        </p:spPr>
      </p:pic>
      <p:pic>
        <p:nvPicPr>
          <p:cNvPr id="9" name="Grafik 8" descr="Makarna ana hat">
            <a:extLst>
              <a:ext uri="{FF2B5EF4-FFF2-40B4-BE49-F238E27FC236}">
                <a16:creationId xmlns:a16="http://schemas.microsoft.com/office/drawing/2014/main" id="{50C906C0-0101-8FD8-8DB8-0431637C09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1339" y="2555290"/>
            <a:ext cx="1489846" cy="1489846"/>
          </a:xfrm>
          <a:prstGeom prst="rect">
            <a:avLst/>
          </a:prstGeom>
        </p:spPr>
      </p:pic>
      <p:sp>
        <p:nvSpPr>
          <p:cNvPr id="3" name="Metin Yer Tutucusu 2">
            <a:extLst>
              <a:ext uri="{FF2B5EF4-FFF2-40B4-BE49-F238E27FC236}">
                <a16:creationId xmlns:a16="http://schemas.microsoft.com/office/drawing/2014/main" id="{31239BBC-6F5C-8393-BB55-58518429F34D}"/>
              </a:ext>
            </a:extLst>
          </p:cNvPr>
          <p:cNvSpPr>
            <a:spLocks noGrp="1"/>
          </p:cNvSpPr>
          <p:nvPr>
            <p:ph type="body" sz="quarter" idx="10"/>
          </p:nvPr>
        </p:nvSpPr>
        <p:spPr/>
        <p:txBody>
          <a:bodyPr/>
          <a:lstStyle/>
          <a:p>
            <a:pPr algn="ctr"/>
            <a:r>
              <a:rPr lang="tr-TR" dirty="0"/>
              <a:t>Öğle yemeği </a:t>
            </a:r>
          </a:p>
        </p:txBody>
      </p:sp>
      <p:sp>
        <p:nvSpPr>
          <p:cNvPr id="4" name="Metin Yer Tutucusu 3">
            <a:extLst>
              <a:ext uri="{FF2B5EF4-FFF2-40B4-BE49-F238E27FC236}">
                <a16:creationId xmlns:a16="http://schemas.microsoft.com/office/drawing/2014/main" id="{9256E065-742F-D207-E87E-833DD8177127}"/>
              </a:ext>
            </a:extLst>
          </p:cNvPr>
          <p:cNvSpPr>
            <a:spLocks noGrp="1"/>
          </p:cNvSpPr>
          <p:nvPr>
            <p:ph type="body" sz="quarter" idx="11"/>
          </p:nvPr>
        </p:nvSpPr>
        <p:spPr/>
        <p:txBody>
          <a:bodyPr/>
          <a:lstStyle/>
          <a:p>
            <a:pPr algn="ctr"/>
            <a:r>
              <a:rPr lang="da-DK" dirty="0"/>
              <a:t>4. Oturum </a:t>
            </a:r>
          </a:p>
          <a:p>
            <a:pPr algn="ctr"/>
            <a:r>
              <a:rPr lang="da-DK" dirty="0"/>
              <a:t>13:25 de başlayacak </a:t>
            </a:r>
          </a:p>
          <a:p>
            <a:pPr algn="ctr"/>
            <a:r>
              <a:rPr lang="da-DK" dirty="0"/>
              <a:t>Afşyet olsun </a:t>
            </a:r>
            <a:endParaRPr lang="en-GB" dirty="0"/>
          </a:p>
        </p:txBody>
      </p:sp>
      <p:sp>
        <p:nvSpPr>
          <p:cNvPr id="7" name="Metin Yer Tutucusu 6">
            <a:extLst>
              <a:ext uri="{FF2B5EF4-FFF2-40B4-BE49-F238E27FC236}">
                <a16:creationId xmlns:a16="http://schemas.microsoft.com/office/drawing/2014/main" id="{5D8655D0-249F-9560-0AE7-516A33242B69}"/>
              </a:ext>
            </a:extLst>
          </p:cNvPr>
          <p:cNvSpPr>
            <a:spLocks noGrp="1"/>
          </p:cNvSpPr>
          <p:nvPr>
            <p:ph type="body" sz="quarter" idx="13"/>
          </p:nvPr>
        </p:nvSpPr>
        <p:spPr/>
        <p:txBody>
          <a:bodyPr/>
          <a:lstStyle/>
          <a:p>
            <a:endParaRPr lang="en-GB"/>
          </a:p>
        </p:txBody>
      </p:sp>
      <p:sp>
        <p:nvSpPr>
          <p:cNvPr id="2" name="Slayt Numarası Yer Tutucusu 5">
            <a:extLst>
              <a:ext uri="{FF2B5EF4-FFF2-40B4-BE49-F238E27FC236}">
                <a16:creationId xmlns:a16="http://schemas.microsoft.com/office/drawing/2014/main" id="{1DDD2D73-D3E6-41E4-14FA-0F8FDD90DB5B}"/>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55</a:t>
            </a:fld>
            <a:endParaRPr lang="tr-TR" dirty="0"/>
          </a:p>
        </p:txBody>
      </p:sp>
    </p:spTree>
    <p:extLst>
      <p:ext uri="{BB962C8B-B14F-4D97-AF65-F5344CB8AC3E}">
        <p14:creationId xmlns:p14="http://schemas.microsoft.com/office/powerpoint/2010/main" val="1791314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6BFA-7F30-43E8-F9EF-D95D9D0E14E4}"/>
            </a:ext>
          </a:extLst>
        </p:cNvPr>
        <p:cNvGrpSpPr/>
        <p:nvPr/>
      </p:nvGrpSpPr>
      <p:grpSpPr>
        <a:xfrm>
          <a:off x="0" y="0"/>
          <a:ext cx="0" cy="0"/>
          <a:chOff x="0" y="0"/>
          <a:chExt cx="0" cy="0"/>
        </a:xfrm>
      </p:grpSpPr>
      <p:sp>
        <p:nvSpPr>
          <p:cNvPr id="3" name="Metin Yer Tutucusu 2">
            <a:extLst>
              <a:ext uri="{FF2B5EF4-FFF2-40B4-BE49-F238E27FC236}">
                <a16:creationId xmlns:a16="http://schemas.microsoft.com/office/drawing/2014/main" id="{514D513A-D8DA-D131-915B-F19514A63CD4}"/>
              </a:ext>
            </a:extLst>
          </p:cNvPr>
          <p:cNvSpPr>
            <a:spLocks noGrp="1"/>
          </p:cNvSpPr>
          <p:nvPr>
            <p:ph type="body" sz="quarter" idx="11"/>
          </p:nvPr>
        </p:nvSpPr>
        <p:spPr/>
        <p:txBody>
          <a:bodyPr>
            <a:normAutofit/>
          </a:bodyPr>
          <a:lstStyle/>
          <a:p>
            <a:r>
              <a:rPr lang="en-GB" dirty="0"/>
              <a:t>4. </a:t>
            </a:r>
            <a:r>
              <a:rPr lang="en-GB" dirty="0" err="1"/>
              <a:t>Oturum</a:t>
            </a:r>
            <a:r>
              <a:rPr lang="en-GB" dirty="0"/>
              <a:t> </a:t>
            </a:r>
          </a:p>
        </p:txBody>
      </p:sp>
      <p:sp>
        <p:nvSpPr>
          <p:cNvPr id="12" name="Metin Yer Tutucusu 11">
            <a:extLst>
              <a:ext uri="{FF2B5EF4-FFF2-40B4-BE49-F238E27FC236}">
                <a16:creationId xmlns:a16="http://schemas.microsoft.com/office/drawing/2014/main" id="{53ED60F5-AE33-51A8-1C99-0A1F7892DC83}"/>
              </a:ext>
            </a:extLst>
          </p:cNvPr>
          <p:cNvSpPr>
            <a:spLocks noGrp="1"/>
          </p:cNvSpPr>
          <p:nvPr>
            <p:ph type="body" sz="quarter" idx="12"/>
          </p:nvPr>
        </p:nvSpPr>
        <p:spPr>
          <a:xfrm>
            <a:off x="2189851" y="2121734"/>
            <a:ext cx="6268349" cy="1650166"/>
          </a:xfrm>
        </p:spPr>
        <p:txBody>
          <a:bodyPr>
            <a:normAutofit lnSpcReduction="10000"/>
          </a:bodyPr>
          <a:lstStyle/>
          <a:p>
            <a:pPr marL="457200" indent="-457200">
              <a:buFont typeface="+mj-lt"/>
              <a:buAutoNum type="arabicPeriod"/>
            </a:pPr>
            <a:r>
              <a:rPr lang="en-GB" b="0" dirty="0" err="1"/>
              <a:t>Proje</a:t>
            </a:r>
            <a:r>
              <a:rPr lang="en-GB" b="0" dirty="0"/>
              <a:t> </a:t>
            </a:r>
            <a:r>
              <a:rPr lang="en-GB" b="0" dirty="0" err="1"/>
              <a:t>planlama</a:t>
            </a:r>
            <a:r>
              <a:rPr lang="en-GB" b="0" dirty="0"/>
              <a:t> </a:t>
            </a:r>
            <a:r>
              <a:rPr lang="en-GB" b="0" dirty="0" err="1"/>
              <a:t>aracı</a:t>
            </a:r>
            <a:r>
              <a:rPr lang="en-GB" b="0" dirty="0"/>
              <a:t>: Gantt </a:t>
            </a:r>
            <a:r>
              <a:rPr lang="en-GB" b="0" dirty="0" err="1"/>
              <a:t>şeması</a:t>
            </a:r>
            <a:r>
              <a:rPr lang="en-GB" b="0" dirty="0"/>
              <a:t>, </a:t>
            </a:r>
            <a:r>
              <a:rPr lang="en-GB" b="0" dirty="0" err="1"/>
              <a:t>proje</a:t>
            </a:r>
            <a:r>
              <a:rPr lang="en-GB" b="0" dirty="0"/>
              <a:t> </a:t>
            </a:r>
            <a:r>
              <a:rPr lang="en-GB" b="0" dirty="0" err="1"/>
              <a:t>takvimi</a:t>
            </a:r>
            <a:r>
              <a:rPr lang="en-GB" b="0" dirty="0"/>
              <a:t> </a:t>
            </a:r>
          </a:p>
          <a:p>
            <a:pPr marL="457200" indent="-457200">
              <a:buFont typeface="+mj-lt"/>
              <a:buAutoNum type="arabicPeriod"/>
            </a:pPr>
            <a:r>
              <a:rPr lang="en-GB" b="0" dirty="0"/>
              <a:t>SIPOC (</a:t>
            </a:r>
            <a:r>
              <a:rPr lang="en-GB" b="0" dirty="0" err="1"/>
              <a:t>Sipoc</a:t>
            </a:r>
            <a:r>
              <a:rPr lang="en-GB" b="0" dirty="0"/>
              <a:t>) </a:t>
            </a:r>
          </a:p>
          <a:p>
            <a:pPr marL="457200" indent="-457200">
              <a:buFont typeface="+mj-lt"/>
              <a:buAutoNum type="arabicPeriod"/>
            </a:pPr>
            <a:r>
              <a:rPr lang="en-GB" b="0" dirty="0" err="1"/>
              <a:t>Beyin</a:t>
            </a:r>
            <a:r>
              <a:rPr lang="en-GB" b="0" dirty="0"/>
              <a:t> </a:t>
            </a:r>
            <a:r>
              <a:rPr lang="en-GB" b="0" dirty="0" err="1"/>
              <a:t>fırtınası</a:t>
            </a:r>
            <a:r>
              <a:rPr lang="en-GB" b="0" dirty="0"/>
              <a:t> </a:t>
            </a:r>
          </a:p>
        </p:txBody>
      </p:sp>
      <p:sp>
        <p:nvSpPr>
          <p:cNvPr id="2" name="Başlık 1">
            <a:extLst>
              <a:ext uri="{FF2B5EF4-FFF2-40B4-BE49-F238E27FC236}">
                <a16:creationId xmlns:a16="http://schemas.microsoft.com/office/drawing/2014/main" id="{FEFDC368-D119-42F7-0EFD-5415A1B72749}"/>
              </a:ext>
            </a:extLst>
          </p:cNvPr>
          <p:cNvSpPr>
            <a:spLocks noGrp="1"/>
          </p:cNvSpPr>
          <p:nvPr>
            <p:ph type="title" idx="4294967295"/>
          </p:nvPr>
        </p:nvSpPr>
        <p:spPr>
          <a:xfrm>
            <a:off x="5633403" y="3893820"/>
            <a:ext cx="6611937" cy="366713"/>
          </a:xfrm>
        </p:spPr>
        <p:txBody>
          <a:bodyPr/>
          <a:lstStyle/>
          <a:p>
            <a:r>
              <a:rPr lang="en-GB" dirty="0" err="1"/>
              <a:t>Proje</a:t>
            </a:r>
            <a:r>
              <a:rPr lang="en-GB" dirty="0"/>
              <a:t> </a:t>
            </a:r>
            <a:r>
              <a:rPr lang="en-GB" dirty="0" err="1"/>
              <a:t>tanımlama</a:t>
            </a:r>
            <a:r>
              <a:rPr lang="en-GB" dirty="0"/>
              <a:t> </a:t>
            </a:r>
            <a:r>
              <a:rPr lang="en-GB" dirty="0" err="1"/>
              <a:t>fazı</a:t>
            </a:r>
            <a:endParaRPr lang="en-GB" dirty="0"/>
          </a:p>
        </p:txBody>
      </p:sp>
      <p:sp>
        <p:nvSpPr>
          <p:cNvPr id="6" name="Slayt Numarası Yer Tutucusu 5">
            <a:extLst>
              <a:ext uri="{FF2B5EF4-FFF2-40B4-BE49-F238E27FC236}">
                <a16:creationId xmlns:a16="http://schemas.microsoft.com/office/drawing/2014/main" id="{742F8AB2-B137-5C82-DEBD-B89059536A7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56</a:t>
            </a:fld>
            <a:endParaRPr lang="tr-TR"/>
          </a:p>
        </p:txBody>
      </p:sp>
      <p:sp>
        <p:nvSpPr>
          <p:cNvPr id="7" name="Veri Yer Tutucusu 6">
            <a:extLst>
              <a:ext uri="{FF2B5EF4-FFF2-40B4-BE49-F238E27FC236}">
                <a16:creationId xmlns:a16="http://schemas.microsoft.com/office/drawing/2014/main" id="{920BEFE8-4742-AF7F-D57E-0DA4C3C0CCBE}"/>
              </a:ext>
            </a:extLst>
          </p:cNvPr>
          <p:cNvSpPr>
            <a:spLocks noGrp="1"/>
          </p:cNvSpPr>
          <p:nvPr>
            <p:ph type="dt" sz="half" idx="10"/>
          </p:nvPr>
        </p:nvSpPr>
        <p:spPr/>
        <p:txBody>
          <a:bodyPr/>
          <a:lstStyle/>
          <a:p>
            <a:fld id="{06D3DB4E-214C-4920-9FBE-37AB5EBCFF3D}" type="datetime1">
              <a:rPr lang="tr-TR" smtClean="0"/>
              <a:t>4.11.2025</a:t>
            </a:fld>
            <a:endParaRPr lang="fr-FR" dirty="0"/>
          </a:p>
        </p:txBody>
      </p:sp>
    </p:spTree>
    <p:extLst>
      <p:ext uri="{BB962C8B-B14F-4D97-AF65-F5344CB8AC3E}">
        <p14:creationId xmlns:p14="http://schemas.microsoft.com/office/powerpoint/2010/main" val="870249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a:extLst>
              <a:ext uri="{FF2B5EF4-FFF2-40B4-BE49-F238E27FC236}">
                <a16:creationId xmlns:a16="http://schemas.microsoft.com/office/drawing/2014/main" id="{1E118016-1322-CDC2-8CDB-3A33080CC477}"/>
              </a:ext>
            </a:extLst>
          </p:cNvPr>
          <p:cNvSpPr>
            <a:spLocks noGrp="1"/>
          </p:cNvSpPr>
          <p:nvPr>
            <p:ph type="title"/>
          </p:nvPr>
        </p:nvSpPr>
        <p:spPr/>
        <p:txBody>
          <a:bodyPr/>
          <a:lstStyle/>
          <a:p>
            <a:r>
              <a:rPr lang="en-GB" dirty="0" err="1"/>
              <a:t>Proje</a:t>
            </a:r>
            <a:r>
              <a:rPr lang="en-GB" dirty="0"/>
              <a:t> </a:t>
            </a:r>
            <a:r>
              <a:rPr lang="en-GB" dirty="0" err="1"/>
              <a:t>planlama</a:t>
            </a:r>
            <a:r>
              <a:rPr lang="en-GB" dirty="0"/>
              <a:t> </a:t>
            </a:r>
            <a:r>
              <a:rPr lang="en-GB" dirty="0" err="1"/>
              <a:t>proje</a:t>
            </a:r>
            <a:r>
              <a:rPr lang="en-GB" dirty="0"/>
              <a:t> </a:t>
            </a:r>
            <a:r>
              <a:rPr lang="en-GB" dirty="0" err="1"/>
              <a:t>takvimi</a:t>
            </a:r>
            <a:r>
              <a:rPr lang="en-GB" dirty="0"/>
              <a:t> </a:t>
            </a:r>
            <a:br>
              <a:rPr lang="en-GB" dirty="0"/>
            </a:br>
            <a:endParaRPr lang="en-GB" dirty="0"/>
          </a:p>
        </p:txBody>
      </p:sp>
      <p:sp>
        <p:nvSpPr>
          <p:cNvPr id="13" name="İçerik Yer Tutucusu 12">
            <a:extLst>
              <a:ext uri="{FF2B5EF4-FFF2-40B4-BE49-F238E27FC236}">
                <a16:creationId xmlns:a16="http://schemas.microsoft.com/office/drawing/2014/main" id="{66846828-AD5E-3FF2-AD1B-8C515FB4260E}"/>
              </a:ext>
            </a:extLst>
          </p:cNvPr>
          <p:cNvSpPr>
            <a:spLocks noGrp="1"/>
          </p:cNvSpPr>
          <p:nvPr>
            <p:ph idx="1"/>
          </p:nvPr>
        </p:nvSpPr>
        <p:spPr>
          <a:xfrm>
            <a:off x="609600" y="1144196"/>
            <a:ext cx="10972800" cy="4889981"/>
          </a:xfrm>
        </p:spPr>
        <p:txBody>
          <a:bodyPr>
            <a:normAutofit/>
          </a:bodyPr>
          <a:lstStyle/>
          <a:p>
            <a:pPr marL="306621" indent="-306621" algn="ctr" defTabSz="817656" fontAlgn="base">
              <a:spcAft>
                <a:spcPct val="0"/>
              </a:spcAft>
              <a:defRPr/>
            </a:pPr>
            <a:r>
              <a:rPr lang="tr-TR" altLang="tr-TR" sz="2000" b="0" kern="0" dirty="0" err="1">
                <a:solidFill>
                  <a:srgbClr val="000000"/>
                </a:solidFill>
                <a:latin typeface="+mj-lt"/>
                <a:cs typeface="Arial"/>
              </a:rPr>
              <a:t>Gantt</a:t>
            </a:r>
            <a:r>
              <a:rPr lang="tr-TR" altLang="tr-TR" sz="2000" b="0" kern="0" dirty="0">
                <a:solidFill>
                  <a:srgbClr val="000000"/>
                </a:solidFill>
                <a:latin typeface="+mj-lt"/>
                <a:cs typeface="Arial"/>
              </a:rPr>
              <a:t> Şeması</a:t>
            </a:r>
          </a:p>
          <a:p>
            <a:pPr marL="306621" indent="-306621" algn="just" defTabSz="817656" eaLnBrk="0" fontAlgn="base" hangingPunct="0">
              <a:spcAft>
                <a:spcPct val="0"/>
              </a:spcAft>
              <a:defRPr/>
            </a:pPr>
            <a:r>
              <a:rPr lang="tr-TR" altLang="tr-TR" sz="2000" b="0" kern="0" dirty="0">
                <a:solidFill>
                  <a:srgbClr val="000000"/>
                </a:solidFill>
                <a:latin typeface="+mj-lt"/>
                <a:cs typeface="Arial"/>
              </a:rPr>
              <a:t>	</a:t>
            </a:r>
            <a:r>
              <a:rPr lang="tr-TR" altLang="tr-TR" sz="2000" b="0" kern="0" dirty="0" err="1">
                <a:solidFill>
                  <a:srgbClr val="000000"/>
                </a:solidFill>
                <a:latin typeface="+mj-lt"/>
                <a:cs typeface="Arial"/>
              </a:rPr>
              <a:t>Gantt</a:t>
            </a:r>
            <a:r>
              <a:rPr lang="tr-TR" altLang="tr-TR" sz="2000" b="0" kern="0" dirty="0">
                <a:solidFill>
                  <a:srgbClr val="000000"/>
                </a:solidFill>
                <a:latin typeface="+mj-lt"/>
                <a:cs typeface="Arial"/>
              </a:rPr>
              <a:t> Şeması, planlama safhasında proje faaliyetlerinin programlanmasında ve mevcut ilerlemeleri ile planlanan ilerleme arasında kıyas yapma imkanı sağlayarak kontrolünde başvurulan son derece kullanışlı bir yöntemdir.</a:t>
            </a:r>
            <a:r>
              <a:rPr lang="en-GB" altLang="tr-TR" sz="2000" b="0" kern="0" dirty="0">
                <a:solidFill>
                  <a:srgbClr val="000000"/>
                </a:solidFill>
                <a:latin typeface="+mj-lt"/>
                <a:cs typeface="Arial"/>
              </a:rPr>
              <a:t> </a:t>
            </a:r>
          </a:p>
        </p:txBody>
      </p:sp>
      <p:sp>
        <p:nvSpPr>
          <p:cNvPr id="5" name="Slayt Numarası Yer Tutucusu 4">
            <a:extLst>
              <a:ext uri="{FF2B5EF4-FFF2-40B4-BE49-F238E27FC236}">
                <a16:creationId xmlns:a16="http://schemas.microsoft.com/office/drawing/2014/main" id="{5B3C864B-980B-FA4C-1AFC-C47E5748741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57</a:t>
            </a:fld>
            <a:endParaRPr lang="tr-TR"/>
          </a:p>
        </p:txBody>
      </p:sp>
      <p:sp>
        <p:nvSpPr>
          <p:cNvPr id="9" name="Metin kutusu 8">
            <a:extLst>
              <a:ext uri="{FF2B5EF4-FFF2-40B4-BE49-F238E27FC236}">
                <a16:creationId xmlns:a16="http://schemas.microsoft.com/office/drawing/2014/main" id="{451E0D7D-A2BE-0802-33EC-85B8243F02F4}"/>
              </a:ext>
            </a:extLst>
          </p:cNvPr>
          <p:cNvSpPr txBox="1"/>
          <p:nvPr/>
        </p:nvSpPr>
        <p:spPr>
          <a:xfrm>
            <a:off x="7117080" y="2613392"/>
            <a:ext cx="4932046" cy="1200329"/>
          </a:xfrm>
          <a:prstGeom prst="rect">
            <a:avLst/>
          </a:prstGeom>
          <a:noFill/>
        </p:spPr>
        <p:txBody>
          <a:bodyPr wrap="square">
            <a:spAutoFit/>
          </a:bodyPr>
          <a:lstStyle>
            <a:defPPr>
              <a:defRPr lang="en-US"/>
            </a:defPPr>
            <a:lvl1pPr marL="342900" marR="0" lvl="0" indent="-342900" algn="ctr" defTabSz="914400" eaLnBrk="1" latinLnBrk="0" hangingPunct="1">
              <a:lnSpc>
                <a:spcPct val="100000"/>
              </a:lnSpc>
              <a:buClrTx/>
              <a:buSzTx/>
              <a:buFontTx/>
              <a:buNone/>
              <a:tabLst/>
              <a:defRPr kumimoji="0" sz="3200" b="1" u="none" strike="noStrike" kern="0" cap="none" spc="0" normalizeH="0" baseline="0">
                <a:ln>
                  <a:noFill/>
                </a:ln>
                <a:solidFill>
                  <a:srgbClr val="000000"/>
                </a:solidFill>
                <a:effectLst/>
                <a:uLnTx/>
                <a:uFillTx/>
                <a:latin typeface="Korolev Light" panose="02000506000000020004" pitchFamily="50" charset="0"/>
                <a:cs typeface="Arial"/>
              </a:defRPr>
            </a:lvl1pPr>
          </a:lstStyle>
          <a:p>
            <a:r>
              <a:rPr lang="tr-TR" sz="1800" b="0" dirty="0">
                <a:highlight>
                  <a:srgbClr val="FFFF00"/>
                </a:highlight>
                <a:latin typeface="+mj-lt"/>
                <a:ea typeface="Arial" panose="020B0604020202020204" pitchFamily="34" charset="0"/>
              </a:rPr>
              <a:t>ISO 13053 -2 Bilgi Formu 08 </a:t>
            </a:r>
            <a:r>
              <a:rPr lang="en-GB" sz="1800" b="0" dirty="0">
                <a:latin typeface="+mj-lt"/>
              </a:rPr>
              <a:t> Gantt </a:t>
            </a:r>
            <a:r>
              <a:rPr lang="en-GB" sz="1800" b="0" dirty="0" err="1">
                <a:latin typeface="+mj-lt"/>
              </a:rPr>
              <a:t>Şeması’nda</a:t>
            </a:r>
            <a:r>
              <a:rPr lang="en-GB" sz="1800" b="0" dirty="0">
                <a:latin typeface="+mj-lt"/>
              </a:rPr>
              <a:t> yeni </a:t>
            </a:r>
            <a:r>
              <a:rPr lang="en-GB" sz="1800" b="0" dirty="0" err="1">
                <a:latin typeface="+mj-lt"/>
              </a:rPr>
              <a:t>bir</a:t>
            </a:r>
            <a:r>
              <a:rPr lang="en-GB" sz="1800" b="0" dirty="0">
                <a:latin typeface="+mj-lt"/>
              </a:rPr>
              <a:t> </a:t>
            </a:r>
            <a:r>
              <a:rPr lang="tr-TR" sz="1800" b="0" dirty="0">
                <a:latin typeface="+mj-lt"/>
              </a:rPr>
              <a:t>altı sigma projesi </a:t>
            </a:r>
            <a:r>
              <a:rPr lang="en-GB" sz="1800" b="0" dirty="0" err="1">
                <a:latin typeface="+mj-lt"/>
              </a:rPr>
              <a:t>için</a:t>
            </a:r>
            <a:r>
              <a:rPr lang="en-GB" sz="1800" b="0" dirty="0">
                <a:latin typeface="+mj-lt"/>
              </a:rPr>
              <a:t> </a:t>
            </a:r>
            <a:r>
              <a:rPr lang="en-GB" sz="1800" b="0" dirty="0" err="1">
                <a:latin typeface="+mj-lt"/>
              </a:rPr>
              <a:t>gerekli</a:t>
            </a:r>
            <a:r>
              <a:rPr lang="en-GB" sz="1800" b="0" dirty="0">
                <a:latin typeface="+mj-lt"/>
              </a:rPr>
              <a:t> </a:t>
            </a:r>
            <a:r>
              <a:rPr lang="en-GB" sz="1800" b="0" dirty="0" err="1">
                <a:latin typeface="+mj-lt"/>
              </a:rPr>
              <a:t>faaliyetler</a:t>
            </a:r>
            <a:r>
              <a:rPr lang="en-GB" sz="1800" b="0" dirty="0">
                <a:latin typeface="+mj-lt"/>
              </a:rPr>
              <a:t> ve </a:t>
            </a:r>
            <a:r>
              <a:rPr lang="en-GB" sz="1800" b="0" dirty="0" err="1">
                <a:latin typeface="+mj-lt"/>
              </a:rPr>
              <a:t>bu</a:t>
            </a:r>
            <a:r>
              <a:rPr lang="en-GB" sz="1800" b="0" dirty="0">
                <a:latin typeface="+mj-lt"/>
              </a:rPr>
              <a:t> </a:t>
            </a:r>
            <a:r>
              <a:rPr lang="en-GB" sz="1800" b="0" dirty="0" err="1">
                <a:latin typeface="+mj-lt"/>
              </a:rPr>
              <a:t>faaliyetlere</a:t>
            </a:r>
            <a:r>
              <a:rPr lang="en-GB" sz="1800" b="0" dirty="0">
                <a:latin typeface="+mj-lt"/>
              </a:rPr>
              <a:t> </a:t>
            </a:r>
            <a:r>
              <a:rPr lang="en-GB" sz="1800" b="0" dirty="0" err="1">
                <a:latin typeface="+mj-lt"/>
              </a:rPr>
              <a:t>ilişkin</a:t>
            </a:r>
            <a:r>
              <a:rPr lang="en-GB" sz="1800" b="0" dirty="0">
                <a:latin typeface="+mj-lt"/>
              </a:rPr>
              <a:t> </a:t>
            </a:r>
            <a:r>
              <a:rPr lang="en-GB" sz="1800" b="0" dirty="0" err="1">
                <a:latin typeface="+mj-lt"/>
              </a:rPr>
              <a:t>zamanlamalar</a:t>
            </a:r>
            <a:r>
              <a:rPr lang="en-GB" sz="1800" b="0" dirty="0">
                <a:latin typeface="+mj-lt"/>
              </a:rPr>
              <a:t> </a:t>
            </a:r>
            <a:r>
              <a:rPr lang="en-GB" sz="1800" b="0" dirty="0" err="1">
                <a:latin typeface="+mj-lt"/>
              </a:rPr>
              <a:t>görülmektedir</a:t>
            </a:r>
            <a:r>
              <a:rPr lang="en-GB" sz="1800" b="0" dirty="0">
                <a:latin typeface="+mj-lt"/>
              </a:rPr>
              <a:t>.</a:t>
            </a:r>
          </a:p>
        </p:txBody>
      </p:sp>
      <p:graphicFrame>
        <p:nvGraphicFramePr>
          <p:cNvPr id="16" name="Grafik 15">
            <a:extLst>
              <a:ext uri="{FF2B5EF4-FFF2-40B4-BE49-F238E27FC236}">
                <a16:creationId xmlns:a16="http://schemas.microsoft.com/office/drawing/2014/main" id="{663CD624-77B0-CC50-ACDE-23326C8F5047}"/>
              </a:ext>
            </a:extLst>
          </p:cNvPr>
          <p:cNvGraphicFramePr/>
          <p:nvPr>
            <p:extLst>
              <p:ext uri="{D42A27DB-BD31-4B8C-83A1-F6EECF244321}">
                <p14:modId xmlns:p14="http://schemas.microsoft.com/office/powerpoint/2010/main" val="3020494403"/>
              </p:ext>
            </p:extLst>
          </p:nvPr>
        </p:nvGraphicFramePr>
        <p:xfrm>
          <a:off x="736600" y="2575560"/>
          <a:ext cx="6593840" cy="3939503"/>
        </p:xfrm>
        <a:graphic>
          <a:graphicData uri="http://schemas.openxmlformats.org/drawingml/2006/chart">
            <c:chart xmlns:c="http://schemas.openxmlformats.org/drawingml/2006/chart" xmlns:r="http://schemas.openxmlformats.org/officeDocument/2006/relationships" r:id="rId2"/>
          </a:graphicData>
        </a:graphic>
      </p:graphicFrame>
      <p:pic>
        <p:nvPicPr>
          <p:cNvPr id="18" name="Resim 17">
            <a:extLst>
              <a:ext uri="{FF2B5EF4-FFF2-40B4-BE49-F238E27FC236}">
                <a16:creationId xmlns:a16="http://schemas.microsoft.com/office/drawing/2014/main" id="{BC436C73-A0DE-1B60-AD78-6A78DBDE4EE0}"/>
              </a:ext>
            </a:extLst>
          </p:cNvPr>
          <p:cNvPicPr>
            <a:picLocks noChangeAspect="1"/>
          </p:cNvPicPr>
          <p:nvPr/>
        </p:nvPicPr>
        <p:blipFill>
          <a:blip r:embed="rId3"/>
          <a:stretch>
            <a:fillRect/>
          </a:stretch>
        </p:blipFill>
        <p:spPr>
          <a:xfrm>
            <a:off x="6563630" y="4244608"/>
            <a:ext cx="3929110" cy="2183079"/>
          </a:xfrm>
          <a:prstGeom prst="rect">
            <a:avLst/>
          </a:prstGeom>
          <a:ln>
            <a:noFill/>
          </a:ln>
          <a:effectLst>
            <a:outerShdw blurRad="190500" algn="tl" rotWithShape="0">
              <a:srgbClr val="000000">
                <a:alpha val="70000"/>
              </a:srgbClr>
            </a:outerShdw>
          </a:effectLst>
        </p:spPr>
      </p:pic>
      <p:pic>
        <p:nvPicPr>
          <p:cNvPr id="19" name="Resim 18" descr="#34277 Clip Art Graphic Of An Orange Guy Character In A Robin Hood Costume Holding A Scrolled Parchment by Jester Arts">
            <a:hlinkClick r:id="rId4"/>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2195" y="3851553"/>
            <a:ext cx="1719290" cy="1803008"/>
          </a:xfrm>
          <a:prstGeom prst="rect">
            <a:avLst/>
          </a:prstGeom>
          <a:noFill/>
          <a:ln>
            <a:noFill/>
          </a:ln>
        </p:spPr>
      </p:pic>
      <p:sp>
        <p:nvSpPr>
          <p:cNvPr id="4" name="Veri Yer Tutucusu 3">
            <a:extLst>
              <a:ext uri="{FF2B5EF4-FFF2-40B4-BE49-F238E27FC236}">
                <a16:creationId xmlns:a16="http://schemas.microsoft.com/office/drawing/2014/main" id="{533D7079-BAAB-040D-305C-3AB304EB09B5}"/>
              </a:ext>
            </a:extLst>
          </p:cNvPr>
          <p:cNvSpPr>
            <a:spLocks noGrp="1"/>
          </p:cNvSpPr>
          <p:nvPr>
            <p:ph type="dt" sz="half" idx="10"/>
          </p:nvPr>
        </p:nvSpPr>
        <p:spPr/>
        <p:txBody>
          <a:bodyPr/>
          <a:lstStyle/>
          <a:p>
            <a:fld id="{4A5B410D-1A5B-4970-845E-F1DF673DBD0C}" type="datetime1">
              <a:rPr lang="tr-TR" smtClean="0"/>
              <a:t>4.11.2025</a:t>
            </a:fld>
            <a:endParaRPr lang="fr-FR" dirty="0"/>
          </a:p>
        </p:txBody>
      </p:sp>
    </p:spTree>
    <p:extLst>
      <p:ext uri="{BB962C8B-B14F-4D97-AF65-F5344CB8AC3E}">
        <p14:creationId xmlns:p14="http://schemas.microsoft.com/office/powerpoint/2010/main" val="54700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1768" tIns="40884" rIns="81768" bIns="40884" numCol="1" rtlCol="0" anchor="ctr" anchorCtr="0" compatLnSpc="1">
            <a:prstTxWarp prst="textNoShape">
              <a:avLst/>
            </a:prstTxWarp>
            <a:noAutofit/>
          </a:bodyPr>
          <a:lstStyle/>
          <a:p>
            <a:r>
              <a:rPr lang="tr-TR" dirty="0"/>
              <a:t>1. Süreç İyileştirme</a:t>
            </a:r>
          </a:p>
        </p:txBody>
      </p:sp>
      <p:sp>
        <p:nvSpPr>
          <p:cNvPr id="3" name="İçerik Yer Tutucusu 2"/>
          <p:cNvSpPr>
            <a:spLocks noGrp="1"/>
          </p:cNvSpPr>
          <p:nvPr>
            <p:ph idx="1"/>
          </p:nvPr>
        </p:nvSpPr>
        <p:spPr>
          <a:xfrm>
            <a:off x="831563" y="1871646"/>
            <a:ext cx="10972800" cy="4708541"/>
          </a:xfrm>
          <a:prstGeom prst="rect">
            <a:avLst/>
          </a:prstGeom>
        </p:spPr>
        <p:txBody>
          <a:bodyPr>
            <a:normAutofit fontScale="85000" lnSpcReduction="20000"/>
          </a:bodyPr>
          <a:lstStyle/>
          <a:p>
            <a:pPr>
              <a:lnSpc>
                <a:spcPct val="170000"/>
              </a:lnSpc>
            </a:pPr>
            <a:r>
              <a:rPr lang="tr-TR" sz="2146" b="0" dirty="0"/>
              <a:t>SIPOC; Ele alınan proje fırsatının görsel hale getirilmesidir. </a:t>
            </a:r>
          </a:p>
          <a:p>
            <a:pPr>
              <a:lnSpc>
                <a:spcPct val="170000"/>
              </a:lnSpc>
            </a:pPr>
            <a:r>
              <a:rPr lang="tr-TR" sz="2146" b="0" dirty="0"/>
              <a:t>SIPOC çalışmasında ilk hedef hata ve değişkenlik kaynaklarının problemin zaman çizgisi üzerinde nerede nasıl ve ne</a:t>
            </a:r>
            <a:r>
              <a:rPr lang="en-GB" sz="2146" b="0" dirty="0"/>
              <a:t> </a:t>
            </a:r>
            <a:r>
              <a:rPr lang="tr-TR" sz="2146" b="0" dirty="0"/>
              <a:t>kadar oluştuğu sorularının cevaplanmasıdır. </a:t>
            </a:r>
          </a:p>
          <a:p>
            <a:pPr>
              <a:lnSpc>
                <a:spcPct val="170000"/>
              </a:lnSpc>
            </a:pPr>
            <a:r>
              <a:rPr lang="tr-TR" sz="2146" b="0" dirty="0"/>
              <a:t>Dikkat bu bakımdan Süreç haritalamadan ayrılmaktadır. </a:t>
            </a:r>
            <a:endParaRPr lang="en-GB" sz="2146" b="0" dirty="0"/>
          </a:p>
          <a:p>
            <a:pPr marL="408828" indent="-408828">
              <a:lnSpc>
                <a:spcPct val="170000"/>
              </a:lnSpc>
              <a:buFont typeface="Arial" panose="020B0604020202020204" pitchFamily="34" charset="0"/>
              <a:buChar char="•"/>
            </a:pPr>
            <a:r>
              <a:rPr lang="tr-TR" sz="2146" b="0" dirty="0"/>
              <a:t>Katma değer yaratmayan faaliyetleri, </a:t>
            </a:r>
          </a:p>
          <a:p>
            <a:pPr marL="408828" indent="-408828">
              <a:lnSpc>
                <a:spcPct val="170000"/>
              </a:lnSpc>
              <a:buFont typeface="Arial" panose="020B0604020202020204" pitchFamily="34" charset="0"/>
              <a:buChar char="•"/>
            </a:pPr>
            <a:r>
              <a:rPr lang="tr-TR" sz="2146" b="0" dirty="0"/>
              <a:t>Problemin oluşum süreçlerinizi gözden geçirin,</a:t>
            </a:r>
          </a:p>
          <a:p>
            <a:pPr marL="408828" indent="-408828">
              <a:lnSpc>
                <a:spcPct val="170000"/>
              </a:lnSpc>
              <a:buFont typeface="Arial" panose="020B0604020202020204" pitchFamily="34" charset="0"/>
              <a:buChar char="•"/>
            </a:pPr>
            <a:r>
              <a:rPr lang="tr-TR" sz="2146" b="0" dirty="0"/>
              <a:t>Olağan üstü durumları dikkate alır.</a:t>
            </a:r>
          </a:p>
          <a:p>
            <a:pPr marL="408828" indent="-408828">
              <a:lnSpc>
                <a:spcPct val="170000"/>
              </a:lnSpc>
              <a:buFont typeface="Arial" panose="020B0604020202020204" pitchFamily="34" charset="0"/>
              <a:buChar char="•"/>
            </a:pPr>
            <a:r>
              <a:rPr lang="tr-TR" sz="2146" b="0" dirty="0"/>
              <a:t>Müşteri geribildirimi önemser ve gösterir </a:t>
            </a:r>
          </a:p>
          <a:p>
            <a:pPr marL="408828" indent="-408828">
              <a:lnSpc>
                <a:spcPct val="170000"/>
              </a:lnSpc>
              <a:buFont typeface="Arial" panose="020B0604020202020204" pitchFamily="34" charset="0"/>
              <a:buChar char="•"/>
            </a:pPr>
            <a:r>
              <a:rPr lang="tr-TR" sz="2146" b="0" dirty="0"/>
              <a:t>Hata kaynaklarını açıkça işaretler  </a:t>
            </a:r>
          </a:p>
          <a:p>
            <a:pPr marL="408828" indent="-408828">
              <a:lnSpc>
                <a:spcPct val="170000"/>
              </a:lnSpc>
              <a:buFont typeface="Arial" panose="020B0604020202020204" pitchFamily="34" charset="0"/>
              <a:buChar char="•"/>
            </a:pPr>
            <a:r>
              <a:rPr lang="tr-TR" sz="2146" b="0" dirty="0"/>
              <a:t>Zaman yada oluşuma sırası içerisinde ele alınır.</a:t>
            </a:r>
          </a:p>
        </p:txBody>
      </p:sp>
      <p:sp>
        <p:nvSpPr>
          <p:cNvPr id="6" name="Slayt Numarası Yer Tutucusu 5">
            <a:extLst>
              <a:ext uri="{FF2B5EF4-FFF2-40B4-BE49-F238E27FC236}">
                <a16:creationId xmlns:a16="http://schemas.microsoft.com/office/drawing/2014/main" id="{850AA890-5D3B-6431-484D-B022F901FFC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58</a:t>
            </a:fld>
            <a:endParaRPr lang="tr-TR"/>
          </a:p>
        </p:txBody>
      </p:sp>
      <p:sp>
        <p:nvSpPr>
          <p:cNvPr id="2" name="Metin kutusu 1"/>
          <p:cNvSpPr txBox="1"/>
          <p:nvPr/>
        </p:nvSpPr>
        <p:spPr>
          <a:xfrm>
            <a:off x="888613" y="1348427"/>
            <a:ext cx="3917255" cy="523220"/>
          </a:xfrm>
          <a:prstGeom prst="rect">
            <a:avLst/>
          </a:prstGeom>
          <a:noFill/>
        </p:spPr>
        <p:txBody>
          <a:bodyPr>
            <a:spAutoFit/>
          </a:bodyPr>
          <a:lstStyle/>
          <a:p>
            <a:pPr>
              <a:buNone/>
              <a:defRPr/>
            </a:pPr>
            <a:r>
              <a:rPr lang="tr-TR" sz="2800" b="1" dirty="0">
                <a:latin typeface="+mj-lt"/>
                <a:ea typeface="Tahoma" pitchFamily="34" charset="0"/>
                <a:cs typeface="Tahoma" pitchFamily="34" charset="0"/>
              </a:rPr>
              <a:t>Amaç </a:t>
            </a:r>
          </a:p>
        </p:txBody>
      </p:sp>
      <p:pic>
        <p:nvPicPr>
          <p:cNvPr id="9" name="Resim 8" descr="#34379 Clip Art Graphic Of An Orange Guy Character Kayaking Down A River In A Green Boat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70221" y="4652470"/>
            <a:ext cx="1654897" cy="1055038"/>
          </a:xfrm>
          <a:prstGeom prst="rect">
            <a:avLst/>
          </a:prstGeom>
          <a:noFill/>
          <a:ln>
            <a:noFill/>
          </a:ln>
        </p:spPr>
      </p:pic>
      <p:sp>
        <p:nvSpPr>
          <p:cNvPr id="7" name="Veri Yer Tutucusu 6">
            <a:extLst>
              <a:ext uri="{FF2B5EF4-FFF2-40B4-BE49-F238E27FC236}">
                <a16:creationId xmlns:a16="http://schemas.microsoft.com/office/drawing/2014/main" id="{C6D99791-6E7B-76AE-5DDD-FDA6359BB6EB}"/>
              </a:ext>
            </a:extLst>
          </p:cNvPr>
          <p:cNvSpPr>
            <a:spLocks noGrp="1"/>
          </p:cNvSpPr>
          <p:nvPr>
            <p:ph type="dt" sz="half" idx="10"/>
          </p:nvPr>
        </p:nvSpPr>
        <p:spPr/>
        <p:txBody>
          <a:bodyPr/>
          <a:lstStyle/>
          <a:p>
            <a:fld id="{1F1FDBFE-55F6-4789-BB64-51E1220D2563}" type="datetime1">
              <a:rPr lang="tr-TR" smtClean="0"/>
              <a:t>4.11.2025</a:t>
            </a:fld>
            <a:endParaRPr lang="fr-FR" dirty="0"/>
          </a:p>
        </p:txBody>
      </p:sp>
    </p:spTree>
    <p:extLst>
      <p:ext uri="{BB962C8B-B14F-4D97-AF65-F5344CB8AC3E}">
        <p14:creationId xmlns:p14="http://schemas.microsoft.com/office/powerpoint/2010/main" val="865547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a:extLst>
              <a:ext uri="{FF2B5EF4-FFF2-40B4-BE49-F238E27FC236}">
                <a16:creationId xmlns:a16="http://schemas.microsoft.com/office/drawing/2014/main" id="{69116037-9622-F9B7-A7DE-E9F09515BA47}"/>
              </a:ext>
            </a:extLst>
          </p:cNvPr>
          <p:cNvGrpSpPr/>
          <p:nvPr/>
        </p:nvGrpSpPr>
        <p:grpSpPr>
          <a:xfrm>
            <a:off x="1762619" y="1208454"/>
            <a:ext cx="8793829" cy="4643706"/>
            <a:chOff x="1762619" y="1208454"/>
            <a:chExt cx="8793829" cy="4643706"/>
          </a:xfrm>
        </p:grpSpPr>
        <p:sp>
          <p:nvSpPr>
            <p:cNvPr id="19" name="Dikdörtgen 18">
              <a:extLst>
                <a:ext uri="{FF2B5EF4-FFF2-40B4-BE49-F238E27FC236}">
                  <a16:creationId xmlns:a16="http://schemas.microsoft.com/office/drawing/2014/main" id="{D535C08F-22D1-8126-0214-1F85717EA2EC}"/>
                </a:ext>
              </a:extLst>
            </p:cNvPr>
            <p:cNvSpPr/>
            <p:nvPr/>
          </p:nvSpPr>
          <p:spPr>
            <a:xfrm>
              <a:off x="1762619" y="1208454"/>
              <a:ext cx="1700625" cy="464370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Dikdörtgen 19">
              <a:extLst>
                <a:ext uri="{FF2B5EF4-FFF2-40B4-BE49-F238E27FC236}">
                  <a16:creationId xmlns:a16="http://schemas.microsoft.com/office/drawing/2014/main" id="{A0ED726A-29CA-D811-A0E3-0AF6383D76B7}"/>
                </a:ext>
              </a:extLst>
            </p:cNvPr>
            <p:cNvSpPr/>
            <p:nvPr/>
          </p:nvSpPr>
          <p:spPr>
            <a:xfrm>
              <a:off x="3535920" y="1208454"/>
              <a:ext cx="1700625" cy="464370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21" name="Dikdörtgen 20">
              <a:extLst>
                <a:ext uri="{FF2B5EF4-FFF2-40B4-BE49-F238E27FC236}">
                  <a16:creationId xmlns:a16="http://schemas.microsoft.com/office/drawing/2014/main" id="{5C047CD1-2780-89C5-C8C4-26CFAE279D7A}"/>
                </a:ext>
              </a:extLst>
            </p:cNvPr>
            <p:cNvSpPr/>
            <p:nvPr/>
          </p:nvSpPr>
          <p:spPr>
            <a:xfrm>
              <a:off x="5309221" y="1208454"/>
              <a:ext cx="1700625" cy="464370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22" name="Dikdörtgen 21">
              <a:extLst>
                <a:ext uri="{FF2B5EF4-FFF2-40B4-BE49-F238E27FC236}">
                  <a16:creationId xmlns:a16="http://schemas.microsoft.com/office/drawing/2014/main" id="{0AC985C0-1AB1-E1CF-3794-74B5458BC79B}"/>
                </a:ext>
              </a:extLst>
            </p:cNvPr>
            <p:cNvSpPr/>
            <p:nvPr/>
          </p:nvSpPr>
          <p:spPr>
            <a:xfrm>
              <a:off x="7082522" y="1208454"/>
              <a:ext cx="1700625" cy="464370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23" name="Dikdörtgen 22">
              <a:extLst>
                <a:ext uri="{FF2B5EF4-FFF2-40B4-BE49-F238E27FC236}">
                  <a16:creationId xmlns:a16="http://schemas.microsoft.com/office/drawing/2014/main" id="{096CFC15-15FA-3E03-565E-67EBDF3D1425}"/>
                </a:ext>
              </a:extLst>
            </p:cNvPr>
            <p:cNvSpPr/>
            <p:nvPr/>
          </p:nvSpPr>
          <p:spPr>
            <a:xfrm>
              <a:off x="8855823" y="1208454"/>
              <a:ext cx="1700625" cy="464370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grpSp>
      <p:sp>
        <p:nvSpPr>
          <p:cNvPr id="11273" name="Rectangle 31"/>
          <p:cNvSpPr>
            <a:spLocks noChangeArrowheads="1"/>
          </p:cNvSpPr>
          <p:nvPr/>
        </p:nvSpPr>
        <p:spPr bwMode="auto">
          <a:xfrm>
            <a:off x="4939543" y="3978874"/>
            <a:ext cx="2512865" cy="866775"/>
          </a:xfrm>
          <a:prstGeom prst="rect">
            <a:avLst/>
          </a:prstGeom>
          <a:solidFill>
            <a:schemeClr val="accent2">
              <a:lumMod val="20000"/>
              <a:lumOff val="8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buNone/>
            </a:pPr>
            <a:endParaRPr lang="tr-TR" sz="1788" dirty="0">
              <a:solidFill>
                <a:schemeClr val="tx1"/>
              </a:solidFill>
              <a:latin typeface="+mj-lt"/>
            </a:endParaRPr>
          </a:p>
          <a:p>
            <a:pPr algn="ctr">
              <a:buNone/>
            </a:pPr>
            <a:r>
              <a:rPr lang="tr-TR" sz="1788" dirty="0">
                <a:solidFill>
                  <a:schemeClr val="tx1"/>
                </a:solidFill>
                <a:latin typeface="+mj-lt"/>
              </a:rPr>
              <a:t>Süreç faaliyetleri</a:t>
            </a:r>
          </a:p>
        </p:txBody>
      </p:sp>
      <p:sp>
        <p:nvSpPr>
          <p:cNvPr id="54" name="AutoShape 3"/>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1768" tIns="40884" rIns="81768" bIns="40884" numCol="1" rtlCol="0" anchor="ctr" anchorCtr="0" compatLnSpc="1">
            <a:prstTxWarp prst="textNoShape">
              <a:avLst/>
            </a:prstTxWarp>
            <a:noAutofit/>
          </a:bodyPr>
          <a:lstStyle/>
          <a:p>
            <a:r>
              <a:rPr lang="tr-TR" dirty="0">
                <a:latin typeface="+mj-lt"/>
              </a:rPr>
              <a:t>2. SIPOC Modeli</a:t>
            </a:r>
          </a:p>
        </p:txBody>
      </p:sp>
      <p:sp>
        <p:nvSpPr>
          <p:cNvPr id="5" name="Slayt Numarası Yer Tutucusu 4">
            <a:extLst>
              <a:ext uri="{FF2B5EF4-FFF2-40B4-BE49-F238E27FC236}">
                <a16:creationId xmlns:a16="http://schemas.microsoft.com/office/drawing/2014/main" id="{11292DD1-C959-BB02-BC96-C73332E598BF}"/>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59</a:t>
            </a:fld>
            <a:endParaRPr lang="tr-TR">
              <a:latin typeface="+mj-lt"/>
            </a:endParaRPr>
          </a:p>
        </p:txBody>
      </p:sp>
      <p:sp>
        <p:nvSpPr>
          <p:cNvPr id="11274" name="Rectangle 18"/>
          <p:cNvSpPr>
            <a:spLocks noChangeArrowheads="1"/>
          </p:cNvSpPr>
          <p:nvPr/>
        </p:nvSpPr>
        <p:spPr bwMode="auto">
          <a:xfrm>
            <a:off x="10070441" y="3848450"/>
            <a:ext cx="64120"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1788">
                <a:solidFill>
                  <a:srgbClr val="000000"/>
                </a:solidFill>
                <a:latin typeface="+mj-lt"/>
              </a:rPr>
              <a:t> </a:t>
            </a:r>
            <a:endParaRPr lang="en-US" sz="1610">
              <a:latin typeface="+mj-lt"/>
            </a:endParaRPr>
          </a:p>
        </p:txBody>
      </p:sp>
      <p:sp>
        <p:nvSpPr>
          <p:cNvPr id="11275" name="Rectangle 19"/>
          <p:cNvSpPr>
            <a:spLocks noChangeArrowheads="1"/>
          </p:cNvSpPr>
          <p:nvPr/>
        </p:nvSpPr>
        <p:spPr bwMode="auto">
          <a:xfrm>
            <a:off x="10070441" y="4140551"/>
            <a:ext cx="64120"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1788">
                <a:solidFill>
                  <a:srgbClr val="000000"/>
                </a:solidFill>
                <a:latin typeface="+mj-lt"/>
              </a:rPr>
              <a:t> </a:t>
            </a:r>
            <a:endParaRPr lang="en-US" sz="1610">
              <a:latin typeface="+mj-lt"/>
            </a:endParaRPr>
          </a:p>
        </p:txBody>
      </p:sp>
      <p:sp>
        <p:nvSpPr>
          <p:cNvPr id="11276" name="Rectangle 20"/>
          <p:cNvSpPr>
            <a:spLocks noChangeArrowheads="1"/>
          </p:cNvSpPr>
          <p:nvPr/>
        </p:nvSpPr>
        <p:spPr bwMode="auto">
          <a:xfrm>
            <a:off x="10066977" y="4432650"/>
            <a:ext cx="6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endParaRPr lang="tr-TR" sz="1610">
              <a:latin typeface="+mj-lt"/>
            </a:endParaRPr>
          </a:p>
        </p:txBody>
      </p:sp>
      <p:sp>
        <p:nvSpPr>
          <p:cNvPr id="11277" name="AutoShape 21"/>
          <p:cNvSpPr>
            <a:spLocks noChangeArrowheads="1"/>
          </p:cNvSpPr>
          <p:nvPr/>
        </p:nvSpPr>
        <p:spPr bwMode="auto">
          <a:xfrm>
            <a:off x="7602898" y="3054702"/>
            <a:ext cx="1675642" cy="547687"/>
          </a:xfrm>
          <a:prstGeom prst="roundRect">
            <a:avLst>
              <a:gd name="adj" fmla="val 43546"/>
            </a:avLst>
          </a:prstGeom>
          <a:solidFill>
            <a:schemeClr val="accent2">
              <a:lumMod val="20000"/>
              <a:lumOff val="8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buNone/>
            </a:pPr>
            <a:endParaRPr lang="tr-TR" sz="1788">
              <a:solidFill>
                <a:schemeClr val="tx1"/>
              </a:solidFill>
              <a:latin typeface="+mj-lt"/>
            </a:endParaRPr>
          </a:p>
        </p:txBody>
      </p:sp>
      <p:sp>
        <p:nvSpPr>
          <p:cNvPr id="11278" name="Rectangle 22"/>
          <p:cNvSpPr>
            <a:spLocks noChangeArrowheads="1"/>
          </p:cNvSpPr>
          <p:nvPr/>
        </p:nvSpPr>
        <p:spPr bwMode="auto">
          <a:xfrm>
            <a:off x="8010112" y="3191227"/>
            <a:ext cx="70211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b="1" dirty="0">
                <a:latin typeface="+mj-lt"/>
              </a:rPr>
              <a:t>Çıktılar</a:t>
            </a:r>
            <a:endParaRPr lang="en-US" sz="1610" b="1" dirty="0">
              <a:latin typeface="+mj-lt"/>
            </a:endParaRPr>
          </a:p>
        </p:txBody>
      </p:sp>
      <p:grpSp>
        <p:nvGrpSpPr>
          <p:cNvPr id="11279" name="Group 23"/>
          <p:cNvGrpSpPr>
            <a:grpSpLocks/>
          </p:cNvGrpSpPr>
          <p:nvPr/>
        </p:nvGrpSpPr>
        <p:grpSpPr bwMode="auto">
          <a:xfrm>
            <a:off x="4461285" y="3246788"/>
            <a:ext cx="757245" cy="146050"/>
            <a:chOff x="2006" y="1481"/>
            <a:chExt cx="437" cy="92"/>
          </a:xfrm>
        </p:grpSpPr>
        <p:sp>
          <p:nvSpPr>
            <p:cNvPr id="11318" name="Freeform 24"/>
            <p:cNvSpPr>
              <a:spLocks/>
            </p:cNvSpPr>
            <p:nvPr/>
          </p:nvSpPr>
          <p:spPr bwMode="auto">
            <a:xfrm>
              <a:off x="2282" y="1481"/>
              <a:ext cx="161" cy="92"/>
            </a:xfrm>
            <a:custGeom>
              <a:avLst/>
              <a:gdLst>
                <a:gd name="T0" fmla="*/ 161 w 161"/>
                <a:gd name="T1" fmla="*/ 46 h 92"/>
                <a:gd name="T2" fmla="*/ 0 w 161"/>
                <a:gd name="T3" fmla="*/ 92 h 92"/>
                <a:gd name="T4" fmla="*/ 0 w 161"/>
                <a:gd name="T5" fmla="*/ 46 h 92"/>
                <a:gd name="T6" fmla="*/ 0 w 161"/>
                <a:gd name="T7" fmla="*/ 0 h 92"/>
                <a:gd name="T8" fmla="*/ 161 w 161"/>
                <a:gd name="T9" fmla="*/ 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92">
                  <a:moveTo>
                    <a:pt x="161" y="46"/>
                  </a:moveTo>
                  <a:lnTo>
                    <a:pt x="0" y="92"/>
                  </a:lnTo>
                  <a:lnTo>
                    <a:pt x="0" y="46"/>
                  </a:lnTo>
                  <a:lnTo>
                    <a:pt x="0" y="0"/>
                  </a:lnTo>
                  <a:lnTo>
                    <a:pt x="161" y="46"/>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19" name="Line 25"/>
            <p:cNvSpPr>
              <a:spLocks noChangeShapeType="1"/>
            </p:cNvSpPr>
            <p:nvPr/>
          </p:nvSpPr>
          <p:spPr bwMode="auto">
            <a:xfrm>
              <a:off x="2006" y="1527"/>
              <a:ext cx="27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sp>
        <p:nvSpPr>
          <p:cNvPr id="11280" name="AutoShape 26"/>
          <p:cNvSpPr>
            <a:spLocks noChangeArrowheads="1"/>
          </p:cNvSpPr>
          <p:nvPr/>
        </p:nvSpPr>
        <p:spPr bwMode="auto">
          <a:xfrm>
            <a:off x="3085421" y="3018189"/>
            <a:ext cx="1673910" cy="547687"/>
          </a:xfrm>
          <a:prstGeom prst="roundRect">
            <a:avLst>
              <a:gd name="adj" fmla="val 43546"/>
            </a:avLst>
          </a:prstGeom>
          <a:solidFill>
            <a:schemeClr val="accent2">
              <a:lumMod val="20000"/>
              <a:lumOff val="8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buNone/>
            </a:pPr>
            <a:endParaRPr lang="tr-TR" sz="1788">
              <a:solidFill>
                <a:schemeClr val="tx1"/>
              </a:solidFill>
              <a:latin typeface="+mj-lt"/>
            </a:endParaRPr>
          </a:p>
        </p:txBody>
      </p:sp>
      <p:sp>
        <p:nvSpPr>
          <p:cNvPr id="11281" name="Rectangle 27"/>
          <p:cNvSpPr>
            <a:spLocks noChangeArrowheads="1"/>
          </p:cNvSpPr>
          <p:nvPr/>
        </p:nvSpPr>
        <p:spPr bwMode="auto">
          <a:xfrm>
            <a:off x="3523826" y="3191227"/>
            <a:ext cx="1176589"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None/>
            </a:pPr>
            <a:r>
              <a:rPr lang="tr-TR" sz="1610" b="1" dirty="0">
                <a:latin typeface="+mj-lt"/>
              </a:rPr>
              <a:t>Girdiler</a:t>
            </a:r>
            <a:endParaRPr lang="en-US" sz="1610" b="1" dirty="0">
              <a:latin typeface="+mj-lt"/>
            </a:endParaRPr>
          </a:p>
        </p:txBody>
      </p:sp>
      <p:grpSp>
        <p:nvGrpSpPr>
          <p:cNvPr id="11282" name="Group 28"/>
          <p:cNvGrpSpPr>
            <a:grpSpLocks/>
          </p:cNvGrpSpPr>
          <p:nvPr/>
        </p:nvGrpSpPr>
        <p:grpSpPr bwMode="auto">
          <a:xfrm>
            <a:off x="6835256" y="3246788"/>
            <a:ext cx="757245" cy="146050"/>
            <a:chOff x="3376" y="1481"/>
            <a:chExt cx="437" cy="92"/>
          </a:xfrm>
        </p:grpSpPr>
        <p:sp>
          <p:nvSpPr>
            <p:cNvPr id="11316" name="Freeform 29"/>
            <p:cNvSpPr>
              <a:spLocks/>
            </p:cNvSpPr>
            <p:nvPr/>
          </p:nvSpPr>
          <p:spPr bwMode="auto">
            <a:xfrm>
              <a:off x="3652" y="1481"/>
              <a:ext cx="161" cy="92"/>
            </a:xfrm>
            <a:custGeom>
              <a:avLst/>
              <a:gdLst>
                <a:gd name="T0" fmla="*/ 161 w 161"/>
                <a:gd name="T1" fmla="*/ 46 h 92"/>
                <a:gd name="T2" fmla="*/ 0 w 161"/>
                <a:gd name="T3" fmla="*/ 92 h 92"/>
                <a:gd name="T4" fmla="*/ 0 w 161"/>
                <a:gd name="T5" fmla="*/ 46 h 92"/>
                <a:gd name="T6" fmla="*/ 0 w 161"/>
                <a:gd name="T7" fmla="*/ 0 h 92"/>
                <a:gd name="T8" fmla="*/ 161 w 161"/>
                <a:gd name="T9" fmla="*/ 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92">
                  <a:moveTo>
                    <a:pt x="161" y="46"/>
                  </a:moveTo>
                  <a:lnTo>
                    <a:pt x="0" y="92"/>
                  </a:lnTo>
                  <a:lnTo>
                    <a:pt x="0" y="46"/>
                  </a:lnTo>
                  <a:lnTo>
                    <a:pt x="0" y="0"/>
                  </a:lnTo>
                  <a:lnTo>
                    <a:pt x="161" y="46"/>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17" name="Line 30"/>
            <p:cNvSpPr>
              <a:spLocks noChangeShapeType="1"/>
            </p:cNvSpPr>
            <p:nvPr/>
          </p:nvSpPr>
          <p:spPr bwMode="auto">
            <a:xfrm>
              <a:off x="3376" y="1527"/>
              <a:ext cx="27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sp>
        <p:nvSpPr>
          <p:cNvPr id="11283" name="Rectangle 31"/>
          <p:cNvSpPr>
            <a:spLocks noChangeArrowheads="1"/>
          </p:cNvSpPr>
          <p:nvPr/>
        </p:nvSpPr>
        <p:spPr bwMode="auto">
          <a:xfrm>
            <a:off x="5228927" y="2926114"/>
            <a:ext cx="1895711" cy="803274"/>
          </a:xfrm>
          <a:prstGeom prst="rect">
            <a:avLst/>
          </a:prstGeom>
          <a:solidFill>
            <a:schemeClr val="accent2">
              <a:lumMod val="20000"/>
              <a:lumOff val="8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buNone/>
            </a:pPr>
            <a:endParaRPr lang="tr-TR" sz="1788">
              <a:solidFill>
                <a:schemeClr val="tx1"/>
              </a:solidFill>
              <a:latin typeface="+mj-lt"/>
            </a:endParaRPr>
          </a:p>
        </p:txBody>
      </p:sp>
      <p:sp>
        <p:nvSpPr>
          <p:cNvPr id="11284" name="Rectangle 32"/>
          <p:cNvSpPr>
            <a:spLocks noChangeArrowheads="1"/>
          </p:cNvSpPr>
          <p:nvPr/>
        </p:nvSpPr>
        <p:spPr bwMode="auto">
          <a:xfrm>
            <a:off x="5878736" y="3191227"/>
            <a:ext cx="575479"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b="1">
                <a:latin typeface="+mj-lt"/>
              </a:rPr>
              <a:t>Süreç</a:t>
            </a:r>
            <a:endParaRPr lang="en-US" sz="1610" b="1" dirty="0">
              <a:latin typeface="+mj-lt"/>
            </a:endParaRPr>
          </a:p>
        </p:txBody>
      </p:sp>
      <p:grpSp>
        <p:nvGrpSpPr>
          <p:cNvPr id="11285" name="Group 33"/>
          <p:cNvGrpSpPr>
            <a:grpSpLocks/>
          </p:cNvGrpSpPr>
          <p:nvPr/>
        </p:nvGrpSpPr>
        <p:grpSpPr bwMode="auto">
          <a:xfrm>
            <a:off x="2525718" y="2607027"/>
            <a:ext cx="578764" cy="493712"/>
            <a:chOff x="889" y="1078"/>
            <a:chExt cx="334" cy="311"/>
          </a:xfrm>
        </p:grpSpPr>
        <p:sp>
          <p:nvSpPr>
            <p:cNvPr id="11314" name="Freeform 34"/>
            <p:cNvSpPr>
              <a:spLocks/>
            </p:cNvSpPr>
            <p:nvPr/>
          </p:nvSpPr>
          <p:spPr bwMode="auto">
            <a:xfrm>
              <a:off x="1073" y="1250"/>
              <a:ext cx="150" cy="139"/>
            </a:xfrm>
            <a:custGeom>
              <a:avLst/>
              <a:gdLst>
                <a:gd name="T0" fmla="*/ 150 w 150"/>
                <a:gd name="T1" fmla="*/ 139 h 139"/>
                <a:gd name="T2" fmla="*/ 0 w 150"/>
                <a:gd name="T3" fmla="*/ 58 h 139"/>
                <a:gd name="T4" fmla="*/ 35 w 150"/>
                <a:gd name="T5" fmla="*/ 23 h 139"/>
                <a:gd name="T6" fmla="*/ 58 w 150"/>
                <a:gd name="T7" fmla="*/ 0 h 139"/>
                <a:gd name="T8" fmla="*/ 150 w 150"/>
                <a:gd name="T9" fmla="*/ 139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39">
                  <a:moveTo>
                    <a:pt x="150" y="139"/>
                  </a:moveTo>
                  <a:lnTo>
                    <a:pt x="0" y="58"/>
                  </a:lnTo>
                  <a:lnTo>
                    <a:pt x="35" y="23"/>
                  </a:lnTo>
                  <a:lnTo>
                    <a:pt x="58" y="0"/>
                  </a:lnTo>
                  <a:lnTo>
                    <a:pt x="150" y="139"/>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15" name="Line 35"/>
            <p:cNvSpPr>
              <a:spLocks noChangeShapeType="1"/>
            </p:cNvSpPr>
            <p:nvPr/>
          </p:nvSpPr>
          <p:spPr bwMode="auto">
            <a:xfrm>
              <a:off x="889" y="1078"/>
              <a:ext cx="219" cy="19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86" name="Group 36"/>
          <p:cNvGrpSpPr>
            <a:grpSpLocks/>
          </p:cNvGrpSpPr>
          <p:nvPr/>
        </p:nvGrpSpPr>
        <p:grpSpPr bwMode="auto">
          <a:xfrm>
            <a:off x="2485864" y="2972152"/>
            <a:ext cx="538909" cy="311150"/>
            <a:chOff x="866" y="1308"/>
            <a:chExt cx="311" cy="196"/>
          </a:xfrm>
        </p:grpSpPr>
        <p:sp>
          <p:nvSpPr>
            <p:cNvPr id="11312" name="Freeform 37"/>
            <p:cNvSpPr>
              <a:spLocks/>
            </p:cNvSpPr>
            <p:nvPr/>
          </p:nvSpPr>
          <p:spPr bwMode="auto">
            <a:xfrm>
              <a:off x="1015" y="1377"/>
              <a:ext cx="162" cy="127"/>
            </a:xfrm>
            <a:custGeom>
              <a:avLst/>
              <a:gdLst>
                <a:gd name="T0" fmla="*/ 162 w 162"/>
                <a:gd name="T1" fmla="*/ 127 h 127"/>
                <a:gd name="T2" fmla="*/ 0 w 162"/>
                <a:gd name="T3" fmla="*/ 81 h 127"/>
                <a:gd name="T4" fmla="*/ 24 w 162"/>
                <a:gd name="T5" fmla="*/ 46 h 127"/>
                <a:gd name="T6" fmla="*/ 47 w 162"/>
                <a:gd name="T7" fmla="*/ 0 h 127"/>
                <a:gd name="T8" fmla="*/ 162 w 162"/>
                <a:gd name="T9" fmla="*/ 127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27">
                  <a:moveTo>
                    <a:pt x="162" y="127"/>
                  </a:moveTo>
                  <a:lnTo>
                    <a:pt x="0" y="81"/>
                  </a:lnTo>
                  <a:lnTo>
                    <a:pt x="24" y="46"/>
                  </a:lnTo>
                  <a:lnTo>
                    <a:pt x="47" y="0"/>
                  </a:lnTo>
                  <a:lnTo>
                    <a:pt x="162" y="127"/>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13" name="Line 38"/>
            <p:cNvSpPr>
              <a:spLocks noChangeShapeType="1"/>
            </p:cNvSpPr>
            <p:nvPr/>
          </p:nvSpPr>
          <p:spPr bwMode="auto">
            <a:xfrm>
              <a:off x="866" y="1308"/>
              <a:ext cx="173"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87" name="Group 39"/>
          <p:cNvGrpSpPr>
            <a:grpSpLocks/>
          </p:cNvGrpSpPr>
          <p:nvPr/>
        </p:nvGrpSpPr>
        <p:grpSpPr bwMode="auto">
          <a:xfrm>
            <a:off x="2465069" y="3483327"/>
            <a:ext cx="559702" cy="219075"/>
            <a:chOff x="854" y="1630"/>
            <a:chExt cx="323" cy="138"/>
          </a:xfrm>
        </p:grpSpPr>
        <p:sp>
          <p:nvSpPr>
            <p:cNvPr id="11310" name="Freeform 40"/>
            <p:cNvSpPr>
              <a:spLocks/>
            </p:cNvSpPr>
            <p:nvPr/>
          </p:nvSpPr>
          <p:spPr bwMode="auto">
            <a:xfrm>
              <a:off x="1015" y="1630"/>
              <a:ext cx="162" cy="104"/>
            </a:xfrm>
            <a:custGeom>
              <a:avLst/>
              <a:gdLst>
                <a:gd name="T0" fmla="*/ 162 w 162"/>
                <a:gd name="T1" fmla="*/ 0 h 104"/>
                <a:gd name="T2" fmla="*/ 35 w 162"/>
                <a:gd name="T3" fmla="*/ 104 h 104"/>
                <a:gd name="T4" fmla="*/ 12 w 162"/>
                <a:gd name="T5" fmla="*/ 69 h 104"/>
                <a:gd name="T6" fmla="*/ 0 w 162"/>
                <a:gd name="T7" fmla="*/ 23 h 104"/>
                <a:gd name="T8" fmla="*/ 162 w 162"/>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04">
                  <a:moveTo>
                    <a:pt x="162" y="0"/>
                  </a:moveTo>
                  <a:lnTo>
                    <a:pt x="35" y="104"/>
                  </a:lnTo>
                  <a:lnTo>
                    <a:pt x="12" y="69"/>
                  </a:lnTo>
                  <a:lnTo>
                    <a:pt x="0" y="23"/>
                  </a:lnTo>
                  <a:lnTo>
                    <a:pt x="162" y="0"/>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11" name="Line 41"/>
            <p:cNvSpPr>
              <a:spLocks noChangeShapeType="1"/>
            </p:cNvSpPr>
            <p:nvPr/>
          </p:nvSpPr>
          <p:spPr bwMode="auto">
            <a:xfrm flipV="1">
              <a:off x="854" y="1699"/>
              <a:ext cx="173"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88" name="Group 42"/>
          <p:cNvGrpSpPr>
            <a:grpSpLocks/>
          </p:cNvGrpSpPr>
          <p:nvPr/>
        </p:nvGrpSpPr>
        <p:grpSpPr bwMode="auto">
          <a:xfrm>
            <a:off x="2485864" y="3575401"/>
            <a:ext cx="618618" cy="566737"/>
            <a:chOff x="866" y="1688"/>
            <a:chExt cx="357" cy="357"/>
          </a:xfrm>
        </p:grpSpPr>
        <p:sp>
          <p:nvSpPr>
            <p:cNvPr id="11308" name="Freeform 43"/>
            <p:cNvSpPr>
              <a:spLocks/>
            </p:cNvSpPr>
            <p:nvPr/>
          </p:nvSpPr>
          <p:spPr bwMode="auto">
            <a:xfrm>
              <a:off x="1073" y="1688"/>
              <a:ext cx="150" cy="149"/>
            </a:xfrm>
            <a:custGeom>
              <a:avLst/>
              <a:gdLst>
                <a:gd name="T0" fmla="*/ 150 w 150"/>
                <a:gd name="T1" fmla="*/ 0 h 149"/>
                <a:gd name="T2" fmla="*/ 69 w 150"/>
                <a:gd name="T3" fmla="*/ 149 h 149"/>
                <a:gd name="T4" fmla="*/ 35 w 150"/>
                <a:gd name="T5" fmla="*/ 115 h 149"/>
                <a:gd name="T6" fmla="*/ 0 w 150"/>
                <a:gd name="T7" fmla="*/ 80 h 149"/>
                <a:gd name="T8" fmla="*/ 150 w 15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49">
                  <a:moveTo>
                    <a:pt x="150" y="0"/>
                  </a:moveTo>
                  <a:lnTo>
                    <a:pt x="69" y="149"/>
                  </a:lnTo>
                  <a:lnTo>
                    <a:pt x="35" y="115"/>
                  </a:lnTo>
                  <a:lnTo>
                    <a:pt x="0" y="80"/>
                  </a:lnTo>
                  <a:lnTo>
                    <a:pt x="150" y="0"/>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09" name="Line 44"/>
            <p:cNvSpPr>
              <a:spLocks noChangeShapeType="1"/>
            </p:cNvSpPr>
            <p:nvPr/>
          </p:nvSpPr>
          <p:spPr bwMode="auto">
            <a:xfrm flipV="1">
              <a:off x="866" y="1803"/>
              <a:ext cx="242" cy="2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89" name="Group 45"/>
          <p:cNvGrpSpPr>
            <a:grpSpLocks/>
          </p:cNvGrpSpPr>
          <p:nvPr/>
        </p:nvGrpSpPr>
        <p:grpSpPr bwMode="auto">
          <a:xfrm>
            <a:off x="2465070" y="3300764"/>
            <a:ext cx="538909" cy="146050"/>
            <a:chOff x="854" y="1515"/>
            <a:chExt cx="311" cy="92"/>
          </a:xfrm>
        </p:grpSpPr>
        <p:sp>
          <p:nvSpPr>
            <p:cNvPr id="11306" name="Freeform 46"/>
            <p:cNvSpPr>
              <a:spLocks/>
            </p:cNvSpPr>
            <p:nvPr/>
          </p:nvSpPr>
          <p:spPr bwMode="auto">
            <a:xfrm>
              <a:off x="1004" y="1515"/>
              <a:ext cx="161" cy="92"/>
            </a:xfrm>
            <a:custGeom>
              <a:avLst/>
              <a:gdLst>
                <a:gd name="T0" fmla="*/ 161 w 161"/>
                <a:gd name="T1" fmla="*/ 46 h 92"/>
                <a:gd name="T2" fmla="*/ 0 w 161"/>
                <a:gd name="T3" fmla="*/ 92 h 92"/>
                <a:gd name="T4" fmla="*/ 0 w 161"/>
                <a:gd name="T5" fmla="*/ 46 h 92"/>
                <a:gd name="T6" fmla="*/ 0 w 161"/>
                <a:gd name="T7" fmla="*/ 0 h 92"/>
                <a:gd name="T8" fmla="*/ 161 w 161"/>
                <a:gd name="T9" fmla="*/ 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92">
                  <a:moveTo>
                    <a:pt x="161" y="46"/>
                  </a:moveTo>
                  <a:lnTo>
                    <a:pt x="0" y="92"/>
                  </a:lnTo>
                  <a:lnTo>
                    <a:pt x="0" y="46"/>
                  </a:lnTo>
                  <a:lnTo>
                    <a:pt x="0" y="0"/>
                  </a:lnTo>
                  <a:lnTo>
                    <a:pt x="161" y="46"/>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07" name="Line 47"/>
            <p:cNvSpPr>
              <a:spLocks noChangeShapeType="1"/>
            </p:cNvSpPr>
            <p:nvPr/>
          </p:nvSpPr>
          <p:spPr bwMode="auto">
            <a:xfrm>
              <a:off x="854" y="1561"/>
              <a:ext cx="15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90" name="Group 48"/>
          <p:cNvGrpSpPr>
            <a:grpSpLocks/>
          </p:cNvGrpSpPr>
          <p:nvPr/>
        </p:nvGrpSpPr>
        <p:grpSpPr bwMode="auto">
          <a:xfrm>
            <a:off x="9288937" y="3556351"/>
            <a:ext cx="559702" cy="493712"/>
            <a:chOff x="4792" y="1676"/>
            <a:chExt cx="323" cy="311"/>
          </a:xfrm>
        </p:grpSpPr>
        <p:sp>
          <p:nvSpPr>
            <p:cNvPr id="11304" name="Freeform 49"/>
            <p:cNvSpPr>
              <a:spLocks/>
            </p:cNvSpPr>
            <p:nvPr/>
          </p:nvSpPr>
          <p:spPr bwMode="auto">
            <a:xfrm>
              <a:off x="4965" y="1837"/>
              <a:ext cx="150" cy="150"/>
            </a:xfrm>
            <a:custGeom>
              <a:avLst/>
              <a:gdLst>
                <a:gd name="T0" fmla="*/ 150 w 150"/>
                <a:gd name="T1" fmla="*/ 150 h 150"/>
                <a:gd name="T2" fmla="*/ 0 w 150"/>
                <a:gd name="T3" fmla="*/ 70 h 150"/>
                <a:gd name="T4" fmla="*/ 34 w 150"/>
                <a:gd name="T5" fmla="*/ 35 h 150"/>
                <a:gd name="T6" fmla="*/ 69 w 150"/>
                <a:gd name="T7" fmla="*/ 0 h 150"/>
                <a:gd name="T8" fmla="*/ 150 w 150"/>
                <a:gd name="T9" fmla="*/ 15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50">
                  <a:moveTo>
                    <a:pt x="150" y="150"/>
                  </a:moveTo>
                  <a:lnTo>
                    <a:pt x="0" y="70"/>
                  </a:lnTo>
                  <a:lnTo>
                    <a:pt x="34" y="35"/>
                  </a:lnTo>
                  <a:lnTo>
                    <a:pt x="69" y="0"/>
                  </a:lnTo>
                  <a:lnTo>
                    <a:pt x="150" y="150"/>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05" name="Line 50"/>
            <p:cNvSpPr>
              <a:spLocks noChangeShapeType="1"/>
            </p:cNvSpPr>
            <p:nvPr/>
          </p:nvSpPr>
          <p:spPr bwMode="auto">
            <a:xfrm>
              <a:off x="4792" y="1676"/>
              <a:ext cx="207" cy="1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91" name="Group 51"/>
          <p:cNvGrpSpPr>
            <a:grpSpLocks/>
          </p:cNvGrpSpPr>
          <p:nvPr/>
        </p:nvGrpSpPr>
        <p:grpSpPr bwMode="auto">
          <a:xfrm>
            <a:off x="9368648" y="3373789"/>
            <a:ext cx="519848" cy="328612"/>
            <a:chOff x="4838" y="1561"/>
            <a:chExt cx="300" cy="207"/>
          </a:xfrm>
        </p:grpSpPr>
        <p:sp>
          <p:nvSpPr>
            <p:cNvPr id="11302" name="Freeform 52"/>
            <p:cNvSpPr>
              <a:spLocks/>
            </p:cNvSpPr>
            <p:nvPr/>
          </p:nvSpPr>
          <p:spPr bwMode="auto">
            <a:xfrm>
              <a:off x="4976" y="1642"/>
              <a:ext cx="162" cy="126"/>
            </a:xfrm>
            <a:custGeom>
              <a:avLst/>
              <a:gdLst>
                <a:gd name="T0" fmla="*/ 162 w 162"/>
                <a:gd name="T1" fmla="*/ 126 h 126"/>
                <a:gd name="T2" fmla="*/ 0 w 162"/>
                <a:gd name="T3" fmla="*/ 80 h 126"/>
                <a:gd name="T4" fmla="*/ 23 w 162"/>
                <a:gd name="T5" fmla="*/ 34 h 126"/>
                <a:gd name="T6" fmla="*/ 46 w 162"/>
                <a:gd name="T7" fmla="*/ 0 h 126"/>
                <a:gd name="T8" fmla="*/ 162 w 16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26">
                  <a:moveTo>
                    <a:pt x="162" y="126"/>
                  </a:moveTo>
                  <a:lnTo>
                    <a:pt x="0" y="80"/>
                  </a:lnTo>
                  <a:lnTo>
                    <a:pt x="23" y="34"/>
                  </a:lnTo>
                  <a:lnTo>
                    <a:pt x="46" y="0"/>
                  </a:lnTo>
                  <a:lnTo>
                    <a:pt x="162" y="126"/>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03" name="Line 53"/>
            <p:cNvSpPr>
              <a:spLocks noChangeShapeType="1"/>
            </p:cNvSpPr>
            <p:nvPr/>
          </p:nvSpPr>
          <p:spPr bwMode="auto">
            <a:xfrm>
              <a:off x="4838" y="1561"/>
              <a:ext cx="161" cy="1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92" name="Group 54"/>
          <p:cNvGrpSpPr>
            <a:grpSpLocks/>
          </p:cNvGrpSpPr>
          <p:nvPr/>
        </p:nvGrpSpPr>
        <p:grpSpPr bwMode="auto">
          <a:xfrm>
            <a:off x="9368647" y="2972151"/>
            <a:ext cx="559702" cy="201612"/>
            <a:chOff x="4838" y="1308"/>
            <a:chExt cx="323" cy="127"/>
          </a:xfrm>
        </p:grpSpPr>
        <p:sp>
          <p:nvSpPr>
            <p:cNvPr id="11300" name="Freeform 55"/>
            <p:cNvSpPr>
              <a:spLocks/>
            </p:cNvSpPr>
            <p:nvPr/>
          </p:nvSpPr>
          <p:spPr bwMode="auto">
            <a:xfrm>
              <a:off x="4999" y="1308"/>
              <a:ext cx="162" cy="104"/>
            </a:xfrm>
            <a:custGeom>
              <a:avLst/>
              <a:gdLst>
                <a:gd name="T0" fmla="*/ 162 w 162"/>
                <a:gd name="T1" fmla="*/ 0 h 104"/>
                <a:gd name="T2" fmla="*/ 35 w 162"/>
                <a:gd name="T3" fmla="*/ 104 h 104"/>
                <a:gd name="T4" fmla="*/ 12 w 162"/>
                <a:gd name="T5" fmla="*/ 58 h 104"/>
                <a:gd name="T6" fmla="*/ 0 w 162"/>
                <a:gd name="T7" fmla="*/ 23 h 104"/>
                <a:gd name="T8" fmla="*/ 162 w 162"/>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04">
                  <a:moveTo>
                    <a:pt x="162" y="0"/>
                  </a:moveTo>
                  <a:lnTo>
                    <a:pt x="35" y="104"/>
                  </a:lnTo>
                  <a:lnTo>
                    <a:pt x="12" y="58"/>
                  </a:lnTo>
                  <a:lnTo>
                    <a:pt x="0" y="23"/>
                  </a:lnTo>
                  <a:lnTo>
                    <a:pt x="162" y="0"/>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301" name="Line 56"/>
            <p:cNvSpPr>
              <a:spLocks noChangeShapeType="1"/>
            </p:cNvSpPr>
            <p:nvPr/>
          </p:nvSpPr>
          <p:spPr bwMode="auto">
            <a:xfrm flipV="1">
              <a:off x="4838" y="1366"/>
              <a:ext cx="173"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93" name="Group 57"/>
          <p:cNvGrpSpPr>
            <a:grpSpLocks/>
          </p:cNvGrpSpPr>
          <p:nvPr/>
        </p:nvGrpSpPr>
        <p:grpSpPr bwMode="auto">
          <a:xfrm>
            <a:off x="9288938" y="2534002"/>
            <a:ext cx="618618" cy="547687"/>
            <a:chOff x="4792" y="1032"/>
            <a:chExt cx="357" cy="345"/>
          </a:xfrm>
        </p:grpSpPr>
        <p:sp>
          <p:nvSpPr>
            <p:cNvPr id="11298" name="Freeform 58"/>
            <p:cNvSpPr>
              <a:spLocks/>
            </p:cNvSpPr>
            <p:nvPr/>
          </p:nvSpPr>
          <p:spPr bwMode="auto">
            <a:xfrm>
              <a:off x="4999" y="1032"/>
              <a:ext cx="150" cy="149"/>
            </a:xfrm>
            <a:custGeom>
              <a:avLst/>
              <a:gdLst>
                <a:gd name="T0" fmla="*/ 150 w 150"/>
                <a:gd name="T1" fmla="*/ 0 h 149"/>
                <a:gd name="T2" fmla="*/ 70 w 150"/>
                <a:gd name="T3" fmla="*/ 149 h 149"/>
                <a:gd name="T4" fmla="*/ 35 w 150"/>
                <a:gd name="T5" fmla="*/ 115 h 149"/>
                <a:gd name="T6" fmla="*/ 0 w 150"/>
                <a:gd name="T7" fmla="*/ 80 h 149"/>
                <a:gd name="T8" fmla="*/ 150 w 15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149">
                  <a:moveTo>
                    <a:pt x="150" y="0"/>
                  </a:moveTo>
                  <a:lnTo>
                    <a:pt x="70" y="149"/>
                  </a:lnTo>
                  <a:lnTo>
                    <a:pt x="35" y="115"/>
                  </a:lnTo>
                  <a:lnTo>
                    <a:pt x="0" y="80"/>
                  </a:lnTo>
                  <a:lnTo>
                    <a:pt x="150" y="0"/>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299" name="Line 59"/>
            <p:cNvSpPr>
              <a:spLocks noChangeShapeType="1"/>
            </p:cNvSpPr>
            <p:nvPr/>
          </p:nvSpPr>
          <p:spPr bwMode="auto">
            <a:xfrm flipV="1">
              <a:off x="4792" y="1147"/>
              <a:ext cx="242" cy="23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grpSp>
        <p:nvGrpSpPr>
          <p:cNvPr id="11294" name="Group 60"/>
          <p:cNvGrpSpPr>
            <a:grpSpLocks/>
          </p:cNvGrpSpPr>
          <p:nvPr/>
        </p:nvGrpSpPr>
        <p:grpSpPr bwMode="auto">
          <a:xfrm>
            <a:off x="9389441" y="3227739"/>
            <a:ext cx="538909" cy="146050"/>
            <a:chOff x="4850" y="1469"/>
            <a:chExt cx="311" cy="92"/>
          </a:xfrm>
        </p:grpSpPr>
        <p:sp>
          <p:nvSpPr>
            <p:cNvPr id="11296" name="Freeform 61"/>
            <p:cNvSpPr>
              <a:spLocks/>
            </p:cNvSpPr>
            <p:nvPr/>
          </p:nvSpPr>
          <p:spPr bwMode="auto">
            <a:xfrm>
              <a:off x="4999" y="1469"/>
              <a:ext cx="162" cy="92"/>
            </a:xfrm>
            <a:custGeom>
              <a:avLst/>
              <a:gdLst>
                <a:gd name="T0" fmla="*/ 162 w 162"/>
                <a:gd name="T1" fmla="*/ 46 h 92"/>
                <a:gd name="T2" fmla="*/ 0 w 162"/>
                <a:gd name="T3" fmla="*/ 92 h 92"/>
                <a:gd name="T4" fmla="*/ 0 w 162"/>
                <a:gd name="T5" fmla="*/ 46 h 92"/>
                <a:gd name="T6" fmla="*/ 0 w 162"/>
                <a:gd name="T7" fmla="*/ 0 h 92"/>
                <a:gd name="T8" fmla="*/ 162 w 162"/>
                <a:gd name="T9" fmla="*/ 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92">
                  <a:moveTo>
                    <a:pt x="162" y="46"/>
                  </a:moveTo>
                  <a:lnTo>
                    <a:pt x="0" y="92"/>
                  </a:lnTo>
                  <a:lnTo>
                    <a:pt x="0" y="46"/>
                  </a:lnTo>
                  <a:lnTo>
                    <a:pt x="0" y="0"/>
                  </a:lnTo>
                  <a:lnTo>
                    <a:pt x="162" y="46"/>
                  </a:lnTo>
                  <a:close/>
                </a:path>
              </a:pathLst>
            </a:custGeom>
            <a:solidFill>
              <a:srgbClr val="000000"/>
            </a:solidFill>
            <a:ln w="19050">
              <a:solidFill>
                <a:srgbClr val="000000"/>
              </a:solidFill>
              <a:prstDash val="solid"/>
              <a:round/>
              <a:headEnd/>
              <a:tailEnd/>
            </a:ln>
          </p:spPr>
          <p:txBody>
            <a:bodyPr/>
            <a:lstStyle/>
            <a:p>
              <a:pPr>
                <a:buNone/>
              </a:pPr>
              <a:endParaRPr lang="tr-TR" sz="1610">
                <a:latin typeface="+mj-lt"/>
              </a:endParaRPr>
            </a:p>
          </p:txBody>
        </p:sp>
        <p:sp>
          <p:nvSpPr>
            <p:cNvPr id="11297" name="Line 62"/>
            <p:cNvSpPr>
              <a:spLocks noChangeShapeType="1"/>
            </p:cNvSpPr>
            <p:nvPr/>
          </p:nvSpPr>
          <p:spPr bwMode="auto">
            <a:xfrm>
              <a:off x="4850" y="1504"/>
              <a:ext cx="149" cy="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ndParaRPr>
            </a:p>
          </p:txBody>
        </p:sp>
      </p:grpSp>
      <p:sp>
        <p:nvSpPr>
          <p:cNvPr id="11295" name="Rectangle 63"/>
          <p:cNvSpPr>
            <a:spLocks noChangeArrowheads="1"/>
          </p:cNvSpPr>
          <p:nvPr/>
        </p:nvSpPr>
        <p:spPr bwMode="auto">
          <a:xfrm>
            <a:off x="8590609" y="3794476"/>
            <a:ext cx="6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endParaRPr lang="tr-TR" sz="1610">
              <a:latin typeface="+mj-lt"/>
            </a:endParaRPr>
          </a:p>
        </p:txBody>
      </p:sp>
      <p:sp>
        <p:nvSpPr>
          <p:cNvPr id="549953" name="Rectangle 65"/>
          <p:cNvSpPr>
            <a:spLocks noChangeArrowheads="1"/>
          </p:cNvSpPr>
          <p:nvPr/>
        </p:nvSpPr>
        <p:spPr bwMode="auto">
          <a:xfrm>
            <a:off x="2474642" y="1590362"/>
            <a:ext cx="36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S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p>
        </p:txBody>
      </p:sp>
      <p:sp>
        <p:nvSpPr>
          <p:cNvPr id="2" name="Metin kutusu 1"/>
          <p:cNvSpPr txBox="1"/>
          <p:nvPr/>
        </p:nvSpPr>
        <p:spPr>
          <a:xfrm>
            <a:off x="1773017" y="2124233"/>
            <a:ext cx="432426" cy="3075185"/>
          </a:xfrm>
          <a:prstGeom prst="rect">
            <a:avLst/>
          </a:prstGeom>
          <a:noFill/>
        </p:spPr>
        <p:txBody>
          <a:bodyPr vert="vert270" wrap="square">
            <a:spAutoFit/>
          </a:bodyPr>
          <a:lstStyle/>
          <a:p>
            <a:pPr algn="ctr">
              <a:spcAft>
                <a:spcPts val="537"/>
              </a:spcAft>
              <a:defRPr/>
            </a:pPr>
            <a:r>
              <a:rPr lang="tr-TR" sz="1610" b="1" dirty="0">
                <a:latin typeface="+mj-lt"/>
              </a:rPr>
              <a:t>TEDARİKÇİLER</a:t>
            </a:r>
          </a:p>
        </p:txBody>
      </p:sp>
      <p:sp>
        <p:nvSpPr>
          <p:cNvPr id="70" name="Metin kutusu 69"/>
          <p:cNvSpPr txBox="1"/>
          <p:nvPr/>
        </p:nvSpPr>
        <p:spPr>
          <a:xfrm>
            <a:off x="9868809" y="2172527"/>
            <a:ext cx="432426" cy="2690341"/>
          </a:xfrm>
          <a:prstGeom prst="rect">
            <a:avLst/>
          </a:prstGeom>
          <a:noFill/>
        </p:spPr>
        <p:txBody>
          <a:bodyPr vert="vert270" wrap="square">
            <a:spAutoFit/>
          </a:bodyPr>
          <a:lstStyle/>
          <a:p>
            <a:pPr algn="ctr">
              <a:spcAft>
                <a:spcPts val="537"/>
              </a:spcAft>
              <a:defRPr/>
            </a:pPr>
            <a:r>
              <a:rPr lang="tr-TR" sz="1610" b="1" dirty="0">
                <a:latin typeface="+mj-lt"/>
              </a:rPr>
              <a:t>MÜŞTERİLER</a:t>
            </a:r>
          </a:p>
        </p:txBody>
      </p:sp>
      <p:sp>
        <p:nvSpPr>
          <p:cNvPr id="11272" name="Rectangle 65"/>
          <p:cNvSpPr>
            <a:spLocks noChangeArrowheads="1"/>
          </p:cNvSpPr>
          <p:nvPr/>
        </p:nvSpPr>
        <p:spPr bwMode="auto">
          <a:xfrm>
            <a:off x="1440180" y="5199423"/>
            <a:ext cx="9563099"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buNone/>
            </a:pP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S</a:t>
            </a:r>
            <a:r>
              <a:rPr lang="tr-TR" sz="2325" b="1" dirty="0" err="1">
                <a:ln w="6600">
                  <a:solidFill>
                    <a:schemeClr val="accent2"/>
                  </a:solidFill>
                  <a:prstDash val="solid"/>
                </a:ln>
                <a:solidFill>
                  <a:srgbClr val="FFFFFF"/>
                </a:solidFill>
                <a:effectLst>
                  <a:outerShdw dist="38100" dir="2700000" algn="tl" rotWithShape="0">
                    <a:schemeClr val="accent2"/>
                  </a:outerShdw>
                </a:effectLst>
                <a:latin typeface="+mj-lt"/>
              </a:rPr>
              <a:t>upplier</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I</a:t>
            </a:r>
            <a:r>
              <a:rPr lang="tr-TR" sz="2325" b="1" dirty="0" err="1">
                <a:ln w="6600">
                  <a:solidFill>
                    <a:schemeClr val="accent2"/>
                  </a:solidFill>
                  <a:prstDash val="solid"/>
                </a:ln>
                <a:solidFill>
                  <a:srgbClr val="FFFFFF"/>
                </a:solidFill>
                <a:effectLst>
                  <a:outerShdw dist="38100" dir="2700000" algn="tl" rotWithShape="0">
                    <a:schemeClr val="accent2"/>
                  </a:outerShdw>
                </a:effectLst>
                <a:latin typeface="+mj-lt"/>
              </a:rPr>
              <a:t>nput</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P</a:t>
            </a:r>
            <a:r>
              <a:rPr lang="tr-TR" sz="2325" b="1" dirty="0" err="1">
                <a:ln w="6600">
                  <a:solidFill>
                    <a:schemeClr val="accent2"/>
                  </a:solidFill>
                  <a:prstDash val="solid"/>
                </a:ln>
                <a:solidFill>
                  <a:srgbClr val="FFFFFF"/>
                </a:solidFill>
                <a:effectLst>
                  <a:outerShdw dist="38100" dir="2700000" algn="tl" rotWithShape="0">
                    <a:schemeClr val="accent2"/>
                  </a:outerShdw>
                </a:effectLst>
                <a:latin typeface="+mj-lt"/>
              </a:rPr>
              <a:t>rocess</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O</a:t>
            </a:r>
            <a:r>
              <a:rPr lang="tr-TR" sz="2325" b="1" dirty="0" err="1">
                <a:ln w="6600">
                  <a:solidFill>
                    <a:schemeClr val="accent2"/>
                  </a:solidFill>
                  <a:prstDash val="solid"/>
                </a:ln>
                <a:solidFill>
                  <a:srgbClr val="FFFFFF"/>
                </a:solidFill>
                <a:effectLst>
                  <a:outerShdw dist="38100" dir="2700000" algn="tl" rotWithShape="0">
                    <a:schemeClr val="accent2"/>
                  </a:outerShdw>
                </a:effectLst>
                <a:latin typeface="+mj-lt"/>
              </a:rPr>
              <a:t>utput</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GB"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tr-TR" sz="2325" b="1" dirty="0">
                <a:ln w="6600">
                  <a:solidFill>
                    <a:schemeClr val="accent2"/>
                  </a:solidFill>
                  <a:prstDash val="solid"/>
                </a:ln>
                <a:solidFill>
                  <a:srgbClr val="FFFFFF"/>
                </a:solidFill>
                <a:effectLst>
                  <a:outerShdw dist="38100" dir="2700000" algn="tl" rotWithShape="0">
                    <a:schemeClr val="accent2"/>
                  </a:outerShdw>
                </a:effectLst>
                <a:latin typeface="+mj-lt"/>
              </a:rPr>
              <a:t>  </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C</a:t>
            </a:r>
            <a:r>
              <a:rPr lang="tr-TR" sz="2325" b="1" dirty="0" err="1">
                <a:ln w="6600">
                  <a:solidFill>
                    <a:schemeClr val="accent2"/>
                  </a:solidFill>
                  <a:prstDash val="solid"/>
                </a:ln>
                <a:solidFill>
                  <a:srgbClr val="FFFFFF"/>
                </a:solidFill>
                <a:effectLst>
                  <a:outerShdw dist="38100" dir="2700000" algn="tl" rotWithShape="0">
                    <a:schemeClr val="accent2"/>
                  </a:outerShdw>
                </a:effectLst>
                <a:latin typeface="+mj-lt"/>
              </a:rPr>
              <a:t>ustomer</a:t>
            </a:r>
            <a:r>
              <a:rPr lang="en-IE" sz="2325" b="1" dirty="0">
                <a:ln w="6600">
                  <a:solidFill>
                    <a:schemeClr val="accent2"/>
                  </a:solidFill>
                  <a:prstDash val="solid"/>
                </a:ln>
                <a:solidFill>
                  <a:srgbClr val="FFFFFF"/>
                </a:solidFill>
                <a:effectLst>
                  <a:outerShdw dist="38100" dir="2700000" algn="tl" rotWithShape="0">
                    <a:schemeClr val="accent2"/>
                  </a:outerShdw>
                </a:effectLst>
                <a:latin typeface="+mj-lt"/>
              </a:rPr>
              <a:t> </a:t>
            </a:r>
          </a:p>
        </p:txBody>
      </p:sp>
      <p:pic>
        <p:nvPicPr>
          <p:cNvPr id="58" name="Resim 57" descr="#34253 Clip Art Graphic Of An Orange Guy Character Wearing A Business Tie Kicking Back And Lying Down Resting His Head On His Arm by Jester Arts">
            <a:hlinkClick r:id="rId3"/>
          </p:cNvPr>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95260" y="1951324"/>
            <a:ext cx="1268538" cy="1268538"/>
          </a:xfrm>
          <a:prstGeom prst="rect">
            <a:avLst/>
          </a:prstGeom>
          <a:noFill/>
          <a:ln>
            <a:noFill/>
          </a:ln>
        </p:spPr>
      </p:pic>
      <p:sp>
        <p:nvSpPr>
          <p:cNvPr id="12" name="Metin kutusu 11">
            <a:extLst>
              <a:ext uri="{FF2B5EF4-FFF2-40B4-BE49-F238E27FC236}">
                <a16:creationId xmlns:a16="http://schemas.microsoft.com/office/drawing/2014/main" id="{D5467C25-32DD-DF91-A62D-2C1B256EC378}"/>
              </a:ext>
            </a:extLst>
          </p:cNvPr>
          <p:cNvSpPr txBox="1"/>
          <p:nvPr/>
        </p:nvSpPr>
        <p:spPr>
          <a:xfrm>
            <a:off x="9568137" y="1590362"/>
            <a:ext cx="360000" cy="523220"/>
          </a:xfrm>
          <a:prstGeom prst="rect">
            <a:avLst/>
          </a:prstGeom>
          <a:noFill/>
        </p:spPr>
        <p:txBody>
          <a:bodyPr wrap="square">
            <a:spAutoFit/>
          </a:bodyPr>
          <a:lstStyle/>
          <a:p>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C </a:t>
            </a:r>
            <a:endParaRPr lang="en-GB" sz="2800" b="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endParaRPr>
          </a:p>
        </p:txBody>
      </p:sp>
      <p:sp>
        <p:nvSpPr>
          <p:cNvPr id="14" name="Metin kutusu 13">
            <a:extLst>
              <a:ext uri="{FF2B5EF4-FFF2-40B4-BE49-F238E27FC236}">
                <a16:creationId xmlns:a16="http://schemas.microsoft.com/office/drawing/2014/main" id="{49E4A948-5B7F-CEE3-4A54-F19D0CA54C3A}"/>
              </a:ext>
            </a:extLst>
          </p:cNvPr>
          <p:cNvSpPr txBox="1"/>
          <p:nvPr/>
        </p:nvSpPr>
        <p:spPr>
          <a:xfrm>
            <a:off x="7794764" y="1590362"/>
            <a:ext cx="360000" cy="523220"/>
          </a:xfrm>
          <a:prstGeom prst="rect">
            <a:avLst/>
          </a:prstGeom>
          <a:noFill/>
        </p:spPr>
        <p:txBody>
          <a:bodyPr wrap="square">
            <a:spAutoFit/>
          </a:bodyPr>
          <a:lstStyle/>
          <a:p>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O</a:t>
            </a:r>
            <a:endParaRPr lang="en-GB" sz="2800" b="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endParaRPr>
          </a:p>
        </p:txBody>
      </p:sp>
      <p:sp>
        <p:nvSpPr>
          <p:cNvPr id="16" name="Metin kutusu 15">
            <a:extLst>
              <a:ext uri="{FF2B5EF4-FFF2-40B4-BE49-F238E27FC236}">
                <a16:creationId xmlns:a16="http://schemas.microsoft.com/office/drawing/2014/main" id="{A210A457-0564-551B-1C37-08F6A78DDF1D}"/>
              </a:ext>
            </a:extLst>
          </p:cNvPr>
          <p:cNvSpPr txBox="1"/>
          <p:nvPr/>
        </p:nvSpPr>
        <p:spPr>
          <a:xfrm>
            <a:off x="4248016" y="1590362"/>
            <a:ext cx="360000" cy="523220"/>
          </a:xfrm>
          <a:prstGeom prst="rect">
            <a:avLst/>
          </a:prstGeom>
          <a:noFill/>
        </p:spPr>
        <p:txBody>
          <a:bodyPr wrap="square">
            <a:spAutoFit/>
          </a:bodyPr>
          <a:lstStyle/>
          <a:p>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I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tr-TR"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 </a:t>
            </a:r>
            <a:endParaRPr lang="en-GB" sz="2800" b="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endParaRPr>
          </a:p>
        </p:txBody>
      </p:sp>
      <p:sp>
        <p:nvSpPr>
          <p:cNvPr id="18" name="Metin kutusu 17">
            <a:extLst>
              <a:ext uri="{FF2B5EF4-FFF2-40B4-BE49-F238E27FC236}">
                <a16:creationId xmlns:a16="http://schemas.microsoft.com/office/drawing/2014/main" id="{145FC8EE-CF32-9309-0899-075A6DA16C32}"/>
              </a:ext>
            </a:extLst>
          </p:cNvPr>
          <p:cNvSpPr txBox="1"/>
          <p:nvPr/>
        </p:nvSpPr>
        <p:spPr>
          <a:xfrm>
            <a:off x="6021390" y="1590362"/>
            <a:ext cx="360000" cy="523220"/>
          </a:xfrm>
          <a:prstGeom prst="rect">
            <a:avLst/>
          </a:prstGeom>
          <a:noFill/>
        </p:spPr>
        <p:txBody>
          <a:bodyPr wrap="square">
            <a:spAutoFit/>
          </a:bodyPr>
          <a:lstStyle/>
          <a:p>
            <a:r>
              <a:rPr lang="en-IE" sz="2800" b="1" i="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latin typeface="+mj-lt"/>
              </a:rPr>
              <a:t>P</a:t>
            </a:r>
            <a:endParaRPr lang="en-GB" sz="2800" b="1" dirty="0">
              <a:ln w="22225">
                <a:solidFill>
                  <a:schemeClr val="accent2"/>
                </a:solidFill>
                <a:prstDash val="solid"/>
              </a:ln>
              <a:solidFill>
                <a:schemeClr val="accent2">
                  <a:lumMod val="40000"/>
                  <a:lumOff val="60000"/>
                </a:schemeClr>
              </a:solidFill>
              <a:effectLst>
                <a:glow rad="139700">
                  <a:schemeClr val="accent6">
                    <a:satMod val="175000"/>
                    <a:alpha val="40000"/>
                  </a:schemeClr>
                </a:glow>
              </a:effectLst>
            </a:endParaRPr>
          </a:p>
        </p:txBody>
      </p:sp>
      <p:sp>
        <p:nvSpPr>
          <p:cNvPr id="6" name="Veri Yer Tutucusu 5">
            <a:extLst>
              <a:ext uri="{FF2B5EF4-FFF2-40B4-BE49-F238E27FC236}">
                <a16:creationId xmlns:a16="http://schemas.microsoft.com/office/drawing/2014/main" id="{08698626-3684-E419-F7F7-0E2B011C09B8}"/>
              </a:ext>
            </a:extLst>
          </p:cNvPr>
          <p:cNvSpPr>
            <a:spLocks noGrp="1"/>
          </p:cNvSpPr>
          <p:nvPr>
            <p:ph type="dt" sz="half" idx="10"/>
          </p:nvPr>
        </p:nvSpPr>
        <p:spPr/>
        <p:txBody>
          <a:bodyPr/>
          <a:lstStyle/>
          <a:p>
            <a:fld id="{8775A95B-9184-432B-8544-B14896160872}" type="datetime1">
              <a:rPr lang="tr-TR" smtClean="0"/>
              <a:t>4.11.2025</a:t>
            </a:fld>
            <a:endParaRPr lang="fr-FR" dirty="0"/>
          </a:p>
        </p:txBody>
      </p:sp>
    </p:spTree>
    <p:extLst>
      <p:ext uri="{BB962C8B-B14F-4D97-AF65-F5344CB8AC3E}">
        <p14:creationId xmlns:p14="http://schemas.microsoft.com/office/powerpoint/2010/main" val="95905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4216 Clip Art Graphic Of An Orange Man Character Wearing A Business Tie And Waving To Friends">
            <a:extLst>
              <a:ext uri="{FF2B5EF4-FFF2-40B4-BE49-F238E27FC236}">
                <a16:creationId xmlns:a16="http://schemas.microsoft.com/office/drawing/2014/main" id="{D3CC516A-7A51-F7A6-57CE-302D2FFF5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96" b="9296"/>
          <a:stretch>
            <a:fillRect/>
          </a:stretch>
        </p:blipFill>
        <p:spPr bwMode="auto">
          <a:xfrm>
            <a:off x="1612215" y="1295423"/>
            <a:ext cx="3403649" cy="374401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2BFE1639-4FC5-5B9D-0812-37CD0DC8B431}"/>
              </a:ext>
            </a:extLst>
          </p:cNvPr>
          <p:cNvSpPr>
            <a:spLocks noGrp="1"/>
          </p:cNvSpPr>
          <p:nvPr>
            <p:ph type="title"/>
          </p:nvPr>
        </p:nvSpPr>
        <p:spPr/>
        <p:txBody>
          <a:bodyPr/>
          <a:lstStyle/>
          <a:p>
            <a:r>
              <a:rPr lang="tr-TR" dirty="0"/>
              <a:t>Karşılama </a:t>
            </a:r>
            <a:endParaRPr lang="en-GB" dirty="0"/>
          </a:p>
        </p:txBody>
      </p:sp>
      <p:sp>
        <p:nvSpPr>
          <p:cNvPr id="11" name="İçerik Yer Tutucusu 10">
            <a:extLst>
              <a:ext uri="{FF2B5EF4-FFF2-40B4-BE49-F238E27FC236}">
                <a16:creationId xmlns:a16="http://schemas.microsoft.com/office/drawing/2014/main" id="{B07C5463-E9F1-B48D-1E91-F88C1C7A7A4C}"/>
              </a:ext>
            </a:extLst>
          </p:cNvPr>
          <p:cNvSpPr>
            <a:spLocks noGrp="1"/>
          </p:cNvSpPr>
          <p:nvPr>
            <p:ph idx="1"/>
          </p:nvPr>
        </p:nvSpPr>
        <p:spPr>
          <a:xfrm>
            <a:off x="4593101" y="1372796"/>
            <a:ext cx="7264601" cy="4889981"/>
          </a:xfrm>
        </p:spPr>
        <p:txBody>
          <a:bodyPr/>
          <a:lstStyle/>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İletişim</a:t>
            </a:r>
          </a:p>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Katılım </a:t>
            </a:r>
          </a:p>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Algı </a:t>
            </a:r>
          </a:p>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Mobil telefon </a:t>
            </a:r>
          </a:p>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Yangın alarmı </a:t>
            </a:r>
          </a:p>
          <a:p>
            <a:pPr marL="408828" indent="-408828">
              <a:lnSpc>
                <a:spcPct val="150000"/>
              </a:lnSpc>
              <a:buFont typeface="Wingdings" panose="05000000000000000000" pitchFamily="2" charset="2"/>
              <a:buChar char="ü"/>
            </a:pPr>
            <a:r>
              <a:rPr lang="tr-TR" dirty="0">
                <a:solidFill>
                  <a:prstClr val="black"/>
                </a:solidFill>
                <a:latin typeface="Tahoma" panose="020B0604030504040204" pitchFamily="34" charset="0"/>
                <a:ea typeface="Tahoma" panose="020B0604030504040204" pitchFamily="34" charset="0"/>
                <a:cs typeface="Tahoma" panose="020B0604030504040204" pitchFamily="34" charset="0"/>
              </a:rPr>
              <a:t>Ceza kutusu</a:t>
            </a:r>
          </a:p>
        </p:txBody>
      </p:sp>
      <p:sp>
        <p:nvSpPr>
          <p:cNvPr id="5" name="Slayt Numarası Yer Tutucusu 4">
            <a:extLst>
              <a:ext uri="{FF2B5EF4-FFF2-40B4-BE49-F238E27FC236}">
                <a16:creationId xmlns:a16="http://schemas.microsoft.com/office/drawing/2014/main" id="{D8C38FD7-3FD5-B966-8636-E95CDECE2D6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6</a:t>
            </a:fld>
            <a:endParaRPr lang="tr-TR"/>
          </a:p>
        </p:txBody>
      </p:sp>
      <p:sp>
        <p:nvSpPr>
          <p:cNvPr id="6" name="Veri Yer Tutucusu 5">
            <a:extLst>
              <a:ext uri="{FF2B5EF4-FFF2-40B4-BE49-F238E27FC236}">
                <a16:creationId xmlns:a16="http://schemas.microsoft.com/office/drawing/2014/main" id="{CBB9BAD8-214A-5E45-AE79-0289E75ADEA3}"/>
              </a:ext>
            </a:extLst>
          </p:cNvPr>
          <p:cNvSpPr>
            <a:spLocks noGrp="1"/>
          </p:cNvSpPr>
          <p:nvPr>
            <p:ph type="dt" sz="half" idx="10"/>
          </p:nvPr>
        </p:nvSpPr>
        <p:spPr/>
        <p:txBody>
          <a:bodyPr/>
          <a:lstStyle/>
          <a:p>
            <a:fld id="{ABA0A870-52F3-44DE-BFD2-BC6DF1A596DE}" type="datetime1">
              <a:rPr lang="tr-TR" smtClean="0"/>
              <a:t>4.11.2025</a:t>
            </a:fld>
            <a:endParaRPr lang="fr-FR" dirty="0"/>
          </a:p>
        </p:txBody>
      </p:sp>
    </p:spTree>
    <p:extLst>
      <p:ext uri="{BB962C8B-B14F-4D97-AF65-F5344CB8AC3E}">
        <p14:creationId xmlns:p14="http://schemas.microsoft.com/office/powerpoint/2010/main" val="915632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 18">
            <a:extLst>
              <a:ext uri="{FF2B5EF4-FFF2-40B4-BE49-F238E27FC236}">
                <a16:creationId xmlns:a16="http://schemas.microsoft.com/office/drawing/2014/main" id="{2B3F107A-5A66-CB57-E03D-57DF9AA32A41}"/>
              </a:ext>
            </a:extLst>
          </p:cNvPr>
          <p:cNvGrpSpPr/>
          <p:nvPr/>
        </p:nvGrpSpPr>
        <p:grpSpPr>
          <a:xfrm>
            <a:off x="1655939" y="1619934"/>
            <a:ext cx="8793829" cy="4643706"/>
            <a:chOff x="1762619" y="1208454"/>
            <a:chExt cx="8793829" cy="4643706"/>
          </a:xfrm>
        </p:grpSpPr>
        <p:sp>
          <p:nvSpPr>
            <p:cNvPr id="20" name="Dikdörtgen 19">
              <a:extLst>
                <a:ext uri="{FF2B5EF4-FFF2-40B4-BE49-F238E27FC236}">
                  <a16:creationId xmlns:a16="http://schemas.microsoft.com/office/drawing/2014/main" id="{B5C6C3CA-4869-AA08-4F03-24C3B60F18C8}"/>
                </a:ext>
              </a:extLst>
            </p:cNvPr>
            <p:cNvSpPr/>
            <p:nvPr/>
          </p:nvSpPr>
          <p:spPr>
            <a:xfrm>
              <a:off x="1762619" y="1208454"/>
              <a:ext cx="1700625" cy="464370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latin typeface="+mj-lt"/>
              </a:endParaRPr>
            </a:p>
          </p:txBody>
        </p:sp>
        <p:sp>
          <p:nvSpPr>
            <p:cNvPr id="21" name="Dikdörtgen 20">
              <a:extLst>
                <a:ext uri="{FF2B5EF4-FFF2-40B4-BE49-F238E27FC236}">
                  <a16:creationId xmlns:a16="http://schemas.microsoft.com/office/drawing/2014/main" id="{E1FE4574-3B5B-FDC0-B403-50AB8D1DDD82}"/>
                </a:ext>
              </a:extLst>
            </p:cNvPr>
            <p:cNvSpPr/>
            <p:nvPr/>
          </p:nvSpPr>
          <p:spPr>
            <a:xfrm>
              <a:off x="3535920" y="1208454"/>
              <a:ext cx="1700625" cy="464370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latin typeface="+mj-lt"/>
              </a:endParaRPr>
            </a:p>
          </p:txBody>
        </p:sp>
        <p:sp>
          <p:nvSpPr>
            <p:cNvPr id="22" name="Dikdörtgen 21">
              <a:extLst>
                <a:ext uri="{FF2B5EF4-FFF2-40B4-BE49-F238E27FC236}">
                  <a16:creationId xmlns:a16="http://schemas.microsoft.com/office/drawing/2014/main" id="{F2D6F9A4-7C68-6732-482B-915605A91E74}"/>
                </a:ext>
              </a:extLst>
            </p:cNvPr>
            <p:cNvSpPr/>
            <p:nvPr/>
          </p:nvSpPr>
          <p:spPr>
            <a:xfrm>
              <a:off x="5309221" y="1208454"/>
              <a:ext cx="1700625" cy="464370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latin typeface="+mj-lt"/>
              </a:endParaRPr>
            </a:p>
          </p:txBody>
        </p:sp>
        <p:sp>
          <p:nvSpPr>
            <p:cNvPr id="23" name="Dikdörtgen 22">
              <a:extLst>
                <a:ext uri="{FF2B5EF4-FFF2-40B4-BE49-F238E27FC236}">
                  <a16:creationId xmlns:a16="http://schemas.microsoft.com/office/drawing/2014/main" id="{46DF6A45-7986-ED18-6726-D3B5EC01AE66}"/>
                </a:ext>
              </a:extLst>
            </p:cNvPr>
            <p:cNvSpPr/>
            <p:nvPr/>
          </p:nvSpPr>
          <p:spPr>
            <a:xfrm>
              <a:off x="7082522" y="1208454"/>
              <a:ext cx="1700625" cy="464370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latin typeface="+mj-lt"/>
              </a:endParaRPr>
            </a:p>
          </p:txBody>
        </p:sp>
        <p:sp>
          <p:nvSpPr>
            <p:cNvPr id="24" name="Dikdörtgen 23">
              <a:extLst>
                <a:ext uri="{FF2B5EF4-FFF2-40B4-BE49-F238E27FC236}">
                  <a16:creationId xmlns:a16="http://schemas.microsoft.com/office/drawing/2014/main" id="{1B593B52-8974-C586-93DB-7B1B81BBA4F3}"/>
                </a:ext>
              </a:extLst>
            </p:cNvPr>
            <p:cNvSpPr/>
            <p:nvPr/>
          </p:nvSpPr>
          <p:spPr>
            <a:xfrm>
              <a:off x="8855823" y="1208454"/>
              <a:ext cx="1700625" cy="464370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latin typeface="+mj-lt"/>
              </a:endParaRPr>
            </a:p>
          </p:txBody>
        </p:sp>
      </p:grpSp>
      <p:sp>
        <p:nvSpPr>
          <p:cNvPr id="53" name="AutoShape 3"/>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81768" tIns="40884" rIns="81768" bIns="40884" numCol="1" rtlCol="0" anchor="ctr" anchorCtr="0" compatLnSpc="1">
            <a:prstTxWarp prst="textNoShape">
              <a:avLst/>
            </a:prstTxWarp>
            <a:noAutofit/>
          </a:bodyPr>
          <a:lstStyle/>
          <a:p>
            <a:r>
              <a:rPr lang="tr-TR" dirty="0"/>
              <a:t>2. SIPOC Modeli</a:t>
            </a:r>
          </a:p>
        </p:txBody>
      </p:sp>
      <p:sp>
        <p:nvSpPr>
          <p:cNvPr id="4" name="Slayt Numarası Yer Tutucusu 3">
            <a:extLst>
              <a:ext uri="{FF2B5EF4-FFF2-40B4-BE49-F238E27FC236}">
                <a16:creationId xmlns:a16="http://schemas.microsoft.com/office/drawing/2014/main" id="{37F7DC4C-0265-BF51-3F8D-134427443F1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60</a:t>
            </a:fld>
            <a:endParaRPr lang="tr-TR"/>
          </a:p>
        </p:txBody>
      </p:sp>
      <p:sp>
        <p:nvSpPr>
          <p:cNvPr id="12291" name="Rectangle 2"/>
          <p:cNvSpPr>
            <a:spLocks noChangeArrowheads="1"/>
          </p:cNvSpPr>
          <p:nvPr/>
        </p:nvSpPr>
        <p:spPr bwMode="auto">
          <a:xfrm>
            <a:off x="1094545" y="1129917"/>
            <a:ext cx="3272050" cy="53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None/>
            </a:pPr>
            <a:r>
              <a:rPr lang="tr-TR" sz="2861" b="1" dirty="0">
                <a:latin typeface="Tahoma" pitchFamily="34" charset="0"/>
                <a:ea typeface="Tahoma" pitchFamily="34" charset="0"/>
                <a:cs typeface="Tahoma" pitchFamily="34" charset="0"/>
              </a:rPr>
              <a:t>SIPOC bir örnek:</a:t>
            </a:r>
            <a:endParaRPr lang="en-US" sz="2861" b="1" dirty="0">
              <a:latin typeface="Tahoma" pitchFamily="34" charset="0"/>
              <a:ea typeface="Tahoma" pitchFamily="34" charset="0"/>
              <a:cs typeface="Tahoma" pitchFamily="34" charset="0"/>
            </a:endParaRPr>
          </a:p>
        </p:txBody>
      </p:sp>
      <p:sp>
        <p:nvSpPr>
          <p:cNvPr id="12292" name="Rectangle 6"/>
          <p:cNvSpPr>
            <a:spLocks noChangeArrowheads="1"/>
          </p:cNvSpPr>
          <p:nvPr/>
        </p:nvSpPr>
        <p:spPr bwMode="auto">
          <a:xfrm>
            <a:off x="1821447" y="1958667"/>
            <a:ext cx="1333698"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TEDAR</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İ</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KÇ</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İ</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LER</a:t>
            </a:r>
          </a:p>
        </p:txBody>
      </p:sp>
      <p:sp>
        <p:nvSpPr>
          <p:cNvPr id="12293" name="Rectangle 7"/>
          <p:cNvSpPr>
            <a:spLocks noChangeArrowheads="1"/>
          </p:cNvSpPr>
          <p:nvPr/>
        </p:nvSpPr>
        <p:spPr bwMode="auto">
          <a:xfrm>
            <a:off x="3911565" y="1958669"/>
            <a:ext cx="929742"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 </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G</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İ</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RD</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İ</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LER</a:t>
            </a:r>
          </a:p>
        </p:txBody>
      </p:sp>
      <p:sp>
        <p:nvSpPr>
          <p:cNvPr id="12294" name="Rectangle 8"/>
          <p:cNvSpPr>
            <a:spLocks noChangeArrowheads="1"/>
          </p:cNvSpPr>
          <p:nvPr/>
        </p:nvSpPr>
        <p:spPr bwMode="auto">
          <a:xfrm>
            <a:off x="5667350" y="1958667"/>
            <a:ext cx="62677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SÜREÇ</a:t>
            </a:r>
            <a:endPar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endParaRPr>
          </a:p>
        </p:txBody>
      </p:sp>
      <p:sp>
        <p:nvSpPr>
          <p:cNvPr id="12295" name="Rectangle 9"/>
          <p:cNvSpPr>
            <a:spLocks noChangeArrowheads="1"/>
          </p:cNvSpPr>
          <p:nvPr/>
        </p:nvSpPr>
        <p:spPr bwMode="auto">
          <a:xfrm>
            <a:off x="7317146" y="1958667"/>
            <a:ext cx="854401"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ÇIKTILAR</a:t>
            </a:r>
            <a:endPar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endParaRPr>
          </a:p>
        </p:txBody>
      </p:sp>
      <p:sp>
        <p:nvSpPr>
          <p:cNvPr id="12296" name="Rectangle 10"/>
          <p:cNvSpPr>
            <a:spLocks noChangeArrowheads="1"/>
          </p:cNvSpPr>
          <p:nvPr/>
        </p:nvSpPr>
        <p:spPr bwMode="auto">
          <a:xfrm>
            <a:off x="8951751" y="1958667"/>
            <a:ext cx="1115690"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MÜ</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Ş</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TER</a:t>
            </a:r>
            <a:r>
              <a:rPr lang="tr-TR"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İ</a:t>
            </a:r>
            <a:r>
              <a:rPr lang="en-GB" sz="161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j-lt"/>
                <a:ea typeface="Tahoma" pitchFamily="34" charset="0"/>
                <a:cs typeface="Tahoma" pitchFamily="34" charset="0"/>
              </a:rPr>
              <a:t>LER</a:t>
            </a:r>
          </a:p>
        </p:txBody>
      </p:sp>
      <p:sp>
        <p:nvSpPr>
          <p:cNvPr id="12297" name="Line 11"/>
          <p:cNvSpPr>
            <a:spLocks noChangeShapeType="1"/>
          </p:cNvSpPr>
          <p:nvPr/>
        </p:nvSpPr>
        <p:spPr bwMode="auto">
          <a:xfrm>
            <a:off x="1868160" y="3035000"/>
            <a:ext cx="1178855"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298" name="Line 12"/>
          <p:cNvSpPr>
            <a:spLocks noChangeShapeType="1"/>
          </p:cNvSpPr>
          <p:nvPr/>
        </p:nvSpPr>
        <p:spPr bwMode="auto">
          <a:xfrm>
            <a:off x="1868160" y="3577920"/>
            <a:ext cx="117885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299" name="Line 13"/>
          <p:cNvSpPr>
            <a:spLocks noChangeShapeType="1"/>
          </p:cNvSpPr>
          <p:nvPr/>
        </p:nvSpPr>
        <p:spPr bwMode="auto">
          <a:xfrm>
            <a:off x="1868160" y="4155773"/>
            <a:ext cx="1178855"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01" name="Rectangle 15"/>
          <p:cNvSpPr>
            <a:spLocks noChangeArrowheads="1"/>
          </p:cNvSpPr>
          <p:nvPr/>
        </p:nvSpPr>
        <p:spPr bwMode="auto">
          <a:xfrm>
            <a:off x="5403900" y="2495235"/>
            <a:ext cx="1375598" cy="1992312"/>
          </a:xfrm>
          <a:prstGeom prst="rect">
            <a:avLst/>
          </a:prstGeom>
          <a:noFill/>
          <a:ln w="3175" cap="rnd">
            <a:solidFill>
              <a:srgbClr val="000000"/>
            </a:solidFill>
            <a:round/>
            <a:headEnd/>
            <a:tailEnd/>
          </a:ln>
        </p:spPr>
        <p:txBody>
          <a:bodyPr/>
          <a:lstStyle/>
          <a:p>
            <a:pPr>
              <a:buNone/>
            </a:pPr>
            <a:endParaRPr lang="tr-TR" sz="1610">
              <a:latin typeface="+mj-lt"/>
              <a:ea typeface="Tahoma" pitchFamily="34" charset="0"/>
              <a:cs typeface="Tahoma" pitchFamily="34" charset="0"/>
            </a:endParaRPr>
          </a:p>
        </p:txBody>
      </p:sp>
      <p:sp>
        <p:nvSpPr>
          <p:cNvPr id="12302" name="Rectangle 16"/>
          <p:cNvSpPr>
            <a:spLocks noChangeArrowheads="1"/>
          </p:cNvSpPr>
          <p:nvPr/>
        </p:nvSpPr>
        <p:spPr bwMode="auto">
          <a:xfrm>
            <a:off x="5554252" y="3222318"/>
            <a:ext cx="1071687" cy="4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None/>
            </a:pPr>
            <a:r>
              <a:rPr lang="tr-TR" sz="1610" b="1" dirty="0">
                <a:solidFill>
                  <a:srgbClr val="000000"/>
                </a:solidFill>
                <a:latin typeface="+mj-lt"/>
                <a:ea typeface="Tahoma" pitchFamily="34" charset="0"/>
                <a:cs typeface="Tahoma" pitchFamily="34" charset="0"/>
              </a:rPr>
              <a:t>Sefer </a:t>
            </a:r>
            <a:r>
              <a:rPr lang="tr-TR" sz="1610" b="1" dirty="0" err="1">
                <a:solidFill>
                  <a:srgbClr val="000000"/>
                </a:solidFill>
                <a:latin typeface="+mj-lt"/>
                <a:ea typeface="Tahoma" pitchFamily="34" charset="0"/>
                <a:cs typeface="Tahoma" pitchFamily="34" charset="0"/>
              </a:rPr>
              <a:t>geçikmesi</a:t>
            </a:r>
            <a:endParaRPr lang="en-GB" sz="1610" dirty="0">
              <a:latin typeface="+mj-lt"/>
              <a:ea typeface="Tahoma" pitchFamily="34" charset="0"/>
              <a:cs typeface="Tahoma" pitchFamily="34" charset="0"/>
            </a:endParaRPr>
          </a:p>
        </p:txBody>
      </p:sp>
      <p:sp>
        <p:nvSpPr>
          <p:cNvPr id="12303" name="Rectangle 18"/>
          <p:cNvSpPr>
            <a:spLocks noChangeArrowheads="1"/>
          </p:cNvSpPr>
          <p:nvPr/>
        </p:nvSpPr>
        <p:spPr bwMode="auto">
          <a:xfrm>
            <a:off x="2097666" y="5254413"/>
            <a:ext cx="8382497" cy="936625"/>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610" b="1">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05" name="Rectangle 22"/>
          <p:cNvSpPr>
            <a:spLocks noChangeArrowheads="1"/>
          </p:cNvSpPr>
          <p:nvPr/>
        </p:nvSpPr>
        <p:spPr bwMode="auto">
          <a:xfrm>
            <a:off x="2329595" y="5503650"/>
            <a:ext cx="1985871" cy="542925"/>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788" b="1">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07" name="Rectangle 24"/>
          <p:cNvSpPr>
            <a:spLocks noChangeArrowheads="1"/>
          </p:cNvSpPr>
          <p:nvPr/>
        </p:nvSpPr>
        <p:spPr bwMode="auto">
          <a:xfrm>
            <a:off x="2583344" y="5604837"/>
            <a:ext cx="1739259"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rPr>
              <a:t>Seferi planlama</a:t>
            </a:r>
            <a:endParaRPr lang="en-GB"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08" name="Rectangle 28"/>
          <p:cNvSpPr>
            <a:spLocks noChangeArrowheads="1"/>
          </p:cNvSpPr>
          <p:nvPr/>
        </p:nvSpPr>
        <p:spPr bwMode="auto">
          <a:xfrm>
            <a:off x="4405786" y="5503650"/>
            <a:ext cx="1611318" cy="542925"/>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788" b="1">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09" name="Rectangle 29"/>
          <p:cNvSpPr>
            <a:spLocks noChangeArrowheads="1"/>
          </p:cNvSpPr>
          <p:nvPr/>
        </p:nvSpPr>
        <p:spPr bwMode="auto">
          <a:xfrm>
            <a:off x="4473461" y="5595729"/>
            <a:ext cx="1527662"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rPr>
              <a:t>Hareket etme</a:t>
            </a:r>
            <a:endParaRPr lang="en-GB"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10" name="Rectangle 33"/>
          <p:cNvSpPr>
            <a:spLocks noChangeArrowheads="1"/>
          </p:cNvSpPr>
          <p:nvPr/>
        </p:nvSpPr>
        <p:spPr bwMode="auto">
          <a:xfrm>
            <a:off x="6258604" y="5503650"/>
            <a:ext cx="1617126" cy="542925"/>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788" b="1">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11" name="Rectangle 34"/>
          <p:cNvSpPr>
            <a:spLocks noChangeArrowheads="1"/>
          </p:cNvSpPr>
          <p:nvPr/>
        </p:nvSpPr>
        <p:spPr bwMode="auto">
          <a:xfrm>
            <a:off x="6678697" y="5614780"/>
            <a:ext cx="1019510"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rPr>
              <a:t>Yolculuk </a:t>
            </a:r>
            <a:endParaRPr lang="en-GB"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12" name="Rectangle 38"/>
          <p:cNvSpPr>
            <a:spLocks noChangeArrowheads="1"/>
          </p:cNvSpPr>
          <p:nvPr/>
        </p:nvSpPr>
        <p:spPr bwMode="auto">
          <a:xfrm>
            <a:off x="8137495" y="5503650"/>
            <a:ext cx="1914641" cy="542925"/>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788" b="1">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13" name="Rectangle 39"/>
          <p:cNvSpPr>
            <a:spLocks noChangeArrowheads="1"/>
          </p:cNvSpPr>
          <p:nvPr/>
        </p:nvSpPr>
        <p:spPr bwMode="auto">
          <a:xfrm>
            <a:off x="8311462" y="5614780"/>
            <a:ext cx="1750479"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rPr>
              <a:t>Durağa varmak</a:t>
            </a:r>
            <a:endParaRPr lang="en-GB" sz="1788" b="1" dirty="0">
              <a:ln w="9525">
                <a:solidFill>
                  <a:schemeClr val="bg1"/>
                </a:solidFill>
                <a:prstDash val="solid"/>
              </a:ln>
              <a:effectLst>
                <a:outerShdw blurRad="12700" dist="38100" dir="2700000" algn="tl" rotWithShape="0">
                  <a:schemeClr val="bg1">
                    <a:lumMod val="50000"/>
                  </a:schemeClr>
                </a:outerShdw>
              </a:effectLst>
              <a:latin typeface="+mj-lt"/>
              <a:ea typeface="Tahoma" pitchFamily="34" charset="0"/>
              <a:cs typeface="Tahoma" pitchFamily="34" charset="0"/>
            </a:endParaRPr>
          </a:p>
        </p:txBody>
      </p:sp>
      <p:sp>
        <p:nvSpPr>
          <p:cNvPr id="12314" name="Line 46"/>
          <p:cNvSpPr>
            <a:spLocks noChangeShapeType="1"/>
          </p:cNvSpPr>
          <p:nvPr/>
        </p:nvSpPr>
        <p:spPr bwMode="auto">
          <a:xfrm>
            <a:off x="7172975" y="3034984"/>
            <a:ext cx="1087683"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15" name="Line 47"/>
          <p:cNvSpPr>
            <a:spLocks noChangeShapeType="1"/>
          </p:cNvSpPr>
          <p:nvPr/>
        </p:nvSpPr>
        <p:spPr bwMode="auto">
          <a:xfrm>
            <a:off x="9086024" y="3034984"/>
            <a:ext cx="966116"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16" name="Line 48"/>
          <p:cNvSpPr>
            <a:spLocks noChangeShapeType="1"/>
          </p:cNvSpPr>
          <p:nvPr/>
        </p:nvSpPr>
        <p:spPr bwMode="auto">
          <a:xfrm>
            <a:off x="3957925" y="3035000"/>
            <a:ext cx="125723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17" name="Line 49"/>
          <p:cNvSpPr>
            <a:spLocks noChangeShapeType="1"/>
          </p:cNvSpPr>
          <p:nvPr/>
        </p:nvSpPr>
        <p:spPr bwMode="auto">
          <a:xfrm>
            <a:off x="4005912" y="4155773"/>
            <a:ext cx="125723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18" name="Line 50"/>
          <p:cNvSpPr>
            <a:spLocks noChangeShapeType="1"/>
          </p:cNvSpPr>
          <p:nvPr/>
        </p:nvSpPr>
        <p:spPr bwMode="auto">
          <a:xfrm>
            <a:off x="4005912" y="3652523"/>
            <a:ext cx="1257233"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19" name="Rectangle 51"/>
          <p:cNvSpPr>
            <a:spLocks noChangeArrowheads="1"/>
          </p:cNvSpPr>
          <p:nvPr/>
        </p:nvSpPr>
        <p:spPr bwMode="auto">
          <a:xfrm>
            <a:off x="5206879" y="4756740"/>
            <a:ext cx="2449388" cy="27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788" dirty="0">
                <a:solidFill>
                  <a:srgbClr val="000000"/>
                </a:solidFill>
                <a:latin typeface="+mj-lt"/>
                <a:ea typeface="Tahoma" pitchFamily="34" charset="0"/>
                <a:cs typeface="Tahoma" pitchFamily="34" charset="0"/>
              </a:rPr>
              <a:t>İdeal Süreç faaliyetleri</a:t>
            </a:r>
            <a:endParaRPr lang="en-GB" sz="1788" dirty="0">
              <a:latin typeface="+mj-lt"/>
              <a:ea typeface="Tahoma" pitchFamily="34" charset="0"/>
              <a:cs typeface="Tahoma" pitchFamily="34" charset="0"/>
            </a:endParaRPr>
          </a:p>
        </p:txBody>
      </p:sp>
      <p:sp>
        <p:nvSpPr>
          <p:cNvPr id="12320" name="Rectangle 52"/>
          <p:cNvSpPr>
            <a:spLocks noChangeArrowheads="1"/>
          </p:cNvSpPr>
          <p:nvPr/>
        </p:nvSpPr>
        <p:spPr bwMode="auto">
          <a:xfrm>
            <a:off x="4084317" y="2730199"/>
            <a:ext cx="54662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Araç </a:t>
            </a:r>
            <a:endParaRPr lang="en-GB" sz="1610" dirty="0">
              <a:latin typeface="+mj-lt"/>
              <a:ea typeface="Tahoma" pitchFamily="34" charset="0"/>
              <a:cs typeface="Tahoma" pitchFamily="34" charset="0"/>
            </a:endParaRPr>
          </a:p>
        </p:txBody>
      </p:sp>
      <p:sp>
        <p:nvSpPr>
          <p:cNvPr id="12321" name="Rectangle 53"/>
          <p:cNvSpPr>
            <a:spLocks noChangeArrowheads="1"/>
          </p:cNvSpPr>
          <p:nvPr/>
        </p:nvSpPr>
        <p:spPr bwMode="auto">
          <a:xfrm>
            <a:off x="4096332" y="3876423"/>
            <a:ext cx="556243"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latin typeface="+mj-lt"/>
                <a:ea typeface="Tahoma" pitchFamily="34" charset="0"/>
                <a:cs typeface="Tahoma" pitchFamily="34" charset="0"/>
              </a:rPr>
              <a:t>Yolcu</a:t>
            </a:r>
            <a:endParaRPr lang="en-GB" sz="1610" dirty="0">
              <a:latin typeface="+mj-lt"/>
              <a:ea typeface="Tahoma" pitchFamily="34" charset="0"/>
              <a:cs typeface="Tahoma" pitchFamily="34" charset="0"/>
            </a:endParaRPr>
          </a:p>
        </p:txBody>
      </p:sp>
      <p:sp>
        <p:nvSpPr>
          <p:cNvPr id="12322" name="Rectangle 54"/>
          <p:cNvSpPr>
            <a:spLocks noChangeArrowheads="1"/>
          </p:cNvSpPr>
          <p:nvPr/>
        </p:nvSpPr>
        <p:spPr bwMode="auto">
          <a:xfrm>
            <a:off x="7075351" y="2717498"/>
            <a:ext cx="1096454"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Sefer İptali </a:t>
            </a:r>
            <a:endParaRPr lang="en-GB" sz="1610" dirty="0">
              <a:latin typeface="+mj-lt"/>
              <a:ea typeface="Tahoma" pitchFamily="34" charset="0"/>
              <a:cs typeface="Tahoma" pitchFamily="34" charset="0"/>
            </a:endParaRPr>
          </a:p>
        </p:txBody>
      </p:sp>
      <p:sp>
        <p:nvSpPr>
          <p:cNvPr id="12323" name="Rectangle 55"/>
          <p:cNvSpPr>
            <a:spLocks noChangeArrowheads="1"/>
          </p:cNvSpPr>
          <p:nvPr/>
        </p:nvSpPr>
        <p:spPr bwMode="auto">
          <a:xfrm>
            <a:off x="1740486" y="2730199"/>
            <a:ext cx="1739259"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Araç </a:t>
            </a:r>
            <a:r>
              <a:rPr lang="tr-TR" sz="1610" dirty="0" err="1">
                <a:solidFill>
                  <a:srgbClr val="000000"/>
                </a:solidFill>
                <a:latin typeface="+mj-lt"/>
                <a:ea typeface="Tahoma" pitchFamily="34" charset="0"/>
                <a:cs typeface="Tahoma" pitchFamily="34" charset="0"/>
              </a:rPr>
              <a:t>tedarikçileriı</a:t>
            </a:r>
            <a:endParaRPr lang="en-GB" sz="1610" dirty="0">
              <a:latin typeface="+mj-lt"/>
              <a:ea typeface="Tahoma" pitchFamily="34" charset="0"/>
              <a:cs typeface="Tahoma" pitchFamily="34" charset="0"/>
            </a:endParaRPr>
          </a:p>
        </p:txBody>
      </p:sp>
      <p:sp>
        <p:nvSpPr>
          <p:cNvPr id="12324" name="Rectangle 56"/>
          <p:cNvSpPr>
            <a:spLocks noChangeArrowheads="1"/>
          </p:cNvSpPr>
          <p:nvPr/>
        </p:nvSpPr>
        <p:spPr bwMode="auto">
          <a:xfrm>
            <a:off x="4051510" y="3293762"/>
            <a:ext cx="556243"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err="1">
                <a:solidFill>
                  <a:srgbClr val="000000"/>
                </a:solidFill>
                <a:latin typeface="+mj-lt"/>
                <a:ea typeface="Tahoma" pitchFamily="34" charset="0"/>
                <a:cs typeface="Tahoma" pitchFamily="34" charset="0"/>
              </a:rPr>
              <a:t>Soför</a:t>
            </a:r>
            <a:r>
              <a:rPr lang="en-GB" sz="1610" dirty="0">
                <a:solidFill>
                  <a:srgbClr val="000000"/>
                </a:solidFill>
                <a:latin typeface="+mj-lt"/>
                <a:ea typeface="Tahoma" pitchFamily="34" charset="0"/>
                <a:cs typeface="Tahoma" pitchFamily="34" charset="0"/>
              </a:rPr>
              <a:t> </a:t>
            </a:r>
            <a:endParaRPr lang="en-GB" sz="1610" dirty="0">
              <a:latin typeface="+mj-lt"/>
              <a:ea typeface="Tahoma" pitchFamily="34" charset="0"/>
              <a:cs typeface="Tahoma" pitchFamily="34" charset="0"/>
            </a:endParaRPr>
          </a:p>
        </p:txBody>
      </p:sp>
      <p:sp>
        <p:nvSpPr>
          <p:cNvPr id="12325" name="Rectangle 57"/>
          <p:cNvSpPr>
            <a:spLocks noChangeArrowheads="1"/>
          </p:cNvSpPr>
          <p:nvPr/>
        </p:nvSpPr>
        <p:spPr bwMode="auto">
          <a:xfrm>
            <a:off x="1653356" y="3222326"/>
            <a:ext cx="159338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İnsan kaynakları</a:t>
            </a:r>
            <a:endParaRPr lang="en-GB" sz="1610" dirty="0">
              <a:latin typeface="+mj-lt"/>
              <a:ea typeface="Tahoma" pitchFamily="34" charset="0"/>
              <a:cs typeface="Tahoma" pitchFamily="34" charset="0"/>
            </a:endParaRPr>
          </a:p>
        </p:txBody>
      </p:sp>
      <p:sp>
        <p:nvSpPr>
          <p:cNvPr id="12326" name="Rectangle 58"/>
          <p:cNvSpPr>
            <a:spLocks noChangeArrowheads="1"/>
          </p:cNvSpPr>
          <p:nvPr/>
        </p:nvSpPr>
        <p:spPr bwMode="auto">
          <a:xfrm>
            <a:off x="1926505" y="3842085"/>
            <a:ext cx="78226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Toplum </a:t>
            </a:r>
            <a:endParaRPr lang="en-GB" sz="1610" dirty="0">
              <a:latin typeface="+mj-lt"/>
              <a:ea typeface="Tahoma" pitchFamily="34" charset="0"/>
              <a:cs typeface="Tahoma" pitchFamily="34" charset="0"/>
            </a:endParaRPr>
          </a:p>
        </p:txBody>
      </p:sp>
      <p:sp>
        <p:nvSpPr>
          <p:cNvPr id="12327" name="Rectangle 59"/>
          <p:cNvSpPr>
            <a:spLocks noChangeArrowheads="1"/>
          </p:cNvSpPr>
          <p:nvPr/>
        </p:nvSpPr>
        <p:spPr bwMode="auto">
          <a:xfrm>
            <a:off x="9056073" y="2730199"/>
            <a:ext cx="613951"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Yolcu </a:t>
            </a:r>
            <a:endParaRPr lang="en-GB" sz="1610" dirty="0">
              <a:latin typeface="+mj-lt"/>
              <a:ea typeface="Tahoma" pitchFamily="34" charset="0"/>
              <a:cs typeface="Tahoma" pitchFamily="34" charset="0"/>
            </a:endParaRPr>
          </a:p>
        </p:txBody>
      </p:sp>
      <p:sp>
        <p:nvSpPr>
          <p:cNvPr id="12328" name="Line 60"/>
          <p:cNvSpPr>
            <a:spLocks noChangeShapeType="1"/>
          </p:cNvSpPr>
          <p:nvPr/>
        </p:nvSpPr>
        <p:spPr bwMode="auto">
          <a:xfrm>
            <a:off x="7172975" y="3577923"/>
            <a:ext cx="108768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29" name="Rectangle 61"/>
          <p:cNvSpPr>
            <a:spLocks noChangeArrowheads="1"/>
          </p:cNvSpPr>
          <p:nvPr/>
        </p:nvSpPr>
        <p:spPr bwMode="auto">
          <a:xfrm>
            <a:off x="7151420" y="3220737"/>
            <a:ext cx="97943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err="1">
                <a:solidFill>
                  <a:srgbClr val="000000"/>
                </a:solidFill>
                <a:latin typeface="+mj-lt"/>
                <a:ea typeface="Tahoma" pitchFamily="34" charset="0"/>
                <a:cs typeface="Tahoma" pitchFamily="34" charset="0"/>
              </a:rPr>
              <a:t>Geçikme</a:t>
            </a:r>
            <a:r>
              <a:rPr lang="tr-TR" sz="1610" dirty="0">
                <a:solidFill>
                  <a:srgbClr val="000000"/>
                </a:solidFill>
                <a:latin typeface="+mj-lt"/>
                <a:ea typeface="Tahoma" pitchFamily="34" charset="0"/>
                <a:cs typeface="Tahoma" pitchFamily="34" charset="0"/>
              </a:rPr>
              <a:t> </a:t>
            </a:r>
            <a:endParaRPr lang="en-GB" sz="1610" dirty="0">
              <a:latin typeface="+mj-lt"/>
              <a:ea typeface="Tahoma" pitchFamily="34" charset="0"/>
              <a:cs typeface="Tahoma" pitchFamily="34" charset="0"/>
            </a:endParaRPr>
          </a:p>
        </p:txBody>
      </p:sp>
      <p:sp>
        <p:nvSpPr>
          <p:cNvPr id="12330" name="Line 62"/>
          <p:cNvSpPr>
            <a:spLocks noChangeShapeType="1"/>
          </p:cNvSpPr>
          <p:nvPr/>
        </p:nvSpPr>
        <p:spPr bwMode="auto">
          <a:xfrm>
            <a:off x="3242929" y="2882600"/>
            <a:ext cx="476661" cy="1585"/>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31" name="Freeform 63"/>
          <p:cNvSpPr>
            <a:spLocks/>
          </p:cNvSpPr>
          <p:nvPr/>
        </p:nvSpPr>
        <p:spPr bwMode="auto">
          <a:xfrm>
            <a:off x="3701999" y="2822261"/>
            <a:ext cx="129563" cy="120651"/>
          </a:xfrm>
          <a:custGeom>
            <a:avLst/>
            <a:gdLst>
              <a:gd name="T0" fmla="*/ 0 w 75"/>
              <a:gd name="T1" fmla="*/ 0 h 76"/>
              <a:gd name="T2" fmla="*/ 2147483647 w 75"/>
              <a:gd name="T3" fmla="*/ 2147483647 h 76"/>
              <a:gd name="T4" fmla="*/ 0 w 75"/>
              <a:gd name="T5" fmla="*/ 2147483647 h 76"/>
              <a:gd name="T6" fmla="*/ 0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0" y="0"/>
                </a:moveTo>
                <a:lnTo>
                  <a:pt x="75" y="38"/>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tr-TR" sz="1610">
              <a:latin typeface="+mj-lt"/>
              <a:ea typeface="Tahoma" pitchFamily="34" charset="0"/>
              <a:cs typeface="Tahoma" pitchFamily="34" charset="0"/>
            </a:endParaRPr>
          </a:p>
        </p:txBody>
      </p:sp>
      <p:sp>
        <p:nvSpPr>
          <p:cNvPr id="12332" name="Line 64"/>
          <p:cNvSpPr>
            <a:spLocks noChangeShapeType="1"/>
          </p:cNvSpPr>
          <p:nvPr/>
        </p:nvSpPr>
        <p:spPr bwMode="auto">
          <a:xfrm>
            <a:off x="3242929" y="3425525"/>
            <a:ext cx="476661" cy="1585"/>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33" name="Freeform 65"/>
          <p:cNvSpPr>
            <a:spLocks/>
          </p:cNvSpPr>
          <p:nvPr/>
        </p:nvSpPr>
        <p:spPr bwMode="auto">
          <a:xfrm>
            <a:off x="3701999" y="3365187"/>
            <a:ext cx="129563" cy="120651"/>
          </a:xfrm>
          <a:custGeom>
            <a:avLst/>
            <a:gdLst>
              <a:gd name="T0" fmla="*/ 0 w 75"/>
              <a:gd name="T1" fmla="*/ 0 h 76"/>
              <a:gd name="T2" fmla="*/ 2147483647 w 75"/>
              <a:gd name="T3" fmla="*/ 2147483647 h 76"/>
              <a:gd name="T4" fmla="*/ 0 w 75"/>
              <a:gd name="T5" fmla="*/ 2147483647 h 76"/>
              <a:gd name="T6" fmla="*/ 0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0" y="0"/>
                </a:moveTo>
                <a:lnTo>
                  <a:pt x="75" y="38"/>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tr-TR" sz="1610">
              <a:latin typeface="+mj-lt"/>
              <a:ea typeface="Tahoma" pitchFamily="34" charset="0"/>
              <a:cs typeface="Tahoma" pitchFamily="34" charset="0"/>
            </a:endParaRPr>
          </a:p>
        </p:txBody>
      </p:sp>
      <p:sp>
        <p:nvSpPr>
          <p:cNvPr id="12334" name="Line 66"/>
          <p:cNvSpPr>
            <a:spLocks noChangeShapeType="1"/>
          </p:cNvSpPr>
          <p:nvPr/>
        </p:nvSpPr>
        <p:spPr bwMode="auto">
          <a:xfrm>
            <a:off x="3242929" y="3968438"/>
            <a:ext cx="476661" cy="0"/>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35" name="Freeform 67"/>
          <p:cNvSpPr>
            <a:spLocks/>
          </p:cNvSpPr>
          <p:nvPr/>
        </p:nvSpPr>
        <p:spPr bwMode="auto">
          <a:xfrm>
            <a:off x="3701999" y="3908112"/>
            <a:ext cx="129563" cy="120651"/>
          </a:xfrm>
          <a:custGeom>
            <a:avLst/>
            <a:gdLst>
              <a:gd name="T0" fmla="*/ 0 w 75"/>
              <a:gd name="T1" fmla="*/ 0 h 76"/>
              <a:gd name="T2" fmla="*/ 2147483647 w 75"/>
              <a:gd name="T3" fmla="*/ 2147483647 h 76"/>
              <a:gd name="T4" fmla="*/ 0 w 75"/>
              <a:gd name="T5" fmla="*/ 2147483647 h 76"/>
              <a:gd name="T6" fmla="*/ 0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0" y="0"/>
                </a:moveTo>
                <a:lnTo>
                  <a:pt x="75" y="38"/>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tr-TR" sz="1610">
              <a:latin typeface="+mj-lt"/>
              <a:ea typeface="Tahoma" pitchFamily="34" charset="0"/>
              <a:cs typeface="Tahoma" pitchFamily="34" charset="0"/>
            </a:endParaRPr>
          </a:p>
        </p:txBody>
      </p:sp>
      <p:sp>
        <p:nvSpPr>
          <p:cNvPr id="12336" name="Line 68"/>
          <p:cNvSpPr>
            <a:spLocks noChangeShapeType="1"/>
          </p:cNvSpPr>
          <p:nvPr/>
        </p:nvSpPr>
        <p:spPr bwMode="auto">
          <a:xfrm>
            <a:off x="8351837" y="2882600"/>
            <a:ext cx="473463" cy="1585"/>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337" name="Freeform 69"/>
          <p:cNvSpPr>
            <a:spLocks/>
          </p:cNvSpPr>
          <p:nvPr/>
        </p:nvSpPr>
        <p:spPr bwMode="auto">
          <a:xfrm>
            <a:off x="8810906" y="2822261"/>
            <a:ext cx="129563" cy="120651"/>
          </a:xfrm>
          <a:custGeom>
            <a:avLst/>
            <a:gdLst>
              <a:gd name="T0" fmla="*/ 0 w 75"/>
              <a:gd name="T1" fmla="*/ 0 h 76"/>
              <a:gd name="T2" fmla="*/ 2147483647 w 75"/>
              <a:gd name="T3" fmla="*/ 2147483647 h 76"/>
              <a:gd name="T4" fmla="*/ 0 w 75"/>
              <a:gd name="T5" fmla="*/ 2147483647 h 76"/>
              <a:gd name="T6" fmla="*/ 0 w 7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76">
                <a:moveTo>
                  <a:pt x="0" y="0"/>
                </a:moveTo>
                <a:lnTo>
                  <a:pt x="75" y="38"/>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tr-TR" sz="1610">
              <a:latin typeface="+mj-lt"/>
              <a:ea typeface="Tahoma" pitchFamily="34" charset="0"/>
              <a:cs typeface="Tahoma" pitchFamily="34" charset="0"/>
            </a:endParaRPr>
          </a:p>
        </p:txBody>
      </p:sp>
      <p:sp>
        <p:nvSpPr>
          <p:cNvPr id="12338" name="Freeform 70"/>
          <p:cNvSpPr>
            <a:spLocks/>
          </p:cNvSpPr>
          <p:nvPr/>
        </p:nvSpPr>
        <p:spPr bwMode="auto">
          <a:xfrm>
            <a:off x="8351842" y="3161996"/>
            <a:ext cx="411080" cy="236537"/>
          </a:xfrm>
          <a:custGeom>
            <a:avLst/>
            <a:gdLst>
              <a:gd name="T0" fmla="*/ 0 w 238"/>
              <a:gd name="T1" fmla="*/ 2147483647 h 149"/>
              <a:gd name="T2" fmla="*/ 2147483647 w 238"/>
              <a:gd name="T3" fmla="*/ 2147483647 h 149"/>
              <a:gd name="T4" fmla="*/ 2147483647 w 238"/>
              <a:gd name="T5" fmla="*/ 2147483647 h 149"/>
              <a:gd name="T6" fmla="*/ 2147483647 w 238"/>
              <a:gd name="T7" fmla="*/ 2147483647 h 149"/>
              <a:gd name="T8" fmla="*/ 2147483647 w 238"/>
              <a:gd name="T9" fmla="*/ 2147483647 h 149"/>
              <a:gd name="T10" fmla="*/ 2147483647 w 238"/>
              <a:gd name="T11" fmla="*/ 0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49">
                <a:moveTo>
                  <a:pt x="0" y="149"/>
                </a:moveTo>
                <a:lnTo>
                  <a:pt x="59" y="111"/>
                </a:lnTo>
                <a:lnTo>
                  <a:pt x="112" y="78"/>
                </a:lnTo>
                <a:lnTo>
                  <a:pt x="159" y="48"/>
                </a:lnTo>
                <a:lnTo>
                  <a:pt x="201" y="22"/>
                </a:lnTo>
                <a:lnTo>
                  <a:pt x="238" y="0"/>
                </a:lnTo>
              </a:path>
            </a:pathLst>
          </a:custGeom>
          <a:noFill/>
          <a:ln w="269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tr-TR" sz="1610">
              <a:latin typeface="+mj-lt"/>
              <a:ea typeface="Tahoma" pitchFamily="34" charset="0"/>
              <a:cs typeface="Tahoma" pitchFamily="34" charset="0"/>
            </a:endParaRPr>
          </a:p>
        </p:txBody>
      </p:sp>
      <p:sp>
        <p:nvSpPr>
          <p:cNvPr id="12339" name="Freeform 71"/>
          <p:cNvSpPr>
            <a:spLocks/>
          </p:cNvSpPr>
          <p:nvPr/>
        </p:nvSpPr>
        <p:spPr bwMode="auto">
          <a:xfrm>
            <a:off x="8716529" y="3108009"/>
            <a:ext cx="143958" cy="112712"/>
          </a:xfrm>
          <a:custGeom>
            <a:avLst/>
            <a:gdLst>
              <a:gd name="T0" fmla="*/ 2147483647 w 83"/>
              <a:gd name="T1" fmla="*/ 2147483647 h 71"/>
              <a:gd name="T2" fmla="*/ 2147483647 w 83"/>
              <a:gd name="T3" fmla="*/ 0 h 71"/>
              <a:gd name="T4" fmla="*/ 0 w 83"/>
              <a:gd name="T5" fmla="*/ 2147483647 h 71"/>
              <a:gd name="T6" fmla="*/ 2147483647 w 83"/>
              <a:gd name="T7" fmla="*/ 2147483647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1">
                <a:moveTo>
                  <a:pt x="38" y="71"/>
                </a:moveTo>
                <a:lnTo>
                  <a:pt x="83" y="0"/>
                </a:lnTo>
                <a:lnTo>
                  <a:pt x="0" y="6"/>
                </a:lnTo>
                <a:lnTo>
                  <a:pt x="3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None/>
            </a:pPr>
            <a:endParaRPr lang="tr-TR" sz="1610">
              <a:latin typeface="+mj-lt"/>
              <a:ea typeface="Tahoma" pitchFamily="34" charset="0"/>
              <a:cs typeface="Tahoma" pitchFamily="34" charset="0"/>
            </a:endParaRPr>
          </a:p>
        </p:txBody>
      </p:sp>
      <p:pic>
        <p:nvPicPr>
          <p:cNvPr id="54" name="Resim 53" descr="#34251 Clip Art Graphic Of An Orange Guy Character Wearing Spectacles And A Business Tie And Carrying A Pen And Clipboard While Reviewing Workers by Jester Arts">
            <a:hlinkClick r:id="rId3"/>
          </p:cNvPr>
          <p:cNvPicPr/>
          <p:nvPr/>
        </p:nvPicPr>
        <p:blipFill>
          <a:blip r:embed="rId4">
            <a:extLst>
              <a:ext uri="{BEBA8EAE-BF5A-486C-A8C5-ECC9F3942E4B}">
                <a14:imgProps xmlns:a14="http://schemas.microsoft.com/office/drawing/2010/main">
                  <a14:imgLayer r:embed="rId5">
                    <a14:imgEffect>
                      <a14:backgroundRemoval t="667" b="100000" l="0" r="100000"/>
                    </a14:imgEffect>
                  </a14:imgLayer>
                </a14:imgProps>
              </a:ext>
              <a:ext uri="{28A0092B-C50C-407E-A947-70E740481C1C}">
                <a14:useLocalDpi xmlns:a14="http://schemas.microsoft.com/office/drawing/2010/main" val="0"/>
              </a:ext>
            </a:extLst>
          </a:blip>
          <a:srcRect/>
          <a:stretch>
            <a:fillRect/>
          </a:stretch>
        </p:blipFill>
        <p:spPr bwMode="auto">
          <a:xfrm>
            <a:off x="8762922" y="3551663"/>
            <a:ext cx="1289214" cy="1723282"/>
          </a:xfrm>
          <a:prstGeom prst="rect">
            <a:avLst/>
          </a:prstGeom>
          <a:noFill/>
          <a:ln>
            <a:noFill/>
          </a:ln>
        </p:spPr>
      </p:pic>
      <p:sp>
        <p:nvSpPr>
          <p:cNvPr id="5" name="Line 49">
            <a:extLst>
              <a:ext uri="{FF2B5EF4-FFF2-40B4-BE49-F238E27FC236}">
                <a16:creationId xmlns:a16="http://schemas.microsoft.com/office/drawing/2014/main" id="{32527B5D-6C43-B36F-81E4-092C11A08686}"/>
              </a:ext>
            </a:extLst>
          </p:cNvPr>
          <p:cNvSpPr>
            <a:spLocks noChangeShapeType="1"/>
          </p:cNvSpPr>
          <p:nvPr/>
        </p:nvSpPr>
        <p:spPr bwMode="auto">
          <a:xfrm>
            <a:off x="4005912" y="4485961"/>
            <a:ext cx="125723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6" name="Rectangle 53">
            <a:extLst>
              <a:ext uri="{FF2B5EF4-FFF2-40B4-BE49-F238E27FC236}">
                <a16:creationId xmlns:a16="http://schemas.microsoft.com/office/drawing/2014/main" id="{AF986EDD-BC70-8F6A-FCB3-E4AE2EA4BC84}"/>
              </a:ext>
            </a:extLst>
          </p:cNvPr>
          <p:cNvSpPr>
            <a:spLocks noChangeArrowheads="1"/>
          </p:cNvSpPr>
          <p:nvPr/>
        </p:nvSpPr>
        <p:spPr bwMode="auto">
          <a:xfrm>
            <a:off x="4083248" y="4217648"/>
            <a:ext cx="528991"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latin typeface="+mj-lt"/>
                <a:ea typeface="Tahoma" pitchFamily="34" charset="0"/>
                <a:cs typeface="Tahoma" pitchFamily="34" charset="0"/>
              </a:rPr>
              <a:t>……..</a:t>
            </a:r>
            <a:endParaRPr lang="en-GB" sz="1610" dirty="0">
              <a:latin typeface="+mj-lt"/>
              <a:ea typeface="Tahoma" pitchFamily="34" charset="0"/>
              <a:cs typeface="Tahoma" pitchFamily="34" charset="0"/>
            </a:endParaRPr>
          </a:p>
        </p:txBody>
      </p:sp>
      <p:sp>
        <p:nvSpPr>
          <p:cNvPr id="7" name="Rectangle 61">
            <a:extLst>
              <a:ext uri="{FF2B5EF4-FFF2-40B4-BE49-F238E27FC236}">
                <a16:creationId xmlns:a16="http://schemas.microsoft.com/office/drawing/2014/main" id="{780E4D69-F8AE-FF75-B725-72D7083187BA}"/>
              </a:ext>
            </a:extLst>
          </p:cNvPr>
          <p:cNvSpPr>
            <a:spLocks noChangeArrowheads="1"/>
          </p:cNvSpPr>
          <p:nvPr/>
        </p:nvSpPr>
        <p:spPr bwMode="auto">
          <a:xfrm>
            <a:off x="7126935" y="3746943"/>
            <a:ext cx="1737655"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Tam zamanında  </a:t>
            </a:r>
            <a:endParaRPr lang="en-GB" sz="1610" dirty="0">
              <a:latin typeface="+mj-lt"/>
              <a:ea typeface="Tahoma" pitchFamily="34" charset="0"/>
              <a:cs typeface="Tahoma" pitchFamily="34" charset="0"/>
            </a:endParaRPr>
          </a:p>
        </p:txBody>
      </p:sp>
      <p:sp>
        <p:nvSpPr>
          <p:cNvPr id="8" name="Line 60">
            <a:extLst>
              <a:ext uri="{FF2B5EF4-FFF2-40B4-BE49-F238E27FC236}">
                <a16:creationId xmlns:a16="http://schemas.microsoft.com/office/drawing/2014/main" id="{92D43157-74EE-96CB-FE14-ABDB6DD12364}"/>
              </a:ext>
            </a:extLst>
          </p:cNvPr>
          <p:cNvSpPr>
            <a:spLocks noChangeShapeType="1"/>
          </p:cNvSpPr>
          <p:nvPr/>
        </p:nvSpPr>
        <p:spPr bwMode="auto">
          <a:xfrm>
            <a:off x="7204172" y="4104187"/>
            <a:ext cx="108768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9" name="Line 47">
            <a:extLst>
              <a:ext uri="{FF2B5EF4-FFF2-40B4-BE49-F238E27FC236}">
                <a16:creationId xmlns:a16="http://schemas.microsoft.com/office/drawing/2014/main" id="{A98E18D2-561D-1E67-6A95-840A3B35602F}"/>
              </a:ext>
            </a:extLst>
          </p:cNvPr>
          <p:cNvSpPr>
            <a:spLocks noChangeShapeType="1"/>
          </p:cNvSpPr>
          <p:nvPr/>
        </p:nvSpPr>
        <p:spPr bwMode="auto">
          <a:xfrm>
            <a:off x="9082826" y="3423712"/>
            <a:ext cx="966116"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0" name="Rectangle 59">
            <a:extLst>
              <a:ext uri="{FF2B5EF4-FFF2-40B4-BE49-F238E27FC236}">
                <a16:creationId xmlns:a16="http://schemas.microsoft.com/office/drawing/2014/main" id="{F3B4C0C1-F2C1-C8A4-722B-CCB7607458C9}"/>
              </a:ext>
            </a:extLst>
          </p:cNvPr>
          <p:cNvSpPr>
            <a:spLocks noChangeArrowheads="1"/>
          </p:cNvSpPr>
          <p:nvPr/>
        </p:nvSpPr>
        <p:spPr bwMode="auto">
          <a:xfrm>
            <a:off x="9094749" y="3180579"/>
            <a:ext cx="528991"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solidFill>
                  <a:srgbClr val="000000"/>
                </a:solidFill>
                <a:latin typeface="+mj-lt"/>
                <a:ea typeface="Tahoma" pitchFamily="34" charset="0"/>
                <a:cs typeface="Tahoma" pitchFamily="34" charset="0"/>
              </a:rPr>
              <a:t>……. </a:t>
            </a:r>
            <a:endParaRPr lang="en-GB" sz="1610" dirty="0">
              <a:latin typeface="+mj-lt"/>
              <a:ea typeface="Tahoma" pitchFamily="34" charset="0"/>
              <a:cs typeface="Tahoma" pitchFamily="34" charset="0"/>
            </a:endParaRPr>
          </a:p>
        </p:txBody>
      </p:sp>
      <p:sp>
        <p:nvSpPr>
          <p:cNvPr id="11" name="Line 49">
            <a:extLst>
              <a:ext uri="{FF2B5EF4-FFF2-40B4-BE49-F238E27FC236}">
                <a16:creationId xmlns:a16="http://schemas.microsoft.com/office/drawing/2014/main" id="{E2A6E444-AB78-75E5-8951-0BE1C3C92B6B}"/>
              </a:ext>
            </a:extLst>
          </p:cNvPr>
          <p:cNvSpPr>
            <a:spLocks noChangeShapeType="1"/>
          </p:cNvSpPr>
          <p:nvPr/>
        </p:nvSpPr>
        <p:spPr bwMode="auto">
          <a:xfrm>
            <a:off x="1921147" y="4571680"/>
            <a:ext cx="1257233" cy="1585"/>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tr-TR" sz="1610">
              <a:latin typeface="+mj-lt"/>
              <a:ea typeface="Tahoma" pitchFamily="34" charset="0"/>
              <a:cs typeface="Tahoma" pitchFamily="34" charset="0"/>
            </a:endParaRPr>
          </a:p>
        </p:txBody>
      </p:sp>
      <p:sp>
        <p:nvSpPr>
          <p:cNvPr id="12" name="Rectangle 53">
            <a:extLst>
              <a:ext uri="{FF2B5EF4-FFF2-40B4-BE49-F238E27FC236}">
                <a16:creationId xmlns:a16="http://schemas.microsoft.com/office/drawing/2014/main" id="{4D006F44-AE4D-297A-30F3-C941EA38C642}"/>
              </a:ext>
            </a:extLst>
          </p:cNvPr>
          <p:cNvSpPr>
            <a:spLocks noChangeArrowheads="1"/>
          </p:cNvSpPr>
          <p:nvPr/>
        </p:nvSpPr>
        <p:spPr bwMode="auto">
          <a:xfrm>
            <a:off x="1998484" y="4303366"/>
            <a:ext cx="528991" cy="2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tr-TR" sz="1610" dirty="0">
                <a:latin typeface="+mj-lt"/>
                <a:ea typeface="Tahoma" pitchFamily="34" charset="0"/>
                <a:cs typeface="Tahoma" pitchFamily="34" charset="0"/>
              </a:rPr>
              <a:t>……..</a:t>
            </a:r>
            <a:endParaRPr lang="en-GB" sz="1610" dirty="0">
              <a:latin typeface="+mj-lt"/>
              <a:ea typeface="Tahoma" pitchFamily="34" charset="0"/>
              <a:cs typeface="Tahoma" pitchFamily="34" charset="0"/>
            </a:endParaRPr>
          </a:p>
        </p:txBody>
      </p:sp>
      <p:sp>
        <p:nvSpPr>
          <p:cNvPr id="13" name="Veri Yer Tutucusu 12">
            <a:extLst>
              <a:ext uri="{FF2B5EF4-FFF2-40B4-BE49-F238E27FC236}">
                <a16:creationId xmlns:a16="http://schemas.microsoft.com/office/drawing/2014/main" id="{9A6B6C60-3BE9-B935-4AB7-3046B8944C76}"/>
              </a:ext>
            </a:extLst>
          </p:cNvPr>
          <p:cNvSpPr>
            <a:spLocks noGrp="1"/>
          </p:cNvSpPr>
          <p:nvPr>
            <p:ph type="dt" sz="half" idx="10"/>
          </p:nvPr>
        </p:nvSpPr>
        <p:spPr/>
        <p:txBody>
          <a:bodyPr/>
          <a:lstStyle/>
          <a:p>
            <a:fld id="{B36B7D4D-A6DA-44B6-A277-C85EF5EE0BC7}" type="datetime1">
              <a:rPr lang="tr-TR" smtClean="0"/>
              <a:t>4.11.2025</a:t>
            </a:fld>
            <a:endParaRPr lang="fr-FR" dirty="0"/>
          </a:p>
        </p:txBody>
      </p:sp>
    </p:spTree>
    <p:extLst>
      <p:ext uri="{BB962C8B-B14F-4D97-AF65-F5344CB8AC3E}">
        <p14:creationId xmlns:p14="http://schemas.microsoft.com/office/powerpoint/2010/main" val="1425994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onuşma Balonu: Dikdörtgen 15">
            <a:extLst>
              <a:ext uri="{FF2B5EF4-FFF2-40B4-BE49-F238E27FC236}">
                <a16:creationId xmlns:a16="http://schemas.microsoft.com/office/drawing/2014/main" id="{8D549A8D-2C98-1C31-9B20-6E426CDE7939}"/>
              </a:ext>
            </a:extLst>
          </p:cNvPr>
          <p:cNvSpPr/>
          <p:nvPr/>
        </p:nvSpPr>
        <p:spPr>
          <a:xfrm rot="21434915">
            <a:off x="7794220" y="954326"/>
            <a:ext cx="3340165" cy="1562100"/>
          </a:xfrm>
          <a:prstGeom prst="wedgeRectCallout">
            <a:avLst>
              <a:gd name="adj1" fmla="val 52280"/>
              <a:gd name="adj2" fmla="val 9636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96260" name="Picture 28" descr="surec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10875" y="2004842"/>
            <a:ext cx="1856089" cy="3509780"/>
          </a:xfrm>
          <a:prstGeom prst="rect">
            <a:avLst/>
          </a:prstGeom>
          <a:noFill/>
          <a:ln w="9525">
            <a:noFill/>
            <a:miter lim="800000"/>
            <a:headEnd/>
            <a:tailEnd/>
          </a:ln>
        </p:spPr>
      </p:pic>
      <p:sp>
        <p:nvSpPr>
          <p:cNvPr id="8" name="Title 7"/>
          <p:cNvSpPr>
            <a:spLocks noGrp="1"/>
          </p:cNvSpPr>
          <p:nvPr>
            <p:ph type="title"/>
          </p:nvPr>
        </p:nvSpPr>
        <p:spPr/>
        <p:txBody>
          <a:bodyPr/>
          <a:lstStyle/>
          <a:p>
            <a:r>
              <a:rPr lang="tr-TR" dirty="0">
                <a:latin typeface="+mj-lt"/>
              </a:rPr>
              <a:t>4 Kök neden analizi</a:t>
            </a:r>
          </a:p>
        </p:txBody>
      </p:sp>
      <p:sp>
        <p:nvSpPr>
          <p:cNvPr id="3" name="Metin Yer Tutucusu 2"/>
          <p:cNvSpPr>
            <a:spLocks noGrp="1"/>
          </p:cNvSpPr>
          <p:nvPr>
            <p:ph idx="1"/>
          </p:nvPr>
        </p:nvSpPr>
        <p:spPr/>
        <p:txBody>
          <a:bodyPr/>
          <a:lstStyle/>
          <a:p>
            <a:r>
              <a:rPr lang="tr-TR" dirty="0">
                <a:latin typeface="+mj-lt"/>
              </a:rPr>
              <a:t>Haritalama</a:t>
            </a:r>
          </a:p>
        </p:txBody>
      </p:sp>
      <p:sp>
        <p:nvSpPr>
          <p:cNvPr id="5" name="Slayt Numarası Yer Tutucusu 4">
            <a:extLst>
              <a:ext uri="{FF2B5EF4-FFF2-40B4-BE49-F238E27FC236}">
                <a16:creationId xmlns:a16="http://schemas.microsoft.com/office/drawing/2014/main" id="{ED098E2B-AC38-0F21-60F3-DD1D29672CC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61</a:t>
            </a:fld>
            <a:endParaRPr lang="tr-TR">
              <a:latin typeface="+mj-lt"/>
            </a:endParaRPr>
          </a:p>
        </p:txBody>
      </p:sp>
      <p:sp>
        <p:nvSpPr>
          <p:cNvPr id="11" name="Diamond 10"/>
          <p:cNvSpPr/>
          <p:nvPr/>
        </p:nvSpPr>
        <p:spPr>
          <a:xfrm>
            <a:off x="1488811" y="2919712"/>
            <a:ext cx="486029" cy="432026"/>
          </a:xfrm>
          <a:prstGeom prst="diamond">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00">
              <a:latin typeface="+mj-lt"/>
            </a:endParaRPr>
          </a:p>
        </p:txBody>
      </p:sp>
      <p:sp>
        <p:nvSpPr>
          <p:cNvPr id="13" name="Content Placeholder 8"/>
          <p:cNvSpPr txBox="1">
            <a:spLocks/>
          </p:cNvSpPr>
          <p:nvPr/>
        </p:nvSpPr>
        <p:spPr>
          <a:xfrm rot="21442872">
            <a:off x="7993867" y="1117797"/>
            <a:ext cx="2760324" cy="1242074"/>
          </a:xfrm>
          <a:prstGeom prst="rect">
            <a:avLst/>
          </a:prstGeom>
        </p:spPr>
        <p:txBody>
          <a:bodyPr vert="horz">
            <a:normAutofit fontScale="77500" lnSpcReduction="20000"/>
          </a:bodyPr>
          <a:lstStyle/>
          <a:p>
            <a:pPr marL="205730" indent="-205730">
              <a:spcBef>
                <a:spcPts val="450"/>
              </a:spcBef>
              <a:buClr>
                <a:schemeClr val="accent1"/>
              </a:buClr>
              <a:buSzPct val="70000"/>
              <a:buFont typeface="Wingdings"/>
              <a:buChar char=""/>
              <a:defRPr/>
            </a:pPr>
            <a:r>
              <a:rPr lang="tr-TR" dirty="0">
                <a:latin typeface="+mj-lt"/>
              </a:rPr>
              <a:t>Süreç haritasının 3 hali ?</a:t>
            </a:r>
            <a:endParaRPr lang="en-GB" dirty="0">
              <a:latin typeface="+mj-lt"/>
            </a:endParaRPr>
          </a:p>
          <a:p>
            <a:pPr marL="205730" indent="-205730">
              <a:spcBef>
                <a:spcPts val="450"/>
              </a:spcBef>
              <a:buClr>
                <a:schemeClr val="accent1"/>
              </a:buClr>
              <a:buSzPct val="70000"/>
              <a:buFont typeface="Wingdings"/>
              <a:buChar char=""/>
              <a:defRPr/>
            </a:pPr>
            <a:endParaRPr lang="tr-TR" dirty="0">
              <a:latin typeface="+mj-lt"/>
            </a:endParaRPr>
          </a:p>
          <a:p>
            <a:pPr marL="205730" indent="-205730">
              <a:spcBef>
                <a:spcPts val="450"/>
              </a:spcBef>
              <a:buClr>
                <a:schemeClr val="accent1"/>
              </a:buClr>
              <a:buSzPct val="70000"/>
              <a:buFont typeface="Wingdings"/>
              <a:buChar char=""/>
              <a:defRPr/>
            </a:pPr>
            <a:r>
              <a:rPr lang="tr-TR" dirty="0">
                <a:latin typeface="+mj-lt"/>
              </a:rPr>
              <a:t>Kontrol noktaları ?</a:t>
            </a:r>
          </a:p>
          <a:p>
            <a:pPr marL="205730" indent="-205730">
              <a:spcBef>
                <a:spcPts val="450"/>
              </a:spcBef>
              <a:buClr>
                <a:schemeClr val="accent1"/>
              </a:buClr>
              <a:buSzPct val="70000"/>
              <a:buFont typeface="Wingdings"/>
              <a:buChar char=""/>
              <a:defRPr/>
            </a:pPr>
            <a:endParaRPr lang="tr-TR" dirty="0">
              <a:latin typeface="+mj-lt"/>
            </a:endParaRPr>
          </a:p>
          <a:p>
            <a:pPr marL="205730" indent="-205730">
              <a:spcBef>
                <a:spcPts val="450"/>
              </a:spcBef>
              <a:buClr>
                <a:schemeClr val="accent1"/>
              </a:buClr>
              <a:buSzPct val="70000"/>
              <a:buFont typeface="Wingdings"/>
              <a:buChar char=""/>
              <a:defRPr/>
            </a:pPr>
            <a:r>
              <a:rPr lang="tr-TR" dirty="0">
                <a:latin typeface="+mj-lt"/>
              </a:rPr>
              <a:t>Gizli fabrika</a:t>
            </a:r>
          </a:p>
        </p:txBody>
      </p:sp>
      <p:pic>
        <p:nvPicPr>
          <p:cNvPr id="12" name="Resim 11" descr="#35875 Clip Art Graphic Of A Sky Blue Guy Character Tourist">
            <a:hlinkClick r:id="rId4"/>
          </p:cNvPr>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8649"/>
          <a:stretch/>
        </p:blipFill>
        <p:spPr bwMode="auto">
          <a:xfrm>
            <a:off x="10816697" y="2988456"/>
            <a:ext cx="1071031" cy="1075317"/>
          </a:xfrm>
          <a:prstGeom prst="rect">
            <a:avLst/>
          </a:prstGeom>
          <a:noFill/>
          <a:ln>
            <a:noFill/>
          </a:ln>
          <a:extLst>
            <a:ext uri="{53640926-AAD7-44D8-BBD7-CCE9431645EC}">
              <a14:shadowObscured xmlns:a14="http://schemas.microsoft.com/office/drawing/2010/main"/>
            </a:ext>
          </a:extLst>
        </p:spPr>
      </p:pic>
      <p:sp>
        <p:nvSpPr>
          <p:cNvPr id="7" name="Metin kutusu 6">
            <a:extLst>
              <a:ext uri="{FF2B5EF4-FFF2-40B4-BE49-F238E27FC236}">
                <a16:creationId xmlns:a16="http://schemas.microsoft.com/office/drawing/2014/main" id="{2EBCDA2B-BF60-0F41-2CD0-06F21306C33D}"/>
              </a:ext>
            </a:extLst>
          </p:cNvPr>
          <p:cNvSpPr txBox="1"/>
          <p:nvPr/>
        </p:nvSpPr>
        <p:spPr>
          <a:xfrm>
            <a:off x="3344901" y="2728163"/>
            <a:ext cx="7825052" cy="3693319"/>
          </a:xfrm>
          <a:prstGeom prst="rect">
            <a:avLst/>
          </a:prstGeom>
          <a:noFill/>
        </p:spPr>
        <p:txBody>
          <a:bodyPr wrap="square">
            <a:spAutoFit/>
          </a:bodyPr>
          <a:lstStyle/>
          <a:p>
            <a:pPr marL="255518" indent="-255518" defTabSz="817656">
              <a:buFont typeface="Garamond" panose="02020404030301010803" pitchFamily="18" charset="0"/>
              <a:buChar char="─"/>
              <a:defRPr/>
            </a:pPr>
            <a:r>
              <a:rPr lang="tr-TR" dirty="0">
                <a:solidFill>
                  <a:srgbClr val="000000"/>
                </a:solidFill>
                <a:latin typeface="+mj-lt"/>
              </a:rPr>
              <a:t>Bir SIPOC çalışması için ilk yapılması gereken Problemin açık </a:t>
            </a:r>
            <a:r>
              <a:rPr lang="tr-TR" dirty="0" err="1">
                <a:solidFill>
                  <a:srgbClr val="000000"/>
                </a:solidFill>
                <a:latin typeface="+mj-lt"/>
              </a:rPr>
              <a:t>şekikde</a:t>
            </a:r>
            <a:r>
              <a:rPr lang="tr-TR" dirty="0">
                <a:solidFill>
                  <a:srgbClr val="000000"/>
                </a:solidFill>
                <a:latin typeface="+mj-lt"/>
              </a:rPr>
              <a:t> yazılmasıdır.</a:t>
            </a:r>
          </a:p>
          <a:p>
            <a:pPr marL="255518" indent="-255518" defTabSz="817656">
              <a:buFont typeface="Garamond" panose="02020404030301010803" pitchFamily="18" charset="0"/>
              <a:buChar char="─"/>
              <a:defRPr/>
            </a:pPr>
            <a:r>
              <a:rPr lang="tr-TR" dirty="0">
                <a:solidFill>
                  <a:srgbClr val="000000"/>
                </a:solidFill>
                <a:latin typeface="+mj-lt"/>
              </a:rPr>
              <a:t>Sonra Problemin ilk ve son adımlarına karar verilir.</a:t>
            </a:r>
          </a:p>
          <a:p>
            <a:pPr marL="255518" indent="-255518" defTabSz="817656">
              <a:buFont typeface="Garamond" panose="02020404030301010803" pitchFamily="18" charset="0"/>
              <a:buChar char="─"/>
              <a:defRPr/>
            </a:pPr>
            <a:r>
              <a:rPr lang="tr-TR" dirty="0">
                <a:solidFill>
                  <a:srgbClr val="000000"/>
                </a:solidFill>
                <a:latin typeface="+mj-lt"/>
              </a:rPr>
              <a:t>sonraki adım </a:t>
            </a:r>
            <a:r>
              <a:rPr lang="tr-TR" dirty="0" err="1">
                <a:solidFill>
                  <a:srgbClr val="000000"/>
                </a:solidFill>
                <a:latin typeface="+mj-lt"/>
              </a:rPr>
              <a:t>herşey</a:t>
            </a:r>
            <a:r>
              <a:rPr lang="tr-TR" dirty="0">
                <a:solidFill>
                  <a:srgbClr val="000000"/>
                </a:solidFill>
                <a:latin typeface="+mj-lt"/>
              </a:rPr>
              <a:t> yolunda gidecek şekilde mükemmel bir akış oluşturulur </a:t>
            </a:r>
          </a:p>
          <a:p>
            <a:pPr marL="255518" indent="-255518" defTabSz="817656">
              <a:buFont typeface="Garamond" panose="02020404030301010803" pitchFamily="18" charset="0"/>
              <a:buChar char="─"/>
              <a:defRPr/>
            </a:pPr>
            <a:r>
              <a:rPr lang="tr-TR" dirty="0">
                <a:solidFill>
                  <a:srgbClr val="000000"/>
                </a:solidFill>
                <a:latin typeface="+mj-lt"/>
              </a:rPr>
              <a:t>Son adım bu mükemmel gidişi bozacak her tanım hata ve değişkenlik olarak işaretlenir. </a:t>
            </a:r>
          </a:p>
          <a:p>
            <a:pPr marL="255518" indent="-255518" defTabSz="817656">
              <a:buFont typeface="Garamond" panose="02020404030301010803" pitchFamily="18" charset="0"/>
              <a:buChar char="─"/>
              <a:defRPr/>
            </a:pPr>
            <a:r>
              <a:rPr lang="tr-TR" dirty="0">
                <a:solidFill>
                  <a:srgbClr val="000000"/>
                </a:solidFill>
                <a:latin typeface="+mj-lt"/>
              </a:rPr>
              <a:t>Değişkenlik farklı sebeplerle tekrar edilemeyen varyasyon içeren işler için Hata ise standardı tanımlanmış ancak insan kaynaklı bir standardın yerine getirilememesi olarak tanımlanır. </a:t>
            </a:r>
          </a:p>
          <a:p>
            <a:pPr marL="255518" indent="-255518" defTabSz="817656">
              <a:buFont typeface="Garamond" panose="02020404030301010803" pitchFamily="18" charset="0"/>
              <a:buChar char="─"/>
              <a:defRPr/>
            </a:pPr>
            <a:r>
              <a:rPr lang="tr-TR" dirty="0">
                <a:solidFill>
                  <a:srgbClr val="000000"/>
                </a:solidFill>
                <a:latin typeface="+mj-lt"/>
              </a:rPr>
              <a:t>Ör Bu problemde Trafiğin durumu yada yakıt alma yada bakım süresi değişkenlik ancak </a:t>
            </a:r>
            <a:r>
              <a:rPr lang="tr-TR" dirty="0" err="1">
                <a:solidFill>
                  <a:srgbClr val="000000"/>
                </a:solidFill>
                <a:latin typeface="+mj-lt"/>
              </a:rPr>
              <a:t>şöförün</a:t>
            </a:r>
            <a:r>
              <a:rPr lang="tr-TR" dirty="0">
                <a:solidFill>
                  <a:srgbClr val="000000"/>
                </a:solidFill>
                <a:latin typeface="+mj-lt"/>
              </a:rPr>
              <a:t> anahtarını unutması yada yakıt olmadan yola çıkması hata olarak değerlendirilir. </a:t>
            </a:r>
          </a:p>
        </p:txBody>
      </p:sp>
      <p:sp>
        <p:nvSpPr>
          <p:cNvPr id="6" name="Veri Yer Tutucusu 5">
            <a:extLst>
              <a:ext uri="{FF2B5EF4-FFF2-40B4-BE49-F238E27FC236}">
                <a16:creationId xmlns:a16="http://schemas.microsoft.com/office/drawing/2014/main" id="{44321701-6552-77A7-ED0C-6D87F5269FCB}"/>
              </a:ext>
            </a:extLst>
          </p:cNvPr>
          <p:cNvSpPr>
            <a:spLocks noGrp="1"/>
          </p:cNvSpPr>
          <p:nvPr>
            <p:ph type="dt" sz="half" idx="10"/>
          </p:nvPr>
        </p:nvSpPr>
        <p:spPr/>
        <p:txBody>
          <a:bodyPr/>
          <a:lstStyle/>
          <a:p>
            <a:fld id="{FD5FCDD0-D49A-4486-831C-13C57F355F63}" type="datetime1">
              <a:rPr lang="tr-TR" smtClean="0"/>
              <a:t>4.11.2025</a:t>
            </a:fld>
            <a:endParaRPr lang="fr-FR" dirty="0"/>
          </a:p>
        </p:txBody>
      </p:sp>
    </p:spTree>
    <p:extLst>
      <p:ext uri="{BB962C8B-B14F-4D97-AF65-F5344CB8AC3E}">
        <p14:creationId xmlns:p14="http://schemas.microsoft.com/office/powerpoint/2010/main" val="3305591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SIPOC Detay</a:t>
            </a:r>
          </a:p>
        </p:txBody>
      </p:sp>
      <p:sp>
        <p:nvSpPr>
          <p:cNvPr id="5" name="Slayt Numarası Yer Tutucusu 4">
            <a:extLst>
              <a:ext uri="{FF2B5EF4-FFF2-40B4-BE49-F238E27FC236}">
                <a16:creationId xmlns:a16="http://schemas.microsoft.com/office/drawing/2014/main" id="{B7929B1F-6DCF-4DCC-8C1B-411AB351CAB9}"/>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62</a:t>
            </a:fld>
            <a:endParaRPr lang="tr-TR"/>
          </a:p>
        </p:txBody>
      </p:sp>
      <p:grpSp>
        <p:nvGrpSpPr>
          <p:cNvPr id="15" name="Grup 14">
            <a:extLst>
              <a:ext uri="{FF2B5EF4-FFF2-40B4-BE49-F238E27FC236}">
                <a16:creationId xmlns:a16="http://schemas.microsoft.com/office/drawing/2014/main" id="{2796255E-5E07-C0AC-5062-B4B030B1635F}"/>
              </a:ext>
            </a:extLst>
          </p:cNvPr>
          <p:cNvGrpSpPr/>
          <p:nvPr/>
        </p:nvGrpSpPr>
        <p:grpSpPr>
          <a:xfrm>
            <a:off x="2606078" y="1368421"/>
            <a:ext cx="7449009" cy="3968745"/>
            <a:chOff x="1209810" y="2156709"/>
            <a:chExt cx="7103724" cy="3811773"/>
          </a:xfrm>
        </p:grpSpPr>
        <p:sp>
          <p:nvSpPr>
            <p:cNvPr id="1210370" name="Rectangle 2"/>
            <p:cNvSpPr>
              <a:spLocks noChangeArrowheads="1"/>
            </p:cNvSpPr>
            <p:nvPr/>
          </p:nvSpPr>
          <p:spPr bwMode="auto">
            <a:xfrm>
              <a:off x="4073522" y="2156709"/>
              <a:ext cx="1724373" cy="554256"/>
            </a:xfrm>
            <a:prstGeom prst="rect">
              <a:avLst/>
            </a:prstGeom>
            <a:noFill/>
            <a:ln w="9525">
              <a:solidFill>
                <a:schemeClr val="tx1"/>
              </a:solidFill>
              <a:miter lim="800000"/>
              <a:headEnd/>
              <a:tailEnd/>
            </a:ln>
            <a:effectLst/>
          </p:spPr>
          <p:txBody>
            <a:bodyPr wrap="none" lIns="0" tIns="0" rIns="0" bIns="0">
              <a:spAutoFit/>
            </a:bodyPr>
            <a:lstStyle/>
            <a:p>
              <a:pPr algn="ctr" defTabSz="685176">
                <a:defRPr/>
              </a:pPr>
              <a:r>
                <a:rPr lang="tr-TR" sz="1875" dirty="0">
                  <a:solidFill>
                    <a:srgbClr val="000000"/>
                  </a:solidFill>
                  <a:latin typeface="+mj-lt"/>
                </a:rPr>
                <a:t>En az 3 versiyon</a:t>
              </a:r>
            </a:p>
            <a:p>
              <a:pPr algn="ctr" defTabSz="685176">
                <a:defRPr/>
              </a:pPr>
              <a:r>
                <a:rPr lang="tr-TR" sz="1875" dirty="0">
                  <a:solidFill>
                    <a:srgbClr val="FF0000"/>
                  </a:solidFill>
                  <a:latin typeface="+mj-lt"/>
                </a:rPr>
                <a:t>(Genellikle)</a:t>
              </a:r>
            </a:p>
          </p:txBody>
        </p:sp>
        <p:sp>
          <p:nvSpPr>
            <p:cNvPr id="1210371" name="Rectangle 3"/>
            <p:cNvSpPr>
              <a:spLocks noChangeArrowheads="1"/>
            </p:cNvSpPr>
            <p:nvPr/>
          </p:nvSpPr>
          <p:spPr bwMode="auto">
            <a:xfrm>
              <a:off x="2027687" y="3332328"/>
              <a:ext cx="767406" cy="26604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pPr algn="ctr" defTabSz="685176">
                <a:defRPr/>
              </a:pPr>
              <a:r>
                <a:rPr lang="tr-TR" dirty="0">
                  <a:solidFill>
                    <a:srgbClr val="000000"/>
                  </a:solidFill>
                  <a:latin typeface="+mj-lt"/>
                </a:rPr>
                <a:t>Sanılan</a:t>
              </a:r>
            </a:p>
          </p:txBody>
        </p:sp>
        <p:sp>
          <p:nvSpPr>
            <p:cNvPr id="1210372" name="Rectangle 4"/>
            <p:cNvSpPr>
              <a:spLocks noChangeArrowheads="1"/>
            </p:cNvSpPr>
            <p:nvPr/>
          </p:nvSpPr>
          <p:spPr bwMode="auto">
            <a:xfrm>
              <a:off x="1209810" y="3742396"/>
              <a:ext cx="210360" cy="211691"/>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73" name="Rectangle 5"/>
            <p:cNvSpPr>
              <a:spLocks noChangeArrowheads="1"/>
            </p:cNvSpPr>
            <p:nvPr/>
          </p:nvSpPr>
          <p:spPr bwMode="auto">
            <a:xfrm>
              <a:off x="1502715" y="4245663"/>
              <a:ext cx="207697"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74" name="Rectangle 6"/>
            <p:cNvSpPr>
              <a:spLocks noChangeArrowheads="1"/>
            </p:cNvSpPr>
            <p:nvPr/>
          </p:nvSpPr>
          <p:spPr bwMode="auto">
            <a:xfrm>
              <a:off x="2376109" y="3742396"/>
              <a:ext cx="210360" cy="211691"/>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75" name="Rectangle 7"/>
            <p:cNvSpPr>
              <a:spLocks noChangeArrowheads="1"/>
            </p:cNvSpPr>
            <p:nvPr/>
          </p:nvSpPr>
          <p:spPr bwMode="auto">
            <a:xfrm>
              <a:off x="2969908" y="3742396"/>
              <a:ext cx="209029" cy="211691"/>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76" name="Freeform 8"/>
            <p:cNvSpPr>
              <a:spLocks/>
            </p:cNvSpPr>
            <p:nvPr/>
          </p:nvSpPr>
          <p:spPr bwMode="auto">
            <a:xfrm>
              <a:off x="2083203" y="3742396"/>
              <a:ext cx="210360" cy="211691"/>
            </a:xfrm>
            <a:custGeom>
              <a:avLst/>
              <a:gdLst/>
              <a:ahLst/>
              <a:cxnLst>
                <a:cxn ang="0">
                  <a:pos x="78" y="0"/>
                </a:cxn>
                <a:cxn ang="0">
                  <a:pos x="0" y="78"/>
                </a:cxn>
                <a:cxn ang="0">
                  <a:pos x="78" y="157"/>
                </a:cxn>
                <a:cxn ang="0">
                  <a:pos x="157" y="78"/>
                </a:cxn>
                <a:cxn ang="0">
                  <a:pos x="78" y="0"/>
                </a:cxn>
              </a:cxnLst>
              <a:rect l="0" t="0" r="r" b="b"/>
              <a:pathLst>
                <a:path w="158" h="158">
                  <a:moveTo>
                    <a:pt x="78" y="0"/>
                  </a:moveTo>
                  <a:lnTo>
                    <a:pt x="0" y="78"/>
                  </a:lnTo>
                  <a:lnTo>
                    <a:pt x="78" y="157"/>
                  </a:lnTo>
                  <a:lnTo>
                    <a:pt x="157"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sp>
          <p:nvSpPr>
            <p:cNvPr id="1210377" name="Freeform 9"/>
            <p:cNvSpPr>
              <a:spLocks/>
            </p:cNvSpPr>
            <p:nvPr/>
          </p:nvSpPr>
          <p:spPr bwMode="auto">
            <a:xfrm>
              <a:off x="1209810" y="4245663"/>
              <a:ext cx="210360" cy="210360"/>
            </a:xfrm>
            <a:custGeom>
              <a:avLst/>
              <a:gdLst/>
              <a:ahLst/>
              <a:cxnLst>
                <a:cxn ang="0">
                  <a:pos x="78" y="0"/>
                </a:cxn>
                <a:cxn ang="0">
                  <a:pos x="0" y="78"/>
                </a:cxn>
                <a:cxn ang="0">
                  <a:pos x="78" y="157"/>
                </a:cxn>
                <a:cxn ang="0">
                  <a:pos x="157" y="78"/>
                </a:cxn>
                <a:cxn ang="0">
                  <a:pos x="78" y="0"/>
                </a:cxn>
              </a:cxnLst>
              <a:rect l="0" t="0" r="r" b="b"/>
              <a:pathLst>
                <a:path w="158" h="158">
                  <a:moveTo>
                    <a:pt x="78" y="0"/>
                  </a:moveTo>
                  <a:lnTo>
                    <a:pt x="0" y="78"/>
                  </a:lnTo>
                  <a:lnTo>
                    <a:pt x="78" y="157"/>
                  </a:lnTo>
                  <a:lnTo>
                    <a:pt x="157"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sp>
          <p:nvSpPr>
            <p:cNvPr id="1210378" name="Freeform 10"/>
            <p:cNvSpPr>
              <a:spLocks/>
            </p:cNvSpPr>
            <p:nvPr/>
          </p:nvSpPr>
          <p:spPr bwMode="auto">
            <a:xfrm>
              <a:off x="2083203" y="4245663"/>
              <a:ext cx="210360" cy="210360"/>
            </a:xfrm>
            <a:custGeom>
              <a:avLst/>
              <a:gdLst/>
              <a:ahLst/>
              <a:cxnLst>
                <a:cxn ang="0">
                  <a:pos x="78" y="0"/>
                </a:cxn>
                <a:cxn ang="0">
                  <a:pos x="0" y="78"/>
                </a:cxn>
                <a:cxn ang="0">
                  <a:pos x="78" y="157"/>
                </a:cxn>
                <a:cxn ang="0">
                  <a:pos x="157" y="78"/>
                </a:cxn>
                <a:cxn ang="0">
                  <a:pos x="78" y="0"/>
                </a:cxn>
              </a:cxnLst>
              <a:rect l="0" t="0" r="r" b="b"/>
              <a:pathLst>
                <a:path w="158" h="158">
                  <a:moveTo>
                    <a:pt x="78" y="0"/>
                  </a:moveTo>
                  <a:lnTo>
                    <a:pt x="0" y="78"/>
                  </a:lnTo>
                  <a:lnTo>
                    <a:pt x="78" y="157"/>
                  </a:lnTo>
                  <a:lnTo>
                    <a:pt x="157"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sp>
          <p:nvSpPr>
            <p:cNvPr id="1210379" name="Oval 11"/>
            <p:cNvSpPr>
              <a:spLocks noChangeArrowheads="1"/>
            </p:cNvSpPr>
            <p:nvPr/>
          </p:nvSpPr>
          <p:spPr bwMode="auto">
            <a:xfrm>
              <a:off x="1792959" y="3742396"/>
              <a:ext cx="210360" cy="211691"/>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0" name="Rectangle 12"/>
            <p:cNvSpPr>
              <a:spLocks noChangeArrowheads="1"/>
            </p:cNvSpPr>
            <p:nvPr/>
          </p:nvSpPr>
          <p:spPr bwMode="auto">
            <a:xfrm>
              <a:off x="6641137" y="3332328"/>
              <a:ext cx="1672397" cy="26604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pPr algn="ctr" defTabSz="685176">
                <a:defRPr/>
              </a:pPr>
              <a:r>
                <a:rPr lang="tr-TR" dirty="0">
                  <a:solidFill>
                    <a:srgbClr val="000000"/>
                  </a:solidFill>
                  <a:latin typeface="+mj-lt"/>
                </a:rPr>
                <a:t>Olması gereken</a:t>
              </a:r>
            </a:p>
          </p:txBody>
        </p:sp>
        <p:sp>
          <p:nvSpPr>
            <p:cNvPr id="1210381" name="Rectangle 13"/>
            <p:cNvSpPr>
              <a:spLocks noChangeArrowheads="1"/>
            </p:cNvSpPr>
            <p:nvPr/>
          </p:nvSpPr>
          <p:spPr bwMode="auto">
            <a:xfrm>
              <a:off x="6745736" y="3753048"/>
              <a:ext cx="210360"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2" name="Rectangle 14"/>
            <p:cNvSpPr>
              <a:spLocks noChangeArrowheads="1"/>
            </p:cNvSpPr>
            <p:nvPr/>
          </p:nvSpPr>
          <p:spPr bwMode="auto">
            <a:xfrm>
              <a:off x="7110536" y="3753048"/>
              <a:ext cx="209029"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3" name="Rectangle 15"/>
            <p:cNvSpPr>
              <a:spLocks noChangeArrowheads="1"/>
            </p:cNvSpPr>
            <p:nvPr/>
          </p:nvSpPr>
          <p:spPr bwMode="auto">
            <a:xfrm>
              <a:off x="7475337" y="3753048"/>
              <a:ext cx="209029"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5" name="Rectangle 17"/>
            <p:cNvSpPr>
              <a:spLocks noChangeArrowheads="1"/>
            </p:cNvSpPr>
            <p:nvPr/>
          </p:nvSpPr>
          <p:spPr bwMode="auto">
            <a:xfrm>
              <a:off x="4520740" y="3332328"/>
              <a:ext cx="797982" cy="26604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a:spAutoFit/>
            </a:bodyPr>
            <a:lstStyle/>
            <a:p>
              <a:pPr algn="ctr" defTabSz="685176">
                <a:defRPr/>
              </a:pPr>
              <a:r>
                <a:rPr lang="tr-TR" dirty="0">
                  <a:solidFill>
                    <a:srgbClr val="000000"/>
                  </a:solidFill>
                  <a:latin typeface="+mj-lt"/>
                </a:rPr>
                <a:t>Gerçek</a:t>
              </a:r>
            </a:p>
          </p:txBody>
        </p:sp>
        <p:sp>
          <p:nvSpPr>
            <p:cNvPr id="1210386" name="Rectangle 18"/>
            <p:cNvSpPr>
              <a:spLocks noChangeArrowheads="1"/>
            </p:cNvSpPr>
            <p:nvPr/>
          </p:nvSpPr>
          <p:spPr bwMode="auto">
            <a:xfrm>
              <a:off x="3825995" y="3738401"/>
              <a:ext cx="210360" cy="207697"/>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7" name="Rectangle 19"/>
            <p:cNvSpPr>
              <a:spLocks noChangeArrowheads="1"/>
            </p:cNvSpPr>
            <p:nvPr/>
          </p:nvSpPr>
          <p:spPr bwMode="auto">
            <a:xfrm>
              <a:off x="4121564" y="4235012"/>
              <a:ext cx="210360"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8" name="Rectangle 20"/>
            <p:cNvSpPr>
              <a:spLocks noChangeArrowheads="1"/>
            </p:cNvSpPr>
            <p:nvPr/>
          </p:nvSpPr>
          <p:spPr bwMode="auto">
            <a:xfrm>
              <a:off x="5004276" y="3738401"/>
              <a:ext cx="210360" cy="207697"/>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89" name="Rectangle 21"/>
            <p:cNvSpPr>
              <a:spLocks noChangeArrowheads="1"/>
            </p:cNvSpPr>
            <p:nvPr/>
          </p:nvSpPr>
          <p:spPr bwMode="auto">
            <a:xfrm>
              <a:off x="5586093" y="3738401"/>
              <a:ext cx="207697" cy="207697"/>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90" name="Freeform 22"/>
            <p:cNvSpPr>
              <a:spLocks/>
            </p:cNvSpPr>
            <p:nvPr/>
          </p:nvSpPr>
          <p:spPr bwMode="auto">
            <a:xfrm>
              <a:off x="4711370" y="3738401"/>
              <a:ext cx="211692" cy="207697"/>
            </a:xfrm>
            <a:custGeom>
              <a:avLst/>
              <a:gdLst/>
              <a:ahLst/>
              <a:cxnLst>
                <a:cxn ang="0">
                  <a:pos x="78" y="0"/>
                </a:cxn>
                <a:cxn ang="0">
                  <a:pos x="0" y="78"/>
                </a:cxn>
                <a:cxn ang="0">
                  <a:pos x="78" y="156"/>
                </a:cxn>
                <a:cxn ang="0">
                  <a:pos x="157" y="78"/>
                </a:cxn>
                <a:cxn ang="0">
                  <a:pos x="78" y="0"/>
                </a:cxn>
              </a:cxnLst>
              <a:rect l="0" t="0" r="r" b="b"/>
              <a:pathLst>
                <a:path w="158" h="157">
                  <a:moveTo>
                    <a:pt x="78" y="0"/>
                  </a:moveTo>
                  <a:lnTo>
                    <a:pt x="0" y="78"/>
                  </a:lnTo>
                  <a:lnTo>
                    <a:pt x="78" y="156"/>
                  </a:lnTo>
                  <a:lnTo>
                    <a:pt x="157"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sp>
          <p:nvSpPr>
            <p:cNvPr id="1210391" name="Freeform 23"/>
            <p:cNvSpPr>
              <a:spLocks/>
            </p:cNvSpPr>
            <p:nvPr/>
          </p:nvSpPr>
          <p:spPr bwMode="auto">
            <a:xfrm>
              <a:off x="4118901" y="4744934"/>
              <a:ext cx="209028" cy="210360"/>
            </a:xfrm>
            <a:custGeom>
              <a:avLst/>
              <a:gdLst/>
              <a:ahLst/>
              <a:cxnLst>
                <a:cxn ang="0">
                  <a:pos x="78" y="0"/>
                </a:cxn>
                <a:cxn ang="0">
                  <a:pos x="0" y="78"/>
                </a:cxn>
                <a:cxn ang="0">
                  <a:pos x="78" y="157"/>
                </a:cxn>
                <a:cxn ang="0">
                  <a:pos x="156" y="78"/>
                </a:cxn>
                <a:cxn ang="0">
                  <a:pos x="78" y="0"/>
                </a:cxn>
              </a:cxnLst>
              <a:rect l="0" t="0" r="r" b="b"/>
              <a:pathLst>
                <a:path w="157" h="158">
                  <a:moveTo>
                    <a:pt x="78" y="0"/>
                  </a:moveTo>
                  <a:lnTo>
                    <a:pt x="0" y="78"/>
                  </a:lnTo>
                  <a:lnTo>
                    <a:pt x="78" y="157"/>
                  </a:lnTo>
                  <a:lnTo>
                    <a:pt x="156"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sp>
          <p:nvSpPr>
            <p:cNvPr id="73752" name="Freeform 24"/>
            <p:cNvSpPr>
              <a:spLocks/>
            </p:cNvSpPr>
            <p:nvPr/>
          </p:nvSpPr>
          <p:spPr bwMode="auto">
            <a:xfrm>
              <a:off x="4118901" y="5759453"/>
              <a:ext cx="210360" cy="209029"/>
            </a:xfrm>
            <a:custGeom>
              <a:avLst/>
              <a:gdLst>
                <a:gd name="T0" fmla="*/ 2147483647 w 158"/>
                <a:gd name="T1" fmla="*/ 0 h 157"/>
                <a:gd name="T2" fmla="*/ 0 w 158"/>
                <a:gd name="T3" fmla="*/ 2147483647 h 157"/>
                <a:gd name="T4" fmla="*/ 2147483647 w 158"/>
                <a:gd name="T5" fmla="*/ 2147483647 h 157"/>
                <a:gd name="T6" fmla="*/ 2147483647 w 158"/>
                <a:gd name="T7" fmla="*/ 2147483647 h 157"/>
                <a:gd name="T8" fmla="*/ 2147483647 w 158"/>
                <a:gd name="T9" fmla="*/ 0 h 157"/>
                <a:gd name="T10" fmla="*/ 0 60000 65536"/>
                <a:gd name="T11" fmla="*/ 0 60000 65536"/>
                <a:gd name="T12" fmla="*/ 0 60000 65536"/>
                <a:gd name="T13" fmla="*/ 0 60000 65536"/>
                <a:gd name="T14" fmla="*/ 0 60000 65536"/>
                <a:gd name="T15" fmla="*/ 0 w 158"/>
                <a:gd name="T16" fmla="*/ 0 h 157"/>
                <a:gd name="T17" fmla="*/ 158 w 158"/>
                <a:gd name="T18" fmla="*/ 157 h 157"/>
              </a:gdLst>
              <a:ahLst/>
              <a:cxnLst>
                <a:cxn ang="T10">
                  <a:pos x="T0" y="T1"/>
                </a:cxn>
                <a:cxn ang="T11">
                  <a:pos x="T2" y="T3"/>
                </a:cxn>
                <a:cxn ang="T12">
                  <a:pos x="T4" y="T5"/>
                </a:cxn>
                <a:cxn ang="T13">
                  <a:pos x="T6" y="T7"/>
                </a:cxn>
                <a:cxn ang="T14">
                  <a:pos x="T8" y="T9"/>
                </a:cxn>
              </a:cxnLst>
              <a:rect l="T15" t="T16" r="T17" b="T18"/>
              <a:pathLst>
                <a:path w="158" h="157">
                  <a:moveTo>
                    <a:pt x="78" y="0"/>
                  </a:moveTo>
                  <a:lnTo>
                    <a:pt x="0" y="78"/>
                  </a:lnTo>
                  <a:lnTo>
                    <a:pt x="78" y="156"/>
                  </a:lnTo>
                  <a:lnTo>
                    <a:pt x="157" y="78"/>
                  </a:lnTo>
                  <a:lnTo>
                    <a:pt x="78" y="0"/>
                  </a:lnTo>
                </a:path>
              </a:pathLst>
            </a:custGeom>
            <a:solidFill>
              <a:srgbClr val="618FFD"/>
            </a:solidFill>
            <a:ln w="12700" cap="rnd">
              <a:solidFill>
                <a:schemeClr val="tx1"/>
              </a:solidFill>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defRPr/>
              </a:pPr>
              <a:endParaRPr lang="tr-TR" sz="2100"/>
            </a:p>
          </p:txBody>
        </p:sp>
        <p:sp>
          <p:nvSpPr>
            <p:cNvPr id="1210393" name="Oval 25"/>
            <p:cNvSpPr>
              <a:spLocks noChangeArrowheads="1"/>
            </p:cNvSpPr>
            <p:nvPr/>
          </p:nvSpPr>
          <p:spPr bwMode="auto">
            <a:xfrm>
              <a:off x="4419795" y="3738401"/>
              <a:ext cx="210360" cy="207697"/>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94" name="Rectangle 26"/>
            <p:cNvSpPr>
              <a:spLocks noChangeArrowheads="1"/>
            </p:cNvSpPr>
            <p:nvPr/>
          </p:nvSpPr>
          <p:spPr bwMode="auto">
            <a:xfrm>
              <a:off x="4712700" y="4235012"/>
              <a:ext cx="207697"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95" name="Oval 27"/>
            <p:cNvSpPr>
              <a:spLocks noChangeArrowheads="1"/>
            </p:cNvSpPr>
            <p:nvPr/>
          </p:nvSpPr>
          <p:spPr bwMode="auto">
            <a:xfrm>
              <a:off x="5295851" y="4497294"/>
              <a:ext cx="209028" cy="207697"/>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buNone/>
                <a:defRPr/>
              </a:pPr>
              <a:endParaRPr lang="tr-TR" sz="2100">
                <a:latin typeface="+mj-lt"/>
              </a:endParaRPr>
            </a:p>
          </p:txBody>
        </p:sp>
        <p:sp>
          <p:nvSpPr>
            <p:cNvPr id="1210396" name="Oval 28"/>
            <p:cNvSpPr>
              <a:spLocks noChangeArrowheads="1"/>
            </p:cNvSpPr>
            <p:nvPr/>
          </p:nvSpPr>
          <p:spPr bwMode="auto">
            <a:xfrm>
              <a:off x="4900427" y="5257521"/>
              <a:ext cx="211692" cy="210360"/>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1210397" name="Oval 29"/>
            <p:cNvSpPr>
              <a:spLocks noChangeArrowheads="1"/>
            </p:cNvSpPr>
            <p:nvPr/>
          </p:nvSpPr>
          <p:spPr bwMode="auto">
            <a:xfrm>
              <a:off x="4510329" y="5258850"/>
              <a:ext cx="207697" cy="209029"/>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3758" name="Oval 30"/>
            <p:cNvSpPr>
              <a:spLocks noChangeArrowheads="1"/>
            </p:cNvSpPr>
            <p:nvPr/>
          </p:nvSpPr>
          <p:spPr bwMode="auto">
            <a:xfrm>
              <a:off x="4510330" y="5759453"/>
              <a:ext cx="210360" cy="209029"/>
            </a:xfrm>
            <a:prstGeom prst="ellipse">
              <a:avLst/>
            </a:prstGeom>
            <a:solidFill>
              <a:srgbClr val="FBFB12"/>
            </a:solidFill>
            <a:ln w="12700">
              <a:solidFill>
                <a:schemeClr val="tx1"/>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p>
          </p:txBody>
        </p:sp>
        <p:sp>
          <p:nvSpPr>
            <p:cNvPr id="1210399" name="Rectangle 31"/>
            <p:cNvSpPr>
              <a:spLocks noChangeArrowheads="1"/>
            </p:cNvSpPr>
            <p:nvPr/>
          </p:nvSpPr>
          <p:spPr bwMode="auto">
            <a:xfrm>
              <a:off x="4120231" y="5257521"/>
              <a:ext cx="207697" cy="21036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3760" name="Rectangle 32"/>
            <p:cNvSpPr>
              <a:spLocks noChangeArrowheads="1"/>
            </p:cNvSpPr>
            <p:nvPr/>
          </p:nvSpPr>
          <p:spPr bwMode="auto">
            <a:xfrm>
              <a:off x="4903089" y="5759453"/>
              <a:ext cx="209029" cy="209029"/>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p>
          </p:txBody>
        </p:sp>
        <p:grpSp>
          <p:nvGrpSpPr>
            <p:cNvPr id="2" name="Group 33"/>
            <p:cNvGrpSpPr>
              <a:grpSpLocks/>
            </p:cNvGrpSpPr>
            <p:nvPr/>
          </p:nvGrpSpPr>
          <p:grpSpPr bwMode="auto">
            <a:xfrm>
              <a:off x="4193457" y="5462554"/>
              <a:ext cx="90535" cy="319534"/>
              <a:chOff x="2321" y="3654"/>
              <a:chExt cx="68" cy="240"/>
            </a:xfrm>
            <a:effectLst>
              <a:outerShdw blurRad="50800" dist="38100" dir="2700000" algn="tl" rotWithShape="0">
                <a:prstClr val="black">
                  <a:alpha val="40000"/>
                </a:prstClr>
              </a:outerShdw>
            </a:effectLst>
          </p:grpSpPr>
          <p:sp>
            <p:nvSpPr>
              <p:cNvPr id="73812" name="Line 34"/>
              <p:cNvSpPr>
                <a:spLocks noChangeShapeType="1"/>
              </p:cNvSpPr>
              <p:nvPr/>
            </p:nvSpPr>
            <p:spPr bwMode="auto">
              <a:xfrm flipV="1">
                <a:off x="2355" y="3654"/>
                <a:ext cx="0" cy="194"/>
              </a:xfrm>
              <a:prstGeom prst="line">
                <a:avLst/>
              </a:prstGeom>
              <a:noFill/>
              <a:ln w="12700">
                <a:solidFill>
                  <a:schemeClr val="tx1"/>
                </a:solidFill>
                <a:round/>
                <a:headEnd type="none" w="sm" len="sm"/>
                <a:tailEnd type="none" w="sm" len="sm"/>
              </a:ln>
            </p:spPr>
            <p:txBody>
              <a:bodyPr/>
              <a:lstStyle/>
              <a:p>
                <a:pPr>
                  <a:defRPr/>
                </a:pPr>
                <a:endParaRPr lang="tr-TR" sz="2100"/>
              </a:p>
            </p:txBody>
          </p:sp>
          <p:sp>
            <p:nvSpPr>
              <p:cNvPr id="73813" name="Freeform 35"/>
              <p:cNvSpPr>
                <a:spLocks/>
              </p:cNvSpPr>
              <p:nvPr/>
            </p:nvSpPr>
            <p:spPr bwMode="auto">
              <a:xfrm>
                <a:off x="2321" y="3826"/>
                <a:ext cx="68" cy="68"/>
              </a:xfrm>
              <a:custGeom>
                <a:avLst/>
                <a:gdLst>
                  <a:gd name="T0" fmla="*/ 0 w 68"/>
                  <a:gd name="T1" fmla="*/ 0 h 68"/>
                  <a:gd name="T2" fmla="*/ 34 w 68"/>
                  <a:gd name="T3" fmla="*/ 67 h 68"/>
                  <a:gd name="T4" fmla="*/ 67 w 68"/>
                  <a:gd name="T5" fmla="*/ 0 h 68"/>
                  <a:gd name="T6" fmla="*/ 34 w 68"/>
                  <a:gd name="T7" fmla="*/ 21 h 68"/>
                  <a:gd name="T8" fmla="*/ 0 w 68"/>
                  <a:gd name="T9" fmla="*/ 0 h 68"/>
                  <a:gd name="T10" fmla="*/ 0 60000 65536"/>
                  <a:gd name="T11" fmla="*/ 0 60000 65536"/>
                  <a:gd name="T12" fmla="*/ 0 60000 65536"/>
                  <a:gd name="T13" fmla="*/ 0 60000 65536"/>
                  <a:gd name="T14" fmla="*/ 0 60000 65536"/>
                  <a:gd name="T15" fmla="*/ 0 w 68"/>
                  <a:gd name="T16" fmla="*/ 0 h 68"/>
                  <a:gd name="T17" fmla="*/ 68 w 68"/>
                  <a:gd name="T18" fmla="*/ 68 h 68"/>
                </a:gdLst>
                <a:ahLst/>
                <a:cxnLst>
                  <a:cxn ang="T10">
                    <a:pos x="T0" y="T1"/>
                  </a:cxn>
                  <a:cxn ang="T11">
                    <a:pos x="T2" y="T3"/>
                  </a:cxn>
                  <a:cxn ang="T12">
                    <a:pos x="T4" y="T5"/>
                  </a:cxn>
                  <a:cxn ang="T13">
                    <a:pos x="T6" y="T7"/>
                  </a:cxn>
                  <a:cxn ang="T14">
                    <a:pos x="T8" y="T9"/>
                  </a:cxn>
                </a:cxnLst>
                <a:rect l="T15" t="T16" r="T17" b="T18"/>
                <a:pathLst>
                  <a:path w="68" h="68">
                    <a:moveTo>
                      <a:pt x="0" y="0"/>
                    </a:moveTo>
                    <a:lnTo>
                      <a:pt x="34" y="67"/>
                    </a:lnTo>
                    <a:lnTo>
                      <a:pt x="67" y="0"/>
                    </a:lnTo>
                    <a:lnTo>
                      <a:pt x="34" y="21"/>
                    </a:lnTo>
                    <a:lnTo>
                      <a:pt x="0" y="0"/>
                    </a:lnTo>
                  </a:path>
                </a:pathLst>
              </a:custGeom>
              <a:solidFill>
                <a:srgbClr val="000000"/>
              </a:solidFill>
              <a:ln w="9525" cap="rnd">
                <a:solidFill>
                  <a:schemeClr val="tx1"/>
                </a:solidFill>
                <a:round/>
                <a:headEnd type="none" w="sm" len="sm"/>
                <a:tailEnd type="none" w="sm" len="sm"/>
              </a:ln>
            </p:spPr>
            <p:txBody>
              <a:bodyPr/>
              <a:lstStyle/>
              <a:p>
                <a:pPr>
                  <a:defRPr/>
                </a:pPr>
                <a:endParaRPr lang="tr-TR" sz="2100"/>
              </a:p>
            </p:txBody>
          </p:sp>
        </p:grpSp>
        <p:sp>
          <p:nvSpPr>
            <p:cNvPr id="1210404" name="Freeform 36"/>
            <p:cNvSpPr>
              <a:spLocks/>
            </p:cNvSpPr>
            <p:nvPr/>
          </p:nvSpPr>
          <p:spPr bwMode="auto">
            <a:xfrm>
              <a:off x="5294519" y="5257521"/>
              <a:ext cx="210360" cy="209028"/>
            </a:xfrm>
            <a:custGeom>
              <a:avLst/>
              <a:gdLst/>
              <a:ahLst/>
              <a:cxnLst>
                <a:cxn ang="0">
                  <a:pos x="78" y="0"/>
                </a:cxn>
                <a:cxn ang="0">
                  <a:pos x="0" y="78"/>
                </a:cxn>
                <a:cxn ang="0">
                  <a:pos x="78" y="157"/>
                </a:cxn>
                <a:cxn ang="0">
                  <a:pos x="157" y="78"/>
                </a:cxn>
                <a:cxn ang="0">
                  <a:pos x="78" y="0"/>
                </a:cxn>
              </a:cxnLst>
              <a:rect l="0" t="0" r="r" b="b"/>
              <a:pathLst>
                <a:path w="158" h="158">
                  <a:moveTo>
                    <a:pt x="78" y="0"/>
                  </a:moveTo>
                  <a:lnTo>
                    <a:pt x="0" y="78"/>
                  </a:lnTo>
                  <a:lnTo>
                    <a:pt x="78" y="157"/>
                  </a:lnTo>
                  <a:lnTo>
                    <a:pt x="157" y="78"/>
                  </a:lnTo>
                  <a:lnTo>
                    <a:pt x="78" y="0"/>
                  </a:lnTo>
                </a:path>
              </a:pathLst>
            </a:custGeom>
            <a:solidFill>
              <a:srgbClr val="618FFD"/>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defRPr/>
              </a:pPr>
              <a:endParaRPr lang="tr-TR" sz="2100">
                <a:latin typeface="+mj-lt"/>
              </a:endParaRPr>
            </a:p>
          </p:txBody>
        </p:sp>
        <p:sp>
          <p:nvSpPr>
            <p:cNvPr id="1210410" name="AutoShape 42"/>
            <p:cNvSpPr>
              <a:spLocks noChangeArrowheads="1"/>
            </p:cNvSpPr>
            <p:nvPr/>
          </p:nvSpPr>
          <p:spPr bwMode="auto">
            <a:xfrm>
              <a:off x="1506711" y="3741065"/>
              <a:ext cx="219679" cy="217017"/>
            </a:xfrm>
            <a:prstGeom prst="flowChartDelay">
              <a:avLst/>
            </a:prstGeom>
            <a:solidFill>
              <a:srgbClr val="FC0128"/>
            </a:solidFill>
            <a:ln w="9525">
              <a:solidFill>
                <a:schemeClr val="tx1"/>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buNone/>
                <a:defRPr/>
              </a:pPr>
              <a:endParaRPr lang="tr-TR" sz="2100">
                <a:latin typeface="+mj-lt"/>
              </a:endParaRPr>
            </a:p>
          </p:txBody>
        </p:sp>
        <p:sp>
          <p:nvSpPr>
            <p:cNvPr id="1210411" name="AutoShape 43"/>
            <p:cNvSpPr>
              <a:spLocks noChangeArrowheads="1"/>
            </p:cNvSpPr>
            <p:nvPr/>
          </p:nvSpPr>
          <p:spPr bwMode="auto">
            <a:xfrm>
              <a:off x="1798284" y="4241667"/>
              <a:ext cx="219680" cy="218348"/>
            </a:xfrm>
            <a:prstGeom prst="flowChartDelay">
              <a:avLst/>
            </a:prstGeom>
            <a:solidFill>
              <a:srgbClr val="FC0128"/>
            </a:solidFill>
            <a:ln w="9525">
              <a:solidFill>
                <a:schemeClr val="tx1"/>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buNone/>
                <a:defRPr/>
              </a:pPr>
              <a:endParaRPr lang="tr-TR" sz="2100">
                <a:latin typeface="+mj-lt"/>
              </a:endParaRPr>
            </a:p>
          </p:txBody>
        </p:sp>
        <p:cxnSp>
          <p:nvCxnSpPr>
            <p:cNvPr id="73770" name="AutoShape 44"/>
            <p:cNvCxnSpPr>
              <a:cxnSpLocks noChangeShapeType="1"/>
              <a:stCxn id="1210372" idx="3"/>
              <a:endCxn id="1210410" idx="1"/>
            </p:cNvCxnSpPr>
            <p:nvPr/>
          </p:nvCxnSpPr>
          <p:spPr bwMode="auto">
            <a:xfrm>
              <a:off x="1420168" y="3848907"/>
              <a:ext cx="86541"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1" name="AutoShape 45"/>
            <p:cNvCxnSpPr>
              <a:cxnSpLocks noChangeShapeType="1"/>
              <a:stCxn id="1210410" idx="3"/>
              <a:endCxn id="1210379" idx="2"/>
            </p:cNvCxnSpPr>
            <p:nvPr/>
          </p:nvCxnSpPr>
          <p:spPr bwMode="auto">
            <a:xfrm>
              <a:off x="1726390" y="3848907"/>
              <a:ext cx="66570"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2" name="AutoShape 46"/>
            <p:cNvCxnSpPr>
              <a:cxnSpLocks noChangeShapeType="1"/>
              <a:stCxn id="1210379" idx="6"/>
              <a:endCxn id="1210376" idx="1"/>
            </p:cNvCxnSpPr>
            <p:nvPr/>
          </p:nvCxnSpPr>
          <p:spPr bwMode="auto">
            <a:xfrm flipV="1">
              <a:off x="2003318" y="3846245"/>
              <a:ext cx="79883" cy="2663"/>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3" name="AutoShape 47"/>
            <p:cNvCxnSpPr>
              <a:cxnSpLocks noChangeShapeType="1"/>
              <a:stCxn id="1210376" idx="3"/>
              <a:endCxn id="1210374" idx="1"/>
            </p:cNvCxnSpPr>
            <p:nvPr/>
          </p:nvCxnSpPr>
          <p:spPr bwMode="auto">
            <a:xfrm>
              <a:off x="2292230" y="3846245"/>
              <a:ext cx="83877" cy="2663"/>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4" name="AutoShape 48"/>
            <p:cNvCxnSpPr>
              <a:cxnSpLocks noChangeShapeType="1"/>
              <a:stCxn id="1210374" idx="3"/>
              <a:endCxn id="1210375" idx="1"/>
            </p:cNvCxnSpPr>
            <p:nvPr/>
          </p:nvCxnSpPr>
          <p:spPr bwMode="auto">
            <a:xfrm>
              <a:off x="2586467" y="3848907"/>
              <a:ext cx="383441"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sp>
          <p:nvSpPr>
            <p:cNvPr id="1210417" name="Freeform 49"/>
            <p:cNvSpPr>
              <a:spLocks/>
            </p:cNvSpPr>
            <p:nvPr/>
          </p:nvSpPr>
          <p:spPr bwMode="auto">
            <a:xfrm>
              <a:off x="2678334" y="3742396"/>
              <a:ext cx="207697" cy="211691"/>
            </a:xfrm>
            <a:custGeom>
              <a:avLst/>
              <a:gdLst/>
              <a:ahLst/>
              <a:cxnLst>
                <a:cxn ang="0">
                  <a:pos x="78" y="157"/>
                </a:cxn>
                <a:cxn ang="0">
                  <a:pos x="155" y="0"/>
                </a:cxn>
                <a:cxn ang="0">
                  <a:pos x="0" y="0"/>
                </a:cxn>
                <a:cxn ang="0">
                  <a:pos x="78" y="157"/>
                </a:cxn>
              </a:cxnLst>
              <a:rect l="0" t="0" r="r" b="b"/>
              <a:pathLst>
                <a:path w="156" h="158">
                  <a:moveTo>
                    <a:pt x="78" y="157"/>
                  </a:moveTo>
                  <a:lnTo>
                    <a:pt x="155" y="0"/>
                  </a:lnTo>
                  <a:lnTo>
                    <a:pt x="0" y="0"/>
                  </a:lnTo>
                  <a:lnTo>
                    <a:pt x="78" y="157"/>
                  </a:lnTo>
                </a:path>
              </a:pathLst>
            </a:custGeom>
            <a:solidFill>
              <a:srgbClr val="FBFB12"/>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cxnSp>
          <p:nvCxnSpPr>
            <p:cNvPr id="73776" name="AutoShape 50"/>
            <p:cNvCxnSpPr>
              <a:cxnSpLocks noChangeShapeType="1"/>
              <a:stCxn id="1210378" idx="1"/>
              <a:endCxn id="1210411" idx="3"/>
            </p:cNvCxnSpPr>
            <p:nvPr/>
          </p:nvCxnSpPr>
          <p:spPr bwMode="auto">
            <a:xfrm flipH="1">
              <a:off x="2017965" y="4349511"/>
              <a:ext cx="65238" cy="1331"/>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7" name="AutoShape 51"/>
            <p:cNvCxnSpPr>
              <a:cxnSpLocks noChangeShapeType="1"/>
              <a:stCxn id="1210411" idx="1"/>
              <a:endCxn id="1210373" idx="3"/>
            </p:cNvCxnSpPr>
            <p:nvPr/>
          </p:nvCxnSpPr>
          <p:spPr bwMode="auto">
            <a:xfrm flipH="1">
              <a:off x="1710413" y="4350841"/>
              <a:ext cx="87872"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8" name="AutoShape 52"/>
            <p:cNvCxnSpPr>
              <a:cxnSpLocks noChangeShapeType="1"/>
              <a:stCxn id="1210373" idx="1"/>
              <a:endCxn id="1210377" idx="3"/>
            </p:cNvCxnSpPr>
            <p:nvPr/>
          </p:nvCxnSpPr>
          <p:spPr bwMode="auto">
            <a:xfrm flipH="1" flipV="1">
              <a:off x="1418838" y="4349511"/>
              <a:ext cx="83877" cy="1331"/>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79" name="AutoShape 53"/>
            <p:cNvCxnSpPr>
              <a:cxnSpLocks noChangeShapeType="1"/>
              <a:stCxn id="1210376" idx="2"/>
              <a:endCxn id="1210378" idx="4"/>
            </p:cNvCxnSpPr>
            <p:nvPr/>
          </p:nvCxnSpPr>
          <p:spPr bwMode="auto">
            <a:xfrm>
              <a:off x="2185719" y="3952756"/>
              <a:ext cx="0" cy="292906"/>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780" name="AutoShape 54"/>
            <p:cNvCxnSpPr>
              <a:cxnSpLocks noChangeShapeType="1"/>
              <a:stCxn id="1210377" idx="4"/>
              <a:endCxn id="1210372" idx="2"/>
            </p:cNvCxnSpPr>
            <p:nvPr/>
          </p:nvCxnSpPr>
          <p:spPr bwMode="auto">
            <a:xfrm flipV="1">
              <a:off x="1312327" y="3954088"/>
              <a:ext cx="2663" cy="291575"/>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781" name="AutoShape 55"/>
            <p:cNvCxnSpPr>
              <a:cxnSpLocks noChangeShapeType="1"/>
              <a:stCxn id="1210375" idx="3"/>
            </p:cNvCxnSpPr>
            <p:nvPr/>
          </p:nvCxnSpPr>
          <p:spPr bwMode="auto">
            <a:xfrm>
              <a:off x="3178939" y="3848907"/>
              <a:ext cx="290243" cy="3994"/>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sp>
          <p:nvSpPr>
            <p:cNvPr id="1210424" name="AutoShape 56"/>
            <p:cNvSpPr>
              <a:spLocks noChangeArrowheads="1"/>
            </p:cNvSpPr>
            <p:nvPr/>
          </p:nvSpPr>
          <p:spPr bwMode="auto">
            <a:xfrm>
              <a:off x="4117568" y="3734408"/>
              <a:ext cx="219680" cy="217016"/>
            </a:xfrm>
            <a:prstGeom prst="flowChartDelay">
              <a:avLst/>
            </a:prstGeom>
            <a:solidFill>
              <a:srgbClr val="FC0128"/>
            </a:solidFill>
            <a:ln w="9525">
              <a:solidFill>
                <a:schemeClr val="tx1"/>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buNone/>
                <a:defRPr/>
              </a:pPr>
              <a:endParaRPr lang="tr-TR" sz="2100">
                <a:latin typeface="+mj-lt"/>
              </a:endParaRPr>
            </a:p>
          </p:txBody>
        </p:sp>
        <p:sp>
          <p:nvSpPr>
            <p:cNvPr id="1210425" name="AutoShape 57"/>
            <p:cNvSpPr>
              <a:spLocks noChangeArrowheads="1"/>
            </p:cNvSpPr>
            <p:nvPr/>
          </p:nvSpPr>
          <p:spPr bwMode="auto">
            <a:xfrm>
              <a:off x="4413137" y="4231017"/>
              <a:ext cx="219680" cy="217017"/>
            </a:xfrm>
            <a:prstGeom prst="flowChartDelay">
              <a:avLst/>
            </a:prstGeom>
            <a:solidFill>
              <a:srgbClr val="FC0128"/>
            </a:solidFill>
            <a:ln w="9525">
              <a:solidFill>
                <a:schemeClr val="tx1"/>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buNone/>
                <a:defRPr/>
              </a:pPr>
              <a:endParaRPr lang="tr-TR" sz="2100">
                <a:latin typeface="+mj-lt"/>
              </a:endParaRPr>
            </a:p>
          </p:txBody>
        </p:sp>
        <p:cxnSp>
          <p:nvCxnSpPr>
            <p:cNvPr id="73784" name="AutoShape 58"/>
            <p:cNvCxnSpPr>
              <a:cxnSpLocks noChangeShapeType="1"/>
              <a:stCxn id="1210386" idx="3"/>
              <a:endCxn id="1210424" idx="1"/>
            </p:cNvCxnSpPr>
            <p:nvPr/>
          </p:nvCxnSpPr>
          <p:spPr bwMode="auto">
            <a:xfrm>
              <a:off x="4036355" y="3842250"/>
              <a:ext cx="81214"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85" name="AutoShape 59"/>
            <p:cNvCxnSpPr>
              <a:cxnSpLocks noChangeShapeType="1"/>
              <a:stCxn id="1210424" idx="3"/>
              <a:endCxn id="1210393" idx="2"/>
            </p:cNvCxnSpPr>
            <p:nvPr/>
          </p:nvCxnSpPr>
          <p:spPr bwMode="auto">
            <a:xfrm>
              <a:off x="4337249" y="3842250"/>
              <a:ext cx="82546"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86" name="AutoShape 60"/>
            <p:cNvCxnSpPr>
              <a:cxnSpLocks noChangeShapeType="1"/>
              <a:stCxn id="1210393" idx="6"/>
              <a:endCxn id="1210390" idx="1"/>
            </p:cNvCxnSpPr>
            <p:nvPr/>
          </p:nvCxnSpPr>
          <p:spPr bwMode="auto">
            <a:xfrm flipV="1">
              <a:off x="4630155" y="3842250"/>
              <a:ext cx="81214"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87" name="AutoShape 61"/>
            <p:cNvCxnSpPr>
              <a:cxnSpLocks noChangeShapeType="1"/>
              <a:stCxn id="1210390" idx="3"/>
              <a:endCxn id="1210388" idx="1"/>
            </p:cNvCxnSpPr>
            <p:nvPr/>
          </p:nvCxnSpPr>
          <p:spPr bwMode="auto">
            <a:xfrm>
              <a:off x="4921730" y="3842250"/>
              <a:ext cx="82546"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88" name="AutoShape 62"/>
            <p:cNvCxnSpPr>
              <a:cxnSpLocks noChangeShapeType="1"/>
              <a:stCxn id="1210388" idx="3"/>
              <a:endCxn id="1210389" idx="1"/>
            </p:cNvCxnSpPr>
            <p:nvPr/>
          </p:nvCxnSpPr>
          <p:spPr bwMode="auto">
            <a:xfrm>
              <a:off x="5214636" y="3842250"/>
              <a:ext cx="371459"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sp>
          <p:nvSpPr>
            <p:cNvPr id="1210431" name="Freeform 63"/>
            <p:cNvSpPr>
              <a:spLocks/>
            </p:cNvSpPr>
            <p:nvPr/>
          </p:nvSpPr>
          <p:spPr bwMode="auto">
            <a:xfrm>
              <a:off x="5297182" y="3738401"/>
              <a:ext cx="206366" cy="207697"/>
            </a:xfrm>
            <a:custGeom>
              <a:avLst/>
              <a:gdLst/>
              <a:ahLst/>
              <a:cxnLst>
                <a:cxn ang="0">
                  <a:pos x="78" y="156"/>
                </a:cxn>
                <a:cxn ang="0">
                  <a:pos x="155" y="0"/>
                </a:cxn>
                <a:cxn ang="0">
                  <a:pos x="0" y="0"/>
                </a:cxn>
                <a:cxn ang="0">
                  <a:pos x="78" y="156"/>
                </a:cxn>
              </a:cxnLst>
              <a:rect l="0" t="0" r="r" b="b"/>
              <a:pathLst>
                <a:path w="156" h="157">
                  <a:moveTo>
                    <a:pt x="78" y="156"/>
                  </a:moveTo>
                  <a:lnTo>
                    <a:pt x="155" y="0"/>
                  </a:lnTo>
                  <a:lnTo>
                    <a:pt x="0" y="0"/>
                  </a:lnTo>
                  <a:lnTo>
                    <a:pt x="78" y="156"/>
                  </a:lnTo>
                </a:path>
              </a:pathLst>
            </a:custGeom>
            <a:solidFill>
              <a:srgbClr val="FBFB12"/>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cxnSp>
          <p:nvCxnSpPr>
            <p:cNvPr id="73790" name="AutoShape 64"/>
            <p:cNvCxnSpPr>
              <a:cxnSpLocks noChangeShapeType="1"/>
              <a:stCxn id="1210394" idx="1"/>
              <a:endCxn id="1210425" idx="3"/>
            </p:cNvCxnSpPr>
            <p:nvPr/>
          </p:nvCxnSpPr>
          <p:spPr bwMode="auto">
            <a:xfrm flipH="1" flipV="1">
              <a:off x="4632817" y="4340190"/>
              <a:ext cx="79883" cy="1332"/>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91" name="AutoShape 65"/>
            <p:cNvCxnSpPr>
              <a:cxnSpLocks noChangeShapeType="1"/>
              <a:stCxn id="1210425" idx="1"/>
              <a:endCxn id="1210387" idx="3"/>
            </p:cNvCxnSpPr>
            <p:nvPr/>
          </p:nvCxnSpPr>
          <p:spPr bwMode="auto">
            <a:xfrm flipH="1">
              <a:off x="4331924" y="4340190"/>
              <a:ext cx="81214" cy="1332"/>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92" name="AutoShape 66"/>
            <p:cNvCxnSpPr>
              <a:cxnSpLocks noChangeShapeType="1"/>
              <a:stCxn id="1210387" idx="1"/>
              <a:endCxn id="1210386" idx="2"/>
            </p:cNvCxnSpPr>
            <p:nvPr/>
          </p:nvCxnSpPr>
          <p:spPr bwMode="auto">
            <a:xfrm rot="10800000">
              <a:off x="3932506" y="3946098"/>
              <a:ext cx="189058" cy="395424"/>
            </a:xfrm>
            <a:prstGeom prst="bentConnector2">
              <a:avLst/>
            </a:prstGeom>
            <a:noFill/>
            <a:ln w="9525">
              <a:solidFill>
                <a:schemeClr val="tx1"/>
              </a:solidFill>
              <a:miter lim="800000"/>
              <a:headEnd/>
              <a:tailEnd type="triangle" w="med" len="med"/>
            </a:ln>
            <a:effectLst>
              <a:outerShdw blurRad="50800" dist="38100" dir="2700000" algn="tl" rotWithShape="0">
                <a:prstClr val="black">
                  <a:alpha val="40000"/>
                </a:prstClr>
              </a:outerShdw>
            </a:effectLst>
          </p:spPr>
        </p:cxnSp>
        <p:sp>
          <p:nvSpPr>
            <p:cNvPr id="1210435" name="Freeform 67"/>
            <p:cNvSpPr>
              <a:spLocks/>
            </p:cNvSpPr>
            <p:nvPr/>
          </p:nvSpPr>
          <p:spPr bwMode="auto">
            <a:xfrm>
              <a:off x="3827326" y="4235012"/>
              <a:ext cx="206366" cy="210360"/>
            </a:xfrm>
            <a:custGeom>
              <a:avLst/>
              <a:gdLst/>
              <a:ahLst/>
              <a:cxnLst>
                <a:cxn ang="0">
                  <a:pos x="77" y="157"/>
                </a:cxn>
                <a:cxn ang="0">
                  <a:pos x="0" y="0"/>
                </a:cxn>
                <a:cxn ang="0">
                  <a:pos x="155" y="0"/>
                </a:cxn>
                <a:cxn ang="0">
                  <a:pos x="77" y="157"/>
                </a:cxn>
              </a:cxnLst>
              <a:rect l="0" t="0" r="r" b="b"/>
              <a:pathLst>
                <a:path w="156" h="158">
                  <a:moveTo>
                    <a:pt x="77" y="157"/>
                  </a:moveTo>
                  <a:lnTo>
                    <a:pt x="0" y="0"/>
                  </a:lnTo>
                  <a:lnTo>
                    <a:pt x="155" y="0"/>
                  </a:lnTo>
                  <a:lnTo>
                    <a:pt x="77" y="157"/>
                  </a:lnTo>
                </a:path>
              </a:pathLst>
            </a:custGeom>
            <a:solidFill>
              <a:srgbClr val="FBFB12"/>
            </a:solidFill>
            <a:ln w="12700" cap="rnd"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lIns="64277" tIns="32138" rIns="64277" bIns="32138"/>
            <a:lstStyle/>
            <a:p>
              <a:pPr>
                <a:buNone/>
                <a:defRPr/>
              </a:pPr>
              <a:endParaRPr lang="tr-TR" sz="2100">
                <a:latin typeface="+mj-lt"/>
              </a:endParaRPr>
            </a:p>
          </p:txBody>
        </p:sp>
        <p:cxnSp>
          <p:nvCxnSpPr>
            <p:cNvPr id="73794" name="AutoShape 68"/>
            <p:cNvCxnSpPr>
              <a:cxnSpLocks noChangeShapeType="1"/>
              <a:stCxn id="1210390" idx="2"/>
              <a:endCxn id="1210394" idx="0"/>
            </p:cNvCxnSpPr>
            <p:nvPr/>
          </p:nvCxnSpPr>
          <p:spPr bwMode="auto">
            <a:xfrm>
              <a:off x="4815217" y="3944769"/>
              <a:ext cx="1332" cy="290243"/>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795" name="AutoShape 69"/>
            <p:cNvCxnSpPr>
              <a:cxnSpLocks noChangeShapeType="1"/>
              <a:stCxn id="1210387" idx="2"/>
              <a:endCxn id="1210391" idx="4"/>
            </p:cNvCxnSpPr>
            <p:nvPr/>
          </p:nvCxnSpPr>
          <p:spPr bwMode="auto">
            <a:xfrm flipH="1">
              <a:off x="4222748" y="4445372"/>
              <a:ext cx="3994" cy="299563"/>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796" name="AutoShape 70"/>
            <p:cNvCxnSpPr>
              <a:cxnSpLocks noChangeShapeType="1"/>
              <a:stCxn id="1210391" idx="3"/>
              <a:endCxn id="1210388" idx="2"/>
            </p:cNvCxnSpPr>
            <p:nvPr/>
          </p:nvCxnSpPr>
          <p:spPr bwMode="auto">
            <a:xfrm flipV="1">
              <a:off x="4326597" y="3946099"/>
              <a:ext cx="782858" cy="902684"/>
            </a:xfrm>
            <a:prstGeom prst="bentConnector2">
              <a:avLst/>
            </a:prstGeom>
            <a:noFill/>
            <a:ln w="9525">
              <a:solidFill>
                <a:schemeClr val="tx1"/>
              </a:solidFill>
              <a:miter lim="800000"/>
              <a:headEnd/>
              <a:tailEnd type="triangle" w="med" len="med"/>
            </a:ln>
            <a:effectLst>
              <a:outerShdw blurRad="50800" dist="38100" dir="2700000" algn="tl" rotWithShape="0">
                <a:prstClr val="black">
                  <a:alpha val="40000"/>
                </a:prstClr>
              </a:outerShdw>
            </a:effectLst>
          </p:spPr>
        </p:cxnSp>
        <p:cxnSp>
          <p:nvCxnSpPr>
            <p:cNvPr id="73797" name="AutoShape 71"/>
            <p:cNvCxnSpPr>
              <a:cxnSpLocks noChangeShapeType="1"/>
              <a:stCxn id="1210391" idx="2"/>
              <a:endCxn id="1210399" idx="0"/>
            </p:cNvCxnSpPr>
            <p:nvPr/>
          </p:nvCxnSpPr>
          <p:spPr bwMode="auto">
            <a:xfrm>
              <a:off x="4222749" y="4953962"/>
              <a:ext cx="1331" cy="303557"/>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798" name="AutoShape 72"/>
            <p:cNvCxnSpPr>
              <a:cxnSpLocks noChangeShapeType="1"/>
              <a:stCxn id="1210399" idx="3"/>
              <a:endCxn id="1210397" idx="2"/>
            </p:cNvCxnSpPr>
            <p:nvPr/>
          </p:nvCxnSpPr>
          <p:spPr bwMode="auto">
            <a:xfrm>
              <a:off x="4327928" y="5362699"/>
              <a:ext cx="182401"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799" name="AutoShape 73"/>
            <p:cNvCxnSpPr>
              <a:cxnSpLocks noChangeShapeType="1"/>
              <a:stCxn id="1210397" idx="6"/>
              <a:endCxn id="1210396" idx="2"/>
            </p:cNvCxnSpPr>
            <p:nvPr/>
          </p:nvCxnSpPr>
          <p:spPr bwMode="auto">
            <a:xfrm>
              <a:off x="4718027" y="5362699"/>
              <a:ext cx="182400"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800" name="AutoShape 74"/>
            <p:cNvCxnSpPr>
              <a:cxnSpLocks noChangeShapeType="1"/>
              <a:stCxn id="1210396" idx="6"/>
              <a:endCxn id="1210404" idx="1"/>
            </p:cNvCxnSpPr>
            <p:nvPr/>
          </p:nvCxnSpPr>
          <p:spPr bwMode="auto">
            <a:xfrm flipV="1">
              <a:off x="5112119" y="5360037"/>
              <a:ext cx="182400" cy="2663"/>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801" name="AutoShape 75"/>
            <p:cNvCxnSpPr>
              <a:cxnSpLocks noChangeShapeType="1"/>
              <a:stCxn id="73752" idx="3"/>
              <a:endCxn id="73758" idx="2"/>
            </p:cNvCxnSpPr>
            <p:nvPr/>
          </p:nvCxnSpPr>
          <p:spPr bwMode="auto">
            <a:xfrm>
              <a:off x="4327928" y="5861972"/>
              <a:ext cx="182401" cy="1331"/>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802" name="AutoShape 76"/>
            <p:cNvCxnSpPr>
              <a:cxnSpLocks noChangeShapeType="1"/>
              <a:stCxn id="73760" idx="1"/>
              <a:endCxn id="73758" idx="6"/>
            </p:cNvCxnSpPr>
            <p:nvPr/>
          </p:nvCxnSpPr>
          <p:spPr bwMode="auto">
            <a:xfrm flipH="1">
              <a:off x="4720690" y="5863302"/>
              <a:ext cx="182400"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803" name="AutoShape 77"/>
            <p:cNvCxnSpPr>
              <a:cxnSpLocks noChangeShapeType="1"/>
              <a:stCxn id="73760" idx="3"/>
              <a:endCxn id="1210404" idx="2"/>
            </p:cNvCxnSpPr>
            <p:nvPr/>
          </p:nvCxnSpPr>
          <p:spPr bwMode="auto">
            <a:xfrm flipV="1">
              <a:off x="5112118" y="5465216"/>
              <a:ext cx="286249" cy="398086"/>
            </a:xfrm>
            <a:prstGeom prst="bentConnector2">
              <a:avLst/>
            </a:prstGeom>
            <a:noFill/>
            <a:ln w="9525">
              <a:solidFill>
                <a:schemeClr val="tx1"/>
              </a:solidFill>
              <a:miter lim="800000"/>
              <a:headEnd/>
              <a:tailEnd type="triangle" w="med" len="med"/>
            </a:ln>
            <a:effectLst>
              <a:outerShdw blurRad="50800" dist="38100" dir="2700000" algn="tl" rotWithShape="0">
                <a:prstClr val="black">
                  <a:alpha val="40000"/>
                </a:prstClr>
              </a:outerShdw>
            </a:effectLst>
          </p:spPr>
        </p:cxnSp>
        <p:cxnSp>
          <p:nvCxnSpPr>
            <p:cNvPr id="73804" name="AutoShape 78"/>
            <p:cNvCxnSpPr>
              <a:cxnSpLocks noChangeShapeType="1"/>
              <a:stCxn id="1210404" idx="4"/>
              <a:endCxn id="1210395" idx="4"/>
            </p:cNvCxnSpPr>
            <p:nvPr/>
          </p:nvCxnSpPr>
          <p:spPr bwMode="auto">
            <a:xfrm flipV="1">
              <a:off x="5398368" y="4704993"/>
              <a:ext cx="2663" cy="552528"/>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805" name="AutoShape 79"/>
            <p:cNvCxnSpPr>
              <a:cxnSpLocks noChangeShapeType="1"/>
              <a:stCxn id="1210395" idx="0"/>
              <a:endCxn id="1210431" idx="3"/>
            </p:cNvCxnSpPr>
            <p:nvPr/>
          </p:nvCxnSpPr>
          <p:spPr bwMode="auto">
            <a:xfrm flipV="1">
              <a:off x="5401029" y="3944767"/>
              <a:ext cx="0" cy="552527"/>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806" name="AutoShape 80"/>
            <p:cNvCxnSpPr>
              <a:cxnSpLocks noChangeShapeType="1"/>
              <a:stCxn id="1210383" idx="3"/>
            </p:cNvCxnSpPr>
            <p:nvPr/>
          </p:nvCxnSpPr>
          <p:spPr bwMode="auto">
            <a:xfrm flipV="1">
              <a:off x="7684366" y="3852901"/>
              <a:ext cx="291574" cy="6657"/>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807" name="AutoShape 81"/>
            <p:cNvCxnSpPr>
              <a:cxnSpLocks noChangeShapeType="1"/>
              <a:stCxn id="1210389" idx="3"/>
            </p:cNvCxnSpPr>
            <p:nvPr/>
          </p:nvCxnSpPr>
          <p:spPr bwMode="auto">
            <a:xfrm>
              <a:off x="5793790" y="3842251"/>
              <a:ext cx="308883" cy="2663"/>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p:spPr>
        </p:cxnSp>
        <p:cxnSp>
          <p:nvCxnSpPr>
            <p:cNvPr id="73808" name="AutoShape 82"/>
            <p:cNvCxnSpPr>
              <a:cxnSpLocks noChangeShapeType="1"/>
              <a:stCxn id="1210381" idx="3"/>
              <a:endCxn id="1210382" idx="1"/>
            </p:cNvCxnSpPr>
            <p:nvPr/>
          </p:nvCxnSpPr>
          <p:spPr bwMode="auto">
            <a:xfrm>
              <a:off x="6956095" y="3859558"/>
              <a:ext cx="154441"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73809" name="AutoShape 83"/>
            <p:cNvCxnSpPr>
              <a:cxnSpLocks noChangeShapeType="1"/>
              <a:stCxn id="1210382" idx="3"/>
              <a:endCxn id="1210383" idx="1"/>
            </p:cNvCxnSpPr>
            <p:nvPr/>
          </p:nvCxnSpPr>
          <p:spPr bwMode="auto">
            <a:xfrm>
              <a:off x="7319566" y="3859558"/>
              <a:ext cx="155772" cy="0"/>
            </a:xfrm>
            <a:prstGeom prst="straightConnector1">
              <a:avLst/>
            </a:prstGeom>
            <a:noFill/>
            <a:ln w="9525">
              <a:solidFill>
                <a:schemeClr val="tx1"/>
              </a:solidFill>
              <a:round/>
              <a:headEnd/>
              <a:tailEnd/>
            </a:ln>
            <a:effectLst>
              <a:outerShdw blurRad="50800" dist="38100" dir="2700000" algn="tl" rotWithShape="0">
                <a:prstClr val="black">
                  <a:alpha val="40000"/>
                </a:prstClr>
              </a:outerShdw>
            </a:effectLst>
          </p:spPr>
        </p:cxnSp>
        <p:cxnSp>
          <p:nvCxnSpPr>
            <p:cNvPr id="88" name="87 Şekil"/>
            <p:cNvCxnSpPr>
              <a:stCxn id="1210370" idx="2"/>
              <a:endCxn id="1210371" idx="0"/>
            </p:cNvCxnSpPr>
            <p:nvPr/>
          </p:nvCxnSpPr>
          <p:spPr bwMode="auto">
            <a:xfrm rot="5400000">
              <a:off x="3362869" y="1759488"/>
              <a:ext cx="621363" cy="2524317"/>
            </a:xfrm>
            <a:prstGeom prst="bentConnector3">
              <a:avLst>
                <a:gd name="adj1" fmla="val 50000"/>
              </a:avLst>
            </a:prstGeom>
            <a:gradFill rotWithShape="1">
              <a:gsLst>
                <a:gs pos="0">
                  <a:schemeClr val="bg1"/>
                </a:gs>
                <a:gs pos="100000">
                  <a:srgbClr val="FCCCCC"/>
                </a:gs>
              </a:gsLst>
              <a:path path="rect">
                <a:fillToRect l="50000" t="50000" r="50000" b="50000"/>
              </a:path>
            </a:gradFill>
            <a:ln w="28575" cap="flat" cmpd="sng" algn="ctr">
              <a:solidFill>
                <a:srgbClr val="FF0000"/>
              </a:solidFill>
              <a:prstDash val="solid"/>
              <a:round/>
              <a:headEnd type="none" w="med" len="med"/>
              <a:tailEnd type="arrow"/>
            </a:ln>
            <a:effectLst>
              <a:outerShdw dist="107763" dir="18900000" algn="ctr" rotWithShape="0">
                <a:srgbClr val="808080">
                  <a:alpha val="50000"/>
                </a:srgbClr>
              </a:outerShdw>
            </a:effectLst>
          </p:spPr>
        </p:cxnSp>
        <p:cxnSp>
          <p:nvCxnSpPr>
            <p:cNvPr id="89" name="88 Şekil"/>
            <p:cNvCxnSpPr>
              <a:stCxn id="1210370" idx="2"/>
              <a:endCxn id="1210380" idx="0"/>
            </p:cNvCxnSpPr>
            <p:nvPr/>
          </p:nvCxnSpPr>
          <p:spPr bwMode="auto">
            <a:xfrm rot="16200000" flipH="1">
              <a:off x="5895841" y="1750833"/>
              <a:ext cx="621363" cy="2541627"/>
            </a:xfrm>
            <a:prstGeom prst="bentConnector3">
              <a:avLst>
                <a:gd name="adj1" fmla="val 50000"/>
              </a:avLst>
            </a:prstGeom>
            <a:gradFill rotWithShape="1">
              <a:gsLst>
                <a:gs pos="0">
                  <a:schemeClr val="bg1"/>
                </a:gs>
                <a:gs pos="100000">
                  <a:srgbClr val="FCCCCC"/>
                </a:gs>
              </a:gsLst>
              <a:path path="rect">
                <a:fillToRect l="50000" t="50000" r="50000" b="50000"/>
              </a:path>
            </a:gradFill>
            <a:ln w="28575" cap="flat" cmpd="sng" algn="ctr">
              <a:solidFill>
                <a:srgbClr val="FF0000"/>
              </a:solidFill>
              <a:prstDash val="solid"/>
              <a:round/>
              <a:headEnd type="none" w="med" len="med"/>
              <a:tailEnd type="arrow"/>
            </a:ln>
            <a:effectLst>
              <a:outerShdw dist="107763" dir="18900000" algn="ctr" rotWithShape="0">
                <a:srgbClr val="808080">
                  <a:alpha val="50000"/>
                </a:srgbClr>
              </a:outerShdw>
            </a:effectLst>
          </p:spPr>
        </p:cxnSp>
        <p:cxnSp>
          <p:nvCxnSpPr>
            <p:cNvPr id="94" name="93 Düz Ok Bağlayıcısı"/>
            <p:cNvCxnSpPr>
              <a:stCxn id="1210370" idx="2"/>
              <a:endCxn id="1210385" idx="0"/>
            </p:cNvCxnSpPr>
            <p:nvPr/>
          </p:nvCxnSpPr>
          <p:spPr bwMode="auto">
            <a:xfrm flipH="1">
              <a:off x="4919732" y="2710965"/>
              <a:ext cx="15976" cy="621363"/>
            </a:xfrm>
            <a:prstGeom prst="straightConnector1">
              <a:avLst/>
            </a:prstGeom>
            <a:gradFill rotWithShape="1">
              <a:gsLst>
                <a:gs pos="0">
                  <a:schemeClr val="bg1"/>
                </a:gs>
                <a:gs pos="100000">
                  <a:srgbClr val="FCCCCC"/>
                </a:gs>
              </a:gsLst>
              <a:path path="rect">
                <a:fillToRect l="50000" t="50000" r="50000" b="50000"/>
              </a:path>
            </a:gradFill>
            <a:ln w="28575" cap="flat" cmpd="sng" algn="ctr">
              <a:solidFill>
                <a:srgbClr val="FF0000"/>
              </a:solidFill>
              <a:prstDash val="solid"/>
              <a:round/>
              <a:headEnd type="none" w="med" len="med"/>
              <a:tailEnd type="arrow"/>
            </a:ln>
            <a:effectLst>
              <a:outerShdw dist="107763" dir="18900000" algn="ctr" rotWithShape="0">
                <a:srgbClr val="808080">
                  <a:alpha val="50000"/>
                </a:srgbClr>
              </a:outerShdw>
            </a:effectLst>
          </p:spPr>
        </p:cxnSp>
        <p:pic>
          <p:nvPicPr>
            <p:cNvPr id="90" name="Resim 89" descr="#35883 Clip Art Graphic Of A Sky Blue Lady Character Cutting A Coupon">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767"/>
            <a:stretch/>
          </p:blipFill>
          <p:spPr bwMode="auto">
            <a:xfrm>
              <a:off x="2509837" y="4709185"/>
              <a:ext cx="1197720" cy="1214229"/>
            </a:xfrm>
            <a:prstGeom prst="rect">
              <a:avLst/>
            </a:prstGeom>
            <a:noFill/>
            <a:ln>
              <a:noFill/>
            </a:ln>
            <a:extLst>
              <a:ext uri="{53640926-AAD7-44D8-BBD7-CCE9431645EC}">
                <a14:shadowObscured xmlns:a14="http://schemas.microsoft.com/office/drawing/2010/main"/>
              </a:ext>
            </a:extLst>
          </p:spPr>
        </p:pic>
      </p:grpSp>
      <p:sp>
        <p:nvSpPr>
          <p:cNvPr id="6" name="Veri Yer Tutucusu 5">
            <a:extLst>
              <a:ext uri="{FF2B5EF4-FFF2-40B4-BE49-F238E27FC236}">
                <a16:creationId xmlns:a16="http://schemas.microsoft.com/office/drawing/2014/main" id="{6583D86D-5FF4-68F8-B00C-4E08DF213D24}"/>
              </a:ext>
            </a:extLst>
          </p:cNvPr>
          <p:cNvSpPr>
            <a:spLocks noGrp="1"/>
          </p:cNvSpPr>
          <p:nvPr>
            <p:ph type="dt" sz="half" idx="10"/>
          </p:nvPr>
        </p:nvSpPr>
        <p:spPr/>
        <p:txBody>
          <a:bodyPr/>
          <a:lstStyle/>
          <a:p>
            <a:fld id="{81E121F3-1808-48A8-9F78-28C71CB318B1}" type="datetime1">
              <a:rPr lang="tr-TR" smtClean="0"/>
              <a:t>4.11.2025</a:t>
            </a:fld>
            <a:endParaRPr lang="fr-FR" dirty="0"/>
          </a:p>
        </p:txBody>
      </p:sp>
    </p:spTree>
    <p:extLst>
      <p:ext uri="{BB962C8B-B14F-4D97-AF65-F5344CB8AC3E}">
        <p14:creationId xmlns:p14="http://schemas.microsoft.com/office/powerpoint/2010/main" val="3032341318"/>
      </p:ext>
    </p:extLst>
  </p:cSld>
  <p:clrMapOvr>
    <a:masterClrMapping/>
  </p:clrMapOvr>
  <p:transition>
    <p:cover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tr-TR" dirty="0">
                <a:latin typeface="+mj-lt"/>
              </a:rPr>
              <a:t>SIPOC ve Gizli Fabrika</a:t>
            </a:r>
          </a:p>
        </p:txBody>
      </p:sp>
      <p:sp>
        <p:nvSpPr>
          <p:cNvPr id="6" name="Metin Yer Tutucusu 5"/>
          <p:cNvSpPr>
            <a:spLocks noGrp="1"/>
          </p:cNvSpPr>
          <p:nvPr>
            <p:ph idx="1"/>
          </p:nvPr>
        </p:nvSpPr>
        <p:spPr>
          <a:xfrm>
            <a:off x="884903" y="1162685"/>
            <a:ext cx="10972800" cy="4889981"/>
          </a:xfrm>
        </p:spPr>
        <p:txBody>
          <a:bodyPr/>
          <a:lstStyle/>
          <a:p>
            <a:r>
              <a:rPr lang="tr-TR" dirty="0">
                <a:latin typeface="+mj-lt"/>
              </a:rPr>
              <a:t>SIPOC ve Gizli Fabrika</a:t>
            </a:r>
          </a:p>
        </p:txBody>
      </p:sp>
      <p:sp>
        <p:nvSpPr>
          <p:cNvPr id="4" name="Slayt Numarası Yer Tutucusu 3">
            <a:extLst>
              <a:ext uri="{FF2B5EF4-FFF2-40B4-BE49-F238E27FC236}">
                <a16:creationId xmlns:a16="http://schemas.microsoft.com/office/drawing/2014/main" id="{3F61E447-0EF5-DA54-6129-5A4AC802577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63</a:t>
            </a:fld>
            <a:endParaRPr lang="tr-TR">
              <a:latin typeface="+mj-lt"/>
            </a:endParaRPr>
          </a:p>
        </p:txBody>
      </p:sp>
      <p:sp>
        <p:nvSpPr>
          <p:cNvPr id="74761" name="Rectangle 11"/>
          <p:cNvSpPr>
            <a:spLocks noChangeArrowheads="1"/>
          </p:cNvSpPr>
          <p:nvPr/>
        </p:nvSpPr>
        <p:spPr bwMode="auto">
          <a:xfrm>
            <a:off x="2988630" y="1647750"/>
            <a:ext cx="425031" cy="48575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4763" name="Oval 13"/>
          <p:cNvSpPr>
            <a:spLocks noChangeArrowheads="1"/>
          </p:cNvSpPr>
          <p:nvPr/>
        </p:nvSpPr>
        <p:spPr bwMode="auto">
          <a:xfrm>
            <a:off x="7117504" y="3743142"/>
            <a:ext cx="422650" cy="430984"/>
          </a:xfrm>
          <a:prstGeom prst="ellipse">
            <a:avLst/>
          </a:prstGeom>
          <a:solidFill>
            <a:srgbClr val="FBFB12"/>
          </a:solidFill>
          <a:ln w="12700">
            <a:solidFill>
              <a:srgbClr val="000000"/>
            </a:solidFill>
            <a:round/>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4764" name="AutoShape 14"/>
          <p:cNvSpPr>
            <a:spLocks noChangeArrowheads="1"/>
          </p:cNvSpPr>
          <p:nvPr/>
        </p:nvSpPr>
        <p:spPr bwMode="auto">
          <a:xfrm>
            <a:off x="3856551" y="1647750"/>
            <a:ext cx="442890" cy="485750"/>
          </a:xfrm>
          <a:prstGeom prst="flowChartDelay">
            <a:avLst/>
          </a:prstGeom>
          <a:solidFill>
            <a:srgbClr val="FC0128"/>
          </a:solidFill>
          <a:ln w="9525">
            <a:solidFill>
              <a:schemeClr val="tx1"/>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defRPr/>
            </a:pPr>
            <a:endParaRPr lang="tr-TR" sz="2100">
              <a:latin typeface="+mj-lt"/>
            </a:endParaRPr>
          </a:p>
        </p:txBody>
      </p:sp>
      <p:sp>
        <p:nvSpPr>
          <p:cNvPr id="74765" name="Rectangle 15"/>
          <p:cNvSpPr>
            <a:spLocks noChangeArrowheads="1"/>
          </p:cNvSpPr>
          <p:nvPr/>
        </p:nvSpPr>
        <p:spPr bwMode="auto">
          <a:xfrm>
            <a:off x="4741140" y="1647750"/>
            <a:ext cx="660763" cy="48575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cxnSp>
        <p:nvCxnSpPr>
          <p:cNvPr id="121863" name="AutoShape 16"/>
          <p:cNvCxnSpPr>
            <a:cxnSpLocks noChangeShapeType="1"/>
            <a:stCxn id="52" idx="2"/>
            <a:endCxn id="74769" idx="1"/>
          </p:cNvCxnSpPr>
          <p:nvPr/>
        </p:nvCxnSpPr>
        <p:spPr bwMode="auto">
          <a:xfrm rot="16200000" flipH="1">
            <a:off x="6100169" y="2120999"/>
            <a:ext cx="660763" cy="6857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74767" name="Rectangle 17"/>
          <p:cNvSpPr>
            <a:spLocks noChangeArrowheads="1"/>
          </p:cNvSpPr>
          <p:nvPr/>
        </p:nvSpPr>
        <p:spPr bwMode="auto">
          <a:xfrm>
            <a:off x="6773431" y="1647750"/>
            <a:ext cx="661953" cy="48575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4769" name="Rectangle 19"/>
          <p:cNvSpPr>
            <a:spLocks noChangeArrowheads="1"/>
          </p:cNvSpPr>
          <p:nvPr/>
        </p:nvSpPr>
        <p:spPr bwMode="auto">
          <a:xfrm>
            <a:off x="6773431" y="2584723"/>
            <a:ext cx="661953" cy="419078"/>
          </a:xfrm>
          <a:prstGeom prst="rect">
            <a:avLst/>
          </a:prstGeom>
          <a:solidFill>
            <a:srgbClr val="FFFFFF"/>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4772" name="Rectangle 23"/>
          <p:cNvSpPr>
            <a:spLocks noChangeArrowheads="1"/>
          </p:cNvSpPr>
          <p:nvPr/>
        </p:nvSpPr>
        <p:spPr bwMode="auto">
          <a:xfrm>
            <a:off x="5349518" y="3743142"/>
            <a:ext cx="425030" cy="430984"/>
          </a:xfrm>
          <a:prstGeom prst="rect">
            <a:avLst/>
          </a:prstGeom>
          <a:solidFill>
            <a:srgbClr val="FFFFFF"/>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74773" name="AutoShape 24"/>
          <p:cNvSpPr>
            <a:spLocks noChangeArrowheads="1"/>
          </p:cNvSpPr>
          <p:nvPr/>
        </p:nvSpPr>
        <p:spPr bwMode="auto">
          <a:xfrm>
            <a:off x="6210296" y="3743142"/>
            <a:ext cx="441700" cy="430984"/>
          </a:xfrm>
          <a:prstGeom prst="flowChartDelay">
            <a:avLst/>
          </a:prstGeom>
          <a:solidFill>
            <a:srgbClr val="FC0128"/>
          </a:solidFill>
          <a:ln w="9525">
            <a:solidFill>
              <a:srgbClr val="000000"/>
            </a:solidFill>
            <a:miter lim="800000"/>
            <a:headEnd/>
            <a:tailEnd/>
          </a:ln>
          <a:effectLst>
            <a:outerShdw blurRad="50800" dist="38100" dir="2700000" algn="tl" rotWithShape="0">
              <a:prstClr val="black">
                <a:alpha val="40000"/>
              </a:prstClr>
            </a:outerShdw>
          </a:effectLst>
        </p:spPr>
        <p:txBody>
          <a:bodyPr vert="eaVert" wrap="none" lIns="64277" tIns="32138" rIns="64277" bIns="32138" anchor="ctr"/>
          <a:lstStyle/>
          <a:p>
            <a:pPr>
              <a:defRPr/>
            </a:pPr>
            <a:endParaRPr lang="tr-TR" sz="2100">
              <a:latin typeface="+mj-lt"/>
            </a:endParaRPr>
          </a:p>
        </p:txBody>
      </p:sp>
      <p:sp>
        <p:nvSpPr>
          <p:cNvPr id="74774" name="Rectangle 25"/>
          <p:cNvSpPr>
            <a:spLocks noChangeArrowheads="1"/>
          </p:cNvSpPr>
          <p:nvPr/>
        </p:nvSpPr>
        <p:spPr bwMode="auto">
          <a:xfrm>
            <a:off x="8042572" y="3743142"/>
            <a:ext cx="661953" cy="430984"/>
          </a:xfrm>
          <a:prstGeom prst="rect">
            <a:avLst/>
          </a:prstGeom>
          <a:solidFill>
            <a:srgbClr val="FFFFFF"/>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sp>
        <p:nvSpPr>
          <p:cNvPr id="121869" name="Rectangle 27"/>
          <p:cNvSpPr>
            <a:spLocks noChangeArrowheads="1"/>
          </p:cNvSpPr>
          <p:nvPr/>
        </p:nvSpPr>
        <p:spPr bwMode="auto">
          <a:xfrm>
            <a:off x="5037591" y="3430023"/>
            <a:ext cx="4030057" cy="1161990"/>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eaVert" wrap="none" lIns="64277" tIns="32138" rIns="64277" bIns="32138" anchor="ct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tr-TR" altLang="tr-TR" sz="2100">
              <a:latin typeface="+mj-lt"/>
            </a:endParaRPr>
          </a:p>
        </p:txBody>
      </p:sp>
      <p:sp>
        <p:nvSpPr>
          <p:cNvPr id="1212444" name="Text Box 28"/>
          <p:cNvSpPr txBox="1">
            <a:spLocks noChangeArrowheads="1"/>
          </p:cNvSpPr>
          <p:nvPr/>
        </p:nvSpPr>
        <p:spPr bwMode="auto">
          <a:xfrm>
            <a:off x="3385089" y="3740761"/>
            <a:ext cx="1463202" cy="341903"/>
          </a:xfrm>
          <a:prstGeom prst="rect">
            <a:avLst/>
          </a:prstGeom>
          <a:noFill/>
          <a:ln w="9525">
            <a:noFill/>
            <a:miter lim="800000"/>
            <a:headEnd/>
            <a:tailEnd/>
          </a:ln>
          <a:effectLst/>
        </p:spPr>
        <p:txBody>
          <a:bodyPr lIns="64277" tIns="32138" rIns="64277" bIns="32138">
            <a:spAutoFit/>
          </a:bodyPr>
          <a:lstStyle/>
          <a:p>
            <a:pPr>
              <a:spcBef>
                <a:spcPct val="50000"/>
              </a:spcBef>
              <a:buNone/>
              <a:defRPr/>
            </a:pPr>
            <a:r>
              <a:rPr lang="en-US" dirty="0" err="1">
                <a:latin typeface="+mj-lt"/>
              </a:rPr>
              <a:t>Gizli</a:t>
            </a:r>
            <a:r>
              <a:rPr lang="en-US" dirty="0">
                <a:latin typeface="+mj-lt"/>
              </a:rPr>
              <a:t> </a:t>
            </a:r>
            <a:r>
              <a:rPr lang="en-US" dirty="0" err="1">
                <a:latin typeface="+mj-lt"/>
              </a:rPr>
              <a:t>fabrika</a:t>
            </a:r>
            <a:endParaRPr lang="en-US" dirty="0">
              <a:latin typeface="+mj-lt"/>
            </a:endParaRPr>
          </a:p>
        </p:txBody>
      </p:sp>
      <p:cxnSp>
        <p:nvCxnSpPr>
          <p:cNvPr id="121871" name="31 Dirsek Bağlayıcısı"/>
          <p:cNvCxnSpPr>
            <a:cxnSpLocks noChangeShapeType="1"/>
            <a:stCxn id="74769" idx="3"/>
            <a:endCxn id="51" idx="2"/>
          </p:cNvCxnSpPr>
          <p:nvPr/>
        </p:nvCxnSpPr>
        <p:spPr bwMode="auto">
          <a:xfrm flipV="1">
            <a:off x="7435384" y="2133501"/>
            <a:ext cx="684574" cy="660763"/>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79" name="Rectangle 17"/>
          <p:cNvSpPr>
            <a:spLocks noChangeArrowheads="1"/>
          </p:cNvSpPr>
          <p:nvPr/>
        </p:nvSpPr>
        <p:spPr bwMode="auto">
          <a:xfrm>
            <a:off x="8805722" y="1647750"/>
            <a:ext cx="661953" cy="485750"/>
          </a:xfrm>
          <a:prstGeom prst="rect">
            <a:avLst/>
          </a:prstGeom>
          <a:solidFill>
            <a:srgbClr val="FFFFFF"/>
          </a:solidFill>
          <a:ln w="12700">
            <a:solidFill>
              <a:schemeClr val="tx1"/>
            </a:solidFill>
            <a:miter lim="800000"/>
            <a:headEnd/>
            <a:tailEnd/>
          </a:ln>
          <a:effectLst>
            <a:outerShdw blurRad="50800" dist="38100" dir="2700000" algn="tl" rotWithShape="0">
              <a:prstClr val="black">
                <a:alpha val="40000"/>
              </a:prstClr>
            </a:outerShdw>
          </a:effectLst>
        </p:spPr>
        <p:txBody>
          <a:bodyPr wrap="none" lIns="64277" tIns="32138" rIns="64277" bIns="32138" anchor="ctr"/>
          <a:lstStyle/>
          <a:p>
            <a:pPr>
              <a:defRPr/>
            </a:pPr>
            <a:endParaRPr lang="tr-TR" sz="2100">
              <a:latin typeface="+mj-lt"/>
            </a:endParaRPr>
          </a:p>
        </p:txBody>
      </p:sp>
      <p:cxnSp>
        <p:nvCxnSpPr>
          <p:cNvPr id="74780" name="38 Düz Ok Bağlayıcısı"/>
          <p:cNvCxnSpPr>
            <a:cxnSpLocks noChangeShapeType="1"/>
            <a:stCxn id="51" idx="3"/>
            <a:endCxn id="74779" idx="1"/>
          </p:cNvCxnSpPr>
          <p:nvPr/>
        </p:nvCxnSpPr>
        <p:spPr bwMode="auto">
          <a:xfrm>
            <a:off x="8362832" y="1890625"/>
            <a:ext cx="442890"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121874" name="40 Düz Ok Bağlayıcısı"/>
          <p:cNvCxnSpPr>
            <a:cxnSpLocks noChangeShapeType="1"/>
            <a:stCxn id="74769" idx="2"/>
            <a:endCxn id="74772" idx="0"/>
          </p:cNvCxnSpPr>
          <p:nvPr/>
        </p:nvCxnSpPr>
        <p:spPr bwMode="auto">
          <a:xfrm rot="5400000">
            <a:off x="5963849" y="2602583"/>
            <a:ext cx="739340" cy="154178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75" name="43 Düz Ok Bağlayıcısı"/>
          <p:cNvCxnSpPr>
            <a:cxnSpLocks noChangeShapeType="1"/>
            <a:stCxn id="74774" idx="0"/>
            <a:endCxn id="74769" idx="2"/>
          </p:cNvCxnSpPr>
          <p:nvPr/>
        </p:nvCxnSpPr>
        <p:spPr bwMode="auto">
          <a:xfrm rot="16200000" flipV="1">
            <a:off x="7369309" y="2738903"/>
            <a:ext cx="739340" cy="126914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2" name="38 Düz Ok Bağlayıcısı"/>
          <p:cNvCxnSpPr>
            <a:cxnSpLocks noChangeShapeType="1"/>
            <a:stCxn id="74765" idx="3"/>
            <a:endCxn id="52" idx="1"/>
          </p:cNvCxnSpPr>
          <p:nvPr/>
        </p:nvCxnSpPr>
        <p:spPr bwMode="auto">
          <a:xfrm>
            <a:off x="5401902" y="1890625"/>
            <a:ext cx="442890"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43" name="38 Düz Ok Bağlayıcısı"/>
          <p:cNvCxnSpPr>
            <a:cxnSpLocks noChangeShapeType="1"/>
            <a:stCxn id="74764" idx="3"/>
            <a:endCxn id="74765" idx="1"/>
          </p:cNvCxnSpPr>
          <p:nvPr/>
        </p:nvCxnSpPr>
        <p:spPr bwMode="auto">
          <a:xfrm>
            <a:off x="4299440" y="1890625"/>
            <a:ext cx="441699"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44" name="38 Düz Ok Bağlayıcısı"/>
          <p:cNvCxnSpPr>
            <a:cxnSpLocks noChangeShapeType="1"/>
            <a:stCxn id="74761" idx="3"/>
            <a:endCxn id="74764" idx="1"/>
          </p:cNvCxnSpPr>
          <p:nvPr/>
        </p:nvCxnSpPr>
        <p:spPr bwMode="auto">
          <a:xfrm>
            <a:off x="3413663" y="1890625"/>
            <a:ext cx="435746"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sp>
        <p:nvSpPr>
          <p:cNvPr id="51" name="50 Elmas"/>
          <p:cNvSpPr/>
          <p:nvPr/>
        </p:nvSpPr>
        <p:spPr bwMode="auto">
          <a:xfrm>
            <a:off x="7877083" y="1647750"/>
            <a:ext cx="485750" cy="485750"/>
          </a:xfrm>
          <a:prstGeom prst="diamond">
            <a:avLst/>
          </a:prstGeom>
          <a:solidFill>
            <a:srgbClr val="0070C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tr-TR" sz="2100">
              <a:effectLst>
                <a:outerShdw blurRad="38100" dist="38100" dir="2700000" algn="tl">
                  <a:srgbClr val="000000">
                    <a:alpha val="43137"/>
                  </a:srgbClr>
                </a:outerShdw>
              </a:effectLst>
              <a:latin typeface="+mj-lt"/>
            </a:endParaRPr>
          </a:p>
        </p:txBody>
      </p:sp>
      <p:sp>
        <p:nvSpPr>
          <p:cNvPr id="52" name="51 Elmas"/>
          <p:cNvSpPr/>
          <p:nvPr/>
        </p:nvSpPr>
        <p:spPr bwMode="auto">
          <a:xfrm>
            <a:off x="5844792" y="1647750"/>
            <a:ext cx="485750" cy="485750"/>
          </a:xfrm>
          <a:prstGeom prst="diamond">
            <a:avLst/>
          </a:prstGeom>
          <a:solidFill>
            <a:srgbClr val="0070C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tr-TR" sz="2100">
              <a:effectLst>
                <a:outerShdw blurRad="38100" dist="38100" dir="2700000" algn="tl">
                  <a:srgbClr val="000000">
                    <a:alpha val="43137"/>
                  </a:srgbClr>
                </a:outerShdw>
              </a:effectLst>
              <a:latin typeface="+mj-lt"/>
            </a:endParaRPr>
          </a:p>
        </p:txBody>
      </p:sp>
      <p:cxnSp>
        <p:nvCxnSpPr>
          <p:cNvPr id="59" name="38 Düz Ok Bağlayıcısı"/>
          <p:cNvCxnSpPr>
            <a:cxnSpLocks noChangeShapeType="1"/>
            <a:stCxn id="74767" idx="3"/>
            <a:endCxn id="51" idx="1"/>
          </p:cNvCxnSpPr>
          <p:nvPr/>
        </p:nvCxnSpPr>
        <p:spPr bwMode="auto">
          <a:xfrm>
            <a:off x="7435384" y="1890625"/>
            <a:ext cx="441699"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62" name="38 Düz Ok Bağlayıcısı"/>
          <p:cNvCxnSpPr>
            <a:cxnSpLocks noChangeShapeType="1"/>
            <a:stCxn id="52" idx="3"/>
            <a:endCxn id="74767" idx="1"/>
          </p:cNvCxnSpPr>
          <p:nvPr/>
        </p:nvCxnSpPr>
        <p:spPr bwMode="auto">
          <a:xfrm>
            <a:off x="6330541" y="1890625"/>
            <a:ext cx="442890"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67" name="38 Düz Ok Bağlayıcısı"/>
          <p:cNvCxnSpPr>
            <a:cxnSpLocks noChangeShapeType="1"/>
            <a:stCxn id="74773" idx="3"/>
            <a:endCxn id="74763" idx="2"/>
          </p:cNvCxnSpPr>
          <p:nvPr/>
        </p:nvCxnSpPr>
        <p:spPr bwMode="auto">
          <a:xfrm>
            <a:off x="6651993" y="3958635"/>
            <a:ext cx="465510" cy="1190"/>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68" name="38 Düz Ok Bağlayıcısı"/>
          <p:cNvCxnSpPr>
            <a:cxnSpLocks noChangeShapeType="1"/>
          </p:cNvCxnSpPr>
          <p:nvPr/>
        </p:nvCxnSpPr>
        <p:spPr bwMode="auto">
          <a:xfrm>
            <a:off x="5774550" y="3957442"/>
            <a:ext cx="435746" cy="1191"/>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cxnSp>
        <p:nvCxnSpPr>
          <p:cNvPr id="69" name="38 Düz Ok Bağlayıcısı"/>
          <p:cNvCxnSpPr>
            <a:cxnSpLocks noChangeShapeType="1"/>
            <a:stCxn id="74763" idx="6"/>
            <a:endCxn id="74774" idx="1"/>
          </p:cNvCxnSpPr>
          <p:nvPr/>
        </p:nvCxnSpPr>
        <p:spPr bwMode="auto">
          <a:xfrm>
            <a:off x="7540155" y="3958635"/>
            <a:ext cx="502418" cy="1190"/>
          </a:xfrm>
          <a:prstGeom prst="straightConnector1">
            <a:avLst/>
          </a:prstGeom>
          <a:noFill/>
          <a:ln w="9525" algn="ctr">
            <a:solidFill>
              <a:srgbClr val="000000"/>
            </a:solidFill>
            <a:round/>
            <a:headEnd/>
            <a:tailEnd type="arrow" w="med" len="med"/>
          </a:ln>
          <a:effectLst>
            <a:outerShdw blurRad="50800" dist="38100" dir="2700000" algn="tl" rotWithShape="0">
              <a:prstClr val="black">
                <a:alpha val="40000"/>
              </a:prstClr>
            </a:outerShdw>
          </a:effectLst>
        </p:spPr>
      </p:cxnSp>
      <p:pic>
        <p:nvPicPr>
          <p:cNvPr id="36" name="Resim 35" descr="#35869 Clip Art Graphic Of A Sky Blue Guy Character Holding Scrolled Blueprints">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707"/>
          <a:stretch/>
        </p:blipFill>
        <p:spPr bwMode="auto">
          <a:xfrm>
            <a:off x="1482680" y="2463882"/>
            <a:ext cx="1941214" cy="2007290"/>
          </a:xfrm>
          <a:prstGeom prst="rect">
            <a:avLst/>
          </a:prstGeom>
          <a:noFill/>
          <a:ln>
            <a:noFill/>
          </a:ln>
        </p:spPr>
      </p:pic>
      <p:sp>
        <p:nvSpPr>
          <p:cNvPr id="5" name="Rectangle 3">
            <a:extLst>
              <a:ext uri="{FF2B5EF4-FFF2-40B4-BE49-F238E27FC236}">
                <a16:creationId xmlns:a16="http://schemas.microsoft.com/office/drawing/2014/main" id="{6E625B8E-59DB-2626-203B-15CA55DD2DAE}"/>
              </a:ext>
            </a:extLst>
          </p:cNvPr>
          <p:cNvSpPr txBox="1">
            <a:spLocks noChangeArrowheads="1"/>
          </p:cNvSpPr>
          <p:nvPr/>
        </p:nvSpPr>
        <p:spPr>
          <a:xfrm>
            <a:off x="2453287" y="4659923"/>
            <a:ext cx="8201781" cy="1904769"/>
          </a:xfrm>
          <a:prstGeom prst="rect">
            <a:avLst/>
          </a:prstGeom>
        </p:spPr>
        <p:txBody>
          <a:bodyPr>
            <a:normAutofit/>
          </a:bodyPr>
          <a:lstStyle>
            <a:lvl1pPr marL="342900" indent="-342900" algn="l" defTabSz="914400" rtl="0" eaLnBrk="1" latinLnBrk="0" hangingPunct="1">
              <a:spcBef>
                <a:spcPts val="0"/>
              </a:spcBef>
              <a:spcAft>
                <a:spcPts val="1200"/>
              </a:spcAft>
              <a:buFont typeface="Arial" pitchFamily="34" charset="0"/>
              <a:buNone/>
              <a:defRPr sz="2600" b="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ts val="0"/>
              </a:spcBef>
              <a:spcAft>
                <a:spcPts val="1200"/>
              </a:spcAft>
              <a:buFont typeface="Wingdings" pitchFamily="2" charset="2"/>
              <a:buChar char="Ø"/>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8828" indent="-408828">
              <a:buFont typeface="Arial" pitchFamily="34" charset="0"/>
              <a:buChar char="•"/>
            </a:pPr>
            <a:r>
              <a:rPr lang="tr-TR" altLang="tr-TR" sz="1788" dirty="0">
                <a:solidFill>
                  <a:srgbClr val="FF0000"/>
                </a:solidFill>
                <a:latin typeface="+mj-lt"/>
              </a:rPr>
              <a:t>Görsel üzerinde yürütülmekte olan tüm hata ve değişkenliklerin mümkün oldukça işaretlendiğinden emin olun </a:t>
            </a:r>
          </a:p>
          <a:p>
            <a:pPr marL="408828" indent="-408828">
              <a:buFont typeface="Arial" pitchFamily="34" charset="0"/>
              <a:buChar char="•"/>
            </a:pPr>
            <a:r>
              <a:rPr lang="tr-TR" altLang="tr-TR" sz="1788" dirty="0">
                <a:latin typeface="+mj-lt"/>
              </a:rPr>
              <a:t>Mevcut durumu tarafsızca ve olduğu gibi kaydedin. (sık </a:t>
            </a:r>
            <a:r>
              <a:rPr lang="tr-TR" altLang="tr-TR" sz="1788" dirty="0" err="1">
                <a:latin typeface="+mj-lt"/>
              </a:rPr>
              <a:t>olamyan</a:t>
            </a:r>
            <a:r>
              <a:rPr lang="tr-TR" altLang="tr-TR" sz="1788" dirty="0">
                <a:latin typeface="+mj-lt"/>
              </a:rPr>
              <a:t> </a:t>
            </a:r>
            <a:r>
              <a:rPr lang="tr-TR" altLang="tr-TR" sz="1788" dirty="0" err="1">
                <a:latin typeface="+mj-lt"/>
              </a:rPr>
              <a:t>durumlarıda</a:t>
            </a:r>
            <a:r>
              <a:rPr lang="tr-TR" altLang="tr-TR" sz="1788" dirty="0">
                <a:latin typeface="+mj-lt"/>
              </a:rPr>
              <a:t> içermeli)</a:t>
            </a:r>
          </a:p>
          <a:p>
            <a:pPr marL="408828" indent="-408828">
              <a:buFont typeface="Arial" pitchFamily="34" charset="0"/>
              <a:buChar char="•"/>
            </a:pPr>
            <a:r>
              <a:rPr lang="tr-TR" altLang="tr-TR" sz="1788" dirty="0">
                <a:latin typeface="+mj-lt"/>
              </a:rPr>
              <a:t>Prosesi oluşturanlara yapılan işlerin sırası hakkında sorular sorun</a:t>
            </a:r>
          </a:p>
        </p:txBody>
      </p:sp>
      <p:sp>
        <p:nvSpPr>
          <p:cNvPr id="7" name="Veri Yer Tutucusu 6">
            <a:extLst>
              <a:ext uri="{FF2B5EF4-FFF2-40B4-BE49-F238E27FC236}">
                <a16:creationId xmlns:a16="http://schemas.microsoft.com/office/drawing/2014/main" id="{DD6E5473-8572-294F-A44B-F53EB1287BE3}"/>
              </a:ext>
            </a:extLst>
          </p:cNvPr>
          <p:cNvSpPr>
            <a:spLocks noGrp="1"/>
          </p:cNvSpPr>
          <p:nvPr>
            <p:ph type="dt" sz="half" idx="10"/>
          </p:nvPr>
        </p:nvSpPr>
        <p:spPr/>
        <p:txBody>
          <a:bodyPr/>
          <a:lstStyle/>
          <a:p>
            <a:fld id="{5519B4CE-18A1-4C56-8DC5-B6CBBAC0C115}" type="datetime1">
              <a:rPr lang="tr-TR" smtClean="0"/>
              <a:t>4.11.2025</a:t>
            </a:fld>
            <a:endParaRPr lang="fr-FR" dirty="0"/>
          </a:p>
        </p:txBody>
      </p:sp>
    </p:spTree>
    <p:extLst>
      <p:ext uri="{BB962C8B-B14F-4D97-AF65-F5344CB8AC3E}">
        <p14:creationId xmlns:p14="http://schemas.microsoft.com/office/powerpoint/2010/main" val="4092698943"/>
      </p:ext>
    </p:extLst>
  </p:cSld>
  <p:clrMapOvr>
    <a:masterClrMapping/>
  </p:clrMapOvr>
  <p:transition>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102B-59B2-D13D-0B5C-AE7F6CA9DC7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C228884-4BF5-B550-E3F9-91005E80AB10}"/>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CC892043-A538-1C57-7964-F90AA16D2E78}"/>
              </a:ext>
            </a:extLst>
          </p:cNvPr>
          <p:cNvSpPr>
            <a:spLocks noGrp="1"/>
          </p:cNvSpPr>
          <p:nvPr>
            <p:ph idx="1"/>
          </p:nvPr>
        </p:nvSpPr>
        <p:spPr/>
        <p:txBody>
          <a:bodyPr/>
          <a:lstStyle/>
          <a:p>
            <a:r>
              <a:rPr lang="tr-TR" b="0" dirty="0"/>
              <a:t>Bir çalışma takımı oluşturun </a:t>
            </a:r>
          </a:p>
          <a:p>
            <a:r>
              <a:rPr lang="en-GB" b="0" dirty="0" err="1"/>
              <a:t>Proje</a:t>
            </a:r>
            <a:r>
              <a:rPr lang="en-GB" b="0" dirty="0"/>
              <a:t> </a:t>
            </a:r>
            <a:r>
              <a:rPr lang="en-GB" b="0" dirty="0" err="1"/>
              <a:t>kitapçıklarından</a:t>
            </a:r>
            <a:r>
              <a:rPr lang="en-GB" b="0" dirty="0"/>
              <a:t> </a:t>
            </a:r>
            <a:r>
              <a:rPr lang="en-GB" b="0" dirty="0" err="1"/>
              <a:t>ilgili</a:t>
            </a:r>
            <a:r>
              <a:rPr lang="en-GB" b="0" dirty="0"/>
              <a:t> </a:t>
            </a:r>
            <a:r>
              <a:rPr lang="en-GB" b="0" dirty="0" err="1"/>
              <a:t>kitapçığı</a:t>
            </a:r>
            <a:r>
              <a:rPr lang="en-GB" b="0" dirty="0"/>
              <a:t> </a:t>
            </a:r>
            <a:r>
              <a:rPr lang="en-GB" b="0" dirty="0" err="1"/>
              <a:t>açarak</a:t>
            </a:r>
            <a:r>
              <a:rPr lang="en-GB" b="0" dirty="0"/>
              <a:t> </a:t>
            </a:r>
            <a:r>
              <a:rPr lang="en-GB" b="0" dirty="0" err="1"/>
              <a:t>burada</a:t>
            </a:r>
            <a:r>
              <a:rPr lang="en-GB" b="0" dirty="0"/>
              <a:t> </a:t>
            </a:r>
            <a:r>
              <a:rPr lang="en-GB" b="0" dirty="0" err="1"/>
              <a:t>yer</a:t>
            </a:r>
            <a:r>
              <a:rPr lang="en-GB" b="0" dirty="0"/>
              <a:t> </a:t>
            </a:r>
            <a:r>
              <a:rPr lang="tr-TR" b="0" dirty="0"/>
              <a:t>alan bilgilerden yararlanarak Form </a:t>
            </a:r>
            <a:r>
              <a:rPr lang="en-GB" b="0" dirty="0"/>
              <a:t>9- 10 </a:t>
            </a:r>
          </a:p>
          <a:p>
            <a:r>
              <a:rPr lang="tr-TR" b="0" dirty="0"/>
              <a:t>- </a:t>
            </a:r>
            <a:r>
              <a:rPr lang="en-GB" b="0" dirty="0" err="1"/>
              <a:t>inceleyin</a:t>
            </a:r>
            <a:r>
              <a:rPr lang="en-GB" b="0" dirty="0"/>
              <a:t> </a:t>
            </a:r>
          </a:p>
        </p:txBody>
      </p:sp>
      <p:pic>
        <p:nvPicPr>
          <p:cNvPr id="6" name="Grafik 5" descr="Kronometre 75% düz dolguyla">
            <a:extLst>
              <a:ext uri="{FF2B5EF4-FFF2-40B4-BE49-F238E27FC236}">
                <a16:creationId xmlns:a16="http://schemas.microsoft.com/office/drawing/2014/main" id="{94FD840D-209E-42CF-4818-E654B42CDA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1343" y="4422755"/>
            <a:ext cx="450752" cy="450752"/>
          </a:xfrm>
          <a:prstGeom prst="rect">
            <a:avLst/>
          </a:prstGeom>
        </p:spPr>
      </p:pic>
      <p:sp>
        <p:nvSpPr>
          <p:cNvPr id="7" name="Metin kutusu 6">
            <a:extLst>
              <a:ext uri="{FF2B5EF4-FFF2-40B4-BE49-F238E27FC236}">
                <a16:creationId xmlns:a16="http://schemas.microsoft.com/office/drawing/2014/main" id="{BA6568DD-06B6-DFD2-220C-C3A6197E9D17}"/>
              </a:ext>
            </a:extLst>
          </p:cNvPr>
          <p:cNvSpPr txBox="1"/>
          <p:nvPr/>
        </p:nvSpPr>
        <p:spPr>
          <a:xfrm>
            <a:off x="884903" y="4884420"/>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a:t>
            </a:r>
            <a:r>
              <a:rPr lang="en-GB" dirty="0"/>
              <a:t>1</a:t>
            </a:r>
            <a:r>
              <a:rPr lang="tr-TR" dirty="0"/>
              <a:t>5 dakika</a:t>
            </a:r>
            <a:endParaRPr lang="en-GB" dirty="0"/>
          </a:p>
        </p:txBody>
      </p:sp>
      <p:pic>
        <p:nvPicPr>
          <p:cNvPr id="8" name="Resim 7">
            <a:extLst>
              <a:ext uri="{FF2B5EF4-FFF2-40B4-BE49-F238E27FC236}">
                <a16:creationId xmlns:a16="http://schemas.microsoft.com/office/drawing/2014/main" id="{75227A2D-D027-FDE8-D624-033DBA1232DA}"/>
              </a:ext>
            </a:extLst>
          </p:cNvPr>
          <p:cNvPicPr>
            <a:picLocks noChangeAspect="1"/>
          </p:cNvPicPr>
          <p:nvPr/>
        </p:nvPicPr>
        <p:blipFill>
          <a:blip r:embed="rId5"/>
          <a:stretch>
            <a:fillRect/>
          </a:stretch>
        </p:blipFill>
        <p:spPr>
          <a:xfrm>
            <a:off x="3756660" y="2753799"/>
            <a:ext cx="8046720" cy="3162389"/>
          </a:xfrm>
          <a:prstGeom prst="rect">
            <a:avLst/>
          </a:prstGeom>
        </p:spPr>
      </p:pic>
      <p:sp>
        <p:nvSpPr>
          <p:cNvPr id="5" name="Veri Yer Tutucusu 4">
            <a:extLst>
              <a:ext uri="{FF2B5EF4-FFF2-40B4-BE49-F238E27FC236}">
                <a16:creationId xmlns:a16="http://schemas.microsoft.com/office/drawing/2014/main" id="{8F4B4E6A-022C-3E83-60D7-E7C942F30585}"/>
              </a:ext>
            </a:extLst>
          </p:cNvPr>
          <p:cNvSpPr>
            <a:spLocks noGrp="1"/>
          </p:cNvSpPr>
          <p:nvPr>
            <p:ph type="dt" sz="half" idx="10"/>
          </p:nvPr>
        </p:nvSpPr>
        <p:spPr/>
        <p:txBody>
          <a:bodyPr/>
          <a:lstStyle/>
          <a:p>
            <a:fld id="{0A67D217-EAC4-498A-B4D0-A14F0274FA92}" type="datetime1">
              <a:rPr lang="tr-TR" smtClean="0"/>
              <a:t>4.11.2025</a:t>
            </a:fld>
            <a:endParaRPr lang="fr-FR" dirty="0"/>
          </a:p>
        </p:txBody>
      </p:sp>
      <p:sp>
        <p:nvSpPr>
          <p:cNvPr id="9" name="Slayt Numarası Yer Tutucusu 5">
            <a:extLst>
              <a:ext uri="{FF2B5EF4-FFF2-40B4-BE49-F238E27FC236}">
                <a16:creationId xmlns:a16="http://schemas.microsoft.com/office/drawing/2014/main" id="{3FB97A55-9126-B60F-765E-627E4BD7B83E}"/>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64</a:t>
            </a:fld>
            <a:endParaRPr lang="tr-TR" dirty="0"/>
          </a:p>
        </p:txBody>
      </p:sp>
    </p:spTree>
    <p:extLst>
      <p:ext uri="{BB962C8B-B14F-4D97-AF65-F5344CB8AC3E}">
        <p14:creationId xmlns:p14="http://schemas.microsoft.com/office/powerpoint/2010/main" val="566356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ChangeArrowheads="1"/>
          </p:cNvSpPr>
          <p:nvPr/>
        </p:nvSpPr>
        <p:spPr bwMode="auto">
          <a:xfrm>
            <a:off x="8482310" y="4306589"/>
            <a:ext cx="266895"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a:solidFill>
                  <a:prstClr val="black"/>
                </a:solidFill>
                <a:latin typeface="+mj-lt"/>
              </a:rPr>
              <a:t>?</a:t>
            </a:r>
          </a:p>
        </p:txBody>
      </p:sp>
      <p:sp>
        <p:nvSpPr>
          <p:cNvPr id="10245" name="Rectangle 4"/>
          <p:cNvSpPr>
            <a:spLocks noChangeArrowheads="1"/>
          </p:cNvSpPr>
          <p:nvPr/>
        </p:nvSpPr>
        <p:spPr bwMode="auto">
          <a:xfrm>
            <a:off x="8318012" y="3992280"/>
            <a:ext cx="266895"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a:solidFill>
                  <a:prstClr val="black"/>
                </a:solidFill>
                <a:latin typeface="+mj-lt"/>
              </a:rPr>
              <a:t>?</a:t>
            </a:r>
          </a:p>
        </p:txBody>
      </p:sp>
      <p:sp>
        <p:nvSpPr>
          <p:cNvPr id="10246" name="Rectangle 8"/>
          <p:cNvSpPr>
            <a:spLocks noChangeArrowheads="1"/>
          </p:cNvSpPr>
          <p:nvPr/>
        </p:nvSpPr>
        <p:spPr bwMode="auto">
          <a:xfrm>
            <a:off x="9451047" y="4306589"/>
            <a:ext cx="266895"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dirty="0">
                <a:solidFill>
                  <a:prstClr val="black"/>
                </a:solidFill>
                <a:latin typeface="+mj-lt"/>
              </a:rPr>
              <a:t>?</a:t>
            </a:r>
          </a:p>
        </p:txBody>
      </p:sp>
      <p:sp>
        <p:nvSpPr>
          <p:cNvPr id="10247" name="Rectangle 9"/>
          <p:cNvSpPr>
            <a:spLocks noChangeArrowheads="1"/>
          </p:cNvSpPr>
          <p:nvPr/>
        </p:nvSpPr>
        <p:spPr bwMode="auto">
          <a:xfrm>
            <a:off x="8220386" y="4747098"/>
            <a:ext cx="266895"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a:solidFill>
                  <a:prstClr val="black"/>
                </a:solidFill>
                <a:latin typeface="+mj-lt"/>
              </a:rPr>
              <a:t>?</a:t>
            </a:r>
          </a:p>
        </p:txBody>
      </p:sp>
      <p:sp>
        <p:nvSpPr>
          <p:cNvPr id="10248" name="Rectangle 10"/>
          <p:cNvSpPr>
            <a:spLocks noChangeArrowheads="1"/>
          </p:cNvSpPr>
          <p:nvPr/>
        </p:nvSpPr>
        <p:spPr bwMode="auto">
          <a:xfrm>
            <a:off x="9029969" y="3951801"/>
            <a:ext cx="266895"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a:solidFill>
                  <a:prstClr val="black"/>
                </a:solidFill>
                <a:latin typeface="+mj-lt"/>
              </a:rPr>
              <a:t>?</a:t>
            </a:r>
          </a:p>
        </p:txBody>
      </p:sp>
      <p:sp>
        <p:nvSpPr>
          <p:cNvPr id="10249" name="Rectangle 11"/>
          <p:cNvSpPr>
            <a:spLocks noChangeArrowheads="1"/>
          </p:cNvSpPr>
          <p:nvPr/>
        </p:nvSpPr>
        <p:spPr bwMode="auto">
          <a:xfrm>
            <a:off x="10425689" y="4184040"/>
            <a:ext cx="278116" cy="3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r>
              <a:rPr lang="en-US" altLang="tr-TR">
                <a:solidFill>
                  <a:prstClr val="black"/>
                </a:solidFill>
                <a:latin typeface="Arial" panose="020B0604020202020204" pitchFamily="34" charset="0"/>
              </a:rPr>
              <a:t>?</a:t>
            </a:r>
          </a:p>
        </p:txBody>
      </p:sp>
      <p:sp>
        <p:nvSpPr>
          <p:cNvPr id="10250" name="12 Başlık"/>
          <p:cNvSpPr>
            <a:spLocks noGrp="1"/>
          </p:cNvSpPr>
          <p:nvPr>
            <p:ph type="title"/>
          </p:nvPr>
        </p:nvSpPr>
        <p:spPr/>
        <p:txBody>
          <a:bodyPr/>
          <a:lstStyle/>
          <a:p>
            <a:r>
              <a:rPr lang="tr-TR" dirty="0"/>
              <a:t>4 Kök neden analizi</a:t>
            </a:r>
            <a:endParaRPr lang="tr-TR" altLang="tr-TR" dirty="0"/>
          </a:p>
        </p:txBody>
      </p:sp>
      <p:sp>
        <p:nvSpPr>
          <p:cNvPr id="6" name="Metin Yer Tutucusu 5"/>
          <p:cNvSpPr>
            <a:spLocks noGrp="1"/>
          </p:cNvSpPr>
          <p:nvPr>
            <p:ph idx="1"/>
          </p:nvPr>
        </p:nvSpPr>
        <p:spPr>
          <a:xfrm>
            <a:off x="666482" y="1498751"/>
            <a:ext cx="10972800" cy="4889981"/>
          </a:xfrm>
          <a:prstGeom prst="rect">
            <a:avLst/>
          </a:prstGeom>
        </p:spPr>
        <p:txBody>
          <a:bodyPr>
            <a:normAutofit/>
          </a:bodyPr>
          <a:lstStyle/>
          <a:p>
            <a:r>
              <a:rPr lang="tr-TR" sz="3600" b="0" dirty="0"/>
              <a:t>Beyin fırtınası</a:t>
            </a:r>
            <a:endParaRPr lang="en-GB" sz="3600" b="0" dirty="0"/>
          </a:p>
          <a:p>
            <a:endParaRPr lang="en-GB" sz="3600" b="0" dirty="0"/>
          </a:p>
          <a:p>
            <a:pPr defTabSz="685768">
              <a:defRPr/>
            </a:pPr>
            <a:r>
              <a:rPr lang="tr-TR" b="0" dirty="0">
                <a:solidFill>
                  <a:srgbClr val="FF0000"/>
                </a:solidFill>
              </a:rPr>
              <a:t>Neden Beyin fırtınasını kullanırız.</a:t>
            </a:r>
            <a:r>
              <a:rPr lang="en-US" b="0" dirty="0">
                <a:solidFill>
                  <a:srgbClr val="FF0000"/>
                </a:solidFill>
              </a:rPr>
              <a:t>?</a:t>
            </a:r>
          </a:p>
          <a:p>
            <a:pPr defTabSz="685768">
              <a:lnSpc>
                <a:spcPct val="120000"/>
              </a:lnSpc>
              <a:buSzPct val="100000"/>
              <a:buFont typeface="Arial" pitchFamily="34" charset="0"/>
              <a:buChar char="•"/>
              <a:defRPr/>
            </a:pPr>
            <a:r>
              <a:rPr lang="tr-TR" b="0" dirty="0">
                <a:solidFill>
                  <a:prstClr val="black"/>
                </a:solidFill>
              </a:rPr>
              <a:t> Ekip için bir araç.</a:t>
            </a:r>
            <a:endParaRPr lang="en-US" b="0" dirty="0">
              <a:solidFill>
                <a:prstClr val="black"/>
              </a:solidFill>
            </a:endParaRPr>
          </a:p>
          <a:p>
            <a:pPr defTabSz="685768">
              <a:lnSpc>
                <a:spcPct val="120000"/>
              </a:lnSpc>
              <a:buSzPct val="100000"/>
              <a:buFont typeface="Arial" pitchFamily="34" charset="0"/>
              <a:buChar char="•"/>
              <a:defRPr/>
            </a:pPr>
            <a:r>
              <a:rPr lang="tr-TR" b="0" dirty="0">
                <a:solidFill>
                  <a:prstClr val="black"/>
                </a:solidFill>
              </a:rPr>
              <a:t> Çok sayıda fikri ortaya çıkarır.</a:t>
            </a:r>
            <a:endParaRPr lang="en-US" b="0" dirty="0">
              <a:solidFill>
                <a:prstClr val="black"/>
              </a:solidFill>
            </a:endParaRPr>
          </a:p>
          <a:p>
            <a:pPr defTabSz="685768">
              <a:lnSpc>
                <a:spcPct val="110000"/>
              </a:lnSpc>
              <a:buSzPct val="100000"/>
              <a:buFont typeface="Arial" pitchFamily="34" charset="0"/>
              <a:buChar char="•"/>
              <a:defRPr/>
            </a:pPr>
            <a:r>
              <a:rPr lang="tr-TR" b="0" dirty="0">
                <a:solidFill>
                  <a:prstClr val="black"/>
                </a:solidFill>
              </a:rPr>
              <a:t> Bir elin nesi var, iki elin sesi var!!!</a:t>
            </a:r>
            <a:endParaRPr lang="en-US" b="0" dirty="0">
              <a:solidFill>
                <a:prstClr val="black"/>
              </a:solidFill>
            </a:endParaRPr>
          </a:p>
          <a:p>
            <a:pPr defTabSz="685768">
              <a:lnSpc>
                <a:spcPct val="120000"/>
              </a:lnSpc>
              <a:buSzPct val="100000"/>
              <a:buFont typeface="Arial" pitchFamily="34" charset="0"/>
              <a:buChar char="•"/>
              <a:defRPr/>
            </a:pPr>
            <a:r>
              <a:rPr lang="tr-TR" b="0" dirty="0">
                <a:solidFill>
                  <a:prstClr val="black"/>
                </a:solidFill>
              </a:rPr>
              <a:t> Sonraki sebep-sonuç araçlarına girdi sağlar.</a:t>
            </a:r>
            <a:endParaRPr lang="tr-TR" b="0" dirty="0"/>
          </a:p>
        </p:txBody>
      </p:sp>
      <p:sp>
        <p:nvSpPr>
          <p:cNvPr id="5" name="Slayt Numarası Yer Tutucusu 4"/>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65</a:t>
            </a:fld>
            <a:endParaRPr lang="tr-TR" dirty="0"/>
          </a:p>
        </p:txBody>
      </p:sp>
      <p:sp>
        <p:nvSpPr>
          <p:cNvPr id="14" name="13 Bulut Belirtme Çizgisi"/>
          <p:cNvSpPr/>
          <p:nvPr/>
        </p:nvSpPr>
        <p:spPr bwMode="auto">
          <a:xfrm>
            <a:off x="5878084" y="827238"/>
            <a:ext cx="5375196" cy="2821821"/>
          </a:xfrm>
          <a:prstGeom prst="cloudCallout">
            <a:avLst>
              <a:gd name="adj1" fmla="val 23423"/>
              <a:gd name="adj2" fmla="val 80911"/>
            </a:avLst>
          </a:prstGeom>
          <a:solidFill>
            <a:srgbClr val="831240"/>
          </a:solidFill>
          <a:ln w="28575" cap="flat" cmpd="sng" algn="ctr">
            <a:noFill/>
            <a:prstDash val="solid"/>
            <a:round/>
            <a:headEnd type="none" w="med" len="med"/>
            <a:tailEnd type="none" w="med" len="med"/>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defTabSz="685768">
              <a:defRPr/>
            </a:pPr>
            <a:r>
              <a:rPr lang="tr-TR" dirty="0">
                <a:solidFill>
                  <a:schemeClr val="bg1"/>
                </a:solidFill>
              </a:rPr>
              <a:t>Beyin fırtınası çokça fikri veya fikir olasılıklarını ortaya çıkartmak için kısa zaman dilimi içerisinde uygulanan bir tekniktir.</a:t>
            </a:r>
            <a:endParaRPr lang="en-US" dirty="0">
              <a:solidFill>
                <a:schemeClr val="bg1"/>
              </a:solidFill>
            </a:endParaRPr>
          </a:p>
        </p:txBody>
      </p:sp>
      <p:pic>
        <p:nvPicPr>
          <p:cNvPr id="17" name="Resim 16" descr="#35818 Clip Art Graphic Of A Sky Blue Guy Character In Four Poses Talking On A Headset">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4095"/>
          <a:stretch/>
        </p:blipFill>
        <p:spPr bwMode="auto">
          <a:xfrm>
            <a:off x="8565682" y="3745246"/>
            <a:ext cx="2594829" cy="2199446"/>
          </a:xfrm>
          <a:prstGeom prst="rect">
            <a:avLst/>
          </a:prstGeom>
          <a:noFill/>
          <a:ln>
            <a:noFill/>
          </a:ln>
          <a:extLst>
            <a:ext uri="{53640926-AAD7-44D8-BBD7-CCE9431645EC}">
              <a14:shadowObscured xmlns:a14="http://schemas.microsoft.com/office/drawing/2010/main"/>
            </a:ext>
          </a:extLst>
        </p:spPr>
      </p:pic>
      <p:sp>
        <p:nvSpPr>
          <p:cNvPr id="3" name="Veri Yer Tutucusu 2">
            <a:extLst>
              <a:ext uri="{FF2B5EF4-FFF2-40B4-BE49-F238E27FC236}">
                <a16:creationId xmlns:a16="http://schemas.microsoft.com/office/drawing/2014/main" id="{B75CAB32-08A3-2D19-91BE-7CE7BAFA8CE7}"/>
              </a:ext>
            </a:extLst>
          </p:cNvPr>
          <p:cNvSpPr>
            <a:spLocks noGrp="1"/>
          </p:cNvSpPr>
          <p:nvPr>
            <p:ph type="dt" sz="half" idx="10"/>
          </p:nvPr>
        </p:nvSpPr>
        <p:spPr/>
        <p:txBody>
          <a:bodyPr/>
          <a:lstStyle/>
          <a:p>
            <a:fld id="{C4DCE674-3DE0-4EF9-817E-6663EC6A96B7}" type="datetime1">
              <a:rPr lang="tr-TR" smtClean="0"/>
              <a:t>4.11.2025</a:t>
            </a:fld>
            <a:endParaRPr lang="fr-FR" dirty="0"/>
          </a:p>
        </p:txBody>
      </p:sp>
    </p:spTree>
    <p:extLst>
      <p:ext uri="{BB962C8B-B14F-4D97-AF65-F5344CB8AC3E}">
        <p14:creationId xmlns:p14="http://schemas.microsoft.com/office/powerpoint/2010/main" val="258459267"/>
      </p:ext>
    </p:extLst>
  </p:cSld>
  <p:clrMapOvr>
    <a:masterClrMapping/>
  </p:clrMapOvr>
  <p:transition spd="slow">
    <p:check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ChangeArrowheads="1"/>
          </p:cNvSpPr>
          <p:nvPr/>
        </p:nvSpPr>
        <p:spPr bwMode="auto">
          <a:xfrm>
            <a:off x="1945024" y="2344775"/>
            <a:ext cx="4920412" cy="24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3" tIns="33336" rIns="67863" bIns="33336">
            <a:spAutoFit/>
          </a:bodyPr>
          <a:lstStyle>
            <a:lvl1pPr eaLnBrk="0" hangingPunct="0">
              <a:defRPr b="1">
                <a:solidFill>
                  <a:schemeClr val="tx1"/>
                </a:solidFill>
                <a:latin typeface="Tahoma" panose="020B0604030504040204" pitchFamily="34" charset="0"/>
                <a:cs typeface="Arial" panose="020B0604020202020204" pitchFamily="34" charset="0"/>
              </a:defRPr>
            </a:lvl1pPr>
            <a:lvl2pPr marL="742950" indent="-285750" eaLnBrk="0" hangingPunct="0">
              <a:defRPr b="1">
                <a:solidFill>
                  <a:schemeClr val="tx1"/>
                </a:solidFill>
                <a:latin typeface="Tahoma" panose="020B0604030504040204" pitchFamily="34" charset="0"/>
                <a:cs typeface="Arial" panose="020B0604020202020204" pitchFamily="34" charset="0"/>
              </a:defRPr>
            </a:lvl2pPr>
            <a:lvl3pPr marL="1143000" indent="-228600" eaLnBrk="0" hangingPunct="0">
              <a:defRPr b="1">
                <a:solidFill>
                  <a:schemeClr val="tx1"/>
                </a:solidFill>
                <a:latin typeface="Tahoma" panose="020B0604030504040204" pitchFamily="34" charset="0"/>
                <a:cs typeface="Arial" panose="020B0604020202020204" pitchFamily="34" charset="0"/>
              </a:defRPr>
            </a:lvl3pPr>
            <a:lvl4pPr marL="1600200" indent="-228600" eaLnBrk="0" hangingPunct="0">
              <a:defRPr b="1">
                <a:solidFill>
                  <a:schemeClr val="tx1"/>
                </a:solidFill>
                <a:latin typeface="Tahoma" panose="020B0604030504040204" pitchFamily="34" charset="0"/>
                <a:cs typeface="Arial" panose="020B0604020202020204" pitchFamily="34" charset="0"/>
              </a:defRPr>
            </a:lvl4pPr>
            <a:lvl5pPr marL="2057400" indent="-228600" eaLnBrk="0" hangingPunct="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Sıraya konuşulur, tur mantığına dayalıdır.</a:t>
            </a:r>
            <a:endParaRPr lang="en-US" altLang="tr-TR" sz="1500" b="0" dirty="0">
              <a:solidFill>
                <a:prstClr val="black"/>
              </a:solidFill>
              <a:ea typeface="Tahoma" panose="020B0604030504040204" pitchFamily="34" charset="0"/>
              <a:cs typeface="Tahoma" panose="020B0604030504040204" pitchFamily="34" charset="0"/>
            </a:endParaRPr>
          </a:p>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Her ekip üyesi eşit hakka sahiptir ve eşit fırsat tanınır.</a:t>
            </a:r>
            <a:endParaRPr lang="en-US" altLang="tr-TR" sz="1500" b="0" dirty="0">
              <a:solidFill>
                <a:prstClr val="black"/>
              </a:solidFill>
              <a:ea typeface="Tahoma" panose="020B0604030504040204" pitchFamily="34" charset="0"/>
              <a:cs typeface="Tahoma" panose="020B0604030504040204" pitchFamily="34" charset="0"/>
            </a:endParaRPr>
          </a:p>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Herkesin katkıda bulunması için teşvik edilir.</a:t>
            </a:r>
            <a:endParaRPr lang="en-US" altLang="tr-TR" sz="1500" b="0" dirty="0">
              <a:solidFill>
                <a:prstClr val="black"/>
              </a:solidFill>
              <a:ea typeface="Tahoma" panose="020B0604030504040204" pitchFamily="34" charset="0"/>
              <a:cs typeface="Tahoma" panose="020B0604030504040204" pitchFamily="34" charset="0"/>
            </a:endParaRPr>
          </a:p>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Herkes dinlenir ve fikirlere saygı gösterilir.</a:t>
            </a:r>
            <a:endParaRPr lang="en-US" altLang="tr-TR" sz="1500" b="0" dirty="0">
              <a:solidFill>
                <a:prstClr val="black"/>
              </a:solidFill>
              <a:ea typeface="Tahoma" panose="020B0604030504040204" pitchFamily="34" charset="0"/>
              <a:cs typeface="Tahoma" panose="020B0604030504040204" pitchFamily="34" charset="0"/>
            </a:endParaRPr>
          </a:p>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Konu üzerine odaklanılır.</a:t>
            </a:r>
            <a:endParaRPr lang="en-US" altLang="tr-TR" sz="1500" b="0" dirty="0">
              <a:solidFill>
                <a:prstClr val="black"/>
              </a:solidFill>
              <a:ea typeface="Tahoma" panose="020B0604030504040204" pitchFamily="34" charset="0"/>
              <a:cs typeface="Tahoma" panose="020B0604030504040204" pitchFamily="34" charset="0"/>
            </a:endParaRPr>
          </a:p>
          <a:p>
            <a:pPr defTabSz="685768" eaLnBrk="1" hangingPunct="1">
              <a:lnSpc>
                <a:spcPct val="150000"/>
              </a:lnSpc>
              <a:buSzPct val="100000"/>
              <a:buFont typeface="Arial" panose="020B0604020202020204" pitchFamily="34" charset="0"/>
              <a:buChar char="•"/>
            </a:pPr>
            <a:r>
              <a:rPr lang="en-US" altLang="tr-TR" sz="1500" b="0" dirty="0">
                <a:solidFill>
                  <a:prstClr val="black"/>
                </a:solidFill>
                <a:ea typeface="Tahoma" panose="020B0604030504040204" pitchFamily="34" charset="0"/>
                <a:cs typeface="Tahoma" panose="020B0604030504040204" pitchFamily="34" charset="0"/>
              </a:rPr>
              <a:t> </a:t>
            </a:r>
            <a:r>
              <a:rPr lang="tr-TR" altLang="tr-TR" sz="1500" b="0" dirty="0">
                <a:solidFill>
                  <a:prstClr val="black"/>
                </a:solidFill>
                <a:ea typeface="Tahoma" panose="020B0604030504040204" pitchFamily="34" charset="0"/>
                <a:cs typeface="Tahoma" panose="020B0604030504040204" pitchFamily="34" charset="0"/>
              </a:rPr>
              <a:t>Fikirler konu üzerine inşa edilir.</a:t>
            </a:r>
          </a:p>
          <a:p>
            <a:pPr defTabSz="685768" eaLnBrk="1" hangingPunct="1">
              <a:lnSpc>
                <a:spcPct val="150000"/>
              </a:lnSpc>
              <a:buSzPct val="100000"/>
              <a:buFont typeface="Arial" panose="020B0604020202020204" pitchFamily="34" charset="0"/>
              <a:buChar char="•"/>
            </a:pPr>
            <a:r>
              <a:rPr lang="tr-TR" altLang="tr-TR" sz="1500" b="0" dirty="0">
                <a:solidFill>
                  <a:prstClr val="black"/>
                </a:solidFill>
                <a:ea typeface="Tahoma" panose="020B0604030504040204" pitchFamily="34" charset="0"/>
                <a:cs typeface="Tahoma" panose="020B0604030504040204" pitchFamily="34" charset="0"/>
              </a:rPr>
              <a:t>Diğer fikirler eleştirilmez ve olumsuz yorumlar yapılmaz.</a:t>
            </a:r>
            <a:endParaRPr lang="en-US" altLang="tr-TR" sz="1500" b="0" dirty="0">
              <a:solidFill>
                <a:prstClr val="black"/>
              </a:solidFill>
              <a:ea typeface="Tahoma" panose="020B0604030504040204" pitchFamily="34" charset="0"/>
              <a:cs typeface="Tahoma" panose="020B0604030504040204" pitchFamily="34" charset="0"/>
            </a:endParaRPr>
          </a:p>
        </p:txBody>
      </p:sp>
      <p:sp>
        <p:nvSpPr>
          <p:cNvPr id="11272" name="9 Başlık"/>
          <p:cNvSpPr>
            <a:spLocks noGrp="1"/>
          </p:cNvSpPr>
          <p:nvPr>
            <p:ph type="title"/>
          </p:nvPr>
        </p:nvSpPr>
        <p:spPr/>
        <p:txBody>
          <a:bodyPr/>
          <a:lstStyle/>
          <a:p>
            <a:r>
              <a:rPr lang="tr-TR" dirty="0"/>
              <a:t>4 Kök neden analizi</a:t>
            </a:r>
            <a:endParaRPr lang="tr-TR" altLang="tr-TR" dirty="0"/>
          </a:p>
        </p:txBody>
      </p:sp>
      <p:sp>
        <p:nvSpPr>
          <p:cNvPr id="6" name="Metin Yer Tutucusu 5"/>
          <p:cNvSpPr>
            <a:spLocks noGrp="1"/>
          </p:cNvSpPr>
          <p:nvPr>
            <p:ph idx="1"/>
          </p:nvPr>
        </p:nvSpPr>
        <p:spPr>
          <a:prstGeom prst="rect">
            <a:avLst/>
          </a:prstGeom>
        </p:spPr>
        <p:txBody>
          <a:bodyPr/>
          <a:lstStyle/>
          <a:p>
            <a:r>
              <a:rPr lang="tr-TR" dirty="0"/>
              <a:t>Beyin Fırtınasının Kuralları</a:t>
            </a:r>
          </a:p>
        </p:txBody>
      </p:sp>
      <p:sp>
        <p:nvSpPr>
          <p:cNvPr id="5" name="Slayt Numarası Yer Tutucusu 4"/>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66</a:t>
            </a:fld>
            <a:endParaRPr lang="tr-TR" dirty="0"/>
          </a:p>
        </p:txBody>
      </p:sp>
      <p:pic>
        <p:nvPicPr>
          <p:cNvPr id="16" name="Resim 15" descr="#34508 Clip Art Graphic Of Blue Guy Characters Forming A Pyramid"/>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 b="7469"/>
          <a:stretch/>
        </p:blipFill>
        <p:spPr bwMode="auto">
          <a:xfrm>
            <a:off x="6912251" y="3010926"/>
            <a:ext cx="1674158" cy="1669874"/>
          </a:xfrm>
          <a:prstGeom prst="rect">
            <a:avLst/>
          </a:prstGeom>
          <a:noFill/>
          <a:ln>
            <a:noFill/>
          </a:ln>
          <a:extLst>
            <a:ext uri="{53640926-AAD7-44D8-BBD7-CCE9431645EC}">
              <a14:shadowObscured xmlns:a14="http://schemas.microsoft.com/office/drawing/2010/main"/>
            </a:ext>
          </a:extLst>
        </p:spPr>
      </p:pic>
      <p:sp>
        <p:nvSpPr>
          <p:cNvPr id="7" name="Veri Yer Tutucusu 6">
            <a:extLst>
              <a:ext uri="{FF2B5EF4-FFF2-40B4-BE49-F238E27FC236}">
                <a16:creationId xmlns:a16="http://schemas.microsoft.com/office/drawing/2014/main" id="{8A5B627D-5901-C1AE-2F43-ECD98FB7A0AD}"/>
              </a:ext>
            </a:extLst>
          </p:cNvPr>
          <p:cNvSpPr>
            <a:spLocks noGrp="1"/>
          </p:cNvSpPr>
          <p:nvPr>
            <p:ph type="dt" sz="half" idx="10"/>
          </p:nvPr>
        </p:nvSpPr>
        <p:spPr/>
        <p:txBody>
          <a:bodyPr/>
          <a:lstStyle/>
          <a:p>
            <a:fld id="{9A0BFC8F-666E-477A-8187-FCEE5C597576}" type="datetime1">
              <a:rPr lang="tr-TR" smtClean="0"/>
              <a:t>4.11.2025</a:t>
            </a:fld>
            <a:endParaRPr lang="fr-FR" dirty="0"/>
          </a:p>
        </p:txBody>
      </p:sp>
    </p:spTree>
    <p:extLst>
      <p:ext uri="{BB962C8B-B14F-4D97-AF65-F5344CB8AC3E}">
        <p14:creationId xmlns:p14="http://schemas.microsoft.com/office/powerpoint/2010/main" val="2459771935"/>
      </p:ext>
    </p:extLst>
  </p:cSld>
  <p:clrMapOvr>
    <a:masterClrMapping/>
  </p:clrMapOvr>
  <p:transition spd="med" advClick="0">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p:txBody>
          <a:bodyPr/>
          <a:lstStyle/>
          <a:p>
            <a:r>
              <a:rPr lang="tr-TR" dirty="0"/>
              <a:t>4 Kök neden analizi</a:t>
            </a:r>
          </a:p>
        </p:txBody>
      </p:sp>
      <p:sp>
        <p:nvSpPr>
          <p:cNvPr id="7" name="Metin Yer Tutucusu 6"/>
          <p:cNvSpPr>
            <a:spLocks noGrp="1"/>
          </p:cNvSpPr>
          <p:nvPr>
            <p:ph idx="1"/>
          </p:nvPr>
        </p:nvSpPr>
        <p:spPr>
          <a:xfrm>
            <a:off x="740123" y="1332070"/>
            <a:ext cx="10972800" cy="4889981"/>
          </a:xfrm>
          <a:prstGeom prst="rect">
            <a:avLst/>
          </a:prstGeom>
        </p:spPr>
        <p:txBody>
          <a:bodyPr>
            <a:normAutofit fontScale="92500" lnSpcReduction="10000"/>
          </a:bodyPr>
          <a:lstStyle/>
          <a:p>
            <a:pPr>
              <a:lnSpc>
                <a:spcPct val="110000"/>
              </a:lnSpc>
              <a:spcAft>
                <a:spcPts val="600"/>
              </a:spcAft>
            </a:pPr>
            <a:r>
              <a:rPr lang="tr-TR" altLang="tr-TR" sz="3000" dirty="0">
                <a:latin typeface="+mj-lt"/>
              </a:rPr>
              <a:t>Balık kılçığı diyagramı Nedir?</a:t>
            </a:r>
            <a:endParaRPr lang="en-GB" altLang="tr-TR" sz="3000" dirty="0">
              <a:latin typeface="+mj-lt"/>
            </a:endParaRPr>
          </a:p>
          <a:p>
            <a:pPr marL="298834" indent="-298834" defTabSz="685768">
              <a:lnSpc>
                <a:spcPct val="110000"/>
              </a:lnSpc>
              <a:spcBef>
                <a:spcPct val="25000"/>
              </a:spcBef>
              <a:spcAft>
                <a:spcPts val="600"/>
              </a:spcAft>
              <a:buSzPct val="100000"/>
              <a:buFont typeface="Arial" pitchFamily="34" charset="0"/>
              <a:buChar char="•"/>
              <a:defRPr/>
            </a:pPr>
            <a:r>
              <a:rPr lang="tr-TR" altLang="en-US" b="0" dirty="0">
                <a:solidFill>
                  <a:prstClr val="black"/>
                </a:solidFill>
                <a:latin typeface="+mj-lt"/>
              </a:rPr>
              <a:t>Tüm olası sebepleri keşfeden, tanımlayan</a:t>
            </a:r>
            <a:r>
              <a:rPr lang="en-US" altLang="en-US" b="0" dirty="0">
                <a:solidFill>
                  <a:prstClr val="black"/>
                </a:solidFill>
                <a:latin typeface="+mj-lt"/>
              </a:rPr>
              <a:t>,</a:t>
            </a:r>
            <a:r>
              <a:rPr lang="tr-TR" altLang="en-US" b="0" dirty="0">
                <a:solidFill>
                  <a:prstClr val="black"/>
                </a:solidFill>
                <a:latin typeface="+mj-lt"/>
              </a:rPr>
              <a:t> problemin kök </a:t>
            </a:r>
            <a:r>
              <a:rPr lang="en-US" altLang="en-US" b="0" dirty="0">
                <a:solidFill>
                  <a:prstClr val="black"/>
                </a:solidFill>
                <a:latin typeface="+mj-lt"/>
              </a:rPr>
              <a:t>n</a:t>
            </a:r>
            <a:r>
              <a:rPr lang="tr-TR" altLang="en-US" b="0" dirty="0">
                <a:solidFill>
                  <a:prstClr val="black"/>
                </a:solidFill>
                <a:latin typeface="+mj-lt"/>
              </a:rPr>
              <a:t>edenlerine inilmesini sağlayan görsel ve grafiksel bir gösterim.</a:t>
            </a:r>
            <a:r>
              <a:rPr lang="en-US" altLang="en-US" b="0" dirty="0">
                <a:solidFill>
                  <a:prstClr val="black"/>
                </a:solidFill>
                <a:latin typeface="+mj-lt"/>
              </a:rPr>
              <a:t> </a:t>
            </a:r>
          </a:p>
          <a:p>
            <a:pPr marL="298834" indent="-298834" defTabSz="685768">
              <a:lnSpc>
                <a:spcPct val="110000"/>
              </a:lnSpc>
              <a:spcBef>
                <a:spcPct val="25000"/>
              </a:spcBef>
              <a:spcAft>
                <a:spcPts val="600"/>
              </a:spcAft>
              <a:buSzPct val="100000"/>
              <a:buFont typeface="Arial" pitchFamily="34" charset="0"/>
              <a:buChar char="•"/>
              <a:defRPr/>
            </a:pPr>
            <a:endParaRPr lang="en-GB" altLang="en-US" b="0" dirty="0">
              <a:solidFill>
                <a:prstClr val="black"/>
              </a:solidFill>
              <a:latin typeface="+mj-lt"/>
            </a:endParaRPr>
          </a:p>
          <a:p>
            <a:pPr marL="298834" indent="-298834" defTabSz="685768">
              <a:lnSpc>
                <a:spcPct val="110000"/>
              </a:lnSpc>
              <a:spcBef>
                <a:spcPct val="25000"/>
              </a:spcBef>
              <a:spcAft>
                <a:spcPts val="600"/>
              </a:spcAft>
              <a:buSzPct val="100000"/>
              <a:buFont typeface="Arial" pitchFamily="34" charset="0"/>
              <a:buChar char="•"/>
              <a:defRPr/>
            </a:pPr>
            <a:r>
              <a:rPr lang="tr-TR" altLang="en-US" b="0" dirty="0">
                <a:solidFill>
                  <a:prstClr val="black"/>
                </a:solidFill>
                <a:latin typeface="+mj-lt"/>
              </a:rPr>
              <a:t>Neden Sebep-Sonuç (Etki ) diyagramlarını kullanırız.?</a:t>
            </a:r>
            <a:endParaRPr lang="en-US" altLang="en-US" b="0" dirty="0">
              <a:solidFill>
                <a:prstClr val="black"/>
              </a:solidFill>
              <a:latin typeface="+mj-lt"/>
            </a:endParaRPr>
          </a:p>
          <a:p>
            <a:pPr marL="722676" lvl="1" indent="-294071" defTabSz="685768">
              <a:lnSpc>
                <a:spcPct val="110000"/>
              </a:lnSpc>
              <a:spcBef>
                <a:spcPct val="25000"/>
              </a:spcBef>
              <a:spcAft>
                <a:spcPts val="600"/>
              </a:spcAft>
              <a:defRPr/>
            </a:pPr>
            <a:r>
              <a:rPr lang="tr-TR" altLang="en-US" dirty="0">
                <a:solidFill>
                  <a:prstClr val="black"/>
                </a:solidFill>
                <a:latin typeface="+mj-lt"/>
              </a:rPr>
              <a:t>Eki</a:t>
            </a:r>
            <a:r>
              <a:rPr lang="en-US" altLang="en-US" dirty="0">
                <a:solidFill>
                  <a:prstClr val="black"/>
                </a:solidFill>
                <a:latin typeface="+mj-lt"/>
              </a:rPr>
              <a:t>b</a:t>
            </a:r>
            <a:r>
              <a:rPr lang="tr-TR" altLang="en-US" dirty="0">
                <a:solidFill>
                  <a:prstClr val="black"/>
                </a:solidFill>
                <a:latin typeface="+mj-lt"/>
              </a:rPr>
              <a:t>in problem</a:t>
            </a:r>
            <a:r>
              <a:rPr lang="en-US" altLang="en-US" dirty="0">
                <a:solidFill>
                  <a:prstClr val="black"/>
                </a:solidFill>
                <a:latin typeface="+mj-lt"/>
              </a:rPr>
              <a:t>e</a:t>
            </a:r>
            <a:r>
              <a:rPr lang="tr-TR" altLang="en-US" dirty="0">
                <a:solidFill>
                  <a:prstClr val="black"/>
                </a:solidFill>
                <a:latin typeface="+mj-lt"/>
              </a:rPr>
              <a:t> odaklanmasını sağlar.</a:t>
            </a:r>
            <a:endParaRPr lang="en-US" altLang="en-US" dirty="0">
              <a:solidFill>
                <a:prstClr val="black"/>
              </a:solidFill>
              <a:latin typeface="+mj-lt"/>
            </a:endParaRPr>
          </a:p>
          <a:p>
            <a:pPr marL="722676" lvl="1" indent="-294071" defTabSz="685768">
              <a:lnSpc>
                <a:spcPct val="110000"/>
              </a:lnSpc>
              <a:spcBef>
                <a:spcPct val="25000"/>
              </a:spcBef>
              <a:spcAft>
                <a:spcPts val="600"/>
              </a:spcAft>
              <a:defRPr/>
            </a:pPr>
            <a:r>
              <a:rPr lang="tr-TR" altLang="en-US" dirty="0">
                <a:solidFill>
                  <a:prstClr val="black"/>
                </a:solidFill>
                <a:latin typeface="+mj-lt"/>
              </a:rPr>
              <a:t>Ekibin birikiminin anlık fotoğrafını çeker.</a:t>
            </a:r>
            <a:endParaRPr lang="en-US" altLang="en-US" dirty="0">
              <a:solidFill>
                <a:prstClr val="black"/>
              </a:solidFill>
              <a:latin typeface="+mj-lt"/>
            </a:endParaRPr>
          </a:p>
          <a:p>
            <a:pPr marL="722676" lvl="1" indent="-294071" defTabSz="685768">
              <a:lnSpc>
                <a:spcPct val="110000"/>
              </a:lnSpc>
              <a:spcBef>
                <a:spcPct val="25000"/>
              </a:spcBef>
              <a:spcAft>
                <a:spcPts val="600"/>
              </a:spcAft>
              <a:defRPr/>
            </a:pPr>
            <a:r>
              <a:rPr lang="tr-TR" altLang="en-US" dirty="0">
                <a:solidFill>
                  <a:prstClr val="black"/>
                </a:solidFill>
                <a:latin typeface="+mj-lt"/>
              </a:rPr>
              <a:t>Problemin sebepleri üzerine fikir birliği sağlar.</a:t>
            </a:r>
            <a:endParaRPr lang="en-US" altLang="en-US" dirty="0">
              <a:solidFill>
                <a:prstClr val="black"/>
              </a:solidFill>
              <a:latin typeface="+mj-lt"/>
            </a:endParaRPr>
          </a:p>
          <a:p>
            <a:pPr marL="722676" lvl="1" indent="-294071" defTabSz="685768">
              <a:lnSpc>
                <a:spcPct val="110000"/>
              </a:lnSpc>
              <a:spcBef>
                <a:spcPct val="25000"/>
              </a:spcBef>
              <a:spcAft>
                <a:spcPts val="600"/>
              </a:spcAft>
              <a:defRPr/>
            </a:pPr>
            <a:r>
              <a:rPr lang="tr-TR" altLang="en-US" dirty="0">
                <a:solidFill>
                  <a:prstClr val="black"/>
                </a:solidFill>
                <a:latin typeface="+mj-lt"/>
              </a:rPr>
              <a:t>Karar verilen çözümler için destek </a:t>
            </a:r>
            <a:r>
              <a:rPr lang="en-US" altLang="en-US" dirty="0">
                <a:solidFill>
                  <a:prstClr val="black"/>
                </a:solidFill>
                <a:latin typeface="+mj-lt"/>
              </a:rPr>
              <a:t>t</a:t>
            </a:r>
            <a:r>
              <a:rPr lang="tr-TR" altLang="en-US" dirty="0" err="1">
                <a:solidFill>
                  <a:prstClr val="black"/>
                </a:solidFill>
                <a:latin typeface="+mj-lt"/>
              </a:rPr>
              <a:t>oplar</a:t>
            </a:r>
            <a:r>
              <a:rPr lang="tr-TR" altLang="en-US" dirty="0">
                <a:solidFill>
                  <a:prstClr val="black"/>
                </a:solidFill>
                <a:latin typeface="+mj-lt"/>
              </a:rPr>
              <a:t>.</a:t>
            </a:r>
            <a:endParaRPr lang="en-US" altLang="en-US" dirty="0">
              <a:solidFill>
                <a:prstClr val="black"/>
              </a:solidFill>
              <a:latin typeface="+mj-lt"/>
            </a:endParaRPr>
          </a:p>
          <a:p>
            <a:pPr marL="722676" lvl="1" indent="-294071" defTabSz="685768">
              <a:lnSpc>
                <a:spcPct val="110000"/>
              </a:lnSpc>
              <a:spcBef>
                <a:spcPct val="25000"/>
              </a:spcBef>
              <a:spcAft>
                <a:spcPts val="600"/>
              </a:spcAft>
              <a:defRPr/>
            </a:pPr>
            <a:r>
              <a:rPr lang="tr-TR" altLang="en-US" dirty="0">
                <a:solidFill>
                  <a:prstClr val="black"/>
                </a:solidFill>
                <a:latin typeface="+mj-lt"/>
              </a:rPr>
              <a:t>Ekibin semptomlar üzerine değil sebepler üzerine odaklanmasını</a:t>
            </a:r>
            <a:r>
              <a:rPr lang="en-US" altLang="en-US" dirty="0">
                <a:solidFill>
                  <a:prstClr val="black"/>
                </a:solidFill>
                <a:latin typeface="+mj-lt"/>
              </a:rPr>
              <a:t> </a:t>
            </a:r>
            <a:r>
              <a:rPr lang="tr-TR" altLang="en-US" dirty="0">
                <a:solidFill>
                  <a:prstClr val="black"/>
                </a:solidFill>
                <a:latin typeface="+mj-lt"/>
              </a:rPr>
              <a:t>sağlar.</a:t>
            </a:r>
            <a:endParaRPr lang="tr-TR" dirty="0">
              <a:latin typeface="+mj-lt"/>
            </a:endParaRPr>
          </a:p>
        </p:txBody>
      </p:sp>
      <p:sp>
        <p:nvSpPr>
          <p:cNvPr id="5" name="Slayt Numarası Yer Tutucusu 4"/>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pPr/>
              <a:t>67</a:t>
            </a:fld>
            <a:endParaRPr lang="tr-TR" dirty="0"/>
          </a:p>
        </p:txBody>
      </p:sp>
      <p:pic>
        <p:nvPicPr>
          <p:cNvPr id="18" name="Resim 17" descr="#35770 Clip Art Graphic Of A Sky Blue Guy Character Speaking On A Headset With Waves">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1916"/>
          <a:stretch/>
        </p:blipFill>
        <p:spPr bwMode="auto">
          <a:xfrm>
            <a:off x="9124871" y="3160455"/>
            <a:ext cx="1371529" cy="1471825"/>
          </a:xfrm>
          <a:prstGeom prst="rect">
            <a:avLst/>
          </a:prstGeom>
          <a:noFill/>
          <a:ln>
            <a:noFill/>
          </a:ln>
          <a:extLst>
            <a:ext uri="{53640926-AAD7-44D8-BBD7-CCE9431645EC}">
              <a14:shadowObscured xmlns:a14="http://schemas.microsoft.com/office/drawing/2010/main"/>
            </a:ext>
          </a:extLst>
        </p:spPr>
      </p:pic>
      <p:sp>
        <p:nvSpPr>
          <p:cNvPr id="3" name="Veri Yer Tutucusu 2">
            <a:extLst>
              <a:ext uri="{FF2B5EF4-FFF2-40B4-BE49-F238E27FC236}">
                <a16:creationId xmlns:a16="http://schemas.microsoft.com/office/drawing/2014/main" id="{907D2256-DEDF-DAF5-448C-78FEF87E9911}"/>
              </a:ext>
            </a:extLst>
          </p:cNvPr>
          <p:cNvSpPr>
            <a:spLocks noGrp="1"/>
          </p:cNvSpPr>
          <p:nvPr>
            <p:ph type="dt" sz="half" idx="10"/>
          </p:nvPr>
        </p:nvSpPr>
        <p:spPr/>
        <p:txBody>
          <a:bodyPr/>
          <a:lstStyle/>
          <a:p>
            <a:fld id="{91BC0C56-27C8-49AA-9B11-0E132C8A9F99}" type="datetime1">
              <a:rPr lang="tr-TR" smtClean="0"/>
              <a:t>4.11.2025</a:t>
            </a:fld>
            <a:endParaRPr lang="fr-FR" dirty="0"/>
          </a:p>
        </p:txBody>
      </p:sp>
    </p:spTree>
    <p:extLst>
      <p:ext uri="{BB962C8B-B14F-4D97-AF65-F5344CB8AC3E}">
        <p14:creationId xmlns:p14="http://schemas.microsoft.com/office/powerpoint/2010/main" val="2304182088"/>
      </p:ext>
    </p:extLst>
  </p:cSld>
  <p:clrMapOvr>
    <a:masterClrMapping/>
  </p:clrMapOvr>
  <p:transition spd="med" advClick="0">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1"/>
          <p:cNvSpPr>
            <a:spLocks noChangeArrowheads="1"/>
          </p:cNvSpPr>
          <p:nvPr/>
        </p:nvSpPr>
        <p:spPr bwMode="auto">
          <a:xfrm>
            <a:off x="2678024" y="1486208"/>
            <a:ext cx="5555984" cy="4320000"/>
          </a:xfrm>
          <a:prstGeom prst="rect">
            <a:avLst/>
          </a:prstGeom>
          <a:solidFill>
            <a:schemeClr val="bg2"/>
          </a:solid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lIns="67863" tIns="33336" rIns="67863" bIns="33336">
            <a:spAutoFit/>
          </a:bodyPr>
          <a:lstStyle/>
          <a:p>
            <a:pPr algn="ctr" defTabSz="685768">
              <a:defRPr/>
            </a:pPr>
            <a:r>
              <a:rPr lang="tr-TR" dirty="0">
                <a:solidFill>
                  <a:srgbClr val="0238C0"/>
                </a:solidFill>
                <a:latin typeface="+mj-lt"/>
              </a:rPr>
              <a:t>Sebepler</a:t>
            </a:r>
            <a:endParaRPr lang="en-US" dirty="0">
              <a:solidFill>
                <a:srgbClr val="0238C0"/>
              </a:solidFill>
              <a:latin typeface="+mj-lt"/>
            </a:endParaRPr>
          </a:p>
        </p:txBody>
      </p:sp>
      <p:sp>
        <p:nvSpPr>
          <p:cNvPr id="116739" name="Rectangle 33"/>
          <p:cNvSpPr>
            <a:spLocks noChangeArrowheads="1"/>
          </p:cNvSpPr>
          <p:nvPr/>
        </p:nvSpPr>
        <p:spPr bwMode="auto">
          <a:xfrm>
            <a:off x="8239014" y="1495216"/>
            <a:ext cx="2008687" cy="4320000"/>
          </a:xfrm>
          <a:prstGeom prst="rect">
            <a:avLst/>
          </a:prstGeom>
          <a:solidFill>
            <a:schemeClr val="bg2"/>
          </a:solid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lIns="67863" tIns="33336" rIns="67863" bIns="33336">
            <a:spAutoFit/>
          </a:bodyPr>
          <a:lstStyle/>
          <a:p>
            <a:pPr algn="ctr" defTabSz="685768">
              <a:defRPr/>
            </a:pPr>
            <a:r>
              <a:rPr lang="tr-TR" dirty="0">
                <a:solidFill>
                  <a:prstClr val="black"/>
                </a:solidFill>
                <a:latin typeface="+mj-lt"/>
              </a:rPr>
              <a:t>Etkiler</a:t>
            </a:r>
            <a:endParaRPr lang="en-US" dirty="0">
              <a:solidFill>
                <a:prstClr val="black"/>
              </a:solidFill>
              <a:latin typeface="+mj-lt"/>
            </a:endParaRPr>
          </a:p>
        </p:txBody>
      </p:sp>
      <p:sp>
        <p:nvSpPr>
          <p:cNvPr id="128008" name="38 Başlık"/>
          <p:cNvSpPr>
            <a:spLocks noGrp="1"/>
          </p:cNvSpPr>
          <p:nvPr>
            <p:ph type="title"/>
          </p:nvPr>
        </p:nvSpPr>
        <p:spPr/>
        <p:txBody>
          <a:bodyPr/>
          <a:lstStyle/>
          <a:p>
            <a:r>
              <a:rPr lang="tr-TR" dirty="0">
                <a:latin typeface="+mj-lt"/>
              </a:rPr>
              <a:t>4 Kök neden analizi</a:t>
            </a:r>
            <a:endParaRPr lang="tr-TR" altLang="tr-TR" dirty="0">
              <a:latin typeface="+mj-lt"/>
            </a:endParaRPr>
          </a:p>
        </p:txBody>
      </p:sp>
      <p:sp>
        <p:nvSpPr>
          <p:cNvPr id="5" name="Slayt Numarası Yer Tutucusu 4"/>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a:latin typeface="+mj-lt"/>
              </a:rPr>
              <a:pPr/>
              <a:t>68</a:t>
            </a:fld>
            <a:endParaRPr lang="tr-TR" dirty="0">
              <a:latin typeface="+mj-lt"/>
            </a:endParaRPr>
          </a:p>
        </p:txBody>
      </p:sp>
      <p:sp>
        <p:nvSpPr>
          <p:cNvPr id="41" name="Text Box 3"/>
          <p:cNvSpPr txBox="1">
            <a:spLocks noChangeArrowheads="1"/>
          </p:cNvSpPr>
          <p:nvPr/>
        </p:nvSpPr>
        <p:spPr bwMode="auto">
          <a:xfrm>
            <a:off x="8234008" y="3515451"/>
            <a:ext cx="2013693" cy="52322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r" defTabSz="685768" eaLnBrk="0" hangingPunct="0">
              <a:defRPr/>
            </a:pPr>
            <a:r>
              <a:rPr lang="tr-TR" sz="2800" dirty="0">
                <a:solidFill>
                  <a:prstClr val="black"/>
                </a:solidFill>
                <a:latin typeface="+mj-lt"/>
              </a:rPr>
              <a:t>Varyasyon</a:t>
            </a:r>
            <a:endParaRPr lang="en-US" sz="2800" dirty="0">
              <a:solidFill>
                <a:prstClr val="black"/>
              </a:solidFill>
              <a:latin typeface="+mj-lt"/>
            </a:endParaRPr>
          </a:p>
        </p:txBody>
      </p:sp>
      <p:sp>
        <p:nvSpPr>
          <p:cNvPr id="42" name="Line 4"/>
          <p:cNvSpPr>
            <a:spLocks noChangeShapeType="1"/>
          </p:cNvSpPr>
          <p:nvPr/>
        </p:nvSpPr>
        <p:spPr bwMode="auto">
          <a:xfrm>
            <a:off x="3202912" y="3783574"/>
            <a:ext cx="5088468" cy="0"/>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sz="1350">
              <a:solidFill>
                <a:prstClr val="black"/>
              </a:solidFill>
              <a:latin typeface="+mj-lt"/>
            </a:endParaRPr>
          </a:p>
        </p:txBody>
      </p:sp>
      <p:sp>
        <p:nvSpPr>
          <p:cNvPr id="44" name="Rectangle 6"/>
          <p:cNvSpPr>
            <a:spLocks noChangeArrowheads="1"/>
          </p:cNvSpPr>
          <p:nvPr/>
        </p:nvSpPr>
        <p:spPr bwMode="auto">
          <a:xfrm>
            <a:off x="4798287" y="2089606"/>
            <a:ext cx="1350099" cy="1462012"/>
          </a:xfrm>
          <a:prstGeom prst="rect">
            <a:avLst/>
          </a:prstGeom>
          <a:solidFill>
            <a:srgbClr val="F9B20D"/>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en-US" u="sng" dirty="0">
                <a:solidFill>
                  <a:prstClr val="black"/>
                </a:solidFill>
                <a:latin typeface="+mj-lt"/>
              </a:rPr>
              <a:t>Met</a:t>
            </a:r>
            <a:r>
              <a:rPr lang="tr-TR" u="sng" dirty="0">
                <a:solidFill>
                  <a:prstClr val="black"/>
                </a:solidFill>
                <a:latin typeface="+mj-lt"/>
              </a:rPr>
              <a:t>od</a:t>
            </a:r>
            <a:endParaRPr lang="en-US" u="sng" dirty="0">
              <a:solidFill>
                <a:prstClr val="black"/>
              </a:solidFill>
              <a:latin typeface="+mj-lt"/>
            </a:endParaRPr>
          </a:p>
          <a:p>
            <a:pPr defTabSz="685768" eaLnBrk="0" hangingPunct="0">
              <a:buFontTx/>
              <a:buChar char="•"/>
              <a:defRPr/>
            </a:pPr>
            <a:r>
              <a:rPr lang="en-US" dirty="0">
                <a:solidFill>
                  <a:prstClr val="black"/>
                </a:solidFill>
                <a:latin typeface="+mj-lt"/>
              </a:rPr>
              <a:t>Pro</a:t>
            </a:r>
            <a:r>
              <a:rPr lang="tr-TR" dirty="0" err="1">
                <a:solidFill>
                  <a:prstClr val="black"/>
                </a:solidFill>
                <a:latin typeface="+mj-lt"/>
              </a:rPr>
              <a:t>sedür</a:t>
            </a:r>
            <a:endParaRPr lang="en-US" dirty="0">
              <a:solidFill>
                <a:prstClr val="black"/>
              </a:solidFill>
              <a:latin typeface="+mj-lt"/>
            </a:endParaRPr>
          </a:p>
          <a:p>
            <a:pPr defTabSz="685768" eaLnBrk="0" hangingPunct="0">
              <a:buFontTx/>
              <a:buChar char="•"/>
              <a:defRPr/>
            </a:pPr>
            <a:r>
              <a:rPr lang="en-US" dirty="0" err="1">
                <a:solidFill>
                  <a:prstClr val="black"/>
                </a:solidFill>
                <a:latin typeface="+mj-lt"/>
              </a:rPr>
              <a:t>Poli</a:t>
            </a:r>
            <a:r>
              <a:rPr lang="tr-TR" dirty="0" err="1">
                <a:solidFill>
                  <a:prstClr val="black"/>
                </a:solidFill>
                <a:latin typeface="+mj-lt"/>
              </a:rPr>
              <a:t>tika</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Sorumluluk</a:t>
            </a:r>
            <a:r>
              <a:rPr lang="en-US" dirty="0">
                <a:solidFill>
                  <a:prstClr val="black"/>
                </a:solidFill>
                <a:latin typeface="+mj-lt"/>
              </a:rPr>
              <a:t> </a:t>
            </a:r>
          </a:p>
          <a:p>
            <a:pPr defTabSz="685768" eaLnBrk="0" hangingPunct="0">
              <a:defRPr/>
            </a:pPr>
            <a:endParaRPr lang="en-US" dirty="0">
              <a:solidFill>
                <a:prstClr val="black"/>
              </a:solidFill>
              <a:latin typeface="+mj-lt"/>
            </a:endParaRPr>
          </a:p>
        </p:txBody>
      </p:sp>
      <p:sp>
        <p:nvSpPr>
          <p:cNvPr id="45" name="Line 7"/>
          <p:cNvSpPr>
            <a:spLocks noChangeShapeType="1"/>
          </p:cNvSpPr>
          <p:nvPr/>
        </p:nvSpPr>
        <p:spPr bwMode="auto">
          <a:xfrm>
            <a:off x="5580488" y="3551619"/>
            <a:ext cx="567898" cy="239303"/>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sp>
        <p:nvSpPr>
          <p:cNvPr id="47" name="Rectangle 9"/>
          <p:cNvSpPr>
            <a:spLocks noChangeArrowheads="1"/>
          </p:cNvSpPr>
          <p:nvPr/>
        </p:nvSpPr>
        <p:spPr bwMode="auto">
          <a:xfrm>
            <a:off x="3095781" y="2089606"/>
            <a:ext cx="1350099" cy="1462012"/>
          </a:xfrm>
          <a:prstGeom prst="rect">
            <a:avLst/>
          </a:prstGeom>
          <a:solidFill>
            <a:srgbClr val="F07F31"/>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en-US" u="sng" dirty="0">
                <a:solidFill>
                  <a:prstClr val="black"/>
                </a:solidFill>
                <a:latin typeface="+mj-lt"/>
              </a:rPr>
              <a:t>Ma</a:t>
            </a:r>
            <a:r>
              <a:rPr lang="tr-TR" u="sng" dirty="0" err="1">
                <a:solidFill>
                  <a:prstClr val="black"/>
                </a:solidFill>
                <a:latin typeface="+mj-lt"/>
              </a:rPr>
              <a:t>lzeme</a:t>
            </a:r>
            <a:endParaRPr lang="en-US" u="sng" dirty="0">
              <a:solidFill>
                <a:prstClr val="black"/>
              </a:solidFill>
              <a:latin typeface="+mj-lt"/>
            </a:endParaRPr>
          </a:p>
          <a:p>
            <a:pPr defTabSz="685768" eaLnBrk="0" hangingPunct="0">
              <a:buFontTx/>
              <a:buChar char="•"/>
              <a:defRPr/>
            </a:pPr>
            <a:r>
              <a:rPr lang="tr-TR" dirty="0">
                <a:solidFill>
                  <a:prstClr val="black"/>
                </a:solidFill>
                <a:latin typeface="+mj-lt"/>
              </a:rPr>
              <a:t> Montaj</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Parçalar</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Tedarikçi</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Tüketim </a:t>
            </a:r>
            <a:endParaRPr lang="en-US" dirty="0">
              <a:solidFill>
                <a:prstClr val="black"/>
              </a:solidFill>
              <a:latin typeface="+mj-lt"/>
            </a:endParaRPr>
          </a:p>
        </p:txBody>
      </p:sp>
      <p:sp>
        <p:nvSpPr>
          <p:cNvPr id="48" name="Line 10"/>
          <p:cNvSpPr>
            <a:spLocks noChangeShapeType="1"/>
          </p:cNvSpPr>
          <p:nvPr/>
        </p:nvSpPr>
        <p:spPr bwMode="auto">
          <a:xfrm>
            <a:off x="3877981" y="3551619"/>
            <a:ext cx="771485" cy="239303"/>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sp>
        <p:nvSpPr>
          <p:cNvPr id="50" name="Rectangle 12"/>
          <p:cNvSpPr>
            <a:spLocks noChangeArrowheads="1"/>
          </p:cNvSpPr>
          <p:nvPr/>
        </p:nvSpPr>
        <p:spPr bwMode="auto">
          <a:xfrm>
            <a:off x="6548415" y="2089606"/>
            <a:ext cx="1350099" cy="1462012"/>
          </a:xfrm>
          <a:prstGeom prst="rect">
            <a:avLst/>
          </a:prstGeom>
          <a:solidFill>
            <a:srgbClr val="68BFAC"/>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tr-TR" u="sng" dirty="0">
                <a:solidFill>
                  <a:prstClr val="black"/>
                </a:solidFill>
                <a:latin typeface="+mj-lt"/>
              </a:rPr>
              <a:t>Çevre</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Yüksek ses</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Rutubet</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Sıvıklık </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Aydınlatma</a:t>
            </a:r>
            <a:endParaRPr lang="en-US" dirty="0">
              <a:solidFill>
                <a:prstClr val="black"/>
              </a:solidFill>
              <a:latin typeface="+mj-lt"/>
            </a:endParaRPr>
          </a:p>
        </p:txBody>
      </p:sp>
      <p:sp>
        <p:nvSpPr>
          <p:cNvPr id="51" name="Line 13"/>
          <p:cNvSpPr>
            <a:spLocks noChangeShapeType="1"/>
          </p:cNvSpPr>
          <p:nvPr/>
        </p:nvSpPr>
        <p:spPr bwMode="auto">
          <a:xfrm>
            <a:off x="7328234" y="3551619"/>
            <a:ext cx="570279" cy="239303"/>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sp>
        <p:nvSpPr>
          <p:cNvPr id="53" name="Rectangle 16"/>
          <p:cNvSpPr>
            <a:spLocks noChangeArrowheads="1"/>
          </p:cNvSpPr>
          <p:nvPr/>
        </p:nvSpPr>
        <p:spPr bwMode="auto">
          <a:xfrm>
            <a:off x="3095781" y="3963553"/>
            <a:ext cx="1350099" cy="1462012"/>
          </a:xfrm>
          <a:prstGeom prst="rect">
            <a:avLst/>
          </a:prstGeom>
          <a:solidFill>
            <a:srgbClr val="EDD7F9"/>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tr-TR" u="sng" dirty="0">
                <a:solidFill>
                  <a:prstClr val="black"/>
                </a:solidFill>
                <a:latin typeface="+mj-lt"/>
              </a:rPr>
              <a:t>İnsan</a:t>
            </a:r>
            <a:endParaRPr lang="en-US" u="sng" dirty="0">
              <a:solidFill>
                <a:prstClr val="black"/>
              </a:solidFill>
              <a:latin typeface="+mj-lt"/>
            </a:endParaRPr>
          </a:p>
          <a:p>
            <a:pPr defTabSz="685768" eaLnBrk="0" hangingPunct="0">
              <a:buFontTx/>
              <a:buChar char="•"/>
              <a:defRPr/>
            </a:pPr>
            <a:r>
              <a:rPr lang="tr-TR" dirty="0">
                <a:solidFill>
                  <a:prstClr val="black"/>
                </a:solidFill>
                <a:latin typeface="+mj-lt"/>
              </a:rPr>
              <a:t> Eğitim </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Tecrübe</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Yetenek</a:t>
            </a:r>
            <a:endParaRPr lang="en-US" dirty="0">
              <a:solidFill>
                <a:prstClr val="black"/>
              </a:solidFill>
              <a:latin typeface="+mj-lt"/>
            </a:endParaRPr>
          </a:p>
          <a:p>
            <a:pPr defTabSz="685768" eaLnBrk="0" hangingPunct="0">
              <a:buFontTx/>
              <a:buChar char="•"/>
              <a:defRPr/>
            </a:pPr>
            <a:r>
              <a:rPr lang="tr-TR" sz="1350" dirty="0">
                <a:solidFill>
                  <a:prstClr val="black"/>
                </a:solidFill>
                <a:latin typeface="+mj-lt"/>
              </a:rPr>
              <a:t> Tutum/davranış</a:t>
            </a:r>
            <a:endParaRPr lang="en-US" sz="1350" dirty="0">
              <a:solidFill>
                <a:prstClr val="black"/>
              </a:solidFill>
              <a:latin typeface="+mj-lt"/>
            </a:endParaRPr>
          </a:p>
        </p:txBody>
      </p:sp>
      <p:sp>
        <p:nvSpPr>
          <p:cNvPr id="54" name="Line 17"/>
          <p:cNvSpPr>
            <a:spLocks noChangeShapeType="1"/>
          </p:cNvSpPr>
          <p:nvPr/>
        </p:nvSpPr>
        <p:spPr bwMode="auto">
          <a:xfrm flipV="1">
            <a:off x="3877981" y="3790920"/>
            <a:ext cx="771485" cy="172632"/>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sp>
        <p:nvSpPr>
          <p:cNvPr id="56" name="Rectangle 19"/>
          <p:cNvSpPr>
            <a:spLocks noChangeArrowheads="1"/>
          </p:cNvSpPr>
          <p:nvPr/>
        </p:nvSpPr>
        <p:spPr bwMode="auto">
          <a:xfrm>
            <a:off x="4798287" y="3963553"/>
            <a:ext cx="1350099" cy="1462012"/>
          </a:xfrm>
          <a:prstGeom prst="rect">
            <a:avLst/>
          </a:prstGeom>
          <a:solidFill>
            <a:srgbClr val="B9C7CF"/>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en-US" u="sng" dirty="0">
                <a:solidFill>
                  <a:prstClr val="black"/>
                </a:solidFill>
                <a:latin typeface="+mj-lt"/>
              </a:rPr>
              <a:t>Ma</a:t>
            </a:r>
            <a:r>
              <a:rPr lang="tr-TR" u="sng" dirty="0">
                <a:solidFill>
                  <a:prstClr val="black"/>
                </a:solidFill>
                <a:latin typeface="+mj-lt"/>
              </a:rPr>
              <a:t>kine</a:t>
            </a:r>
            <a:endParaRPr lang="en-US" u="sng" dirty="0">
              <a:solidFill>
                <a:prstClr val="black"/>
              </a:solidFill>
              <a:latin typeface="+mj-lt"/>
            </a:endParaRPr>
          </a:p>
          <a:p>
            <a:pPr defTabSz="685768" eaLnBrk="0" hangingPunct="0">
              <a:buFontTx/>
              <a:buChar char="•"/>
              <a:defRPr/>
            </a:pPr>
            <a:r>
              <a:rPr lang="tr-TR" dirty="0">
                <a:solidFill>
                  <a:prstClr val="black"/>
                </a:solidFill>
                <a:latin typeface="+mj-lt"/>
              </a:rPr>
              <a:t>Teknoloji </a:t>
            </a:r>
            <a:endParaRPr lang="en-US" dirty="0">
              <a:solidFill>
                <a:prstClr val="black"/>
              </a:solidFill>
              <a:latin typeface="+mj-lt"/>
            </a:endParaRPr>
          </a:p>
          <a:p>
            <a:pPr defTabSz="685768" eaLnBrk="0" hangingPunct="0">
              <a:buFontTx/>
              <a:buChar char="•"/>
              <a:defRPr/>
            </a:pPr>
            <a:r>
              <a:rPr lang="tr-TR" dirty="0">
                <a:solidFill>
                  <a:prstClr val="black"/>
                </a:solidFill>
                <a:latin typeface="+mj-lt"/>
              </a:rPr>
              <a:t> Kararsızlık</a:t>
            </a:r>
          </a:p>
          <a:p>
            <a:pPr defTabSz="685768" eaLnBrk="0" hangingPunct="0">
              <a:buFontTx/>
              <a:buChar char="•"/>
              <a:defRPr/>
            </a:pPr>
            <a:r>
              <a:rPr lang="tr-TR" sz="1500" dirty="0">
                <a:solidFill>
                  <a:prstClr val="black"/>
                </a:solidFill>
                <a:latin typeface="+mj-lt"/>
              </a:rPr>
              <a:t> Alet / Gereçler</a:t>
            </a:r>
            <a:endParaRPr lang="en-US" sz="1500" dirty="0">
              <a:solidFill>
                <a:prstClr val="black"/>
              </a:solidFill>
              <a:latin typeface="+mj-lt"/>
            </a:endParaRPr>
          </a:p>
          <a:p>
            <a:pPr defTabSz="685768" eaLnBrk="0" hangingPunct="0">
              <a:buFontTx/>
              <a:buChar char="•"/>
              <a:defRPr/>
            </a:pPr>
            <a:r>
              <a:rPr lang="tr-TR" dirty="0">
                <a:solidFill>
                  <a:prstClr val="black"/>
                </a:solidFill>
                <a:latin typeface="+mj-lt"/>
              </a:rPr>
              <a:t> Ayarlar</a:t>
            </a:r>
            <a:endParaRPr lang="en-US" dirty="0">
              <a:solidFill>
                <a:prstClr val="black"/>
              </a:solidFill>
              <a:latin typeface="+mj-lt"/>
            </a:endParaRPr>
          </a:p>
        </p:txBody>
      </p:sp>
      <p:sp>
        <p:nvSpPr>
          <p:cNvPr id="57" name="Line 20"/>
          <p:cNvSpPr>
            <a:spLocks noChangeShapeType="1"/>
          </p:cNvSpPr>
          <p:nvPr/>
        </p:nvSpPr>
        <p:spPr bwMode="auto">
          <a:xfrm flipV="1">
            <a:off x="5580488" y="3790920"/>
            <a:ext cx="567898" cy="172632"/>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sp>
        <p:nvSpPr>
          <p:cNvPr id="59" name="Rectangle 22"/>
          <p:cNvSpPr>
            <a:spLocks noChangeArrowheads="1"/>
          </p:cNvSpPr>
          <p:nvPr/>
        </p:nvSpPr>
        <p:spPr bwMode="auto">
          <a:xfrm>
            <a:off x="6548415" y="3963553"/>
            <a:ext cx="1350099" cy="1462012"/>
          </a:xfrm>
          <a:prstGeom prst="rect">
            <a:avLst/>
          </a:prstGeom>
          <a:solidFill>
            <a:srgbClr val="73BA59"/>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tr-TR" u="sng">
                <a:solidFill>
                  <a:prstClr val="black"/>
                </a:solidFill>
                <a:latin typeface="+mj-lt"/>
              </a:rPr>
              <a:t>Ölçüm </a:t>
            </a:r>
            <a:endParaRPr lang="en-US" u="sng">
              <a:solidFill>
                <a:prstClr val="black"/>
              </a:solidFill>
              <a:latin typeface="+mj-lt"/>
            </a:endParaRPr>
          </a:p>
          <a:p>
            <a:pPr defTabSz="685768" eaLnBrk="0" hangingPunct="0">
              <a:buFontTx/>
              <a:buChar char="•"/>
              <a:defRPr/>
            </a:pPr>
            <a:r>
              <a:rPr lang="tr-TR">
                <a:solidFill>
                  <a:prstClr val="black"/>
                </a:solidFill>
                <a:latin typeface="+mj-lt"/>
              </a:rPr>
              <a:t> Sayım </a:t>
            </a:r>
            <a:endParaRPr lang="en-US">
              <a:solidFill>
                <a:prstClr val="black"/>
              </a:solidFill>
              <a:latin typeface="+mj-lt"/>
            </a:endParaRPr>
          </a:p>
          <a:p>
            <a:pPr defTabSz="685768" eaLnBrk="0" hangingPunct="0">
              <a:buFontTx/>
              <a:buChar char="•"/>
              <a:defRPr/>
            </a:pPr>
            <a:r>
              <a:rPr lang="tr-TR">
                <a:solidFill>
                  <a:prstClr val="black"/>
                </a:solidFill>
                <a:latin typeface="+mj-lt"/>
              </a:rPr>
              <a:t> Araç </a:t>
            </a:r>
            <a:endParaRPr lang="en-US">
              <a:solidFill>
                <a:prstClr val="black"/>
              </a:solidFill>
              <a:latin typeface="+mj-lt"/>
            </a:endParaRPr>
          </a:p>
          <a:p>
            <a:pPr defTabSz="685768" eaLnBrk="0" hangingPunct="0">
              <a:buFontTx/>
              <a:buChar char="•"/>
              <a:defRPr/>
            </a:pPr>
            <a:r>
              <a:rPr lang="tr-TR">
                <a:solidFill>
                  <a:prstClr val="black"/>
                </a:solidFill>
                <a:latin typeface="+mj-lt"/>
              </a:rPr>
              <a:t> Ölçü</a:t>
            </a:r>
            <a:endParaRPr lang="en-US">
              <a:solidFill>
                <a:prstClr val="black"/>
              </a:solidFill>
              <a:latin typeface="+mj-lt"/>
            </a:endParaRPr>
          </a:p>
          <a:p>
            <a:pPr defTabSz="685768" eaLnBrk="0" hangingPunct="0">
              <a:buFontTx/>
              <a:buChar char="•"/>
              <a:defRPr/>
            </a:pPr>
            <a:r>
              <a:rPr lang="tr-TR">
                <a:solidFill>
                  <a:prstClr val="black"/>
                </a:solidFill>
                <a:latin typeface="+mj-lt"/>
              </a:rPr>
              <a:t> </a:t>
            </a:r>
            <a:r>
              <a:rPr lang="en-US">
                <a:solidFill>
                  <a:prstClr val="black"/>
                </a:solidFill>
                <a:latin typeface="+mj-lt"/>
              </a:rPr>
              <a:t>Test</a:t>
            </a:r>
            <a:r>
              <a:rPr lang="tr-TR">
                <a:solidFill>
                  <a:prstClr val="black"/>
                </a:solidFill>
                <a:latin typeface="+mj-lt"/>
              </a:rPr>
              <a:t>ler</a:t>
            </a:r>
            <a:endParaRPr lang="en-US">
              <a:solidFill>
                <a:prstClr val="black"/>
              </a:solidFill>
              <a:latin typeface="+mj-lt"/>
            </a:endParaRPr>
          </a:p>
        </p:txBody>
      </p:sp>
      <p:sp>
        <p:nvSpPr>
          <p:cNvPr id="60" name="Line 23"/>
          <p:cNvSpPr>
            <a:spLocks noChangeShapeType="1"/>
          </p:cNvSpPr>
          <p:nvPr/>
        </p:nvSpPr>
        <p:spPr bwMode="auto">
          <a:xfrm flipV="1">
            <a:off x="7325854" y="3790920"/>
            <a:ext cx="572661" cy="172632"/>
          </a:xfrm>
          <a:prstGeom prst="line">
            <a:avLst/>
          </a:prstGeom>
          <a:noFill/>
          <a:ln w="12700">
            <a:solidFill>
              <a:schemeClr val="tx1"/>
            </a:solidFill>
            <a:round/>
            <a:headEnd/>
            <a:tailEnd type="triangle" w="med" len="med"/>
          </a:ln>
          <a:effectLst/>
          <a:scene3d>
            <a:camera prst="orthographicFront">
              <a:rot lat="0" lon="0" rev="0"/>
            </a:camera>
            <a:lightRig rig="balanced" dir="t">
              <a:rot lat="0" lon="0" rev="8700000"/>
            </a:lightRig>
          </a:scene3d>
          <a:sp3d>
            <a:bevelT w="190500" h="38100"/>
          </a:sp3d>
        </p:spPr>
        <p:txBody>
          <a:bodyPr wrap="none" anchor="ctr"/>
          <a:lstStyle/>
          <a:p>
            <a:pPr defTabSz="685768">
              <a:defRPr/>
            </a:pPr>
            <a:endParaRPr lang="tr-TR">
              <a:solidFill>
                <a:prstClr val="black"/>
              </a:solidFill>
              <a:latin typeface="+mj-lt"/>
            </a:endParaRPr>
          </a:p>
        </p:txBody>
      </p:sp>
      <p:cxnSp>
        <p:nvCxnSpPr>
          <p:cNvPr id="116756" name="62 Düz Bağlayıcı"/>
          <p:cNvCxnSpPr>
            <a:cxnSpLocks noChangeShapeType="1"/>
          </p:cNvCxnSpPr>
          <p:nvPr/>
        </p:nvCxnSpPr>
        <p:spPr bwMode="auto">
          <a:xfrm>
            <a:off x="3417233" y="1982457"/>
            <a:ext cx="4339604" cy="1190"/>
          </a:xfrm>
          <a:prstGeom prst="line">
            <a:avLst/>
          </a:prstGeom>
          <a:noFill/>
          <a:ln w="9525" algn="ctr">
            <a:solidFill>
              <a:schemeClr val="bg2"/>
            </a:solidFill>
            <a:round/>
            <a:headEnd/>
            <a:tailEnd/>
          </a:ln>
          <a:effectLst/>
          <a:scene3d>
            <a:camera prst="orthographicFront">
              <a:rot lat="0" lon="0" rev="0"/>
            </a:camera>
            <a:lightRig rig="balanced" dir="t">
              <a:rot lat="0" lon="0" rev="8700000"/>
            </a:lightRig>
          </a:scene3d>
          <a:sp3d>
            <a:bevelT w="190500" h="38100"/>
          </a:sp3d>
        </p:spPr>
      </p:cxnSp>
      <p:cxnSp>
        <p:nvCxnSpPr>
          <p:cNvPr id="116757" name="64 Düz Bağlayıcı"/>
          <p:cNvCxnSpPr>
            <a:cxnSpLocks noChangeShapeType="1"/>
          </p:cNvCxnSpPr>
          <p:nvPr/>
        </p:nvCxnSpPr>
        <p:spPr bwMode="auto">
          <a:xfrm>
            <a:off x="8239015" y="2101524"/>
            <a:ext cx="1125082" cy="1190"/>
          </a:xfrm>
          <a:prstGeom prst="line">
            <a:avLst/>
          </a:prstGeom>
          <a:noFill/>
          <a:ln w="9525" algn="ctr">
            <a:noFill/>
            <a:round/>
            <a:headEnd/>
            <a:tailEnd/>
          </a:ln>
          <a:effectLst/>
          <a:scene3d>
            <a:camera prst="orthographicFront">
              <a:rot lat="0" lon="0" rev="0"/>
            </a:camera>
            <a:lightRig rig="balanced" dir="t">
              <a:rot lat="0" lon="0" rev="8700000"/>
            </a:lightRig>
          </a:scene3d>
          <a:sp3d>
            <a:bevelT w="190500" h="38100"/>
          </a:sp3d>
        </p:spPr>
      </p:cxnSp>
      <p:sp>
        <p:nvSpPr>
          <p:cNvPr id="66" name="65 Metin kutusu"/>
          <p:cNvSpPr txBox="1"/>
          <p:nvPr/>
        </p:nvSpPr>
        <p:spPr>
          <a:xfrm>
            <a:off x="9201232" y="4123074"/>
            <a:ext cx="292372" cy="346230"/>
          </a:xfrm>
          <a:prstGeom prst="rect">
            <a:avLst/>
          </a:prstGeom>
          <a:solidFill>
            <a:srgbClr val="33CC33"/>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tr-TR" dirty="0">
                <a:solidFill>
                  <a:prstClr val="black"/>
                </a:solidFill>
                <a:latin typeface="+mj-lt"/>
              </a:rPr>
              <a:t>C</a:t>
            </a:r>
          </a:p>
        </p:txBody>
      </p:sp>
      <p:sp>
        <p:nvSpPr>
          <p:cNvPr id="67" name="66 Metin kutusu"/>
          <p:cNvSpPr txBox="1"/>
          <p:nvPr/>
        </p:nvSpPr>
        <p:spPr>
          <a:xfrm>
            <a:off x="9201233" y="4544423"/>
            <a:ext cx="305597" cy="346230"/>
          </a:xfrm>
          <a:prstGeom prst="rect">
            <a:avLst/>
          </a:prstGeom>
          <a:solidFill>
            <a:srgbClr val="FF0000"/>
          </a:solidFill>
          <a:ln w="9525">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defTabSz="685768" eaLnBrk="0" hangingPunct="0">
              <a:defRPr/>
            </a:pPr>
            <a:r>
              <a:rPr lang="tr-TR" dirty="0">
                <a:solidFill>
                  <a:prstClr val="black"/>
                </a:solidFill>
                <a:latin typeface="+mj-lt"/>
              </a:rPr>
              <a:t>N</a:t>
            </a:r>
          </a:p>
        </p:txBody>
      </p:sp>
      <p:sp>
        <p:nvSpPr>
          <p:cNvPr id="68" name="67 Metin kutusu"/>
          <p:cNvSpPr txBox="1"/>
          <p:nvPr/>
        </p:nvSpPr>
        <p:spPr>
          <a:xfrm>
            <a:off x="9201232" y="4965770"/>
            <a:ext cx="325730" cy="369332"/>
          </a:xfrm>
          <a:prstGeom prst="rect">
            <a:avLst/>
          </a:prstGeom>
          <a:solidFill>
            <a:srgbClr val="F9B20D"/>
          </a:solidFill>
          <a:ln>
            <a:noFill/>
          </a:ln>
          <a:effectLst>
            <a:glow rad="76200">
              <a:schemeClr val="accent4">
                <a:tint val="30000"/>
                <a:shade val="95000"/>
                <a:satMod val="300000"/>
                <a:alpha val="50000"/>
              </a:schemeClr>
            </a:glow>
          </a:effectLst>
          <a:scene3d>
            <a:camera prst="orthographicFront">
              <a:rot lat="0" lon="0" rev="0"/>
            </a:camera>
            <a:lightRig rig="balanced" dir="t">
              <a:rot lat="6000000" lon="600000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none">
            <a:spAutoFit/>
          </a:bodyPr>
          <a:lstStyle/>
          <a:p>
            <a:pPr defTabSz="685768">
              <a:defRPr/>
            </a:pPr>
            <a:r>
              <a:rPr lang="tr-TR" dirty="0">
                <a:solidFill>
                  <a:prstClr val="white"/>
                </a:solidFill>
                <a:latin typeface="+mj-lt"/>
              </a:rPr>
              <a:t>X</a:t>
            </a:r>
          </a:p>
        </p:txBody>
      </p:sp>
      <p:pic>
        <p:nvPicPr>
          <p:cNvPr id="29" name="Resim 28" descr="#35772 Clip Art Graphic Of A Sky Blue Guy Character Jumping In A Pile Of Cash">
            <a:hlinkClick r:id="rId3"/>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0856"/>
          <a:stretch/>
        </p:blipFill>
        <p:spPr bwMode="auto">
          <a:xfrm>
            <a:off x="1205947" y="2835539"/>
            <a:ext cx="1289856" cy="1432160"/>
          </a:xfrm>
          <a:prstGeom prst="rect">
            <a:avLst/>
          </a:prstGeom>
          <a:noFill/>
          <a:ln>
            <a:noFill/>
          </a:ln>
          <a:extLst>
            <a:ext uri="{53640926-AAD7-44D8-BBD7-CCE9431645EC}">
              <a14:shadowObscured xmlns:a14="http://schemas.microsoft.com/office/drawing/2010/main"/>
            </a:ext>
          </a:extLst>
        </p:spPr>
      </p:pic>
      <p:sp>
        <p:nvSpPr>
          <p:cNvPr id="3" name="Veri Yer Tutucusu 2">
            <a:extLst>
              <a:ext uri="{FF2B5EF4-FFF2-40B4-BE49-F238E27FC236}">
                <a16:creationId xmlns:a16="http://schemas.microsoft.com/office/drawing/2014/main" id="{72C0FE73-CDC9-8E19-05CE-F57C6A4165B4}"/>
              </a:ext>
            </a:extLst>
          </p:cNvPr>
          <p:cNvSpPr>
            <a:spLocks noGrp="1"/>
          </p:cNvSpPr>
          <p:nvPr>
            <p:ph type="dt" sz="half" idx="10"/>
          </p:nvPr>
        </p:nvSpPr>
        <p:spPr/>
        <p:txBody>
          <a:bodyPr/>
          <a:lstStyle/>
          <a:p>
            <a:fld id="{D8C1E58A-AB93-40E6-9B65-78F0171EDE7E}" type="datetime1">
              <a:rPr lang="tr-TR" smtClean="0"/>
              <a:t>4.11.2025</a:t>
            </a:fld>
            <a:endParaRPr lang="fr-FR" dirty="0"/>
          </a:p>
        </p:txBody>
      </p:sp>
    </p:spTree>
    <p:extLst>
      <p:ext uri="{BB962C8B-B14F-4D97-AF65-F5344CB8AC3E}">
        <p14:creationId xmlns:p14="http://schemas.microsoft.com/office/powerpoint/2010/main" val="3652679118"/>
      </p:ext>
    </p:extLst>
  </p:cSld>
  <p:clrMapOvr>
    <a:masterClrMapping/>
  </p:clrMapOvr>
  <p:transition spd="med" advClick="0">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0B37-4152-E80B-321C-E07B61D057E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65DFC32-1F0D-06AE-BE99-6EC757548C2A}"/>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41BF7FFA-A963-BC7C-A18C-7075C2061100}"/>
              </a:ext>
            </a:extLst>
          </p:cNvPr>
          <p:cNvSpPr>
            <a:spLocks noGrp="1"/>
          </p:cNvSpPr>
          <p:nvPr>
            <p:ph idx="1"/>
          </p:nvPr>
        </p:nvSpPr>
        <p:spPr/>
        <p:txBody>
          <a:bodyPr/>
          <a:lstStyle/>
          <a:p>
            <a:r>
              <a:rPr lang="tr-TR" b="0" dirty="0"/>
              <a:t>Bir çalışma takımı oluşturun </a:t>
            </a:r>
          </a:p>
          <a:p>
            <a:r>
              <a:rPr lang="en-GB" b="0" dirty="0" err="1"/>
              <a:t>Proje</a:t>
            </a:r>
            <a:r>
              <a:rPr lang="en-GB" b="0" dirty="0"/>
              <a:t> </a:t>
            </a:r>
            <a:r>
              <a:rPr lang="en-GB" b="0" dirty="0" err="1"/>
              <a:t>kitapçıklarından</a:t>
            </a:r>
            <a:r>
              <a:rPr lang="en-GB" b="0" dirty="0"/>
              <a:t> </a:t>
            </a:r>
            <a:r>
              <a:rPr lang="en-GB" b="0" dirty="0" err="1"/>
              <a:t>ilgili</a:t>
            </a:r>
            <a:r>
              <a:rPr lang="en-GB" b="0" dirty="0"/>
              <a:t> </a:t>
            </a:r>
            <a:r>
              <a:rPr lang="en-GB" b="0" dirty="0" err="1"/>
              <a:t>kitapçığı</a:t>
            </a:r>
            <a:r>
              <a:rPr lang="en-GB" b="0" dirty="0"/>
              <a:t> </a:t>
            </a:r>
            <a:r>
              <a:rPr lang="en-GB" b="0" dirty="0" err="1"/>
              <a:t>açarak</a:t>
            </a:r>
            <a:r>
              <a:rPr lang="en-GB" b="0" dirty="0"/>
              <a:t> </a:t>
            </a:r>
            <a:r>
              <a:rPr lang="en-GB" b="0" dirty="0" err="1"/>
              <a:t>burada</a:t>
            </a:r>
            <a:r>
              <a:rPr lang="en-GB" b="0" dirty="0"/>
              <a:t> </a:t>
            </a:r>
            <a:r>
              <a:rPr lang="en-GB" b="0" dirty="0" err="1"/>
              <a:t>yer</a:t>
            </a:r>
            <a:r>
              <a:rPr lang="en-GB" b="0" dirty="0"/>
              <a:t> </a:t>
            </a:r>
            <a:r>
              <a:rPr lang="tr-TR" b="0" dirty="0"/>
              <a:t>alan bilgilerden yararlanarak Form </a:t>
            </a:r>
            <a:r>
              <a:rPr lang="en-GB" b="0" dirty="0"/>
              <a:t>13</a:t>
            </a:r>
          </a:p>
          <a:p>
            <a:r>
              <a:rPr lang="tr-TR" b="0" dirty="0"/>
              <a:t>- </a:t>
            </a:r>
            <a:r>
              <a:rPr lang="en-GB" b="0" dirty="0" err="1"/>
              <a:t>inceleyin</a:t>
            </a:r>
            <a:r>
              <a:rPr lang="en-GB" b="0" dirty="0"/>
              <a:t> </a:t>
            </a:r>
          </a:p>
        </p:txBody>
      </p:sp>
      <p:pic>
        <p:nvPicPr>
          <p:cNvPr id="6" name="Grafik 5" descr="Kronometre 75% düz dolguyla">
            <a:extLst>
              <a:ext uri="{FF2B5EF4-FFF2-40B4-BE49-F238E27FC236}">
                <a16:creationId xmlns:a16="http://schemas.microsoft.com/office/drawing/2014/main" id="{658160A3-5965-F9E2-B1BD-14333EFC53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1343" y="4422755"/>
            <a:ext cx="450752" cy="450752"/>
          </a:xfrm>
          <a:prstGeom prst="rect">
            <a:avLst/>
          </a:prstGeom>
        </p:spPr>
      </p:pic>
      <p:sp>
        <p:nvSpPr>
          <p:cNvPr id="7" name="Metin kutusu 6">
            <a:extLst>
              <a:ext uri="{FF2B5EF4-FFF2-40B4-BE49-F238E27FC236}">
                <a16:creationId xmlns:a16="http://schemas.microsoft.com/office/drawing/2014/main" id="{6B52BD8A-2D2C-3DBD-65C9-CC3644464EC2}"/>
              </a:ext>
            </a:extLst>
          </p:cNvPr>
          <p:cNvSpPr txBox="1"/>
          <p:nvPr/>
        </p:nvSpPr>
        <p:spPr>
          <a:xfrm>
            <a:off x="884903" y="4884420"/>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a:t>
            </a:r>
            <a:r>
              <a:rPr lang="en-GB" dirty="0"/>
              <a:t>1</a:t>
            </a:r>
            <a:r>
              <a:rPr lang="tr-TR" dirty="0"/>
              <a:t>5 dakika</a:t>
            </a:r>
            <a:endParaRPr lang="en-GB" dirty="0"/>
          </a:p>
        </p:txBody>
      </p:sp>
      <p:pic>
        <p:nvPicPr>
          <p:cNvPr id="8" name="Resim 7">
            <a:extLst>
              <a:ext uri="{FF2B5EF4-FFF2-40B4-BE49-F238E27FC236}">
                <a16:creationId xmlns:a16="http://schemas.microsoft.com/office/drawing/2014/main" id="{06932CD2-5556-937D-04A4-9B2DC3127D98}"/>
              </a:ext>
            </a:extLst>
          </p:cNvPr>
          <p:cNvPicPr>
            <a:picLocks noChangeAspect="1"/>
          </p:cNvPicPr>
          <p:nvPr/>
        </p:nvPicPr>
        <p:blipFill>
          <a:blip r:embed="rId5"/>
          <a:stretch>
            <a:fillRect/>
          </a:stretch>
        </p:blipFill>
        <p:spPr>
          <a:xfrm>
            <a:off x="3756660" y="2753799"/>
            <a:ext cx="8046720" cy="3162389"/>
          </a:xfrm>
          <a:prstGeom prst="rect">
            <a:avLst/>
          </a:prstGeom>
        </p:spPr>
      </p:pic>
      <p:sp>
        <p:nvSpPr>
          <p:cNvPr id="5" name="Veri Yer Tutucusu 4">
            <a:extLst>
              <a:ext uri="{FF2B5EF4-FFF2-40B4-BE49-F238E27FC236}">
                <a16:creationId xmlns:a16="http://schemas.microsoft.com/office/drawing/2014/main" id="{E619C2EB-543A-A2F5-9B41-FEA42BDAB038}"/>
              </a:ext>
            </a:extLst>
          </p:cNvPr>
          <p:cNvSpPr>
            <a:spLocks noGrp="1"/>
          </p:cNvSpPr>
          <p:nvPr>
            <p:ph type="dt" sz="half" idx="10"/>
          </p:nvPr>
        </p:nvSpPr>
        <p:spPr/>
        <p:txBody>
          <a:bodyPr/>
          <a:lstStyle/>
          <a:p>
            <a:fld id="{0B62DCAD-74E4-4A82-BD42-A74B7488FB47}" type="datetime1">
              <a:rPr lang="tr-TR" smtClean="0"/>
              <a:t>4.11.2025</a:t>
            </a:fld>
            <a:endParaRPr lang="fr-FR" dirty="0"/>
          </a:p>
        </p:txBody>
      </p:sp>
      <p:sp>
        <p:nvSpPr>
          <p:cNvPr id="9" name="Slayt Numarası Yer Tutucusu 5">
            <a:extLst>
              <a:ext uri="{FF2B5EF4-FFF2-40B4-BE49-F238E27FC236}">
                <a16:creationId xmlns:a16="http://schemas.microsoft.com/office/drawing/2014/main" id="{952F87FD-19F2-2806-9A18-CB60762B813F}"/>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69</a:t>
            </a:fld>
            <a:endParaRPr lang="tr-TR" dirty="0"/>
          </a:p>
        </p:txBody>
      </p:sp>
    </p:spTree>
    <p:extLst>
      <p:ext uri="{BB962C8B-B14F-4D97-AF65-F5344CB8AC3E}">
        <p14:creationId xmlns:p14="http://schemas.microsoft.com/office/powerpoint/2010/main" val="63504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F6E977-4EAC-4029-D705-699EBCC40404}"/>
              </a:ext>
            </a:extLst>
          </p:cNvPr>
          <p:cNvSpPr>
            <a:spLocks noGrp="1"/>
          </p:cNvSpPr>
          <p:nvPr>
            <p:ph type="title"/>
          </p:nvPr>
        </p:nvSpPr>
        <p:spPr/>
        <p:txBody>
          <a:bodyPr/>
          <a:lstStyle/>
          <a:p>
            <a:r>
              <a:rPr lang="tr-TR" dirty="0"/>
              <a:t>1.1 Katılımcının rolü </a:t>
            </a:r>
            <a:endParaRPr lang="en-GB" dirty="0"/>
          </a:p>
        </p:txBody>
      </p:sp>
      <p:sp>
        <p:nvSpPr>
          <p:cNvPr id="11" name="İçerik Yer Tutucusu 10">
            <a:extLst>
              <a:ext uri="{FF2B5EF4-FFF2-40B4-BE49-F238E27FC236}">
                <a16:creationId xmlns:a16="http://schemas.microsoft.com/office/drawing/2014/main" id="{277D154A-FB0D-66A2-A134-3D48497E47B8}"/>
              </a:ext>
            </a:extLst>
          </p:cNvPr>
          <p:cNvSpPr>
            <a:spLocks noGrp="1"/>
          </p:cNvSpPr>
          <p:nvPr>
            <p:ph idx="1"/>
          </p:nvPr>
        </p:nvSpPr>
        <p:spPr/>
        <p:txBody>
          <a:bodyPr/>
          <a:lstStyle/>
          <a:p>
            <a:pPr marL="817656" lvl="1" indent="-408828">
              <a:spcBef>
                <a:spcPct val="50000"/>
              </a:spcBef>
              <a:buFont typeface="Wingdings" panose="05000000000000000000" pitchFamily="2" charset="2"/>
              <a:buChar char="ü"/>
            </a:pPr>
            <a:r>
              <a:rPr lang="tr-TR" altLang="tr-TR" sz="1788" dirty="0"/>
              <a:t>Algılarımız sürekli açık tutmak </a:t>
            </a:r>
            <a:endParaRPr lang="en-GB" altLang="tr-TR" sz="1788" dirty="0"/>
          </a:p>
          <a:p>
            <a:pPr marL="817656" lvl="1" indent="-408828">
              <a:spcBef>
                <a:spcPct val="50000"/>
              </a:spcBef>
              <a:buFont typeface="Wingdings" panose="05000000000000000000" pitchFamily="2" charset="2"/>
              <a:buChar char="ü"/>
            </a:pPr>
            <a:r>
              <a:rPr lang="tr-TR" altLang="tr-TR" sz="1788" dirty="0"/>
              <a:t>Dinlemek ve soru sormak</a:t>
            </a:r>
            <a:endParaRPr lang="en-GB" altLang="tr-TR" sz="1788" dirty="0"/>
          </a:p>
          <a:p>
            <a:pPr marL="817656" lvl="1" indent="-408828">
              <a:spcBef>
                <a:spcPct val="50000"/>
              </a:spcBef>
              <a:buFont typeface="Wingdings" panose="05000000000000000000" pitchFamily="2" charset="2"/>
              <a:buChar char="ü"/>
            </a:pPr>
            <a:r>
              <a:rPr lang="tr-TR" altLang="tr-TR" sz="1788" dirty="0"/>
              <a:t>Bildiklerinizi birbirinizle paylaşmak </a:t>
            </a:r>
          </a:p>
          <a:p>
            <a:pPr marL="817656" lvl="1" indent="-408828">
              <a:spcBef>
                <a:spcPct val="50000"/>
              </a:spcBef>
              <a:buFont typeface="Wingdings" panose="05000000000000000000" pitchFamily="2" charset="2"/>
              <a:buChar char="ü"/>
            </a:pPr>
            <a:r>
              <a:rPr lang="tr-TR" altLang="tr-TR" sz="1788" dirty="0"/>
              <a:t>Tartışmaların içinde yer almak</a:t>
            </a:r>
          </a:p>
          <a:p>
            <a:pPr marL="817656" lvl="1" indent="-408828">
              <a:spcBef>
                <a:spcPct val="50000"/>
              </a:spcBef>
              <a:buFont typeface="Wingdings" panose="05000000000000000000" pitchFamily="2" charset="2"/>
              <a:buChar char="ü"/>
            </a:pPr>
            <a:r>
              <a:rPr lang="tr-TR" altLang="tr-TR" sz="1788" dirty="0"/>
              <a:t>Örneklerin içinde yer almak </a:t>
            </a:r>
          </a:p>
          <a:p>
            <a:pPr marL="817656" lvl="1" indent="-408828">
              <a:spcBef>
                <a:spcPct val="50000"/>
              </a:spcBef>
              <a:buFont typeface="Wingdings" panose="05000000000000000000" pitchFamily="2" charset="2"/>
              <a:buChar char="ü"/>
            </a:pPr>
            <a:r>
              <a:rPr lang="tr-TR" altLang="tr-TR" sz="1788" dirty="0"/>
              <a:t>Diğer katılımcılara yardımcı olmak </a:t>
            </a:r>
          </a:p>
          <a:p>
            <a:pPr marL="817656" lvl="1" indent="-408828">
              <a:spcBef>
                <a:spcPct val="50000"/>
              </a:spcBef>
              <a:buClr>
                <a:srgbClr val="FF9900"/>
              </a:buClr>
              <a:buFont typeface="Wingdings" panose="05000000000000000000" pitchFamily="2" charset="2"/>
              <a:buChar char="ü"/>
            </a:pPr>
            <a:r>
              <a:rPr lang="tr-TR" altLang="tr-TR" sz="1788" dirty="0"/>
              <a:t>‘’Birbirimizden çok şey öğreneceğiz’’</a:t>
            </a:r>
          </a:p>
          <a:p>
            <a:pPr marL="408828" lvl="1" indent="0">
              <a:spcBef>
                <a:spcPct val="50000"/>
              </a:spcBef>
              <a:buClr>
                <a:srgbClr val="FF9900"/>
              </a:buClr>
              <a:buNone/>
            </a:pPr>
            <a:endParaRPr lang="tr-TR" altLang="tr-TR" sz="1788" dirty="0"/>
          </a:p>
          <a:p>
            <a:pPr marL="408828" lvl="1" indent="0">
              <a:spcBef>
                <a:spcPct val="50000"/>
              </a:spcBef>
              <a:buClr>
                <a:srgbClr val="FF9900"/>
              </a:buClr>
              <a:buNone/>
            </a:pPr>
            <a:r>
              <a:rPr lang="tr-TR" altLang="tr-TR" sz="1610" dirty="0"/>
              <a:t>Not : Oturum esnasında, </a:t>
            </a:r>
          </a:p>
          <a:p>
            <a:pPr marL="408828" lvl="1" indent="0">
              <a:spcBef>
                <a:spcPct val="50000"/>
              </a:spcBef>
              <a:buClr>
                <a:srgbClr val="FF9900"/>
              </a:buClr>
              <a:buNone/>
            </a:pPr>
            <a:r>
              <a:rPr lang="tr-TR" altLang="tr-TR" sz="1610" dirty="0"/>
              <a:t>Konu ile ilgili konuşmaları sınıf içinde ve yüksek sesle,</a:t>
            </a:r>
          </a:p>
          <a:p>
            <a:pPr marL="408828" lvl="1" indent="0">
              <a:spcBef>
                <a:spcPct val="50000"/>
              </a:spcBef>
              <a:buClr>
                <a:srgbClr val="FF9900"/>
              </a:buClr>
              <a:buNone/>
            </a:pPr>
            <a:r>
              <a:rPr lang="tr-TR" altLang="tr-TR" sz="1610" dirty="0"/>
              <a:t>Konu dışındaki konuşmaları sınıf dışında ve alçak sesle konuşun!.. </a:t>
            </a:r>
            <a:endParaRPr lang="en-GB" altLang="tr-TR" sz="1610" dirty="0"/>
          </a:p>
          <a:p>
            <a:endParaRPr lang="en-GB" dirty="0"/>
          </a:p>
        </p:txBody>
      </p:sp>
      <p:sp>
        <p:nvSpPr>
          <p:cNvPr id="5" name="Slayt Numarası Yer Tutucusu 4">
            <a:extLst>
              <a:ext uri="{FF2B5EF4-FFF2-40B4-BE49-F238E27FC236}">
                <a16:creationId xmlns:a16="http://schemas.microsoft.com/office/drawing/2014/main" id="{7B332632-2966-5BDA-A153-6DDB360C6A9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a:t>
            </a:fld>
            <a:endParaRPr lang="tr-TR"/>
          </a:p>
        </p:txBody>
      </p:sp>
      <p:pic>
        <p:nvPicPr>
          <p:cNvPr id="2050" name="Picture 2" descr="#34263 Clip Art Graphic Of An Orange Guy Character Walking Past A Communications Tower And Talking On A Cellular Telephone">
            <a:extLst>
              <a:ext uri="{FF2B5EF4-FFF2-40B4-BE49-F238E27FC236}">
                <a16:creationId xmlns:a16="http://schemas.microsoft.com/office/drawing/2014/main" id="{DB2C50A9-08DA-95AF-3453-17F7DD35A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954"/>
          <a:stretch>
            <a:fillRect/>
          </a:stretch>
        </p:blipFill>
        <p:spPr bwMode="auto">
          <a:xfrm>
            <a:off x="6970542" y="929258"/>
            <a:ext cx="3328621" cy="2967493"/>
          </a:xfrm>
          <a:prstGeom prst="rect">
            <a:avLst/>
          </a:prstGeom>
          <a:noFill/>
          <a:extLst>
            <a:ext uri="{909E8E84-426E-40DD-AFC4-6F175D3DCCD1}">
              <a14:hiddenFill xmlns:a14="http://schemas.microsoft.com/office/drawing/2010/main">
                <a:solidFill>
                  <a:srgbClr val="FFFFFF"/>
                </a:solidFill>
              </a14:hiddenFill>
            </a:ext>
          </a:extLst>
        </p:spPr>
      </p:pic>
      <p:sp>
        <p:nvSpPr>
          <p:cNvPr id="6" name="Veri Yer Tutucusu 5">
            <a:extLst>
              <a:ext uri="{FF2B5EF4-FFF2-40B4-BE49-F238E27FC236}">
                <a16:creationId xmlns:a16="http://schemas.microsoft.com/office/drawing/2014/main" id="{A226F9D0-687F-5085-7F24-F996829B1C24}"/>
              </a:ext>
            </a:extLst>
          </p:cNvPr>
          <p:cNvSpPr>
            <a:spLocks noGrp="1"/>
          </p:cNvSpPr>
          <p:nvPr>
            <p:ph type="dt" sz="half" idx="10"/>
          </p:nvPr>
        </p:nvSpPr>
        <p:spPr/>
        <p:txBody>
          <a:bodyPr/>
          <a:lstStyle/>
          <a:p>
            <a:fld id="{3C55AD4D-D92D-4E0A-AD65-293B2678FB31}" type="datetime1">
              <a:rPr lang="tr-TR" smtClean="0"/>
              <a:t>4.11.2025</a:t>
            </a:fld>
            <a:endParaRPr lang="fr-FR" dirty="0"/>
          </a:p>
        </p:txBody>
      </p:sp>
    </p:spTree>
    <p:extLst>
      <p:ext uri="{BB962C8B-B14F-4D97-AF65-F5344CB8AC3E}">
        <p14:creationId xmlns:p14="http://schemas.microsoft.com/office/powerpoint/2010/main" val="3495812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D42E7-7A58-A57B-80D7-63165882DB5B}"/>
            </a:ext>
          </a:extLst>
        </p:cNvPr>
        <p:cNvGrpSpPr/>
        <p:nvPr/>
      </p:nvGrpSpPr>
      <p:grpSpPr>
        <a:xfrm>
          <a:off x="0" y="0"/>
          <a:ext cx="0" cy="0"/>
          <a:chOff x="0" y="0"/>
          <a:chExt cx="0" cy="0"/>
        </a:xfrm>
      </p:grpSpPr>
      <p:pic>
        <p:nvPicPr>
          <p:cNvPr id="4" name="Grafik 3" descr="Kahve düz dolguyla">
            <a:extLst>
              <a:ext uri="{FF2B5EF4-FFF2-40B4-BE49-F238E27FC236}">
                <a16:creationId xmlns:a16="http://schemas.microsoft.com/office/drawing/2014/main" id="{AB3099FD-BA7E-9701-E00F-9C5ED52FAF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4354" y="911876"/>
            <a:ext cx="2669524" cy="2669524"/>
          </a:xfrm>
          <a:prstGeom prst="rect">
            <a:avLst/>
          </a:prstGeom>
        </p:spPr>
      </p:pic>
      <p:pic>
        <p:nvPicPr>
          <p:cNvPr id="8" name="Grafik 7" descr="Tabak Çevirme ana hat">
            <a:extLst>
              <a:ext uri="{FF2B5EF4-FFF2-40B4-BE49-F238E27FC236}">
                <a16:creationId xmlns:a16="http://schemas.microsoft.com/office/drawing/2014/main" id="{1B9D9282-D4F8-421A-0BEC-C2B295300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4160" y="5038828"/>
            <a:ext cx="1048040" cy="1048040"/>
          </a:xfrm>
          <a:prstGeom prst="rect">
            <a:avLst/>
          </a:prstGeom>
        </p:spPr>
      </p:pic>
      <p:pic>
        <p:nvPicPr>
          <p:cNvPr id="10" name="Grafik 9" descr="Kronometre 75% düz dolguyla">
            <a:extLst>
              <a:ext uri="{FF2B5EF4-FFF2-40B4-BE49-F238E27FC236}">
                <a16:creationId xmlns:a16="http://schemas.microsoft.com/office/drawing/2014/main" id="{9470EABE-8251-C054-A9CA-DD052994B6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7079" y="3198814"/>
            <a:ext cx="817679" cy="817679"/>
          </a:xfrm>
          <a:prstGeom prst="rect">
            <a:avLst/>
          </a:prstGeom>
        </p:spPr>
      </p:pic>
      <p:sp>
        <p:nvSpPr>
          <p:cNvPr id="3" name="Metin Yer Tutucusu 2">
            <a:extLst>
              <a:ext uri="{FF2B5EF4-FFF2-40B4-BE49-F238E27FC236}">
                <a16:creationId xmlns:a16="http://schemas.microsoft.com/office/drawing/2014/main" id="{59468694-1F91-ABD1-97A4-7DA8C7DACB2F}"/>
              </a:ext>
            </a:extLst>
          </p:cNvPr>
          <p:cNvSpPr>
            <a:spLocks noGrp="1"/>
          </p:cNvSpPr>
          <p:nvPr>
            <p:ph type="body" sz="quarter" idx="11"/>
          </p:nvPr>
        </p:nvSpPr>
        <p:spPr>
          <a:xfrm>
            <a:off x="3242538" y="3198814"/>
            <a:ext cx="4324122" cy="1003478"/>
          </a:xfrm>
        </p:spPr>
        <p:txBody>
          <a:bodyPr/>
          <a:lstStyle/>
          <a:p>
            <a:r>
              <a:rPr lang="tr-TR" dirty="0"/>
              <a:t>15 dakika ARA</a:t>
            </a:r>
            <a:endParaRPr lang="en-GB" dirty="0"/>
          </a:p>
        </p:txBody>
      </p:sp>
      <p:sp>
        <p:nvSpPr>
          <p:cNvPr id="5" name="Metin Yer Tutucusu 4">
            <a:extLst>
              <a:ext uri="{FF2B5EF4-FFF2-40B4-BE49-F238E27FC236}">
                <a16:creationId xmlns:a16="http://schemas.microsoft.com/office/drawing/2014/main" id="{255428EA-0B76-C7A7-7832-3CA335E192D5}"/>
              </a:ext>
            </a:extLst>
          </p:cNvPr>
          <p:cNvSpPr>
            <a:spLocks noGrp="1"/>
          </p:cNvSpPr>
          <p:nvPr>
            <p:ph type="body" sz="quarter" idx="13"/>
          </p:nvPr>
        </p:nvSpPr>
        <p:spPr/>
        <p:txBody>
          <a:bodyPr/>
          <a:lstStyle/>
          <a:p>
            <a:endParaRPr lang="en-GB"/>
          </a:p>
        </p:txBody>
      </p:sp>
      <p:sp>
        <p:nvSpPr>
          <p:cNvPr id="6" name="Veri Yer Tutucusu 5">
            <a:extLst>
              <a:ext uri="{FF2B5EF4-FFF2-40B4-BE49-F238E27FC236}">
                <a16:creationId xmlns:a16="http://schemas.microsoft.com/office/drawing/2014/main" id="{F97F243A-2A85-A138-01A5-827504EF1EBC}"/>
              </a:ext>
            </a:extLst>
          </p:cNvPr>
          <p:cNvSpPr>
            <a:spLocks noGrp="1"/>
          </p:cNvSpPr>
          <p:nvPr>
            <p:ph type="dt" sz="half" idx="18"/>
          </p:nvPr>
        </p:nvSpPr>
        <p:spPr/>
        <p:txBody>
          <a:bodyPr/>
          <a:lstStyle/>
          <a:p>
            <a:fld id="{433E90CD-4707-42A5-BCBB-584BC50875F8}" type="datetime1">
              <a:rPr lang="tr-TR" smtClean="0"/>
              <a:t>4.11.2025</a:t>
            </a:fld>
            <a:endParaRPr lang="fr-FR" dirty="0"/>
          </a:p>
        </p:txBody>
      </p:sp>
      <p:sp>
        <p:nvSpPr>
          <p:cNvPr id="7" name="Slayt Numarası Yer Tutucusu 5">
            <a:extLst>
              <a:ext uri="{FF2B5EF4-FFF2-40B4-BE49-F238E27FC236}">
                <a16:creationId xmlns:a16="http://schemas.microsoft.com/office/drawing/2014/main" id="{F74B0A58-2E62-078D-FE57-65150B71C5BF}"/>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70</a:t>
            </a:fld>
            <a:endParaRPr lang="tr-TR" dirty="0"/>
          </a:p>
        </p:txBody>
      </p:sp>
    </p:spTree>
    <p:extLst>
      <p:ext uri="{BB962C8B-B14F-4D97-AF65-F5344CB8AC3E}">
        <p14:creationId xmlns:p14="http://schemas.microsoft.com/office/powerpoint/2010/main" val="24580778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2F93-9D23-170C-0927-D8DB1B023270}"/>
            </a:ext>
          </a:extLst>
        </p:cNvPr>
        <p:cNvGrpSpPr/>
        <p:nvPr/>
      </p:nvGrpSpPr>
      <p:grpSpPr>
        <a:xfrm>
          <a:off x="0" y="0"/>
          <a:ext cx="0" cy="0"/>
          <a:chOff x="0" y="0"/>
          <a:chExt cx="0" cy="0"/>
        </a:xfrm>
      </p:grpSpPr>
      <p:sp>
        <p:nvSpPr>
          <p:cNvPr id="3" name="Metin Yer Tutucusu 2">
            <a:extLst>
              <a:ext uri="{FF2B5EF4-FFF2-40B4-BE49-F238E27FC236}">
                <a16:creationId xmlns:a16="http://schemas.microsoft.com/office/drawing/2014/main" id="{576FCF84-B62B-783B-E802-F103151E9B9D}"/>
              </a:ext>
            </a:extLst>
          </p:cNvPr>
          <p:cNvSpPr>
            <a:spLocks noGrp="1"/>
          </p:cNvSpPr>
          <p:nvPr>
            <p:ph type="body" sz="quarter" idx="11"/>
          </p:nvPr>
        </p:nvSpPr>
        <p:spPr/>
        <p:txBody>
          <a:bodyPr/>
          <a:lstStyle/>
          <a:p>
            <a:r>
              <a:rPr lang="en-GB" dirty="0"/>
              <a:t>5. </a:t>
            </a:r>
            <a:r>
              <a:rPr lang="en-GB" dirty="0" err="1"/>
              <a:t>Oturum</a:t>
            </a:r>
            <a:r>
              <a:rPr lang="en-GB" dirty="0"/>
              <a:t> </a:t>
            </a:r>
          </a:p>
        </p:txBody>
      </p:sp>
      <p:sp>
        <p:nvSpPr>
          <p:cNvPr id="12" name="Metin Yer Tutucusu 11">
            <a:extLst>
              <a:ext uri="{FF2B5EF4-FFF2-40B4-BE49-F238E27FC236}">
                <a16:creationId xmlns:a16="http://schemas.microsoft.com/office/drawing/2014/main" id="{A8B75E38-87C2-E32C-7B81-FA5ADF948215}"/>
              </a:ext>
            </a:extLst>
          </p:cNvPr>
          <p:cNvSpPr>
            <a:spLocks noGrp="1"/>
          </p:cNvSpPr>
          <p:nvPr>
            <p:ph type="body" sz="quarter" idx="12"/>
          </p:nvPr>
        </p:nvSpPr>
        <p:spPr/>
        <p:txBody>
          <a:bodyPr/>
          <a:lstStyle/>
          <a:p>
            <a:r>
              <a:rPr lang="en-GB" b="0" dirty="0"/>
              <a:t>1- Kalite </a:t>
            </a:r>
            <a:r>
              <a:rPr lang="en-GB" b="0" dirty="0" err="1"/>
              <a:t>evi</a:t>
            </a:r>
            <a:r>
              <a:rPr lang="en-GB" b="0" dirty="0"/>
              <a:t> (QFD)</a:t>
            </a:r>
          </a:p>
        </p:txBody>
      </p:sp>
      <p:sp>
        <p:nvSpPr>
          <p:cNvPr id="2" name="Başlık 1">
            <a:extLst>
              <a:ext uri="{FF2B5EF4-FFF2-40B4-BE49-F238E27FC236}">
                <a16:creationId xmlns:a16="http://schemas.microsoft.com/office/drawing/2014/main" id="{5B65CF6F-8C29-901B-55B0-88337ACBA7AA}"/>
              </a:ext>
            </a:extLst>
          </p:cNvPr>
          <p:cNvSpPr>
            <a:spLocks noGrp="1"/>
          </p:cNvSpPr>
          <p:nvPr>
            <p:ph type="title" idx="4294967295"/>
          </p:nvPr>
        </p:nvSpPr>
        <p:spPr>
          <a:xfrm>
            <a:off x="5580063" y="3162300"/>
            <a:ext cx="6611937" cy="366713"/>
          </a:xfrm>
        </p:spPr>
        <p:txBody>
          <a:bodyPr/>
          <a:lstStyle/>
          <a:p>
            <a:r>
              <a:rPr lang="tr-TR" dirty="0"/>
              <a:t>Proje Kök sebep önceliklendirme</a:t>
            </a:r>
            <a:endParaRPr lang="en-GB" dirty="0"/>
          </a:p>
        </p:txBody>
      </p:sp>
      <p:sp>
        <p:nvSpPr>
          <p:cNvPr id="6" name="Slayt Numarası Yer Tutucusu 5">
            <a:extLst>
              <a:ext uri="{FF2B5EF4-FFF2-40B4-BE49-F238E27FC236}">
                <a16:creationId xmlns:a16="http://schemas.microsoft.com/office/drawing/2014/main" id="{731BF4F3-B5DC-823B-3334-C2D50EC4C1F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71</a:t>
            </a:fld>
            <a:endParaRPr lang="tr-TR"/>
          </a:p>
        </p:txBody>
      </p:sp>
      <p:sp>
        <p:nvSpPr>
          <p:cNvPr id="7" name="Veri Yer Tutucusu 6">
            <a:extLst>
              <a:ext uri="{FF2B5EF4-FFF2-40B4-BE49-F238E27FC236}">
                <a16:creationId xmlns:a16="http://schemas.microsoft.com/office/drawing/2014/main" id="{A1A7D2DA-EF9A-1C32-029D-3D63AD7D68B3}"/>
              </a:ext>
            </a:extLst>
          </p:cNvPr>
          <p:cNvSpPr>
            <a:spLocks noGrp="1"/>
          </p:cNvSpPr>
          <p:nvPr>
            <p:ph type="dt" sz="half" idx="10"/>
          </p:nvPr>
        </p:nvSpPr>
        <p:spPr/>
        <p:txBody>
          <a:bodyPr/>
          <a:lstStyle/>
          <a:p>
            <a:fld id="{E6D4C034-3ADF-41FE-96A4-526794CAED57}" type="datetime1">
              <a:rPr lang="tr-TR" smtClean="0"/>
              <a:t>4.11.2025</a:t>
            </a:fld>
            <a:endParaRPr lang="fr-FR" dirty="0"/>
          </a:p>
        </p:txBody>
      </p:sp>
    </p:spTree>
    <p:extLst>
      <p:ext uri="{BB962C8B-B14F-4D97-AF65-F5344CB8AC3E}">
        <p14:creationId xmlns:p14="http://schemas.microsoft.com/office/powerpoint/2010/main" val="930639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026" y="1661188"/>
            <a:ext cx="4519059" cy="7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7"/>
          <p:cNvSpPr txBox="1"/>
          <p:nvPr/>
        </p:nvSpPr>
        <p:spPr>
          <a:xfrm>
            <a:off x="1605415" y="2393426"/>
            <a:ext cx="1149298" cy="1001396"/>
          </a:xfrm>
          <a:prstGeom prst="rect">
            <a:avLst/>
          </a:prstGeom>
          <a:noFill/>
        </p:spPr>
        <p:txBody>
          <a:bodyPr wrap="square" lIns="77693" tIns="38846" rIns="77693" bIns="38846" rtlCol="0">
            <a:spAutoFit/>
          </a:bodyPr>
          <a:lstStyle/>
          <a:p>
            <a:pPr>
              <a:buNone/>
            </a:pPr>
            <a:r>
              <a:rPr lang="tr-TR" sz="1999" b="1" dirty="0">
                <a:solidFill>
                  <a:srgbClr val="002060"/>
                </a:solidFill>
                <a:latin typeface="+mj-lt"/>
                <a:ea typeface="Segoe UI" panose="020B0502040204020203" pitchFamily="34" charset="0"/>
                <a:cs typeface="Segoe UI" panose="020B0502040204020203" pitchFamily="34" charset="0"/>
              </a:rPr>
              <a:t>Kalite</a:t>
            </a:r>
          </a:p>
          <a:p>
            <a:pPr>
              <a:buNone/>
            </a:pPr>
            <a:r>
              <a:rPr lang="tr-TR" sz="1999" b="1" dirty="0">
                <a:solidFill>
                  <a:srgbClr val="002060"/>
                </a:solidFill>
                <a:latin typeface="+mj-lt"/>
                <a:ea typeface="Segoe UI" panose="020B0502040204020203" pitchFamily="34" charset="0"/>
                <a:cs typeface="Segoe UI" panose="020B0502040204020203" pitchFamily="34" charset="0"/>
              </a:rPr>
              <a:t>Özellik</a:t>
            </a:r>
          </a:p>
          <a:p>
            <a:pPr>
              <a:buNone/>
            </a:pPr>
            <a:r>
              <a:rPr lang="tr-TR" sz="1999" b="1" dirty="0">
                <a:solidFill>
                  <a:srgbClr val="002060"/>
                </a:solidFill>
                <a:latin typeface="+mj-lt"/>
                <a:ea typeface="Segoe UI" panose="020B0502040204020203" pitchFamily="34" charset="0"/>
                <a:cs typeface="Segoe UI" panose="020B0502040204020203" pitchFamily="34" charset="0"/>
              </a:rPr>
              <a:t>Nitelik</a:t>
            </a:r>
          </a:p>
        </p:txBody>
      </p:sp>
      <p:sp>
        <p:nvSpPr>
          <p:cNvPr id="4" name="Metin kutusu 9"/>
          <p:cNvSpPr txBox="1"/>
          <p:nvPr/>
        </p:nvSpPr>
        <p:spPr>
          <a:xfrm>
            <a:off x="2962175" y="2411426"/>
            <a:ext cx="1633214" cy="693747"/>
          </a:xfrm>
          <a:prstGeom prst="rect">
            <a:avLst/>
          </a:prstGeom>
          <a:noFill/>
        </p:spPr>
        <p:txBody>
          <a:bodyPr wrap="square" lIns="77693" tIns="38846" rIns="77693" bIns="38846" rtlCol="0">
            <a:spAutoFit/>
          </a:bodyPr>
          <a:lstStyle/>
          <a:p>
            <a:pPr>
              <a:buNone/>
            </a:pPr>
            <a:r>
              <a:rPr lang="tr-TR" sz="1999" b="1" dirty="0">
                <a:solidFill>
                  <a:srgbClr val="33542E"/>
                </a:solidFill>
                <a:latin typeface="+mj-lt"/>
                <a:ea typeface="Segoe UI" panose="020B0502040204020203" pitchFamily="34" charset="0"/>
                <a:cs typeface="Segoe UI" panose="020B0502040204020203" pitchFamily="34" charset="0"/>
              </a:rPr>
              <a:t>Fonksiyon</a:t>
            </a:r>
          </a:p>
          <a:p>
            <a:pPr>
              <a:buNone/>
            </a:pPr>
            <a:r>
              <a:rPr lang="tr-TR" sz="1999" b="1" dirty="0">
                <a:solidFill>
                  <a:srgbClr val="33542E"/>
                </a:solidFill>
                <a:latin typeface="+mj-lt"/>
                <a:ea typeface="Segoe UI" panose="020B0502040204020203" pitchFamily="34" charset="0"/>
                <a:cs typeface="Segoe UI" panose="020B0502040204020203" pitchFamily="34" charset="0"/>
              </a:rPr>
              <a:t>Mekanizma</a:t>
            </a:r>
          </a:p>
        </p:txBody>
      </p:sp>
      <p:sp>
        <p:nvSpPr>
          <p:cNvPr id="5" name="Metin kutusu 10"/>
          <p:cNvSpPr txBox="1"/>
          <p:nvPr/>
        </p:nvSpPr>
        <p:spPr>
          <a:xfrm>
            <a:off x="4613886" y="2421384"/>
            <a:ext cx="1784436" cy="1616692"/>
          </a:xfrm>
          <a:prstGeom prst="rect">
            <a:avLst/>
          </a:prstGeom>
          <a:noFill/>
        </p:spPr>
        <p:txBody>
          <a:bodyPr wrap="square" lIns="77693" tIns="38846" rIns="77693" bIns="38846" rtlCol="0">
            <a:spAutoFit/>
          </a:bodyPr>
          <a:lstStyle/>
          <a:p>
            <a:pPr>
              <a:buNone/>
            </a:pPr>
            <a:r>
              <a:rPr lang="tr-TR" sz="1999" b="1" dirty="0">
                <a:solidFill>
                  <a:srgbClr val="E84134"/>
                </a:solidFill>
                <a:latin typeface="+mj-lt"/>
                <a:ea typeface="Segoe UI" panose="020B0502040204020203" pitchFamily="34" charset="0"/>
                <a:cs typeface="Segoe UI" panose="020B0502040204020203" pitchFamily="34" charset="0"/>
              </a:rPr>
              <a:t>Konuşlanma</a:t>
            </a:r>
          </a:p>
          <a:p>
            <a:pPr>
              <a:buNone/>
            </a:pPr>
            <a:r>
              <a:rPr lang="tr-TR" sz="1999" b="1" dirty="0">
                <a:solidFill>
                  <a:srgbClr val="E84134"/>
                </a:solidFill>
                <a:latin typeface="+mj-lt"/>
                <a:ea typeface="Segoe UI" panose="020B0502040204020203" pitchFamily="34" charset="0"/>
                <a:cs typeface="Segoe UI" panose="020B0502040204020203" pitchFamily="34" charset="0"/>
              </a:rPr>
              <a:t>Yayılma</a:t>
            </a:r>
          </a:p>
          <a:p>
            <a:pPr>
              <a:buNone/>
            </a:pPr>
            <a:r>
              <a:rPr lang="tr-TR" sz="1999" b="1" dirty="0">
                <a:solidFill>
                  <a:srgbClr val="E84134"/>
                </a:solidFill>
                <a:latin typeface="+mj-lt"/>
                <a:ea typeface="Segoe UI" panose="020B0502040204020203" pitchFamily="34" charset="0"/>
                <a:cs typeface="Segoe UI" panose="020B0502040204020203" pitchFamily="34" charset="0"/>
              </a:rPr>
              <a:t>Dağılma</a:t>
            </a:r>
          </a:p>
          <a:p>
            <a:pPr>
              <a:buNone/>
            </a:pPr>
            <a:r>
              <a:rPr lang="tr-TR" sz="1999" b="1" dirty="0">
                <a:solidFill>
                  <a:srgbClr val="E84134"/>
                </a:solidFill>
                <a:latin typeface="+mj-lt"/>
                <a:ea typeface="Segoe UI" panose="020B0502040204020203" pitchFamily="34" charset="0"/>
                <a:cs typeface="Segoe UI" panose="020B0502040204020203" pitchFamily="34" charset="0"/>
              </a:rPr>
              <a:t>Gelişme</a:t>
            </a:r>
          </a:p>
          <a:p>
            <a:pPr>
              <a:buNone/>
            </a:pPr>
            <a:r>
              <a:rPr lang="tr-TR" sz="1999" b="1" dirty="0" err="1">
                <a:solidFill>
                  <a:srgbClr val="E84134"/>
                </a:solidFill>
                <a:latin typeface="+mj-lt"/>
                <a:ea typeface="Segoe UI" panose="020B0502040204020203" pitchFamily="34" charset="0"/>
                <a:cs typeface="Segoe UI" panose="020B0502040204020203" pitchFamily="34" charset="0"/>
              </a:rPr>
              <a:t>Evrilme</a:t>
            </a:r>
            <a:endParaRPr lang="tr-TR" sz="1999" b="1" dirty="0">
              <a:solidFill>
                <a:srgbClr val="E84134"/>
              </a:solidFill>
              <a:latin typeface="+mj-lt"/>
              <a:ea typeface="Segoe UI" panose="020B0502040204020203" pitchFamily="34" charset="0"/>
              <a:cs typeface="Segoe UI" panose="020B0502040204020203" pitchFamily="34" charset="0"/>
            </a:endParaRPr>
          </a:p>
        </p:txBody>
      </p:sp>
      <p:sp>
        <p:nvSpPr>
          <p:cNvPr id="6" name="13 İçerik Yer Tutucusu"/>
          <p:cNvSpPr txBox="1">
            <a:spLocks/>
          </p:cNvSpPr>
          <p:nvPr/>
        </p:nvSpPr>
        <p:spPr>
          <a:xfrm>
            <a:off x="2261675" y="5425082"/>
            <a:ext cx="8027571" cy="1352186"/>
          </a:xfrm>
          <a:prstGeom prst="rect">
            <a:avLst/>
          </a:prstGeom>
          <a:noFill/>
          <a:ln>
            <a:noFill/>
          </a:ln>
          <a:effectLst>
            <a:outerShdw blurRad="50800" dist="38100" dir="2700000" algn="tl" rotWithShape="0">
              <a:prstClr val="black">
                <a:alpha val="40000"/>
              </a:prstClr>
            </a:outerShdw>
          </a:effectLst>
        </p:spPr>
        <p:txBody>
          <a:bodyPr lIns="77572" tIns="38785" rIns="77572" bIns="38785"/>
          <a:lstStyle>
            <a:lvl1pPr marL="342900" indent="-342900" algn="l" defTabSz="914400" rtl="0" eaLnBrk="1" latinLnBrk="0" hangingPunct="1">
              <a:spcBef>
                <a:spcPct val="20000"/>
              </a:spcBef>
              <a:buFont typeface="Arial" pitchFamily="34" charset="0"/>
              <a:buNone/>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tr-TR" sz="2400" b="1" dirty="0">
                <a:ln w="9000" cmpd="sng">
                  <a:noFill/>
                  <a:prstDash val="solid"/>
                </a:ln>
                <a:solidFill>
                  <a:srgbClr val="831240"/>
                </a:solidFill>
                <a:latin typeface="Segoe UI" panose="020B0502040204020203" pitchFamily="34" charset="0"/>
                <a:ea typeface="Segoe UI" panose="020B0502040204020203" pitchFamily="34" charset="0"/>
                <a:cs typeface="Segoe UI" panose="020B0502040204020203" pitchFamily="34" charset="0"/>
              </a:rPr>
              <a:t>Kalite Fonksiyonu Yayılımı/Açınımı/Açılımı/Göçerliği</a:t>
            </a:r>
          </a:p>
          <a:p>
            <a:pPr algn="ctr">
              <a:defRPr/>
            </a:pPr>
            <a:endParaRPr lang="tr-TR" sz="2400" b="1" dirty="0">
              <a:ln w="9000" cmpd="sng">
                <a:noFill/>
                <a:prstDash val="solid"/>
              </a:ln>
              <a:solidFill>
                <a:srgbClr val="831240"/>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tr-TR" sz="2400" b="1" dirty="0">
              <a:ln w="9000" cmpd="sng">
                <a:noFill/>
                <a:prstDash val="solid"/>
              </a:ln>
              <a:solidFill>
                <a:srgbClr val="831240"/>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tr-TR" sz="2400" b="1" dirty="0">
                <a:ln w="9000" cmpd="sng">
                  <a:noFill/>
                  <a:prstDash val="solid"/>
                </a:ln>
                <a:solidFill>
                  <a:srgbClr val="831240"/>
                </a:solidFill>
                <a:latin typeface="Segoe UI" panose="020B0502040204020203" pitchFamily="34" charset="0"/>
                <a:ea typeface="Segoe UI" panose="020B0502040204020203" pitchFamily="34" charset="0"/>
                <a:cs typeface="Segoe UI" panose="020B0502040204020203" pitchFamily="34" charset="0"/>
              </a:rPr>
              <a:t> </a:t>
            </a:r>
          </a:p>
        </p:txBody>
      </p:sp>
      <p:sp>
        <p:nvSpPr>
          <p:cNvPr id="7" name="Metin kutusu 13"/>
          <p:cNvSpPr txBox="1"/>
          <p:nvPr/>
        </p:nvSpPr>
        <p:spPr>
          <a:xfrm>
            <a:off x="7738586" y="1607961"/>
            <a:ext cx="2359585" cy="1555778"/>
          </a:xfrm>
          <a:prstGeom prst="rect">
            <a:avLst/>
          </a:prstGeom>
          <a:noFill/>
        </p:spPr>
        <p:txBody>
          <a:bodyPr wrap="square" lIns="77693" tIns="38846" rIns="77693" bIns="38846" rtlCol="0">
            <a:spAutoFit/>
          </a:bodyPr>
          <a:lstStyle/>
          <a:p>
            <a:pPr>
              <a:buNone/>
            </a:pPr>
            <a:r>
              <a:rPr lang="tr-TR" sz="3200" b="1" dirty="0" err="1">
                <a:solidFill>
                  <a:srgbClr val="002060"/>
                </a:solidFill>
                <a:latin typeface="+mj-lt"/>
                <a:ea typeface="Segoe UI" panose="020B0502040204020203" pitchFamily="34" charset="0"/>
                <a:cs typeface="Segoe UI" panose="020B0502040204020203" pitchFamily="34" charset="0"/>
              </a:rPr>
              <a:t>Q</a:t>
            </a:r>
            <a:r>
              <a:rPr lang="tr-TR" sz="2400" dirty="0" err="1">
                <a:solidFill>
                  <a:srgbClr val="831240"/>
                </a:solidFill>
                <a:latin typeface="+mj-lt"/>
                <a:ea typeface="Segoe UI" panose="020B0502040204020203" pitchFamily="34" charset="0"/>
                <a:cs typeface="Segoe UI" panose="020B0502040204020203" pitchFamily="34" charset="0"/>
              </a:rPr>
              <a:t>uality</a:t>
            </a:r>
            <a:endParaRPr lang="tr-TR" sz="2400" dirty="0">
              <a:solidFill>
                <a:srgbClr val="831240"/>
              </a:solidFill>
              <a:latin typeface="+mj-lt"/>
              <a:ea typeface="Segoe UI" panose="020B0502040204020203" pitchFamily="34" charset="0"/>
              <a:cs typeface="Segoe UI" panose="020B0502040204020203" pitchFamily="34" charset="0"/>
            </a:endParaRPr>
          </a:p>
          <a:p>
            <a:pPr>
              <a:buNone/>
            </a:pPr>
            <a:r>
              <a:rPr lang="tr-TR" sz="3200" b="1" dirty="0" err="1">
                <a:solidFill>
                  <a:srgbClr val="002060"/>
                </a:solidFill>
                <a:latin typeface="+mj-lt"/>
                <a:ea typeface="Segoe UI" panose="020B0502040204020203" pitchFamily="34" charset="0"/>
                <a:cs typeface="Segoe UI" panose="020B0502040204020203" pitchFamily="34" charset="0"/>
              </a:rPr>
              <a:t>F</a:t>
            </a:r>
            <a:r>
              <a:rPr lang="tr-TR" sz="2400" dirty="0" err="1">
                <a:solidFill>
                  <a:srgbClr val="831240"/>
                </a:solidFill>
                <a:latin typeface="+mj-lt"/>
                <a:ea typeface="Segoe UI" panose="020B0502040204020203" pitchFamily="34" charset="0"/>
                <a:cs typeface="Segoe UI" panose="020B0502040204020203" pitchFamily="34" charset="0"/>
              </a:rPr>
              <a:t>unction</a:t>
            </a:r>
            <a:endParaRPr lang="tr-TR" sz="2400" dirty="0">
              <a:solidFill>
                <a:srgbClr val="831240"/>
              </a:solidFill>
              <a:latin typeface="+mj-lt"/>
              <a:ea typeface="Segoe UI" panose="020B0502040204020203" pitchFamily="34" charset="0"/>
              <a:cs typeface="Segoe UI" panose="020B0502040204020203" pitchFamily="34" charset="0"/>
            </a:endParaRPr>
          </a:p>
          <a:p>
            <a:pPr>
              <a:buNone/>
            </a:pPr>
            <a:r>
              <a:rPr lang="tr-TR" sz="3200" b="1" dirty="0">
                <a:solidFill>
                  <a:srgbClr val="002060"/>
                </a:solidFill>
                <a:latin typeface="+mj-lt"/>
                <a:ea typeface="Segoe UI" panose="020B0502040204020203" pitchFamily="34" charset="0"/>
                <a:cs typeface="Segoe UI" panose="020B0502040204020203" pitchFamily="34" charset="0"/>
              </a:rPr>
              <a:t>D</a:t>
            </a:r>
            <a:r>
              <a:rPr lang="tr-TR" sz="2400" dirty="0">
                <a:solidFill>
                  <a:srgbClr val="831240"/>
                </a:solidFill>
                <a:latin typeface="+mj-lt"/>
                <a:ea typeface="Segoe UI" panose="020B0502040204020203" pitchFamily="34" charset="0"/>
                <a:cs typeface="Segoe UI" panose="020B0502040204020203" pitchFamily="34" charset="0"/>
              </a:rPr>
              <a:t>eployment</a:t>
            </a:r>
          </a:p>
        </p:txBody>
      </p:sp>
      <p:sp>
        <p:nvSpPr>
          <p:cNvPr id="8" name="Sağ Ok 12"/>
          <p:cNvSpPr/>
          <p:nvPr/>
        </p:nvSpPr>
        <p:spPr>
          <a:xfrm>
            <a:off x="6454562" y="1660844"/>
            <a:ext cx="1209287" cy="985029"/>
          </a:xfrm>
          <a:prstGeom prst="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93" tIns="38846" rIns="77693" bIns="38846" rtlCol="0" anchor="ctr"/>
          <a:lstStyle/>
          <a:p>
            <a:pPr algn="ctr"/>
            <a:endParaRPr lang="tr-TR" sz="2800">
              <a:latin typeface="+mj-lt"/>
              <a:ea typeface="Segoe UI" panose="020B0502040204020203" pitchFamily="34" charset="0"/>
              <a:cs typeface="Segoe UI" panose="020B0502040204020203" pitchFamily="34" charset="0"/>
            </a:endParaRPr>
          </a:p>
        </p:txBody>
      </p:sp>
      <p:sp>
        <p:nvSpPr>
          <p:cNvPr id="9" name="Aşağı Ok 14"/>
          <p:cNvSpPr/>
          <p:nvPr/>
        </p:nvSpPr>
        <p:spPr>
          <a:xfrm>
            <a:off x="7663849" y="3293843"/>
            <a:ext cx="1784436" cy="1824397"/>
          </a:xfrm>
          <a:prstGeom prst="down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93" tIns="38846" rIns="77693" bIns="38846" rtlCol="0" anchor="ctr"/>
          <a:lstStyle/>
          <a:p>
            <a:pPr algn="ctr"/>
            <a:endParaRPr lang="tr-TR" sz="2800" dirty="0">
              <a:latin typeface="+mj-lt"/>
              <a:ea typeface="Segoe UI" panose="020B0502040204020203" pitchFamily="34" charset="0"/>
              <a:cs typeface="Segoe UI" panose="020B0502040204020203" pitchFamily="34" charset="0"/>
            </a:endParaRPr>
          </a:p>
        </p:txBody>
      </p:sp>
      <p:sp>
        <p:nvSpPr>
          <p:cNvPr id="13" name="Unvan 12"/>
          <p:cNvSpPr>
            <a:spLocks noGrp="1"/>
          </p:cNvSpPr>
          <p:nvPr>
            <p:ph type="title"/>
          </p:nvPr>
        </p:nvSpPr>
        <p:spPr/>
        <p:txBody>
          <a:bodyPr/>
          <a:lstStyle/>
          <a:p>
            <a:r>
              <a:rPr lang="en-GB" dirty="0"/>
              <a:t>Kalite </a:t>
            </a:r>
            <a:r>
              <a:rPr lang="en-GB" dirty="0" err="1"/>
              <a:t>Evİ</a:t>
            </a:r>
            <a:r>
              <a:rPr lang="en-GB" dirty="0"/>
              <a:t> </a:t>
            </a:r>
            <a:r>
              <a:rPr lang="tr-TR" dirty="0"/>
              <a:t>QFD</a:t>
            </a:r>
          </a:p>
        </p:txBody>
      </p:sp>
      <p:sp>
        <p:nvSpPr>
          <p:cNvPr id="22" name="İçerik Yer Tutucusu 21">
            <a:extLst>
              <a:ext uri="{FF2B5EF4-FFF2-40B4-BE49-F238E27FC236}">
                <a16:creationId xmlns:a16="http://schemas.microsoft.com/office/drawing/2014/main" id="{96F9306C-6169-0C3D-AF81-F2BB3EA9F5FB}"/>
              </a:ext>
            </a:extLst>
          </p:cNvPr>
          <p:cNvSpPr>
            <a:spLocks noGrp="1"/>
          </p:cNvSpPr>
          <p:nvPr>
            <p:ph idx="1"/>
          </p:nvPr>
        </p:nvSpPr>
        <p:spPr/>
        <p:txBody>
          <a:bodyPr/>
          <a:lstStyle/>
          <a:p>
            <a:endParaRPr lang="en-GB"/>
          </a:p>
        </p:txBody>
      </p:sp>
      <p:sp>
        <p:nvSpPr>
          <p:cNvPr id="15" name="Slayt Numarası Yer Tutucusu 14">
            <a:extLst>
              <a:ext uri="{FF2B5EF4-FFF2-40B4-BE49-F238E27FC236}">
                <a16:creationId xmlns:a16="http://schemas.microsoft.com/office/drawing/2014/main" id="{15C508CF-8397-C3E0-500A-B404215C0DF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72</a:t>
            </a:fld>
            <a:endParaRPr lang="tr-TR"/>
          </a:p>
        </p:txBody>
      </p:sp>
      <p:sp>
        <p:nvSpPr>
          <p:cNvPr id="11" name="Veri Yer Tutucusu 10">
            <a:extLst>
              <a:ext uri="{FF2B5EF4-FFF2-40B4-BE49-F238E27FC236}">
                <a16:creationId xmlns:a16="http://schemas.microsoft.com/office/drawing/2014/main" id="{FF0205A7-C92D-170E-AF91-166166787E7A}"/>
              </a:ext>
            </a:extLst>
          </p:cNvPr>
          <p:cNvSpPr>
            <a:spLocks noGrp="1"/>
          </p:cNvSpPr>
          <p:nvPr>
            <p:ph type="dt" sz="half" idx="10"/>
          </p:nvPr>
        </p:nvSpPr>
        <p:spPr/>
        <p:txBody>
          <a:bodyPr/>
          <a:lstStyle/>
          <a:p>
            <a:fld id="{3F405DA6-2FCA-4DFC-9E3D-EBB049137BA2}" type="datetime1">
              <a:rPr lang="tr-TR" smtClean="0"/>
              <a:t>4.11.2025</a:t>
            </a:fld>
            <a:endParaRPr lang="fr-FR" dirty="0"/>
          </a:p>
        </p:txBody>
      </p:sp>
    </p:spTree>
    <p:extLst>
      <p:ext uri="{BB962C8B-B14F-4D97-AF65-F5344CB8AC3E}">
        <p14:creationId xmlns:p14="http://schemas.microsoft.com/office/powerpoint/2010/main" val="19601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Yuvarlatılmış Dikdörtgen"/>
          <p:cNvSpPr/>
          <p:nvPr/>
        </p:nvSpPr>
        <p:spPr>
          <a:xfrm>
            <a:off x="5329135" y="1883644"/>
            <a:ext cx="1710699" cy="837068"/>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33" tIns="38815" rIns="77633" bIns="38815" rtlCol="0" anchor="ctr"/>
          <a:lstStyle/>
          <a:p>
            <a:pPr algn="ctr">
              <a:buNone/>
            </a:pPr>
            <a:r>
              <a:rPr lang="tr-TR" sz="1500" b="1" dirty="0">
                <a:solidFill>
                  <a:schemeClr val="tx1"/>
                </a:solidFill>
                <a:latin typeface="+mj-lt"/>
                <a:ea typeface="Segoe UI" panose="020B0502040204020203" pitchFamily="34" charset="0"/>
                <a:cs typeface="Segoe UI" panose="020B0502040204020203" pitchFamily="34" charset="0"/>
              </a:rPr>
              <a:t>Teknik gereksinimler</a:t>
            </a:r>
          </a:p>
          <a:p>
            <a:pPr algn="ctr">
              <a:buNone/>
            </a:pPr>
            <a:r>
              <a:rPr lang="tr-TR" sz="1500" dirty="0">
                <a:solidFill>
                  <a:schemeClr val="tx1"/>
                </a:solidFill>
                <a:latin typeface="+mj-lt"/>
                <a:ea typeface="Segoe UI" panose="020B0502040204020203" pitchFamily="34" charset="0"/>
                <a:cs typeface="Segoe UI" panose="020B0502040204020203" pitchFamily="34" charset="0"/>
              </a:rPr>
              <a:t>Nasıl?</a:t>
            </a:r>
          </a:p>
        </p:txBody>
      </p:sp>
      <p:grpSp>
        <p:nvGrpSpPr>
          <p:cNvPr id="4" name="33 Grup"/>
          <p:cNvGrpSpPr/>
          <p:nvPr/>
        </p:nvGrpSpPr>
        <p:grpSpPr>
          <a:xfrm>
            <a:off x="5329135" y="4394846"/>
            <a:ext cx="1710699" cy="1996084"/>
            <a:chOff x="4644726" y="4914756"/>
            <a:chExt cx="2088290" cy="2232310"/>
          </a:xfrm>
        </p:grpSpPr>
        <p:sp>
          <p:nvSpPr>
            <p:cNvPr id="5" name="8 Yuvarlatılmış Dikdörtgen"/>
            <p:cNvSpPr/>
            <p:nvPr/>
          </p:nvSpPr>
          <p:spPr>
            <a:xfrm>
              <a:off x="4644726" y="4914756"/>
              <a:ext cx="2088290" cy="93613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1500" b="1" dirty="0">
                  <a:solidFill>
                    <a:schemeClr val="tx1"/>
                  </a:solidFill>
                  <a:latin typeface="+mj-lt"/>
                  <a:ea typeface="Segoe UI" panose="020B0502040204020203" pitchFamily="34" charset="0"/>
                  <a:cs typeface="Segoe UI" panose="020B0502040204020203" pitchFamily="34" charset="0"/>
                </a:rPr>
                <a:t>Teknik değerlendirme</a:t>
              </a:r>
            </a:p>
          </p:txBody>
        </p:sp>
        <p:sp>
          <p:nvSpPr>
            <p:cNvPr id="6" name="9 Yuvarlatılmış Dikdörtgen"/>
            <p:cNvSpPr/>
            <p:nvPr/>
          </p:nvSpPr>
          <p:spPr>
            <a:xfrm>
              <a:off x="4644726" y="5922896"/>
              <a:ext cx="2088290" cy="57608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1500" b="1" dirty="0">
                  <a:solidFill>
                    <a:schemeClr val="tx1"/>
                  </a:solidFill>
                  <a:latin typeface="+mj-lt"/>
                  <a:ea typeface="Segoe UI" panose="020B0502040204020203" pitchFamily="34" charset="0"/>
                  <a:cs typeface="Segoe UI" panose="020B0502040204020203" pitchFamily="34" charset="0"/>
                </a:rPr>
                <a:t>İşletme hedefleri</a:t>
              </a:r>
            </a:p>
          </p:txBody>
        </p:sp>
        <p:sp>
          <p:nvSpPr>
            <p:cNvPr id="7" name="10 Yuvarlatılmış Dikdörtgen"/>
            <p:cNvSpPr/>
            <p:nvPr/>
          </p:nvSpPr>
          <p:spPr>
            <a:xfrm>
              <a:off x="4644726" y="6570986"/>
              <a:ext cx="2088290" cy="57608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1500" b="1" dirty="0">
                  <a:solidFill>
                    <a:schemeClr val="tx1"/>
                  </a:solidFill>
                  <a:latin typeface="+mj-lt"/>
                  <a:ea typeface="Segoe UI" panose="020B0502040204020203" pitchFamily="34" charset="0"/>
                  <a:cs typeface="Segoe UI" panose="020B0502040204020203" pitchFamily="34" charset="0"/>
                </a:rPr>
                <a:t>Sütun ağırlıkları</a:t>
              </a:r>
            </a:p>
          </p:txBody>
        </p:sp>
      </p:grpSp>
      <p:sp>
        <p:nvSpPr>
          <p:cNvPr id="8" name="14 Yuvarlatılmış Dikdörtgen"/>
          <p:cNvSpPr/>
          <p:nvPr/>
        </p:nvSpPr>
        <p:spPr>
          <a:xfrm>
            <a:off x="7098824" y="2785102"/>
            <a:ext cx="1828678" cy="1545355"/>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33" tIns="38815" rIns="77633" bIns="38815" rtlCol="0" anchor="ctr"/>
          <a:lstStyle/>
          <a:p>
            <a:pPr algn="ctr">
              <a:buNone/>
            </a:pPr>
            <a:r>
              <a:rPr lang="tr-TR" sz="1500" b="1" dirty="0">
                <a:solidFill>
                  <a:schemeClr val="tx1"/>
                </a:solidFill>
                <a:latin typeface="+mj-lt"/>
                <a:ea typeface="Segoe UI" panose="020B0502040204020203" pitchFamily="34" charset="0"/>
                <a:cs typeface="Segoe UI" panose="020B0502040204020203" pitchFamily="34" charset="0"/>
              </a:rPr>
              <a:t>Rekabete yönelik müşteri değerlendirmesi</a:t>
            </a:r>
          </a:p>
        </p:txBody>
      </p:sp>
      <p:sp>
        <p:nvSpPr>
          <p:cNvPr id="9" name="15 Yuvarlatılmış Dikdörtgen"/>
          <p:cNvSpPr/>
          <p:nvPr/>
        </p:nvSpPr>
        <p:spPr>
          <a:xfrm>
            <a:off x="4798234" y="2785102"/>
            <a:ext cx="471916" cy="1545355"/>
          </a:xfrm>
          <a:prstGeom prst="roundRect">
            <a:avLst/>
          </a:prstGeom>
          <a:solidFill>
            <a:srgbClr val="FF99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33" tIns="38815" rIns="77633" bIns="38815" rtlCol="0" anchor="ctr"/>
          <a:lstStyle/>
          <a:p>
            <a:pPr algn="ctr">
              <a:buNone/>
            </a:pPr>
            <a:r>
              <a:rPr lang="tr-TR" sz="1700" dirty="0">
                <a:solidFill>
                  <a:schemeClr val="tx1"/>
                </a:solidFill>
                <a:latin typeface="+mj-lt"/>
                <a:ea typeface="Segoe UI" panose="020B0502040204020203" pitchFamily="34" charset="0"/>
                <a:cs typeface="Segoe UI" panose="020B0502040204020203" pitchFamily="34" charset="0"/>
              </a:rPr>
              <a:t>Ö N E M </a:t>
            </a:r>
          </a:p>
        </p:txBody>
      </p:sp>
      <p:sp>
        <p:nvSpPr>
          <p:cNvPr id="10" name="16 Yuvarlatılmış Dikdörtgen"/>
          <p:cNvSpPr/>
          <p:nvPr/>
        </p:nvSpPr>
        <p:spPr>
          <a:xfrm>
            <a:off x="3028540" y="2785102"/>
            <a:ext cx="1710699" cy="1545355"/>
          </a:xfrm>
          <a:prstGeom prst="round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633" tIns="38815" rIns="77633" bIns="38815" rtlCol="0" anchor="ctr"/>
          <a:lstStyle/>
          <a:p>
            <a:pPr algn="ctr">
              <a:buNone/>
            </a:pPr>
            <a:r>
              <a:rPr lang="tr-TR" sz="1700" b="1" dirty="0">
                <a:solidFill>
                  <a:schemeClr val="tx1"/>
                </a:solidFill>
                <a:latin typeface="+mj-lt"/>
                <a:ea typeface="Segoe UI" panose="020B0502040204020203" pitchFamily="34" charset="0"/>
                <a:cs typeface="Segoe UI" panose="020B0502040204020203" pitchFamily="34" charset="0"/>
              </a:rPr>
              <a:t>Müşteri istekleri</a:t>
            </a:r>
          </a:p>
          <a:p>
            <a:pPr algn="ctr">
              <a:buNone/>
            </a:pPr>
            <a:r>
              <a:rPr lang="tr-TR" sz="1700" dirty="0">
                <a:solidFill>
                  <a:schemeClr val="tx1"/>
                </a:solidFill>
                <a:latin typeface="+mj-lt"/>
                <a:ea typeface="Segoe UI" panose="020B0502040204020203" pitchFamily="34" charset="0"/>
                <a:cs typeface="Segoe UI" panose="020B0502040204020203" pitchFamily="34" charset="0"/>
              </a:rPr>
              <a:t>Ne?</a:t>
            </a:r>
          </a:p>
        </p:txBody>
      </p:sp>
      <p:grpSp>
        <p:nvGrpSpPr>
          <p:cNvPr id="11" name="34 Grup"/>
          <p:cNvGrpSpPr/>
          <p:nvPr/>
        </p:nvGrpSpPr>
        <p:grpSpPr>
          <a:xfrm>
            <a:off x="5388124" y="917798"/>
            <a:ext cx="3185440" cy="901457"/>
            <a:chOff x="4716736" y="1026216"/>
            <a:chExt cx="3888540" cy="1008140"/>
          </a:xfrm>
        </p:grpSpPr>
        <p:sp>
          <p:nvSpPr>
            <p:cNvPr id="12" name="11 İkizkenar Üçgen"/>
            <p:cNvSpPr/>
            <p:nvPr/>
          </p:nvSpPr>
          <p:spPr>
            <a:xfrm>
              <a:off x="4716736" y="1026216"/>
              <a:ext cx="1944270" cy="1008140"/>
            </a:xfrm>
            <a:prstGeom prst="triangl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latin typeface="+mj-lt"/>
                <a:ea typeface="Segoe UI" panose="020B0502040204020203" pitchFamily="34" charset="0"/>
                <a:cs typeface="Segoe UI" panose="020B0502040204020203" pitchFamily="34" charset="0"/>
              </a:endParaRPr>
            </a:p>
          </p:txBody>
        </p:sp>
        <p:sp>
          <p:nvSpPr>
            <p:cNvPr id="13" name="17 Metin kutusu"/>
            <p:cNvSpPr txBox="1"/>
            <p:nvPr/>
          </p:nvSpPr>
          <p:spPr>
            <a:xfrm>
              <a:off x="4716736" y="1026216"/>
              <a:ext cx="3888540" cy="619561"/>
            </a:xfrm>
            <a:prstGeom prst="rect">
              <a:avLst/>
            </a:prstGeom>
            <a:noFill/>
          </p:spPr>
          <p:txBody>
            <a:bodyPr wrap="square" rtlCol="0">
              <a:spAutoFit/>
            </a:bodyPr>
            <a:lstStyle/>
            <a:p>
              <a:pPr algn="l">
                <a:buNone/>
              </a:pPr>
              <a:r>
                <a:rPr lang="tr-TR" sz="1500" dirty="0">
                  <a:latin typeface="+mj-lt"/>
                  <a:ea typeface="Segoe UI" panose="020B0502040204020203" pitchFamily="34" charset="0"/>
                  <a:cs typeface="Segoe UI" panose="020B0502040204020203" pitchFamily="34" charset="0"/>
                </a:rPr>
                <a:t>Korelasyon matrisi</a:t>
              </a:r>
            </a:p>
            <a:p>
              <a:pPr algn="l">
                <a:buNone/>
              </a:pPr>
              <a:r>
                <a:rPr lang="tr-TR" sz="1500" dirty="0">
                  <a:latin typeface="+mj-lt"/>
                  <a:ea typeface="Segoe UI" panose="020B0502040204020203" pitchFamily="34" charset="0"/>
                  <a:cs typeface="Segoe UI" panose="020B0502040204020203" pitchFamily="34" charset="0"/>
                </a:rPr>
                <a:t>Teknik gereksinimler arası ilişki</a:t>
              </a:r>
            </a:p>
          </p:txBody>
        </p:sp>
      </p:grpSp>
      <p:grpSp>
        <p:nvGrpSpPr>
          <p:cNvPr id="14" name="32 Grup"/>
          <p:cNvGrpSpPr/>
          <p:nvPr/>
        </p:nvGrpSpPr>
        <p:grpSpPr>
          <a:xfrm>
            <a:off x="5329135" y="2785102"/>
            <a:ext cx="1710699" cy="1545355"/>
            <a:chOff x="4644726" y="3114506"/>
            <a:chExt cx="2088290" cy="1728240"/>
          </a:xfrm>
        </p:grpSpPr>
        <p:sp>
          <p:nvSpPr>
            <p:cNvPr id="15" name="7 Yuvarlatılmış Dikdörtgen"/>
            <p:cNvSpPr/>
            <p:nvPr/>
          </p:nvSpPr>
          <p:spPr>
            <a:xfrm>
              <a:off x="4644726" y="3114506"/>
              <a:ext cx="2088290" cy="172824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tr-TR" sz="1700" b="1" dirty="0">
                  <a:solidFill>
                    <a:schemeClr val="tx1"/>
                  </a:solidFill>
                  <a:latin typeface="+mj-lt"/>
                  <a:ea typeface="Segoe UI" panose="020B0502040204020203" pitchFamily="34" charset="0"/>
                  <a:cs typeface="Segoe UI" panose="020B0502040204020203" pitchFamily="34" charset="0"/>
                </a:rPr>
                <a:t>İlişkiler</a:t>
              </a:r>
            </a:p>
          </p:txBody>
        </p:sp>
        <p:cxnSp>
          <p:nvCxnSpPr>
            <p:cNvPr id="16" name="18 Düz Ok Bağlayıcısı"/>
            <p:cNvCxnSpPr/>
            <p:nvPr/>
          </p:nvCxnSpPr>
          <p:spPr>
            <a:xfrm>
              <a:off x="4716736" y="3978626"/>
              <a:ext cx="360050" cy="0"/>
            </a:xfrm>
            <a:prstGeom prst="straightConnector1">
              <a:avLst/>
            </a:prstGeom>
            <a:ln w="38100">
              <a:solidFill>
                <a:schemeClr val="bg1">
                  <a:lumMod val="5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21 Düz Ok Bağlayıcısı"/>
            <p:cNvCxnSpPr/>
            <p:nvPr/>
          </p:nvCxnSpPr>
          <p:spPr>
            <a:xfrm>
              <a:off x="5471654" y="3258526"/>
              <a:ext cx="0" cy="440440"/>
            </a:xfrm>
            <a:prstGeom prst="straightConnector1">
              <a:avLst/>
            </a:prstGeom>
            <a:ln w="38100">
              <a:solidFill>
                <a:schemeClr val="bg1">
                  <a:lumMod val="5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26 Düz Ok Bağlayıcısı"/>
            <p:cNvCxnSpPr/>
            <p:nvPr/>
          </p:nvCxnSpPr>
          <p:spPr>
            <a:xfrm>
              <a:off x="5508846" y="4330296"/>
              <a:ext cx="0" cy="440440"/>
            </a:xfrm>
            <a:prstGeom prst="straightConnector1">
              <a:avLst/>
            </a:prstGeom>
            <a:ln w="38100">
              <a:solidFill>
                <a:schemeClr val="bg1">
                  <a:lumMod val="5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9" name="27 Metin kutusu"/>
          <p:cNvSpPr txBox="1"/>
          <p:nvPr/>
        </p:nvSpPr>
        <p:spPr>
          <a:xfrm>
            <a:off x="7157813" y="1949607"/>
            <a:ext cx="3244430" cy="770885"/>
          </a:xfrm>
          <a:prstGeom prst="rect">
            <a:avLst/>
          </a:prstGeom>
          <a:noFill/>
        </p:spPr>
        <p:txBody>
          <a:bodyPr wrap="square" lIns="77633" tIns="38815" rIns="77633" bIns="38815" rtlCol="0">
            <a:spAutoFit/>
          </a:bodyPr>
          <a:lstStyle/>
          <a:p>
            <a:pPr algn="l">
              <a:buNone/>
            </a:pPr>
            <a:r>
              <a:rPr lang="tr-TR" sz="1500" dirty="0">
                <a:latin typeface="+mj-lt"/>
                <a:ea typeface="Segoe UI" panose="020B0502040204020203" pitchFamily="34" charset="0"/>
                <a:cs typeface="Segoe UI" panose="020B0502040204020203" pitchFamily="34" charset="0"/>
              </a:rPr>
              <a:t>Hangi prosesler, kim tarafından, nasıl müşteri isteklerine cevap verecek?</a:t>
            </a:r>
          </a:p>
        </p:txBody>
      </p:sp>
      <p:sp>
        <p:nvSpPr>
          <p:cNvPr id="20" name="28 Metin kutusu"/>
          <p:cNvSpPr txBox="1"/>
          <p:nvPr/>
        </p:nvSpPr>
        <p:spPr>
          <a:xfrm>
            <a:off x="9038617" y="2826169"/>
            <a:ext cx="1304636" cy="1463383"/>
          </a:xfrm>
          <a:prstGeom prst="rect">
            <a:avLst/>
          </a:prstGeom>
          <a:noFill/>
        </p:spPr>
        <p:txBody>
          <a:bodyPr wrap="square" lIns="77633" tIns="38815" rIns="77633" bIns="38815" rtlCol="0">
            <a:spAutoFit/>
          </a:bodyPr>
          <a:lstStyle/>
          <a:p>
            <a:pPr algn="l">
              <a:buNone/>
            </a:pPr>
            <a:r>
              <a:rPr lang="tr-TR" sz="1500" dirty="0">
                <a:latin typeface="+mj-lt"/>
                <a:ea typeface="Segoe UI" panose="020B0502040204020203" pitchFamily="34" charset="0"/>
                <a:cs typeface="Segoe UI" panose="020B0502040204020203" pitchFamily="34" charset="0"/>
              </a:rPr>
              <a:t>Ürün ve </a:t>
            </a:r>
            <a:r>
              <a:rPr lang="tr-TR" sz="1500" dirty="0" err="1">
                <a:latin typeface="+mj-lt"/>
                <a:ea typeface="Segoe UI" panose="020B0502040204020203" pitchFamily="34" charset="0"/>
                <a:cs typeface="Segoe UI" panose="020B0502040204020203" pitchFamily="34" charset="0"/>
              </a:rPr>
              <a:t>hizmetlerimizmüşteri</a:t>
            </a:r>
            <a:r>
              <a:rPr lang="tr-TR" sz="1500" dirty="0">
                <a:latin typeface="+mj-lt"/>
                <a:ea typeface="Segoe UI" panose="020B0502040204020203" pitchFamily="34" charset="0"/>
                <a:cs typeface="Segoe UI" panose="020B0502040204020203" pitchFamily="34" charset="0"/>
              </a:rPr>
              <a:t> gözünde rekabetin neresinde?</a:t>
            </a:r>
          </a:p>
        </p:txBody>
      </p:sp>
      <p:sp>
        <p:nvSpPr>
          <p:cNvPr id="21" name="29 Metin kutusu"/>
          <p:cNvSpPr txBox="1"/>
          <p:nvPr/>
        </p:nvSpPr>
        <p:spPr>
          <a:xfrm>
            <a:off x="7098824" y="5312734"/>
            <a:ext cx="3185440" cy="540053"/>
          </a:xfrm>
          <a:prstGeom prst="rect">
            <a:avLst/>
          </a:prstGeom>
          <a:noFill/>
        </p:spPr>
        <p:txBody>
          <a:bodyPr wrap="square" lIns="77633" tIns="38815" rIns="77633" bIns="38815" rtlCol="0">
            <a:spAutoFit/>
          </a:bodyPr>
          <a:lstStyle/>
          <a:p>
            <a:pPr algn="l">
              <a:buNone/>
            </a:pPr>
            <a:r>
              <a:rPr lang="tr-TR" sz="1500" dirty="0">
                <a:latin typeface="+mj-lt"/>
                <a:ea typeface="Segoe UI" panose="020B0502040204020203" pitchFamily="34" charset="0"/>
                <a:cs typeface="Segoe UI" panose="020B0502040204020203" pitchFamily="34" charset="0"/>
              </a:rPr>
              <a:t>Rekabet gücünü sağlamak için belirlenen hedefler</a:t>
            </a:r>
          </a:p>
        </p:txBody>
      </p:sp>
      <p:sp>
        <p:nvSpPr>
          <p:cNvPr id="22" name="30 Metin kutusu"/>
          <p:cNvSpPr txBox="1"/>
          <p:nvPr/>
        </p:nvSpPr>
        <p:spPr>
          <a:xfrm>
            <a:off x="2615612" y="5931906"/>
            <a:ext cx="3185440" cy="309221"/>
          </a:xfrm>
          <a:prstGeom prst="rect">
            <a:avLst/>
          </a:prstGeom>
          <a:noFill/>
        </p:spPr>
        <p:txBody>
          <a:bodyPr wrap="square" lIns="77633" tIns="38815" rIns="77633" bIns="38815" rtlCol="0">
            <a:spAutoFit/>
          </a:bodyPr>
          <a:lstStyle/>
          <a:p>
            <a:pPr algn="l">
              <a:buNone/>
            </a:pPr>
            <a:r>
              <a:rPr lang="tr-TR" sz="1500" dirty="0">
                <a:latin typeface="+mj-lt"/>
                <a:ea typeface="Segoe UI" panose="020B0502040204020203" pitchFamily="34" charset="0"/>
                <a:cs typeface="Segoe UI" panose="020B0502040204020203" pitchFamily="34" charset="0"/>
              </a:rPr>
              <a:t>Önceliklerin değerlendirmesi</a:t>
            </a:r>
          </a:p>
        </p:txBody>
      </p:sp>
      <p:sp>
        <p:nvSpPr>
          <p:cNvPr id="23" name="31 Metin kutusu"/>
          <p:cNvSpPr txBox="1"/>
          <p:nvPr/>
        </p:nvSpPr>
        <p:spPr>
          <a:xfrm>
            <a:off x="2615612" y="4523629"/>
            <a:ext cx="3185440" cy="540053"/>
          </a:xfrm>
          <a:prstGeom prst="rect">
            <a:avLst/>
          </a:prstGeom>
          <a:noFill/>
        </p:spPr>
        <p:txBody>
          <a:bodyPr wrap="square" lIns="77633" tIns="38815" rIns="77633" bIns="38815" rtlCol="0">
            <a:spAutoFit/>
          </a:bodyPr>
          <a:lstStyle/>
          <a:p>
            <a:pPr algn="l">
              <a:buNone/>
            </a:pPr>
            <a:r>
              <a:rPr lang="tr-TR" sz="1500" dirty="0">
                <a:latin typeface="+mj-lt"/>
                <a:ea typeface="Segoe UI" panose="020B0502040204020203" pitchFamily="34" charset="0"/>
                <a:cs typeface="Segoe UI" panose="020B0502040204020203" pitchFamily="34" charset="0"/>
              </a:rPr>
              <a:t>Teknik gereksinimi karşılamada rakiplere göre durum</a:t>
            </a:r>
          </a:p>
        </p:txBody>
      </p:sp>
      <p:sp>
        <p:nvSpPr>
          <p:cNvPr id="24" name="Unvan 23"/>
          <p:cNvSpPr>
            <a:spLocks noGrp="1"/>
          </p:cNvSpPr>
          <p:nvPr>
            <p:ph type="title"/>
          </p:nvPr>
        </p:nvSpPr>
        <p:spPr/>
        <p:txBody>
          <a:bodyPr/>
          <a:lstStyle/>
          <a:p>
            <a:r>
              <a:rPr lang="tr-TR" dirty="0">
                <a:latin typeface="+mj-lt"/>
              </a:rPr>
              <a:t>QFD</a:t>
            </a:r>
          </a:p>
        </p:txBody>
      </p:sp>
      <p:sp>
        <p:nvSpPr>
          <p:cNvPr id="33" name="İçerik Yer Tutucusu 32">
            <a:extLst>
              <a:ext uri="{FF2B5EF4-FFF2-40B4-BE49-F238E27FC236}">
                <a16:creationId xmlns:a16="http://schemas.microsoft.com/office/drawing/2014/main" id="{7DDD573A-7E78-8758-5EB7-E58931FE912A}"/>
              </a:ext>
            </a:extLst>
          </p:cNvPr>
          <p:cNvSpPr>
            <a:spLocks noGrp="1"/>
          </p:cNvSpPr>
          <p:nvPr>
            <p:ph idx="1"/>
          </p:nvPr>
        </p:nvSpPr>
        <p:spPr/>
        <p:txBody>
          <a:bodyPr/>
          <a:lstStyle/>
          <a:p>
            <a:endParaRPr lang="en-GB"/>
          </a:p>
        </p:txBody>
      </p:sp>
      <p:sp>
        <p:nvSpPr>
          <p:cNvPr id="26" name="Slayt Numarası Yer Tutucusu 25">
            <a:extLst>
              <a:ext uri="{FF2B5EF4-FFF2-40B4-BE49-F238E27FC236}">
                <a16:creationId xmlns:a16="http://schemas.microsoft.com/office/drawing/2014/main" id="{A505110F-A7BB-2D86-E236-13F65A5FB02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73</a:t>
            </a:fld>
            <a:endParaRPr lang="tr-TR">
              <a:latin typeface="+mj-lt"/>
            </a:endParaRPr>
          </a:p>
        </p:txBody>
      </p:sp>
      <p:sp>
        <p:nvSpPr>
          <p:cNvPr id="25" name="Veri Yer Tutucusu 24">
            <a:extLst>
              <a:ext uri="{FF2B5EF4-FFF2-40B4-BE49-F238E27FC236}">
                <a16:creationId xmlns:a16="http://schemas.microsoft.com/office/drawing/2014/main" id="{4ED2B989-EB95-6046-DB0F-E0906B84B4A5}"/>
              </a:ext>
            </a:extLst>
          </p:cNvPr>
          <p:cNvSpPr>
            <a:spLocks noGrp="1"/>
          </p:cNvSpPr>
          <p:nvPr>
            <p:ph type="dt" sz="half" idx="10"/>
          </p:nvPr>
        </p:nvSpPr>
        <p:spPr/>
        <p:txBody>
          <a:bodyPr/>
          <a:lstStyle/>
          <a:p>
            <a:fld id="{0B3FD047-8DAB-4A68-A04A-8FCB0E464727}" type="datetime1">
              <a:rPr lang="tr-TR" smtClean="0"/>
              <a:t>4.11.2025</a:t>
            </a:fld>
            <a:endParaRPr lang="fr-FR" dirty="0"/>
          </a:p>
        </p:txBody>
      </p:sp>
    </p:spTree>
    <p:extLst>
      <p:ext uri="{BB962C8B-B14F-4D97-AF65-F5344CB8AC3E}">
        <p14:creationId xmlns:p14="http://schemas.microsoft.com/office/powerpoint/2010/main" val="41379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9" grpId="0"/>
      <p:bldP spid="20" grpId="0"/>
      <p:bldP spid="21" grpId="0"/>
      <p:bldP spid="22"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Metin kutusu"/>
          <p:cNvSpPr txBox="1"/>
          <p:nvPr/>
        </p:nvSpPr>
        <p:spPr>
          <a:xfrm>
            <a:off x="2438642" y="1361853"/>
            <a:ext cx="6756687" cy="1432477"/>
          </a:xfrm>
          <a:prstGeom prst="rect">
            <a:avLst/>
          </a:prstGeom>
          <a:noFill/>
        </p:spPr>
        <p:txBody>
          <a:bodyPr wrap="square" lIns="77633" tIns="38815" rIns="77633" bIns="38815" rtlCol="0">
            <a:spAutoFit/>
          </a:bodyPr>
          <a:lstStyle/>
          <a:p>
            <a:pPr>
              <a:buNone/>
            </a:pPr>
            <a:r>
              <a:rPr lang="tr-TR" sz="1999" b="1" dirty="0">
                <a:latin typeface="Korolev Light" panose="02000506000000020004" pitchFamily="50" charset="0"/>
                <a:ea typeface="Segoe UI" panose="020B0502040204020203" pitchFamily="34" charset="0"/>
                <a:cs typeface="Segoe UI" panose="020B0502040204020203" pitchFamily="34" charset="0"/>
              </a:rPr>
              <a:t>Planlama</a:t>
            </a:r>
            <a:r>
              <a:rPr lang="tr-TR" sz="1999" dirty="0">
                <a:latin typeface="Korolev Light" panose="02000506000000020004" pitchFamily="50" charset="0"/>
                <a:ea typeface="Segoe UI" panose="020B0502040204020203" pitchFamily="34" charset="0"/>
                <a:cs typeface="Segoe UI" panose="020B0502040204020203" pitchFamily="34" charset="0"/>
              </a:rPr>
              <a:t>	</a:t>
            </a:r>
            <a:r>
              <a:rPr lang="tr-TR" sz="1700" dirty="0">
                <a:latin typeface="Korolev Light" panose="02000506000000020004" pitchFamily="50" charset="0"/>
                <a:ea typeface="Segoe UI" panose="020B0502040204020203" pitchFamily="34" charset="0"/>
                <a:cs typeface="Segoe UI" panose="020B0502040204020203" pitchFamily="34" charset="0"/>
              </a:rPr>
              <a:t>Takım</a:t>
            </a:r>
          </a:p>
          <a:p>
            <a:pPr>
              <a:buNone/>
            </a:pPr>
            <a:r>
              <a:rPr lang="tr-TR" sz="1700" dirty="0">
                <a:latin typeface="Korolev Light" panose="02000506000000020004" pitchFamily="50" charset="0"/>
                <a:ea typeface="Segoe UI" panose="020B0502040204020203" pitchFamily="34" charset="0"/>
                <a:cs typeface="Segoe UI" panose="020B0502040204020203" pitchFamily="34" charset="0"/>
              </a:rPr>
              <a:t>		Amaç / hedef belirlemesi</a:t>
            </a:r>
          </a:p>
          <a:p>
            <a:pPr>
              <a:buNone/>
            </a:pPr>
            <a:r>
              <a:rPr lang="tr-TR" sz="1700" dirty="0">
                <a:latin typeface="Korolev Light" panose="02000506000000020004" pitchFamily="50" charset="0"/>
                <a:ea typeface="Segoe UI" panose="020B0502040204020203" pitchFamily="34" charset="0"/>
                <a:cs typeface="Segoe UI" panose="020B0502040204020203" pitchFamily="34" charset="0"/>
              </a:rPr>
              <a:t>		Müşterilerin tespiti (Kano) </a:t>
            </a:r>
          </a:p>
          <a:p>
            <a:pPr>
              <a:buNone/>
            </a:pPr>
            <a:r>
              <a:rPr lang="tr-TR" sz="1700" dirty="0">
                <a:latin typeface="Korolev Light" panose="02000506000000020004" pitchFamily="50" charset="0"/>
                <a:ea typeface="Segoe UI" panose="020B0502040204020203" pitchFamily="34" charset="0"/>
                <a:cs typeface="Segoe UI" panose="020B0502040204020203" pitchFamily="34" charset="0"/>
              </a:rPr>
              <a:t>		Sebep Sonuç </a:t>
            </a:r>
            <a:r>
              <a:rPr lang="tr-TR" sz="1700" dirty="0" err="1">
                <a:latin typeface="Korolev Light" panose="02000506000000020004" pitchFamily="50" charset="0"/>
                <a:ea typeface="Segoe UI" panose="020B0502040204020203" pitchFamily="34" charset="0"/>
                <a:cs typeface="Segoe UI" panose="020B0502040204020203" pitchFamily="34" charset="0"/>
              </a:rPr>
              <a:t>Diyağramının</a:t>
            </a:r>
            <a:r>
              <a:rPr lang="tr-TR" sz="1700" dirty="0">
                <a:latin typeface="Korolev Light" panose="02000506000000020004" pitchFamily="50" charset="0"/>
                <a:ea typeface="Segoe UI" panose="020B0502040204020203" pitchFamily="34" charset="0"/>
                <a:cs typeface="Segoe UI" panose="020B0502040204020203" pitchFamily="34" charset="0"/>
              </a:rPr>
              <a:t> oluşturulması </a:t>
            </a:r>
          </a:p>
          <a:p>
            <a:pPr>
              <a:buNone/>
            </a:pPr>
            <a:r>
              <a:rPr lang="tr-TR" sz="1700" dirty="0">
                <a:latin typeface="Korolev Light" panose="02000506000000020004" pitchFamily="50" charset="0"/>
                <a:ea typeface="Segoe UI" panose="020B0502040204020203" pitchFamily="34" charset="0"/>
                <a:cs typeface="Segoe UI" panose="020B0502040204020203" pitchFamily="34" charset="0"/>
              </a:rPr>
              <a:t>			</a:t>
            </a:r>
          </a:p>
        </p:txBody>
      </p:sp>
      <p:sp>
        <p:nvSpPr>
          <p:cNvPr id="6" name="Aşağı Ok 2"/>
          <p:cNvSpPr/>
          <p:nvPr/>
        </p:nvSpPr>
        <p:spPr>
          <a:xfrm>
            <a:off x="2438642" y="1883645"/>
            <a:ext cx="1002824" cy="1814728"/>
          </a:xfrm>
          <a:prstGeom prst="down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latin typeface="Korolev Light" panose="02000506000000020004" pitchFamily="50" charset="0"/>
              <a:ea typeface="Segoe UI" panose="020B0502040204020203" pitchFamily="34" charset="0"/>
              <a:cs typeface="Segoe UI" panose="020B0502040204020203" pitchFamily="34" charset="0"/>
            </a:endParaRPr>
          </a:p>
        </p:txBody>
      </p:sp>
      <p:sp>
        <p:nvSpPr>
          <p:cNvPr id="8" name="8 Metin kutusu"/>
          <p:cNvSpPr txBox="1"/>
          <p:nvPr/>
        </p:nvSpPr>
        <p:spPr>
          <a:xfrm>
            <a:off x="2070747" y="3687971"/>
            <a:ext cx="1738614" cy="707551"/>
          </a:xfrm>
          <a:prstGeom prst="rect">
            <a:avLst/>
          </a:prstGeom>
          <a:noFill/>
        </p:spPr>
        <p:txBody>
          <a:bodyPr wrap="square" lIns="91366" tIns="45681" rIns="91366" bIns="45681" rtlCol="0">
            <a:spAutoFit/>
          </a:bodyPr>
          <a:lstStyle/>
          <a:p>
            <a:pPr>
              <a:buNone/>
            </a:pPr>
            <a:r>
              <a:rPr lang="tr-TR" sz="1999" b="1" dirty="0">
                <a:latin typeface="Korolev Light" panose="02000506000000020004" pitchFamily="50" charset="0"/>
                <a:ea typeface="Segoe UI" panose="020B0502040204020203" pitchFamily="34" charset="0"/>
                <a:cs typeface="Segoe UI" panose="020B0502040204020203" pitchFamily="34" charset="0"/>
              </a:rPr>
              <a:t>Kalite Evinin inşa edilmesi</a:t>
            </a:r>
            <a:endParaRPr lang="tr-TR" sz="1700" b="1" dirty="0">
              <a:latin typeface="Korolev Light" panose="02000506000000020004" pitchFamily="50" charset="0"/>
              <a:ea typeface="Segoe UI" panose="020B0502040204020203" pitchFamily="34" charset="0"/>
              <a:cs typeface="Segoe UI" panose="020B0502040204020203" pitchFamily="34" charset="0"/>
            </a:endParaRPr>
          </a:p>
        </p:txBody>
      </p:sp>
      <p:sp>
        <p:nvSpPr>
          <p:cNvPr id="9" name="Aşağı Ok 10"/>
          <p:cNvSpPr/>
          <p:nvPr/>
        </p:nvSpPr>
        <p:spPr>
          <a:xfrm rot="16200000">
            <a:off x="4019335" y="3874072"/>
            <a:ext cx="547314" cy="406363"/>
          </a:xfrm>
          <a:prstGeom prst="down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latin typeface="Korolev Light" panose="02000506000000020004" pitchFamily="50" charset="0"/>
              <a:ea typeface="Segoe UI" panose="020B0502040204020203" pitchFamily="34" charset="0"/>
              <a:cs typeface="Segoe UI" panose="020B0502040204020203" pitchFamily="34" charset="0"/>
            </a:endParaRPr>
          </a:p>
        </p:txBody>
      </p:sp>
      <p:grpSp>
        <p:nvGrpSpPr>
          <p:cNvPr id="10" name="Grup 14"/>
          <p:cNvGrpSpPr/>
          <p:nvPr/>
        </p:nvGrpSpPr>
        <p:grpSpPr>
          <a:xfrm>
            <a:off x="2683164" y="5367412"/>
            <a:ext cx="5030302" cy="1015199"/>
            <a:chOff x="1260256" y="6291357"/>
            <a:chExt cx="6140605" cy="1135343"/>
          </a:xfrm>
        </p:grpSpPr>
        <p:sp>
          <p:nvSpPr>
            <p:cNvPr id="11" name="9 Metin kutusu"/>
            <p:cNvSpPr txBox="1"/>
            <p:nvPr/>
          </p:nvSpPr>
          <p:spPr>
            <a:xfrm>
              <a:off x="1260256" y="6291357"/>
              <a:ext cx="3758079" cy="1135343"/>
            </a:xfrm>
            <a:prstGeom prst="rect">
              <a:avLst/>
            </a:prstGeom>
            <a:noFill/>
          </p:spPr>
          <p:txBody>
            <a:bodyPr wrap="square" lIns="91366" tIns="45681" rIns="91366" bIns="45681" rtlCol="0">
              <a:spAutoFit/>
            </a:bodyPr>
            <a:lstStyle/>
            <a:p>
              <a:pPr>
                <a:buNone/>
              </a:pPr>
              <a:r>
                <a:rPr lang="tr-TR" sz="1999" dirty="0">
                  <a:latin typeface="Korolev Light" panose="02000506000000020004" pitchFamily="50" charset="0"/>
                  <a:ea typeface="Segoe UI" panose="020B0502040204020203" pitchFamily="34" charset="0"/>
                  <a:cs typeface="Segoe UI" panose="020B0502040204020203" pitchFamily="34" charset="0"/>
                </a:rPr>
                <a:t>Sonuç değerlendirme, </a:t>
              </a:r>
            </a:p>
            <a:p>
              <a:pPr>
                <a:buNone/>
              </a:pPr>
              <a:r>
                <a:rPr lang="tr-TR" sz="1999" dirty="0">
                  <a:latin typeface="Korolev Light" panose="02000506000000020004" pitchFamily="50" charset="0"/>
                  <a:ea typeface="Segoe UI" panose="020B0502040204020203" pitchFamily="34" charset="0"/>
                  <a:cs typeface="Segoe UI" panose="020B0502040204020203" pitchFamily="34" charset="0"/>
                </a:rPr>
                <a:t>Sorun Çözme ve </a:t>
              </a:r>
            </a:p>
            <a:p>
              <a:pPr>
                <a:buNone/>
              </a:pPr>
              <a:r>
                <a:rPr lang="tr-TR" sz="1999" b="1" dirty="0">
                  <a:latin typeface="Korolev Light" panose="02000506000000020004" pitchFamily="50" charset="0"/>
                  <a:ea typeface="Segoe UI" panose="020B0502040204020203" pitchFamily="34" charset="0"/>
                  <a:cs typeface="Segoe UI" panose="020B0502040204020203" pitchFamily="34" charset="0"/>
                </a:rPr>
                <a:t>Eylem Planı</a:t>
              </a:r>
              <a:endParaRPr lang="tr-TR" sz="1700" b="1" dirty="0">
                <a:latin typeface="Korolev Light" panose="02000506000000020004" pitchFamily="50" charset="0"/>
                <a:ea typeface="Segoe UI" panose="020B0502040204020203" pitchFamily="34" charset="0"/>
                <a:cs typeface="Segoe UI" panose="020B0502040204020203" pitchFamily="34" charset="0"/>
              </a:endParaRPr>
            </a:p>
          </p:txBody>
        </p:sp>
        <p:sp>
          <p:nvSpPr>
            <p:cNvPr id="12" name="Aşağı Ok 11"/>
            <p:cNvSpPr/>
            <p:nvPr/>
          </p:nvSpPr>
          <p:spPr>
            <a:xfrm rot="5400000">
              <a:off x="6386991" y="6324322"/>
              <a:ext cx="612085" cy="1415654"/>
            </a:xfrm>
            <a:prstGeom prst="downArrow">
              <a:avLst>
                <a:gd name="adj1" fmla="val 50000"/>
                <a:gd name="adj2" fmla="val 4593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latin typeface="Korolev Light" panose="02000506000000020004" pitchFamily="50" charset="0"/>
                <a:ea typeface="Segoe UI" panose="020B0502040204020203" pitchFamily="34" charset="0"/>
                <a:cs typeface="Segoe UI" panose="020B0502040204020203" pitchFamily="34" charset="0"/>
              </a:endParaRPr>
            </a:p>
          </p:txBody>
        </p:sp>
      </p:grpSp>
      <p:sp>
        <p:nvSpPr>
          <p:cNvPr id="2" name="Unvan 1"/>
          <p:cNvSpPr>
            <a:spLocks noGrp="1"/>
          </p:cNvSpPr>
          <p:nvPr>
            <p:ph type="title"/>
          </p:nvPr>
        </p:nvSpPr>
        <p:spPr/>
        <p:txBody>
          <a:bodyPr/>
          <a:lstStyle/>
          <a:p>
            <a:r>
              <a:rPr lang="tr-TR" dirty="0"/>
              <a:t>QFD Yol haritası</a:t>
            </a:r>
          </a:p>
        </p:txBody>
      </p:sp>
      <p:sp>
        <p:nvSpPr>
          <p:cNvPr id="17" name="İçerik Yer Tutucusu 16">
            <a:extLst>
              <a:ext uri="{FF2B5EF4-FFF2-40B4-BE49-F238E27FC236}">
                <a16:creationId xmlns:a16="http://schemas.microsoft.com/office/drawing/2014/main" id="{C4F560E1-42E8-37D3-EA77-DD8D2AC2769B}"/>
              </a:ext>
            </a:extLst>
          </p:cNvPr>
          <p:cNvSpPr>
            <a:spLocks noGrp="1"/>
          </p:cNvSpPr>
          <p:nvPr>
            <p:ph idx="1"/>
          </p:nvPr>
        </p:nvSpPr>
        <p:spPr/>
        <p:txBody>
          <a:bodyPr/>
          <a:lstStyle/>
          <a:p>
            <a:endParaRPr lang="en-GB"/>
          </a:p>
        </p:txBody>
      </p:sp>
      <p:sp>
        <p:nvSpPr>
          <p:cNvPr id="22" name="Slayt Numarası Yer Tutucusu 21">
            <a:extLst>
              <a:ext uri="{FF2B5EF4-FFF2-40B4-BE49-F238E27FC236}">
                <a16:creationId xmlns:a16="http://schemas.microsoft.com/office/drawing/2014/main" id="{E7C1F75D-076B-9162-AE31-CDF0FC3379B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74</a:t>
            </a:fld>
            <a:endParaRPr lang="tr-TR"/>
          </a:p>
        </p:txBody>
      </p:sp>
      <p:pic>
        <p:nvPicPr>
          <p:cNvPr id="23" name="Resim 22">
            <a:extLst>
              <a:ext uri="{FF2B5EF4-FFF2-40B4-BE49-F238E27FC236}">
                <a16:creationId xmlns:a16="http://schemas.microsoft.com/office/drawing/2014/main" id="{9EECA639-8752-E3A1-6340-A59EAE17EE44}"/>
              </a:ext>
            </a:extLst>
          </p:cNvPr>
          <p:cNvPicPr>
            <a:picLocks noChangeAspect="1"/>
          </p:cNvPicPr>
          <p:nvPr/>
        </p:nvPicPr>
        <p:blipFill>
          <a:blip r:embed="rId2"/>
          <a:stretch>
            <a:fillRect/>
          </a:stretch>
        </p:blipFill>
        <p:spPr>
          <a:xfrm>
            <a:off x="4936923" y="2774063"/>
            <a:ext cx="4699934" cy="2655698"/>
          </a:xfrm>
          <a:prstGeom prst="rect">
            <a:avLst/>
          </a:prstGeom>
        </p:spPr>
      </p:pic>
      <p:sp>
        <p:nvSpPr>
          <p:cNvPr id="5" name="Veri Yer Tutucusu 4">
            <a:extLst>
              <a:ext uri="{FF2B5EF4-FFF2-40B4-BE49-F238E27FC236}">
                <a16:creationId xmlns:a16="http://schemas.microsoft.com/office/drawing/2014/main" id="{1BCC7F18-9274-47FC-2622-0D344E8A97CA}"/>
              </a:ext>
            </a:extLst>
          </p:cNvPr>
          <p:cNvSpPr>
            <a:spLocks noGrp="1"/>
          </p:cNvSpPr>
          <p:nvPr>
            <p:ph type="dt" sz="half" idx="10"/>
          </p:nvPr>
        </p:nvSpPr>
        <p:spPr/>
        <p:txBody>
          <a:bodyPr/>
          <a:lstStyle/>
          <a:p>
            <a:fld id="{53698767-0A76-4272-BE7B-03491464BEEF}" type="datetime1">
              <a:rPr lang="tr-TR" smtClean="0"/>
              <a:t>4.11.2025</a:t>
            </a:fld>
            <a:endParaRPr lang="fr-FR" dirty="0"/>
          </a:p>
        </p:txBody>
      </p:sp>
    </p:spTree>
    <p:extLst>
      <p:ext uri="{BB962C8B-B14F-4D97-AF65-F5344CB8AC3E}">
        <p14:creationId xmlns:p14="http://schemas.microsoft.com/office/powerpoint/2010/main" val="38015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8A55-0BDA-D4D2-3858-F13A7F24AE5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6C8F71F-75FC-52B2-0C17-C12920BCA78A}"/>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1870CDE0-0D3A-BEAC-5827-F8AEB40F69EF}"/>
              </a:ext>
            </a:extLst>
          </p:cNvPr>
          <p:cNvSpPr>
            <a:spLocks noGrp="1"/>
          </p:cNvSpPr>
          <p:nvPr>
            <p:ph idx="1"/>
          </p:nvPr>
        </p:nvSpPr>
        <p:spPr/>
        <p:txBody>
          <a:bodyPr/>
          <a:lstStyle/>
          <a:p>
            <a:r>
              <a:rPr lang="tr-TR" b="0" dirty="0"/>
              <a:t>Bir çalışma takımı oluşturun </a:t>
            </a:r>
          </a:p>
          <a:p>
            <a:r>
              <a:rPr lang="en-GB" b="0" dirty="0" err="1"/>
              <a:t>Proje</a:t>
            </a:r>
            <a:r>
              <a:rPr lang="en-GB" b="0" dirty="0"/>
              <a:t> </a:t>
            </a:r>
            <a:r>
              <a:rPr lang="en-GB" b="0" dirty="0" err="1"/>
              <a:t>kitapçıklarından</a:t>
            </a:r>
            <a:r>
              <a:rPr lang="en-GB" b="0" dirty="0"/>
              <a:t> </a:t>
            </a:r>
            <a:r>
              <a:rPr lang="en-GB" b="0" dirty="0" err="1"/>
              <a:t>ilgili</a:t>
            </a:r>
            <a:r>
              <a:rPr lang="en-GB" b="0" dirty="0"/>
              <a:t> </a:t>
            </a:r>
            <a:r>
              <a:rPr lang="en-GB" b="0" dirty="0" err="1"/>
              <a:t>kitapçığı</a:t>
            </a:r>
            <a:r>
              <a:rPr lang="en-GB" b="0" dirty="0"/>
              <a:t> </a:t>
            </a:r>
            <a:r>
              <a:rPr lang="en-GB" b="0" dirty="0" err="1"/>
              <a:t>açarak</a:t>
            </a:r>
            <a:r>
              <a:rPr lang="en-GB" b="0" dirty="0"/>
              <a:t> </a:t>
            </a:r>
            <a:r>
              <a:rPr lang="en-GB" b="0" dirty="0" err="1"/>
              <a:t>burada</a:t>
            </a:r>
            <a:r>
              <a:rPr lang="en-GB" b="0" dirty="0"/>
              <a:t> </a:t>
            </a:r>
            <a:r>
              <a:rPr lang="en-GB" b="0" dirty="0" err="1"/>
              <a:t>yer</a:t>
            </a:r>
            <a:r>
              <a:rPr lang="en-GB" b="0" dirty="0"/>
              <a:t> </a:t>
            </a:r>
            <a:r>
              <a:rPr lang="tr-TR" b="0" dirty="0"/>
              <a:t>alan bilgilerden yararlanarak Form </a:t>
            </a:r>
            <a:r>
              <a:rPr lang="en-GB" b="0" dirty="0"/>
              <a:t>5</a:t>
            </a:r>
          </a:p>
          <a:p>
            <a:r>
              <a:rPr lang="tr-TR" b="0" dirty="0"/>
              <a:t>- </a:t>
            </a:r>
            <a:r>
              <a:rPr lang="en-GB" b="0" dirty="0" err="1"/>
              <a:t>inceleyin</a:t>
            </a:r>
            <a:r>
              <a:rPr lang="en-GB" b="0" dirty="0"/>
              <a:t> </a:t>
            </a:r>
          </a:p>
        </p:txBody>
      </p:sp>
      <p:pic>
        <p:nvPicPr>
          <p:cNvPr id="6" name="Grafik 5" descr="Kronometre 75% düz dolguyla">
            <a:extLst>
              <a:ext uri="{FF2B5EF4-FFF2-40B4-BE49-F238E27FC236}">
                <a16:creationId xmlns:a16="http://schemas.microsoft.com/office/drawing/2014/main" id="{D278BFF3-B676-5439-C101-A2CEE47DC2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2787" y="3464454"/>
            <a:ext cx="450752" cy="450752"/>
          </a:xfrm>
          <a:prstGeom prst="rect">
            <a:avLst/>
          </a:prstGeom>
        </p:spPr>
      </p:pic>
      <p:sp>
        <p:nvSpPr>
          <p:cNvPr id="7" name="Metin kutusu 6">
            <a:extLst>
              <a:ext uri="{FF2B5EF4-FFF2-40B4-BE49-F238E27FC236}">
                <a16:creationId xmlns:a16="http://schemas.microsoft.com/office/drawing/2014/main" id="{01FF70DE-EB84-F00F-FD4A-6974C3BE21D6}"/>
              </a:ext>
            </a:extLst>
          </p:cNvPr>
          <p:cNvSpPr txBox="1"/>
          <p:nvPr/>
        </p:nvSpPr>
        <p:spPr>
          <a:xfrm>
            <a:off x="916347" y="3926119"/>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a:t>
            </a:r>
            <a:r>
              <a:rPr lang="en-GB" dirty="0"/>
              <a:t>30</a:t>
            </a:r>
            <a:r>
              <a:rPr lang="tr-TR" dirty="0"/>
              <a:t> dakika</a:t>
            </a:r>
            <a:endParaRPr lang="en-GB" dirty="0"/>
          </a:p>
        </p:txBody>
      </p:sp>
      <p:pic>
        <p:nvPicPr>
          <p:cNvPr id="8" name="Resim 7">
            <a:extLst>
              <a:ext uri="{FF2B5EF4-FFF2-40B4-BE49-F238E27FC236}">
                <a16:creationId xmlns:a16="http://schemas.microsoft.com/office/drawing/2014/main" id="{9924A390-042E-F5BA-4449-05365313EE13}"/>
              </a:ext>
            </a:extLst>
          </p:cNvPr>
          <p:cNvPicPr>
            <a:picLocks noChangeAspect="1"/>
          </p:cNvPicPr>
          <p:nvPr/>
        </p:nvPicPr>
        <p:blipFill>
          <a:blip r:embed="rId5"/>
          <a:stretch>
            <a:fillRect/>
          </a:stretch>
        </p:blipFill>
        <p:spPr>
          <a:xfrm>
            <a:off x="3756660" y="2753799"/>
            <a:ext cx="8046720" cy="3162389"/>
          </a:xfrm>
          <a:prstGeom prst="rect">
            <a:avLst/>
          </a:prstGeom>
        </p:spPr>
      </p:pic>
      <p:pic>
        <p:nvPicPr>
          <p:cNvPr id="4" name="Resim 3">
            <a:extLst>
              <a:ext uri="{FF2B5EF4-FFF2-40B4-BE49-F238E27FC236}">
                <a16:creationId xmlns:a16="http://schemas.microsoft.com/office/drawing/2014/main" id="{653782E9-93DD-00C0-36CA-22B2D707A1B2}"/>
              </a:ext>
            </a:extLst>
          </p:cNvPr>
          <p:cNvPicPr>
            <a:picLocks noChangeAspect="1"/>
          </p:cNvPicPr>
          <p:nvPr/>
        </p:nvPicPr>
        <p:blipFill>
          <a:blip r:embed="rId6"/>
          <a:stretch>
            <a:fillRect/>
          </a:stretch>
        </p:blipFill>
        <p:spPr>
          <a:xfrm>
            <a:off x="334297" y="4485051"/>
            <a:ext cx="3316511" cy="1865538"/>
          </a:xfrm>
          <a:prstGeom prst="rect">
            <a:avLst/>
          </a:prstGeom>
        </p:spPr>
      </p:pic>
      <p:sp>
        <p:nvSpPr>
          <p:cNvPr id="9" name="Veri Yer Tutucusu 8">
            <a:extLst>
              <a:ext uri="{FF2B5EF4-FFF2-40B4-BE49-F238E27FC236}">
                <a16:creationId xmlns:a16="http://schemas.microsoft.com/office/drawing/2014/main" id="{E7502299-B7E8-C708-11D7-A1F2335F1AE1}"/>
              </a:ext>
            </a:extLst>
          </p:cNvPr>
          <p:cNvSpPr>
            <a:spLocks noGrp="1"/>
          </p:cNvSpPr>
          <p:nvPr>
            <p:ph type="dt" sz="half" idx="10"/>
          </p:nvPr>
        </p:nvSpPr>
        <p:spPr/>
        <p:txBody>
          <a:bodyPr/>
          <a:lstStyle/>
          <a:p>
            <a:fld id="{9E5EA684-3FD6-42B9-8883-AC796E999CCE}" type="datetime1">
              <a:rPr lang="tr-TR" smtClean="0"/>
              <a:t>4.11.2025</a:t>
            </a:fld>
            <a:endParaRPr lang="fr-FR" dirty="0"/>
          </a:p>
        </p:txBody>
      </p:sp>
      <p:sp>
        <p:nvSpPr>
          <p:cNvPr id="10" name="Slayt Numarası Yer Tutucusu 5">
            <a:extLst>
              <a:ext uri="{FF2B5EF4-FFF2-40B4-BE49-F238E27FC236}">
                <a16:creationId xmlns:a16="http://schemas.microsoft.com/office/drawing/2014/main" id="{2B600F62-CBB6-39D7-7BB5-27F571523256}"/>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75</a:t>
            </a:fld>
            <a:endParaRPr lang="tr-TR" dirty="0"/>
          </a:p>
        </p:txBody>
      </p:sp>
    </p:spTree>
    <p:extLst>
      <p:ext uri="{BB962C8B-B14F-4D97-AF65-F5344CB8AC3E}">
        <p14:creationId xmlns:p14="http://schemas.microsoft.com/office/powerpoint/2010/main" val="2085807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a:extLst>
              <a:ext uri="{FF2B5EF4-FFF2-40B4-BE49-F238E27FC236}">
                <a16:creationId xmlns:a16="http://schemas.microsoft.com/office/drawing/2014/main" id="{EDA38493-9ADA-F99B-FB6E-C349C32B7163}"/>
              </a:ext>
            </a:extLst>
          </p:cNvPr>
          <p:cNvSpPr>
            <a:spLocks noGrp="1"/>
          </p:cNvSpPr>
          <p:nvPr>
            <p:ph type="title"/>
          </p:nvPr>
        </p:nvSpPr>
        <p:spPr>
          <a:xfrm>
            <a:off x="1578163" y="331230"/>
            <a:ext cx="10354757" cy="654412"/>
          </a:xfrm>
        </p:spPr>
        <p:txBody>
          <a:bodyPr/>
          <a:lstStyle/>
          <a:p>
            <a:r>
              <a:rPr lang="tr-TR" dirty="0">
                <a:solidFill>
                  <a:schemeClr val="dk1"/>
                </a:solidFill>
                <a:latin typeface="Tahoma" panose="020B0604030504040204" pitchFamily="34" charset="0"/>
                <a:ea typeface="Tahoma" panose="020B0604030504040204" pitchFamily="34" charset="0"/>
                <a:cs typeface="Tahoma" panose="020B0604030504040204" pitchFamily="34" charset="0"/>
              </a:rPr>
              <a:t>RACI uzmanlık matrisi </a:t>
            </a:r>
            <a:endParaRPr lang="en-GB" dirty="0"/>
          </a:p>
        </p:txBody>
      </p:sp>
      <p:sp>
        <p:nvSpPr>
          <p:cNvPr id="6" name="Slayt Numarası Yer Tutucusu 5">
            <a:extLst>
              <a:ext uri="{FF2B5EF4-FFF2-40B4-BE49-F238E27FC236}">
                <a16:creationId xmlns:a16="http://schemas.microsoft.com/office/drawing/2014/main" id="{1C26242A-2C66-C5DD-1FBA-F81E91B403F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76</a:t>
            </a:fld>
            <a:endParaRPr lang="tr-TR"/>
          </a:p>
        </p:txBody>
      </p:sp>
      <p:graphicFrame>
        <p:nvGraphicFramePr>
          <p:cNvPr id="8" name="Diyagram 7">
            <a:extLst>
              <a:ext uri="{FF2B5EF4-FFF2-40B4-BE49-F238E27FC236}">
                <a16:creationId xmlns:a16="http://schemas.microsoft.com/office/drawing/2014/main" id="{8208E6E8-70FD-E104-46E7-89B3AC09A1E1}"/>
              </a:ext>
            </a:extLst>
          </p:cNvPr>
          <p:cNvGraphicFramePr/>
          <p:nvPr>
            <p:extLst>
              <p:ext uri="{D42A27DB-BD31-4B8C-83A1-F6EECF244321}">
                <p14:modId xmlns:p14="http://schemas.microsoft.com/office/powerpoint/2010/main" val="2025891267"/>
              </p:ext>
            </p:extLst>
          </p:nvPr>
        </p:nvGraphicFramePr>
        <p:xfrm>
          <a:off x="4756865" y="1724532"/>
          <a:ext cx="7061561" cy="406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Düz Bağlayıcı 18">
            <a:extLst>
              <a:ext uri="{FF2B5EF4-FFF2-40B4-BE49-F238E27FC236}">
                <a16:creationId xmlns:a16="http://schemas.microsoft.com/office/drawing/2014/main" id="{DFC0EA31-5849-B1F4-5C79-2440CD477F41}"/>
              </a:ext>
            </a:extLst>
          </p:cNvPr>
          <p:cNvCxnSpPr>
            <a:cxnSpLocks/>
          </p:cNvCxnSpPr>
          <p:nvPr/>
        </p:nvCxnSpPr>
        <p:spPr>
          <a:xfrm>
            <a:off x="373574" y="2579485"/>
            <a:ext cx="6598726" cy="3627"/>
          </a:xfrm>
          <a:prstGeom prst="line">
            <a:avLst/>
          </a:prstGeom>
          <a:ln w="28575"/>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0" name="Düz Bağlayıcı 19">
            <a:extLst>
              <a:ext uri="{FF2B5EF4-FFF2-40B4-BE49-F238E27FC236}">
                <a16:creationId xmlns:a16="http://schemas.microsoft.com/office/drawing/2014/main" id="{CD81FF4D-74CC-0E8B-99E0-E7E11191BD61}"/>
              </a:ext>
            </a:extLst>
          </p:cNvPr>
          <p:cNvCxnSpPr>
            <a:cxnSpLocks/>
          </p:cNvCxnSpPr>
          <p:nvPr/>
        </p:nvCxnSpPr>
        <p:spPr>
          <a:xfrm>
            <a:off x="373574" y="3409044"/>
            <a:ext cx="5969972" cy="14607"/>
          </a:xfrm>
          <a:prstGeom prst="line">
            <a:avLst/>
          </a:prstGeom>
          <a:ln w="28575">
            <a:solidFill>
              <a:schemeClr val="accent3"/>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1" name="Düz Bağlayıcı 20">
            <a:extLst>
              <a:ext uri="{FF2B5EF4-FFF2-40B4-BE49-F238E27FC236}">
                <a16:creationId xmlns:a16="http://schemas.microsoft.com/office/drawing/2014/main" id="{536F29A7-D2A2-59F9-F981-E2C20EECDC77}"/>
              </a:ext>
            </a:extLst>
          </p:cNvPr>
          <p:cNvCxnSpPr>
            <a:cxnSpLocks/>
          </p:cNvCxnSpPr>
          <p:nvPr/>
        </p:nvCxnSpPr>
        <p:spPr>
          <a:xfrm>
            <a:off x="373574" y="5127848"/>
            <a:ext cx="5040000" cy="0"/>
          </a:xfrm>
          <a:prstGeom prst="line">
            <a:avLst/>
          </a:prstGeom>
          <a:ln w="28575">
            <a:solidFill>
              <a:schemeClr val="accent5"/>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2" name="Düz Bağlayıcı 21">
            <a:extLst>
              <a:ext uri="{FF2B5EF4-FFF2-40B4-BE49-F238E27FC236}">
                <a16:creationId xmlns:a16="http://schemas.microsoft.com/office/drawing/2014/main" id="{064DBE88-93AE-C9E4-E7E2-447CD419FC54}"/>
              </a:ext>
            </a:extLst>
          </p:cNvPr>
          <p:cNvCxnSpPr>
            <a:cxnSpLocks/>
          </p:cNvCxnSpPr>
          <p:nvPr/>
        </p:nvCxnSpPr>
        <p:spPr>
          <a:xfrm>
            <a:off x="373574" y="4292689"/>
            <a:ext cx="5608126" cy="0"/>
          </a:xfrm>
          <a:prstGeom prst="line">
            <a:avLst/>
          </a:prstGeom>
          <a:ln w="28575">
            <a:solidFill>
              <a:schemeClr val="accent4"/>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4" name="Grafik 23" descr="Kaptan dişi düz dolguyla">
            <a:extLst>
              <a:ext uri="{FF2B5EF4-FFF2-40B4-BE49-F238E27FC236}">
                <a16:creationId xmlns:a16="http://schemas.microsoft.com/office/drawing/2014/main" id="{41AC4DCD-0554-1E19-9F72-5A0F35896F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568" y="1644103"/>
            <a:ext cx="1042302" cy="817679"/>
          </a:xfrm>
          <a:prstGeom prst="rect">
            <a:avLst/>
          </a:prstGeom>
        </p:spPr>
      </p:pic>
      <p:pic>
        <p:nvPicPr>
          <p:cNvPr id="26" name="Grafik 25" descr="Yönetim düz dolguyla">
            <a:extLst>
              <a:ext uri="{FF2B5EF4-FFF2-40B4-BE49-F238E27FC236}">
                <a16:creationId xmlns:a16="http://schemas.microsoft.com/office/drawing/2014/main" id="{42747609-F8E1-EF0E-1F38-49E1E5EB64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3568" y="2548032"/>
            <a:ext cx="1042302" cy="817679"/>
          </a:xfrm>
          <a:prstGeom prst="rect">
            <a:avLst/>
          </a:prstGeom>
        </p:spPr>
      </p:pic>
      <p:pic>
        <p:nvPicPr>
          <p:cNvPr id="28" name="Grafik 27" descr="Kafa içinde beyin düz dolguyla">
            <a:extLst>
              <a:ext uri="{FF2B5EF4-FFF2-40B4-BE49-F238E27FC236}">
                <a16:creationId xmlns:a16="http://schemas.microsoft.com/office/drawing/2014/main" id="{0A61AD63-CA60-4026-7CE8-474BF0D17B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3568" y="3451961"/>
            <a:ext cx="1042302" cy="817679"/>
          </a:xfrm>
          <a:prstGeom prst="rect">
            <a:avLst/>
          </a:prstGeom>
        </p:spPr>
      </p:pic>
      <p:pic>
        <p:nvPicPr>
          <p:cNvPr id="30" name="Grafik 29" descr="Electrician Male düz dolguyla">
            <a:extLst>
              <a:ext uri="{FF2B5EF4-FFF2-40B4-BE49-F238E27FC236}">
                <a16:creationId xmlns:a16="http://schemas.microsoft.com/office/drawing/2014/main" id="{1184F2F5-5FDC-8A37-BC1B-8274B691DF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3568" y="4355889"/>
            <a:ext cx="1042302" cy="817679"/>
          </a:xfrm>
          <a:prstGeom prst="rect">
            <a:avLst/>
          </a:prstGeom>
        </p:spPr>
      </p:pic>
      <p:sp>
        <p:nvSpPr>
          <p:cNvPr id="34" name="Metin kutusu 33">
            <a:extLst>
              <a:ext uri="{FF2B5EF4-FFF2-40B4-BE49-F238E27FC236}">
                <a16:creationId xmlns:a16="http://schemas.microsoft.com/office/drawing/2014/main" id="{62BC025C-AA8A-E770-B43C-90FD7735D62D}"/>
              </a:ext>
            </a:extLst>
          </p:cNvPr>
          <p:cNvSpPr txBox="1"/>
          <p:nvPr/>
        </p:nvSpPr>
        <p:spPr>
          <a:xfrm>
            <a:off x="1922263" y="1780528"/>
            <a:ext cx="3496057" cy="587853"/>
          </a:xfrm>
          <a:prstGeom prst="rect">
            <a:avLst/>
          </a:prstGeom>
          <a:noFill/>
        </p:spPr>
        <p:txBody>
          <a:bodyPr wrap="square">
            <a:spAutoFit/>
          </a:bodyPr>
          <a:lstStyle/>
          <a:p>
            <a:pPr>
              <a:buNone/>
            </a:pPr>
            <a:r>
              <a:rPr lang="en-GB" sz="1610" dirty="0" err="1">
                <a:latin typeface="+mj-lt"/>
              </a:rPr>
              <a:t>Sürecin</a:t>
            </a:r>
            <a:r>
              <a:rPr lang="en-GB" sz="1610" dirty="0">
                <a:latin typeface="+mj-lt"/>
              </a:rPr>
              <a:t> </a:t>
            </a:r>
            <a:r>
              <a:rPr lang="en-GB" sz="1610" dirty="0" err="1">
                <a:latin typeface="+mj-lt"/>
              </a:rPr>
              <a:t>düzgün</a:t>
            </a:r>
            <a:r>
              <a:rPr lang="en-GB" sz="1610" dirty="0">
                <a:latin typeface="+mj-lt"/>
              </a:rPr>
              <a:t> </a:t>
            </a:r>
            <a:r>
              <a:rPr lang="en-GB" sz="1610" dirty="0" err="1">
                <a:latin typeface="+mj-lt"/>
              </a:rPr>
              <a:t>çalışmasını</a:t>
            </a:r>
            <a:r>
              <a:rPr lang="en-GB" sz="1610" dirty="0">
                <a:latin typeface="+mj-lt"/>
              </a:rPr>
              <a:t> </a:t>
            </a:r>
            <a:r>
              <a:rPr lang="en-GB" sz="1610" dirty="0" err="1">
                <a:latin typeface="+mj-lt"/>
              </a:rPr>
              <a:t>sağlamakla</a:t>
            </a:r>
            <a:r>
              <a:rPr lang="en-GB" sz="1610" dirty="0">
                <a:latin typeface="+mj-lt"/>
              </a:rPr>
              <a:t> </a:t>
            </a:r>
            <a:r>
              <a:rPr lang="en-GB" sz="1610" dirty="0" err="1">
                <a:latin typeface="+mj-lt"/>
              </a:rPr>
              <a:t>görevli</a:t>
            </a:r>
            <a:r>
              <a:rPr lang="en-GB" sz="1610" dirty="0">
                <a:latin typeface="+mj-lt"/>
              </a:rPr>
              <a:t> </a:t>
            </a:r>
            <a:r>
              <a:rPr lang="en-GB" sz="1610" dirty="0" err="1">
                <a:latin typeface="+mj-lt"/>
              </a:rPr>
              <a:t>kişi</a:t>
            </a:r>
            <a:r>
              <a:rPr lang="en-GB" sz="1610" dirty="0">
                <a:latin typeface="+mj-lt"/>
              </a:rPr>
              <a:t>;</a:t>
            </a:r>
          </a:p>
        </p:txBody>
      </p:sp>
      <p:sp>
        <p:nvSpPr>
          <p:cNvPr id="36" name="Metin kutusu 35">
            <a:extLst>
              <a:ext uri="{FF2B5EF4-FFF2-40B4-BE49-F238E27FC236}">
                <a16:creationId xmlns:a16="http://schemas.microsoft.com/office/drawing/2014/main" id="{91B6F131-71D2-5F22-D477-71CD52C515DC}"/>
              </a:ext>
            </a:extLst>
          </p:cNvPr>
          <p:cNvSpPr txBox="1"/>
          <p:nvPr/>
        </p:nvSpPr>
        <p:spPr>
          <a:xfrm>
            <a:off x="1922263" y="2668553"/>
            <a:ext cx="4639268" cy="587853"/>
          </a:xfrm>
          <a:prstGeom prst="rect">
            <a:avLst/>
          </a:prstGeom>
          <a:noFill/>
        </p:spPr>
        <p:txBody>
          <a:bodyPr wrap="square">
            <a:spAutoFit/>
          </a:bodyPr>
          <a:lstStyle/>
          <a:p>
            <a:pPr>
              <a:buNone/>
            </a:pPr>
            <a:r>
              <a:rPr lang="en-GB" sz="1610" dirty="0" err="1">
                <a:latin typeface="+mj-lt"/>
              </a:rPr>
              <a:t>Hesap</a:t>
            </a:r>
            <a:r>
              <a:rPr lang="en-GB" sz="1610" dirty="0">
                <a:latin typeface="+mj-lt"/>
              </a:rPr>
              <a:t> </a:t>
            </a:r>
            <a:r>
              <a:rPr lang="en-GB" sz="1610" dirty="0" err="1">
                <a:latin typeface="+mj-lt"/>
              </a:rPr>
              <a:t>verebilir</a:t>
            </a:r>
            <a:r>
              <a:rPr lang="en-GB" sz="1610" dirty="0">
                <a:latin typeface="+mj-lt"/>
              </a:rPr>
              <a:t>: </a:t>
            </a:r>
            <a:r>
              <a:rPr lang="en-GB" sz="1610" dirty="0" err="1">
                <a:latin typeface="+mj-lt"/>
              </a:rPr>
              <a:t>sürecin</a:t>
            </a:r>
            <a:r>
              <a:rPr lang="en-GB" sz="1610" dirty="0">
                <a:latin typeface="+mj-lt"/>
              </a:rPr>
              <a:t> </a:t>
            </a:r>
            <a:r>
              <a:rPr lang="en-GB" sz="1610" dirty="0" err="1">
                <a:latin typeface="+mj-lt"/>
              </a:rPr>
              <a:t>doğru</a:t>
            </a:r>
            <a:r>
              <a:rPr lang="en-GB" sz="1610" dirty="0">
                <a:latin typeface="+mj-lt"/>
              </a:rPr>
              <a:t> </a:t>
            </a:r>
            <a:r>
              <a:rPr lang="en-GB" sz="1610" dirty="0" err="1">
                <a:latin typeface="+mj-lt"/>
              </a:rPr>
              <a:t>bir</a:t>
            </a:r>
            <a:r>
              <a:rPr lang="en-GB" sz="1610" dirty="0">
                <a:latin typeface="+mj-lt"/>
              </a:rPr>
              <a:t> </a:t>
            </a:r>
            <a:r>
              <a:rPr lang="en-GB" sz="1610" dirty="0" err="1">
                <a:latin typeface="+mj-lt"/>
              </a:rPr>
              <a:t>şekilde</a:t>
            </a:r>
            <a:r>
              <a:rPr lang="en-GB" sz="1610" dirty="0">
                <a:latin typeface="+mj-lt"/>
              </a:rPr>
              <a:t> </a:t>
            </a:r>
            <a:r>
              <a:rPr lang="en-GB" sz="1610" dirty="0" err="1">
                <a:latin typeface="+mj-lt"/>
              </a:rPr>
              <a:t>işlediğine</a:t>
            </a:r>
            <a:r>
              <a:rPr lang="en-GB" sz="1610" dirty="0">
                <a:latin typeface="+mj-lt"/>
              </a:rPr>
              <a:t> </a:t>
            </a:r>
            <a:r>
              <a:rPr lang="en-GB" sz="1610" dirty="0" err="1">
                <a:latin typeface="+mj-lt"/>
              </a:rPr>
              <a:t>dair</a:t>
            </a:r>
            <a:r>
              <a:rPr lang="en-GB" sz="1610" dirty="0">
                <a:latin typeface="+mj-lt"/>
              </a:rPr>
              <a:t> </a:t>
            </a:r>
            <a:r>
              <a:rPr lang="en-GB" sz="1610" dirty="0" err="1">
                <a:latin typeface="+mj-lt"/>
              </a:rPr>
              <a:t>onay</a:t>
            </a:r>
            <a:r>
              <a:rPr lang="en-GB" sz="1610" dirty="0">
                <a:latin typeface="+mj-lt"/>
              </a:rPr>
              <a:t> </a:t>
            </a:r>
            <a:r>
              <a:rPr lang="en-GB" sz="1610" dirty="0" err="1">
                <a:latin typeface="+mj-lt"/>
              </a:rPr>
              <a:t>veren</a:t>
            </a:r>
            <a:r>
              <a:rPr lang="en-GB" sz="1610" dirty="0">
                <a:latin typeface="+mj-lt"/>
              </a:rPr>
              <a:t> </a:t>
            </a:r>
            <a:r>
              <a:rPr lang="en-GB" sz="1610" dirty="0" err="1">
                <a:latin typeface="+mj-lt"/>
              </a:rPr>
              <a:t>kişi</a:t>
            </a:r>
            <a:r>
              <a:rPr lang="en-GB" sz="1610" dirty="0">
                <a:latin typeface="+mj-lt"/>
              </a:rPr>
              <a:t>;</a:t>
            </a:r>
          </a:p>
        </p:txBody>
      </p:sp>
      <p:sp>
        <p:nvSpPr>
          <p:cNvPr id="38" name="Metin kutusu 37">
            <a:extLst>
              <a:ext uri="{FF2B5EF4-FFF2-40B4-BE49-F238E27FC236}">
                <a16:creationId xmlns:a16="http://schemas.microsoft.com/office/drawing/2014/main" id="{587CF4EE-2F17-FC99-FC11-1D473E30C315}"/>
              </a:ext>
            </a:extLst>
          </p:cNvPr>
          <p:cNvSpPr txBox="1"/>
          <p:nvPr/>
        </p:nvSpPr>
        <p:spPr>
          <a:xfrm>
            <a:off x="1914643" y="3526098"/>
            <a:ext cx="4448469" cy="602460"/>
          </a:xfrm>
          <a:prstGeom prst="rect">
            <a:avLst/>
          </a:prstGeom>
          <a:noFill/>
        </p:spPr>
        <p:txBody>
          <a:bodyPr wrap="square">
            <a:spAutoFit/>
          </a:bodyPr>
          <a:lstStyle/>
          <a:p>
            <a:pPr>
              <a:buNone/>
            </a:pPr>
            <a:r>
              <a:rPr lang="en-GB" sz="1610" dirty="0" err="1">
                <a:latin typeface="+mj-lt"/>
              </a:rPr>
              <a:t>Danışılan</a:t>
            </a:r>
            <a:r>
              <a:rPr lang="en-GB" sz="1610" dirty="0">
                <a:latin typeface="+mj-lt"/>
              </a:rPr>
              <a:t>: </a:t>
            </a:r>
            <a:r>
              <a:rPr lang="en-GB" sz="1610" dirty="0" err="1">
                <a:latin typeface="+mj-lt"/>
              </a:rPr>
              <a:t>Sürecin</a:t>
            </a:r>
            <a:r>
              <a:rPr lang="en-GB" sz="1610" dirty="0">
                <a:latin typeface="+mj-lt"/>
              </a:rPr>
              <a:t> </a:t>
            </a:r>
            <a:r>
              <a:rPr lang="en-GB" sz="1610" dirty="0" err="1">
                <a:latin typeface="+mj-lt"/>
              </a:rPr>
              <a:t>işleyişine</a:t>
            </a:r>
            <a:r>
              <a:rPr lang="en-GB" sz="1610" dirty="0">
                <a:latin typeface="+mj-lt"/>
              </a:rPr>
              <a:t> </a:t>
            </a:r>
            <a:r>
              <a:rPr lang="en-GB" sz="1610" dirty="0" err="1">
                <a:latin typeface="+mj-lt"/>
              </a:rPr>
              <a:t>ilişkin</a:t>
            </a:r>
            <a:r>
              <a:rPr lang="en-GB" sz="1610" dirty="0">
                <a:latin typeface="+mj-lt"/>
              </a:rPr>
              <a:t> </a:t>
            </a:r>
            <a:r>
              <a:rPr lang="en-GB" sz="1610" dirty="0" err="1">
                <a:latin typeface="+mj-lt"/>
              </a:rPr>
              <a:t>görüşleri</a:t>
            </a:r>
            <a:r>
              <a:rPr lang="en-GB" sz="1610" dirty="0">
                <a:latin typeface="+mj-lt"/>
              </a:rPr>
              <a:t> </a:t>
            </a:r>
            <a:r>
              <a:rPr lang="en-GB" sz="1610" dirty="0" err="1">
                <a:latin typeface="+mj-lt"/>
              </a:rPr>
              <a:t>için</a:t>
            </a:r>
            <a:r>
              <a:rPr lang="en-GB" sz="1610" dirty="0">
                <a:latin typeface="+mj-lt"/>
              </a:rPr>
              <a:t> </a:t>
            </a:r>
            <a:r>
              <a:rPr lang="en-GB" sz="1610" dirty="0" err="1">
                <a:latin typeface="+mj-lt"/>
              </a:rPr>
              <a:t>görüşü</a:t>
            </a:r>
            <a:r>
              <a:rPr lang="en-GB" sz="1610" dirty="0">
                <a:latin typeface="+mj-lt"/>
              </a:rPr>
              <a:t> </a:t>
            </a:r>
            <a:r>
              <a:rPr lang="en-GB" sz="1610" dirty="0" err="1">
                <a:latin typeface="+mj-lt"/>
              </a:rPr>
              <a:t>alınan</a:t>
            </a:r>
            <a:r>
              <a:rPr lang="en-GB" sz="1610" dirty="0">
                <a:latin typeface="+mj-lt"/>
              </a:rPr>
              <a:t> </a:t>
            </a:r>
            <a:r>
              <a:rPr lang="en-GB" sz="1610" dirty="0" err="1">
                <a:latin typeface="+mj-lt"/>
              </a:rPr>
              <a:t>kişi</a:t>
            </a:r>
            <a:r>
              <a:rPr lang="en-GB" sz="1610" dirty="0">
                <a:latin typeface="+mj-lt"/>
              </a:rPr>
              <a:t> </a:t>
            </a:r>
            <a:r>
              <a:rPr lang="en-GB" sz="1610" dirty="0" err="1">
                <a:latin typeface="+mj-lt"/>
              </a:rPr>
              <a:t>veya</a:t>
            </a:r>
            <a:r>
              <a:rPr lang="en-GB" sz="1610" dirty="0">
                <a:latin typeface="+mj-lt"/>
              </a:rPr>
              <a:t> </a:t>
            </a:r>
            <a:r>
              <a:rPr lang="en-GB" sz="1610" dirty="0" err="1">
                <a:latin typeface="+mj-lt"/>
              </a:rPr>
              <a:t>kişiler</a:t>
            </a:r>
            <a:r>
              <a:rPr lang="en-GB" sz="1610" dirty="0">
                <a:latin typeface="+mj-lt"/>
              </a:rPr>
              <a:t>;</a:t>
            </a:r>
          </a:p>
        </p:txBody>
      </p:sp>
      <p:sp>
        <p:nvSpPr>
          <p:cNvPr id="40" name="Metin kutusu 39">
            <a:extLst>
              <a:ext uri="{FF2B5EF4-FFF2-40B4-BE49-F238E27FC236}">
                <a16:creationId xmlns:a16="http://schemas.microsoft.com/office/drawing/2014/main" id="{8CBE0ABB-4EDE-2120-2A69-BB8916479D5D}"/>
              </a:ext>
            </a:extLst>
          </p:cNvPr>
          <p:cNvSpPr txBox="1"/>
          <p:nvPr/>
        </p:nvSpPr>
        <p:spPr>
          <a:xfrm>
            <a:off x="1922263" y="4322051"/>
            <a:ext cx="3496057" cy="835613"/>
          </a:xfrm>
          <a:prstGeom prst="rect">
            <a:avLst/>
          </a:prstGeom>
          <a:noFill/>
        </p:spPr>
        <p:txBody>
          <a:bodyPr wrap="square">
            <a:spAutoFit/>
          </a:bodyPr>
          <a:lstStyle/>
          <a:p>
            <a:pPr>
              <a:buNone/>
            </a:pPr>
            <a:r>
              <a:rPr lang="en-GB" sz="1610" dirty="0" err="1">
                <a:latin typeface="+mj-lt"/>
              </a:rPr>
              <a:t>Bilgilendirilmiş</a:t>
            </a:r>
            <a:r>
              <a:rPr lang="en-GB" sz="1610" dirty="0">
                <a:latin typeface="+mj-lt"/>
              </a:rPr>
              <a:t>: </a:t>
            </a:r>
            <a:r>
              <a:rPr lang="en-GB" sz="1610" dirty="0" err="1">
                <a:latin typeface="+mj-lt"/>
              </a:rPr>
              <a:t>Sonuçlar</a:t>
            </a:r>
            <a:r>
              <a:rPr lang="en-GB" sz="1610" dirty="0">
                <a:latin typeface="+mj-lt"/>
              </a:rPr>
              <a:t> </a:t>
            </a:r>
            <a:r>
              <a:rPr lang="en-GB" sz="1610" dirty="0" err="1">
                <a:latin typeface="+mj-lt"/>
              </a:rPr>
              <a:t>hakkında</a:t>
            </a:r>
            <a:r>
              <a:rPr lang="en-GB" sz="1610" dirty="0">
                <a:latin typeface="+mj-lt"/>
              </a:rPr>
              <a:t> </a:t>
            </a:r>
            <a:r>
              <a:rPr lang="en-GB" sz="1610" dirty="0" err="1">
                <a:latin typeface="+mj-lt"/>
              </a:rPr>
              <a:t>güncel</a:t>
            </a:r>
            <a:r>
              <a:rPr lang="en-GB" sz="1610" dirty="0">
                <a:latin typeface="+mj-lt"/>
              </a:rPr>
              <a:t> </a:t>
            </a:r>
            <a:r>
              <a:rPr lang="en-GB" sz="1610" dirty="0" err="1">
                <a:latin typeface="+mj-lt"/>
              </a:rPr>
              <a:t>tutulması</a:t>
            </a:r>
            <a:r>
              <a:rPr lang="en-GB" sz="1610" dirty="0">
                <a:latin typeface="+mj-lt"/>
              </a:rPr>
              <a:t> </a:t>
            </a:r>
            <a:r>
              <a:rPr lang="en-GB" sz="1610" dirty="0" err="1">
                <a:latin typeface="+mj-lt"/>
              </a:rPr>
              <a:t>gereken</a:t>
            </a:r>
            <a:r>
              <a:rPr lang="en-GB" sz="1610" dirty="0">
                <a:latin typeface="+mj-lt"/>
              </a:rPr>
              <a:t> </a:t>
            </a:r>
            <a:r>
              <a:rPr lang="en-GB" sz="1610" dirty="0" err="1">
                <a:latin typeface="+mj-lt"/>
              </a:rPr>
              <a:t>kişi</a:t>
            </a:r>
            <a:r>
              <a:rPr lang="en-GB" sz="1610" dirty="0">
                <a:latin typeface="+mj-lt"/>
              </a:rPr>
              <a:t> </a:t>
            </a:r>
            <a:r>
              <a:rPr lang="en-GB" sz="1610" dirty="0" err="1">
                <a:latin typeface="+mj-lt"/>
              </a:rPr>
              <a:t>veya</a:t>
            </a:r>
            <a:r>
              <a:rPr lang="en-GB" sz="1610" dirty="0">
                <a:latin typeface="+mj-lt"/>
              </a:rPr>
              <a:t> </a:t>
            </a:r>
            <a:r>
              <a:rPr lang="en-GB" sz="1610" dirty="0" err="1">
                <a:latin typeface="+mj-lt"/>
              </a:rPr>
              <a:t>kişiler</a:t>
            </a:r>
            <a:r>
              <a:rPr lang="en-GB" sz="1610" dirty="0">
                <a:latin typeface="+mj-lt"/>
              </a:rPr>
              <a:t>.</a:t>
            </a:r>
          </a:p>
        </p:txBody>
      </p:sp>
      <p:sp>
        <p:nvSpPr>
          <p:cNvPr id="3" name="Veri Yer Tutucusu 2">
            <a:extLst>
              <a:ext uri="{FF2B5EF4-FFF2-40B4-BE49-F238E27FC236}">
                <a16:creationId xmlns:a16="http://schemas.microsoft.com/office/drawing/2014/main" id="{6A3BFE57-E939-8AFC-04E1-25F9A558AD74}"/>
              </a:ext>
            </a:extLst>
          </p:cNvPr>
          <p:cNvSpPr>
            <a:spLocks noGrp="1"/>
          </p:cNvSpPr>
          <p:nvPr>
            <p:ph type="dt" sz="half" idx="10"/>
          </p:nvPr>
        </p:nvSpPr>
        <p:spPr/>
        <p:txBody>
          <a:bodyPr/>
          <a:lstStyle/>
          <a:p>
            <a:fld id="{19DA0D5F-49E1-4F03-9027-D20DA8814A65}" type="datetime1">
              <a:rPr lang="tr-TR" smtClean="0"/>
              <a:t>4.11.2025</a:t>
            </a:fld>
            <a:endParaRPr lang="fr-FR" dirty="0"/>
          </a:p>
        </p:txBody>
      </p:sp>
    </p:spTree>
    <p:extLst>
      <p:ext uri="{BB962C8B-B14F-4D97-AF65-F5344CB8AC3E}">
        <p14:creationId xmlns:p14="http://schemas.microsoft.com/office/powerpoint/2010/main" val="2286991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60CC2-A519-47F7-7DE5-4BF58E1D6D8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996E47C-938C-8937-5A55-90E2E7006246}"/>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B3BA3CC6-820A-AFE5-B868-F6F287C91EA7}"/>
              </a:ext>
            </a:extLst>
          </p:cNvPr>
          <p:cNvSpPr>
            <a:spLocks noGrp="1"/>
          </p:cNvSpPr>
          <p:nvPr>
            <p:ph idx="1"/>
          </p:nvPr>
        </p:nvSpPr>
        <p:spPr/>
        <p:txBody>
          <a:bodyPr/>
          <a:lstStyle/>
          <a:p>
            <a:r>
              <a:rPr lang="tr-TR" b="0" dirty="0"/>
              <a:t>Bir çalışma takımı oluşturun </a:t>
            </a:r>
          </a:p>
          <a:p>
            <a:r>
              <a:rPr lang="en-GB" b="0" dirty="0" err="1"/>
              <a:t>Proje</a:t>
            </a:r>
            <a:r>
              <a:rPr lang="en-GB" b="0" dirty="0"/>
              <a:t> </a:t>
            </a:r>
            <a:r>
              <a:rPr lang="en-GB" b="0" dirty="0" err="1"/>
              <a:t>kitapçıklarından</a:t>
            </a:r>
            <a:r>
              <a:rPr lang="en-GB" b="0" dirty="0"/>
              <a:t> </a:t>
            </a:r>
            <a:r>
              <a:rPr lang="en-GB" b="0" dirty="0" err="1"/>
              <a:t>ilgili</a:t>
            </a:r>
            <a:r>
              <a:rPr lang="en-GB" b="0" dirty="0"/>
              <a:t> </a:t>
            </a:r>
            <a:r>
              <a:rPr lang="en-GB" b="0" dirty="0" err="1"/>
              <a:t>kitapçığı</a:t>
            </a:r>
            <a:r>
              <a:rPr lang="en-GB" b="0" dirty="0"/>
              <a:t> </a:t>
            </a:r>
            <a:r>
              <a:rPr lang="en-GB" b="0" dirty="0" err="1"/>
              <a:t>açarak</a:t>
            </a:r>
            <a:r>
              <a:rPr lang="en-GB" b="0" dirty="0"/>
              <a:t> </a:t>
            </a:r>
            <a:r>
              <a:rPr lang="en-GB" b="0" dirty="0" err="1"/>
              <a:t>burada</a:t>
            </a:r>
            <a:r>
              <a:rPr lang="en-GB" b="0" dirty="0"/>
              <a:t> </a:t>
            </a:r>
            <a:r>
              <a:rPr lang="en-GB" b="0" dirty="0" err="1"/>
              <a:t>yer</a:t>
            </a:r>
            <a:r>
              <a:rPr lang="en-GB" b="0" dirty="0"/>
              <a:t> </a:t>
            </a:r>
            <a:r>
              <a:rPr lang="tr-TR" b="0" dirty="0"/>
              <a:t>alan bilgilerden yararlanarak Form </a:t>
            </a:r>
            <a:r>
              <a:rPr lang="en-GB" b="0" dirty="0"/>
              <a:t>28</a:t>
            </a:r>
          </a:p>
          <a:p>
            <a:r>
              <a:rPr lang="tr-TR" b="0" dirty="0"/>
              <a:t>- </a:t>
            </a:r>
            <a:r>
              <a:rPr lang="en-GB" b="0" dirty="0" err="1"/>
              <a:t>inceleyin</a:t>
            </a:r>
            <a:r>
              <a:rPr lang="en-GB" b="0" dirty="0"/>
              <a:t> </a:t>
            </a:r>
          </a:p>
        </p:txBody>
      </p:sp>
      <p:pic>
        <p:nvPicPr>
          <p:cNvPr id="6" name="Grafik 5" descr="Kronometre 75% düz dolguyla">
            <a:extLst>
              <a:ext uri="{FF2B5EF4-FFF2-40B4-BE49-F238E27FC236}">
                <a16:creationId xmlns:a16="http://schemas.microsoft.com/office/drawing/2014/main" id="{8FCFB424-EC65-A565-DFCB-E32EDA0ADD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2787" y="3464454"/>
            <a:ext cx="450752" cy="450752"/>
          </a:xfrm>
          <a:prstGeom prst="rect">
            <a:avLst/>
          </a:prstGeom>
        </p:spPr>
      </p:pic>
      <p:sp>
        <p:nvSpPr>
          <p:cNvPr id="7" name="Metin kutusu 6">
            <a:extLst>
              <a:ext uri="{FF2B5EF4-FFF2-40B4-BE49-F238E27FC236}">
                <a16:creationId xmlns:a16="http://schemas.microsoft.com/office/drawing/2014/main" id="{6A81A65F-D139-833A-D247-7F0FADB4CAB3}"/>
              </a:ext>
            </a:extLst>
          </p:cNvPr>
          <p:cNvSpPr txBox="1"/>
          <p:nvPr/>
        </p:nvSpPr>
        <p:spPr>
          <a:xfrm>
            <a:off x="916347" y="3926119"/>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a:t>
            </a:r>
            <a:r>
              <a:rPr lang="en-GB" dirty="0"/>
              <a:t>30</a:t>
            </a:r>
            <a:r>
              <a:rPr lang="tr-TR" dirty="0"/>
              <a:t> dakika</a:t>
            </a:r>
            <a:endParaRPr lang="en-GB" dirty="0"/>
          </a:p>
        </p:txBody>
      </p:sp>
      <p:pic>
        <p:nvPicPr>
          <p:cNvPr id="8" name="Resim 7">
            <a:extLst>
              <a:ext uri="{FF2B5EF4-FFF2-40B4-BE49-F238E27FC236}">
                <a16:creationId xmlns:a16="http://schemas.microsoft.com/office/drawing/2014/main" id="{40AFFA38-B5DE-50BF-158B-EF8A987597FE}"/>
              </a:ext>
            </a:extLst>
          </p:cNvPr>
          <p:cNvPicPr>
            <a:picLocks noChangeAspect="1"/>
          </p:cNvPicPr>
          <p:nvPr/>
        </p:nvPicPr>
        <p:blipFill>
          <a:blip r:embed="rId5"/>
          <a:stretch>
            <a:fillRect/>
          </a:stretch>
        </p:blipFill>
        <p:spPr>
          <a:xfrm>
            <a:off x="3756660" y="2753799"/>
            <a:ext cx="8046720" cy="3162389"/>
          </a:xfrm>
          <a:prstGeom prst="rect">
            <a:avLst/>
          </a:prstGeom>
        </p:spPr>
      </p:pic>
      <p:pic>
        <p:nvPicPr>
          <p:cNvPr id="4" name="Resim 3">
            <a:extLst>
              <a:ext uri="{FF2B5EF4-FFF2-40B4-BE49-F238E27FC236}">
                <a16:creationId xmlns:a16="http://schemas.microsoft.com/office/drawing/2014/main" id="{9DF9BC20-75A0-9B77-FBE8-212D8A74CD9B}"/>
              </a:ext>
            </a:extLst>
          </p:cNvPr>
          <p:cNvPicPr>
            <a:picLocks noChangeAspect="1"/>
          </p:cNvPicPr>
          <p:nvPr/>
        </p:nvPicPr>
        <p:blipFill>
          <a:blip r:embed="rId6"/>
          <a:stretch>
            <a:fillRect/>
          </a:stretch>
        </p:blipFill>
        <p:spPr>
          <a:xfrm>
            <a:off x="334297" y="4485051"/>
            <a:ext cx="3316511" cy="1865538"/>
          </a:xfrm>
          <a:prstGeom prst="rect">
            <a:avLst/>
          </a:prstGeom>
        </p:spPr>
      </p:pic>
      <p:sp>
        <p:nvSpPr>
          <p:cNvPr id="9" name="Veri Yer Tutucusu 8">
            <a:extLst>
              <a:ext uri="{FF2B5EF4-FFF2-40B4-BE49-F238E27FC236}">
                <a16:creationId xmlns:a16="http://schemas.microsoft.com/office/drawing/2014/main" id="{D6F5F095-A4B5-C5E5-8412-26B0EE5D90F1}"/>
              </a:ext>
            </a:extLst>
          </p:cNvPr>
          <p:cNvSpPr>
            <a:spLocks noGrp="1"/>
          </p:cNvSpPr>
          <p:nvPr>
            <p:ph type="dt" sz="half" idx="10"/>
          </p:nvPr>
        </p:nvSpPr>
        <p:spPr/>
        <p:txBody>
          <a:bodyPr/>
          <a:lstStyle/>
          <a:p>
            <a:fld id="{3A0C5BA1-6C09-495B-8338-BE0A879CB181}" type="datetime1">
              <a:rPr lang="tr-TR" smtClean="0"/>
              <a:t>4.11.2025</a:t>
            </a:fld>
            <a:endParaRPr lang="fr-FR" dirty="0"/>
          </a:p>
        </p:txBody>
      </p:sp>
      <p:sp>
        <p:nvSpPr>
          <p:cNvPr id="10" name="Slayt Numarası Yer Tutucusu 5">
            <a:extLst>
              <a:ext uri="{FF2B5EF4-FFF2-40B4-BE49-F238E27FC236}">
                <a16:creationId xmlns:a16="http://schemas.microsoft.com/office/drawing/2014/main" id="{41EFC41C-81C0-2917-AC6D-37209C582F54}"/>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77</a:t>
            </a:fld>
            <a:endParaRPr lang="tr-TR" dirty="0"/>
          </a:p>
        </p:txBody>
      </p:sp>
    </p:spTree>
    <p:extLst>
      <p:ext uri="{BB962C8B-B14F-4D97-AF65-F5344CB8AC3E}">
        <p14:creationId xmlns:p14="http://schemas.microsoft.com/office/powerpoint/2010/main" val="3548806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68BFAC"/>
        </a:solidFill>
        <a:effectLst/>
      </p:bgPr>
    </p:bg>
    <p:spTree>
      <p:nvGrpSpPr>
        <p:cNvPr id="1" name="">
          <a:extLst>
            <a:ext uri="{FF2B5EF4-FFF2-40B4-BE49-F238E27FC236}">
              <a16:creationId xmlns:a16="http://schemas.microsoft.com/office/drawing/2014/main" id="{5C4754B9-94BB-7D2B-55B9-696F10BFF1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BDE48E-8342-3CAE-500E-27E61971E8C5}"/>
              </a:ext>
            </a:extLst>
          </p:cNvPr>
          <p:cNvSpPr>
            <a:spLocks noGrp="1"/>
          </p:cNvSpPr>
          <p:nvPr>
            <p:ph type="body" sz="quarter" idx="11"/>
          </p:nvPr>
        </p:nvSpPr>
        <p:spPr>
          <a:xfrm>
            <a:off x="4355933" y="2882592"/>
            <a:ext cx="3905250" cy="962025"/>
          </a:xfrm>
        </p:spPr>
        <p:txBody>
          <a:bodyPr>
            <a:normAutofit fontScale="92500" lnSpcReduction="10000"/>
          </a:bodyPr>
          <a:lstStyle/>
          <a:p>
            <a:r>
              <a:rPr lang="en-US" dirty="0"/>
              <a:t>COFFEE?</a:t>
            </a:r>
          </a:p>
        </p:txBody>
      </p:sp>
      <p:pic>
        <p:nvPicPr>
          <p:cNvPr id="3" name="Grafik 2" descr="Kahve düz dolguyla">
            <a:extLst>
              <a:ext uri="{FF2B5EF4-FFF2-40B4-BE49-F238E27FC236}">
                <a16:creationId xmlns:a16="http://schemas.microsoft.com/office/drawing/2014/main" id="{1AFF9539-DC0F-DEBA-C6B5-BCADE7ADE5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073" y="134228"/>
            <a:ext cx="2669524" cy="2669524"/>
          </a:xfrm>
          <a:prstGeom prst="rect">
            <a:avLst/>
          </a:prstGeom>
        </p:spPr>
      </p:pic>
      <p:pic>
        <p:nvPicPr>
          <p:cNvPr id="4" name="Grafik 3" descr="Tabak Çevirme ana hat">
            <a:extLst>
              <a:ext uri="{FF2B5EF4-FFF2-40B4-BE49-F238E27FC236}">
                <a16:creationId xmlns:a16="http://schemas.microsoft.com/office/drawing/2014/main" id="{AB1913DA-BB07-BED0-F4D3-06C59432C0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4538" y="4344980"/>
            <a:ext cx="1048040" cy="1048040"/>
          </a:xfrm>
          <a:prstGeom prst="rect">
            <a:avLst/>
          </a:prstGeom>
        </p:spPr>
      </p:pic>
      <p:pic>
        <p:nvPicPr>
          <p:cNvPr id="5" name="Grafik 4" descr="Kronometre 75% düz dolguyla">
            <a:extLst>
              <a:ext uri="{FF2B5EF4-FFF2-40B4-BE49-F238E27FC236}">
                <a16:creationId xmlns:a16="http://schemas.microsoft.com/office/drawing/2014/main" id="{B4DCD7F2-712C-9145-C76D-32FF10F760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3438" y="1133366"/>
            <a:ext cx="817679" cy="817679"/>
          </a:xfrm>
          <a:prstGeom prst="rect">
            <a:avLst/>
          </a:prstGeom>
        </p:spPr>
      </p:pic>
      <p:sp>
        <p:nvSpPr>
          <p:cNvPr id="6" name="Metin Yer Tutucusu 2">
            <a:extLst>
              <a:ext uri="{FF2B5EF4-FFF2-40B4-BE49-F238E27FC236}">
                <a16:creationId xmlns:a16="http://schemas.microsoft.com/office/drawing/2014/main" id="{6D64A751-DE23-D604-4851-620E38E9ABEF}"/>
              </a:ext>
            </a:extLst>
          </p:cNvPr>
          <p:cNvSpPr txBox="1">
            <a:spLocks/>
          </p:cNvSpPr>
          <p:nvPr/>
        </p:nvSpPr>
        <p:spPr>
          <a:xfrm>
            <a:off x="4060217" y="2108726"/>
            <a:ext cx="4324122" cy="1003478"/>
          </a:xfrm>
          <a:prstGeom prst="rect">
            <a:avLst/>
          </a:prstGeom>
        </p:spPr>
        <p:txBody>
          <a:bodyPr vert="horz" lIns="91440" tIns="45720" rIns="91440" bIns="45720" rtlCol="0">
            <a:normAutofit fontScale="62500" lnSpcReduction="20000"/>
          </a:bodyPr>
          <a:lstStyle>
            <a:lvl1pPr marL="0" indent="0" algn="l" defTabSz="457200" rtl="0" eaLnBrk="1" latinLnBrk="0" hangingPunct="1">
              <a:spcBef>
                <a:spcPct val="20000"/>
              </a:spcBef>
              <a:buFont typeface="Arial" panose="020B0604020202020204" pitchFamily="34" charset="0"/>
              <a:buNone/>
              <a:defRPr sz="6600" b="1" kern="1200">
                <a:solidFill>
                  <a:schemeClr val="bg1"/>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a:t>15 dakika ARA</a:t>
            </a:r>
            <a:endParaRPr lang="en-GB" dirty="0"/>
          </a:p>
        </p:txBody>
      </p:sp>
      <p:sp>
        <p:nvSpPr>
          <p:cNvPr id="8" name="Veri Yer Tutucusu 7">
            <a:extLst>
              <a:ext uri="{FF2B5EF4-FFF2-40B4-BE49-F238E27FC236}">
                <a16:creationId xmlns:a16="http://schemas.microsoft.com/office/drawing/2014/main" id="{E82FF46A-91F4-F23A-A98A-B6B860843270}"/>
              </a:ext>
            </a:extLst>
          </p:cNvPr>
          <p:cNvSpPr>
            <a:spLocks noGrp="1"/>
          </p:cNvSpPr>
          <p:nvPr>
            <p:ph type="dt" sz="half" idx="10"/>
          </p:nvPr>
        </p:nvSpPr>
        <p:spPr/>
        <p:txBody>
          <a:bodyPr/>
          <a:lstStyle/>
          <a:p>
            <a:fld id="{129EE3CA-EBC8-4541-954F-46B456E6B33D}" type="datetime1">
              <a:rPr lang="tr-TR" smtClean="0"/>
              <a:t>4.11.2025</a:t>
            </a:fld>
            <a:endParaRPr lang="fr-FR" dirty="0"/>
          </a:p>
        </p:txBody>
      </p:sp>
    </p:spTree>
    <p:extLst>
      <p:ext uri="{BB962C8B-B14F-4D97-AF65-F5344CB8AC3E}">
        <p14:creationId xmlns:p14="http://schemas.microsoft.com/office/powerpoint/2010/main" val="4271975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78E5B-5292-3261-F790-2C886110A63C}"/>
            </a:ext>
          </a:extLst>
        </p:cNvPr>
        <p:cNvGrpSpPr/>
        <p:nvPr/>
      </p:nvGrpSpPr>
      <p:grpSpPr>
        <a:xfrm>
          <a:off x="0" y="0"/>
          <a:ext cx="0" cy="0"/>
          <a:chOff x="0" y="0"/>
          <a:chExt cx="0" cy="0"/>
        </a:xfrm>
      </p:grpSpPr>
      <p:sp>
        <p:nvSpPr>
          <p:cNvPr id="3" name="Metin Yer Tutucusu 2">
            <a:extLst>
              <a:ext uri="{FF2B5EF4-FFF2-40B4-BE49-F238E27FC236}">
                <a16:creationId xmlns:a16="http://schemas.microsoft.com/office/drawing/2014/main" id="{5989A93C-BD32-8FCB-CC97-ACC210C2CFF9}"/>
              </a:ext>
            </a:extLst>
          </p:cNvPr>
          <p:cNvSpPr>
            <a:spLocks noGrp="1"/>
          </p:cNvSpPr>
          <p:nvPr>
            <p:ph type="body" sz="quarter" idx="11"/>
          </p:nvPr>
        </p:nvSpPr>
        <p:spPr/>
        <p:txBody>
          <a:bodyPr>
            <a:normAutofit/>
          </a:bodyPr>
          <a:lstStyle/>
          <a:p>
            <a:r>
              <a:rPr lang="en-GB" dirty="0"/>
              <a:t>6. OTURUM</a:t>
            </a:r>
            <a:endParaRPr lang="tr-TR" dirty="0"/>
          </a:p>
        </p:txBody>
      </p:sp>
      <p:sp>
        <p:nvSpPr>
          <p:cNvPr id="12" name="Metin Yer Tutucusu 11">
            <a:extLst>
              <a:ext uri="{FF2B5EF4-FFF2-40B4-BE49-F238E27FC236}">
                <a16:creationId xmlns:a16="http://schemas.microsoft.com/office/drawing/2014/main" id="{4CF88B6F-34B2-A8B2-32FD-C52539425C62}"/>
              </a:ext>
            </a:extLst>
          </p:cNvPr>
          <p:cNvSpPr>
            <a:spLocks noGrp="1"/>
          </p:cNvSpPr>
          <p:nvPr>
            <p:ph type="body" sz="quarter" idx="12"/>
          </p:nvPr>
        </p:nvSpPr>
        <p:spPr/>
        <p:txBody>
          <a:bodyPr/>
          <a:lstStyle/>
          <a:p>
            <a:r>
              <a:rPr lang="en-GB" dirty="0"/>
              <a:t>Veri </a:t>
            </a:r>
            <a:r>
              <a:rPr lang="en-GB" dirty="0" err="1"/>
              <a:t>toplama</a:t>
            </a:r>
            <a:r>
              <a:rPr lang="en-GB" dirty="0"/>
              <a:t> </a:t>
            </a:r>
            <a:r>
              <a:rPr lang="en-GB" dirty="0" err="1"/>
              <a:t>planı</a:t>
            </a:r>
            <a:endParaRPr lang="en-GB" dirty="0"/>
          </a:p>
        </p:txBody>
      </p:sp>
      <p:sp>
        <p:nvSpPr>
          <p:cNvPr id="2" name="Başlık 1">
            <a:extLst>
              <a:ext uri="{FF2B5EF4-FFF2-40B4-BE49-F238E27FC236}">
                <a16:creationId xmlns:a16="http://schemas.microsoft.com/office/drawing/2014/main" id="{C459A7F4-3B50-8E87-5D12-CDC4C2E17673}"/>
              </a:ext>
            </a:extLst>
          </p:cNvPr>
          <p:cNvSpPr>
            <a:spLocks noGrp="1"/>
          </p:cNvSpPr>
          <p:nvPr>
            <p:ph type="title" idx="4294967295"/>
          </p:nvPr>
        </p:nvSpPr>
        <p:spPr>
          <a:xfrm>
            <a:off x="5580063" y="3162300"/>
            <a:ext cx="6611937" cy="366713"/>
          </a:xfrm>
        </p:spPr>
        <p:txBody>
          <a:bodyPr/>
          <a:lstStyle/>
          <a:p>
            <a:r>
              <a:rPr lang="tr-TR" dirty="0"/>
              <a:t>Ölçme fazına Hazırlık</a:t>
            </a:r>
            <a:endParaRPr lang="en-GB" dirty="0"/>
          </a:p>
        </p:txBody>
      </p:sp>
      <p:sp>
        <p:nvSpPr>
          <p:cNvPr id="6" name="Slayt Numarası Yer Tutucusu 5">
            <a:extLst>
              <a:ext uri="{FF2B5EF4-FFF2-40B4-BE49-F238E27FC236}">
                <a16:creationId xmlns:a16="http://schemas.microsoft.com/office/drawing/2014/main" id="{96B6BEC8-409D-E0E6-8905-E6841895B75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79</a:t>
            </a:fld>
            <a:endParaRPr lang="tr-TR"/>
          </a:p>
        </p:txBody>
      </p:sp>
      <p:sp>
        <p:nvSpPr>
          <p:cNvPr id="7" name="Veri Yer Tutucusu 6">
            <a:extLst>
              <a:ext uri="{FF2B5EF4-FFF2-40B4-BE49-F238E27FC236}">
                <a16:creationId xmlns:a16="http://schemas.microsoft.com/office/drawing/2014/main" id="{81B373B8-578E-3DBD-7CE0-A8F7B55EC99D}"/>
              </a:ext>
            </a:extLst>
          </p:cNvPr>
          <p:cNvSpPr>
            <a:spLocks noGrp="1"/>
          </p:cNvSpPr>
          <p:nvPr>
            <p:ph type="dt" sz="half" idx="10"/>
          </p:nvPr>
        </p:nvSpPr>
        <p:spPr/>
        <p:txBody>
          <a:bodyPr/>
          <a:lstStyle/>
          <a:p>
            <a:fld id="{EA87B503-A6C9-4540-B1C4-BFA0CAFCF06E}" type="datetime1">
              <a:rPr lang="tr-TR" smtClean="0"/>
              <a:t>4.11.2025</a:t>
            </a:fld>
            <a:endParaRPr lang="fr-FR" dirty="0"/>
          </a:p>
        </p:txBody>
      </p:sp>
    </p:spTree>
    <p:extLst>
      <p:ext uri="{BB962C8B-B14F-4D97-AF65-F5344CB8AC3E}">
        <p14:creationId xmlns:p14="http://schemas.microsoft.com/office/powerpoint/2010/main" val="310538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Unvan 21"/>
          <p:cNvSpPr>
            <a:spLocks noGrp="1"/>
          </p:cNvSpPr>
          <p:nvPr>
            <p:ph type="title"/>
          </p:nvPr>
        </p:nvSpPr>
        <p:spPr/>
        <p:txBody>
          <a:bodyPr/>
          <a:lstStyle/>
          <a:p>
            <a:r>
              <a:rPr lang="tr-TR" dirty="0"/>
              <a:t>Altı sigma kavramlar</a:t>
            </a:r>
          </a:p>
        </p:txBody>
      </p:sp>
      <p:sp>
        <p:nvSpPr>
          <p:cNvPr id="24" name="Metin Yer Tutucusu 23"/>
          <p:cNvSpPr>
            <a:spLocks noGrp="1"/>
          </p:cNvSpPr>
          <p:nvPr>
            <p:ph idx="1"/>
          </p:nvPr>
        </p:nvSpPr>
        <p:spPr>
          <a:prstGeom prst="rect">
            <a:avLst/>
          </a:prstGeom>
        </p:spPr>
        <p:txBody>
          <a:bodyPr/>
          <a:lstStyle/>
          <a:p>
            <a:r>
              <a:rPr lang="tr-TR" dirty="0"/>
              <a:t>Kavramlar</a:t>
            </a:r>
          </a:p>
        </p:txBody>
      </p:sp>
      <p:sp>
        <p:nvSpPr>
          <p:cNvPr id="4" name="Slayt Numarası Yer Tutucusu 3">
            <a:extLst>
              <a:ext uri="{FF2B5EF4-FFF2-40B4-BE49-F238E27FC236}">
                <a16:creationId xmlns:a16="http://schemas.microsoft.com/office/drawing/2014/main" id="{1C86321E-449A-301A-EFA7-68B8E56656BD}"/>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a:t>
            </a:fld>
            <a:endParaRPr lang="tr-TR"/>
          </a:p>
        </p:txBody>
      </p:sp>
      <p:grpSp>
        <p:nvGrpSpPr>
          <p:cNvPr id="21" name="Grup 20">
            <a:extLst>
              <a:ext uri="{FF2B5EF4-FFF2-40B4-BE49-F238E27FC236}">
                <a16:creationId xmlns:a16="http://schemas.microsoft.com/office/drawing/2014/main" id="{E7F1D967-517D-AE0E-F0D0-D26D040802A1}"/>
              </a:ext>
            </a:extLst>
          </p:cNvPr>
          <p:cNvGrpSpPr/>
          <p:nvPr/>
        </p:nvGrpSpPr>
        <p:grpSpPr>
          <a:xfrm>
            <a:off x="2336219" y="1916420"/>
            <a:ext cx="4872008" cy="1624798"/>
            <a:chOff x="2349987" y="1809181"/>
            <a:chExt cx="4872008" cy="1624798"/>
          </a:xfrm>
        </p:grpSpPr>
        <p:sp>
          <p:nvSpPr>
            <p:cNvPr id="16" name="Serbest Form 15"/>
            <p:cNvSpPr/>
            <p:nvPr/>
          </p:nvSpPr>
          <p:spPr>
            <a:xfrm>
              <a:off x="5666962" y="1809181"/>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AMAÇ</a:t>
              </a:r>
            </a:p>
          </p:txBody>
        </p:sp>
        <p:sp>
          <p:nvSpPr>
            <p:cNvPr id="8" name="Serbest Form 7"/>
            <p:cNvSpPr/>
            <p:nvPr/>
          </p:nvSpPr>
          <p:spPr>
            <a:xfrm>
              <a:off x="4008475" y="1809181"/>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ANLAMI</a:t>
              </a:r>
            </a:p>
          </p:txBody>
        </p:sp>
        <p:sp>
          <p:nvSpPr>
            <p:cNvPr id="10" name="Serbest Form 9"/>
            <p:cNvSpPr/>
            <p:nvPr/>
          </p:nvSpPr>
          <p:spPr>
            <a:xfrm>
              <a:off x="2349987" y="1809181"/>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80996" tIns="224033" rIns="80996" bIns="224032" numCol="1" spcCol="1270" anchor="ctr" anchorCtr="0">
              <a:noAutofit/>
            </a:bodyPr>
            <a:lstStyle/>
            <a:p>
              <a:pPr algn="ctr" defTabSz="533375">
                <a:lnSpc>
                  <a:spcPct val="90000"/>
                </a:lnSpc>
                <a:spcBef>
                  <a:spcPct val="0"/>
                </a:spcBef>
                <a:spcAft>
                  <a:spcPct val="35000"/>
                </a:spcAft>
              </a:pPr>
              <a:r>
                <a:rPr lang="tr-TR" sz="1200" dirty="0">
                  <a:solidFill>
                    <a:schemeClr val="bg1"/>
                  </a:solidFill>
                  <a:latin typeface="+mj-lt"/>
                </a:rPr>
                <a:t>PROBLEM</a:t>
              </a:r>
              <a:endParaRPr lang="tr-TR" sz="1200" dirty="0">
                <a:latin typeface="+mj-lt"/>
              </a:endParaRPr>
            </a:p>
          </p:txBody>
        </p:sp>
      </p:grpSp>
      <p:grpSp>
        <p:nvGrpSpPr>
          <p:cNvPr id="27" name="Grup 26">
            <a:extLst>
              <a:ext uri="{FF2B5EF4-FFF2-40B4-BE49-F238E27FC236}">
                <a16:creationId xmlns:a16="http://schemas.microsoft.com/office/drawing/2014/main" id="{C53ECD3B-2A5D-98DD-32F6-D8552AEB8BF7}"/>
              </a:ext>
            </a:extLst>
          </p:cNvPr>
          <p:cNvGrpSpPr/>
          <p:nvPr/>
        </p:nvGrpSpPr>
        <p:grpSpPr>
          <a:xfrm>
            <a:off x="2336219" y="4538797"/>
            <a:ext cx="4872008" cy="1624798"/>
            <a:chOff x="2349987" y="4538797"/>
            <a:chExt cx="4872008" cy="1624798"/>
          </a:xfrm>
        </p:grpSpPr>
        <p:sp>
          <p:nvSpPr>
            <p:cNvPr id="14" name="Serbest Form 13"/>
            <p:cNvSpPr/>
            <p:nvPr/>
          </p:nvSpPr>
          <p:spPr>
            <a:xfrm>
              <a:off x="4008474" y="4538797"/>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ARAÇLAR</a:t>
              </a:r>
            </a:p>
          </p:txBody>
        </p:sp>
        <p:sp>
          <p:nvSpPr>
            <p:cNvPr id="17" name="Serbest Form 16"/>
            <p:cNvSpPr/>
            <p:nvPr/>
          </p:nvSpPr>
          <p:spPr>
            <a:xfrm>
              <a:off x="2349987" y="4538797"/>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KUŞAK</a:t>
              </a:r>
            </a:p>
          </p:txBody>
        </p:sp>
        <p:sp>
          <p:nvSpPr>
            <p:cNvPr id="19" name="Serbest Form 18"/>
            <p:cNvSpPr/>
            <p:nvPr/>
          </p:nvSpPr>
          <p:spPr>
            <a:xfrm>
              <a:off x="5666962" y="4538797"/>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80996" tIns="224033" rIns="80996" bIns="224032" numCol="1" spcCol="1270" anchor="ctr" anchorCtr="0">
              <a:noAutofit/>
            </a:bodyPr>
            <a:lstStyle/>
            <a:p>
              <a:pPr algn="ctr" defTabSz="533375">
                <a:lnSpc>
                  <a:spcPct val="90000"/>
                </a:lnSpc>
                <a:spcBef>
                  <a:spcPct val="0"/>
                </a:spcBef>
                <a:spcAft>
                  <a:spcPct val="35000"/>
                </a:spcAft>
              </a:pPr>
              <a:r>
                <a:rPr lang="tr-TR" sz="1200" dirty="0">
                  <a:solidFill>
                    <a:schemeClr val="bg1"/>
                  </a:solidFill>
                  <a:latin typeface="+mj-lt"/>
                </a:rPr>
                <a:t>SİGMA SEVİYESİ </a:t>
              </a:r>
            </a:p>
          </p:txBody>
        </p:sp>
      </p:grpSp>
      <p:grpSp>
        <p:nvGrpSpPr>
          <p:cNvPr id="23" name="Grup 22">
            <a:extLst>
              <a:ext uri="{FF2B5EF4-FFF2-40B4-BE49-F238E27FC236}">
                <a16:creationId xmlns:a16="http://schemas.microsoft.com/office/drawing/2014/main" id="{ADE59A4E-6636-3D8F-0874-AED9D4B2D5FF}"/>
              </a:ext>
            </a:extLst>
          </p:cNvPr>
          <p:cNvGrpSpPr/>
          <p:nvPr/>
        </p:nvGrpSpPr>
        <p:grpSpPr>
          <a:xfrm>
            <a:off x="3175342" y="3227609"/>
            <a:ext cx="4872008" cy="1624798"/>
            <a:chOff x="2349987" y="3815011"/>
            <a:chExt cx="4872008" cy="1624798"/>
          </a:xfrm>
        </p:grpSpPr>
        <p:sp>
          <p:nvSpPr>
            <p:cNvPr id="11" name="Serbest Form 10"/>
            <p:cNvSpPr/>
            <p:nvPr/>
          </p:nvSpPr>
          <p:spPr>
            <a:xfrm>
              <a:off x="2349987" y="3815011"/>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METOT</a:t>
              </a:r>
            </a:p>
          </p:txBody>
        </p:sp>
        <p:sp>
          <p:nvSpPr>
            <p:cNvPr id="13" name="Serbest Form 12"/>
            <p:cNvSpPr/>
            <p:nvPr/>
          </p:nvSpPr>
          <p:spPr>
            <a:xfrm>
              <a:off x="4008474" y="3815011"/>
              <a:ext cx="1555033" cy="1624798"/>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FIRSAT</a:t>
              </a:r>
            </a:p>
          </p:txBody>
        </p:sp>
        <p:sp>
          <p:nvSpPr>
            <p:cNvPr id="25" name="Serbest Form 24"/>
            <p:cNvSpPr/>
            <p:nvPr/>
          </p:nvSpPr>
          <p:spPr>
            <a:xfrm>
              <a:off x="5666962" y="3815011"/>
              <a:ext cx="1555033" cy="162360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200851" tIns="224033" rIns="200852" bIns="224032" numCol="1" spcCol="1270" anchor="ctr" anchorCtr="0">
              <a:noAutofit/>
            </a:bodyPr>
            <a:lstStyle/>
            <a:p>
              <a:pPr algn="ctr" defTabSz="533375">
                <a:lnSpc>
                  <a:spcPct val="90000"/>
                </a:lnSpc>
                <a:spcBef>
                  <a:spcPct val="0"/>
                </a:spcBef>
                <a:spcAft>
                  <a:spcPct val="35000"/>
                </a:spcAft>
              </a:pPr>
              <a:r>
                <a:rPr lang="tr-TR" sz="1200" dirty="0">
                  <a:latin typeface="+mj-lt"/>
                </a:rPr>
                <a:t>YOL HARİTASI</a:t>
              </a:r>
            </a:p>
          </p:txBody>
        </p:sp>
      </p:grpSp>
      <p:pic>
        <p:nvPicPr>
          <p:cNvPr id="26" name="Resim 25" descr="#34587 Clip Art Graphic Of Blue Boy And Girl Characters">
            <a:hlinkClick r:id="rId2"/>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547"/>
          <a:stretch/>
        </p:blipFill>
        <p:spPr bwMode="auto">
          <a:xfrm>
            <a:off x="7528064" y="2156226"/>
            <a:ext cx="1071031" cy="1064840"/>
          </a:xfrm>
          <a:prstGeom prst="rect">
            <a:avLst/>
          </a:prstGeom>
          <a:noFill/>
          <a:ln>
            <a:noFill/>
          </a:ln>
          <a:extLst>
            <a:ext uri="{53640926-AAD7-44D8-BBD7-CCE9431645EC}">
              <a14:shadowObscured xmlns:a14="http://schemas.microsoft.com/office/drawing/2010/main"/>
            </a:ext>
          </a:extLst>
        </p:spPr>
      </p:pic>
      <p:sp>
        <p:nvSpPr>
          <p:cNvPr id="5" name="Veri Yer Tutucusu 4">
            <a:extLst>
              <a:ext uri="{FF2B5EF4-FFF2-40B4-BE49-F238E27FC236}">
                <a16:creationId xmlns:a16="http://schemas.microsoft.com/office/drawing/2014/main" id="{E9433DC3-9154-B616-06A3-0A442A05364A}"/>
              </a:ext>
            </a:extLst>
          </p:cNvPr>
          <p:cNvSpPr>
            <a:spLocks noGrp="1"/>
          </p:cNvSpPr>
          <p:nvPr>
            <p:ph type="dt" sz="half" idx="10"/>
          </p:nvPr>
        </p:nvSpPr>
        <p:spPr/>
        <p:txBody>
          <a:bodyPr/>
          <a:lstStyle/>
          <a:p>
            <a:fld id="{B162C733-A307-4A0A-8DD5-F0DF8FD7D755}" type="datetime1">
              <a:rPr lang="tr-TR" smtClean="0"/>
              <a:t>4.11.2025</a:t>
            </a:fld>
            <a:endParaRPr lang="fr-FR" dirty="0"/>
          </a:p>
        </p:txBody>
      </p:sp>
    </p:spTree>
    <p:extLst>
      <p:ext uri="{BB962C8B-B14F-4D97-AF65-F5344CB8AC3E}">
        <p14:creationId xmlns:p14="http://schemas.microsoft.com/office/powerpoint/2010/main" val="26637678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r>
              <a:rPr lang="tr-TR"/>
              <a:t>Amaç</a:t>
            </a:r>
          </a:p>
        </p:txBody>
      </p:sp>
      <p:sp>
        <p:nvSpPr>
          <p:cNvPr id="2" name="İçerik Yer Tutucusu 1"/>
          <p:cNvSpPr>
            <a:spLocks noGrp="1"/>
          </p:cNvSpPr>
          <p:nvPr>
            <p:ph idx="1"/>
          </p:nvPr>
        </p:nvSpPr>
        <p:spPr/>
        <p:txBody>
          <a:bodyPr>
            <a:normAutofit/>
          </a:bodyPr>
          <a:lstStyle/>
          <a:p>
            <a:r>
              <a:rPr lang="tr-TR" b="0" dirty="0"/>
              <a:t>Veri toplamak kaynak kullanmak demektir. </a:t>
            </a:r>
          </a:p>
          <a:p>
            <a:endParaRPr lang="tr-TR" b="0" dirty="0"/>
          </a:p>
          <a:p>
            <a:r>
              <a:rPr lang="tr-TR" b="0" dirty="0"/>
              <a:t>Veri toplama konusunda kaynakları kullanırken amaç Doğru veriye en kısa zamanda ve en ucuza ulaşmak anlamına gelir ki bu iyi bir planlama ve disiplinle sağlanabilir.</a:t>
            </a:r>
          </a:p>
        </p:txBody>
      </p:sp>
      <p:sp>
        <p:nvSpPr>
          <p:cNvPr id="5" name="Slayt Numarası Yer Tutucusu 4">
            <a:extLst>
              <a:ext uri="{FF2B5EF4-FFF2-40B4-BE49-F238E27FC236}">
                <a16:creationId xmlns:a16="http://schemas.microsoft.com/office/drawing/2014/main" id="{982CA832-451E-A411-64D2-435BC16CBFF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80</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394" y="3622179"/>
            <a:ext cx="2764494" cy="276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Veri Yer Tutucusu 5">
            <a:extLst>
              <a:ext uri="{FF2B5EF4-FFF2-40B4-BE49-F238E27FC236}">
                <a16:creationId xmlns:a16="http://schemas.microsoft.com/office/drawing/2014/main" id="{B4A72830-4213-751B-60C2-93CB728CE0F2}"/>
              </a:ext>
            </a:extLst>
          </p:cNvPr>
          <p:cNvSpPr>
            <a:spLocks noGrp="1"/>
          </p:cNvSpPr>
          <p:nvPr>
            <p:ph type="dt" sz="half" idx="10"/>
          </p:nvPr>
        </p:nvSpPr>
        <p:spPr/>
        <p:txBody>
          <a:bodyPr/>
          <a:lstStyle/>
          <a:p>
            <a:fld id="{0C37EAC7-24E8-4681-85E6-049AF395322D}" type="datetime1">
              <a:rPr lang="tr-TR" smtClean="0"/>
              <a:t>4.11.2025</a:t>
            </a:fld>
            <a:endParaRPr lang="fr-FR" dirty="0"/>
          </a:p>
        </p:txBody>
      </p:sp>
    </p:spTree>
    <p:extLst>
      <p:ext uri="{BB962C8B-B14F-4D97-AF65-F5344CB8AC3E}">
        <p14:creationId xmlns:p14="http://schemas.microsoft.com/office/powerpoint/2010/main" val="3143623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FACDEAF-5E87-30B1-FCBC-731C54C57888}"/>
              </a:ext>
            </a:extLst>
          </p:cNvPr>
          <p:cNvPicPr>
            <a:picLocks noChangeAspect="1"/>
          </p:cNvPicPr>
          <p:nvPr/>
        </p:nvPicPr>
        <p:blipFill>
          <a:blip r:embed="rId3"/>
          <a:stretch>
            <a:fillRect/>
          </a:stretch>
        </p:blipFill>
        <p:spPr>
          <a:xfrm>
            <a:off x="9397133" y="4051813"/>
            <a:ext cx="2070646" cy="1972435"/>
          </a:xfrm>
          <a:prstGeom prst="rect">
            <a:avLst/>
          </a:prstGeom>
        </p:spPr>
      </p:pic>
      <p:sp>
        <p:nvSpPr>
          <p:cNvPr id="15363" name="Rectangle 2"/>
          <p:cNvSpPr>
            <a:spLocks noGrp="1" noChangeArrowheads="1"/>
          </p:cNvSpPr>
          <p:nvPr>
            <p:ph type="title"/>
          </p:nvPr>
        </p:nvSpPr>
        <p:spPr/>
        <p:txBody>
          <a:bodyPr/>
          <a:lstStyle/>
          <a:p>
            <a:r>
              <a:rPr lang="tr-TR" dirty="0">
                <a:latin typeface="+mj-lt"/>
              </a:rPr>
              <a:t>Veriler</a:t>
            </a:r>
            <a:endParaRPr lang="en-US" dirty="0">
              <a:latin typeface="+mj-lt"/>
            </a:endParaRPr>
          </a:p>
        </p:txBody>
      </p:sp>
      <p:sp>
        <p:nvSpPr>
          <p:cNvPr id="15364" name="Rectangle 3"/>
          <p:cNvSpPr>
            <a:spLocks noGrp="1" noChangeArrowheads="1"/>
          </p:cNvSpPr>
          <p:nvPr>
            <p:ph idx="1"/>
          </p:nvPr>
        </p:nvSpPr>
        <p:spPr>
          <a:xfrm>
            <a:off x="884903" y="2407773"/>
            <a:ext cx="10972800" cy="2404159"/>
          </a:xfrm>
        </p:spPr>
        <p:txBody>
          <a:bodyPr/>
          <a:lstStyle/>
          <a:p>
            <a:pPr lvl="1"/>
            <a:r>
              <a:rPr lang="tr-TR" dirty="0">
                <a:latin typeface="+mj-lt"/>
              </a:rPr>
              <a:t>Uygunluk: Amacı kapsaması, Elde edilmek istenen sonuçla uyumu (amaçla uyumu)</a:t>
            </a:r>
          </a:p>
          <a:p>
            <a:pPr lvl="1"/>
            <a:r>
              <a:rPr lang="tr-TR" dirty="0">
                <a:latin typeface="+mj-lt"/>
              </a:rPr>
              <a:t>Yeterlilik: Analiz edile bilme gücüne sahip olması (veri sayısı) </a:t>
            </a:r>
          </a:p>
          <a:p>
            <a:pPr lvl="1"/>
            <a:r>
              <a:rPr lang="tr-TR" dirty="0">
                <a:latin typeface="+mj-lt"/>
              </a:rPr>
              <a:t>Tarafsızlık: Zamana, kişiye, ve elde edildiği proses şartları karşısındaki davranışı (değişmezliği) </a:t>
            </a:r>
            <a:endParaRPr lang="en-US" dirty="0">
              <a:latin typeface="+mj-lt"/>
            </a:endParaRPr>
          </a:p>
        </p:txBody>
      </p:sp>
      <p:sp>
        <p:nvSpPr>
          <p:cNvPr id="4" name="Slayt Numarası Yer Tutucusu 3">
            <a:extLst>
              <a:ext uri="{FF2B5EF4-FFF2-40B4-BE49-F238E27FC236}">
                <a16:creationId xmlns:a16="http://schemas.microsoft.com/office/drawing/2014/main" id="{704370F4-83F4-A459-D608-3645E45374E1}"/>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latin typeface="+mj-lt"/>
              </a:rPr>
              <a:pPr/>
              <a:t>81</a:t>
            </a:fld>
            <a:endParaRPr lang="tr-TR">
              <a:latin typeface="+mj-lt"/>
            </a:endParaRPr>
          </a:p>
        </p:txBody>
      </p:sp>
      <p:sp>
        <p:nvSpPr>
          <p:cNvPr id="95239" name="Text Box 5"/>
          <p:cNvSpPr txBox="1">
            <a:spLocks noChangeArrowheads="1"/>
          </p:cNvSpPr>
          <p:nvPr/>
        </p:nvSpPr>
        <p:spPr bwMode="auto">
          <a:xfrm>
            <a:off x="1575193" y="1586095"/>
            <a:ext cx="6220000" cy="551254"/>
          </a:xfrm>
          <a:prstGeom prst="rect">
            <a:avLst/>
          </a:prstGeom>
          <a:noFill/>
          <a:ln w="9525" algn="ctr">
            <a:noFill/>
            <a:miter lim="800000"/>
            <a:headEnd/>
            <a:tailEnd/>
          </a:ln>
        </p:spPr>
        <p:txBody>
          <a:bodyPr wrap="none" lIns="96216" tIns="48108" rIns="96216" bIns="48108">
            <a:spAutoFit/>
          </a:bodyPr>
          <a:lstStyle/>
          <a:p>
            <a:pPr algn="ctr" eaLnBrk="1" hangingPunct="1">
              <a:buNone/>
              <a:defRPr/>
            </a:pPr>
            <a:r>
              <a:rPr lang="tr-TR" sz="2951" dirty="0">
                <a:effectLst>
                  <a:glow rad="101600">
                    <a:schemeClr val="accent6">
                      <a:satMod val="175000"/>
                      <a:alpha val="40000"/>
                    </a:schemeClr>
                  </a:glow>
                </a:effectLst>
                <a:latin typeface="+mj-lt"/>
              </a:rPr>
              <a:t>Verinin taşıması gereken özellikler</a:t>
            </a:r>
          </a:p>
        </p:txBody>
      </p:sp>
      <p:sp>
        <p:nvSpPr>
          <p:cNvPr id="10" name="Rectangle 54"/>
          <p:cNvSpPr>
            <a:spLocks noChangeArrowheads="1"/>
          </p:cNvSpPr>
          <p:nvPr/>
        </p:nvSpPr>
        <p:spPr bwMode="auto">
          <a:xfrm>
            <a:off x="1975962" y="5493415"/>
            <a:ext cx="7858369" cy="344916"/>
          </a:xfrm>
          <a:prstGeom prst="rect">
            <a:avLst/>
          </a:prstGeom>
          <a:noFill/>
          <a:ln w="9525" algn="ctr">
            <a:noFill/>
            <a:miter lim="800000"/>
            <a:headEnd/>
            <a:tailEnd/>
          </a:ln>
          <a:effectLst/>
        </p:spPr>
        <p:txBody>
          <a:bodyPr lIns="96216" tIns="48108" rIns="96216" bIns="48108">
            <a:spAutoFit/>
            <a:flatTx/>
          </a:bodyPr>
          <a:lstStyle/>
          <a:p>
            <a:pPr algn="ctr" eaLnBrk="1" hangingPunct="1">
              <a:buNone/>
              <a:defRPr/>
            </a:pPr>
            <a:r>
              <a:rPr lang="tr-TR" sz="1610" dirty="0">
                <a:solidFill>
                  <a:srgbClr val="FF0000"/>
                </a:solidFill>
                <a:latin typeface="+mj-lt"/>
                <a:ea typeface="Tahoma" pitchFamily="34" charset="0"/>
                <a:cs typeface="Tahoma" pitchFamily="34" charset="0"/>
              </a:rPr>
              <a:t>Amaç; Bilgiye en az maliyette en hızlı ve güvenilir şekilde ulaşmak. </a:t>
            </a:r>
          </a:p>
        </p:txBody>
      </p:sp>
      <p:sp>
        <p:nvSpPr>
          <p:cNvPr id="6" name="Veri Yer Tutucusu 5">
            <a:extLst>
              <a:ext uri="{FF2B5EF4-FFF2-40B4-BE49-F238E27FC236}">
                <a16:creationId xmlns:a16="http://schemas.microsoft.com/office/drawing/2014/main" id="{351FAD66-5AA0-4189-FA65-94EBC09FDBD9}"/>
              </a:ext>
            </a:extLst>
          </p:cNvPr>
          <p:cNvSpPr>
            <a:spLocks noGrp="1"/>
          </p:cNvSpPr>
          <p:nvPr>
            <p:ph type="dt" sz="half" idx="10"/>
          </p:nvPr>
        </p:nvSpPr>
        <p:spPr/>
        <p:txBody>
          <a:bodyPr/>
          <a:lstStyle/>
          <a:p>
            <a:fld id="{AE40EBB6-86E8-4F8E-806E-7D1FB41E751F}" type="datetime1">
              <a:rPr lang="tr-TR" smtClean="0"/>
              <a:t>4.11.2025</a:t>
            </a:fld>
            <a:endParaRPr lang="fr-FR" dirty="0"/>
          </a:p>
        </p:txBody>
      </p:sp>
    </p:spTree>
    <p:extLst>
      <p:ext uri="{BB962C8B-B14F-4D97-AF65-F5344CB8AC3E}">
        <p14:creationId xmlns:p14="http://schemas.microsoft.com/office/powerpoint/2010/main" val="73546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1982272" y="2068381"/>
            <a:ext cx="7730140" cy="3897312"/>
            <a:chOff x="543" y="1477"/>
            <a:chExt cx="4461" cy="2455"/>
          </a:xfrm>
          <a:scene3d>
            <a:camera prst="orthographicFront">
              <a:rot lat="0" lon="0" rev="0"/>
            </a:camera>
            <a:lightRig rig="balanced" dir="t">
              <a:rot lat="0" lon="0" rev="8700000"/>
            </a:lightRig>
          </a:scene3d>
        </p:grpSpPr>
        <p:sp>
          <p:nvSpPr>
            <p:cNvPr id="1221666" name="Rectangle 34"/>
            <p:cNvSpPr>
              <a:spLocks noChangeArrowheads="1"/>
            </p:cNvSpPr>
            <p:nvPr/>
          </p:nvSpPr>
          <p:spPr bwMode="auto">
            <a:xfrm>
              <a:off x="2486" y="3485"/>
              <a:ext cx="764" cy="447"/>
            </a:xfrm>
            <a:prstGeom prst="rect">
              <a:avLst/>
            </a:prstGeom>
            <a:solidFill>
              <a:schemeClr val="accent2"/>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951">
                  <a:solidFill>
                    <a:schemeClr val="bg2"/>
                  </a:solidFill>
                </a:rPr>
                <a:t>Veri</a:t>
              </a:r>
            </a:p>
          </p:txBody>
        </p:sp>
        <p:sp>
          <p:nvSpPr>
            <p:cNvPr id="1221667" name="Rectangle 35"/>
            <p:cNvSpPr>
              <a:spLocks noChangeArrowheads="1"/>
            </p:cNvSpPr>
            <p:nvPr/>
          </p:nvSpPr>
          <p:spPr bwMode="auto">
            <a:xfrm>
              <a:off x="604" y="2509"/>
              <a:ext cx="709"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Bilgi</a:t>
              </a:r>
            </a:p>
          </p:txBody>
        </p:sp>
        <p:sp>
          <p:nvSpPr>
            <p:cNvPr id="1221668" name="Rectangle 36"/>
            <p:cNvSpPr>
              <a:spLocks noChangeArrowheads="1"/>
            </p:cNvSpPr>
            <p:nvPr/>
          </p:nvSpPr>
          <p:spPr bwMode="auto">
            <a:xfrm>
              <a:off x="2431" y="1477"/>
              <a:ext cx="819"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Sorgulama</a:t>
              </a:r>
            </a:p>
          </p:txBody>
        </p:sp>
        <p:sp>
          <p:nvSpPr>
            <p:cNvPr id="1221669" name="Rectangle 37"/>
            <p:cNvSpPr>
              <a:spLocks noChangeArrowheads="1"/>
            </p:cNvSpPr>
            <p:nvPr/>
          </p:nvSpPr>
          <p:spPr bwMode="auto">
            <a:xfrm>
              <a:off x="3513" y="1855"/>
              <a:ext cx="708"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Tespit</a:t>
              </a:r>
            </a:p>
          </p:txBody>
        </p:sp>
        <p:sp>
          <p:nvSpPr>
            <p:cNvPr id="1221670" name="Rectangle 38"/>
            <p:cNvSpPr>
              <a:spLocks noChangeArrowheads="1"/>
            </p:cNvSpPr>
            <p:nvPr/>
          </p:nvSpPr>
          <p:spPr bwMode="auto">
            <a:xfrm>
              <a:off x="3513" y="3130"/>
              <a:ext cx="708"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Ölçüm</a:t>
              </a:r>
            </a:p>
          </p:txBody>
        </p:sp>
        <p:sp>
          <p:nvSpPr>
            <p:cNvPr id="1221671" name="Rectangle 39"/>
            <p:cNvSpPr>
              <a:spLocks noChangeArrowheads="1"/>
            </p:cNvSpPr>
            <p:nvPr/>
          </p:nvSpPr>
          <p:spPr bwMode="auto">
            <a:xfrm>
              <a:off x="4295" y="2509"/>
              <a:ext cx="709"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Planlama</a:t>
              </a:r>
            </a:p>
          </p:txBody>
        </p:sp>
        <p:grpSp>
          <p:nvGrpSpPr>
            <p:cNvPr id="3" name="Group 40"/>
            <p:cNvGrpSpPr>
              <a:grpSpLocks/>
            </p:cNvGrpSpPr>
            <p:nvPr/>
          </p:nvGrpSpPr>
          <p:grpSpPr bwMode="auto">
            <a:xfrm>
              <a:off x="1402" y="3130"/>
              <a:ext cx="731" cy="410"/>
              <a:chOff x="1111" y="2935"/>
              <a:chExt cx="889" cy="540"/>
            </a:xfrm>
          </p:grpSpPr>
          <p:sp>
            <p:nvSpPr>
              <p:cNvPr id="1221673" name="Rectangle 41"/>
              <p:cNvSpPr>
                <a:spLocks noChangeArrowheads="1"/>
              </p:cNvSpPr>
              <p:nvPr/>
            </p:nvSpPr>
            <p:spPr bwMode="auto">
              <a:xfrm>
                <a:off x="1115" y="2935"/>
                <a:ext cx="885" cy="287"/>
              </a:xfrm>
              <a:prstGeom prst="rect">
                <a:avLst/>
              </a:prstGeom>
              <a:solidFill>
                <a:schemeClr val="accent1"/>
              </a:solidFill>
              <a:ln w="12700" algn="ctr">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Analiz</a:t>
                </a:r>
              </a:p>
            </p:txBody>
          </p:sp>
          <p:sp>
            <p:nvSpPr>
              <p:cNvPr id="1221674" name="Rectangle 42"/>
              <p:cNvSpPr>
                <a:spLocks noChangeArrowheads="1"/>
              </p:cNvSpPr>
              <p:nvPr/>
            </p:nvSpPr>
            <p:spPr bwMode="auto">
              <a:xfrm>
                <a:off x="1111" y="3188"/>
                <a:ext cx="889" cy="287"/>
              </a:xfrm>
              <a:prstGeom prst="rect">
                <a:avLst/>
              </a:prstGeom>
              <a:solidFill>
                <a:schemeClr val="accent1"/>
              </a:solidFill>
              <a:ln w="12700" algn="ctr">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Tecrübe</a:t>
                </a:r>
              </a:p>
            </p:txBody>
          </p:sp>
        </p:grpSp>
        <p:sp>
          <p:nvSpPr>
            <p:cNvPr id="1221675" name="Rectangle 43"/>
            <p:cNvSpPr>
              <a:spLocks noChangeArrowheads="1"/>
            </p:cNvSpPr>
            <p:nvPr/>
          </p:nvSpPr>
          <p:spPr bwMode="auto">
            <a:xfrm>
              <a:off x="1414" y="1855"/>
              <a:ext cx="708" cy="399"/>
            </a:xfrm>
            <a:prstGeom prst="rect">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defRPr/>
              </a:pPr>
              <a:r>
                <a:rPr lang="tr-TR" sz="2146">
                  <a:solidFill>
                    <a:schemeClr val="bg2"/>
                  </a:solidFill>
                </a:rPr>
                <a:t>Karar</a:t>
              </a:r>
            </a:p>
          </p:txBody>
        </p:sp>
        <p:cxnSp>
          <p:nvCxnSpPr>
            <p:cNvPr id="1221676" name="AutoShape 44"/>
            <p:cNvCxnSpPr>
              <a:cxnSpLocks noChangeShapeType="1"/>
              <a:stCxn id="1221668" idx="3"/>
              <a:endCxn id="1221669" idx="0"/>
            </p:cNvCxnSpPr>
            <p:nvPr/>
          </p:nvCxnSpPr>
          <p:spPr bwMode="auto">
            <a:xfrm>
              <a:off x="3250" y="1676"/>
              <a:ext cx="617" cy="179"/>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77" name="AutoShape 45"/>
            <p:cNvCxnSpPr>
              <a:cxnSpLocks noChangeShapeType="1"/>
              <a:stCxn id="1221669" idx="3"/>
              <a:endCxn id="1221671" idx="0"/>
            </p:cNvCxnSpPr>
            <p:nvPr/>
          </p:nvCxnSpPr>
          <p:spPr bwMode="auto">
            <a:xfrm>
              <a:off x="4221" y="2055"/>
              <a:ext cx="429" cy="454"/>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78" name="AutoShape 46"/>
            <p:cNvCxnSpPr>
              <a:cxnSpLocks noChangeShapeType="1"/>
              <a:stCxn id="1221671" idx="2"/>
              <a:endCxn id="1221670" idx="3"/>
            </p:cNvCxnSpPr>
            <p:nvPr/>
          </p:nvCxnSpPr>
          <p:spPr bwMode="auto">
            <a:xfrm rot="5400000">
              <a:off x="4225" y="2904"/>
              <a:ext cx="422" cy="429"/>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79" name="AutoShape 47"/>
            <p:cNvCxnSpPr>
              <a:cxnSpLocks noChangeShapeType="1"/>
              <a:stCxn id="1221670" idx="2"/>
              <a:endCxn id="1221666" idx="3"/>
            </p:cNvCxnSpPr>
            <p:nvPr/>
          </p:nvCxnSpPr>
          <p:spPr bwMode="auto">
            <a:xfrm rot="5400000">
              <a:off x="3469" y="3310"/>
              <a:ext cx="180" cy="617"/>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80" name="AutoShape 48"/>
            <p:cNvCxnSpPr>
              <a:cxnSpLocks noChangeShapeType="1"/>
              <a:stCxn id="1221666" idx="1"/>
              <a:endCxn id="1221674" idx="2"/>
            </p:cNvCxnSpPr>
            <p:nvPr/>
          </p:nvCxnSpPr>
          <p:spPr bwMode="auto">
            <a:xfrm rot="10800000">
              <a:off x="1768" y="3540"/>
              <a:ext cx="718" cy="169"/>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81" name="AutoShape 49"/>
            <p:cNvCxnSpPr>
              <a:cxnSpLocks noChangeShapeType="1"/>
              <a:stCxn id="1221673" idx="1"/>
              <a:endCxn id="1221667" idx="2"/>
            </p:cNvCxnSpPr>
            <p:nvPr/>
          </p:nvCxnSpPr>
          <p:spPr bwMode="auto">
            <a:xfrm rot="10800000">
              <a:off x="959" y="2908"/>
              <a:ext cx="446" cy="331"/>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82" name="AutoShape 50"/>
            <p:cNvCxnSpPr>
              <a:cxnSpLocks noChangeShapeType="1"/>
              <a:stCxn id="1221667" idx="0"/>
              <a:endCxn id="1221675" idx="1"/>
            </p:cNvCxnSpPr>
            <p:nvPr/>
          </p:nvCxnSpPr>
          <p:spPr bwMode="auto">
            <a:xfrm rot="16200000">
              <a:off x="959" y="2054"/>
              <a:ext cx="454" cy="456"/>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cxnSp>
          <p:nvCxnSpPr>
            <p:cNvPr id="1221683" name="AutoShape 51"/>
            <p:cNvCxnSpPr>
              <a:cxnSpLocks noChangeShapeType="1"/>
              <a:stCxn id="1221675" idx="0"/>
              <a:endCxn id="1221668" idx="1"/>
            </p:cNvCxnSpPr>
            <p:nvPr/>
          </p:nvCxnSpPr>
          <p:spPr bwMode="auto">
            <a:xfrm rot="16200000">
              <a:off x="2010" y="1434"/>
              <a:ext cx="179" cy="663"/>
            </a:xfrm>
            <a:prstGeom prst="curvedConnector2">
              <a:avLst/>
            </a:prstGeom>
            <a:noFill/>
            <a:ln w="9525">
              <a:solidFill>
                <a:schemeClr val="tx1"/>
              </a:solidFill>
              <a:round/>
              <a:headEnd/>
              <a:tailEnd type="triangle" w="med" len="med"/>
            </a:ln>
            <a:effectLst>
              <a:outerShdw blurRad="44450" dist="27940" dir="5400000" algn="ctr">
                <a:srgbClr val="000000">
                  <a:alpha val="32000"/>
                </a:srgbClr>
              </a:outerShdw>
            </a:effectLst>
            <a:sp3d>
              <a:bevelT w="190500" h="38100"/>
            </a:sp3d>
          </p:spPr>
        </p:cxnSp>
        <p:sp>
          <p:nvSpPr>
            <p:cNvPr id="1221684" name="AutoShape 52"/>
            <p:cNvSpPr>
              <a:spLocks noChangeArrowheads="1"/>
            </p:cNvSpPr>
            <p:nvPr/>
          </p:nvSpPr>
          <p:spPr bwMode="auto">
            <a:xfrm>
              <a:off x="2282" y="2062"/>
              <a:ext cx="1229" cy="985"/>
            </a:xfrm>
            <a:prstGeom prst="triangle">
              <a:avLst>
                <a:gd name="adj" fmla="val 50000"/>
              </a:avLst>
            </a:prstGeom>
            <a:solidFill>
              <a:schemeClr val="accent1"/>
            </a:solidFill>
            <a:ln w="12700">
              <a:solidFill>
                <a:schemeClr val="tx1"/>
              </a:solidFill>
              <a:miter lim="800000"/>
              <a:headEnd/>
              <a:tailEnd/>
            </a:ln>
            <a:effectLst>
              <a:outerShdw blurRad="44450" dist="27940" dir="5400000" algn="ctr">
                <a:srgbClr val="000000">
                  <a:alpha val="32000"/>
                </a:srgbClr>
              </a:outerShdw>
            </a:effectLst>
            <a:sp3d>
              <a:bevelT w="190500" h="38100"/>
            </a:sp3d>
          </p:spPr>
          <p:txBody>
            <a:bodyPr wrap="none" lIns="82336" tIns="41168" rIns="82336" bIns="41168" anchor="ctr"/>
            <a:lstStyle/>
            <a:p>
              <a:pPr algn="ctr">
                <a:buNone/>
              </a:pPr>
              <a:r>
                <a:rPr lang="tr-TR" sz="2146">
                  <a:solidFill>
                    <a:schemeClr val="bg2"/>
                  </a:solidFill>
                </a:rPr>
                <a:t>AMAÇ</a:t>
              </a:r>
            </a:p>
          </p:txBody>
        </p:sp>
        <p:sp>
          <p:nvSpPr>
            <p:cNvPr id="1221687" name="Oval 55"/>
            <p:cNvSpPr>
              <a:spLocks noChangeArrowheads="1"/>
            </p:cNvSpPr>
            <p:nvPr/>
          </p:nvSpPr>
          <p:spPr bwMode="auto">
            <a:xfrm>
              <a:off x="2322" y="2415"/>
              <a:ext cx="181" cy="179"/>
            </a:xfrm>
            <a:prstGeom prst="ellipse">
              <a:avLst/>
            </a:prstGeom>
            <a:solidFill>
              <a:schemeClr val="hlink"/>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dirty="0">
                  <a:effectLst>
                    <a:outerShdw blurRad="38100" dist="38100" dir="2700000" algn="tl">
                      <a:srgbClr val="FFFFFF"/>
                    </a:outerShdw>
                  </a:effectLst>
                </a:rPr>
                <a:t>1</a:t>
              </a:r>
            </a:p>
          </p:txBody>
        </p:sp>
        <p:sp>
          <p:nvSpPr>
            <p:cNvPr id="1221688" name="Oval 56"/>
            <p:cNvSpPr>
              <a:spLocks noChangeArrowheads="1"/>
            </p:cNvSpPr>
            <p:nvPr/>
          </p:nvSpPr>
          <p:spPr bwMode="auto">
            <a:xfrm>
              <a:off x="2242" y="1492"/>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2</a:t>
              </a:r>
            </a:p>
          </p:txBody>
        </p:sp>
        <p:sp>
          <p:nvSpPr>
            <p:cNvPr id="1221689" name="Oval 57"/>
            <p:cNvSpPr>
              <a:spLocks noChangeArrowheads="1"/>
            </p:cNvSpPr>
            <p:nvPr/>
          </p:nvSpPr>
          <p:spPr bwMode="auto">
            <a:xfrm>
              <a:off x="3505" y="1671"/>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3</a:t>
              </a:r>
            </a:p>
          </p:txBody>
        </p:sp>
        <p:sp>
          <p:nvSpPr>
            <p:cNvPr id="1221690" name="Oval 58"/>
            <p:cNvSpPr>
              <a:spLocks noChangeArrowheads="1"/>
            </p:cNvSpPr>
            <p:nvPr/>
          </p:nvSpPr>
          <p:spPr bwMode="auto">
            <a:xfrm>
              <a:off x="4287" y="2308"/>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4</a:t>
              </a:r>
            </a:p>
          </p:txBody>
        </p:sp>
        <p:sp>
          <p:nvSpPr>
            <p:cNvPr id="1221691" name="Oval 59"/>
            <p:cNvSpPr>
              <a:spLocks noChangeArrowheads="1"/>
            </p:cNvSpPr>
            <p:nvPr/>
          </p:nvSpPr>
          <p:spPr bwMode="auto">
            <a:xfrm>
              <a:off x="4196" y="3390"/>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5</a:t>
              </a:r>
            </a:p>
          </p:txBody>
        </p:sp>
        <p:sp>
          <p:nvSpPr>
            <p:cNvPr id="1221692" name="Oval 60"/>
            <p:cNvSpPr>
              <a:spLocks noChangeArrowheads="1"/>
            </p:cNvSpPr>
            <p:nvPr/>
          </p:nvSpPr>
          <p:spPr bwMode="auto">
            <a:xfrm>
              <a:off x="3288" y="3753"/>
              <a:ext cx="181" cy="179"/>
            </a:xfrm>
            <a:prstGeom prst="ellipse">
              <a:avLst/>
            </a:prstGeom>
            <a:solidFill>
              <a:schemeClr val="accent2"/>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6</a:t>
              </a:r>
            </a:p>
          </p:txBody>
        </p:sp>
        <p:sp>
          <p:nvSpPr>
            <p:cNvPr id="1221693" name="Oval 61"/>
            <p:cNvSpPr>
              <a:spLocks noChangeArrowheads="1"/>
            </p:cNvSpPr>
            <p:nvPr/>
          </p:nvSpPr>
          <p:spPr bwMode="auto">
            <a:xfrm>
              <a:off x="1933" y="3569"/>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7</a:t>
              </a:r>
            </a:p>
          </p:txBody>
        </p:sp>
        <p:sp>
          <p:nvSpPr>
            <p:cNvPr id="1221694" name="Oval 62"/>
            <p:cNvSpPr>
              <a:spLocks noChangeArrowheads="1"/>
            </p:cNvSpPr>
            <p:nvPr/>
          </p:nvSpPr>
          <p:spPr bwMode="auto">
            <a:xfrm>
              <a:off x="543" y="2903"/>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8</a:t>
              </a:r>
            </a:p>
          </p:txBody>
        </p:sp>
        <p:sp>
          <p:nvSpPr>
            <p:cNvPr id="1221695" name="Oval 63"/>
            <p:cNvSpPr>
              <a:spLocks noChangeArrowheads="1"/>
            </p:cNvSpPr>
            <p:nvPr/>
          </p:nvSpPr>
          <p:spPr bwMode="auto">
            <a:xfrm>
              <a:off x="1192" y="1850"/>
              <a:ext cx="181" cy="179"/>
            </a:xfrm>
            <a:prstGeom prst="ellipse">
              <a:avLst/>
            </a:prstGeom>
            <a:solidFill>
              <a:schemeClr val="accent1"/>
            </a:solidFill>
            <a:ln w="9525" algn="ctr">
              <a:solidFill>
                <a:schemeClr val="tx1"/>
              </a:solidFill>
              <a:round/>
              <a:headEnd/>
              <a:tailEnd/>
            </a:ln>
            <a:effectLst>
              <a:outerShdw blurRad="44450" dist="27940" dir="5400000" algn="ctr">
                <a:srgbClr val="000000">
                  <a:alpha val="32000"/>
                </a:srgbClr>
              </a:outerShdw>
            </a:effectLst>
            <a:sp3d>
              <a:bevelT w="190500" h="38100"/>
            </a:sp3d>
          </p:spPr>
          <p:txBody>
            <a:bodyPr wrap="none" anchor="ctr"/>
            <a:lstStyle/>
            <a:p>
              <a:pPr algn="ctr" eaLnBrk="1" hangingPunct="1">
                <a:buNone/>
                <a:defRPr/>
              </a:pPr>
              <a:r>
                <a:rPr lang="tr-TR" sz="1878" b="1">
                  <a:effectLst>
                    <a:outerShdw blurRad="38100" dist="38100" dir="2700000" algn="tl">
                      <a:srgbClr val="FFFFFF"/>
                    </a:outerShdw>
                  </a:effectLst>
                </a:rPr>
                <a:t>9</a:t>
              </a:r>
            </a:p>
          </p:txBody>
        </p:sp>
      </p:grpSp>
      <p:sp>
        <p:nvSpPr>
          <p:cNvPr id="109573" name="33 Başlık"/>
          <p:cNvSpPr>
            <a:spLocks noGrp="1"/>
          </p:cNvSpPr>
          <p:nvPr>
            <p:ph type="title"/>
          </p:nvPr>
        </p:nvSpPr>
        <p:spPr/>
        <p:txBody>
          <a:bodyPr/>
          <a:lstStyle/>
          <a:p>
            <a:r>
              <a:rPr lang="tr-TR" dirty="0"/>
              <a:t>Veriler</a:t>
            </a:r>
          </a:p>
        </p:txBody>
      </p:sp>
      <p:sp>
        <p:nvSpPr>
          <p:cNvPr id="6" name="Slayt Numarası Yer Tutucusu 5">
            <a:extLst>
              <a:ext uri="{FF2B5EF4-FFF2-40B4-BE49-F238E27FC236}">
                <a16:creationId xmlns:a16="http://schemas.microsoft.com/office/drawing/2014/main" id="{85453D65-AE28-B368-B3FE-CCC127C1E598}"/>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82</a:t>
            </a:fld>
            <a:endParaRPr lang="tr-TR"/>
          </a:p>
        </p:txBody>
      </p:sp>
      <p:sp>
        <p:nvSpPr>
          <p:cNvPr id="33" name="32 Metin kutusu"/>
          <p:cNvSpPr txBox="1"/>
          <p:nvPr/>
        </p:nvSpPr>
        <p:spPr>
          <a:xfrm>
            <a:off x="1910447" y="917668"/>
            <a:ext cx="8474332" cy="1005353"/>
          </a:xfrm>
          <a:prstGeom prst="rect">
            <a:avLst/>
          </a:prstGeom>
          <a:noFill/>
        </p:spPr>
        <p:txBody>
          <a:bodyPr wrap="square" lIns="96216" tIns="48108" rIns="96216" bIns="48108">
            <a:spAutoFit/>
          </a:bodyPr>
          <a:lstStyle/>
          <a:p>
            <a:pPr algn="ctr" eaLnBrk="1" hangingPunct="1">
              <a:buNone/>
              <a:defRPr/>
            </a:pPr>
            <a:r>
              <a:rPr lang="tr-TR" sz="2951" dirty="0">
                <a:effectLst>
                  <a:glow rad="139700">
                    <a:schemeClr val="accent6">
                      <a:satMod val="175000"/>
                      <a:alpha val="40000"/>
                    </a:schemeClr>
                  </a:glow>
                </a:effectLst>
                <a:latin typeface="+mj-lt"/>
              </a:rPr>
              <a:t>Bilgi edinme / Veri derleme sistematiği </a:t>
            </a:r>
          </a:p>
          <a:p>
            <a:pPr algn="ctr" eaLnBrk="1" hangingPunct="1">
              <a:buNone/>
              <a:defRPr/>
            </a:pPr>
            <a:r>
              <a:rPr lang="tr-TR" sz="2951" dirty="0">
                <a:effectLst>
                  <a:glow rad="139700">
                    <a:schemeClr val="accent6">
                      <a:satMod val="175000"/>
                      <a:alpha val="40000"/>
                    </a:schemeClr>
                  </a:glow>
                </a:effectLst>
                <a:latin typeface="+mj-lt"/>
              </a:rPr>
              <a:t>ve adımları</a:t>
            </a:r>
          </a:p>
        </p:txBody>
      </p:sp>
      <p:pic>
        <p:nvPicPr>
          <p:cNvPr id="38" name="Resim 37" descr="#34228 Clip Art Graphic Of An Orange Circle Of Two Arrows Moving In A Clockwise Motion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64905" y="4920153"/>
            <a:ext cx="1719290" cy="1599719"/>
          </a:xfrm>
          <a:prstGeom prst="rect">
            <a:avLst/>
          </a:prstGeom>
          <a:noFill/>
          <a:ln>
            <a:noFill/>
          </a:ln>
        </p:spPr>
      </p:pic>
      <p:sp>
        <p:nvSpPr>
          <p:cNvPr id="7" name="Veri Yer Tutucusu 6">
            <a:extLst>
              <a:ext uri="{FF2B5EF4-FFF2-40B4-BE49-F238E27FC236}">
                <a16:creationId xmlns:a16="http://schemas.microsoft.com/office/drawing/2014/main" id="{1DF0DEB3-BABB-5311-202B-9B048BE88C99}"/>
              </a:ext>
            </a:extLst>
          </p:cNvPr>
          <p:cNvSpPr>
            <a:spLocks noGrp="1"/>
          </p:cNvSpPr>
          <p:nvPr>
            <p:ph type="dt" sz="half" idx="10"/>
          </p:nvPr>
        </p:nvSpPr>
        <p:spPr/>
        <p:txBody>
          <a:bodyPr/>
          <a:lstStyle/>
          <a:p>
            <a:fld id="{69C35BC8-5196-454E-AD6A-FD411A166C7B}" type="datetime1">
              <a:rPr lang="tr-TR" smtClean="0"/>
              <a:t>4.11.2025</a:t>
            </a:fld>
            <a:endParaRPr lang="fr-FR" dirty="0"/>
          </a:p>
        </p:txBody>
      </p:sp>
    </p:spTree>
    <p:extLst>
      <p:ext uri="{BB962C8B-B14F-4D97-AF65-F5344CB8AC3E}">
        <p14:creationId xmlns:p14="http://schemas.microsoft.com/office/powerpoint/2010/main" val="407070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
                                          </p:val>
                                        </p:tav>
                                        <p:tav tm="100000">
                                          <p:val>
                                            <p:strVal val="#ppt_w"/>
                                          </p:val>
                                        </p:tav>
                                      </p:tavLst>
                                    </p:anim>
                                    <p:anim calcmode="lin" valueType="num">
                                      <p:cBhvr>
                                        <p:cTn id="8" dur="500" fill="hold"/>
                                        <p:tgtEl>
                                          <p:spTgt spid="109573"/>
                                        </p:tgtEl>
                                        <p:attrNameLst>
                                          <p:attrName>ppt_h</p:attrName>
                                        </p:attrNameLst>
                                      </p:cBhvr>
                                      <p:tavLst>
                                        <p:tav tm="0">
                                          <p:val>
                                            <p:fltVal val="0"/>
                                          </p:val>
                                        </p:tav>
                                        <p:tav tm="100000">
                                          <p:val>
                                            <p:strVal val="#ppt_h"/>
                                          </p:val>
                                        </p:tav>
                                      </p:tavLst>
                                    </p:anim>
                                    <p:anim calcmode="lin" valueType="num">
                                      <p:cBhvr>
                                        <p:cTn id="9" dur="500" fill="hold"/>
                                        <p:tgtEl>
                                          <p:spTgt spid="109573"/>
                                        </p:tgtEl>
                                        <p:attrNameLst>
                                          <p:attrName>style.rotation</p:attrName>
                                        </p:attrNameLst>
                                      </p:cBhvr>
                                      <p:tavLst>
                                        <p:tav tm="0">
                                          <p:val>
                                            <p:fltVal val="360"/>
                                          </p:val>
                                        </p:tav>
                                        <p:tav tm="100000">
                                          <p:val>
                                            <p:fltVal val="0"/>
                                          </p:val>
                                        </p:tav>
                                      </p:tavLst>
                                    </p:anim>
                                    <p:animEffect transition="in" filter="fade">
                                      <p:cBhvr>
                                        <p:cTn id="10"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2683" name="Oval 27"/>
          <p:cNvSpPr>
            <a:spLocks noChangeArrowheads="1"/>
          </p:cNvSpPr>
          <p:nvPr/>
        </p:nvSpPr>
        <p:spPr bwMode="auto">
          <a:xfrm>
            <a:off x="2320953" y="1281437"/>
            <a:ext cx="540000" cy="540000"/>
          </a:xfrm>
          <a:prstGeom prst="ellipse">
            <a:avLst/>
          </a:prstGeom>
          <a:solidFill>
            <a:schemeClr val="hlink"/>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2951" dirty="0">
                <a:effectLst>
                  <a:outerShdw blurRad="38100" dist="38100" dir="2700000" algn="tl">
                    <a:srgbClr val="FFFFFF"/>
                  </a:outerShdw>
                </a:effectLst>
                <a:latin typeface="+mj-lt"/>
              </a:rPr>
              <a:t>1</a:t>
            </a:r>
          </a:p>
        </p:txBody>
      </p:sp>
      <p:sp>
        <p:nvSpPr>
          <p:cNvPr id="1222684" name="Oval 28"/>
          <p:cNvSpPr>
            <a:spLocks noChangeArrowheads="1"/>
          </p:cNvSpPr>
          <p:nvPr/>
        </p:nvSpPr>
        <p:spPr bwMode="auto">
          <a:xfrm>
            <a:off x="2276703" y="2357412"/>
            <a:ext cx="540000" cy="540000"/>
          </a:xfrm>
          <a:prstGeom prst="ellipse">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2951">
                <a:effectLst>
                  <a:outerShdw blurRad="38100" dist="38100" dir="2700000" algn="tl">
                    <a:srgbClr val="FFFFFF"/>
                  </a:outerShdw>
                </a:effectLst>
                <a:latin typeface="+mj-lt"/>
              </a:rPr>
              <a:t>2</a:t>
            </a:r>
          </a:p>
        </p:txBody>
      </p:sp>
      <p:sp>
        <p:nvSpPr>
          <p:cNvPr id="1222685" name="Rectangle 29"/>
          <p:cNvSpPr>
            <a:spLocks noChangeArrowheads="1"/>
          </p:cNvSpPr>
          <p:nvPr/>
        </p:nvSpPr>
        <p:spPr bwMode="auto">
          <a:xfrm>
            <a:off x="2933175" y="1281439"/>
            <a:ext cx="1410991" cy="551254"/>
          </a:xfrm>
          <a:prstGeom prst="rect">
            <a:avLst/>
          </a:prstGeom>
          <a:no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spAutoFit/>
            <a:flatTx/>
          </a:bodyPr>
          <a:lstStyle/>
          <a:p>
            <a:pPr algn="ctr" eaLnBrk="1" hangingPunct="1">
              <a:buNone/>
              <a:defRPr/>
            </a:pPr>
            <a:r>
              <a:rPr lang="tr-TR" sz="2951">
                <a:latin typeface="+mj-lt"/>
              </a:rPr>
              <a:t>AMAÇ</a:t>
            </a:r>
          </a:p>
        </p:txBody>
      </p:sp>
      <p:sp>
        <p:nvSpPr>
          <p:cNvPr id="1222686" name="Rectangle 30"/>
          <p:cNvSpPr>
            <a:spLocks noChangeArrowheads="1"/>
          </p:cNvSpPr>
          <p:nvPr/>
        </p:nvSpPr>
        <p:spPr bwMode="auto">
          <a:xfrm>
            <a:off x="2933175" y="2170584"/>
            <a:ext cx="2603625" cy="708990"/>
          </a:xfrm>
          <a:prstGeom prst="rect">
            <a:avLst/>
          </a:prstGeom>
          <a:no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spAutoFit/>
            <a:flatTx/>
          </a:bodyPr>
          <a:lstStyle/>
          <a:p>
            <a:pPr algn="ctr">
              <a:lnSpc>
                <a:spcPct val="155000"/>
              </a:lnSpc>
              <a:spcBef>
                <a:spcPct val="5000"/>
              </a:spcBef>
              <a:spcAft>
                <a:spcPct val="5000"/>
              </a:spcAft>
              <a:buNone/>
              <a:defRPr/>
            </a:pPr>
            <a:r>
              <a:rPr lang="tr-TR" sz="2951" dirty="0">
                <a:latin typeface="+mj-lt"/>
              </a:rPr>
              <a:t>SORGULAMA</a:t>
            </a:r>
          </a:p>
        </p:txBody>
      </p:sp>
      <p:sp>
        <p:nvSpPr>
          <p:cNvPr id="110609" name="10 Başlık"/>
          <p:cNvSpPr>
            <a:spLocks noGrp="1"/>
          </p:cNvSpPr>
          <p:nvPr>
            <p:ph type="title"/>
          </p:nvPr>
        </p:nvSpPr>
        <p:spPr/>
        <p:txBody>
          <a:bodyPr/>
          <a:lstStyle/>
          <a:p>
            <a:r>
              <a:rPr lang="tr-TR" dirty="0"/>
              <a:t>Veriler</a:t>
            </a:r>
          </a:p>
        </p:txBody>
      </p:sp>
      <p:sp>
        <p:nvSpPr>
          <p:cNvPr id="18" name="İçerik Yer Tutucusu 17"/>
          <p:cNvSpPr>
            <a:spLocks noGrp="1"/>
          </p:cNvSpPr>
          <p:nvPr>
            <p:ph idx="1"/>
          </p:nvPr>
        </p:nvSpPr>
        <p:spPr>
          <a:xfrm>
            <a:off x="999203" y="3044866"/>
            <a:ext cx="7336070" cy="3458617"/>
          </a:xfrm>
        </p:spPr>
        <p:txBody>
          <a:bodyPr>
            <a:normAutofit/>
          </a:bodyPr>
          <a:lstStyle/>
          <a:p>
            <a:r>
              <a:rPr lang="tr-TR" sz="2000" b="0" dirty="0"/>
              <a:t>Hangi soruların cevaplarına ihtiyacımız var?</a:t>
            </a:r>
          </a:p>
          <a:p>
            <a:r>
              <a:rPr lang="tr-TR" sz="2000" b="0" dirty="0"/>
              <a:t>Müşteri kim?</a:t>
            </a:r>
          </a:p>
          <a:p>
            <a:r>
              <a:rPr lang="tr-TR" sz="2000" b="0" dirty="0"/>
              <a:t>KBF nelerdir?</a:t>
            </a:r>
          </a:p>
          <a:p>
            <a:r>
              <a:rPr lang="tr-TR" sz="2000" b="0" dirty="0"/>
              <a:t>Varyasyona neden olan ne?</a:t>
            </a:r>
          </a:p>
          <a:p>
            <a:r>
              <a:rPr lang="tr-TR" sz="2000" b="0" dirty="0"/>
              <a:t>Hangi tip veri toplanmalı? </a:t>
            </a:r>
          </a:p>
          <a:p>
            <a:r>
              <a:rPr lang="tr-TR" sz="2000" b="0" dirty="0"/>
              <a:t>Kitle büyüklüğüne?</a:t>
            </a:r>
          </a:p>
          <a:p>
            <a:r>
              <a:rPr lang="tr-TR" sz="2000" b="0" dirty="0"/>
              <a:t>Sorulara kim cevap verecek?</a:t>
            </a:r>
          </a:p>
        </p:txBody>
      </p:sp>
      <p:sp>
        <p:nvSpPr>
          <p:cNvPr id="4" name="Slayt Numarası Yer Tutucusu 3">
            <a:extLst>
              <a:ext uri="{FF2B5EF4-FFF2-40B4-BE49-F238E27FC236}">
                <a16:creationId xmlns:a16="http://schemas.microsoft.com/office/drawing/2014/main" id="{E93F2128-5032-C182-BE83-D7BEC06272F4}"/>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83</a:t>
            </a:fld>
            <a:endParaRPr lang="tr-TR"/>
          </a:p>
        </p:txBody>
      </p:sp>
      <p:sp>
        <p:nvSpPr>
          <p:cNvPr id="9" name="Rectangle 3"/>
          <p:cNvSpPr>
            <a:spLocks noChangeArrowheads="1"/>
          </p:cNvSpPr>
          <p:nvPr/>
        </p:nvSpPr>
        <p:spPr bwMode="auto">
          <a:xfrm>
            <a:off x="884903" y="1891667"/>
            <a:ext cx="8816621" cy="633412"/>
          </a:xfrm>
          <a:prstGeom prst="rect">
            <a:avLst/>
          </a:prstGeom>
        </p:spPr>
        <p:txBody>
          <a:bodyPr vert="horz" lIns="91440" tIns="45720" rIns="91440" bIns="45720" rtlCol="0">
            <a:normAutofit fontScale="92500"/>
          </a:bodyPr>
          <a:lstStyle/>
          <a:p>
            <a:pPr>
              <a:spcBef>
                <a:spcPct val="20000"/>
              </a:spcBef>
            </a:pPr>
            <a:r>
              <a:rPr lang="tr-TR" sz="2400" dirty="0">
                <a:solidFill>
                  <a:srgbClr val="004047"/>
                </a:solidFill>
                <a:latin typeface="Century Gothic"/>
              </a:rPr>
              <a:t>Hangi soruların cevaplarına ihtiyacımız var? Problem tanımı</a:t>
            </a:r>
          </a:p>
        </p:txBody>
      </p:sp>
      <p:pic>
        <p:nvPicPr>
          <p:cNvPr id="15" name="Picture 2" descr="#34460 Clip Art Graphic Of An Orange Guy Character Carrying A Heavy Box With A Question Mark by Jester Ar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9913" y="3236426"/>
            <a:ext cx="2211069" cy="2703463"/>
          </a:xfrm>
          <a:prstGeom prst="rect">
            <a:avLst/>
          </a:prstGeom>
          <a:noFill/>
          <a:extLst>
            <a:ext uri="{909E8E84-426E-40DD-AFC4-6F175D3DCCD1}">
              <a14:hiddenFill xmlns:a14="http://schemas.microsoft.com/office/drawing/2010/main">
                <a:solidFill>
                  <a:srgbClr val="FFFFFF"/>
                </a:solidFill>
              </a14:hiddenFill>
            </a:ext>
          </a:extLst>
        </p:spPr>
      </p:pic>
      <p:sp>
        <p:nvSpPr>
          <p:cNvPr id="5" name="Veri Yer Tutucusu 4">
            <a:extLst>
              <a:ext uri="{FF2B5EF4-FFF2-40B4-BE49-F238E27FC236}">
                <a16:creationId xmlns:a16="http://schemas.microsoft.com/office/drawing/2014/main" id="{1B450FCC-792D-3318-0CE4-B6AA2C11197E}"/>
              </a:ext>
            </a:extLst>
          </p:cNvPr>
          <p:cNvSpPr>
            <a:spLocks noGrp="1"/>
          </p:cNvSpPr>
          <p:nvPr>
            <p:ph type="dt" sz="half" idx="10"/>
          </p:nvPr>
        </p:nvSpPr>
        <p:spPr/>
        <p:txBody>
          <a:bodyPr/>
          <a:lstStyle/>
          <a:p>
            <a:fld id="{A0FCB052-A440-4FB1-8DAC-1760FD1F3063}" type="datetime1">
              <a:rPr lang="tr-TR" smtClean="0"/>
              <a:t>4.11.2025</a:t>
            </a:fld>
            <a:endParaRPr lang="fr-FR" dirty="0"/>
          </a:p>
        </p:txBody>
      </p:sp>
    </p:spTree>
    <p:extLst>
      <p:ext uri="{BB962C8B-B14F-4D97-AF65-F5344CB8AC3E}">
        <p14:creationId xmlns:p14="http://schemas.microsoft.com/office/powerpoint/2010/main" val="257451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0609"/>
                                        </p:tgtEl>
                                        <p:attrNameLst>
                                          <p:attrName>style.visibility</p:attrName>
                                        </p:attrNameLst>
                                      </p:cBhvr>
                                      <p:to>
                                        <p:strVal val="visible"/>
                                      </p:to>
                                    </p:set>
                                    <p:anim calcmode="lin" valueType="num">
                                      <p:cBhvr>
                                        <p:cTn id="7" dur="500" fill="hold"/>
                                        <p:tgtEl>
                                          <p:spTgt spid="110609"/>
                                        </p:tgtEl>
                                        <p:attrNameLst>
                                          <p:attrName>ppt_w</p:attrName>
                                        </p:attrNameLst>
                                      </p:cBhvr>
                                      <p:tavLst>
                                        <p:tav tm="0">
                                          <p:val>
                                            <p:fltVal val="0"/>
                                          </p:val>
                                        </p:tav>
                                        <p:tav tm="100000">
                                          <p:val>
                                            <p:strVal val="#ppt_w"/>
                                          </p:val>
                                        </p:tav>
                                      </p:tavLst>
                                    </p:anim>
                                    <p:anim calcmode="lin" valueType="num">
                                      <p:cBhvr>
                                        <p:cTn id="8" dur="500" fill="hold"/>
                                        <p:tgtEl>
                                          <p:spTgt spid="110609"/>
                                        </p:tgtEl>
                                        <p:attrNameLst>
                                          <p:attrName>ppt_h</p:attrName>
                                        </p:attrNameLst>
                                      </p:cBhvr>
                                      <p:tavLst>
                                        <p:tav tm="0">
                                          <p:val>
                                            <p:fltVal val="0"/>
                                          </p:val>
                                        </p:tav>
                                        <p:tav tm="100000">
                                          <p:val>
                                            <p:strVal val="#ppt_h"/>
                                          </p:val>
                                        </p:tav>
                                      </p:tavLst>
                                    </p:anim>
                                    <p:anim calcmode="lin" valueType="num">
                                      <p:cBhvr>
                                        <p:cTn id="9" dur="500" fill="hold"/>
                                        <p:tgtEl>
                                          <p:spTgt spid="110609"/>
                                        </p:tgtEl>
                                        <p:attrNameLst>
                                          <p:attrName>style.rotation</p:attrName>
                                        </p:attrNameLst>
                                      </p:cBhvr>
                                      <p:tavLst>
                                        <p:tav tm="0">
                                          <p:val>
                                            <p:fltVal val="360"/>
                                          </p:val>
                                        </p:tav>
                                        <p:tav tm="100000">
                                          <p:val>
                                            <p:fltVal val="0"/>
                                          </p:val>
                                        </p:tav>
                                      </p:tavLst>
                                    </p:anim>
                                    <p:animEffect transition="in" filter="fade">
                                      <p:cBhvr>
                                        <p:cTn id="10" dur="500"/>
                                        <p:tgtEl>
                                          <p:spTgt spid="1106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iterate type="wd">
                                    <p:tmPct val="100000"/>
                                  </p:iterate>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9"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r>
              <a:rPr lang="tr-TR" b="0" dirty="0">
                <a:latin typeface="+mj-lt"/>
              </a:rPr>
              <a:t> Veriler</a:t>
            </a:r>
          </a:p>
        </p:txBody>
      </p:sp>
      <p:sp>
        <p:nvSpPr>
          <p:cNvPr id="21507" name="2 İçerik Yer Tutucusu"/>
          <p:cNvSpPr>
            <a:spLocks noGrp="1"/>
          </p:cNvSpPr>
          <p:nvPr>
            <p:ph idx="1"/>
          </p:nvPr>
        </p:nvSpPr>
        <p:spPr>
          <a:xfrm>
            <a:off x="799306" y="2035736"/>
            <a:ext cx="10972800" cy="4889981"/>
          </a:xfrm>
        </p:spPr>
        <p:txBody>
          <a:bodyPr/>
          <a:lstStyle/>
          <a:p>
            <a:r>
              <a:rPr lang="tr-TR" b="0" dirty="0">
                <a:latin typeface="+mj-lt"/>
              </a:rPr>
              <a:t>Seçilen veri noktasındaki durumun ve verinin taşıdığı özelliklerin ortaya konulması </a:t>
            </a:r>
          </a:p>
        </p:txBody>
      </p:sp>
      <p:sp>
        <p:nvSpPr>
          <p:cNvPr id="5" name="Oval 6"/>
          <p:cNvSpPr>
            <a:spLocks noChangeArrowheads="1"/>
          </p:cNvSpPr>
          <p:nvPr/>
        </p:nvSpPr>
        <p:spPr bwMode="auto">
          <a:xfrm>
            <a:off x="2087976" y="1311275"/>
            <a:ext cx="502519" cy="490538"/>
          </a:xfrm>
          <a:prstGeom prst="ellipse">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2951" dirty="0">
                <a:effectLst>
                  <a:outerShdw blurRad="38100" dist="38100" dir="2700000" algn="tl">
                    <a:srgbClr val="FFFFFF"/>
                  </a:outerShdw>
                </a:effectLst>
                <a:latin typeface="+mj-lt"/>
              </a:rPr>
              <a:t>3</a:t>
            </a:r>
          </a:p>
        </p:txBody>
      </p:sp>
      <p:sp>
        <p:nvSpPr>
          <p:cNvPr id="6" name="Rectangle 8"/>
          <p:cNvSpPr>
            <a:spLocks noChangeArrowheads="1"/>
          </p:cNvSpPr>
          <p:nvPr/>
        </p:nvSpPr>
        <p:spPr bwMode="auto">
          <a:xfrm>
            <a:off x="2846370" y="1308101"/>
            <a:ext cx="1220233" cy="551254"/>
          </a:xfrm>
          <a:prstGeom prst="rect">
            <a:avLst/>
          </a:prstGeom>
          <a:no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spAutoFit/>
            <a:flatTx/>
          </a:bodyPr>
          <a:lstStyle/>
          <a:p>
            <a:pPr algn="ctr" eaLnBrk="1" hangingPunct="1">
              <a:buNone/>
              <a:defRPr/>
            </a:pPr>
            <a:r>
              <a:rPr lang="tr-TR" sz="2951">
                <a:latin typeface="+mj-lt"/>
              </a:rPr>
              <a:t>TESPİT</a:t>
            </a:r>
          </a:p>
        </p:txBody>
      </p:sp>
      <p:sp>
        <p:nvSpPr>
          <p:cNvPr id="8" name="7 Metin kutusu"/>
          <p:cNvSpPr txBox="1"/>
          <p:nvPr/>
        </p:nvSpPr>
        <p:spPr>
          <a:xfrm>
            <a:off x="2125356" y="4371978"/>
            <a:ext cx="3475059" cy="1389817"/>
          </a:xfrm>
          <a:prstGeom prst="rect">
            <a:avLst/>
          </a:prstGeom>
          <a:noFill/>
        </p:spPr>
        <p:txBody>
          <a:bodyPr wrap="square" lIns="96216" tIns="48108" rIns="96216" bIns="48108">
            <a:spAutoFit/>
          </a:bodyPr>
          <a:lstStyle/>
          <a:p>
            <a:pPr>
              <a:buNone/>
              <a:defRPr/>
            </a:pPr>
            <a:r>
              <a:rPr lang="tr-TR" sz="2800" dirty="0">
                <a:latin typeface="+mj-lt"/>
                <a:ea typeface="Tahoma" pitchFamily="34" charset="0"/>
                <a:cs typeface="Tahoma" pitchFamily="34" charset="0"/>
              </a:rPr>
              <a:t>Değişkenlik </a:t>
            </a:r>
          </a:p>
          <a:p>
            <a:pPr>
              <a:buNone/>
              <a:defRPr/>
            </a:pPr>
            <a:r>
              <a:rPr lang="tr-TR" sz="2800" dirty="0">
                <a:latin typeface="+mj-lt"/>
                <a:ea typeface="Tahoma" pitchFamily="34" charset="0"/>
                <a:cs typeface="Tahoma" pitchFamily="34" charset="0"/>
              </a:rPr>
              <a:t>İlişki</a:t>
            </a:r>
          </a:p>
          <a:p>
            <a:pPr>
              <a:buNone/>
              <a:defRPr/>
            </a:pPr>
            <a:r>
              <a:rPr lang="tr-TR" sz="2800" dirty="0">
                <a:latin typeface="+mj-lt"/>
                <a:ea typeface="Tahoma" pitchFamily="34" charset="0"/>
                <a:cs typeface="Tahoma" pitchFamily="34" charset="0"/>
              </a:rPr>
              <a:t>Yığılma (Büyüklük)</a:t>
            </a:r>
          </a:p>
        </p:txBody>
      </p:sp>
      <p:sp>
        <p:nvSpPr>
          <p:cNvPr id="9" name="2 İçerik Yer Tutucusu"/>
          <p:cNvSpPr txBox="1">
            <a:spLocks/>
          </p:cNvSpPr>
          <p:nvPr/>
        </p:nvSpPr>
        <p:spPr bwMode="auto">
          <a:xfrm>
            <a:off x="1935487" y="3800478"/>
            <a:ext cx="4656100" cy="571500"/>
          </a:xfrm>
          <a:prstGeom prst="rect">
            <a:avLst/>
          </a:prstGeom>
          <a:noFill/>
          <a:ln w="9525">
            <a:noFill/>
            <a:miter lim="800000"/>
            <a:headEnd/>
            <a:tailEnd/>
          </a:ln>
        </p:spPr>
        <p:txBody>
          <a:bodyPr lIns="96216" tIns="48108" rIns="96216" bIns="48108"/>
          <a:lstStyle/>
          <a:p>
            <a:pPr>
              <a:buClr>
                <a:schemeClr val="folHlink"/>
              </a:buClr>
              <a:buSzPct val="60000"/>
              <a:buNone/>
              <a:defRPr/>
            </a:pPr>
            <a:r>
              <a:rPr lang="tr-TR" sz="3600" kern="0" dirty="0">
                <a:latin typeface="+mj-lt"/>
              </a:rPr>
              <a:t>Neyle ilgileniyoruz?</a:t>
            </a:r>
          </a:p>
        </p:txBody>
      </p:sp>
      <p:pic>
        <p:nvPicPr>
          <p:cNvPr id="12" name="Resim 11" descr="#34407 Clip Art Graphic Of An Orange Guy Character Kneeling To Inspect Something Through A Magnifying Glass by Jester Art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899010" y="3622182"/>
            <a:ext cx="1680630" cy="1986525"/>
          </a:xfrm>
          <a:prstGeom prst="rect">
            <a:avLst/>
          </a:prstGeom>
          <a:noFill/>
          <a:ln>
            <a:noFill/>
          </a:ln>
        </p:spPr>
      </p:pic>
      <p:sp>
        <p:nvSpPr>
          <p:cNvPr id="7" name="Veri Yer Tutucusu 6">
            <a:extLst>
              <a:ext uri="{FF2B5EF4-FFF2-40B4-BE49-F238E27FC236}">
                <a16:creationId xmlns:a16="http://schemas.microsoft.com/office/drawing/2014/main" id="{31C557A2-ACAB-691A-D1EA-93E749467A68}"/>
              </a:ext>
            </a:extLst>
          </p:cNvPr>
          <p:cNvSpPr>
            <a:spLocks noGrp="1"/>
          </p:cNvSpPr>
          <p:nvPr>
            <p:ph type="dt" sz="half" idx="10"/>
          </p:nvPr>
        </p:nvSpPr>
        <p:spPr/>
        <p:txBody>
          <a:bodyPr/>
          <a:lstStyle/>
          <a:p>
            <a:fld id="{5D847BBE-4B7E-47B9-94A8-8506729DD1CA}" type="datetime1">
              <a:rPr lang="tr-TR" smtClean="0"/>
              <a:t>4.11.2025</a:t>
            </a:fld>
            <a:endParaRPr lang="fr-FR" dirty="0"/>
          </a:p>
        </p:txBody>
      </p:sp>
      <p:sp>
        <p:nvSpPr>
          <p:cNvPr id="10" name="Slayt Numarası Yer Tutucusu 5">
            <a:extLst>
              <a:ext uri="{FF2B5EF4-FFF2-40B4-BE49-F238E27FC236}">
                <a16:creationId xmlns:a16="http://schemas.microsoft.com/office/drawing/2014/main" id="{BE85B273-1902-ED3B-1E24-3156DD89F908}"/>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84</a:t>
            </a:fld>
            <a:endParaRPr lang="tr-TR" dirty="0"/>
          </a:p>
        </p:txBody>
      </p:sp>
    </p:spTree>
    <p:extLst>
      <p:ext uri="{BB962C8B-B14F-4D97-AF65-F5344CB8AC3E}">
        <p14:creationId xmlns:p14="http://schemas.microsoft.com/office/powerpoint/2010/main" val="405939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57" descr="tfsto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782" y="3025776"/>
            <a:ext cx="2155636"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r>
              <a:rPr lang="tr-TR" dirty="0"/>
              <a:t>Veriler</a:t>
            </a:r>
            <a:endParaRPr lang="en-US" dirty="0"/>
          </a:p>
        </p:txBody>
      </p:sp>
      <p:sp>
        <p:nvSpPr>
          <p:cNvPr id="1157123" name="Rectangle 3"/>
          <p:cNvSpPr>
            <a:spLocks noGrp="1" noChangeArrowheads="1"/>
          </p:cNvSpPr>
          <p:nvPr>
            <p:ph idx="1"/>
          </p:nvPr>
        </p:nvSpPr>
        <p:spPr>
          <a:xfrm>
            <a:off x="1288763" y="1863171"/>
            <a:ext cx="10972800" cy="4889981"/>
          </a:xfrm>
        </p:spPr>
        <p:txBody>
          <a:bodyPr>
            <a:normAutofit/>
          </a:bodyPr>
          <a:lstStyle/>
          <a:p>
            <a:r>
              <a:rPr lang="tr-TR" b="0" dirty="0">
                <a:latin typeface="+mj-lt"/>
              </a:rPr>
              <a:t>Sürekli veri,</a:t>
            </a:r>
          </a:p>
          <a:p>
            <a:r>
              <a:rPr lang="tr-TR" b="0" dirty="0">
                <a:latin typeface="+mj-lt"/>
              </a:rPr>
              <a:t>«Metrik, Kantitatif, Nicel»</a:t>
            </a:r>
          </a:p>
        </p:txBody>
      </p:sp>
      <p:sp>
        <p:nvSpPr>
          <p:cNvPr id="5" name="Slayt Numarası Yer Tutucusu 4">
            <a:extLst>
              <a:ext uri="{FF2B5EF4-FFF2-40B4-BE49-F238E27FC236}">
                <a16:creationId xmlns:a16="http://schemas.microsoft.com/office/drawing/2014/main" id="{CF03B8C3-7B17-B60D-3CC4-88A134334611}"/>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85</a:t>
            </a:fld>
            <a:endParaRPr lang="tr-TR"/>
          </a:p>
        </p:txBody>
      </p:sp>
      <p:pic>
        <p:nvPicPr>
          <p:cNvPr id="23558" name="Picture 56" descr="Blueb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38541"/>
            <a:ext cx="3772364"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183439" y="1060984"/>
            <a:ext cx="3152011" cy="769938"/>
          </a:xfrm>
          <a:prstGeom prst="rect">
            <a:avLst/>
          </a:prstGeom>
          <a:noFill/>
          <a:ln w="9525">
            <a:noFill/>
            <a:miter lim="800000"/>
            <a:headEnd/>
            <a:tailEnd/>
          </a:ln>
        </p:spPr>
        <p:txBody>
          <a:bodyPr lIns="96216" tIns="48108" rIns="96216" bIns="48108" anchor="b"/>
          <a:lstStyle/>
          <a:p>
            <a:pPr algn="r">
              <a:buNone/>
              <a:defRPr/>
            </a:pPr>
            <a:r>
              <a:rPr lang="tr-TR" sz="3398" kern="0" dirty="0">
                <a:latin typeface="+mj-lt"/>
                <a:ea typeface="+mj-ea"/>
                <a:cs typeface="+mj-cs"/>
              </a:rPr>
              <a:t>Veri tipleri</a:t>
            </a:r>
            <a:endParaRPr lang="en-US" sz="3398" kern="0" dirty="0">
              <a:latin typeface="+mj-lt"/>
              <a:ea typeface="+mj-ea"/>
              <a:cs typeface="+mj-cs"/>
            </a:endParaRPr>
          </a:p>
        </p:txBody>
      </p:sp>
      <p:sp>
        <p:nvSpPr>
          <p:cNvPr id="2" name="Dikdörtgen 1"/>
          <p:cNvSpPr/>
          <p:nvPr/>
        </p:nvSpPr>
        <p:spPr>
          <a:xfrm>
            <a:off x="5808290" y="1819174"/>
            <a:ext cx="3314189" cy="1082989"/>
          </a:xfrm>
          <a:prstGeom prst="rect">
            <a:avLst/>
          </a:prstGeom>
        </p:spPr>
        <p:txBody>
          <a:bodyPr wrap="square">
            <a:spAutoFit/>
          </a:bodyPr>
          <a:lstStyle/>
          <a:p>
            <a:pPr algn="ctr">
              <a:buNone/>
            </a:pPr>
            <a:r>
              <a:rPr lang="tr-TR" sz="2146" dirty="0">
                <a:latin typeface="+mj-lt"/>
                <a:ea typeface="Tahoma" pitchFamily="34" charset="0"/>
                <a:cs typeface="Tahoma" pitchFamily="34" charset="0"/>
              </a:rPr>
              <a:t>Ayrık veri, </a:t>
            </a:r>
          </a:p>
          <a:p>
            <a:pPr algn="ctr">
              <a:buNone/>
            </a:pPr>
            <a:r>
              <a:rPr lang="tr-TR" sz="2146" dirty="0" err="1">
                <a:latin typeface="+mj-lt"/>
                <a:ea typeface="Tahoma" pitchFamily="34" charset="0"/>
                <a:cs typeface="Tahoma" pitchFamily="34" charset="0"/>
              </a:rPr>
              <a:t>Non</a:t>
            </a:r>
            <a:r>
              <a:rPr lang="tr-TR" sz="2146" dirty="0">
                <a:latin typeface="+mj-lt"/>
                <a:ea typeface="Tahoma" pitchFamily="34" charset="0"/>
                <a:cs typeface="Tahoma" pitchFamily="34" charset="0"/>
              </a:rPr>
              <a:t>-metrik, kategorik, kalitatif, Nitel</a:t>
            </a:r>
            <a:endParaRPr lang="en-US" sz="2146" dirty="0">
              <a:latin typeface="+mj-lt"/>
              <a:ea typeface="Tahoma" pitchFamily="34" charset="0"/>
              <a:cs typeface="Tahoma" pitchFamily="34" charset="0"/>
            </a:endParaRPr>
          </a:p>
        </p:txBody>
      </p:sp>
      <p:sp>
        <p:nvSpPr>
          <p:cNvPr id="6" name="Veri Yer Tutucusu 5">
            <a:extLst>
              <a:ext uri="{FF2B5EF4-FFF2-40B4-BE49-F238E27FC236}">
                <a16:creationId xmlns:a16="http://schemas.microsoft.com/office/drawing/2014/main" id="{581DB29C-FA2B-FB84-F278-B861B419A2E5}"/>
              </a:ext>
            </a:extLst>
          </p:cNvPr>
          <p:cNvSpPr>
            <a:spLocks noGrp="1"/>
          </p:cNvSpPr>
          <p:nvPr>
            <p:ph type="dt" sz="half" idx="10"/>
          </p:nvPr>
        </p:nvSpPr>
        <p:spPr/>
        <p:txBody>
          <a:bodyPr/>
          <a:lstStyle/>
          <a:p>
            <a:fld id="{49B9DD35-932C-480F-9468-62E585CA3190}" type="datetime1">
              <a:rPr lang="tr-TR" smtClean="0"/>
              <a:t>4.11.2025</a:t>
            </a:fld>
            <a:endParaRPr lang="fr-FR" dirty="0"/>
          </a:p>
        </p:txBody>
      </p:sp>
    </p:spTree>
    <p:extLst>
      <p:ext uri="{BB962C8B-B14F-4D97-AF65-F5344CB8AC3E}">
        <p14:creationId xmlns:p14="http://schemas.microsoft.com/office/powerpoint/2010/main" val="22599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23">
                                            <p:txEl>
                                              <p:pRg st="0" end="0"/>
                                            </p:txEl>
                                          </p:spTgt>
                                        </p:tgtEl>
                                        <p:attrNameLst>
                                          <p:attrName>style.visibility</p:attrName>
                                        </p:attrNameLst>
                                      </p:cBhvr>
                                      <p:to>
                                        <p:strVal val="visible"/>
                                      </p:to>
                                    </p:set>
                                    <p:anim calcmode="lin" valueType="num">
                                      <p:cBhvr additive="base">
                                        <p:cTn id="7" dur="500" fill="hold"/>
                                        <p:tgtEl>
                                          <p:spTgt spid="1157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23">
                                            <p:txEl>
                                              <p:pRg st="1" end="1"/>
                                            </p:txEl>
                                          </p:spTgt>
                                        </p:tgtEl>
                                        <p:attrNameLst>
                                          <p:attrName>style.visibility</p:attrName>
                                        </p:attrNameLst>
                                      </p:cBhvr>
                                      <p:to>
                                        <p:strVal val="visible"/>
                                      </p:to>
                                    </p:set>
                                    <p:anim calcmode="lin" valueType="num">
                                      <p:cBhvr additive="base">
                                        <p:cTn id="13" dur="500" fill="hold"/>
                                        <p:tgtEl>
                                          <p:spTgt spid="1157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7" name="Rectangle 5"/>
          <p:cNvSpPr>
            <a:spLocks noGrp="1" noChangeArrowheads="1"/>
          </p:cNvSpPr>
          <p:nvPr>
            <p:ph type="title"/>
          </p:nvPr>
        </p:nvSpPr>
        <p:spPr/>
        <p:txBody>
          <a:bodyPr/>
          <a:lstStyle/>
          <a:p>
            <a:r>
              <a:rPr lang="tr-TR"/>
              <a:t>Veriler</a:t>
            </a:r>
            <a:endParaRPr lang="tr-TR" dirty="0"/>
          </a:p>
        </p:txBody>
      </p:sp>
      <p:sp>
        <p:nvSpPr>
          <p:cNvPr id="25603" name="Rectangle 3"/>
          <p:cNvSpPr>
            <a:spLocks noGrp="1" noChangeArrowheads="1"/>
          </p:cNvSpPr>
          <p:nvPr>
            <p:ph idx="1"/>
          </p:nvPr>
        </p:nvSpPr>
        <p:spPr>
          <a:xfrm>
            <a:off x="884903" y="1813560"/>
            <a:ext cx="10972800" cy="4449217"/>
          </a:xfrm>
        </p:spPr>
        <p:txBody>
          <a:bodyPr>
            <a:normAutofit/>
          </a:bodyPr>
          <a:lstStyle/>
          <a:p>
            <a:r>
              <a:rPr lang="tr-TR" b="0" dirty="0"/>
              <a:t>Hangi veri analiz yöntemini kullanmayı planlıyoruz?</a:t>
            </a:r>
          </a:p>
          <a:p>
            <a:r>
              <a:rPr lang="tr-TR" b="0" dirty="0"/>
              <a:t>Kullanılacak analiz yöntemi için ek veriler gerekiyor mu?</a:t>
            </a:r>
          </a:p>
          <a:p>
            <a:r>
              <a:rPr lang="tr-TR" b="0" dirty="0"/>
              <a:t>Prosesin hangi aşamasında bu veriyi toplayabiliriz?</a:t>
            </a:r>
          </a:p>
          <a:p>
            <a:r>
              <a:rPr lang="tr-TR" b="0" dirty="0"/>
              <a:t>Proseste bu verileri kim sağlar, kim toplayabilir?</a:t>
            </a:r>
          </a:p>
          <a:p>
            <a:r>
              <a:rPr lang="tr-TR" b="0" dirty="0"/>
              <a:t>En az çaba ve hata ile bu verileri nasıl toplaya biliriz?</a:t>
            </a:r>
          </a:p>
          <a:p>
            <a:r>
              <a:rPr lang="tr-TR" b="0" dirty="0"/>
              <a:t>İlerideki analizler, referanslar ve izlenebilirlik için hangi bilgilere ihtiyacımız olabilir.</a:t>
            </a:r>
          </a:p>
        </p:txBody>
      </p:sp>
      <p:sp>
        <p:nvSpPr>
          <p:cNvPr id="4" name="Slayt Numarası Yer Tutucusu 3">
            <a:extLst>
              <a:ext uri="{FF2B5EF4-FFF2-40B4-BE49-F238E27FC236}">
                <a16:creationId xmlns:a16="http://schemas.microsoft.com/office/drawing/2014/main" id="{25A142B7-9661-2070-3E4A-42ED48D35F9C}"/>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86</a:t>
            </a:fld>
            <a:endParaRPr lang="tr-TR"/>
          </a:p>
        </p:txBody>
      </p:sp>
      <p:sp>
        <p:nvSpPr>
          <p:cNvPr id="1231879" name="Oval 7"/>
          <p:cNvSpPr>
            <a:spLocks noChangeArrowheads="1"/>
          </p:cNvSpPr>
          <p:nvPr/>
        </p:nvSpPr>
        <p:spPr bwMode="auto">
          <a:xfrm>
            <a:off x="2035371" y="1104849"/>
            <a:ext cx="502519" cy="490538"/>
          </a:xfrm>
          <a:prstGeom prst="ellipse">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2951">
                <a:effectLst>
                  <a:outerShdw blurRad="38100" dist="38100" dir="2700000" algn="tl">
                    <a:srgbClr val="FFFFFF"/>
                  </a:outerShdw>
                </a:effectLst>
                <a:latin typeface="+mj-lt"/>
              </a:rPr>
              <a:t>4</a:t>
            </a:r>
          </a:p>
        </p:txBody>
      </p:sp>
      <p:sp>
        <p:nvSpPr>
          <p:cNvPr id="1231881" name="Rectangle 9"/>
          <p:cNvSpPr>
            <a:spLocks noChangeArrowheads="1"/>
          </p:cNvSpPr>
          <p:nvPr/>
        </p:nvSpPr>
        <p:spPr bwMode="auto">
          <a:xfrm>
            <a:off x="2478031" y="917670"/>
            <a:ext cx="2238140" cy="708990"/>
          </a:xfrm>
          <a:prstGeom prst="rect">
            <a:avLst/>
          </a:prstGeom>
          <a:no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spAutoFit/>
            <a:flatTx/>
          </a:bodyPr>
          <a:lstStyle/>
          <a:p>
            <a:pPr algn="ctr">
              <a:lnSpc>
                <a:spcPct val="155000"/>
              </a:lnSpc>
              <a:spcBef>
                <a:spcPct val="5000"/>
              </a:spcBef>
              <a:spcAft>
                <a:spcPct val="5000"/>
              </a:spcAft>
              <a:buNone/>
              <a:defRPr/>
            </a:pPr>
            <a:r>
              <a:rPr lang="tr-TR" sz="2951" dirty="0">
                <a:latin typeface="+mj-lt"/>
              </a:rPr>
              <a:t>PLANLAMA</a:t>
            </a:r>
          </a:p>
        </p:txBody>
      </p:sp>
      <p:pic>
        <p:nvPicPr>
          <p:cNvPr id="9" name="Resim 8" descr="#34393 Clip Art Graphic Of An Orange Guy Character Drawing A Circle On Graph Paper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478546" y="4401587"/>
            <a:ext cx="2060580" cy="2060580"/>
          </a:xfrm>
          <a:prstGeom prst="rect">
            <a:avLst/>
          </a:prstGeom>
          <a:noFill/>
          <a:ln>
            <a:noFill/>
          </a:ln>
        </p:spPr>
      </p:pic>
      <p:sp>
        <p:nvSpPr>
          <p:cNvPr id="5" name="Veri Yer Tutucusu 4">
            <a:extLst>
              <a:ext uri="{FF2B5EF4-FFF2-40B4-BE49-F238E27FC236}">
                <a16:creationId xmlns:a16="http://schemas.microsoft.com/office/drawing/2014/main" id="{6A9EE4D0-2120-B527-F68F-1D6FB0596C55}"/>
              </a:ext>
            </a:extLst>
          </p:cNvPr>
          <p:cNvSpPr>
            <a:spLocks noGrp="1"/>
          </p:cNvSpPr>
          <p:nvPr>
            <p:ph type="dt" sz="half" idx="10"/>
          </p:nvPr>
        </p:nvSpPr>
        <p:spPr/>
        <p:txBody>
          <a:bodyPr/>
          <a:lstStyle/>
          <a:p>
            <a:fld id="{C3272720-18AF-4E53-B31C-209224ED63B9}" type="datetime1">
              <a:rPr lang="tr-TR" smtClean="0"/>
              <a:t>4.11.2025</a:t>
            </a:fld>
            <a:endParaRPr lang="fr-FR" dirty="0"/>
          </a:p>
        </p:txBody>
      </p:sp>
    </p:spTree>
    <p:extLst>
      <p:ext uri="{BB962C8B-B14F-4D97-AF65-F5344CB8AC3E}">
        <p14:creationId xmlns:p14="http://schemas.microsoft.com/office/powerpoint/2010/main" val="3239159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31877"/>
                                        </p:tgtEl>
                                        <p:attrNameLst>
                                          <p:attrName>style.visibility</p:attrName>
                                        </p:attrNameLst>
                                      </p:cBhvr>
                                      <p:to>
                                        <p:strVal val="visible"/>
                                      </p:to>
                                    </p:set>
                                    <p:animEffect transition="in" filter="barn(outVertical)">
                                      <p:cBhvr>
                                        <p:cTn id="7" dur="500"/>
                                        <p:tgtEl>
                                          <p:spTgt spid="123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Oval 4"/>
          <p:cNvSpPr>
            <a:spLocks noChangeArrowheads="1"/>
          </p:cNvSpPr>
          <p:nvPr/>
        </p:nvSpPr>
        <p:spPr bwMode="auto">
          <a:xfrm>
            <a:off x="7319470" y="969532"/>
            <a:ext cx="3231721" cy="2244725"/>
          </a:xfrm>
          <a:prstGeom prst="ellipse">
            <a:avLst/>
          </a:prstGeom>
          <a:solidFill>
            <a:schemeClr val="bg1"/>
          </a:solidFill>
          <a:ln w="12700">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endParaRPr lang="tr-TR" sz="1878" b="1">
              <a:latin typeface="+mj-lt"/>
            </a:endParaRPr>
          </a:p>
        </p:txBody>
      </p:sp>
      <p:sp>
        <p:nvSpPr>
          <p:cNvPr id="10246" name="Oval 5"/>
          <p:cNvSpPr>
            <a:spLocks noChangeArrowheads="1"/>
          </p:cNvSpPr>
          <p:nvPr/>
        </p:nvSpPr>
        <p:spPr bwMode="auto">
          <a:xfrm>
            <a:off x="7659104" y="2079624"/>
            <a:ext cx="1982353" cy="1063625"/>
          </a:xfrm>
          <a:prstGeom prst="ellipse">
            <a:avLst/>
          </a:prstGeom>
          <a:solidFill>
            <a:schemeClr val="bg1"/>
          </a:solidFill>
          <a:ln w="12700">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5214" tIns="46772" rIns="95214" bIns="46772" anchor="ctr"/>
          <a:lstStyle/>
          <a:p>
            <a:pPr algn="ctr" eaLnBrk="1" hangingPunct="1">
              <a:spcBef>
                <a:spcPct val="50000"/>
              </a:spcBef>
              <a:buNone/>
              <a:defRPr/>
            </a:pPr>
            <a:r>
              <a:rPr lang="en-US" sz="1610" b="1" dirty="0" err="1">
                <a:latin typeface="+mj-lt"/>
              </a:rPr>
              <a:t>örnek</a:t>
            </a:r>
            <a:r>
              <a:rPr lang="tr-TR" sz="1610" b="1" dirty="0" err="1">
                <a:latin typeface="+mj-lt"/>
              </a:rPr>
              <a:t>lem</a:t>
            </a:r>
            <a:endParaRPr lang="en-US" sz="1610" b="1" dirty="0">
              <a:latin typeface="+mj-lt"/>
            </a:endParaRPr>
          </a:p>
        </p:txBody>
      </p:sp>
      <p:sp>
        <p:nvSpPr>
          <p:cNvPr id="26634" name="Rectangle 6"/>
          <p:cNvSpPr>
            <a:spLocks noChangeArrowheads="1"/>
          </p:cNvSpPr>
          <p:nvPr/>
        </p:nvSpPr>
        <p:spPr bwMode="auto">
          <a:xfrm>
            <a:off x="7641779" y="1214440"/>
            <a:ext cx="2658156" cy="424676"/>
          </a:xfrm>
          <a:prstGeom prst="rect">
            <a:avLst/>
          </a:prstGeom>
          <a:noFill/>
          <a:ln>
            <a:noFill/>
          </a:ln>
        </p:spPr>
        <p:txBody>
          <a:bodyPr lIns="95214" tIns="46772" rIns="95214" bIns="46772">
            <a:spAutoFit/>
          </a:bodyPr>
          <a:lstStyle/>
          <a:p>
            <a:pPr algn="ctr" eaLnBrk="1" hangingPunct="1">
              <a:spcBef>
                <a:spcPct val="50000"/>
              </a:spcBef>
              <a:buNone/>
            </a:pPr>
            <a:r>
              <a:rPr lang="tr-TR" sz="2146" b="1">
                <a:latin typeface="+mj-lt"/>
              </a:rPr>
              <a:t>TÜM </a:t>
            </a:r>
            <a:r>
              <a:rPr lang="en-US" sz="2146" b="1">
                <a:latin typeface="+mj-lt"/>
              </a:rPr>
              <a:t>kitle</a:t>
            </a:r>
          </a:p>
        </p:txBody>
      </p:sp>
      <p:sp>
        <p:nvSpPr>
          <p:cNvPr id="26637" name="Freeform 10"/>
          <p:cNvSpPr>
            <a:spLocks/>
          </p:cNvSpPr>
          <p:nvPr/>
        </p:nvSpPr>
        <p:spPr bwMode="auto">
          <a:xfrm>
            <a:off x="2879875" y="3068639"/>
            <a:ext cx="7097657" cy="2627311"/>
          </a:xfrm>
          <a:custGeom>
            <a:avLst/>
            <a:gdLst>
              <a:gd name="T0" fmla="*/ 2147483647 w 4096"/>
              <a:gd name="T1" fmla="*/ 2147483647 h 1593"/>
              <a:gd name="T2" fmla="*/ 2147483647 w 4096"/>
              <a:gd name="T3" fmla="*/ 2147483647 h 1593"/>
              <a:gd name="T4" fmla="*/ 2147483647 w 4096"/>
              <a:gd name="T5" fmla="*/ 2147483647 h 1593"/>
              <a:gd name="T6" fmla="*/ 2147483647 w 4096"/>
              <a:gd name="T7" fmla="*/ 2147483647 h 1593"/>
              <a:gd name="T8" fmla="*/ 2147483647 w 4096"/>
              <a:gd name="T9" fmla="*/ 2147483647 h 1593"/>
              <a:gd name="T10" fmla="*/ 2147483647 w 4096"/>
              <a:gd name="T11" fmla="*/ 2147483647 h 1593"/>
              <a:gd name="T12" fmla="*/ 2147483647 w 4096"/>
              <a:gd name="T13" fmla="*/ 2147483647 h 1593"/>
              <a:gd name="T14" fmla="*/ 2147483647 w 4096"/>
              <a:gd name="T15" fmla="*/ 2147483647 h 1593"/>
              <a:gd name="T16" fmla="*/ 2147483647 w 4096"/>
              <a:gd name="T17" fmla="*/ 2147483647 h 1593"/>
              <a:gd name="T18" fmla="*/ 2147483647 w 4096"/>
              <a:gd name="T19" fmla="*/ 2147483647 h 1593"/>
              <a:gd name="T20" fmla="*/ 2147483647 w 4096"/>
              <a:gd name="T21" fmla="*/ 2147483647 h 1593"/>
              <a:gd name="T22" fmla="*/ 2147483647 w 4096"/>
              <a:gd name="T23" fmla="*/ 2147483647 h 1593"/>
              <a:gd name="T24" fmla="*/ 2147483647 w 4096"/>
              <a:gd name="T25" fmla="*/ 2147483647 h 1593"/>
              <a:gd name="T26" fmla="*/ 2147483647 w 4096"/>
              <a:gd name="T27" fmla="*/ 2147483647 h 1593"/>
              <a:gd name="T28" fmla="*/ 2147483647 w 4096"/>
              <a:gd name="T29" fmla="*/ 2147483647 h 1593"/>
              <a:gd name="T30" fmla="*/ 2147483647 w 4096"/>
              <a:gd name="T31" fmla="*/ 2147483647 h 1593"/>
              <a:gd name="T32" fmla="*/ 2147483647 w 4096"/>
              <a:gd name="T33" fmla="*/ 2147483647 h 1593"/>
              <a:gd name="T34" fmla="*/ 2147483647 w 4096"/>
              <a:gd name="T35" fmla="*/ 2147483647 h 1593"/>
              <a:gd name="T36" fmla="*/ 2147483647 w 4096"/>
              <a:gd name="T37" fmla="*/ 2147483647 h 1593"/>
              <a:gd name="T38" fmla="*/ 2147483647 w 4096"/>
              <a:gd name="T39" fmla="*/ 2147483647 h 1593"/>
              <a:gd name="T40" fmla="*/ 2147483647 w 4096"/>
              <a:gd name="T41" fmla="*/ 2147483647 h 1593"/>
              <a:gd name="T42" fmla="*/ 2147483647 w 4096"/>
              <a:gd name="T43" fmla="*/ 2147483647 h 1593"/>
              <a:gd name="T44" fmla="*/ 2147483647 w 4096"/>
              <a:gd name="T45" fmla="*/ 2147483647 h 1593"/>
              <a:gd name="T46" fmla="*/ 2147483647 w 4096"/>
              <a:gd name="T47" fmla="*/ 2147483647 h 1593"/>
              <a:gd name="T48" fmla="*/ 2147483647 w 4096"/>
              <a:gd name="T49" fmla="*/ 2147483647 h 1593"/>
              <a:gd name="T50" fmla="*/ 2147483647 w 4096"/>
              <a:gd name="T51" fmla="*/ 2147483647 h 1593"/>
              <a:gd name="T52" fmla="*/ 2147483647 w 4096"/>
              <a:gd name="T53" fmla="*/ 2147483647 h 1593"/>
              <a:gd name="T54" fmla="*/ 2147483647 w 4096"/>
              <a:gd name="T55" fmla="*/ 2147483647 h 1593"/>
              <a:gd name="T56" fmla="*/ 2147483647 w 4096"/>
              <a:gd name="T57" fmla="*/ 2147483647 h 1593"/>
              <a:gd name="T58" fmla="*/ 2147483647 w 4096"/>
              <a:gd name="T59" fmla="*/ 2147483647 h 1593"/>
              <a:gd name="T60" fmla="*/ 2147483647 w 4096"/>
              <a:gd name="T61" fmla="*/ 2147483647 h 1593"/>
              <a:gd name="T62" fmla="*/ 2147483647 w 4096"/>
              <a:gd name="T63" fmla="*/ 2147483647 h 1593"/>
              <a:gd name="T64" fmla="*/ 2147483647 w 4096"/>
              <a:gd name="T65" fmla="*/ 2147483647 h 1593"/>
              <a:gd name="T66" fmla="*/ 2147483647 w 4096"/>
              <a:gd name="T67" fmla="*/ 2147483647 h 1593"/>
              <a:gd name="T68" fmla="*/ 2147483647 w 4096"/>
              <a:gd name="T69" fmla="*/ 2147483647 h 1593"/>
              <a:gd name="T70" fmla="*/ 2147483647 w 4096"/>
              <a:gd name="T71" fmla="*/ 2147483647 h 1593"/>
              <a:gd name="T72" fmla="*/ 2147483647 w 4096"/>
              <a:gd name="T73" fmla="*/ 2147483647 h 1593"/>
              <a:gd name="T74" fmla="*/ 2147483647 w 4096"/>
              <a:gd name="T75" fmla="*/ 2147483647 h 1593"/>
              <a:gd name="T76" fmla="*/ 2147483647 w 4096"/>
              <a:gd name="T77" fmla="*/ 2147483647 h 1593"/>
              <a:gd name="T78" fmla="*/ 2147483647 w 4096"/>
              <a:gd name="T79" fmla="*/ 2147483647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6"/>
              <a:gd name="T121" fmla="*/ 0 h 1593"/>
              <a:gd name="T122" fmla="*/ 4096 w 4096"/>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6" h="1593">
                <a:moveTo>
                  <a:pt x="0" y="1592"/>
                </a:moveTo>
                <a:lnTo>
                  <a:pt x="48" y="1592"/>
                </a:lnTo>
                <a:lnTo>
                  <a:pt x="99" y="1592"/>
                </a:lnTo>
                <a:lnTo>
                  <a:pt x="150" y="1592"/>
                </a:lnTo>
                <a:lnTo>
                  <a:pt x="199" y="1592"/>
                </a:lnTo>
                <a:lnTo>
                  <a:pt x="250" y="1592"/>
                </a:lnTo>
                <a:lnTo>
                  <a:pt x="300" y="1592"/>
                </a:lnTo>
                <a:lnTo>
                  <a:pt x="351" y="1592"/>
                </a:lnTo>
                <a:lnTo>
                  <a:pt x="400" y="1583"/>
                </a:lnTo>
                <a:lnTo>
                  <a:pt x="451" y="1583"/>
                </a:lnTo>
                <a:lnTo>
                  <a:pt x="500" y="1583"/>
                </a:lnTo>
                <a:lnTo>
                  <a:pt x="551" y="1573"/>
                </a:lnTo>
                <a:lnTo>
                  <a:pt x="600" y="1563"/>
                </a:lnTo>
                <a:lnTo>
                  <a:pt x="668" y="1554"/>
                </a:lnTo>
                <a:lnTo>
                  <a:pt x="718" y="1544"/>
                </a:lnTo>
                <a:lnTo>
                  <a:pt x="769" y="1524"/>
                </a:lnTo>
                <a:lnTo>
                  <a:pt x="818" y="1505"/>
                </a:lnTo>
                <a:lnTo>
                  <a:pt x="869" y="1486"/>
                </a:lnTo>
                <a:lnTo>
                  <a:pt x="918" y="1456"/>
                </a:lnTo>
                <a:lnTo>
                  <a:pt x="969" y="1418"/>
                </a:lnTo>
                <a:lnTo>
                  <a:pt x="1018" y="1379"/>
                </a:lnTo>
                <a:lnTo>
                  <a:pt x="1069" y="1330"/>
                </a:lnTo>
                <a:lnTo>
                  <a:pt x="1119" y="1282"/>
                </a:lnTo>
                <a:lnTo>
                  <a:pt x="1170" y="1223"/>
                </a:lnTo>
                <a:lnTo>
                  <a:pt x="1219" y="1155"/>
                </a:lnTo>
                <a:lnTo>
                  <a:pt x="1270" y="1078"/>
                </a:lnTo>
                <a:lnTo>
                  <a:pt x="1321" y="1000"/>
                </a:lnTo>
                <a:lnTo>
                  <a:pt x="1387" y="913"/>
                </a:lnTo>
                <a:lnTo>
                  <a:pt x="1436" y="825"/>
                </a:lnTo>
                <a:lnTo>
                  <a:pt x="1487" y="729"/>
                </a:lnTo>
                <a:lnTo>
                  <a:pt x="1537" y="631"/>
                </a:lnTo>
                <a:lnTo>
                  <a:pt x="1587" y="534"/>
                </a:lnTo>
                <a:lnTo>
                  <a:pt x="1638" y="437"/>
                </a:lnTo>
                <a:lnTo>
                  <a:pt x="1688" y="350"/>
                </a:lnTo>
                <a:lnTo>
                  <a:pt x="1739" y="263"/>
                </a:lnTo>
                <a:lnTo>
                  <a:pt x="1788" y="195"/>
                </a:lnTo>
                <a:lnTo>
                  <a:pt x="1839" y="127"/>
                </a:lnTo>
                <a:lnTo>
                  <a:pt x="1888" y="68"/>
                </a:lnTo>
                <a:lnTo>
                  <a:pt x="1939" y="39"/>
                </a:lnTo>
                <a:lnTo>
                  <a:pt x="1988" y="10"/>
                </a:lnTo>
                <a:lnTo>
                  <a:pt x="2056" y="0"/>
                </a:lnTo>
                <a:lnTo>
                  <a:pt x="2106" y="10"/>
                </a:lnTo>
                <a:lnTo>
                  <a:pt x="2156" y="39"/>
                </a:lnTo>
                <a:lnTo>
                  <a:pt x="2206" y="68"/>
                </a:lnTo>
                <a:lnTo>
                  <a:pt x="2257" y="127"/>
                </a:lnTo>
                <a:lnTo>
                  <a:pt x="2306" y="195"/>
                </a:lnTo>
                <a:lnTo>
                  <a:pt x="2357" y="263"/>
                </a:lnTo>
                <a:lnTo>
                  <a:pt x="2406" y="350"/>
                </a:lnTo>
                <a:lnTo>
                  <a:pt x="2457" y="437"/>
                </a:lnTo>
                <a:lnTo>
                  <a:pt x="2507" y="534"/>
                </a:lnTo>
                <a:lnTo>
                  <a:pt x="2557" y="631"/>
                </a:lnTo>
                <a:lnTo>
                  <a:pt x="2607" y="729"/>
                </a:lnTo>
                <a:lnTo>
                  <a:pt x="2658" y="825"/>
                </a:lnTo>
                <a:lnTo>
                  <a:pt x="2707" y="913"/>
                </a:lnTo>
                <a:lnTo>
                  <a:pt x="2775" y="1000"/>
                </a:lnTo>
                <a:lnTo>
                  <a:pt x="2824" y="1078"/>
                </a:lnTo>
                <a:lnTo>
                  <a:pt x="2875" y="1155"/>
                </a:lnTo>
                <a:lnTo>
                  <a:pt x="2924" y="1223"/>
                </a:lnTo>
                <a:lnTo>
                  <a:pt x="2975" y="1282"/>
                </a:lnTo>
                <a:lnTo>
                  <a:pt x="3025" y="1330"/>
                </a:lnTo>
                <a:lnTo>
                  <a:pt x="3076" y="1379"/>
                </a:lnTo>
                <a:lnTo>
                  <a:pt x="3125" y="1418"/>
                </a:lnTo>
                <a:lnTo>
                  <a:pt x="3176" y="1456"/>
                </a:lnTo>
                <a:lnTo>
                  <a:pt x="3227" y="1486"/>
                </a:lnTo>
                <a:lnTo>
                  <a:pt x="3276" y="1505"/>
                </a:lnTo>
                <a:lnTo>
                  <a:pt x="3327" y="1524"/>
                </a:lnTo>
                <a:lnTo>
                  <a:pt x="3376" y="1544"/>
                </a:lnTo>
                <a:lnTo>
                  <a:pt x="3427" y="1554"/>
                </a:lnTo>
                <a:lnTo>
                  <a:pt x="3494" y="1563"/>
                </a:lnTo>
                <a:lnTo>
                  <a:pt x="3544" y="1573"/>
                </a:lnTo>
                <a:lnTo>
                  <a:pt x="3594" y="1583"/>
                </a:lnTo>
                <a:lnTo>
                  <a:pt x="3645" y="1583"/>
                </a:lnTo>
                <a:lnTo>
                  <a:pt x="3694" y="1583"/>
                </a:lnTo>
                <a:lnTo>
                  <a:pt x="3745" y="1592"/>
                </a:lnTo>
                <a:lnTo>
                  <a:pt x="3794" y="1592"/>
                </a:lnTo>
                <a:lnTo>
                  <a:pt x="3845" y="1592"/>
                </a:lnTo>
                <a:lnTo>
                  <a:pt x="3895" y="1592"/>
                </a:lnTo>
                <a:lnTo>
                  <a:pt x="3945" y="1592"/>
                </a:lnTo>
                <a:lnTo>
                  <a:pt x="3995" y="1592"/>
                </a:lnTo>
                <a:lnTo>
                  <a:pt x="4046" y="1592"/>
                </a:lnTo>
                <a:lnTo>
                  <a:pt x="4095" y="1592"/>
                </a:lnTo>
              </a:path>
            </a:pathLst>
          </a:custGeom>
          <a:solidFill>
            <a:schemeClr val="bg1"/>
          </a:solidFill>
          <a:ln w="12700" cap="rnd">
            <a:solidFill>
              <a:schemeClr val="tx1"/>
            </a:solidFill>
            <a:round/>
            <a:headEnd type="none" w="sm" len="sm"/>
            <a:tailEnd type="none" w="sm" len="sm"/>
          </a:ln>
        </p:spPr>
        <p:txBody>
          <a:bodyPr lIns="96216" tIns="48108" rIns="96216" bIns="48108"/>
          <a:lstStyle/>
          <a:p>
            <a:pPr>
              <a:buNone/>
            </a:pPr>
            <a:endParaRPr lang="tr-TR" sz="2146">
              <a:latin typeface="+mj-lt"/>
              <a:ea typeface="Tahoma" pitchFamily="34" charset="0"/>
              <a:cs typeface="Tahoma" pitchFamily="34" charset="0"/>
            </a:endParaRPr>
          </a:p>
        </p:txBody>
      </p:sp>
      <p:sp>
        <p:nvSpPr>
          <p:cNvPr id="2574349" name="Rectangle 13"/>
          <p:cNvSpPr>
            <a:spLocks noChangeArrowheads="1"/>
          </p:cNvSpPr>
          <p:nvPr/>
        </p:nvSpPr>
        <p:spPr bwMode="auto">
          <a:xfrm>
            <a:off x="1784100" y="1149706"/>
            <a:ext cx="2874281" cy="428051"/>
          </a:xfrm>
          <a:prstGeom prst="rect">
            <a:avLst/>
          </a:prstGeom>
          <a:solidFill>
            <a:schemeClr val="bg1"/>
          </a:solidFill>
          <a:ln w="9525">
            <a:noFill/>
            <a:miter lim="800000"/>
            <a:headEnd/>
            <a:tailEnd/>
          </a:ln>
          <a:effectLst/>
        </p:spPr>
        <p:txBody>
          <a:bodyPr wrap="none" lIns="96885" tIns="48443" rIns="96885" bIns="48443">
            <a:spAutoFit/>
          </a:bodyPr>
          <a:lstStyle/>
          <a:p>
            <a:pPr algn="ctr" eaLnBrk="1" hangingPunct="1">
              <a:buNone/>
              <a:defRPr/>
            </a:pPr>
            <a:r>
              <a:rPr lang="en-US" sz="2146" u="sng" dirty="0">
                <a:latin typeface="+mj-lt"/>
                <a:ea typeface="Tahoma" pitchFamily="34" charset="0"/>
                <a:cs typeface="Tahoma" pitchFamily="34" charset="0"/>
              </a:rPr>
              <a:t>“</a:t>
            </a:r>
            <a:r>
              <a:rPr lang="en-US" sz="2146" u="sng" dirty="0" err="1">
                <a:latin typeface="+mj-lt"/>
                <a:ea typeface="Tahoma" pitchFamily="34" charset="0"/>
                <a:cs typeface="Tahoma" pitchFamily="34" charset="0"/>
              </a:rPr>
              <a:t>Kitle</a:t>
            </a:r>
            <a:r>
              <a:rPr lang="en-US" sz="2146" u="sng" dirty="0">
                <a:latin typeface="+mj-lt"/>
                <a:ea typeface="Tahoma" pitchFamily="34" charset="0"/>
                <a:cs typeface="Tahoma" pitchFamily="34" charset="0"/>
              </a:rPr>
              <a:t> </a:t>
            </a:r>
            <a:r>
              <a:rPr lang="en-US" sz="2146" u="sng" dirty="0" err="1">
                <a:latin typeface="+mj-lt"/>
                <a:ea typeface="Tahoma" pitchFamily="34" charset="0"/>
                <a:cs typeface="Tahoma" pitchFamily="34" charset="0"/>
              </a:rPr>
              <a:t>Paramet</a:t>
            </a:r>
            <a:r>
              <a:rPr lang="tr-TR" sz="2146" u="sng" dirty="0" err="1">
                <a:latin typeface="+mj-lt"/>
                <a:ea typeface="Tahoma" pitchFamily="34" charset="0"/>
                <a:cs typeface="Tahoma" pitchFamily="34" charset="0"/>
              </a:rPr>
              <a:t>releri</a:t>
            </a:r>
            <a:r>
              <a:rPr lang="en-US" sz="2146" u="sng" dirty="0">
                <a:latin typeface="+mj-lt"/>
                <a:ea typeface="Tahoma" pitchFamily="34" charset="0"/>
                <a:cs typeface="Tahoma" pitchFamily="34" charset="0"/>
              </a:rPr>
              <a:t>”</a:t>
            </a:r>
          </a:p>
        </p:txBody>
      </p:sp>
      <p:sp>
        <p:nvSpPr>
          <p:cNvPr id="2574350" name="Rectangle 14"/>
          <p:cNvSpPr>
            <a:spLocks noChangeArrowheads="1"/>
          </p:cNvSpPr>
          <p:nvPr/>
        </p:nvSpPr>
        <p:spPr bwMode="auto">
          <a:xfrm>
            <a:off x="1876923" y="2913855"/>
            <a:ext cx="2342084" cy="428051"/>
          </a:xfrm>
          <a:prstGeom prst="rect">
            <a:avLst/>
          </a:prstGeom>
          <a:solidFill>
            <a:schemeClr val="bg1"/>
          </a:solidFill>
          <a:ln w="9525">
            <a:noFill/>
            <a:miter lim="800000"/>
            <a:headEnd/>
            <a:tailEnd/>
          </a:ln>
          <a:effectLst/>
        </p:spPr>
        <p:txBody>
          <a:bodyPr wrap="none" lIns="96885" tIns="48443" rIns="96885" bIns="48443">
            <a:spAutoFit/>
          </a:bodyPr>
          <a:lstStyle/>
          <a:p>
            <a:pPr algn="ctr" eaLnBrk="1" hangingPunct="1">
              <a:buNone/>
              <a:defRPr/>
            </a:pPr>
            <a:r>
              <a:rPr lang="en-US" sz="2146" u="sng" dirty="0">
                <a:latin typeface="+mj-lt"/>
                <a:ea typeface="Tahoma" pitchFamily="34" charset="0"/>
                <a:cs typeface="Tahoma" pitchFamily="34" charset="0"/>
              </a:rPr>
              <a:t>“</a:t>
            </a:r>
            <a:r>
              <a:rPr lang="en-US" sz="2146" u="sng" dirty="0" err="1">
                <a:latin typeface="+mj-lt"/>
                <a:ea typeface="Tahoma" pitchFamily="34" charset="0"/>
                <a:cs typeface="Tahoma" pitchFamily="34" charset="0"/>
              </a:rPr>
              <a:t>Örnek</a:t>
            </a:r>
            <a:r>
              <a:rPr lang="en-US" sz="2146" u="sng" dirty="0">
                <a:latin typeface="+mj-lt"/>
                <a:ea typeface="Tahoma" pitchFamily="34" charset="0"/>
                <a:cs typeface="Tahoma" pitchFamily="34" charset="0"/>
              </a:rPr>
              <a:t> </a:t>
            </a:r>
            <a:r>
              <a:rPr lang="tr-TR" sz="2146" u="sng" dirty="0">
                <a:latin typeface="+mj-lt"/>
                <a:ea typeface="Tahoma" pitchFamily="34" charset="0"/>
                <a:cs typeface="Tahoma" pitchFamily="34" charset="0"/>
              </a:rPr>
              <a:t>İstatistik</a:t>
            </a:r>
            <a:r>
              <a:rPr lang="en-US" sz="2146" u="sng" dirty="0">
                <a:latin typeface="+mj-lt"/>
                <a:ea typeface="Tahoma" pitchFamily="34" charset="0"/>
                <a:cs typeface="Tahoma" pitchFamily="34" charset="0"/>
              </a:rPr>
              <a:t>”</a:t>
            </a:r>
          </a:p>
        </p:txBody>
      </p:sp>
      <p:sp>
        <p:nvSpPr>
          <p:cNvPr id="26642" name="Rectangle 15"/>
          <p:cNvSpPr>
            <a:spLocks noChangeArrowheads="1"/>
          </p:cNvSpPr>
          <p:nvPr/>
        </p:nvSpPr>
        <p:spPr bwMode="auto">
          <a:xfrm>
            <a:off x="1866449" y="1606908"/>
            <a:ext cx="2327656" cy="372972"/>
          </a:xfrm>
          <a:prstGeom prst="rect">
            <a:avLst/>
          </a:prstGeom>
          <a:solidFill>
            <a:schemeClr val="bg1"/>
          </a:solidFill>
          <a:ln>
            <a:noFill/>
          </a:ln>
        </p:spPr>
        <p:txBody>
          <a:bodyPr wrap="none" lIns="96885" tIns="48443" rIns="96885" bIns="48443">
            <a:spAutoFit/>
          </a:bodyPr>
          <a:lstStyle/>
          <a:p>
            <a:pPr algn="ctr" eaLnBrk="1" hangingPunct="1">
              <a:buNone/>
            </a:pPr>
            <a:r>
              <a:rPr lang="en-US" sz="1788" dirty="0">
                <a:latin typeface="+mj-lt"/>
                <a:ea typeface="Tahoma" pitchFamily="34" charset="0"/>
                <a:cs typeface="Tahoma" pitchFamily="34" charset="0"/>
              </a:rPr>
              <a:t>µ = </a:t>
            </a:r>
            <a:r>
              <a:rPr lang="tr-TR" sz="1788" dirty="0">
                <a:latin typeface="+mj-lt"/>
                <a:ea typeface="Tahoma" pitchFamily="34" charset="0"/>
                <a:cs typeface="Tahoma" pitchFamily="34" charset="0"/>
              </a:rPr>
              <a:t>Kitle</a:t>
            </a:r>
            <a:r>
              <a:rPr lang="en-US" sz="1788" dirty="0">
                <a:latin typeface="+mj-lt"/>
                <a:ea typeface="Tahoma" pitchFamily="34" charset="0"/>
                <a:cs typeface="Tahoma" pitchFamily="34" charset="0"/>
              </a:rPr>
              <a:t> </a:t>
            </a:r>
            <a:r>
              <a:rPr lang="tr-TR" sz="1788" dirty="0">
                <a:latin typeface="+mj-lt"/>
                <a:ea typeface="Tahoma" pitchFamily="34" charset="0"/>
                <a:cs typeface="Tahoma" pitchFamily="34" charset="0"/>
              </a:rPr>
              <a:t>Ortalaması</a:t>
            </a:r>
            <a:endParaRPr lang="en-US" sz="1788" dirty="0">
              <a:latin typeface="+mj-lt"/>
              <a:ea typeface="Tahoma" pitchFamily="34" charset="0"/>
              <a:cs typeface="Tahoma" pitchFamily="34" charset="0"/>
            </a:endParaRPr>
          </a:p>
        </p:txBody>
      </p:sp>
      <p:sp>
        <p:nvSpPr>
          <p:cNvPr id="26643" name="Rectangle 16"/>
          <p:cNvSpPr>
            <a:spLocks noChangeArrowheads="1"/>
          </p:cNvSpPr>
          <p:nvPr/>
        </p:nvSpPr>
        <p:spPr bwMode="auto">
          <a:xfrm>
            <a:off x="1804845" y="3828666"/>
            <a:ext cx="3084274" cy="372972"/>
          </a:xfrm>
          <a:prstGeom prst="rect">
            <a:avLst/>
          </a:prstGeom>
          <a:solidFill>
            <a:schemeClr val="bg1"/>
          </a:solidFill>
          <a:ln>
            <a:noFill/>
          </a:ln>
        </p:spPr>
        <p:txBody>
          <a:bodyPr wrap="none" lIns="96885" tIns="48443" rIns="96885" bIns="48443">
            <a:spAutoFit/>
          </a:bodyPr>
          <a:lstStyle/>
          <a:p>
            <a:pPr algn="ctr" eaLnBrk="1" hangingPunct="1">
              <a:buNone/>
            </a:pPr>
            <a:r>
              <a:rPr lang="en-US" sz="1788" dirty="0">
                <a:latin typeface="+mj-lt"/>
                <a:ea typeface="Tahoma" pitchFamily="34" charset="0"/>
                <a:cs typeface="Tahoma" pitchFamily="34" charset="0"/>
              </a:rPr>
              <a:t>s = </a:t>
            </a:r>
            <a:r>
              <a:rPr lang="en-US" sz="1788" dirty="0" err="1">
                <a:latin typeface="+mj-lt"/>
                <a:ea typeface="Tahoma" pitchFamily="34" charset="0"/>
                <a:cs typeface="Tahoma" pitchFamily="34" charset="0"/>
              </a:rPr>
              <a:t>örnek</a:t>
            </a:r>
            <a:r>
              <a:rPr lang="en-US" sz="1788" dirty="0">
                <a:latin typeface="+mj-lt"/>
                <a:ea typeface="Tahoma" pitchFamily="34" charset="0"/>
                <a:cs typeface="Tahoma" pitchFamily="34" charset="0"/>
              </a:rPr>
              <a:t> standard </a:t>
            </a:r>
            <a:r>
              <a:rPr lang="tr-TR" sz="1788" dirty="0">
                <a:latin typeface="+mj-lt"/>
                <a:ea typeface="Tahoma" pitchFamily="34" charset="0"/>
                <a:cs typeface="Tahoma" pitchFamily="34" charset="0"/>
              </a:rPr>
              <a:t>sapma</a:t>
            </a:r>
            <a:endParaRPr lang="en-US" sz="1788" dirty="0">
              <a:latin typeface="+mj-lt"/>
              <a:ea typeface="Tahoma" pitchFamily="34" charset="0"/>
              <a:cs typeface="Tahoma" pitchFamily="34" charset="0"/>
            </a:endParaRPr>
          </a:p>
        </p:txBody>
      </p:sp>
      <p:sp>
        <p:nvSpPr>
          <p:cNvPr id="26644" name="Freeform 17"/>
          <p:cNvSpPr>
            <a:spLocks/>
          </p:cNvSpPr>
          <p:nvPr/>
        </p:nvSpPr>
        <p:spPr bwMode="auto">
          <a:xfrm>
            <a:off x="5014717" y="4708528"/>
            <a:ext cx="3495112" cy="966788"/>
          </a:xfrm>
          <a:custGeom>
            <a:avLst/>
            <a:gdLst>
              <a:gd name="T0" fmla="*/ 2147483647 w 2017"/>
              <a:gd name="T1" fmla="*/ 2147483647 h 609"/>
              <a:gd name="T2" fmla="*/ 2147483647 w 2017"/>
              <a:gd name="T3" fmla="*/ 2147483647 h 609"/>
              <a:gd name="T4" fmla="*/ 2147483647 w 2017"/>
              <a:gd name="T5" fmla="*/ 2147483647 h 609"/>
              <a:gd name="T6" fmla="*/ 2147483647 w 2017"/>
              <a:gd name="T7" fmla="*/ 2147483647 h 609"/>
              <a:gd name="T8" fmla="*/ 2147483647 w 2017"/>
              <a:gd name="T9" fmla="*/ 2147483647 h 609"/>
              <a:gd name="T10" fmla="*/ 2147483647 w 2017"/>
              <a:gd name="T11" fmla="*/ 2147483647 h 609"/>
              <a:gd name="T12" fmla="*/ 2147483647 w 2017"/>
              <a:gd name="T13" fmla="*/ 2147483647 h 609"/>
              <a:gd name="T14" fmla="*/ 2147483647 w 2017"/>
              <a:gd name="T15" fmla="*/ 2147483647 h 609"/>
              <a:gd name="T16" fmla="*/ 2147483647 w 2017"/>
              <a:gd name="T17" fmla="*/ 2147483647 h 609"/>
              <a:gd name="T18" fmla="*/ 2147483647 w 2017"/>
              <a:gd name="T19" fmla="*/ 2147483647 h 609"/>
              <a:gd name="T20" fmla="*/ 2147483647 w 2017"/>
              <a:gd name="T21" fmla="*/ 2147483647 h 609"/>
              <a:gd name="T22" fmla="*/ 2147483647 w 2017"/>
              <a:gd name="T23" fmla="*/ 2147483647 h 609"/>
              <a:gd name="T24" fmla="*/ 2147483647 w 2017"/>
              <a:gd name="T25" fmla="*/ 2147483647 h 609"/>
              <a:gd name="T26" fmla="*/ 2147483647 w 2017"/>
              <a:gd name="T27" fmla="*/ 2147483647 h 609"/>
              <a:gd name="T28" fmla="*/ 2147483647 w 2017"/>
              <a:gd name="T29" fmla="*/ 2147483647 h 609"/>
              <a:gd name="T30" fmla="*/ 2147483647 w 2017"/>
              <a:gd name="T31" fmla="*/ 2147483647 h 609"/>
              <a:gd name="T32" fmla="*/ 2147483647 w 2017"/>
              <a:gd name="T33" fmla="*/ 2147483647 h 609"/>
              <a:gd name="T34" fmla="*/ 2147483647 w 2017"/>
              <a:gd name="T35" fmla="*/ 2147483647 h 609"/>
              <a:gd name="T36" fmla="*/ 2147483647 w 2017"/>
              <a:gd name="T37" fmla="*/ 2147483647 h 609"/>
              <a:gd name="T38" fmla="*/ 2147483647 w 2017"/>
              <a:gd name="T39" fmla="*/ 2147483647 h 609"/>
              <a:gd name="T40" fmla="*/ 2147483647 w 2017"/>
              <a:gd name="T41" fmla="*/ 2147483647 h 609"/>
              <a:gd name="T42" fmla="*/ 2147483647 w 2017"/>
              <a:gd name="T43" fmla="*/ 2147483647 h 609"/>
              <a:gd name="T44" fmla="*/ 2147483647 w 2017"/>
              <a:gd name="T45" fmla="*/ 2147483647 h 609"/>
              <a:gd name="T46" fmla="*/ 2147483647 w 2017"/>
              <a:gd name="T47" fmla="*/ 2147483647 h 609"/>
              <a:gd name="T48" fmla="*/ 2147483647 w 2017"/>
              <a:gd name="T49" fmla="*/ 2147483647 h 609"/>
              <a:gd name="T50" fmla="*/ 2147483647 w 2017"/>
              <a:gd name="T51" fmla="*/ 2147483647 h 609"/>
              <a:gd name="T52" fmla="*/ 2147483647 w 2017"/>
              <a:gd name="T53" fmla="*/ 2147483647 h 609"/>
              <a:gd name="T54" fmla="*/ 2147483647 w 2017"/>
              <a:gd name="T55" fmla="*/ 2147483647 h 609"/>
              <a:gd name="T56" fmla="*/ 2147483647 w 2017"/>
              <a:gd name="T57" fmla="*/ 2147483647 h 609"/>
              <a:gd name="T58" fmla="*/ 2147483647 w 2017"/>
              <a:gd name="T59" fmla="*/ 2147483647 h 609"/>
              <a:gd name="T60" fmla="*/ 2147483647 w 2017"/>
              <a:gd name="T61" fmla="*/ 2147483647 h 609"/>
              <a:gd name="T62" fmla="*/ 2147483647 w 2017"/>
              <a:gd name="T63" fmla="*/ 2147483647 h 609"/>
              <a:gd name="T64" fmla="*/ 2147483647 w 2017"/>
              <a:gd name="T65" fmla="*/ 2147483647 h 609"/>
              <a:gd name="T66" fmla="*/ 2147483647 w 2017"/>
              <a:gd name="T67" fmla="*/ 2147483647 h 609"/>
              <a:gd name="T68" fmla="*/ 2147483647 w 2017"/>
              <a:gd name="T69" fmla="*/ 2147483647 h 609"/>
              <a:gd name="T70" fmla="*/ 2147483647 w 2017"/>
              <a:gd name="T71" fmla="*/ 2147483647 h 609"/>
              <a:gd name="T72" fmla="*/ 2147483647 w 2017"/>
              <a:gd name="T73" fmla="*/ 2147483647 h 609"/>
              <a:gd name="T74" fmla="*/ 2147483647 w 2017"/>
              <a:gd name="T75" fmla="*/ 2147483647 h 609"/>
              <a:gd name="T76" fmla="*/ 2147483647 w 2017"/>
              <a:gd name="T77" fmla="*/ 2147483647 h 609"/>
              <a:gd name="T78" fmla="*/ 2147483647 w 2017"/>
              <a:gd name="T79" fmla="*/ 2147483647 h 6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7"/>
              <a:gd name="T121" fmla="*/ 0 h 609"/>
              <a:gd name="T122" fmla="*/ 2017 w 2017"/>
              <a:gd name="T123" fmla="*/ 609 h 6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7" h="609">
                <a:moveTo>
                  <a:pt x="0" y="608"/>
                </a:moveTo>
                <a:lnTo>
                  <a:pt x="24" y="608"/>
                </a:lnTo>
                <a:lnTo>
                  <a:pt x="49" y="608"/>
                </a:lnTo>
                <a:lnTo>
                  <a:pt x="74" y="608"/>
                </a:lnTo>
                <a:lnTo>
                  <a:pt x="98" y="608"/>
                </a:lnTo>
                <a:lnTo>
                  <a:pt x="123" y="608"/>
                </a:lnTo>
                <a:lnTo>
                  <a:pt x="148" y="608"/>
                </a:lnTo>
                <a:lnTo>
                  <a:pt x="173" y="608"/>
                </a:lnTo>
                <a:lnTo>
                  <a:pt x="197" y="604"/>
                </a:lnTo>
                <a:lnTo>
                  <a:pt x="222" y="604"/>
                </a:lnTo>
                <a:lnTo>
                  <a:pt x="246" y="604"/>
                </a:lnTo>
                <a:lnTo>
                  <a:pt x="271" y="600"/>
                </a:lnTo>
                <a:lnTo>
                  <a:pt x="295" y="597"/>
                </a:lnTo>
                <a:lnTo>
                  <a:pt x="329" y="593"/>
                </a:lnTo>
                <a:lnTo>
                  <a:pt x="353" y="589"/>
                </a:lnTo>
                <a:lnTo>
                  <a:pt x="378" y="582"/>
                </a:lnTo>
                <a:lnTo>
                  <a:pt x="403" y="574"/>
                </a:lnTo>
                <a:lnTo>
                  <a:pt x="428" y="567"/>
                </a:lnTo>
                <a:lnTo>
                  <a:pt x="452" y="556"/>
                </a:lnTo>
                <a:lnTo>
                  <a:pt x="477" y="541"/>
                </a:lnTo>
                <a:lnTo>
                  <a:pt x="501" y="526"/>
                </a:lnTo>
                <a:lnTo>
                  <a:pt x="526" y="508"/>
                </a:lnTo>
                <a:lnTo>
                  <a:pt x="551" y="489"/>
                </a:lnTo>
                <a:lnTo>
                  <a:pt x="576" y="467"/>
                </a:lnTo>
                <a:lnTo>
                  <a:pt x="600" y="441"/>
                </a:lnTo>
                <a:lnTo>
                  <a:pt x="625" y="411"/>
                </a:lnTo>
                <a:lnTo>
                  <a:pt x="650" y="382"/>
                </a:lnTo>
                <a:lnTo>
                  <a:pt x="683" y="348"/>
                </a:lnTo>
                <a:lnTo>
                  <a:pt x="707" y="315"/>
                </a:lnTo>
                <a:lnTo>
                  <a:pt x="732" y="278"/>
                </a:lnTo>
                <a:lnTo>
                  <a:pt x="756" y="241"/>
                </a:lnTo>
                <a:lnTo>
                  <a:pt x="781" y="204"/>
                </a:lnTo>
                <a:lnTo>
                  <a:pt x="806" y="167"/>
                </a:lnTo>
                <a:lnTo>
                  <a:pt x="831" y="134"/>
                </a:lnTo>
                <a:lnTo>
                  <a:pt x="856" y="100"/>
                </a:lnTo>
                <a:lnTo>
                  <a:pt x="880" y="74"/>
                </a:lnTo>
                <a:lnTo>
                  <a:pt x="905" y="48"/>
                </a:lnTo>
                <a:lnTo>
                  <a:pt x="929" y="26"/>
                </a:lnTo>
                <a:lnTo>
                  <a:pt x="954" y="15"/>
                </a:lnTo>
                <a:lnTo>
                  <a:pt x="978" y="4"/>
                </a:lnTo>
                <a:lnTo>
                  <a:pt x="1012" y="0"/>
                </a:lnTo>
                <a:lnTo>
                  <a:pt x="1037" y="4"/>
                </a:lnTo>
                <a:lnTo>
                  <a:pt x="1061" y="15"/>
                </a:lnTo>
                <a:lnTo>
                  <a:pt x="1086" y="26"/>
                </a:lnTo>
                <a:lnTo>
                  <a:pt x="1111" y="48"/>
                </a:lnTo>
                <a:lnTo>
                  <a:pt x="1135" y="74"/>
                </a:lnTo>
                <a:lnTo>
                  <a:pt x="1160" y="100"/>
                </a:lnTo>
                <a:lnTo>
                  <a:pt x="1184" y="134"/>
                </a:lnTo>
                <a:lnTo>
                  <a:pt x="1209" y="167"/>
                </a:lnTo>
                <a:lnTo>
                  <a:pt x="1234" y="204"/>
                </a:lnTo>
                <a:lnTo>
                  <a:pt x="1259" y="241"/>
                </a:lnTo>
                <a:lnTo>
                  <a:pt x="1283" y="278"/>
                </a:lnTo>
                <a:lnTo>
                  <a:pt x="1308" y="315"/>
                </a:lnTo>
                <a:lnTo>
                  <a:pt x="1332" y="348"/>
                </a:lnTo>
                <a:lnTo>
                  <a:pt x="1366" y="382"/>
                </a:lnTo>
                <a:lnTo>
                  <a:pt x="1390" y="411"/>
                </a:lnTo>
                <a:lnTo>
                  <a:pt x="1415" y="441"/>
                </a:lnTo>
                <a:lnTo>
                  <a:pt x="1439" y="467"/>
                </a:lnTo>
                <a:lnTo>
                  <a:pt x="1464" y="489"/>
                </a:lnTo>
                <a:lnTo>
                  <a:pt x="1489" y="508"/>
                </a:lnTo>
                <a:lnTo>
                  <a:pt x="1514" y="526"/>
                </a:lnTo>
                <a:lnTo>
                  <a:pt x="1538" y="541"/>
                </a:lnTo>
                <a:lnTo>
                  <a:pt x="1563" y="556"/>
                </a:lnTo>
                <a:lnTo>
                  <a:pt x="1588" y="567"/>
                </a:lnTo>
                <a:lnTo>
                  <a:pt x="1612" y="574"/>
                </a:lnTo>
                <a:lnTo>
                  <a:pt x="1638" y="582"/>
                </a:lnTo>
                <a:lnTo>
                  <a:pt x="1662" y="589"/>
                </a:lnTo>
                <a:lnTo>
                  <a:pt x="1687" y="593"/>
                </a:lnTo>
                <a:lnTo>
                  <a:pt x="1720" y="597"/>
                </a:lnTo>
                <a:lnTo>
                  <a:pt x="1744" y="600"/>
                </a:lnTo>
                <a:lnTo>
                  <a:pt x="1769" y="604"/>
                </a:lnTo>
                <a:lnTo>
                  <a:pt x="1794" y="604"/>
                </a:lnTo>
                <a:lnTo>
                  <a:pt x="1818" y="604"/>
                </a:lnTo>
                <a:lnTo>
                  <a:pt x="1843" y="608"/>
                </a:lnTo>
                <a:lnTo>
                  <a:pt x="1867" y="608"/>
                </a:lnTo>
                <a:lnTo>
                  <a:pt x="1892" y="608"/>
                </a:lnTo>
                <a:lnTo>
                  <a:pt x="1917" y="608"/>
                </a:lnTo>
                <a:lnTo>
                  <a:pt x="1942" y="608"/>
                </a:lnTo>
                <a:lnTo>
                  <a:pt x="1966" y="608"/>
                </a:lnTo>
                <a:lnTo>
                  <a:pt x="1991" y="608"/>
                </a:lnTo>
                <a:lnTo>
                  <a:pt x="2016" y="608"/>
                </a:lnTo>
              </a:path>
            </a:pathLst>
          </a:custGeom>
          <a:solidFill>
            <a:schemeClr val="bg1"/>
          </a:solidFill>
          <a:ln w="12700" cap="rnd">
            <a:solidFill>
              <a:schemeClr val="tx1"/>
            </a:solidFill>
            <a:round/>
            <a:headEnd type="none" w="sm" len="sm"/>
            <a:tailEnd type="none" w="sm" len="sm"/>
          </a:ln>
        </p:spPr>
        <p:txBody>
          <a:bodyPr lIns="96216" tIns="48108" rIns="96216" bIns="48108"/>
          <a:lstStyle/>
          <a:p>
            <a:pPr>
              <a:buNone/>
            </a:pPr>
            <a:endParaRPr lang="tr-TR" sz="1610">
              <a:latin typeface="+mj-lt"/>
            </a:endParaRPr>
          </a:p>
        </p:txBody>
      </p:sp>
      <p:sp>
        <p:nvSpPr>
          <p:cNvPr id="26645" name="Rectangle 18"/>
          <p:cNvSpPr>
            <a:spLocks noChangeArrowheads="1"/>
          </p:cNvSpPr>
          <p:nvPr/>
        </p:nvSpPr>
        <p:spPr bwMode="auto">
          <a:xfrm>
            <a:off x="6677717" y="5356225"/>
            <a:ext cx="801598" cy="359314"/>
          </a:xfrm>
          <a:prstGeom prst="rect">
            <a:avLst/>
          </a:prstGeom>
          <a:solidFill>
            <a:schemeClr val="bg1"/>
          </a:solidFill>
          <a:ln>
            <a:noFill/>
          </a:ln>
        </p:spPr>
        <p:txBody>
          <a:bodyPr wrap="none" lIns="96885" tIns="48443" rIns="96885" bIns="48443">
            <a:spAutoFit/>
          </a:bodyPr>
          <a:lstStyle/>
          <a:p>
            <a:pPr algn="ctr" eaLnBrk="1" hangingPunct="1">
              <a:buNone/>
            </a:pPr>
            <a:r>
              <a:rPr lang="en-US" sz="1699" b="1">
                <a:latin typeface="+mj-lt"/>
              </a:rPr>
              <a:t>örnek</a:t>
            </a:r>
          </a:p>
        </p:txBody>
      </p:sp>
      <p:sp>
        <p:nvSpPr>
          <p:cNvPr id="26646" name="Rectangle 19"/>
          <p:cNvSpPr>
            <a:spLocks noChangeArrowheads="1"/>
          </p:cNvSpPr>
          <p:nvPr/>
        </p:nvSpPr>
        <p:spPr bwMode="auto">
          <a:xfrm>
            <a:off x="5439755" y="3124202"/>
            <a:ext cx="923426" cy="538081"/>
          </a:xfrm>
          <a:prstGeom prst="rect">
            <a:avLst/>
          </a:prstGeom>
          <a:solidFill>
            <a:schemeClr val="bg1"/>
          </a:solidFill>
          <a:ln>
            <a:noFill/>
          </a:ln>
        </p:spPr>
        <p:txBody>
          <a:bodyPr wrap="none" lIns="96885" tIns="48443" rIns="96885" bIns="48443">
            <a:spAutoFit/>
          </a:bodyPr>
          <a:lstStyle/>
          <a:p>
            <a:pPr algn="ctr" eaLnBrk="1" hangingPunct="1">
              <a:buNone/>
            </a:pPr>
            <a:r>
              <a:rPr lang="en-US" sz="2861" dirty="0" err="1">
                <a:latin typeface="+mj-lt"/>
                <a:ea typeface="Tahoma" pitchFamily="34" charset="0"/>
                <a:cs typeface="Tahoma" pitchFamily="34" charset="0"/>
              </a:rPr>
              <a:t>Kitle</a:t>
            </a:r>
            <a:endParaRPr lang="en-US" sz="2861" dirty="0">
              <a:latin typeface="+mj-lt"/>
              <a:ea typeface="Tahoma" pitchFamily="34" charset="0"/>
              <a:cs typeface="Tahoma" pitchFamily="34" charset="0"/>
            </a:endParaRPr>
          </a:p>
        </p:txBody>
      </p:sp>
      <p:sp>
        <p:nvSpPr>
          <p:cNvPr id="26647" name="Line 20"/>
          <p:cNvSpPr>
            <a:spLocks noChangeShapeType="1"/>
          </p:cNvSpPr>
          <p:nvPr/>
        </p:nvSpPr>
        <p:spPr bwMode="auto">
          <a:xfrm flipV="1">
            <a:off x="6759674" y="4327526"/>
            <a:ext cx="0" cy="13684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6216" tIns="48108" rIns="96216" bIns="48108"/>
          <a:lstStyle/>
          <a:p>
            <a:pPr>
              <a:buNone/>
            </a:pPr>
            <a:endParaRPr lang="tr-TR" sz="1610">
              <a:latin typeface="+mj-lt"/>
            </a:endParaRPr>
          </a:p>
        </p:txBody>
      </p:sp>
      <p:sp>
        <p:nvSpPr>
          <p:cNvPr id="26648" name="Rectangle 21"/>
          <p:cNvSpPr>
            <a:spLocks noChangeArrowheads="1"/>
          </p:cNvSpPr>
          <p:nvPr/>
        </p:nvSpPr>
        <p:spPr bwMode="auto">
          <a:xfrm>
            <a:off x="1843278" y="2025658"/>
            <a:ext cx="3052215" cy="372972"/>
          </a:xfrm>
          <a:prstGeom prst="rect">
            <a:avLst/>
          </a:prstGeom>
          <a:solidFill>
            <a:schemeClr val="bg1"/>
          </a:solidFill>
          <a:ln>
            <a:noFill/>
          </a:ln>
        </p:spPr>
        <p:txBody>
          <a:bodyPr wrap="none" lIns="96885" tIns="48443" rIns="96885" bIns="48443">
            <a:spAutoFit/>
          </a:bodyPr>
          <a:lstStyle/>
          <a:p>
            <a:pPr algn="ctr" eaLnBrk="1" hangingPunct="1">
              <a:buNone/>
            </a:pPr>
            <a:r>
              <a:rPr lang="en-US" sz="1788" dirty="0">
                <a:latin typeface="+mj-lt"/>
                <a:ea typeface="Tahoma" pitchFamily="34" charset="0"/>
                <a:cs typeface="Tahoma" pitchFamily="34" charset="0"/>
              </a:rPr>
              <a:t>s = </a:t>
            </a:r>
            <a:r>
              <a:rPr lang="tr-TR" sz="1788" dirty="0">
                <a:latin typeface="+mj-lt"/>
                <a:ea typeface="Tahoma" pitchFamily="34" charset="0"/>
                <a:cs typeface="Tahoma" pitchFamily="34" charset="0"/>
              </a:rPr>
              <a:t>Kitle </a:t>
            </a:r>
            <a:r>
              <a:rPr lang="en-US" sz="1788" dirty="0">
                <a:latin typeface="+mj-lt"/>
                <a:ea typeface="Tahoma" pitchFamily="34" charset="0"/>
                <a:cs typeface="Tahoma" pitchFamily="34" charset="0"/>
              </a:rPr>
              <a:t>standard </a:t>
            </a:r>
            <a:r>
              <a:rPr lang="tr-TR" sz="1788" dirty="0">
                <a:latin typeface="+mj-lt"/>
                <a:ea typeface="Tahoma" pitchFamily="34" charset="0"/>
                <a:cs typeface="Tahoma" pitchFamily="34" charset="0"/>
              </a:rPr>
              <a:t>sapması</a:t>
            </a:r>
            <a:endParaRPr lang="en-US" sz="1788" dirty="0">
              <a:latin typeface="+mj-lt"/>
              <a:ea typeface="Tahoma" pitchFamily="34" charset="0"/>
              <a:cs typeface="Tahoma" pitchFamily="34" charset="0"/>
            </a:endParaRPr>
          </a:p>
        </p:txBody>
      </p:sp>
      <p:sp>
        <p:nvSpPr>
          <p:cNvPr id="26649" name="Rectangle 22"/>
          <p:cNvSpPr>
            <a:spLocks noChangeArrowheads="1"/>
          </p:cNvSpPr>
          <p:nvPr/>
        </p:nvSpPr>
        <p:spPr bwMode="auto">
          <a:xfrm>
            <a:off x="2705233" y="5816907"/>
            <a:ext cx="7769500" cy="381000"/>
          </a:xfrm>
          <a:prstGeom prst="rect">
            <a:avLst/>
          </a:prstGeom>
          <a:noFill/>
          <a:ln>
            <a:noFill/>
          </a:ln>
        </p:spPr>
        <p:txBody>
          <a:bodyPr lIns="96885" tIns="48443" rIns="96885" bIns="48443"/>
          <a:lstStyle/>
          <a:p>
            <a:pPr algn="ctr">
              <a:buNone/>
            </a:pPr>
            <a:r>
              <a:rPr lang="tr-TR" sz="1610" dirty="0">
                <a:latin typeface="+mj-lt"/>
              </a:rPr>
              <a:t>Soru</a:t>
            </a:r>
            <a:r>
              <a:rPr lang="en-US" sz="1610" dirty="0">
                <a:latin typeface="+mj-lt"/>
              </a:rPr>
              <a:t>:  </a:t>
            </a:r>
            <a:r>
              <a:rPr lang="tr-TR" sz="1610" dirty="0">
                <a:latin typeface="+mj-lt"/>
              </a:rPr>
              <a:t>Aldığımız örneklerle, kitle parametrelerini bulabilir miyiz?</a:t>
            </a:r>
            <a:endParaRPr lang="en-US" sz="1610" dirty="0">
              <a:latin typeface="+mj-lt"/>
            </a:endParaRPr>
          </a:p>
        </p:txBody>
      </p:sp>
      <p:sp>
        <p:nvSpPr>
          <p:cNvPr id="26650" name="22 Başlık"/>
          <p:cNvSpPr>
            <a:spLocks noGrp="1"/>
          </p:cNvSpPr>
          <p:nvPr>
            <p:ph type="title"/>
          </p:nvPr>
        </p:nvSpPr>
        <p:spPr/>
        <p:txBody>
          <a:bodyPr/>
          <a:lstStyle/>
          <a:p>
            <a:r>
              <a:rPr lang="tr-TR">
                <a:latin typeface="+mj-lt"/>
              </a:rPr>
              <a:t>Veriler</a:t>
            </a:r>
            <a:endParaRPr lang="tr-TR" dirty="0">
              <a:latin typeface="+mj-lt"/>
            </a:endParaRPr>
          </a:p>
        </p:txBody>
      </p:sp>
      <p:sp>
        <p:nvSpPr>
          <p:cNvPr id="26651" name="Rectangle 19"/>
          <p:cNvSpPr>
            <a:spLocks noChangeArrowheads="1"/>
          </p:cNvSpPr>
          <p:nvPr/>
        </p:nvSpPr>
        <p:spPr bwMode="auto">
          <a:xfrm>
            <a:off x="7027491" y="4330504"/>
            <a:ext cx="1003576" cy="428051"/>
          </a:xfrm>
          <a:prstGeom prst="rect">
            <a:avLst/>
          </a:prstGeom>
          <a:solidFill>
            <a:schemeClr val="bg1"/>
          </a:solidFill>
          <a:ln>
            <a:noFill/>
          </a:ln>
        </p:spPr>
        <p:txBody>
          <a:bodyPr wrap="none" lIns="96885" tIns="48443" rIns="96885" bIns="48443">
            <a:spAutoFit/>
          </a:bodyPr>
          <a:lstStyle/>
          <a:p>
            <a:pPr algn="ctr" eaLnBrk="1" hangingPunct="1">
              <a:buNone/>
            </a:pPr>
            <a:r>
              <a:rPr lang="tr-TR" sz="2146" dirty="0">
                <a:latin typeface="+mj-lt"/>
                <a:ea typeface="Tahoma" pitchFamily="34" charset="0"/>
                <a:cs typeface="Tahoma" pitchFamily="34" charset="0"/>
              </a:rPr>
              <a:t>Örnek</a:t>
            </a:r>
            <a:endParaRPr lang="en-US" sz="2146" dirty="0">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Metin kutusu 2"/>
              <p:cNvSpPr txBox="1"/>
              <p:nvPr/>
            </p:nvSpPr>
            <p:spPr>
              <a:xfrm>
                <a:off x="1915185" y="3347483"/>
                <a:ext cx="2263440" cy="340093"/>
              </a:xfrm>
              <a:prstGeom prst="rect">
                <a:avLst/>
              </a:prstGeom>
              <a:solidFill>
                <a:schemeClr val="bg1"/>
              </a:solidFill>
              <a:ln>
                <a:noFill/>
              </a:ln>
            </p:spPr>
            <p:txBody>
              <a:bodyPr wrap="none" rtlCol="0">
                <a:spAutoFit/>
              </a:bodyPr>
              <a:lstStyle/>
              <a:p>
                <a:pPr>
                  <a:buNone/>
                </a:pPr>
                <a14:m>
                  <m:oMathPara xmlns:m="http://schemas.openxmlformats.org/officeDocument/2006/math">
                    <m:oMathParaPr>
                      <m:jc m:val="centerGroup"/>
                    </m:oMathParaPr>
                    <m:oMath xmlns:m="http://schemas.openxmlformats.org/officeDocument/2006/math">
                      <m:acc>
                        <m:accPr>
                          <m:chr m:val="̅"/>
                          <m:ctrlPr>
                            <a:rPr lang="tr-TR" sz="1610" i="1">
                              <a:latin typeface="Cambria Math" panose="02040503050406030204" pitchFamily="18" charset="0"/>
                            </a:rPr>
                          </m:ctrlPr>
                        </m:accPr>
                        <m:e>
                          <m:r>
                            <a:rPr lang="tr-TR" sz="1610" i="1">
                              <a:latin typeface="Cambria Math" panose="02040503050406030204" pitchFamily="18" charset="0"/>
                            </a:rPr>
                            <m:t>𝑥</m:t>
                          </m:r>
                        </m:e>
                      </m:acc>
                      <m:r>
                        <a:rPr lang="tr-TR" sz="1610" i="1">
                          <a:latin typeface="Cambria Math" panose="02040503050406030204" pitchFamily="18" charset="0"/>
                        </a:rPr>
                        <m:t>=ö</m:t>
                      </m:r>
                      <m:r>
                        <a:rPr lang="tr-TR" sz="1610" i="1">
                          <a:latin typeface="Cambria Math" panose="02040503050406030204" pitchFamily="18" charset="0"/>
                        </a:rPr>
                        <m:t>𝑟𝑛𝑒𝑘</m:t>
                      </m:r>
                      <m:r>
                        <a:rPr lang="tr-TR" sz="1610" i="1">
                          <a:latin typeface="Cambria Math" panose="02040503050406030204" pitchFamily="18" charset="0"/>
                        </a:rPr>
                        <m:t> </m:t>
                      </m:r>
                      <m:r>
                        <a:rPr lang="tr-TR" sz="1610" i="1">
                          <a:latin typeface="Cambria Math" panose="02040503050406030204" pitchFamily="18" charset="0"/>
                        </a:rPr>
                        <m:t>𝑜𝑟𝑡𝑎𝑙𝑎𝑚𝑎𝑠𝚤</m:t>
                      </m:r>
                    </m:oMath>
                  </m:oMathPara>
                </a14:m>
                <a:endParaRPr lang="tr-TR" sz="1610" dirty="0">
                  <a:latin typeface="+mj-lt"/>
                  <a:ea typeface="Tahoma" pitchFamily="34" charset="0"/>
                  <a:cs typeface="Tahoma" pitchFamily="34" charset="0"/>
                </a:endParaRPr>
              </a:p>
            </p:txBody>
          </p:sp>
        </mc:Choice>
        <mc:Fallback xmlns="">
          <p:sp>
            <p:nvSpPr>
              <p:cNvPr id="3" name="Metin kutusu 2"/>
              <p:cNvSpPr txBox="1">
                <a:spLocks noRot="1" noChangeAspect="1" noMove="1" noResize="1" noEditPoints="1" noAdjustHandles="1" noChangeArrowheads="1" noChangeShapeType="1" noTextEdit="1"/>
              </p:cNvSpPr>
              <p:nvPr/>
            </p:nvSpPr>
            <p:spPr>
              <a:xfrm>
                <a:off x="1915185" y="3347483"/>
                <a:ext cx="2263440" cy="340093"/>
              </a:xfrm>
              <a:prstGeom prst="rect">
                <a:avLst/>
              </a:prstGeom>
              <a:blipFill>
                <a:blip r:embed="rId3"/>
                <a:stretch>
                  <a:fillRect/>
                </a:stretch>
              </a:blipFill>
              <a:ln>
                <a:noFill/>
              </a:ln>
            </p:spPr>
            <p:txBody>
              <a:bodyPr/>
              <a:lstStyle/>
              <a:p>
                <a:r>
                  <a:rPr lang="en-GB">
                    <a:noFill/>
                  </a:rPr>
                  <a:t> </a:t>
                </a:r>
              </a:p>
            </p:txBody>
          </p:sp>
        </mc:Fallback>
      </mc:AlternateContent>
      <p:sp>
        <p:nvSpPr>
          <p:cNvPr id="26638" name="Line 11"/>
          <p:cNvSpPr>
            <a:spLocks noChangeShapeType="1"/>
          </p:cNvSpPr>
          <p:nvPr/>
        </p:nvSpPr>
        <p:spPr bwMode="auto">
          <a:xfrm>
            <a:off x="2881610" y="5697538"/>
            <a:ext cx="7094192"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6216" tIns="48108" rIns="96216" bIns="48108"/>
          <a:lstStyle/>
          <a:p>
            <a:pPr>
              <a:buNone/>
            </a:pPr>
            <a:endParaRPr lang="tr-TR" sz="1610">
              <a:latin typeface="+mj-lt"/>
            </a:endParaRPr>
          </a:p>
        </p:txBody>
      </p:sp>
      <p:sp>
        <p:nvSpPr>
          <p:cNvPr id="26636" name="Line 9"/>
          <p:cNvSpPr>
            <a:spLocks noChangeShapeType="1"/>
          </p:cNvSpPr>
          <p:nvPr/>
        </p:nvSpPr>
        <p:spPr bwMode="auto">
          <a:xfrm flipV="1">
            <a:off x="6430436" y="2382838"/>
            <a:ext cx="0" cy="33131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6216" tIns="48108" rIns="96216" bIns="48108"/>
          <a:lstStyle/>
          <a:p>
            <a:pPr>
              <a:buNone/>
            </a:pPr>
            <a:endParaRPr lang="tr-TR" sz="1610">
              <a:latin typeface="+mj-lt"/>
            </a:endParaRPr>
          </a:p>
        </p:txBody>
      </p:sp>
      <p:sp>
        <p:nvSpPr>
          <p:cNvPr id="6" name="Veri Yer Tutucusu 5">
            <a:extLst>
              <a:ext uri="{FF2B5EF4-FFF2-40B4-BE49-F238E27FC236}">
                <a16:creationId xmlns:a16="http://schemas.microsoft.com/office/drawing/2014/main" id="{E3786FEA-08D7-893F-75D6-FA9A12A26AAA}"/>
              </a:ext>
            </a:extLst>
          </p:cNvPr>
          <p:cNvSpPr>
            <a:spLocks noGrp="1"/>
          </p:cNvSpPr>
          <p:nvPr>
            <p:ph type="dt" sz="half" idx="10"/>
          </p:nvPr>
        </p:nvSpPr>
        <p:spPr/>
        <p:txBody>
          <a:bodyPr/>
          <a:lstStyle/>
          <a:p>
            <a:fld id="{192AD12D-D83D-462D-8011-58F5F81B99A7}" type="datetime1">
              <a:rPr lang="tr-TR" smtClean="0"/>
              <a:t>4.11.2025</a:t>
            </a:fld>
            <a:endParaRPr lang="fr-FR" dirty="0"/>
          </a:p>
        </p:txBody>
      </p:sp>
      <p:sp>
        <p:nvSpPr>
          <p:cNvPr id="7" name="Slayt Numarası Yer Tutucusu 5">
            <a:extLst>
              <a:ext uri="{FF2B5EF4-FFF2-40B4-BE49-F238E27FC236}">
                <a16:creationId xmlns:a16="http://schemas.microsoft.com/office/drawing/2014/main" id="{39F259FC-C0B5-E079-BC22-36EFCE68C484}"/>
              </a:ext>
            </a:extLst>
          </p:cNvPr>
          <p:cNvSpPr txBox="1">
            <a:spLocks/>
          </p:cNvSpPr>
          <p:nvPr/>
        </p:nvSpPr>
        <p:spPr>
          <a:xfrm>
            <a:off x="11352213" y="6580188"/>
            <a:ext cx="839787" cy="287337"/>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87</a:t>
            </a:fld>
            <a:endParaRPr lang="tr-TR" dirty="0"/>
          </a:p>
        </p:txBody>
      </p:sp>
    </p:spTree>
    <p:extLst>
      <p:ext uri="{BB962C8B-B14F-4D97-AF65-F5344CB8AC3E}">
        <p14:creationId xmlns:p14="http://schemas.microsoft.com/office/powerpoint/2010/main" val="665704141"/>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309" name="Rectangle 1245"/>
          <p:cNvSpPr>
            <a:spLocks noGrp="1" noChangeArrowheads="1"/>
          </p:cNvSpPr>
          <p:nvPr>
            <p:ph type="title"/>
          </p:nvPr>
        </p:nvSpPr>
        <p:spPr/>
        <p:txBody>
          <a:bodyPr/>
          <a:lstStyle/>
          <a:p>
            <a:r>
              <a:rPr lang="tr-TR"/>
              <a:t>Veriler</a:t>
            </a:r>
            <a:endParaRPr lang="tr-TR" dirty="0"/>
          </a:p>
        </p:txBody>
      </p:sp>
      <p:sp>
        <p:nvSpPr>
          <p:cNvPr id="4" name="Slayt Numarası Yer Tutucusu 3">
            <a:extLst>
              <a:ext uri="{FF2B5EF4-FFF2-40B4-BE49-F238E27FC236}">
                <a16:creationId xmlns:a16="http://schemas.microsoft.com/office/drawing/2014/main" id="{F315CB52-00B5-7950-329E-B9F6A85EC095}"/>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88</a:t>
            </a:fld>
            <a:endParaRPr lang="tr-TR"/>
          </a:p>
        </p:txBody>
      </p:sp>
      <p:sp>
        <p:nvSpPr>
          <p:cNvPr id="5" name="4 Metin kutusu"/>
          <p:cNvSpPr txBox="1"/>
          <p:nvPr/>
        </p:nvSpPr>
        <p:spPr>
          <a:xfrm>
            <a:off x="1582430" y="1150565"/>
            <a:ext cx="3802671" cy="386145"/>
          </a:xfrm>
          <a:prstGeom prst="rect">
            <a:avLst/>
          </a:prstGeom>
          <a:noFill/>
        </p:spPr>
        <p:txBody>
          <a:bodyPr wrap="none" lIns="96216" tIns="48108" rIns="96216" bIns="48108">
            <a:spAutoFit/>
          </a:bodyPr>
          <a:lstStyle/>
          <a:p>
            <a:pPr algn="ctr" eaLnBrk="1" hangingPunct="1">
              <a:buNone/>
              <a:defRPr/>
            </a:pPr>
            <a:r>
              <a:rPr lang="tr-TR" sz="1878" dirty="0">
                <a:latin typeface="+mj-lt"/>
              </a:rPr>
              <a:t>Planlama için kullanılan formlar</a:t>
            </a:r>
          </a:p>
        </p:txBody>
      </p:sp>
      <p:pic>
        <p:nvPicPr>
          <p:cNvPr id="13" name="Resim 12">
            <a:extLst>
              <a:ext uri="{FF2B5EF4-FFF2-40B4-BE49-F238E27FC236}">
                <a16:creationId xmlns:a16="http://schemas.microsoft.com/office/drawing/2014/main" id="{B872B505-193E-D421-1A13-197CDDE5F9EB}"/>
              </a:ext>
            </a:extLst>
          </p:cNvPr>
          <p:cNvPicPr>
            <a:picLocks noChangeAspect="1"/>
          </p:cNvPicPr>
          <p:nvPr/>
        </p:nvPicPr>
        <p:blipFill>
          <a:blip r:embed="rId3"/>
          <a:stretch>
            <a:fillRect/>
          </a:stretch>
        </p:blipFill>
        <p:spPr>
          <a:xfrm>
            <a:off x="1767840" y="2098693"/>
            <a:ext cx="7802880" cy="3360396"/>
          </a:xfrm>
          <a:prstGeom prst="rect">
            <a:avLst/>
          </a:prstGeom>
        </p:spPr>
      </p:pic>
      <p:sp>
        <p:nvSpPr>
          <p:cNvPr id="6" name="Veri Yer Tutucusu 5">
            <a:extLst>
              <a:ext uri="{FF2B5EF4-FFF2-40B4-BE49-F238E27FC236}">
                <a16:creationId xmlns:a16="http://schemas.microsoft.com/office/drawing/2014/main" id="{A2900CA7-1516-4E82-2731-199F8E59563B}"/>
              </a:ext>
            </a:extLst>
          </p:cNvPr>
          <p:cNvSpPr>
            <a:spLocks noGrp="1"/>
          </p:cNvSpPr>
          <p:nvPr>
            <p:ph type="dt" sz="half" idx="10"/>
          </p:nvPr>
        </p:nvSpPr>
        <p:spPr/>
        <p:txBody>
          <a:bodyPr/>
          <a:lstStyle/>
          <a:p>
            <a:fld id="{F99BCF82-84B6-4858-A8A5-0E182CF190AA}" type="datetime1">
              <a:rPr lang="tr-TR" smtClean="0"/>
              <a:t>4.11.2025</a:t>
            </a:fld>
            <a:endParaRPr lang="fr-FR" dirty="0"/>
          </a:p>
        </p:txBody>
      </p:sp>
    </p:spTree>
    <p:extLst>
      <p:ext uri="{BB962C8B-B14F-4D97-AF65-F5344CB8AC3E}">
        <p14:creationId xmlns:p14="http://schemas.microsoft.com/office/powerpoint/2010/main" val="3971140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41309"/>
                                        </p:tgtEl>
                                        <p:attrNameLst>
                                          <p:attrName>style.visibility</p:attrName>
                                        </p:attrNameLst>
                                      </p:cBhvr>
                                      <p:to>
                                        <p:strVal val="visible"/>
                                      </p:to>
                                    </p:set>
                                    <p:animEffect transition="in" filter="barn(outVertical)">
                                      <p:cBhvr>
                                        <p:cTn id="7" dur="500"/>
                                        <p:tgtEl>
                                          <p:spTgt spid="1241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309"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29" name="Rectangle 5"/>
          <p:cNvSpPr>
            <a:spLocks noChangeArrowheads="1"/>
          </p:cNvSpPr>
          <p:nvPr/>
        </p:nvSpPr>
        <p:spPr bwMode="auto">
          <a:xfrm>
            <a:off x="2789546" y="1189347"/>
            <a:ext cx="1715562" cy="430965"/>
          </a:xfrm>
          <a:prstGeom prst="rect">
            <a:avLst/>
          </a:prstGeom>
          <a:noFill/>
          <a:ln w="9525" algn="ctr">
            <a:noFill/>
            <a:miter lim="800000"/>
            <a:headEnd/>
            <a:tailEnd/>
          </a:ln>
          <a:effectLst/>
        </p:spPr>
        <p:txBody>
          <a:bodyPr wrap="none" lIns="96216" tIns="48108" rIns="96216" bIns="48108">
            <a:spAutoFit/>
            <a:flatTx/>
          </a:bodyPr>
          <a:lstStyle/>
          <a:p>
            <a:pPr algn="ctr">
              <a:lnSpc>
                <a:spcPct val="155000"/>
              </a:lnSpc>
              <a:spcBef>
                <a:spcPct val="5000"/>
              </a:spcBef>
              <a:spcAft>
                <a:spcPct val="5000"/>
              </a:spcAft>
              <a:buNone/>
              <a:defRPr/>
            </a:pPr>
            <a:r>
              <a:rPr lang="tr-TR" sz="1610">
                <a:latin typeface="+mj-lt"/>
              </a:rPr>
              <a:t>ÖLÇÜM (Kayıt )</a:t>
            </a:r>
          </a:p>
        </p:txBody>
      </p:sp>
      <p:sp>
        <p:nvSpPr>
          <p:cNvPr id="1229830" name="Rectangle 6"/>
          <p:cNvSpPr>
            <a:spLocks noChangeArrowheads="1"/>
          </p:cNvSpPr>
          <p:nvPr/>
        </p:nvSpPr>
        <p:spPr bwMode="auto">
          <a:xfrm>
            <a:off x="1846056" y="2111513"/>
            <a:ext cx="8512701" cy="2408686"/>
          </a:xfrm>
          <a:prstGeom prst="rect">
            <a:avLst/>
          </a:prstGeom>
          <a:noFill/>
          <a:ln w="9525" algn="ctr">
            <a:noFill/>
            <a:miter lim="800000"/>
            <a:headEnd/>
            <a:tailEnd/>
          </a:ln>
          <a:effectLst/>
        </p:spPr>
        <p:txBody>
          <a:bodyPr wrap="square" lIns="96216" tIns="48108" rIns="96216" bIns="48108" anchor="ctr">
            <a:spAutoFit/>
            <a:flatTx/>
          </a:bodyPr>
          <a:lstStyle/>
          <a:p>
            <a:pPr>
              <a:tabLst>
                <a:tab pos="1443205" algn="l"/>
              </a:tabLst>
              <a:defRPr/>
            </a:pPr>
            <a:r>
              <a:rPr lang="tr-TR" sz="2146" dirty="0">
                <a:latin typeface="Tahoma" pitchFamily="34" charset="0"/>
                <a:ea typeface="Tahoma" pitchFamily="34" charset="0"/>
                <a:cs typeface="Tahoma" pitchFamily="34" charset="0"/>
              </a:rPr>
              <a:t>Amaçlanan bilgi için;</a:t>
            </a:r>
          </a:p>
          <a:p>
            <a:pPr marL="0" lvl="1">
              <a:tabLst>
                <a:tab pos="1443205" algn="l"/>
              </a:tabLst>
              <a:defRPr/>
            </a:pPr>
            <a:r>
              <a:rPr lang="tr-TR" sz="2146" dirty="0">
                <a:latin typeface="Tahoma" pitchFamily="34" charset="0"/>
                <a:ea typeface="Tahoma" pitchFamily="34" charset="0"/>
                <a:cs typeface="Tahoma" pitchFamily="34" charset="0"/>
              </a:rPr>
              <a:t>Doğru soruların sorulması, </a:t>
            </a:r>
          </a:p>
          <a:p>
            <a:pPr marL="0" lvl="1">
              <a:tabLst>
                <a:tab pos="1443205" algn="l"/>
              </a:tabLst>
              <a:defRPr/>
            </a:pPr>
            <a:r>
              <a:rPr lang="tr-TR" sz="2146" dirty="0">
                <a:latin typeface="Tahoma" pitchFamily="34" charset="0"/>
                <a:ea typeface="Tahoma" pitchFamily="34" charset="0"/>
                <a:cs typeface="Tahoma" pitchFamily="34" charset="0"/>
              </a:rPr>
              <a:t>Toplayacak veriye odaklı ve  özel soruların hazırlanması </a:t>
            </a:r>
          </a:p>
          <a:p>
            <a:pPr marL="0" lvl="1">
              <a:tabLst>
                <a:tab pos="1443205" algn="l"/>
              </a:tabLst>
              <a:defRPr/>
            </a:pPr>
            <a:r>
              <a:rPr lang="tr-TR" sz="2146" dirty="0">
                <a:latin typeface="Tahoma" pitchFamily="34" charset="0"/>
                <a:ea typeface="Tahoma" pitchFamily="34" charset="0"/>
                <a:cs typeface="Tahoma" pitchFamily="34" charset="0"/>
              </a:rPr>
              <a:t>Uygun veri analiz araçlarının seçilmesi</a:t>
            </a:r>
          </a:p>
          <a:p>
            <a:pPr marL="0" lvl="1">
              <a:tabLst>
                <a:tab pos="1443205" algn="l"/>
              </a:tabLst>
              <a:defRPr/>
            </a:pPr>
            <a:r>
              <a:rPr lang="tr-TR" sz="2146" dirty="0">
                <a:latin typeface="Tahoma" pitchFamily="34" charset="0"/>
                <a:ea typeface="Tahoma" pitchFamily="34" charset="0"/>
                <a:cs typeface="Tahoma" pitchFamily="34" charset="0"/>
              </a:rPr>
              <a:t>Veri toplayan kişinin tarafsız, eğitim ve deneyim açısından yetkin olması</a:t>
            </a:r>
          </a:p>
          <a:p>
            <a:pPr marL="0" lvl="1">
              <a:tabLst>
                <a:tab pos="1443205" algn="l"/>
              </a:tabLst>
              <a:defRPr/>
            </a:pPr>
            <a:r>
              <a:rPr lang="tr-TR" sz="2146" dirty="0">
                <a:latin typeface="Tahoma" pitchFamily="34" charset="0"/>
                <a:ea typeface="Tahoma" pitchFamily="34" charset="0"/>
                <a:cs typeface="Tahoma" pitchFamily="34" charset="0"/>
              </a:rPr>
              <a:t>Veri toplama ortam koşullarının tanımlanması.</a:t>
            </a:r>
          </a:p>
        </p:txBody>
      </p:sp>
      <p:sp>
        <p:nvSpPr>
          <p:cNvPr id="1229831" name="Oval 7"/>
          <p:cNvSpPr>
            <a:spLocks noChangeArrowheads="1"/>
          </p:cNvSpPr>
          <p:nvPr/>
        </p:nvSpPr>
        <p:spPr bwMode="auto">
          <a:xfrm>
            <a:off x="1846056" y="1240884"/>
            <a:ext cx="502519" cy="490538"/>
          </a:xfrm>
          <a:prstGeom prst="ellipse">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1610" dirty="0">
                <a:effectLst>
                  <a:outerShdw blurRad="38100" dist="38100" dir="2700000" algn="tl">
                    <a:srgbClr val="FFFFFF"/>
                  </a:outerShdw>
                </a:effectLst>
                <a:latin typeface="+mj-lt"/>
              </a:rPr>
              <a:t>5</a:t>
            </a:r>
          </a:p>
        </p:txBody>
      </p:sp>
      <p:sp>
        <p:nvSpPr>
          <p:cNvPr id="112649" name="7 Başlık"/>
          <p:cNvSpPr>
            <a:spLocks noGrp="1"/>
          </p:cNvSpPr>
          <p:nvPr>
            <p:ph type="title"/>
          </p:nvPr>
        </p:nvSpPr>
        <p:spPr/>
        <p:txBody>
          <a:bodyPr/>
          <a:lstStyle/>
          <a:p>
            <a:r>
              <a:rPr lang="tr-TR"/>
              <a:t>Veriler</a:t>
            </a:r>
            <a:endParaRPr lang="tr-TR" dirty="0"/>
          </a:p>
        </p:txBody>
      </p:sp>
      <p:sp>
        <p:nvSpPr>
          <p:cNvPr id="4" name="Slayt Numarası Yer Tutucusu 3">
            <a:extLst>
              <a:ext uri="{FF2B5EF4-FFF2-40B4-BE49-F238E27FC236}">
                <a16:creationId xmlns:a16="http://schemas.microsoft.com/office/drawing/2014/main" id="{3987509D-ADD3-5FD5-4747-32A1D3B19B73}"/>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89</a:t>
            </a:fld>
            <a:endParaRPr lang="tr-TR"/>
          </a:p>
        </p:txBody>
      </p:sp>
      <p:pic>
        <p:nvPicPr>
          <p:cNvPr id="9" name="Resim 8" descr="#34385 Clip Art Graphic Of An Orange Guy Character Crouching And Reading A Tape Measure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488210" y="4103737"/>
            <a:ext cx="2179704" cy="2351740"/>
          </a:xfrm>
          <a:prstGeom prst="rect">
            <a:avLst/>
          </a:prstGeom>
          <a:noFill/>
          <a:ln>
            <a:noFill/>
          </a:ln>
        </p:spPr>
      </p:pic>
      <p:sp>
        <p:nvSpPr>
          <p:cNvPr id="5" name="Veri Yer Tutucusu 4">
            <a:extLst>
              <a:ext uri="{FF2B5EF4-FFF2-40B4-BE49-F238E27FC236}">
                <a16:creationId xmlns:a16="http://schemas.microsoft.com/office/drawing/2014/main" id="{A3E05130-06A0-F848-6572-5D65AC682FBA}"/>
              </a:ext>
            </a:extLst>
          </p:cNvPr>
          <p:cNvSpPr>
            <a:spLocks noGrp="1"/>
          </p:cNvSpPr>
          <p:nvPr>
            <p:ph type="dt" sz="half" idx="10"/>
          </p:nvPr>
        </p:nvSpPr>
        <p:spPr/>
        <p:txBody>
          <a:bodyPr/>
          <a:lstStyle/>
          <a:p>
            <a:fld id="{7219EC46-CCE0-48FB-BBA3-BFB2B89DEF31}" type="datetime1">
              <a:rPr lang="tr-TR" smtClean="0"/>
              <a:t>4.11.2025</a:t>
            </a:fld>
            <a:endParaRPr lang="fr-FR" dirty="0"/>
          </a:p>
        </p:txBody>
      </p:sp>
    </p:spTree>
    <p:extLst>
      <p:ext uri="{BB962C8B-B14F-4D97-AF65-F5344CB8AC3E}">
        <p14:creationId xmlns:p14="http://schemas.microsoft.com/office/powerpoint/2010/main" val="1246175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 calcmode="lin" valueType="num">
                                      <p:cBhvr>
                                        <p:cTn id="7" dur="500" fill="hold"/>
                                        <p:tgtEl>
                                          <p:spTgt spid="112649"/>
                                        </p:tgtEl>
                                        <p:attrNameLst>
                                          <p:attrName>ppt_w</p:attrName>
                                        </p:attrNameLst>
                                      </p:cBhvr>
                                      <p:tavLst>
                                        <p:tav tm="0">
                                          <p:val>
                                            <p:fltVal val="0"/>
                                          </p:val>
                                        </p:tav>
                                        <p:tav tm="100000">
                                          <p:val>
                                            <p:strVal val="#ppt_w"/>
                                          </p:val>
                                        </p:tav>
                                      </p:tavLst>
                                    </p:anim>
                                    <p:anim calcmode="lin" valueType="num">
                                      <p:cBhvr>
                                        <p:cTn id="8" dur="500" fill="hold"/>
                                        <p:tgtEl>
                                          <p:spTgt spid="112649"/>
                                        </p:tgtEl>
                                        <p:attrNameLst>
                                          <p:attrName>ppt_h</p:attrName>
                                        </p:attrNameLst>
                                      </p:cBhvr>
                                      <p:tavLst>
                                        <p:tav tm="0">
                                          <p:val>
                                            <p:fltVal val="0"/>
                                          </p:val>
                                        </p:tav>
                                        <p:tav tm="100000">
                                          <p:val>
                                            <p:strVal val="#ppt_h"/>
                                          </p:val>
                                        </p:tav>
                                      </p:tavLst>
                                    </p:anim>
                                    <p:anim calcmode="lin" valueType="num">
                                      <p:cBhvr>
                                        <p:cTn id="9" dur="500" fill="hold"/>
                                        <p:tgtEl>
                                          <p:spTgt spid="112649"/>
                                        </p:tgtEl>
                                        <p:attrNameLst>
                                          <p:attrName>style.rotation</p:attrName>
                                        </p:attrNameLst>
                                      </p:cBhvr>
                                      <p:tavLst>
                                        <p:tav tm="0">
                                          <p:val>
                                            <p:fltVal val="360"/>
                                          </p:val>
                                        </p:tav>
                                        <p:tav tm="100000">
                                          <p:val>
                                            <p:fltVal val="0"/>
                                          </p:val>
                                        </p:tav>
                                      </p:tavLst>
                                    </p:anim>
                                    <p:animEffect transition="in" filter="fade">
                                      <p:cBhvr>
                                        <p:cTn id="10"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9 Yuvarlatılmış Dikdörtgen"/>
          <p:cNvSpPr/>
          <p:nvPr/>
        </p:nvSpPr>
        <p:spPr>
          <a:xfrm>
            <a:off x="3005130" y="4041215"/>
            <a:ext cx="6887032" cy="804434"/>
          </a:xfrm>
          <a:prstGeom prst="roundRect">
            <a:avLst/>
          </a:prstGeom>
          <a:ln/>
        </p:spPr>
        <p:style>
          <a:lnRef idx="0">
            <a:schemeClr val="accent4"/>
          </a:lnRef>
          <a:fillRef idx="3">
            <a:schemeClr val="accent4"/>
          </a:fillRef>
          <a:effectRef idx="3">
            <a:schemeClr val="accent4"/>
          </a:effectRef>
          <a:fontRef idx="minor">
            <a:schemeClr val="lt1"/>
          </a:fontRef>
        </p:style>
        <p:txBody>
          <a:bodyPr lIns="43695" tIns="21847" rIns="43695" bIns="21847" rtlCol="0" anchor="ctr"/>
          <a:lstStyle/>
          <a:p>
            <a:pPr algn="ctr" defTabSz="436954"/>
            <a:r>
              <a:rPr lang="tr-TR" sz="1788" kern="0" dirty="0">
                <a:solidFill>
                  <a:schemeClr val="bg1"/>
                </a:solidFill>
                <a:latin typeface="Segoe UI" panose="020B0502040204020203" pitchFamily="34" charset="0"/>
                <a:ea typeface="Segoe UI" panose="020B0502040204020203" pitchFamily="34" charset="0"/>
                <a:cs typeface="Segoe UI" panose="020B0502040204020203" pitchFamily="34" charset="0"/>
              </a:rPr>
              <a:t>Kalite seviyesi - 1 milyonda 4 hata</a:t>
            </a:r>
          </a:p>
        </p:txBody>
      </p:sp>
      <p:sp>
        <p:nvSpPr>
          <p:cNvPr id="15" name="10 Yuvarlatılmış Dikdörtgen"/>
          <p:cNvSpPr/>
          <p:nvPr/>
        </p:nvSpPr>
        <p:spPr>
          <a:xfrm>
            <a:off x="3825807" y="3217250"/>
            <a:ext cx="5245678" cy="804434"/>
          </a:xfrm>
          <a:prstGeom prst="roundRect">
            <a:avLst/>
          </a:prstGeom>
          <a:ln/>
        </p:spPr>
        <p:style>
          <a:lnRef idx="0">
            <a:schemeClr val="accent4"/>
          </a:lnRef>
          <a:fillRef idx="3">
            <a:schemeClr val="accent4"/>
          </a:fillRef>
          <a:effectRef idx="3">
            <a:schemeClr val="accent4"/>
          </a:effectRef>
          <a:fontRef idx="minor">
            <a:schemeClr val="lt1"/>
          </a:fontRef>
        </p:style>
        <p:txBody>
          <a:bodyPr lIns="43695" tIns="21847" rIns="43695" bIns="21847" rtlCol="0" anchor="ctr"/>
          <a:lstStyle/>
          <a:p>
            <a:pPr algn="ctr" defTabSz="436954"/>
            <a:r>
              <a:rPr lang="tr-TR" sz="1788" kern="0" dirty="0">
                <a:solidFill>
                  <a:schemeClr val="bg1"/>
                </a:solidFill>
                <a:latin typeface="Segoe UI" panose="020B0502040204020203" pitchFamily="34" charset="0"/>
                <a:ea typeface="Segoe UI" panose="020B0502040204020203" pitchFamily="34" charset="0"/>
                <a:cs typeface="Segoe UI" panose="020B0502040204020203" pitchFamily="34" charset="0"/>
              </a:rPr>
              <a:t>Süreç iyileştirme girişimleri   (kuşak programları)</a:t>
            </a:r>
          </a:p>
        </p:txBody>
      </p:sp>
      <p:sp>
        <p:nvSpPr>
          <p:cNvPr id="16" name="11 Yuvarlatılmış Dikdörtgen"/>
          <p:cNvSpPr/>
          <p:nvPr/>
        </p:nvSpPr>
        <p:spPr>
          <a:xfrm>
            <a:off x="4633644" y="2393285"/>
            <a:ext cx="3630004" cy="804434"/>
          </a:xfrm>
          <a:prstGeom prst="roundRect">
            <a:avLst/>
          </a:prstGeom>
          <a:ln/>
        </p:spPr>
        <p:style>
          <a:lnRef idx="0">
            <a:schemeClr val="accent4"/>
          </a:lnRef>
          <a:fillRef idx="3">
            <a:schemeClr val="accent4"/>
          </a:fillRef>
          <a:effectRef idx="3">
            <a:schemeClr val="accent4"/>
          </a:effectRef>
          <a:fontRef idx="minor">
            <a:schemeClr val="lt1"/>
          </a:fontRef>
        </p:style>
        <p:txBody>
          <a:bodyPr lIns="43695" tIns="21847" rIns="43695" bIns="21847" rtlCol="0" anchor="ctr"/>
          <a:lstStyle/>
          <a:p>
            <a:pPr algn="ctr" defTabSz="436954"/>
            <a:r>
              <a:rPr lang="tr-TR" sz="1788" kern="0" dirty="0">
                <a:solidFill>
                  <a:schemeClr val="bg1"/>
                </a:solidFill>
                <a:latin typeface="Segoe UI" panose="020B0502040204020203" pitchFamily="34" charset="0"/>
                <a:ea typeface="Segoe UI" panose="020B0502040204020203" pitchFamily="34" charset="0"/>
                <a:cs typeface="Segoe UI" panose="020B0502040204020203" pitchFamily="34" charset="0"/>
              </a:rPr>
              <a:t>Kalite Yönetim Stratejisi</a:t>
            </a:r>
          </a:p>
        </p:txBody>
      </p:sp>
      <p:sp>
        <p:nvSpPr>
          <p:cNvPr id="4" name="Başlık 3"/>
          <p:cNvSpPr>
            <a:spLocks noGrp="1"/>
          </p:cNvSpPr>
          <p:nvPr>
            <p:ph type="title"/>
          </p:nvPr>
        </p:nvSpPr>
        <p:spPr/>
        <p:txBody>
          <a:bodyPr/>
          <a:lstStyle/>
          <a:p>
            <a:r>
              <a:rPr lang="tr-TR" dirty="0"/>
              <a:t>Altı Sigma anlamı</a:t>
            </a:r>
          </a:p>
        </p:txBody>
      </p:sp>
      <p:sp>
        <p:nvSpPr>
          <p:cNvPr id="6" name="Slayt Numarası Yer Tutucusu 5">
            <a:extLst>
              <a:ext uri="{FF2B5EF4-FFF2-40B4-BE49-F238E27FC236}">
                <a16:creationId xmlns:a16="http://schemas.microsoft.com/office/drawing/2014/main" id="{167627B3-AD50-FFA9-26B6-B3B31DE0AEF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a:t>
            </a:fld>
            <a:endParaRPr lang="tr-TR"/>
          </a:p>
        </p:txBody>
      </p:sp>
      <p:pic>
        <p:nvPicPr>
          <p:cNvPr id="11" name="Resim 10" descr="#35828 Clip Art Graphic Of A Sky Blue Guy Character Leaning Against A Wall">
            <a:hlinkClick r:id="rId2"/>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856"/>
          <a:stretch/>
        </p:blipFill>
        <p:spPr bwMode="auto">
          <a:xfrm>
            <a:off x="3006464" y="2922573"/>
            <a:ext cx="1424016" cy="1165091"/>
          </a:xfrm>
          <a:prstGeom prst="rect">
            <a:avLst/>
          </a:prstGeom>
          <a:noFill/>
          <a:ln>
            <a:noFill/>
          </a:ln>
          <a:extLst>
            <a:ext uri="{53640926-AAD7-44D8-BBD7-CCE9431645EC}">
              <a14:shadowObscured xmlns:a14="http://schemas.microsoft.com/office/drawing/2010/main"/>
            </a:ext>
          </a:extLst>
        </p:spPr>
      </p:pic>
      <p:sp>
        <p:nvSpPr>
          <p:cNvPr id="5" name="Veri Yer Tutucusu 4">
            <a:extLst>
              <a:ext uri="{FF2B5EF4-FFF2-40B4-BE49-F238E27FC236}">
                <a16:creationId xmlns:a16="http://schemas.microsoft.com/office/drawing/2014/main" id="{6C4815DD-94FC-272C-9938-2F13C1515D3B}"/>
              </a:ext>
            </a:extLst>
          </p:cNvPr>
          <p:cNvSpPr>
            <a:spLocks noGrp="1"/>
          </p:cNvSpPr>
          <p:nvPr>
            <p:ph type="dt" sz="half" idx="10"/>
          </p:nvPr>
        </p:nvSpPr>
        <p:spPr/>
        <p:txBody>
          <a:bodyPr/>
          <a:lstStyle/>
          <a:p>
            <a:fld id="{1FB433DC-1AB1-412F-BB63-2AD592A1F7C8}" type="datetime1">
              <a:rPr lang="tr-TR" smtClean="0"/>
              <a:t>4.11.2025</a:t>
            </a:fld>
            <a:endParaRPr lang="fr-FR" dirty="0"/>
          </a:p>
        </p:txBody>
      </p:sp>
    </p:spTree>
    <p:extLst>
      <p:ext uri="{BB962C8B-B14F-4D97-AF65-F5344CB8AC3E}">
        <p14:creationId xmlns:p14="http://schemas.microsoft.com/office/powerpoint/2010/main" val="2788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D378-818D-1CE4-0AEA-B5D29155D58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2744A88-E4D8-F116-B78F-1CC4FBDFA5B2}"/>
              </a:ext>
            </a:extLst>
          </p:cNvPr>
          <p:cNvSpPr>
            <a:spLocks noGrp="1"/>
          </p:cNvSpPr>
          <p:nvPr>
            <p:ph type="title"/>
          </p:nvPr>
        </p:nvSpPr>
        <p:spPr/>
        <p:txBody>
          <a:bodyPr/>
          <a:lstStyle/>
          <a:p>
            <a:r>
              <a:rPr lang="tr-TR" dirty="0"/>
              <a:t>Çalışma (GRUP)</a:t>
            </a:r>
            <a:br>
              <a:rPr lang="en-GB" dirty="0"/>
            </a:br>
            <a:endParaRPr lang="en-GB" dirty="0"/>
          </a:p>
        </p:txBody>
      </p:sp>
      <p:sp>
        <p:nvSpPr>
          <p:cNvPr id="3" name="İçerik Yer Tutucusu 2">
            <a:extLst>
              <a:ext uri="{FF2B5EF4-FFF2-40B4-BE49-F238E27FC236}">
                <a16:creationId xmlns:a16="http://schemas.microsoft.com/office/drawing/2014/main" id="{1F6BDCB6-E073-F0E1-5BE8-6E13A3E2AC8B}"/>
              </a:ext>
            </a:extLst>
          </p:cNvPr>
          <p:cNvSpPr>
            <a:spLocks noGrp="1"/>
          </p:cNvSpPr>
          <p:nvPr>
            <p:ph idx="1"/>
          </p:nvPr>
        </p:nvSpPr>
        <p:spPr/>
        <p:txBody>
          <a:bodyPr/>
          <a:lstStyle/>
          <a:p>
            <a:r>
              <a:rPr lang="tr-TR" b="0" dirty="0"/>
              <a:t>Bir çalışma takımı oluşturun </a:t>
            </a:r>
          </a:p>
          <a:p>
            <a:r>
              <a:rPr lang="en-GB" b="0" dirty="0" err="1"/>
              <a:t>Proje</a:t>
            </a:r>
            <a:r>
              <a:rPr lang="en-GB" b="0" dirty="0"/>
              <a:t> </a:t>
            </a:r>
            <a:r>
              <a:rPr lang="en-GB" b="0" dirty="0" err="1"/>
              <a:t>kitapçıklarından</a:t>
            </a:r>
            <a:r>
              <a:rPr lang="en-GB" b="0" dirty="0"/>
              <a:t> </a:t>
            </a:r>
            <a:r>
              <a:rPr lang="en-GB" b="0" dirty="0" err="1"/>
              <a:t>ilgili</a:t>
            </a:r>
            <a:r>
              <a:rPr lang="en-GB" b="0" dirty="0"/>
              <a:t> </a:t>
            </a:r>
            <a:r>
              <a:rPr lang="en-GB" b="0" dirty="0" err="1"/>
              <a:t>kitapçığı</a:t>
            </a:r>
            <a:r>
              <a:rPr lang="en-GB" b="0" dirty="0"/>
              <a:t> </a:t>
            </a:r>
            <a:r>
              <a:rPr lang="en-GB" b="0" dirty="0" err="1"/>
              <a:t>açarak</a:t>
            </a:r>
            <a:r>
              <a:rPr lang="en-GB" b="0" dirty="0"/>
              <a:t> </a:t>
            </a:r>
            <a:r>
              <a:rPr lang="en-GB" b="0" dirty="0" err="1"/>
              <a:t>burada</a:t>
            </a:r>
            <a:r>
              <a:rPr lang="en-GB" b="0" dirty="0"/>
              <a:t> </a:t>
            </a:r>
            <a:r>
              <a:rPr lang="en-GB" b="0" dirty="0" err="1"/>
              <a:t>yer</a:t>
            </a:r>
            <a:r>
              <a:rPr lang="en-GB" b="0" dirty="0"/>
              <a:t> </a:t>
            </a:r>
            <a:r>
              <a:rPr lang="tr-TR" b="0" dirty="0"/>
              <a:t>alan bilgilerden yararlanarak Form </a:t>
            </a:r>
            <a:r>
              <a:rPr lang="en-GB" b="0" dirty="0"/>
              <a:t>16</a:t>
            </a:r>
          </a:p>
          <a:p>
            <a:r>
              <a:rPr lang="tr-TR" b="0" dirty="0"/>
              <a:t>- </a:t>
            </a:r>
            <a:r>
              <a:rPr lang="en-GB" b="0" dirty="0" err="1"/>
              <a:t>inceleyin</a:t>
            </a:r>
            <a:r>
              <a:rPr lang="en-GB" b="0" dirty="0"/>
              <a:t> </a:t>
            </a:r>
          </a:p>
        </p:txBody>
      </p:sp>
      <p:pic>
        <p:nvPicPr>
          <p:cNvPr id="6" name="Grafik 5" descr="Kronometre 75% düz dolguyla">
            <a:extLst>
              <a:ext uri="{FF2B5EF4-FFF2-40B4-BE49-F238E27FC236}">
                <a16:creationId xmlns:a16="http://schemas.microsoft.com/office/drawing/2014/main" id="{02746E9A-6345-353F-6695-F940113FF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2787" y="3464454"/>
            <a:ext cx="450752" cy="450752"/>
          </a:xfrm>
          <a:prstGeom prst="rect">
            <a:avLst/>
          </a:prstGeom>
        </p:spPr>
      </p:pic>
      <p:sp>
        <p:nvSpPr>
          <p:cNvPr id="7" name="Metin kutusu 6">
            <a:extLst>
              <a:ext uri="{FF2B5EF4-FFF2-40B4-BE49-F238E27FC236}">
                <a16:creationId xmlns:a16="http://schemas.microsoft.com/office/drawing/2014/main" id="{8B1FA1B3-9D22-2434-C8FB-6D59944D52C6}"/>
              </a:ext>
            </a:extLst>
          </p:cNvPr>
          <p:cNvSpPr txBox="1"/>
          <p:nvPr/>
        </p:nvSpPr>
        <p:spPr>
          <a:xfrm>
            <a:off x="916347" y="3926119"/>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4"/>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a:t>
            </a:r>
            <a:r>
              <a:rPr lang="en-GB" dirty="0"/>
              <a:t>15</a:t>
            </a:r>
            <a:r>
              <a:rPr lang="tr-TR" dirty="0"/>
              <a:t> dakika</a:t>
            </a:r>
            <a:endParaRPr lang="en-GB" dirty="0"/>
          </a:p>
        </p:txBody>
      </p:sp>
      <p:pic>
        <p:nvPicPr>
          <p:cNvPr id="8" name="Resim 7">
            <a:extLst>
              <a:ext uri="{FF2B5EF4-FFF2-40B4-BE49-F238E27FC236}">
                <a16:creationId xmlns:a16="http://schemas.microsoft.com/office/drawing/2014/main" id="{3D7A7752-E5C0-4423-AF49-7D6D31A7D0EE}"/>
              </a:ext>
            </a:extLst>
          </p:cNvPr>
          <p:cNvPicPr>
            <a:picLocks noChangeAspect="1"/>
          </p:cNvPicPr>
          <p:nvPr/>
        </p:nvPicPr>
        <p:blipFill>
          <a:blip r:embed="rId5"/>
          <a:stretch>
            <a:fillRect/>
          </a:stretch>
        </p:blipFill>
        <p:spPr>
          <a:xfrm>
            <a:off x="3756660" y="2753799"/>
            <a:ext cx="8046720" cy="3162389"/>
          </a:xfrm>
          <a:prstGeom prst="rect">
            <a:avLst/>
          </a:prstGeom>
        </p:spPr>
      </p:pic>
      <p:sp>
        <p:nvSpPr>
          <p:cNvPr id="5" name="Veri Yer Tutucusu 4">
            <a:extLst>
              <a:ext uri="{FF2B5EF4-FFF2-40B4-BE49-F238E27FC236}">
                <a16:creationId xmlns:a16="http://schemas.microsoft.com/office/drawing/2014/main" id="{0F8F9659-6172-1536-2926-237B326818BC}"/>
              </a:ext>
            </a:extLst>
          </p:cNvPr>
          <p:cNvSpPr>
            <a:spLocks noGrp="1"/>
          </p:cNvSpPr>
          <p:nvPr>
            <p:ph type="dt" sz="half" idx="10"/>
          </p:nvPr>
        </p:nvSpPr>
        <p:spPr/>
        <p:txBody>
          <a:bodyPr/>
          <a:lstStyle/>
          <a:p>
            <a:fld id="{E2B15C1D-978B-4AF0-BC11-2F264F5062EB}" type="datetime1">
              <a:rPr lang="tr-TR" smtClean="0"/>
              <a:t>4.11.2025</a:t>
            </a:fld>
            <a:endParaRPr lang="fr-FR" dirty="0"/>
          </a:p>
        </p:txBody>
      </p:sp>
    </p:spTree>
    <p:extLst>
      <p:ext uri="{BB962C8B-B14F-4D97-AF65-F5344CB8AC3E}">
        <p14:creationId xmlns:p14="http://schemas.microsoft.com/office/powerpoint/2010/main" val="23144511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6" name="Rectangle 6"/>
          <p:cNvSpPr>
            <a:spLocks noChangeArrowheads="1"/>
          </p:cNvSpPr>
          <p:nvPr/>
        </p:nvSpPr>
        <p:spPr bwMode="auto">
          <a:xfrm>
            <a:off x="6804325" y="760565"/>
            <a:ext cx="4096511" cy="1412837"/>
          </a:xfrm>
          <a:prstGeom prst="rect">
            <a:avLst/>
          </a:prstGeom>
          <a:no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216" tIns="48108" rIns="96216" bIns="48108">
            <a:spAutoFit/>
            <a:flatTx/>
          </a:bodyPr>
          <a:lstStyle/>
          <a:p>
            <a:pPr algn="ctr">
              <a:lnSpc>
                <a:spcPct val="155000"/>
              </a:lnSpc>
              <a:spcBef>
                <a:spcPct val="5000"/>
              </a:spcBef>
              <a:spcAft>
                <a:spcPct val="5000"/>
              </a:spcAft>
              <a:buNone/>
              <a:defRPr/>
            </a:pPr>
            <a:r>
              <a:rPr lang="tr-TR" sz="2951" dirty="0">
                <a:latin typeface="+mj-lt"/>
              </a:rPr>
              <a:t>ÖLÇÜM (Kayıt) devamı</a:t>
            </a:r>
          </a:p>
        </p:txBody>
      </p:sp>
      <p:sp>
        <p:nvSpPr>
          <p:cNvPr id="1239047" name="Rectangle 7"/>
          <p:cNvSpPr>
            <a:spLocks noGrp="1" noChangeArrowheads="1"/>
          </p:cNvSpPr>
          <p:nvPr>
            <p:ph type="title"/>
          </p:nvPr>
        </p:nvSpPr>
        <p:spPr/>
        <p:txBody>
          <a:bodyPr/>
          <a:lstStyle/>
          <a:p>
            <a:r>
              <a:rPr lang="tr-TR"/>
              <a:t>Veriler</a:t>
            </a:r>
            <a:endParaRPr lang="tr-TR" dirty="0"/>
          </a:p>
        </p:txBody>
      </p:sp>
      <p:sp>
        <p:nvSpPr>
          <p:cNvPr id="7" name="İçerik Yer Tutucusu 6"/>
          <p:cNvSpPr>
            <a:spLocks noGrp="1"/>
          </p:cNvSpPr>
          <p:nvPr>
            <p:ph idx="1"/>
          </p:nvPr>
        </p:nvSpPr>
        <p:spPr/>
        <p:txBody>
          <a:bodyPr>
            <a:normAutofit lnSpcReduction="10000"/>
          </a:bodyPr>
          <a:lstStyle/>
          <a:p>
            <a:r>
              <a:rPr lang="tr-TR" dirty="0"/>
              <a:t>Sorgulama ve tespit için;</a:t>
            </a:r>
          </a:p>
          <a:p>
            <a:pPr lvl="1"/>
            <a:r>
              <a:rPr lang="tr-TR" dirty="0"/>
              <a:t>Veri toplama alanının belirlenmesi.</a:t>
            </a:r>
          </a:p>
          <a:p>
            <a:pPr lvl="1"/>
            <a:r>
              <a:rPr lang="tr-TR" dirty="0"/>
              <a:t>Veri için referanslar yada birim belirlenmeli. </a:t>
            </a:r>
          </a:p>
          <a:p>
            <a:pPr lvl="1"/>
            <a:r>
              <a:rPr lang="tr-TR" dirty="0"/>
              <a:t>Basit bir veri toplama formunun yapılması.</a:t>
            </a:r>
          </a:p>
          <a:p>
            <a:pPr lvl="2"/>
            <a:r>
              <a:rPr lang="tr-TR" dirty="0"/>
              <a:t>Veri kaydı kolay olmalı.</a:t>
            </a:r>
          </a:p>
          <a:p>
            <a:pPr lvl="2"/>
            <a:r>
              <a:rPr lang="tr-TR" dirty="0"/>
              <a:t>Veri kaydı yapılırken hata yapmayı engelleyecek yapıda olmalı</a:t>
            </a:r>
          </a:p>
          <a:p>
            <a:pPr lvl="2"/>
            <a:r>
              <a:rPr lang="tr-TR" dirty="0"/>
              <a:t>Daha sonraki analizler ve izlenebilirlikler için gerekli bilgileri içermeli </a:t>
            </a:r>
          </a:p>
          <a:p>
            <a:pPr lvl="2"/>
            <a:r>
              <a:rPr lang="tr-TR" dirty="0"/>
              <a:t>Profesyonel bir görüntüsü olmalı.</a:t>
            </a:r>
          </a:p>
          <a:p>
            <a:r>
              <a:rPr lang="tr-TR" dirty="0"/>
              <a:t>Gerekli ise form kullanım için talimatların hazırlanması. Veri toplayan kişilerin eğitilmesi.</a:t>
            </a:r>
          </a:p>
          <a:p>
            <a:r>
              <a:rPr lang="tr-TR" dirty="0"/>
              <a:t>Form ve talimatların kullanıma verilmeden önce denemesi</a:t>
            </a:r>
          </a:p>
          <a:p>
            <a:r>
              <a:rPr lang="tr-TR" dirty="0"/>
              <a:t>Veri toplama prosesinin denetlenmesi ve sonuçların doğrulanması.</a:t>
            </a:r>
          </a:p>
        </p:txBody>
      </p:sp>
      <p:sp>
        <p:nvSpPr>
          <p:cNvPr id="4" name="Slayt Numarası Yer Tutucusu 3">
            <a:extLst>
              <a:ext uri="{FF2B5EF4-FFF2-40B4-BE49-F238E27FC236}">
                <a16:creationId xmlns:a16="http://schemas.microsoft.com/office/drawing/2014/main" id="{03901A95-6D97-7E2C-75CA-935E4383195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91</a:t>
            </a:fld>
            <a:endParaRPr lang="tr-TR"/>
          </a:p>
        </p:txBody>
      </p:sp>
      <p:sp>
        <p:nvSpPr>
          <p:cNvPr id="1239048" name="Oval 8"/>
          <p:cNvSpPr>
            <a:spLocks noChangeArrowheads="1"/>
          </p:cNvSpPr>
          <p:nvPr/>
        </p:nvSpPr>
        <p:spPr bwMode="auto">
          <a:xfrm>
            <a:off x="6559380" y="982063"/>
            <a:ext cx="502519" cy="490537"/>
          </a:xfrm>
          <a:prstGeom prst="ellipse">
            <a:avLst/>
          </a:prstGeom>
          <a:solidFill>
            <a:schemeClr val="accent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6216" tIns="48108" rIns="96216" bIns="48108" anchor="ctr"/>
          <a:lstStyle/>
          <a:p>
            <a:pPr algn="ctr" eaLnBrk="1" hangingPunct="1">
              <a:buNone/>
              <a:defRPr/>
            </a:pPr>
            <a:r>
              <a:rPr lang="tr-TR" sz="1610" dirty="0">
                <a:effectLst>
                  <a:outerShdw blurRad="38100" dist="38100" dir="2700000" algn="tl">
                    <a:srgbClr val="FFFFFF"/>
                  </a:outerShdw>
                </a:effectLst>
                <a:latin typeface="+mj-lt"/>
              </a:rPr>
              <a:t>5</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657" y="1358213"/>
            <a:ext cx="1322202" cy="219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Veri Yer Tutucusu 4">
            <a:extLst>
              <a:ext uri="{FF2B5EF4-FFF2-40B4-BE49-F238E27FC236}">
                <a16:creationId xmlns:a16="http://schemas.microsoft.com/office/drawing/2014/main" id="{6C468266-42B5-B194-1B49-36B6A8330781}"/>
              </a:ext>
            </a:extLst>
          </p:cNvPr>
          <p:cNvSpPr>
            <a:spLocks noGrp="1"/>
          </p:cNvSpPr>
          <p:nvPr>
            <p:ph type="dt" sz="half" idx="10"/>
          </p:nvPr>
        </p:nvSpPr>
        <p:spPr/>
        <p:txBody>
          <a:bodyPr/>
          <a:lstStyle/>
          <a:p>
            <a:fld id="{2FA115ED-CB2C-4ECC-8970-B1702B677CC1}" type="datetime1">
              <a:rPr lang="tr-TR" smtClean="0"/>
              <a:t>4.11.2025</a:t>
            </a:fld>
            <a:endParaRPr lang="fr-FR" dirty="0"/>
          </a:p>
        </p:txBody>
      </p:sp>
    </p:spTree>
    <p:extLst>
      <p:ext uri="{BB962C8B-B14F-4D97-AF65-F5344CB8AC3E}">
        <p14:creationId xmlns:p14="http://schemas.microsoft.com/office/powerpoint/2010/main" val="1991832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39047"/>
                                        </p:tgtEl>
                                        <p:attrNameLst>
                                          <p:attrName>style.visibility</p:attrName>
                                        </p:attrNameLst>
                                      </p:cBhvr>
                                      <p:to>
                                        <p:strVal val="visible"/>
                                      </p:to>
                                    </p:set>
                                    <p:animEffect transition="in" filter="barn(outVertical)">
                                      <p:cBhvr>
                                        <p:cTn id="7" dur="500"/>
                                        <p:tgtEl>
                                          <p:spTgt spid="123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47"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9" name="6 Başlık"/>
          <p:cNvSpPr>
            <a:spLocks noGrp="1"/>
          </p:cNvSpPr>
          <p:nvPr>
            <p:ph type="title"/>
          </p:nvPr>
        </p:nvSpPr>
        <p:spPr/>
        <p:txBody>
          <a:bodyPr/>
          <a:lstStyle/>
          <a:p>
            <a:r>
              <a:rPr lang="tr-TR" dirty="0"/>
              <a:t>Veriler Özet</a:t>
            </a:r>
          </a:p>
        </p:txBody>
      </p:sp>
      <p:sp>
        <p:nvSpPr>
          <p:cNvPr id="8" name="İçerik Yer Tutucusu 7"/>
          <p:cNvSpPr>
            <a:spLocks noGrp="1"/>
          </p:cNvSpPr>
          <p:nvPr>
            <p:ph idx="1"/>
          </p:nvPr>
        </p:nvSpPr>
        <p:spPr/>
        <p:txBody>
          <a:bodyPr/>
          <a:lstStyle/>
          <a:p>
            <a:r>
              <a:rPr lang="tr-TR" dirty="0"/>
              <a:t>Veri, bilgi soruları ile bağlantılı olmalıdır.</a:t>
            </a:r>
          </a:p>
          <a:p>
            <a:r>
              <a:rPr lang="tr-TR" dirty="0"/>
              <a:t>Kullanılacak olan araçlar, veri toplamayı etkileyecektir.</a:t>
            </a:r>
          </a:p>
          <a:p>
            <a:r>
              <a:rPr lang="tr-TR" dirty="0"/>
              <a:t>Verilerdeki hatalar, en aza indirilmelidir.</a:t>
            </a:r>
          </a:p>
          <a:p>
            <a:r>
              <a:rPr lang="tr-TR" dirty="0"/>
              <a:t>Veri toplama formlarının ve prosesin tasarımı, hataları azaltabilir.</a:t>
            </a:r>
          </a:p>
        </p:txBody>
      </p:sp>
      <p:sp>
        <p:nvSpPr>
          <p:cNvPr id="4" name="Slayt Numarası Yer Tutucusu 3">
            <a:extLst>
              <a:ext uri="{FF2B5EF4-FFF2-40B4-BE49-F238E27FC236}">
                <a16:creationId xmlns:a16="http://schemas.microsoft.com/office/drawing/2014/main" id="{1956CF52-72F7-DBB4-17A7-0D26EADF510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92</a:t>
            </a:fld>
            <a:endParaRPr lang="tr-TR"/>
          </a:p>
        </p:txBody>
      </p:sp>
      <p:sp>
        <p:nvSpPr>
          <p:cNvPr id="9" name="İçerik Yer Tutucusu 1"/>
          <p:cNvSpPr txBox="1">
            <a:spLocks/>
          </p:cNvSpPr>
          <p:nvPr/>
        </p:nvSpPr>
        <p:spPr>
          <a:xfrm>
            <a:off x="2489985" y="3162405"/>
            <a:ext cx="6035408" cy="2695488"/>
          </a:xfrm>
          <a:prstGeom prst="rect">
            <a:avLst/>
          </a:prstGeom>
        </p:spPr>
        <p:txBody>
          <a:bodyPr vert="horz" lIns="81589" tIns="40794" rIns="81589" bIns="40794" rtlCol="0">
            <a:normAutofit/>
          </a:bodyPr>
          <a:lstStyle>
            <a:lvl1pPr marL="342142" indent="-342142" algn="l" defTabSz="912379" rtl="0" eaLnBrk="1" latinLnBrk="0" hangingPunct="1">
              <a:spcBef>
                <a:spcPts val="0"/>
              </a:spcBef>
              <a:spcAft>
                <a:spcPts val="1200"/>
              </a:spcAft>
              <a:buFont typeface="Arial" pitchFamily="34" charset="0"/>
              <a:buNone/>
              <a:defRPr sz="2600" b="0" kern="1200">
                <a:solidFill>
                  <a:schemeClr val="tx1"/>
                </a:solidFill>
                <a:latin typeface="Tahoma" pitchFamily="34" charset="0"/>
                <a:ea typeface="Tahoma" pitchFamily="34" charset="0"/>
                <a:cs typeface="Tahoma" pitchFamily="34" charset="0"/>
              </a:defRPr>
            </a:lvl1pPr>
            <a:lvl2pPr marL="741309" indent="-285119" algn="l" defTabSz="912379" rtl="0" eaLnBrk="1" latinLnBrk="0" hangingPunct="1">
              <a:spcBef>
                <a:spcPts val="0"/>
              </a:spcBef>
              <a:spcAft>
                <a:spcPts val="1200"/>
              </a:spcAft>
              <a:buFont typeface="Wingdings" pitchFamily="2" charset="2"/>
              <a:buChar char="Ø"/>
              <a:defRPr sz="2400" kern="1200">
                <a:solidFill>
                  <a:schemeClr val="tx1"/>
                </a:solidFill>
                <a:latin typeface="Tahoma" pitchFamily="34" charset="0"/>
                <a:ea typeface="Tahoma" pitchFamily="34" charset="0"/>
                <a:cs typeface="Tahoma" pitchFamily="34" charset="0"/>
              </a:defRPr>
            </a:lvl2pPr>
            <a:lvl3pPr marL="1140478" indent="-228092" algn="l" defTabSz="912379" rtl="0" eaLnBrk="1" latinLnBrk="0" hangingPunct="1">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596658" indent="-228092" algn="l" defTabSz="912379"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4pPr>
            <a:lvl5pPr marL="2052852" indent="-228092" algn="l" defTabSz="912379" rtl="0" eaLnBrk="1" latinLnBrk="0" hangingPunct="1">
              <a:spcBef>
                <a:spcPct val="20000"/>
              </a:spcBef>
              <a:buFont typeface="Arial" pitchFamily="34" charset="0"/>
              <a:buNone/>
              <a:defRPr sz="2800" kern="1200">
                <a:solidFill>
                  <a:schemeClr val="tx1"/>
                </a:solidFill>
                <a:latin typeface="Tahoma" pitchFamily="34" charset="0"/>
                <a:ea typeface="Tahoma" pitchFamily="34" charset="0"/>
                <a:cs typeface="Tahoma" pitchFamily="34" charset="0"/>
              </a:defRPr>
            </a:lvl5pPr>
            <a:lvl6pPr marL="2509042" indent="-228092" algn="l" defTabSz="9123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30" indent="-228092" algn="l" defTabSz="9123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24" indent="-228092" algn="l" defTabSz="9123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14" indent="-228092" algn="l" defTabSz="9123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
              </a:spcBef>
              <a:spcAft>
                <a:spcPct val="5000"/>
              </a:spcAft>
              <a:defRPr/>
            </a:pPr>
            <a:r>
              <a:rPr lang="tr-TR" sz="2504" dirty="0"/>
              <a:t>Kapsam hataları </a:t>
            </a:r>
          </a:p>
          <a:p>
            <a:pPr marL="0" indent="0">
              <a:spcBef>
                <a:spcPct val="5000"/>
              </a:spcBef>
              <a:spcAft>
                <a:spcPct val="5000"/>
              </a:spcAft>
              <a:defRPr/>
            </a:pPr>
            <a:r>
              <a:rPr lang="tr-TR" sz="2504" dirty="0"/>
              <a:t>Etkileşim hataları</a:t>
            </a:r>
          </a:p>
          <a:p>
            <a:pPr marL="0" indent="0">
              <a:spcBef>
                <a:spcPct val="5000"/>
              </a:spcBef>
              <a:spcAft>
                <a:spcPct val="5000"/>
              </a:spcAft>
              <a:defRPr/>
            </a:pPr>
            <a:r>
              <a:rPr lang="tr-TR" sz="2504" dirty="0"/>
              <a:t>Algılama hataları</a:t>
            </a:r>
          </a:p>
          <a:p>
            <a:pPr marL="0" indent="0">
              <a:spcBef>
                <a:spcPct val="5000"/>
              </a:spcBef>
              <a:spcAft>
                <a:spcPct val="5000"/>
              </a:spcAft>
              <a:defRPr/>
            </a:pPr>
            <a:r>
              <a:rPr lang="tr-TR" sz="2504" dirty="0"/>
              <a:t>Operasyonel hatalar</a:t>
            </a:r>
          </a:p>
          <a:p>
            <a:pPr marL="0" indent="0">
              <a:spcBef>
                <a:spcPct val="5000"/>
              </a:spcBef>
              <a:spcAft>
                <a:spcPct val="5000"/>
              </a:spcAft>
              <a:defRPr/>
            </a:pPr>
            <a:r>
              <a:rPr lang="tr-TR" sz="2504" dirty="0"/>
              <a:t>Eksik veri hataları</a:t>
            </a:r>
          </a:p>
          <a:p>
            <a:pPr marL="0" indent="0">
              <a:spcBef>
                <a:spcPct val="5000"/>
              </a:spcBef>
              <a:spcAft>
                <a:spcPct val="5000"/>
              </a:spcAft>
              <a:defRPr/>
            </a:pPr>
            <a:r>
              <a:rPr lang="tr-TR" sz="2504" dirty="0"/>
              <a:t>Tahmin hataları</a:t>
            </a:r>
            <a:r>
              <a:rPr lang="tr-TR" sz="2504" b="1" dirty="0"/>
              <a:t> </a:t>
            </a:r>
            <a:endParaRPr lang="tr-TR" sz="2504"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367" y="2949421"/>
            <a:ext cx="1674221" cy="167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a:extLst>
              <a:ext uri="{FF2B5EF4-FFF2-40B4-BE49-F238E27FC236}">
                <a16:creationId xmlns:a16="http://schemas.microsoft.com/office/drawing/2014/main" id="{3F2F2A66-8BCC-5D4C-FF84-55904CD11008}"/>
              </a:ext>
            </a:extLst>
          </p:cNvPr>
          <p:cNvSpPr txBox="1"/>
          <p:nvPr/>
        </p:nvSpPr>
        <p:spPr>
          <a:xfrm>
            <a:off x="5392511" y="5245376"/>
            <a:ext cx="4641712" cy="725455"/>
          </a:xfrm>
          <a:prstGeom prst="rect">
            <a:avLst/>
          </a:prstGeom>
          <a:noFill/>
          <a:ln>
            <a:solidFill>
              <a:schemeClr val="tx1"/>
            </a:solidFill>
          </a:ln>
        </p:spPr>
        <p:txBody>
          <a:bodyPr wrap="square">
            <a:spAutoFit/>
          </a:bodyPr>
          <a:lstStyle/>
          <a:p>
            <a:pPr algn="ctr">
              <a:buNone/>
            </a:pPr>
            <a:r>
              <a:rPr lang="tr-TR" sz="2504" dirty="0">
                <a:highlight>
                  <a:srgbClr val="FFFF00"/>
                </a:highlight>
                <a:latin typeface="Korolev Light" panose="02000506000000020004" pitchFamily="50" charset="0"/>
                <a:ea typeface="Arial" panose="020B0604020202020204" pitchFamily="34" charset="0"/>
              </a:rPr>
              <a:t>ISO 13053 -2 Bilgi Formu 16 </a:t>
            </a:r>
          </a:p>
          <a:p>
            <a:pPr algn="ctr">
              <a:buNone/>
            </a:pPr>
            <a:r>
              <a:rPr lang="tr-TR" sz="1610" dirty="0">
                <a:latin typeface="Korolev Light" panose="02000506000000020004" pitchFamily="50" charset="0"/>
              </a:rPr>
              <a:t>İnceleyebilirsiniz</a:t>
            </a:r>
            <a:endParaRPr lang="en-GB" sz="1610" dirty="0">
              <a:latin typeface="Korolev Light" panose="02000506000000020004" pitchFamily="50" charset="0"/>
            </a:endParaRPr>
          </a:p>
        </p:txBody>
      </p:sp>
      <p:sp>
        <p:nvSpPr>
          <p:cNvPr id="5" name="Veri Yer Tutucusu 4">
            <a:extLst>
              <a:ext uri="{FF2B5EF4-FFF2-40B4-BE49-F238E27FC236}">
                <a16:creationId xmlns:a16="http://schemas.microsoft.com/office/drawing/2014/main" id="{4EB734D2-5434-A683-14DB-A8E1D7C3998A}"/>
              </a:ext>
            </a:extLst>
          </p:cNvPr>
          <p:cNvSpPr>
            <a:spLocks noGrp="1"/>
          </p:cNvSpPr>
          <p:nvPr>
            <p:ph type="dt" sz="half" idx="10"/>
          </p:nvPr>
        </p:nvSpPr>
        <p:spPr/>
        <p:txBody>
          <a:bodyPr/>
          <a:lstStyle/>
          <a:p>
            <a:fld id="{885387BB-E899-4585-A90E-01409A81DD2E}" type="datetime1">
              <a:rPr lang="tr-TR" smtClean="0"/>
              <a:t>4.11.2025</a:t>
            </a:fld>
            <a:endParaRPr lang="fr-FR" dirty="0"/>
          </a:p>
        </p:txBody>
      </p:sp>
    </p:spTree>
    <p:extLst>
      <p:ext uri="{BB962C8B-B14F-4D97-AF65-F5344CB8AC3E}">
        <p14:creationId xmlns:p14="http://schemas.microsoft.com/office/powerpoint/2010/main" val="827351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p:cTn id="7" dur="500" fill="hold"/>
                                        <p:tgtEl>
                                          <p:spTgt spid="118789"/>
                                        </p:tgtEl>
                                        <p:attrNameLst>
                                          <p:attrName>ppt_w</p:attrName>
                                        </p:attrNameLst>
                                      </p:cBhvr>
                                      <p:tavLst>
                                        <p:tav tm="0">
                                          <p:val>
                                            <p:fltVal val="0"/>
                                          </p:val>
                                        </p:tav>
                                        <p:tav tm="100000">
                                          <p:val>
                                            <p:strVal val="#ppt_w"/>
                                          </p:val>
                                        </p:tav>
                                      </p:tavLst>
                                    </p:anim>
                                    <p:anim calcmode="lin" valueType="num">
                                      <p:cBhvr>
                                        <p:cTn id="8" dur="500" fill="hold"/>
                                        <p:tgtEl>
                                          <p:spTgt spid="118789"/>
                                        </p:tgtEl>
                                        <p:attrNameLst>
                                          <p:attrName>ppt_h</p:attrName>
                                        </p:attrNameLst>
                                      </p:cBhvr>
                                      <p:tavLst>
                                        <p:tav tm="0">
                                          <p:val>
                                            <p:fltVal val="0"/>
                                          </p:val>
                                        </p:tav>
                                        <p:tav tm="100000">
                                          <p:val>
                                            <p:strVal val="#ppt_h"/>
                                          </p:val>
                                        </p:tav>
                                      </p:tavLst>
                                    </p:anim>
                                    <p:anim calcmode="lin" valueType="num">
                                      <p:cBhvr>
                                        <p:cTn id="9" dur="500" fill="hold"/>
                                        <p:tgtEl>
                                          <p:spTgt spid="118789"/>
                                        </p:tgtEl>
                                        <p:attrNameLst>
                                          <p:attrName>style.rotation</p:attrName>
                                        </p:attrNameLst>
                                      </p:cBhvr>
                                      <p:tavLst>
                                        <p:tav tm="0">
                                          <p:val>
                                            <p:fltVal val="360"/>
                                          </p:val>
                                        </p:tav>
                                        <p:tav tm="100000">
                                          <p:val>
                                            <p:fltVal val="0"/>
                                          </p:val>
                                        </p:tav>
                                      </p:tavLst>
                                    </p:anim>
                                    <p:animEffect transition="in" filter="fade">
                                      <p:cBhvr>
                                        <p:cTn id="10"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24708" name="Object 2"/>
          <p:cNvGraphicFramePr>
            <a:graphicFrameLocks noChangeAspect="1"/>
          </p:cNvGraphicFramePr>
          <p:nvPr>
            <p:extLst>
              <p:ext uri="{D42A27DB-BD31-4B8C-83A1-F6EECF244321}">
                <p14:modId xmlns:p14="http://schemas.microsoft.com/office/powerpoint/2010/main" val="1748952703"/>
              </p:ext>
            </p:extLst>
          </p:nvPr>
        </p:nvGraphicFramePr>
        <p:xfrm>
          <a:off x="4962791" y="3581973"/>
          <a:ext cx="5243316" cy="2998215"/>
        </p:xfrm>
        <a:graphic>
          <a:graphicData uri="http://schemas.openxmlformats.org/presentationml/2006/ole">
            <mc:AlternateContent xmlns:mc="http://schemas.openxmlformats.org/markup-compatibility/2006">
              <mc:Choice xmlns:v="urn:schemas-microsoft-com:vml" Requires="v">
                <p:oleObj name="Worksheet" r:id="rId3" imgW="8315325" imgH="5000625" progId="Excel.Sheet.8">
                  <p:embed/>
                </p:oleObj>
              </mc:Choice>
              <mc:Fallback>
                <p:oleObj name="Worksheet" r:id="rId3" imgW="8315325" imgH="5000625" progId="Excel.Sheet.8">
                  <p:embed/>
                  <p:pic>
                    <p:nvPicPr>
                      <p:cNvPr id="122470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791" y="3581973"/>
                        <a:ext cx="5243316" cy="2998215"/>
                      </a:xfrm>
                      <a:prstGeom prst="rect">
                        <a:avLst/>
                      </a:prstGeom>
                      <a:noFill/>
                      <a:ln>
                        <a:noFill/>
                      </a:ln>
                    </p:spPr>
                  </p:pic>
                </p:oleObj>
              </mc:Fallback>
            </mc:AlternateContent>
          </a:graphicData>
        </a:graphic>
      </p:graphicFrame>
      <p:sp>
        <p:nvSpPr>
          <p:cNvPr id="11270" name="6 Başlık"/>
          <p:cNvSpPr>
            <a:spLocks noGrp="1"/>
          </p:cNvSpPr>
          <p:nvPr>
            <p:ph type="title"/>
          </p:nvPr>
        </p:nvSpPr>
        <p:spPr/>
        <p:txBody>
          <a:bodyPr/>
          <a:lstStyle/>
          <a:p>
            <a:r>
              <a:rPr lang="tr-TR"/>
              <a:t>Veriler</a:t>
            </a:r>
            <a:endParaRPr lang="tr-TR" dirty="0"/>
          </a:p>
        </p:txBody>
      </p:sp>
      <p:sp>
        <p:nvSpPr>
          <p:cNvPr id="7" name="İçerik Yer Tutucusu 6"/>
          <p:cNvSpPr>
            <a:spLocks noGrp="1"/>
          </p:cNvSpPr>
          <p:nvPr>
            <p:ph idx="1"/>
          </p:nvPr>
        </p:nvSpPr>
        <p:spPr/>
        <p:txBody>
          <a:bodyPr/>
          <a:lstStyle/>
          <a:p>
            <a:r>
              <a:rPr lang="tr-TR" b="0" dirty="0"/>
              <a:t>KONTROL KARTI</a:t>
            </a:r>
          </a:p>
          <a:p>
            <a:r>
              <a:rPr lang="tr-TR" b="0" dirty="0"/>
              <a:t> 5 Numaranın yanındaki sıcaklığı oku. </a:t>
            </a:r>
          </a:p>
          <a:p>
            <a:r>
              <a:rPr lang="tr-TR" b="0" dirty="0"/>
              <a:t>Sıcaklığı ve zamanı tablo üzerinde ( . ) kullanarak işaretle</a:t>
            </a:r>
          </a:p>
          <a:p>
            <a:r>
              <a:rPr lang="tr-TR" b="0" dirty="0"/>
              <a:t>Sıcaklık okuması saat başlarında (± 5 dakika) yapılacaktır.</a:t>
            </a:r>
          </a:p>
          <a:p>
            <a:r>
              <a:rPr lang="tr-TR" b="0" dirty="0"/>
              <a:t>Olağandışı bir konu olduğunda “Not” kısmına kaydet</a:t>
            </a:r>
          </a:p>
          <a:p>
            <a:r>
              <a:rPr lang="tr-TR" b="0" dirty="0"/>
              <a:t> </a:t>
            </a:r>
          </a:p>
          <a:p>
            <a:endParaRPr lang="tr-TR" b="0" dirty="0"/>
          </a:p>
        </p:txBody>
      </p:sp>
      <p:sp>
        <p:nvSpPr>
          <p:cNvPr id="4" name="Slayt Numarası Yer Tutucusu 3">
            <a:extLst>
              <a:ext uri="{FF2B5EF4-FFF2-40B4-BE49-F238E27FC236}">
                <a16:creationId xmlns:a16="http://schemas.microsoft.com/office/drawing/2014/main" id="{C15D45CB-71A2-588F-94EC-2B53EAB99F02}"/>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93</a:t>
            </a:fld>
            <a:endParaRPr lang="tr-TR"/>
          </a:p>
        </p:txBody>
      </p:sp>
      <p:sp>
        <p:nvSpPr>
          <p:cNvPr id="5" name="Veri Yer Tutucusu 4">
            <a:extLst>
              <a:ext uri="{FF2B5EF4-FFF2-40B4-BE49-F238E27FC236}">
                <a16:creationId xmlns:a16="http://schemas.microsoft.com/office/drawing/2014/main" id="{C018C785-3B83-E647-8311-45FAF040A830}"/>
              </a:ext>
            </a:extLst>
          </p:cNvPr>
          <p:cNvSpPr>
            <a:spLocks noGrp="1"/>
          </p:cNvSpPr>
          <p:nvPr>
            <p:ph type="dt" sz="half" idx="10"/>
          </p:nvPr>
        </p:nvSpPr>
        <p:spPr/>
        <p:txBody>
          <a:bodyPr/>
          <a:lstStyle/>
          <a:p>
            <a:fld id="{15EA789D-F5E2-4E65-9DBA-6CA9903CA551}" type="datetime1">
              <a:rPr lang="tr-TR" smtClean="0"/>
              <a:t>4.11.2025</a:t>
            </a:fld>
            <a:endParaRPr lang="fr-FR" dirty="0"/>
          </a:p>
        </p:txBody>
      </p:sp>
    </p:spTree>
    <p:extLst>
      <p:ext uri="{BB962C8B-B14F-4D97-AF65-F5344CB8AC3E}">
        <p14:creationId xmlns:p14="http://schemas.microsoft.com/office/powerpoint/2010/main" val="4112497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 calcmode="lin" valueType="num">
                                      <p:cBhvr>
                                        <p:cTn id="9" dur="500" fill="hold"/>
                                        <p:tgtEl>
                                          <p:spTgt spid="11270"/>
                                        </p:tgtEl>
                                        <p:attrNameLst>
                                          <p:attrName>style.rotation</p:attrName>
                                        </p:attrNameLst>
                                      </p:cBhvr>
                                      <p:tavLst>
                                        <p:tav tm="0">
                                          <p:val>
                                            <p:fltVal val="360"/>
                                          </p:val>
                                        </p:tav>
                                        <p:tav tm="100000">
                                          <p:val>
                                            <p:fltVal val="0"/>
                                          </p:val>
                                        </p:tav>
                                      </p:tavLst>
                                    </p:anim>
                                    <p:animEffect transition="in" filter="fade">
                                      <p:cBhvr>
                                        <p:cTn id="10" dur="500"/>
                                        <p:tgtEl>
                                          <p:spTgt spid="112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1224708"/>
                                        </p:tgtEl>
                                        <p:attrNameLst>
                                          <p:attrName>style.visibility</p:attrName>
                                        </p:attrNameLst>
                                      </p:cBhvr>
                                      <p:to>
                                        <p:strVal val="visible"/>
                                      </p:to>
                                    </p:set>
                                    <p:anim to="" calcmode="lin" valueType="num">
                                      <p:cBhvr>
                                        <p:cTn id="15" dur="1" fill="hold"/>
                                        <p:tgtEl>
                                          <p:spTgt spid="12247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25732" name="Object 2"/>
          <p:cNvGraphicFramePr>
            <a:graphicFrameLocks noChangeAspect="1"/>
          </p:cNvGraphicFramePr>
          <p:nvPr>
            <p:extLst>
              <p:ext uri="{D42A27DB-BD31-4B8C-83A1-F6EECF244321}">
                <p14:modId xmlns:p14="http://schemas.microsoft.com/office/powerpoint/2010/main" val="361383071"/>
              </p:ext>
            </p:extLst>
          </p:nvPr>
        </p:nvGraphicFramePr>
        <p:xfrm>
          <a:off x="2784326" y="3684588"/>
          <a:ext cx="7444223" cy="3036888"/>
        </p:xfrm>
        <a:graphic>
          <a:graphicData uri="http://schemas.openxmlformats.org/presentationml/2006/ole">
            <mc:AlternateContent xmlns:mc="http://schemas.openxmlformats.org/markup-compatibility/2006">
              <mc:Choice xmlns:v="urn:schemas-microsoft-com:vml" Requires="v">
                <p:oleObj name="Çalışma Sayfası" r:id="rId3" imgW="4981457" imgH="2200230" progId="Excel.Sheet.8">
                  <p:embed/>
                </p:oleObj>
              </mc:Choice>
              <mc:Fallback>
                <p:oleObj name="Çalışma Sayfası" r:id="rId3" imgW="4981457" imgH="2200230" progId="Excel.Sheet.8">
                  <p:embed/>
                  <p:pic>
                    <p:nvPicPr>
                      <p:cNvPr id="1225732" name="Object 2"/>
                      <p:cNvPicPr>
                        <a:picLocks noChangeAspect="1" noChangeArrowheads="1"/>
                      </p:cNvPicPr>
                      <p:nvPr/>
                    </p:nvPicPr>
                    <p:blipFill>
                      <a:blip r:embed="rId4"/>
                      <a:srcRect/>
                      <a:stretch>
                        <a:fillRect/>
                      </a:stretch>
                    </p:blipFill>
                    <p:spPr bwMode="auto">
                      <a:xfrm>
                        <a:off x="2784326" y="3684588"/>
                        <a:ext cx="7444223"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7 Başlık"/>
          <p:cNvSpPr>
            <a:spLocks noGrp="1"/>
          </p:cNvSpPr>
          <p:nvPr>
            <p:ph type="title"/>
          </p:nvPr>
        </p:nvSpPr>
        <p:spPr/>
        <p:txBody>
          <a:bodyPr/>
          <a:lstStyle/>
          <a:p>
            <a:r>
              <a:rPr lang="tr-TR"/>
              <a:t>Veriler</a:t>
            </a:r>
            <a:endParaRPr lang="tr-TR" dirty="0"/>
          </a:p>
        </p:txBody>
      </p:sp>
      <p:sp>
        <p:nvSpPr>
          <p:cNvPr id="7" name="İçerik Yer Tutucusu 6"/>
          <p:cNvSpPr>
            <a:spLocks noGrp="1"/>
          </p:cNvSpPr>
          <p:nvPr>
            <p:ph idx="1"/>
          </p:nvPr>
        </p:nvSpPr>
        <p:spPr/>
        <p:txBody>
          <a:bodyPr/>
          <a:lstStyle/>
          <a:p>
            <a:r>
              <a:rPr lang="tr-TR" b="0" dirty="0"/>
              <a:t>VERİ KARTI</a:t>
            </a:r>
          </a:p>
          <a:p>
            <a:r>
              <a:rPr lang="tr-TR" b="0" dirty="0"/>
              <a:t>- 5 Numaranın yanındaki sıcaklığı oku.			</a:t>
            </a:r>
          </a:p>
          <a:p>
            <a:r>
              <a:rPr lang="tr-TR" b="0" dirty="0"/>
              <a:t>- Sıcaklığı aşağıdaki tabloya  kaydedenin			</a:t>
            </a:r>
          </a:p>
          <a:p>
            <a:r>
              <a:rPr lang="tr-TR" b="0" dirty="0"/>
              <a:t>- Sıcaklık okuması saat başlarında (± 5 Dakika) yapılacaktır.	</a:t>
            </a:r>
          </a:p>
          <a:p>
            <a:r>
              <a:rPr lang="tr-TR" b="0" dirty="0"/>
              <a:t>- Olağan dışı bir konu olduğunda not kısmına kaydet.</a:t>
            </a:r>
          </a:p>
        </p:txBody>
      </p:sp>
      <p:sp>
        <p:nvSpPr>
          <p:cNvPr id="4" name="Slayt Numarası Yer Tutucusu 3">
            <a:extLst>
              <a:ext uri="{FF2B5EF4-FFF2-40B4-BE49-F238E27FC236}">
                <a16:creationId xmlns:a16="http://schemas.microsoft.com/office/drawing/2014/main" id="{78921881-E9CE-E20F-A240-55CD2BE08D24}"/>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94</a:t>
            </a:fld>
            <a:endParaRPr lang="tr-TR"/>
          </a:p>
        </p:txBody>
      </p:sp>
      <p:sp>
        <p:nvSpPr>
          <p:cNvPr id="5" name="Veri Yer Tutucusu 4">
            <a:extLst>
              <a:ext uri="{FF2B5EF4-FFF2-40B4-BE49-F238E27FC236}">
                <a16:creationId xmlns:a16="http://schemas.microsoft.com/office/drawing/2014/main" id="{BA8B6E7A-2FC8-8501-E63C-5E10B01C3190}"/>
              </a:ext>
            </a:extLst>
          </p:cNvPr>
          <p:cNvSpPr>
            <a:spLocks noGrp="1"/>
          </p:cNvSpPr>
          <p:nvPr>
            <p:ph type="dt" sz="half" idx="10"/>
          </p:nvPr>
        </p:nvSpPr>
        <p:spPr/>
        <p:txBody>
          <a:bodyPr/>
          <a:lstStyle/>
          <a:p>
            <a:fld id="{9A5ED3E5-1E14-45F1-8755-BF9B0BCEC0BD}" type="datetime1">
              <a:rPr lang="tr-TR" smtClean="0"/>
              <a:t>4.11.2025</a:t>
            </a:fld>
            <a:endParaRPr lang="fr-FR" dirty="0"/>
          </a:p>
        </p:txBody>
      </p:sp>
    </p:spTree>
    <p:extLst>
      <p:ext uri="{BB962C8B-B14F-4D97-AF65-F5344CB8AC3E}">
        <p14:creationId xmlns:p14="http://schemas.microsoft.com/office/powerpoint/2010/main" val="256910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 calcmode="lin" valueType="num">
                                      <p:cBhvr>
                                        <p:cTn id="9" dur="500" fill="hold"/>
                                        <p:tgtEl>
                                          <p:spTgt spid="12294"/>
                                        </p:tgtEl>
                                        <p:attrNameLst>
                                          <p:attrName>style.rotation</p:attrName>
                                        </p:attrNameLst>
                                      </p:cBhvr>
                                      <p:tavLst>
                                        <p:tav tm="0">
                                          <p:val>
                                            <p:fltVal val="360"/>
                                          </p:val>
                                        </p:tav>
                                        <p:tav tm="100000">
                                          <p:val>
                                            <p:fltVal val="0"/>
                                          </p:val>
                                        </p:tav>
                                      </p:tavLst>
                                    </p:anim>
                                    <p:animEffect transition="in" filter="fade">
                                      <p:cBhvr>
                                        <p:cTn id="10" dur="500"/>
                                        <p:tgtEl>
                                          <p:spTgt spid="122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1225732"/>
                                        </p:tgtEl>
                                        <p:attrNameLst>
                                          <p:attrName>style.visibility</p:attrName>
                                        </p:attrNameLst>
                                      </p:cBhvr>
                                      <p:to>
                                        <p:strVal val="visible"/>
                                      </p:to>
                                    </p:set>
                                    <p:anim to="" calcmode="lin" valueType="num">
                                      <p:cBhvr>
                                        <p:cTn id="15" dur="1" fill="hold"/>
                                        <p:tgtEl>
                                          <p:spTgt spid="12257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59684" y="2998254"/>
            <a:ext cx="6273800" cy="1635876"/>
          </a:xfrm>
        </p:spPr>
        <p:txBody>
          <a:bodyPr>
            <a:normAutofit/>
          </a:bodyPr>
          <a:lstStyle/>
          <a:p>
            <a:r>
              <a:rPr lang="en-US" dirty="0"/>
              <a:t>QUESTIONS?</a:t>
            </a:r>
          </a:p>
        </p:txBody>
      </p:sp>
      <p:sp>
        <p:nvSpPr>
          <p:cNvPr id="3" name="Metin kutusu 2">
            <a:extLst>
              <a:ext uri="{FF2B5EF4-FFF2-40B4-BE49-F238E27FC236}">
                <a16:creationId xmlns:a16="http://schemas.microsoft.com/office/drawing/2014/main" id="{94357C0D-574D-CD0B-E1E1-4945014DD9E1}"/>
              </a:ext>
            </a:extLst>
          </p:cNvPr>
          <p:cNvSpPr txBox="1"/>
          <p:nvPr/>
        </p:nvSpPr>
        <p:spPr>
          <a:xfrm>
            <a:off x="4245660" y="5265477"/>
            <a:ext cx="3744936" cy="697755"/>
          </a:xfrm>
          <a:prstGeom prst="rect">
            <a:avLst/>
          </a:prstGeom>
          <a:noFill/>
        </p:spPr>
        <p:txBody>
          <a:bodyPr wrap="none" rtlCol="0">
            <a:spAutoFit/>
          </a:bodyPr>
          <a:lstStyle/>
          <a:p>
            <a:pPr algn="ctr">
              <a:buNone/>
            </a:pPr>
            <a:r>
              <a:rPr lang="tr-TR" sz="3934" dirty="0">
                <a:latin typeface="+mj-lt"/>
              </a:rPr>
              <a:t>1. Günün Sonu</a:t>
            </a:r>
            <a:endParaRPr lang="en-GB" sz="3934" dirty="0">
              <a:latin typeface="+mj-lt"/>
            </a:endParaRPr>
          </a:p>
        </p:txBody>
      </p:sp>
      <p:pic>
        <p:nvPicPr>
          <p:cNvPr id="10" name="Grafik 9" descr="Kronometre 75% düz dolguyla">
            <a:extLst>
              <a:ext uri="{FF2B5EF4-FFF2-40B4-BE49-F238E27FC236}">
                <a16:creationId xmlns:a16="http://schemas.microsoft.com/office/drawing/2014/main" id="{578CF509-8979-DAE8-8070-A3E0C5FCD0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0282" y="4483954"/>
            <a:ext cx="817679" cy="817679"/>
          </a:xfrm>
          <a:prstGeom prst="rect">
            <a:avLst/>
          </a:prstGeom>
        </p:spPr>
      </p:pic>
      <p:pic>
        <p:nvPicPr>
          <p:cNvPr id="4" name="Grafik 3" descr="Yorum Eğik Çizgi Sessizlik düz dolguyla">
            <a:extLst>
              <a:ext uri="{FF2B5EF4-FFF2-40B4-BE49-F238E27FC236}">
                <a16:creationId xmlns:a16="http://schemas.microsoft.com/office/drawing/2014/main" id="{7A67B443-9E77-C3BA-2FBE-7958870E0D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3526" y="4055683"/>
            <a:ext cx="2234328" cy="2234328"/>
          </a:xfrm>
          <a:prstGeom prst="rect">
            <a:avLst/>
          </a:prstGeom>
        </p:spPr>
      </p:pic>
      <p:sp>
        <p:nvSpPr>
          <p:cNvPr id="6" name="Veri Yer Tutucusu 5">
            <a:extLst>
              <a:ext uri="{FF2B5EF4-FFF2-40B4-BE49-F238E27FC236}">
                <a16:creationId xmlns:a16="http://schemas.microsoft.com/office/drawing/2014/main" id="{C21DE86E-CE94-A88B-F734-335DD0965CA3}"/>
              </a:ext>
            </a:extLst>
          </p:cNvPr>
          <p:cNvSpPr>
            <a:spLocks noGrp="1"/>
          </p:cNvSpPr>
          <p:nvPr>
            <p:ph type="dt" sz="half" idx="10"/>
          </p:nvPr>
        </p:nvSpPr>
        <p:spPr/>
        <p:txBody>
          <a:bodyPr/>
          <a:lstStyle/>
          <a:p>
            <a:fld id="{14C9FE0A-7AEC-4E5E-91F3-CD712262DB2D}" type="datetime1">
              <a:rPr lang="tr-TR" smtClean="0"/>
              <a:t>4.11.2025</a:t>
            </a:fld>
            <a:endParaRPr lang="fr-FR" dirty="0"/>
          </a:p>
        </p:txBody>
      </p:sp>
    </p:spTree>
    <p:extLst>
      <p:ext uri="{BB962C8B-B14F-4D97-AF65-F5344CB8AC3E}">
        <p14:creationId xmlns:p14="http://schemas.microsoft.com/office/powerpoint/2010/main" val="3244686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THANK YOU!</a:t>
            </a:r>
          </a:p>
        </p:txBody>
      </p:sp>
      <p:sp>
        <p:nvSpPr>
          <p:cNvPr id="7" name="Veri Yer Tutucusu 6">
            <a:extLst>
              <a:ext uri="{FF2B5EF4-FFF2-40B4-BE49-F238E27FC236}">
                <a16:creationId xmlns:a16="http://schemas.microsoft.com/office/drawing/2014/main" id="{39AFC984-58C5-178B-A975-BBC0603546B2}"/>
              </a:ext>
            </a:extLst>
          </p:cNvPr>
          <p:cNvSpPr>
            <a:spLocks noGrp="1"/>
          </p:cNvSpPr>
          <p:nvPr>
            <p:ph type="dt" sz="half" idx="10"/>
          </p:nvPr>
        </p:nvSpPr>
        <p:spPr/>
        <p:txBody>
          <a:bodyPr/>
          <a:lstStyle/>
          <a:p>
            <a:fld id="{887F5EFD-52AA-4923-B4DD-C34E85C95A85}" type="datetime1">
              <a:rPr lang="tr-TR" smtClean="0"/>
              <a:t>4.11.2025</a:t>
            </a:fld>
            <a:endParaRPr lang="fr-FR" dirty="0"/>
          </a:p>
        </p:txBody>
      </p:sp>
      <p:pic>
        <p:nvPicPr>
          <p:cNvPr id="6" name="Picture 8">
            <a:extLst>
              <a:ext uri="{FF2B5EF4-FFF2-40B4-BE49-F238E27FC236}">
                <a16:creationId xmlns:a16="http://schemas.microsoft.com/office/drawing/2014/main" id="{1B534160-BF4C-2599-3D72-2F0A4A70C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103" y="4191882"/>
            <a:ext cx="399288" cy="399288"/>
          </a:xfrm>
          <a:prstGeom prst="rect">
            <a:avLst/>
          </a:prstGeom>
        </p:spPr>
      </p:pic>
      <p:pic>
        <p:nvPicPr>
          <p:cNvPr id="8" name="Picture 10">
            <a:extLst>
              <a:ext uri="{FF2B5EF4-FFF2-40B4-BE49-F238E27FC236}">
                <a16:creationId xmlns:a16="http://schemas.microsoft.com/office/drawing/2014/main" id="{A8CA9F65-8537-75AE-3135-CDEE41ADE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103" y="4920916"/>
            <a:ext cx="399288" cy="399288"/>
          </a:xfrm>
          <a:prstGeom prst="rect">
            <a:avLst/>
          </a:prstGeom>
        </p:spPr>
      </p:pic>
      <p:sp>
        <p:nvSpPr>
          <p:cNvPr id="14" name="Text Placeholder 2">
            <a:extLst>
              <a:ext uri="{FF2B5EF4-FFF2-40B4-BE49-F238E27FC236}">
                <a16:creationId xmlns:a16="http://schemas.microsoft.com/office/drawing/2014/main" id="{55373BF9-10BC-E77E-569E-693DE908F139}"/>
              </a:ext>
            </a:extLst>
          </p:cNvPr>
          <p:cNvSpPr txBox="1">
            <a:spLocks/>
          </p:cNvSpPr>
          <p:nvPr/>
        </p:nvSpPr>
        <p:spPr>
          <a:xfrm>
            <a:off x="2003052" y="4920916"/>
            <a:ext cx="3865562" cy="399288"/>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b="0">
                <a:hlinkClick r:id="rId4"/>
              </a:rPr>
              <a:t>www.hisa.tr</a:t>
            </a:r>
            <a:r>
              <a:rPr lang="tr-TR" b="0"/>
              <a:t> </a:t>
            </a:r>
            <a:endParaRPr lang="en-GB" b="0" dirty="0"/>
          </a:p>
        </p:txBody>
      </p:sp>
      <p:sp>
        <p:nvSpPr>
          <p:cNvPr id="15" name="Text Placeholder 3">
            <a:extLst>
              <a:ext uri="{FF2B5EF4-FFF2-40B4-BE49-F238E27FC236}">
                <a16:creationId xmlns:a16="http://schemas.microsoft.com/office/drawing/2014/main" id="{340ED22D-3C33-51E3-C024-7D301D9BC8D8}"/>
              </a:ext>
            </a:extLst>
          </p:cNvPr>
          <p:cNvSpPr txBox="1">
            <a:spLocks/>
          </p:cNvSpPr>
          <p:nvPr/>
        </p:nvSpPr>
        <p:spPr>
          <a:xfrm>
            <a:off x="2003051" y="4191882"/>
            <a:ext cx="6288425" cy="39928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0">
                <a:solidFill>
                  <a:srgbClr val="68BFAC"/>
                </a:solidFill>
                <a:hlinkClick r:id="rId5">
                  <a:extLst>
                    <a:ext uri="{A12FA001-AC4F-418D-AE19-62706E023703}">
                      <ahyp:hlinkClr xmlns:ahyp="http://schemas.microsoft.com/office/drawing/2018/hyperlinkcolor" val="tx"/>
                    </a:ext>
                  </a:extLst>
                </a:hlinkClick>
              </a:rPr>
              <a:t>https://www.linkedin.com/in/baris-oguz-4478025a/</a:t>
            </a:r>
            <a:r>
              <a:rPr lang="tr-TR" sz="1800" b="0">
                <a:solidFill>
                  <a:srgbClr val="68BFAC"/>
                </a:solidFill>
              </a:rPr>
              <a:t> </a:t>
            </a:r>
            <a:endParaRPr lang="en-GB" sz="1800" b="0" dirty="0">
              <a:solidFill>
                <a:srgbClr val="68BFAC"/>
              </a:solidFill>
            </a:endParaRPr>
          </a:p>
        </p:txBody>
      </p:sp>
      <p:sp>
        <p:nvSpPr>
          <p:cNvPr id="16" name="Text Placeholder 4">
            <a:extLst>
              <a:ext uri="{FF2B5EF4-FFF2-40B4-BE49-F238E27FC236}">
                <a16:creationId xmlns:a16="http://schemas.microsoft.com/office/drawing/2014/main" id="{2DD29227-3209-7455-A498-DFD6D40B7969}"/>
              </a:ext>
            </a:extLst>
          </p:cNvPr>
          <p:cNvSpPr>
            <a:spLocks noGrp="1"/>
          </p:cNvSpPr>
          <p:nvPr>
            <p:ph type="body" sz="quarter" idx="12"/>
          </p:nvPr>
        </p:nvSpPr>
        <p:spPr>
          <a:xfrm>
            <a:off x="2003052" y="3462848"/>
            <a:ext cx="3865562" cy="399288"/>
          </a:xfrm>
        </p:spPr>
        <p:txBody>
          <a:bodyPr>
            <a:normAutofit fontScale="92500" lnSpcReduction="10000"/>
          </a:bodyPr>
          <a:lstStyle/>
          <a:p>
            <a:r>
              <a:rPr lang="tr-TR" b="0" dirty="0">
                <a:hlinkClick r:id="rId6"/>
              </a:rPr>
              <a:t>baris@hisakalite.com</a:t>
            </a:r>
            <a:r>
              <a:rPr lang="tr-TR" b="0" dirty="0"/>
              <a:t> </a:t>
            </a:r>
            <a:endParaRPr lang="en-GB" b="0" dirty="0"/>
          </a:p>
        </p:txBody>
      </p:sp>
      <p:pic>
        <p:nvPicPr>
          <p:cNvPr id="17" name="Grafik 16" descr="E-posta düz dolguyla">
            <a:extLst>
              <a:ext uri="{FF2B5EF4-FFF2-40B4-BE49-F238E27FC236}">
                <a16:creationId xmlns:a16="http://schemas.microsoft.com/office/drawing/2014/main" id="{ADF5A980-9A16-F990-C175-3E0117A305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1064" y="3320809"/>
            <a:ext cx="548202" cy="548202"/>
          </a:xfrm>
          <a:prstGeom prst="rect">
            <a:avLst/>
          </a:prstGeom>
        </p:spPr>
      </p:pic>
    </p:spTree>
    <p:extLst>
      <p:ext uri="{BB962C8B-B14F-4D97-AF65-F5344CB8AC3E}">
        <p14:creationId xmlns:p14="http://schemas.microsoft.com/office/powerpoint/2010/main" val="3150656737"/>
      </p:ext>
    </p:extLst>
  </p:cSld>
  <p:clrMapOvr>
    <a:masterClrMapping/>
  </p:clrMapOvr>
</p:sld>
</file>

<file path=ppt/theme/theme1.xml><?xml version="1.0" encoding="utf-8"?>
<a:theme xmlns:a="http://schemas.openxmlformats.org/drawingml/2006/main" name="Template-corpo">
  <a:themeElements>
    <a:clrScheme name="UITP colors">
      <a:dk1>
        <a:srgbClr val="004047"/>
      </a:dk1>
      <a:lt1>
        <a:srgbClr val="FFFFFF"/>
      </a:lt1>
      <a:dk2>
        <a:srgbClr val="004047"/>
      </a:dk2>
      <a:lt2>
        <a:srgbClr val="E6E7E8"/>
      </a:lt2>
      <a:accent1>
        <a:srgbClr val="F9B20D"/>
      </a:accent1>
      <a:accent2>
        <a:srgbClr val="F07F31"/>
      </a:accent2>
      <a:accent3>
        <a:srgbClr val="68BFAC"/>
      </a:accent3>
      <a:accent4>
        <a:srgbClr val="73BA59"/>
      </a:accent4>
      <a:accent5>
        <a:srgbClr val="831240"/>
      </a:accent5>
      <a:accent6>
        <a:srgbClr val="E84134"/>
      </a:accent6>
      <a:hlink>
        <a:srgbClr val="68BFAC"/>
      </a:hlink>
      <a:folHlink>
        <a:srgbClr val="711941"/>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presentation_Final" id="{4CE43D65-F456-4323-909C-CF533AC5290E}" vid="{E003AD66-A680-4A70-9043-E6E1C0AC397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A152D294AEBD43939CF5F092A4F511" ma:contentTypeVersion="8" ma:contentTypeDescription="Create a new document." ma:contentTypeScope="" ma:versionID="1ba51b2af270b787673711508a8aa224">
  <xsd:schema xmlns:xsd="http://www.w3.org/2001/XMLSchema" xmlns:xs="http://www.w3.org/2001/XMLSchema" xmlns:p="http://schemas.microsoft.com/office/2006/metadata/properties" xmlns:ns2="bbb75f9b-a6c0-4018-a6be-41cd5108ff24" targetNamespace="http://schemas.microsoft.com/office/2006/metadata/properties" ma:root="true" ma:fieldsID="9167f2912bbb69f0d46e6bc58297ac43" ns2:_="">
    <xsd:import namespace="bbb75f9b-a6c0-4018-a6be-41cd5108ff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75f9b-a6c0-4018-a6be-41cd5108f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F45988-D979-4C75-A3AD-74F11F1921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72D1A4-5AB5-493B-AAC4-7A9298C744B4}">
  <ds:schemaRefs>
    <ds:schemaRef ds:uri="http://schemas.microsoft.com/sharepoint/v3/contenttype/forms"/>
  </ds:schemaRefs>
</ds:datastoreItem>
</file>

<file path=customXml/itemProps3.xml><?xml version="1.0" encoding="utf-8"?>
<ds:datastoreItem xmlns:ds="http://schemas.openxmlformats.org/officeDocument/2006/customXml" ds:itemID="{0391A56B-2738-4BB2-BA9D-0C6FD10DD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75f9b-a6c0-4018-a6be-41cd5108f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2018_PPT_template_corporate_16.9.standard</Template>
  <TotalTime>1842</TotalTime>
  <Words>6873</Words>
  <Application>Microsoft Office PowerPoint</Application>
  <PresentationFormat>Geniş ekran</PresentationFormat>
  <Paragraphs>1565</Paragraphs>
  <Slides>96</Slides>
  <Notes>43</Notes>
  <HiddenSlides>0</HiddenSlides>
  <MMClips>0</MMClips>
  <ScaleCrop>false</ScaleCrop>
  <HeadingPairs>
    <vt:vector size="8" baseType="variant">
      <vt:variant>
        <vt:lpstr>Kullanılan Yazı Tipleri</vt:lpstr>
      </vt:variant>
      <vt:variant>
        <vt:i4>16</vt:i4>
      </vt:variant>
      <vt:variant>
        <vt:lpstr>Tema</vt:lpstr>
      </vt:variant>
      <vt:variant>
        <vt:i4>1</vt:i4>
      </vt:variant>
      <vt:variant>
        <vt:lpstr>Eklenmiş OLE Hizmet Programları</vt:lpstr>
      </vt:variant>
      <vt:variant>
        <vt:i4>4</vt:i4>
      </vt:variant>
      <vt:variant>
        <vt:lpstr>Slayt Başlıkları</vt:lpstr>
      </vt:variant>
      <vt:variant>
        <vt:i4>96</vt:i4>
      </vt:variant>
    </vt:vector>
  </HeadingPairs>
  <TitlesOfParts>
    <vt:vector size="117" baseType="lpstr">
      <vt:lpstr>Arial</vt:lpstr>
      <vt:lpstr>Calibri</vt:lpstr>
      <vt:lpstr>Cambria Math</vt:lpstr>
      <vt:lpstr>Century Gothic</vt:lpstr>
      <vt:lpstr>Courier New</vt:lpstr>
      <vt:lpstr>Garamond</vt:lpstr>
      <vt:lpstr>Impact</vt:lpstr>
      <vt:lpstr>Korolev Light</vt:lpstr>
      <vt:lpstr>Mistral</vt:lpstr>
      <vt:lpstr>Palatino Linotype</vt:lpstr>
      <vt:lpstr>Rage Italic</vt:lpstr>
      <vt:lpstr>Segoe UI</vt:lpstr>
      <vt:lpstr>Symbol</vt:lpstr>
      <vt:lpstr>Tahoma</vt:lpstr>
      <vt:lpstr>Times New Roman</vt:lpstr>
      <vt:lpstr>Wingdings</vt:lpstr>
      <vt:lpstr>Template-corpo</vt:lpstr>
      <vt:lpstr>MathType Equation</vt:lpstr>
      <vt:lpstr>Denklem</vt:lpstr>
      <vt:lpstr>Worksheet</vt:lpstr>
      <vt:lpstr>Çalışma Sayfası</vt:lpstr>
      <vt:lpstr>PowerPoint Sunusu</vt:lpstr>
      <vt:lpstr>PowerPoint Sunusu</vt:lpstr>
      <vt:lpstr>1 Gün Programı- Öğleden Önce</vt:lpstr>
      <vt:lpstr>1 Gün Programı- Öğleden sonra </vt:lpstr>
      <vt:lpstr>1 Giriş ve İçerik</vt:lpstr>
      <vt:lpstr>Karşılama </vt:lpstr>
      <vt:lpstr>1.1 Katılımcının rolü </vt:lpstr>
      <vt:lpstr>Altı sigma kavramlar</vt:lpstr>
      <vt:lpstr>Altı Sigma anlamı</vt:lpstr>
      <vt:lpstr>Sigma seviyesi</vt:lpstr>
      <vt:lpstr>Sigma seviyesi</vt:lpstr>
      <vt:lpstr>Altı sigma Problem ve fırsat</vt:lpstr>
      <vt:lpstr>Altı sigma Araçlar </vt:lpstr>
      <vt:lpstr>Altı sigma Metodlar </vt:lpstr>
      <vt:lpstr>Altı sigma Yol haritası</vt:lpstr>
      <vt:lpstr>Altı Sigma Tarihçe</vt:lpstr>
      <vt:lpstr>Kalitesizlik maliyetleri (Kusurlar)</vt:lpstr>
      <vt:lpstr>Toplu taşımacılık sistemleri &amp; DMAIC</vt:lpstr>
      <vt:lpstr>Çalışma (Bireysel)</vt:lpstr>
      <vt:lpstr>Çalışma (GRUP) </vt:lpstr>
      <vt:lpstr>Toplu taşımacılıkta müşteri beklentileri</vt:lpstr>
      <vt:lpstr>PowerPoint Sunusu</vt:lpstr>
      <vt:lpstr>Müşteri İhtiyaçları</vt:lpstr>
      <vt:lpstr>Genel Müşteri beklentileri</vt:lpstr>
      <vt:lpstr>Genel Müşteri beklentileri</vt:lpstr>
      <vt:lpstr>VOC CTQ VS KPI</vt:lpstr>
      <vt:lpstr>Kano modeli </vt:lpstr>
      <vt:lpstr>Çalışma </vt:lpstr>
      <vt:lpstr>Başlama proje seçimi </vt:lpstr>
      <vt:lpstr>5 – Projeler</vt:lpstr>
      <vt:lpstr>Projeler</vt:lpstr>
      <vt:lpstr>5 – Projeler</vt:lpstr>
      <vt:lpstr>5 – Projeler</vt:lpstr>
      <vt:lpstr>Çalışma </vt:lpstr>
      <vt:lpstr>Proje Risk Analizi</vt:lpstr>
      <vt:lpstr>PowerPoint Sunusu</vt:lpstr>
      <vt:lpstr>Proje oluşturma</vt:lpstr>
      <vt:lpstr>Yatırım getiri, maliyet ve hesap verebilirlik  </vt:lpstr>
      <vt:lpstr>Veri &amp; Performans Ölçümü</vt:lpstr>
      <vt:lpstr>Hata terminolojisi</vt:lpstr>
      <vt:lpstr>Hata terminolojisi</vt:lpstr>
      <vt:lpstr>Hata – Formüller</vt:lpstr>
      <vt:lpstr>Veri ve Performans Ölçümleri</vt:lpstr>
      <vt:lpstr>Normal dağılım</vt:lpstr>
      <vt:lpstr>Z- hata seviyesi</vt:lpstr>
      <vt:lpstr>KAyma</vt:lpstr>
      <vt:lpstr>Z (Sigma) FORMÜL</vt:lpstr>
      <vt:lpstr>Z kayma</vt:lpstr>
      <vt:lpstr>Belirli Alt grup Örneği</vt:lpstr>
      <vt:lpstr>Z – P(d)</vt:lpstr>
      <vt:lpstr>Kısa ve Uzun Dönemi Anlamak ! </vt:lpstr>
      <vt:lpstr>Teknoloji &amp; kontrol grafiği </vt:lpstr>
      <vt:lpstr>Teknoloji &amp; kontrol grafiği </vt:lpstr>
      <vt:lpstr>Çalışma (GRUP) </vt:lpstr>
      <vt:lpstr>PowerPoint Sunusu</vt:lpstr>
      <vt:lpstr>Proje tanımlama fazı</vt:lpstr>
      <vt:lpstr>Proje planlama proje takvimi  </vt:lpstr>
      <vt:lpstr>1. Süreç İyileştirme</vt:lpstr>
      <vt:lpstr>2. SIPOC Modeli</vt:lpstr>
      <vt:lpstr>2. SIPOC Modeli</vt:lpstr>
      <vt:lpstr>4 Kök neden analizi</vt:lpstr>
      <vt:lpstr>SIPOC Detay</vt:lpstr>
      <vt:lpstr>SIPOC ve Gizli Fabrika</vt:lpstr>
      <vt:lpstr>Çalışma (GRUP) </vt:lpstr>
      <vt:lpstr>4 Kök neden analizi</vt:lpstr>
      <vt:lpstr>4 Kök neden analizi</vt:lpstr>
      <vt:lpstr>4 Kök neden analizi</vt:lpstr>
      <vt:lpstr>4 Kök neden analizi</vt:lpstr>
      <vt:lpstr>Çalışma (GRUP) </vt:lpstr>
      <vt:lpstr>PowerPoint Sunusu</vt:lpstr>
      <vt:lpstr>Proje Kök sebep önceliklendirme</vt:lpstr>
      <vt:lpstr>Kalite Evİ QFD</vt:lpstr>
      <vt:lpstr>QFD</vt:lpstr>
      <vt:lpstr>QFD Yol haritası</vt:lpstr>
      <vt:lpstr>Çalışma (GRUP) </vt:lpstr>
      <vt:lpstr>RACI uzmanlık matrisi </vt:lpstr>
      <vt:lpstr>Çalışma (GRUP) </vt:lpstr>
      <vt:lpstr>PowerPoint Sunusu</vt:lpstr>
      <vt:lpstr>Ölçme fazına Hazırlık</vt:lpstr>
      <vt:lpstr>Amaç</vt:lpstr>
      <vt:lpstr>Veriler</vt:lpstr>
      <vt:lpstr>Veriler</vt:lpstr>
      <vt:lpstr>Veriler</vt:lpstr>
      <vt:lpstr> Veriler</vt:lpstr>
      <vt:lpstr>Veriler</vt:lpstr>
      <vt:lpstr>Veriler</vt:lpstr>
      <vt:lpstr>Veriler</vt:lpstr>
      <vt:lpstr>Veriler</vt:lpstr>
      <vt:lpstr>Veriler</vt:lpstr>
      <vt:lpstr>Çalışma (GRUP) </vt:lpstr>
      <vt:lpstr>Veriler</vt:lpstr>
      <vt:lpstr>Veriler Özet</vt:lpstr>
      <vt:lpstr>Veriler</vt:lpstr>
      <vt:lpstr>Veriler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KELECOM Sunita</dc:creator>
  <cp:lastModifiedBy>baris oguz</cp:lastModifiedBy>
  <cp:revision>2</cp:revision>
  <dcterms:created xsi:type="dcterms:W3CDTF">2021-03-11T09:18:31Z</dcterms:created>
  <dcterms:modified xsi:type="dcterms:W3CDTF">2025-11-04T10:10:21Z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0x01010048A152D294AEBD43939CF5F092A4F511</vt:lpwstr>
  </property>
  <property fmtid="{D5CDD505-2E9C-101B-9397-08002B2CF9AE}" pid="3" name="e2171c7744134cc3807d3a1c48fea510">
    <vt:lpwstr>UITP Academy|f68b076d-892e-44e5-98d4-aeaedfbcf380</vt:lpwstr>
  </property>
  <property fmtid="{D5CDD505-2E9C-101B-9397-08002B2CF9AE}" pid="4" name="Ownership">
    <vt:i4>1</vt:i4>
  </property>
  <property fmtid="{D5CDD505-2E9C-101B-9397-08002B2CF9AE}" pid="5" name="MediaServiceImageTags">
    <vt:lpwstr/>
  </property>
  <property fmtid="{D5CDD505-2E9C-101B-9397-08002B2CF9AE}" pid="6" name="Order">
    <vt:r8>3372600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ies>
</file>