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sldIdLst>
    <p:sldId id="363" r:id="rId2"/>
    <p:sldId id="796" r:id="rId3"/>
    <p:sldId id="804" r:id="rId4"/>
    <p:sldId id="806" r:id="rId5"/>
    <p:sldId id="797" r:id="rId6"/>
    <p:sldId id="807" r:id="rId7"/>
    <p:sldId id="798" r:id="rId8"/>
    <p:sldId id="809" r:id="rId9"/>
    <p:sldId id="799" r:id="rId10"/>
    <p:sldId id="812" r:id="rId11"/>
    <p:sldId id="800" r:id="rId12"/>
    <p:sldId id="813" r:id="rId13"/>
    <p:sldId id="801" r:id="rId14"/>
    <p:sldId id="802" r:id="rId15"/>
    <p:sldId id="793" r:id="rId1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zan AKÇA" initials="RA" lastIdx="1" clrIdx="0">
    <p:extLst>
      <p:ext uri="{19B8F6BF-5375-455C-9EA6-DF929625EA0E}">
        <p15:presenceInfo xmlns:p15="http://schemas.microsoft.com/office/powerpoint/2012/main" userId="S-1-5-21-569369414-3414199896-3963012043-7040" providerId="AD"/>
      </p:ext>
    </p:extLst>
  </p:cmAuthor>
  <p:cmAuthor id="2" name="Aleyna VATANSEVER" initials="AV" lastIdx="0" clrIdx="1">
    <p:extLst>
      <p:ext uri="{19B8F6BF-5375-455C-9EA6-DF929625EA0E}">
        <p15:presenceInfo xmlns:p15="http://schemas.microsoft.com/office/powerpoint/2012/main" userId="S::aleyna.vatansever@rollmech.com::89c9371e-1f1c-4e50-9fe3-29ab27bd36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  <a:srgbClr val="41535D"/>
    <a:srgbClr val="C1C2C4"/>
    <a:srgbClr val="1DA0DB"/>
    <a:srgbClr val="F1FAFE"/>
    <a:srgbClr val="007BCB"/>
    <a:srgbClr val="00A3E6"/>
    <a:srgbClr val="CECBC5"/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0BE0B-8439-4C79-9864-2E49E32F6109}" v="99" dt="2025-11-01T10:38:11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ak TOPKAYA" userId="ef8dac9b-2c83-4b3c-a5e9-53e4975d91c1" providerId="ADAL" clId="{9359BD91-D21B-46C4-8B48-43BC90FB29DC}"/>
    <pc:docChg chg="undo custSel addSld delSld modSld">
      <pc:chgData name="Burak TOPKAYA" userId="ef8dac9b-2c83-4b3c-a5e9-53e4975d91c1" providerId="ADAL" clId="{9359BD91-D21B-46C4-8B48-43BC90FB29DC}" dt="2025-11-02T11:31:21.005" v="489" actId="47"/>
      <pc:docMkLst>
        <pc:docMk/>
      </pc:docMkLst>
      <pc:sldChg chg="modSp mod">
        <pc:chgData name="Burak TOPKAYA" userId="ef8dac9b-2c83-4b3c-a5e9-53e4975d91c1" providerId="ADAL" clId="{9359BD91-D21B-46C4-8B48-43BC90FB29DC}" dt="2025-10-28T07:32:19.433" v="9" actId="14838"/>
        <pc:sldMkLst>
          <pc:docMk/>
          <pc:sldMk cId="4071426748" sldId="363"/>
        </pc:sldMkLst>
        <pc:graphicFrameChg chg="modGraphic">
          <ac:chgData name="Burak TOPKAYA" userId="ef8dac9b-2c83-4b3c-a5e9-53e4975d91c1" providerId="ADAL" clId="{9359BD91-D21B-46C4-8B48-43BC90FB29DC}" dt="2025-10-28T07:32:19.433" v="9" actId="14838"/>
          <ac:graphicFrameMkLst>
            <pc:docMk/>
            <pc:sldMk cId="4071426748" sldId="363"/>
            <ac:graphicFrameMk id="6" creationId="{CD61C2DB-0098-5586-8665-7B0AEE026EFD}"/>
          </ac:graphicFrameMkLst>
        </pc:graphicFrameChg>
      </pc:sldChg>
      <pc:sldChg chg="delSp modSp mod">
        <pc:chgData name="Burak TOPKAYA" userId="ef8dac9b-2c83-4b3c-a5e9-53e4975d91c1" providerId="ADAL" clId="{9359BD91-D21B-46C4-8B48-43BC90FB29DC}" dt="2025-10-28T07:38:01.987" v="46" actId="255"/>
        <pc:sldMkLst>
          <pc:docMk/>
          <pc:sldMk cId="3166945757" sldId="796"/>
        </pc:sldMkLst>
        <pc:spChg chg="mod">
          <ac:chgData name="Burak TOPKAYA" userId="ef8dac9b-2c83-4b3c-a5e9-53e4975d91c1" providerId="ADAL" clId="{9359BD91-D21B-46C4-8B48-43BC90FB29DC}" dt="2025-10-28T07:38:01.987" v="46" actId="255"/>
          <ac:spMkLst>
            <pc:docMk/>
            <pc:sldMk cId="3166945757" sldId="796"/>
            <ac:spMk id="3" creationId="{896BEAD5-0234-BF21-1B3E-04AF3363E603}"/>
          </ac:spMkLst>
        </pc:spChg>
        <pc:graphicFrameChg chg="mod modGraphic">
          <ac:chgData name="Burak TOPKAYA" userId="ef8dac9b-2c83-4b3c-a5e9-53e4975d91c1" providerId="ADAL" clId="{9359BD91-D21B-46C4-8B48-43BC90FB29DC}" dt="2025-10-28T07:35:22.439" v="38" actId="1076"/>
          <ac:graphicFrameMkLst>
            <pc:docMk/>
            <pc:sldMk cId="3166945757" sldId="796"/>
            <ac:graphicFrameMk id="6" creationId="{D4E106E0-5143-7EC5-8FB4-EC3C654959DD}"/>
          </ac:graphicFrameMkLst>
        </pc:graphicFrameChg>
      </pc:sldChg>
      <pc:sldChg chg="addSp delSp modSp mod">
        <pc:chgData name="Burak TOPKAYA" userId="ef8dac9b-2c83-4b3c-a5e9-53e4975d91c1" providerId="ADAL" clId="{9359BD91-D21B-46C4-8B48-43BC90FB29DC}" dt="2025-10-29T18:49:29.230" v="343" actId="404"/>
        <pc:sldMkLst>
          <pc:docMk/>
          <pc:sldMk cId="2189649435" sldId="797"/>
        </pc:sldMkLst>
        <pc:spChg chg="mod">
          <ac:chgData name="Burak TOPKAYA" userId="ef8dac9b-2c83-4b3c-a5e9-53e4975d91c1" providerId="ADAL" clId="{9359BD91-D21B-46C4-8B48-43BC90FB29DC}" dt="2025-10-29T11:04:51.553" v="194"/>
          <ac:spMkLst>
            <pc:docMk/>
            <pc:sldMk cId="2189649435" sldId="797"/>
            <ac:spMk id="3" creationId="{C85A9FA7-5A4F-3DD6-7373-80EE9071259C}"/>
          </ac:spMkLst>
        </pc:spChg>
        <pc:spChg chg="mod">
          <ac:chgData name="Burak TOPKAYA" userId="ef8dac9b-2c83-4b3c-a5e9-53e4975d91c1" providerId="ADAL" clId="{9359BD91-D21B-46C4-8B48-43BC90FB29DC}" dt="2025-10-29T18:49:29.230" v="343" actId="404"/>
          <ac:spMkLst>
            <pc:docMk/>
            <pc:sldMk cId="2189649435" sldId="797"/>
            <ac:spMk id="5" creationId="{56581909-3662-6E2A-CABD-0B4FC1B46A08}"/>
          </ac:spMkLst>
        </pc:spChg>
        <pc:picChg chg="add mod">
          <ac:chgData name="Burak TOPKAYA" userId="ef8dac9b-2c83-4b3c-a5e9-53e4975d91c1" providerId="ADAL" clId="{9359BD91-D21B-46C4-8B48-43BC90FB29DC}" dt="2025-10-29T11:14:48.903" v="204" actId="1076"/>
          <ac:picMkLst>
            <pc:docMk/>
            <pc:sldMk cId="2189649435" sldId="797"/>
            <ac:picMk id="4" creationId="{884B7171-A0D1-942E-545D-99427753066B}"/>
          </ac:picMkLst>
        </pc:picChg>
      </pc:sldChg>
      <pc:sldChg chg="addSp delSp modSp mod">
        <pc:chgData name="Burak TOPKAYA" userId="ef8dac9b-2c83-4b3c-a5e9-53e4975d91c1" providerId="ADAL" clId="{9359BD91-D21B-46C4-8B48-43BC90FB29DC}" dt="2025-10-29T18:49:37.978" v="345" actId="404"/>
        <pc:sldMkLst>
          <pc:docMk/>
          <pc:sldMk cId="3390127583" sldId="798"/>
        </pc:sldMkLst>
        <pc:spChg chg="mod">
          <ac:chgData name="Burak TOPKAYA" userId="ef8dac9b-2c83-4b3c-a5e9-53e4975d91c1" providerId="ADAL" clId="{9359BD91-D21B-46C4-8B48-43BC90FB29DC}" dt="2025-10-28T07:40:47.671" v="66" actId="403"/>
          <ac:spMkLst>
            <pc:docMk/>
            <pc:sldMk cId="3390127583" sldId="798"/>
            <ac:spMk id="3" creationId="{B4683582-BD93-D1B9-F251-BA24E13A5891}"/>
          </ac:spMkLst>
        </pc:spChg>
        <pc:spChg chg="mod">
          <ac:chgData name="Burak TOPKAYA" userId="ef8dac9b-2c83-4b3c-a5e9-53e4975d91c1" providerId="ADAL" clId="{9359BD91-D21B-46C4-8B48-43BC90FB29DC}" dt="2025-10-29T18:49:37.978" v="345" actId="404"/>
          <ac:spMkLst>
            <pc:docMk/>
            <pc:sldMk cId="3390127583" sldId="798"/>
            <ac:spMk id="5" creationId="{FD1F9D2D-CE32-6E0C-6078-CE37D542230D}"/>
          </ac:spMkLst>
        </pc:spChg>
        <pc:picChg chg="add mod">
          <ac:chgData name="Burak TOPKAYA" userId="ef8dac9b-2c83-4b3c-a5e9-53e4975d91c1" providerId="ADAL" clId="{9359BD91-D21B-46C4-8B48-43BC90FB29DC}" dt="2025-10-29T11:42:34.261" v="225" actId="1366"/>
          <ac:picMkLst>
            <pc:docMk/>
            <pc:sldMk cId="3390127583" sldId="798"/>
            <ac:picMk id="7" creationId="{7ED2C2A6-D8D7-EFAF-AAA7-F818240146AF}"/>
          </ac:picMkLst>
        </pc:picChg>
        <pc:picChg chg="add mod">
          <ac:chgData name="Burak TOPKAYA" userId="ef8dac9b-2c83-4b3c-a5e9-53e4975d91c1" providerId="ADAL" clId="{9359BD91-D21B-46C4-8B48-43BC90FB29DC}" dt="2025-10-29T11:41:51.865" v="221" actId="1076"/>
          <ac:picMkLst>
            <pc:docMk/>
            <pc:sldMk cId="3390127583" sldId="798"/>
            <ac:picMk id="9" creationId="{B1A28C48-6AA8-9223-D07E-1F21E615CE75}"/>
          </ac:picMkLst>
        </pc:picChg>
      </pc:sldChg>
      <pc:sldChg chg="addSp delSp modSp mod">
        <pc:chgData name="Burak TOPKAYA" userId="ef8dac9b-2c83-4b3c-a5e9-53e4975d91c1" providerId="ADAL" clId="{9359BD91-D21B-46C4-8B48-43BC90FB29DC}" dt="2025-10-29T18:50:01.297" v="349"/>
        <pc:sldMkLst>
          <pc:docMk/>
          <pc:sldMk cId="2753718306" sldId="799"/>
        </pc:sldMkLst>
        <pc:spChg chg="mod">
          <ac:chgData name="Burak TOPKAYA" userId="ef8dac9b-2c83-4b3c-a5e9-53e4975d91c1" providerId="ADAL" clId="{9359BD91-D21B-46C4-8B48-43BC90FB29DC}" dt="2025-10-28T08:45:14.944" v="106"/>
          <ac:spMkLst>
            <pc:docMk/>
            <pc:sldMk cId="2753718306" sldId="799"/>
            <ac:spMk id="3" creationId="{B276A3EC-4110-C241-5629-6D23CDFA479C}"/>
          </ac:spMkLst>
        </pc:spChg>
        <pc:spChg chg="mod">
          <ac:chgData name="Burak TOPKAYA" userId="ef8dac9b-2c83-4b3c-a5e9-53e4975d91c1" providerId="ADAL" clId="{9359BD91-D21B-46C4-8B48-43BC90FB29DC}" dt="2025-10-29T18:50:01.297" v="349"/>
          <ac:spMkLst>
            <pc:docMk/>
            <pc:sldMk cId="2753718306" sldId="799"/>
            <ac:spMk id="5" creationId="{3582D275-6743-4FEF-5FA4-32E28A14BD06}"/>
          </ac:spMkLst>
        </pc:spChg>
      </pc:sldChg>
      <pc:sldChg chg="addSp delSp modSp mod">
        <pc:chgData name="Burak TOPKAYA" userId="ef8dac9b-2c83-4b3c-a5e9-53e4975d91c1" providerId="ADAL" clId="{9359BD91-D21B-46C4-8B48-43BC90FB29DC}" dt="2025-10-29T18:47:48.743" v="329" actId="1076"/>
        <pc:sldMkLst>
          <pc:docMk/>
          <pc:sldMk cId="2744062460" sldId="800"/>
        </pc:sldMkLst>
        <pc:spChg chg="mod">
          <ac:chgData name="Burak TOPKAYA" userId="ef8dac9b-2c83-4b3c-a5e9-53e4975d91c1" providerId="ADAL" clId="{9359BD91-D21B-46C4-8B48-43BC90FB29DC}" dt="2025-10-28T08:45:22.291" v="107" actId="255"/>
          <ac:spMkLst>
            <pc:docMk/>
            <pc:sldMk cId="2744062460" sldId="800"/>
            <ac:spMk id="3" creationId="{1A5BF878-CF0C-D092-D01E-C669CAF25557}"/>
          </ac:spMkLst>
        </pc:spChg>
        <pc:spChg chg="mod">
          <ac:chgData name="Burak TOPKAYA" userId="ef8dac9b-2c83-4b3c-a5e9-53e4975d91c1" providerId="ADAL" clId="{9359BD91-D21B-46C4-8B48-43BC90FB29DC}" dt="2025-10-29T17:26:25.079" v="324" actId="404"/>
          <ac:spMkLst>
            <pc:docMk/>
            <pc:sldMk cId="2744062460" sldId="800"/>
            <ac:spMk id="5" creationId="{69742D6D-34F9-44BF-931B-C635FA7450D9}"/>
          </ac:spMkLst>
        </pc:spChg>
        <pc:picChg chg="add mod modCrop">
          <ac:chgData name="Burak TOPKAYA" userId="ef8dac9b-2c83-4b3c-a5e9-53e4975d91c1" providerId="ADAL" clId="{9359BD91-D21B-46C4-8B48-43BC90FB29DC}" dt="2025-10-29T18:47:48.743" v="329" actId="1076"/>
          <ac:picMkLst>
            <pc:docMk/>
            <pc:sldMk cId="2744062460" sldId="800"/>
            <ac:picMk id="8" creationId="{222CA126-36C3-8D4A-06F1-BD0217B41E9E}"/>
          </ac:picMkLst>
        </pc:picChg>
      </pc:sldChg>
      <pc:sldChg chg="addSp delSp modSp mod">
        <pc:chgData name="Burak TOPKAYA" userId="ef8dac9b-2c83-4b3c-a5e9-53e4975d91c1" providerId="ADAL" clId="{9359BD91-D21B-46C4-8B48-43BC90FB29DC}" dt="2025-10-29T20:58:54.863" v="425" actId="1076"/>
        <pc:sldMkLst>
          <pc:docMk/>
          <pc:sldMk cId="2954231109" sldId="801"/>
        </pc:sldMkLst>
        <pc:spChg chg="mod">
          <ac:chgData name="Burak TOPKAYA" userId="ef8dac9b-2c83-4b3c-a5e9-53e4975d91c1" providerId="ADAL" clId="{9359BD91-D21B-46C4-8B48-43BC90FB29DC}" dt="2025-10-28T08:50:26.814" v="170" actId="255"/>
          <ac:spMkLst>
            <pc:docMk/>
            <pc:sldMk cId="2954231109" sldId="801"/>
            <ac:spMk id="3" creationId="{D0C64BF3-735C-65F7-94AC-9554034AFA0A}"/>
          </ac:spMkLst>
        </pc:spChg>
        <pc:spChg chg="add mod">
          <ac:chgData name="Burak TOPKAYA" userId="ef8dac9b-2c83-4b3c-a5e9-53e4975d91c1" providerId="ADAL" clId="{9359BD91-D21B-46C4-8B48-43BC90FB29DC}" dt="2025-10-29T20:58:54.863" v="425" actId="1076"/>
          <ac:spMkLst>
            <pc:docMk/>
            <pc:sldMk cId="2954231109" sldId="801"/>
            <ac:spMk id="8" creationId="{C8933458-36C3-2D18-2344-1674FB0C2414}"/>
          </ac:spMkLst>
        </pc:spChg>
      </pc:sldChg>
      <pc:sldChg chg="addSp delSp modSp mod">
        <pc:chgData name="Burak TOPKAYA" userId="ef8dac9b-2c83-4b3c-a5e9-53e4975d91c1" providerId="ADAL" clId="{9359BD91-D21B-46C4-8B48-43BC90FB29DC}" dt="2025-11-01T10:38:11.556" v="483"/>
        <pc:sldMkLst>
          <pc:docMk/>
          <pc:sldMk cId="1469871690" sldId="802"/>
        </pc:sldMkLst>
        <pc:spChg chg="mod">
          <ac:chgData name="Burak TOPKAYA" userId="ef8dac9b-2c83-4b3c-a5e9-53e4975d91c1" providerId="ADAL" clId="{9359BD91-D21B-46C4-8B48-43BC90FB29DC}" dt="2025-11-01T10:38:11.556" v="483"/>
          <ac:spMkLst>
            <pc:docMk/>
            <pc:sldMk cId="1469871690" sldId="802"/>
            <ac:spMk id="3" creationId="{4A1DA3F2-79F3-3CBB-37E0-558ABEAAAD48}"/>
          </ac:spMkLst>
        </pc:spChg>
        <pc:spChg chg="mod">
          <ac:chgData name="Burak TOPKAYA" userId="ef8dac9b-2c83-4b3c-a5e9-53e4975d91c1" providerId="ADAL" clId="{9359BD91-D21B-46C4-8B48-43BC90FB29DC}" dt="2025-10-29T21:05:11.514" v="482" actId="12"/>
          <ac:spMkLst>
            <pc:docMk/>
            <pc:sldMk cId="1469871690" sldId="802"/>
            <ac:spMk id="4" creationId="{04A3D7D4-A43E-2CFA-CA07-3E2083BDDA66}"/>
          </ac:spMkLst>
        </pc:spChg>
      </pc:sldChg>
      <pc:sldChg chg="addSp delSp modSp mod">
        <pc:chgData name="Burak TOPKAYA" userId="ef8dac9b-2c83-4b3c-a5e9-53e4975d91c1" providerId="ADAL" clId="{9359BD91-D21B-46C4-8B48-43BC90FB29DC}" dt="2025-10-29T20:15:19.491" v="380" actId="1076"/>
        <pc:sldMkLst>
          <pc:docMk/>
          <pc:sldMk cId="3990674123" sldId="804"/>
        </pc:sldMkLst>
        <pc:spChg chg="mod">
          <ac:chgData name="Burak TOPKAYA" userId="ef8dac9b-2c83-4b3c-a5e9-53e4975d91c1" providerId="ADAL" clId="{9359BD91-D21B-46C4-8B48-43BC90FB29DC}" dt="2025-10-28T07:38:06.545" v="47" actId="255"/>
          <ac:spMkLst>
            <pc:docMk/>
            <pc:sldMk cId="3990674123" sldId="804"/>
            <ac:spMk id="3" creationId="{20CFAD87-6C9D-EE80-B357-027AB0C5230C}"/>
          </ac:spMkLst>
        </pc:spChg>
        <pc:spChg chg="mod">
          <ac:chgData name="Burak TOPKAYA" userId="ef8dac9b-2c83-4b3c-a5e9-53e4975d91c1" providerId="ADAL" clId="{9359BD91-D21B-46C4-8B48-43BC90FB29DC}" dt="2025-10-29T20:15:14.995" v="379" actId="20577"/>
          <ac:spMkLst>
            <pc:docMk/>
            <pc:sldMk cId="3990674123" sldId="804"/>
            <ac:spMk id="4" creationId="{5A2CF0FC-956D-9902-F8E3-71B8A20A1264}"/>
          </ac:spMkLst>
        </pc:spChg>
        <pc:picChg chg="add mod">
          <ac:chgData name="Burak TOPKAYA" userId="ef8dac9b-2c83-4b3c-a5e9-53e4975d91c1" providerId="ADAL" clId="{9359BD91-D21B-46C4-8B48-43BC90FB29DC}" dt="2025-10-29T20:15:19.491" v="380" actId="1076"/>
          <ac:picMkLst>
            <pc:docMk/>
            <pc:sldMk cId="3990674123" sldId="804"/>
            <ac:picMk id="2" creationId="{F637A59F-2C7E-D9E1-1ED1-249C00A0E22C}"/>
          </ac:picMkLst>
        </pc:picChg>
      </pc:sldChg>
      <pc:sldChg chg="addSp modSp add mod">
        <pc:chgData name="Burak TOPKAYA" userId="ef8dac9b-2c83-4b3c-a5e9-53e4975d91c1" providerId="ADAL" clId="{9359BD91-D21B-46C4-8B48-43BC90FB29DC}" dt="2025-10-29T18:49:24.357" v="342" actId="255"/>
        <pc:sldMkLst>
          <pc:docMk/>
          <pc:sldMk cId="4047676021" sldId="806"/>
        </pc:sldMkLst>
        <pc:spChg chg="mod">
          <ac:chgData name="Burak TOPKAYA" userId="ef8dac9b-2c83-4b3c-a5e9-53e4975d91c1" providerId="ADAL" clId="{9359BD91-D21B-46C4-8B48-43BC90FB29DC}" dt="2025-10-28T07:38:13.076" v="48" actId="255"/>
          <ac:spMkLst>
            <pc:docMk/>
            <pc:sldMk cId="4047676021" sldId="806"/>
            <ac:spMk id="3" creationId="{DCFA5AEA-6DB9-ADF3-AF55-C2FD45BDDE1A}"/>
          </ac:spMkLst>
        </pc:spChg>
        <pc:spChg chg="mod">
          <ac:chgData name="Burak TOPKAYA" userId="ef8dac9b-2c83-4b3c-a5e9-53e4975d91c1" providerId="ADAL" clId="{9359BD91-D21B-46C4-8B48-43BC90FB29DC}" dt="2025-10-29T18:49:24.357" v="342" actId="255"/>
          <ac:spMkLst>
            <pc:docMk/>
            <pc:sldMk cId="4047676021" sldId="806"/>
            <ac:spMk id="4" creationId="{9E626B0B-52A3-BF17-38D1-5DE6F3DE9C36}"/>
          </ac:spMkLst>
        </pc:spChg>
        <pc:picChg chg="add mod modCrop">
          <ac:chgData name="Burak TOPKAYA" userId="ef8dac9b-2c83-4b3c-a5e9-53e4975d91c1" providerId="ADAL" clId="{9359BD91-D21B-46C4-8B48-43BC90FB29DC}" dt="2025-10-29T11:04:38.683" v="193" actId="1076"/>
          <ac:picMkLst>
            <pc:docMk/>
            <pc:sldMk cId="4047676021" sldId="806"/>
            <ac:picMk id="5" creationId="{376CB425-DB69-BA18-2BDC-BFDA74EF467F}"/>
          </ac:picMkLst>
        </pc:picChg>
      </pc:sldChg>
      <pc:sldChg chg="modSp add mod">
        <pc:chgData name="Burak TOPKAYA" userId="ef8dac9b-2c83-4b3c-a5e9-53e4975d91c1" providerId="ADAL" clId="{9359BD91-D21B-46C4-8B48-43BC90FB29DC}" dt="2025-10-29T18:49:33.072" v="344" actId="404"/>
        <pc:sldMkLst>
          <pc:docMk/>
          <pc:sldMk cId="656234792" sldId="807"/>
        </pc:sldMkLst>
        <pc:spChg chg="mod">
          <ac:chgData name="Burak TOPKAYA" userId="ef8dac9b-2c83-4b3c-a5e9-53e4975d91c1" providerId="ADAL" clId="{9359BD91-D21B-46C4-8B48-43BC90FB29DC}" dt="2025-10-29T11:33:22.523" v="205"/>
          <ac:spMkLst>
            <pc:docMk/>
            <pc:sldMk cId="656234792" sldId="807"/>
            <ac:spMk id="3" creationId="{81191AAF-1A29-6F08-BDB9-3B6DDC2E1B3E}"/>
          </ac:spMkLst>
        </pc:spChg>
        <pc:spChg chg="mod">
          <ac:chgData name="Burak TOPKAYA" userId="ef8dac9b-2c83-4b3c-a5e9-53e4975d91c1" providerId="ADAL" clId="{9359BD91-D21B-46C4-8B48-43BC90FB29DC}" dt="2025-10-29T18:49:33.072" v="344" actId="404"/>
          <ac:spMkLst>
            <pc:docMk/>
            <pc:sldMk cId="656234792" sldId="807"/>
            <ac:spMk id="5" creationId="{09078467-6EE0-2443-6FE2-67BFB93D8CEB}"/>
          </ac:spMkLst>
        </pc:spChg>
      </pc:sldChg>
      <pc:sldChg chg="modSp add mod">
        <pc:chgData name="Burak TOPKAYA" userId="ef8dac9b-2c83-4b3c-a5e9-53e4975d91c1" providerId="ADAL" clId="{9359BD91-D21B-46C4-8B48-43BC90FB29DC}" dt="2025-11-01T10:41:16.280" v="488" actId="20577"/>
        <pc:sldMkLst>
          <pc:docMk/>
          <pc:sldMk cId="1930831586" sldId="809"/>
        </pc:sldMkLst>
        <pc:spChg chg="mod">
          <ac:chgData name="Burak TOPKAYA" userId="ef8dac9b-2c83-4b3c-a5e9-53e4975d91c1" providerId="ADAL" clId="{9359BD91-D21B-46C4-8B48-43BC90FB29DC}" dt="2025-11-01T10:41:16.280" v="488" actId="20577"/>
          <ac:spMkLst>
            <pc:docMk/>
            <pc:sldMk cId="1930831586" sldId="809"/>
            <ac:spMk id="5" creationId="{6C6BFAC4-709D-532B-352A-C24D7362B19D}"/>
          </ac:spMkLst>
        </pc:spChg>
      </pc:sldChg>
      <pc:sldChg chg="modSp add del mod modShow">
        <pc:chgData name="Burak TOPKAYA" userId="ef8dac9b-2c83-4b3c-a5e9-53e4975d91c1" providerId="ADAL" clId="{9359BD91-D21B-46C4-8B48-43BC90FB29DC}" dt="2025-11-02T11:31:21.005" v="489" actId="47"/>
        <pc:sldMkLst>
          <pc:docMk/>
          <pc:sldMk cId="1592398360" sldId="811"/>
        </pc:sldMkLst>
      </pc:sldChg>
      <pc:sldChg chg="modSp add mod">
        <pc:chgData name="Burak TOPKAYA" userId="ef8dac9b-2c83-4b3c-a5e9-53e4975d91c1" providerId="ADAL" clId="{9359BD91-D21B-46C4-8B48-43BC90FB29DC}" dt="2025-10-29T12:01:08.404" v="294" actId="20577"/>
        <pc:sldMkLst>
          <pc:docMk/>
          <pc:sldMk cId="2762266132" sldId="812"/>
        </pc:sldMkLst>
        <pc:spChg chg="mod">
          <ac:chgData name="Burak TOPKAYA" userId="ef8dac9b-2c83-4b3c-a5e9-53e4975d91c1" providerId="ADAL" clId="{9359BD91-D21B-46C4-8B48-43BC90FB29DC}" dt="2025-10-29T12:01:08.404" v="294" actId="20577"/>
          <ac:spMkLst>
            <pc:docMk/>
            <pc:sldMk cId="2762266132" sldId="812"/>
            <ac:spMk id="5" creationId="{D273B78D-D985-2A3C-9751-F9862889C533}"/>
          </ac:spMkLst>
        </pc:spChg>
        <pc:picChg chg="mod">
          <ac:chgData name="Burak TOPKAYA" userId="ef8dac9b-2c83-4b3c-a5e9-53e4975d91c1" providerId="ADAL" clId="{9359BD91-D21B-46C4-8B48-43BC90FB29DC}" dt="2025-10-29T11:59:58.757" v="263" actId="1076"/>
          <ac:picMkLst>
            <pc:docMk/>
            <pc:sldMk cId="2762266132" sldId="812"/>
            <ac:picMk id="2" creationId="{2599AF85-15DD-32EF-CC1C-65DE18D80267}"/>
          </ac:picMkLst>
        </pc:picChg>
      </pc:sldChg>
      <pc:sldChg chg="modSp add mod">
        <pc:chgData name="Burak TOPKAYA" userId="ef8dac9b-2c83-4b3c-a5e9-53e4975d91c1" providerId="ADAL" clId="{9359BD91-D21B-46C4-8B48-43BC90FB29DC}" dt="2025-10-29T18:50:20.668" v="350" actId="255"/>
        <pc:sldMkLst>
          <pc:docMk/>
          <pc:sldMk cId="1631984632" sldId="813"/>
        </pc:sldMkLst>
        <pc:spChg chg="mod">
          <ac:chgData name="Burak TOPKAYA" userId="ef8dac9b-2c83-4b3c-a5e9-53e4975d91c1" providerId="ADAL" clId="{9359BD91-D21B-46C4-8B48-43BC90FB29DC}" dt="2025-10-29T18:50:20.668" v="350" actId="255"/>
          <ac:spMkLst>
            <pc:docMk/>
            <pc:sldMk cId="1631984632" sldId="813"/>
            <ac:spMk id="5" creationId="{C7696E12-5346-B4A2-3CDA-D69AE6337179}"/>
          </ac:spMkLst>
        </pc:spChg>
      </pc:sldChg>
    </pc:docChg>
  </pc:docChgLst>
  <pc:docChgLst>
    <pc:chgData name="baris oguz" userId="b2f6407021882ee1" providerId="LiveId" clId="{6DFD3514-3DFC-4C97-9916-98338E4C9316}"/>
    <pc:docChg chg="undo custSel modSld">
      <pc:chgData name="baris oguz" userId="b2f6407021882ee1" providerId="LiveId" clId="{6DFD3514-3DFC-4C97-9916-98338E4C9316}" dt="2025-10-23T11:08:20.195" v="111" actId="12"/>
      <pc:docMkLst>
        <pc:docMk/>
      </pc:docMkLst>
      <pc:sldChg chg="modSp mod">
        <pc:chgData name="baris oguz" userId="b2f6407021882ee1" providerId="LiveId" clId="{6DFD3514-3DFC-4C97-9916-98338E4C9316}" dt="2025-10-23T11:04:06.742" v="85" actId="1076"/>
        <pc:sldMkLst>
          <pc:docMk/>
          <pc:sldMk cId="4071426748" sldId="363"/>
        </pc:sldMkLst>
        <pc:graphicFrameChg chg="mod modGraphic">
          <ac:chgData name="baris oguz" userId="b2f6407021882ee1" providerId="LiveId" clId="{6DFD3514-3DFC-4C97-9916-98338E4C9316}" dt="2025-10-23T11:04:06.742" v="85" actId="1076"/>
          <ac:graphicFrameMkLst>
            <pc:docMk/>
            <pc:sldMk cId="4071426748" sldId="363"/>
            <ac:graphicFrameMk id="6" creationId="{CD61C2DB-0098-5586-8665-7B0AEE026EFD}"/>
          </ac:graphicFrameMkLst>
        </pc:graphicFrameChg>
      </pc:sldChg>
      <pc:sldChg chg="modSp mod">
        <pc:chgData name="baris oguz" userId="b2f6407021882ee1" providerId="LiveId" clId="{6DFD3514-3DFC-4C97-9916-98338E4C9316}" dt="2025-10-23T11:04:48.012" v="89" actId="207"/>
        <pc:sldMkLst>
          <pc:docMk/>
          <pc:sldMk cId="2189649435" sldId="797"/>
        </pc:sldMkLst>
        <pc:spChg chg="mod">
          <ac:chgData name="baris oguz" userId="b2f6407021882ee1" providerId="LiveId" clId="{6DFD3514-3DFC-4C97-9916-98338E4C9316}" dt="2025-10-23T11:04:48.012" v="89" actId="207"/>
          <ac:spMkLst>
            <pc:docMk/>
            <pc:sldMk cId="2189649435" sldId="797"/>
            <ac:spMk id="5" creationId="{56581909-3662-6E2A-CABD-0B4FC1B46A08}"/>
          </ac:spMkLst>
        </pc:spChg>
      </pc:sldChg>
      <pc:sldChg chg="modSp mod">
        <pc:chgData name="baris oguz" userId="b2f6407021882ee1" providerId="LiveId" clId="{6DFD3514-3DFC-4C97-9916-98338E4C9316}" dt="2025-10-23T11:05:04.585" v="91" actId="12"/>
        <pc:sldMkLst>
          <pc:docMk/>
          <pc:sldMk cId="3390127583" sldId="798"/>
        </pc:sldMkLst>
        <pc:spChg chg="mod">
          <ac:chgData name="baris oguz" userId="b2f6407021882ee1" providerId="LiveId" clId="{6DFD3514-3DFC-4C97-9916-98338E4C9316}" dt="2025-10-23T11:05:04.585" v="91" actId="12"/>
          <ac:spMkLst>
            <pc:docMk/>
            <pc:sldMk cId="3390127583" sldId="798"/>
            <ac:spMk id="5" creationId="{FD1F9D2D-CE32-6E0C-6078-CE37D542230D}"/>
          </ac:spMkLst>
        </pc:spChg>
      </pc:sldChg>
      <pc:sldChg chg="modSp mod">
        <pc:chgData name="baris oguz" userId="b2f6407021882ee1" providerId="LiveId" clId="{6DFD3514-3DFC-4C97-9916-98338E4C9316}" dt="2025-10-23T11:05:25.199" v="94" actId="207"/>
        <pc:sldMkLst>
          <pc:docMk/>
          <pc:sldMk cId="2753718306" sldId="799"/>
        </pc:sldMkLst>
        <pc:spChg chg="mod">
          <ac:chgData name="baris oguz" userId="b2f6407021882ee1" providerId="LiveId" clId="{6DFD3514-3DFC-4C97-9916-98338E4C9316}" dt="2025-10-23T11:05:25.199" v="94" actId="207"/>
          <ac:spMkLst>
            <pc:docMk/>
            <pc:sldMk cId="2753718306" sldId="799"/>
            <ac:spMk id="5" creationId="{3582D275-6743-4FEF-5FA4-32E28A14BD06}"/>
          </ac:spMkLst>
        </pc:spChg>
      </pc:sldChg>
      <pc:sldChg chg="addSp delSp modSp mod">
        <pc:chgData name="baris oguz" userId="b2f6407021882ee1" providerId="LiveId" clId="{6DFD3514-3DFC-4C97-9916-98338E4C9316}" dt="2025-10-23T11:06:59.135" v="100" actId="207"/>
        <pc:sldMkLst>
          <pc:docMk/>
          <pc:sldMk cId="2744062460" sldId="800"/>
        </pc:sldMkLst>
        <pc:spChg chg="add del mod">
          <ac:chgData name="baris oguz" userId="b2f6407021882ee1" providerId="LiveId" clId="{6DFD3514-3DFC-4C97-9916-98338E4C9316}" dt="2025-10-23T11:06:59.135" v="100" actId="207"/>
          <ac:spMkLst>
            <pc:docMk/>
            <pc:sldMk cId="2744062460" sldId="800"/>
            <ac:spMk id="5" creationId="{69742D6D-34F9-44BF-931B-C635FA7450D9}"/>
          </ac:spMkLst>
        </pc:spChg>
      </pc:sldChg>
      <pc:sldChg chg="addSp modSp mod">
        <pc:chgData name="baris oguz" userId="b2f6407021882ee1" providerId="LiveId" clId="{6DFD3514-3DFC-4C97-9916-98338E4C9316}" dt="2025-10-23T11:07:54.105" v="106" actId="207"/>
        <pc:sldMkLst>
          <pc:docMk/>
          <pc:sldMk cId="2954231109" sldId="801"/>
        </pc:sldMkLst>
      </pc:sldChg>
      <pc:sldChg chg="modSp mod">
        <pc:chgData name="baris oguz" userId="b2f6407021882ee1" providerId="LiveId" clId="{6DFD3514-3DFC-4C97-9916-98338E4C9316}" dt="2025-10-23T11:08:20.195" v="111" actId="12"/>
        <pc:sldMkLst>
          <pc:docMk/>
          <pc:sldMk cId="1469871690" sldId="802"/>
        </pc:sldMkLst>
        <pc:spChg chg="mod">
          <ac:chgData name="baris oguz" userId="b2f6407021882ee1" providerId="LiveId" clId="{6DFD3514-3DFC-4C97-9916-98338E4C9316}" dt="2025-10-23T11:08:20.195" v="111" actId="12"/>
          <ac:spMkLst>
            <pc:docMk/>
            <pc:sldMk cId="1469871690" sldId="802"/>
            <ac:spMk id="4" creationId="{04A3D7D4-A43E-2CFA-CA07-3E2083BDDA66}"/>
          </ac:spMkLst>
        </pc:spChg>
      </pc:sldChg>
      <pc:sldChg chg="modSp mod">
        <pc:chgData name="baris oguz" userId="b2f6407021882ee1" providerId="LiveId" clId="{6DFD3514-3DFC-4C97-9916-98338E4C9316}" dt="2025-10-23T11:04:32.625" v="87" actId="207"/>
        <pc:sldMkLst>
          <pc:docMk/>
          <pc:sldMk cId="3990674123" sldId="804"/>
        </pc:sldMkLst>
        <pc:spChg chg="mod">
          <ac:chgData name="baris oguz" userId="b2f6407021882ee1" providerId="LiveId" clId="{6DFD3514-3DFC-4C97-9916-98338E4C9316}" dt="2025-10-23T11:04:32.625" v="87" actId="207"/>
          <ac:spMkLst>
            <pc:docMk/>
            <pc:sldMk cId="3990674123" sldId="804"/>
            <ac:spMk id="4" creationId="{5A2CF0FC-956D-9902-F8E3-71B8A20A12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4B26-9CBB-40D9-A970-3CC139DF158D}" type="datetimeFigureOut">
              <a:rPr lang="tr-TR" smtClean="0"/>
              <a:t>2.11.2025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0816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B536-70CE-4E44-8341-576EF5AE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FB536-70CE-4E44-8341-576EF5AE0C3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5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yaz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ka Plan &gt; DOT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pattFill prst="pct20">
            <a:fgClr>
              <a:srgbClr val="41535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rka Plan &gt; DEGRADE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" name="Alt bant"/>
          <p:cNvGrpSpPr/>
          <p:nvPr userDrawn="1"/>
        </p:nvGrpSpPr>
        <p:grpSpPr>
          <a:xfrm>
            <a:off x="309147" y="6342865"/>
            <a:ext cx="11522851" cy="254422"/>
            <a:chOff x="309147" y="6342865"/>
            <a:chExt cx="11522851" cy="254422"/>
          </a:xfrm>
        </p:grpSpPr>
        <p:sp>
          <p:nvSpPr>
            <p:cNvPr id="5" name="rollmech.com &gt; GRİ"/>
            <p:cNvSpPr/>
            <p:nvPr/>
          </p:nvSpPr>
          <p:spPr>
            <a:xfrm>
              <a:off x="11777138" y="6404396"/>
              <a:ext cx="54860" cy="93603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rollmech.com &gt; MAVİ"/>
            <p:cNvSpPr/>
            <p:nvPr/>
          </p:nvSpPr>
          <p:spPr>
            <a:xfrm>
              <a:off x="11667418" y="6404396"/>
              <a:ext cx="54860" cy="93603"/>
            </a:xfrm>
            <a:prstGeom prst="rect">
              <a:avLst/>
            </a:prstGeom>
            <a:solidFill>
              <a:srgbClr val="00A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ollmech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4453" y="6342865"/>
              <a:ext cx="868632" cy="254422"/>
            </a:xfrm>
            <a:prstGeom prst="rect">
              <a:avLst/>
            </a:prstGeom>
          </p:spPr>
        </p:pic>
        <p:sp>
          <p:nvSpPr>
            <p:cNvPr id="8" name="Alt çizgi"/>
            <p:cNvSpPr/>
            <p:nvPr/>
          </p:nvSpPr>
          <p:spPr>
            <a:xfrm>
              <a:off x="1516101" y="6479999"/>
              <a:ext cx="9173491" cy="18000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Your closure partner"/>
            <p:cNvSpPr>
              <a:spLocks noEditPoints="1"/>
            </p:cNvSpPr>
            <p:nvPr userDrawn="1"/>
          </p:nvSpPr>
          <p:spPr bwMode="auto">
            <a:xfrm>
              <a:off x="309147" y="6410147"/>
              <a:ext cx="1049103" cy="124362"/>
            </a:xfrm>
            <a:custGeom>
              <a:avLst/>
              <a:gdLst>
                <a:gd name="T0" fmla="*/ 3484 w 3619"/>
                <a:gd name="T1" fmla="*/ 137 h 429"/>
                <a:gd name="T2" fmla="*/ 57 w 3619"/>
                <a:gd name="T3" fmla="*/ 213 h 429"/>
                <a:gd name="T4" fmla="*/ 347 w 3619"/>
                <a:gd name="T5" fmla="*/ 306 h 429"/>
                <a:gd name="T6" fmla="*/ 180 w 3619"/>
                <a:gd name="T7" fmla="*/ 252 h 429"/>
                <a:gd name="T8" fmla="*/ 296 w 3619"/>
                <a:gd name="T9" fmla="*/ 100 h 429"/>
                <a:gd name="T10" fmla="*/ 331 w 3619"/>
                <a:gd name="T11" fmla="*/ 156 h 429"/>
                <a:gd name="T12" fmla="*/ 232 w 3619"/>
                <a:gd name="T13" fmla="*/ 235 h 429"/>
                <a:gd name="T14" fmla="*/ 328 w 3619"/>
                <a:gd name="T15" fmla="*/ 252 h 429"/>
                <a:gd name="T16" fmla="*/ 439 w 3619"/>
                <a:gd name="T17" fmla="*/ 329 h 429"/>
                <a:gd name="T18" fmla="*/ 468 w 3619"/>
                <a:gd name="T19" fmla="*/ 282 h 429"/>
                <a:gd name="T20" fmla="*/ 595 w 3619"/>
                <a:gd name="T21" fmla="*/ 311 h 429"/>
                <a:gd name="T22" fmla="*/ 668 w 3619"/>
                <a:gd name="T23" fmla="*/ 159 h 429"/>
                <a:gd name="T24" fmla="*/ 1058 w 3619"/>
                <a:gd name="T25" fmla="*/ 155 h 429"/>
                <a:gd name="T26" fmla="*/ 939 w 3619"/>
                <a:gd name="T27" fmla="*/ 236 h 429"/>
                <a:gd name="T28" fmla="*/ 1031 w 3619"/>
                <a:gd name="T29" fmla="*/ 317 h 429"/>
                <a:gd name="T30" fmla="*/ 887 w 3619"/>
                <a:gd name="T31" fmla="*/ 242 h 429"/>
                <a:gd name="T32" fmla="*/ 1024 w 3619"/>
                <a:gd name="T33" fmla="*/ 100 h 429"/>
                <a:gd name="T34" fmla="*/ 1070 w 3619"/>
                <a:gd name="T35" fmla="*/ 276 h 429"/>
                <a:gd name="T36" fmla="*/ 1118 w 3619"/>
                <a:gd name="T37" fmla="*/ 331 h 429"/>
                <a:gd name="T38" fmla="*/ 1254 w 3619"/>
                <a:gd name="T39" fmla="*/ 332 h 429"/>
                <a:gd name="T40" fmla="*/ 1200 w 3619"/>
                <a:gd name="T41" fmla="*/ 154 h 429"/>
                <a:gd name="T42" fmla="*/ 1377 w 3619"/>
                <a:gd name="T43" fmla="*/ 138 h 429"/>
                <a:gd name="T44" fmla="*/ 1278 w 3619"/>
                <a:gd name="T45" fmla="*/ 145 h 429"/>
                <a:gd name="T46" fmla="*/ 1248 w 3619"/>
                <a:gd name="T47" fmla="*/ 286 h 429"/>
                <a:gd name="T48" fmla="*/ 1529 w 3619"/>
                <a:gd name="T49" fmla="*/ 144 h 429"/>
                <a:gd name="T50" fmla="*/ 1528 w 3619"/>
                <a:gd name="T51" fmla="*/ 222 h 429"/>
                <a:gd name="T52" fmla="*/ 1451 w 3619"/>
                <a:gd name="T53" fmla="*/ 333 h 429"/>
                <a:gd name="T54" fmla="*/ 1493 w 3619"/>
                <a:gd name="T55" fmla="*/ 273 h 429"/>
                <a:gd name="T56" fmla="*/ 1417 w 3619"/>
                <a:gd name="T57" fmla="*/ 176 h 429"/>
                <a:gd name="T58" fmla="*/ 1561 w 3619"/>
                <a:gd name="T59" fmla="*/ 111 h 429"/>
                <a:gd name="T60" fmla="*/ 1579 w 3619"/>
                <a:gd name="T61" fmla="*/ 313 h 429"/>
                <a:gd name="T62" fmla="*/ 1640 w 3619"/>
                <a:gd name="T63" fmla="*/ 288 h 429"/>
                <a:gd name="T64" fmla="*/ 1940 w 3619"/>
                <a:gd name="T65" fmla="*/ 150 h 429"/>
                <a:gd name="T66" fmla="*/ 1886 w 3619"/>
                <a:gd name="T67" fmla="*/ 129 h 429"/>
                <a:gd name="T68" fmla="*/ 2137 w 3619"/>
                <a:gd name="T69" fmla="*/ 199 h 429"/>
                <a:gd name="T70" fmla="*/ 2010 w 3619"/>
                <a:gd name="T71" fmla="*/ 277 h 429"/>
                <a:gd name="T72" fmla="*/ 2039 w 3619"/>
                <a:gd name="T73" fmla="*/ 333 h 429"/>
                <a:gd name="T74" fmla="*/ 1969 w 3619"/>
                <a:gd name="T75" fmla="*/ 163 h 429"/>
                <a:gd name="T76" fmla="*/ 2138 w 3619"/>
                <a:gd name="T77" fmla="*/ 126 h 429"/>
                <a:gd name="T78" fmla="*/ 2028 w 3619"/>
                <a:gd name="T79" fmla="*/ 157 h 429"/>
                <a:gd name="T80" fmla="*/ 2472 w 3619"/>
                <a:gd name="T81" fmla="*/ 183 h 429"/>
                <a:gd name="T82" fmla="*/ 2327 w 3619"/>
                <a:gd name="T83" fmla="*/ 332 h 429"/>
                <a:gd name="T84" fmla="*/ 2385 w 3619"/>
                <a:gd name="T85" fmla="*/ 104 h 429"/>
                <a:gd name="T86" fmla="*/ 2409 w 3619"/>
                <a:gd name="T87" fmla="*/ 151 h 429"/>
                <a:gd name="T88" fmla="*/ 2330 w 3619"/>
                <a:gd name="T89" fmla="*/ 293 h 429"/>
                <a:gd name="T90" fmla="*/ 2617 w 3619"/>
                <a:gd name="T91" fmla="*/ 327 h 429"/>
                <a:gd name="T92" fmla="*/ 2489 w 3619"/>
                <a:gd name="T93" fmla="*/ 291 h 429"/>
                <a:gd name="T94" fmla="*/ 2587 w 3619"/>
                <a:gd name="T95" fmla="*/ 106 h 429"/>
                <a:gd name="T96" fmla="*/ 2582 w 3619"/>
                <a:gd name="T97" fmla="*/ 150 h 429"/>
                <a:gd name="T98" fmla="*/ 2568 w 3619"/>
                <a:gd name="T99" fmla="*/ 291 h 429"/>
                <a:gd name="T100" fmla="*/ 2820 w 3619"/>
                <a:gd name="T101" fmla="*/ 155 h 429"/>
                <a:gd name="T102" fmla="*/ 2813 w 3619"/>
                <a:gd name="T103" fmla="*/ 122 h 429"/>
                <a:gd name="T104" fmla="*/ 2952 w 3619"/>
                <a:gd name="T105" fmla="*/ 288 h 429"/>
                <a:gd name="T106" fmla="*/ 2889 w 3619"/>
                <a:gd name="T107" fmla="*/ 287 h 429"/>
                <a:gd name="T108" fmla="*/ 3181 w 3619"/>
                <a:gd name="T109" fmla="*/ 165 h 429"/>
                <a:gd name="T110" fmla="*/ 3059 w 3619"/>
                <a:gd name="T111" fmla="*/ 327 h 429"/>
                <a:gd name="T112" fmla="*/ 3203 w 3619"/>
                <a:gd name="T113" fmla="*/ 105 h 429"/>
                <a:gd name="T114" fmla="*/ 3413 w 3619"/>
                <a:gd name="T115" fmla="*/ 219 h 429"/>
                <a:gd name="T116" fmla="*/ 3340 w 3619"/>
                <a:gd name="T117" fmla="*/ 292 h 429"/>
                <a:gd name="T118" fmla="*/ 3287 w 3619"/>
                <a:gd name="T119" fmla="*/ 319 h 429"/>
                <a:gd name="T120" fmla="*/ 3304 w 3619"/>
                <a:gd name="T121" fmla="*/ 125 h 429"/>
                <a:gd name="T122" fmla="*/ 3451 w 3619"/>
                <a:gd name="T123" fmla="*/ 154 h 429"/>
                <a:gd name="T124" fmla="*/ 3309 w 3619"/>
                <a:gd name="T125" fmla="*/ 19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9" h="429">
                  <a:moveTo>
                    <a:pt x="3609" y="156"/>
                  </a:moveTo>
                  <a:lnTo>
                    <a:pt x="3603" y="153"/>
                  </a:lnTo>
                  <a:lnTo>
                    <a:pt x="3596" y="151"/>
                  </a:lnTo>
                  <a:lnTo>
                    <a:pt x="3590" y="150"/>
                  </a:lnTo>
                  <a:lnTo>
                    <a:pt x="3584" y="150"/>
                  </a:lnTo>
                  <a:lnTo>
                    <a:pt x="3578" y="150"/>
                  </a:lnTo>
                  <a:lnTo>
                    <a:pt x="3573" y="151"/>
                  </a:lnTo>
                  <a:lnTo>
                    <a:pt x="3568" y="153"/>
                  </a:lnTo>
                  <a:lnTo>
                    <a:pt x="3562" y="155"/>
                  </a:lnTo>
                  <a:lnTo>
                    <a:pt x="3557" y="158"/>
                  </a:lnTo>
                  <a:lnTo>
                    <a:pt x="3552" y="162"/>
                  </a:lnTo>
                  <a:lnTo>
                    <a:pt x="3548" y="167"/>
                  </a:lnTo>
                  <a:lnTo>
                    <a:pt x="3543" y="172"/>
                  </a:lnTo>
                  <a:lnTo>
                    <a:pt x="3539" y="178"/>
                  </a:lnTo>
                  <a:lnTo>
                    <a:pt x="3534" y="184"/>
                  </a:lnTo>
                  <a:lnTo>
                    <a:pt x="3531" y="191"/>
                  </a:lnTo>
                  <a:lnTo>
                    <a:pt x="3527" y="199"/>
                  </a:lnTo>
                  <a:lnTo>
                    <a:pt x="3524" y="206"/>
                  </a:lnTo>
                  <a:lnTo>
                    <a:pt x="3521" y="214"/>
                  </a:lnTo>
                  <a:lnTo>
                    <a:pt x="3517" y="232"/>
                  </a:lnTo>
                  <a:lnTo>
                    <a:pt x="3497" y="327"/>
                  </a:lnTo>
                  <a:lnTo>
                    <a:pt x="3445" y="327"/>
                  </a:lnTo>
                  <a:lnTo>
                    <a:pt x="3475" y="183"/>
                  </a:lnTo>
                  <a:lnTo>
                    <a:pt x="3480" y="159"/>
                  </a:lnTo>
                  <a:lnTo>
                    <a:pt x="3484" y="137"/>
                  </a:lnTo>
                  <a:lnTo>
                    <a:pt x="3487" y="120"/>
                  </a:lnTo>
                  <a:lnTo>
                    <a:pt x="3488" y="106"/>
                  </a:lnTo>
                  <a:lnTo>
                    <a:pt x="3539" y="106"/>
                  </a:lnTo>
                  <a:lnTo>
                    <a:pt x="3537" y="129"/>
                  </a:lnTo>
                  <a:lnTo>
                    <a:pt x="3533" y="153"/>
                  </a:lnTo>
                  <a:lnTo>
                    <a:pt x="3541" y="141"/>
                  </a:lnTo>
                  <a:lnTo>
                    <a:pt x="3548" y="131"/>
                  </a:lnTo>
                  <a:lnTo>
                    <a:pt x="3552" y="127"/>
                  </a:lnTo>
                  <a:lnTo>
                    <a:pt x="3555" y="122"/>
                  </a:lnTo>
                  <a:lnTo>
                    <a:pt x="3563" y="115"/>
                  </a:lnTo>
                  <a:lnTo>
                    <a:pt x="3566" y="112"/>
                  </a:lnTo>
                  <a:lnTo>
                    <a:pt x="3570" y="109"/>
                  </a:lnTo>
                  <a:lnTo>
                    <a:pt x="3574" y="107"/>
                  </a:lnTo>
                  <a:lnTo>
                    <a:pt x="3579" y="105"/>
                  </a:lnTo>
                  <a:lnTo>
                    <a:pt x="3583" y="103"/>
                  </a:lnTo>
                  <a:lnTo>
                    <a:pt x="3588" y="102"/>
                  </a:lnTo>
                  <a:lnTo>
                    <a:pt x="3593" y="100"/>
                  </a:lnTo>
                  <a:lnTo>
                    <a:pt x="3597" y="100"/>
                  </a:lnTo>
                  <a:lnTo>
                    <a:pt x="3607" y="102"/>
                  </a:lnTo>
                  <a:lnTo>
                    <a:pt x="3613" y="103"/>
                  </a:lnTo>
                  <a:lnTo>
                    <a:pt x="3619" y="104"/>
                  </a:lnTo>
                  <a:lnTo>
                    <a:pt x="3609" y="156"/>
                  </a:lnTo>
                  <a:close/>
                  <a:moveTo>
                    <a:pt x="86" y="327"/>
                  </a:moveTo>
                  <a:lnTo>
                    <a:pt x="33" y="327"/>
                  </a:lnTo>
                  <a:lnTo>
                    <a:pt x="57" y="213"/>
                  </a:lnTo>
                  <a:lnTo>
                    <a:pt x="0" y="17"/>
                  </a:lnTo>
                  <a:lnTo>
                    <a:pt x="57" y="17"/>
                  </a:lnTo>
                  <a:lnTo>
                    <a:pt x="89" y="148"/>
                  </a:lnTo>
                  <a:lnTo>
                    <a:pt x="91" y="160"/>
                  </a:lnTo>
                  <a:lnTo>
                    <a:pt x="92" y="169"/>
                  </a:lnTo>
                  <a:lnTo>
                    <a:pt x="99" y="157"/>
                  </a:lnTo>
                  <a:lnTo>
                    <a:pt x="104" y="149"/>
                  </a:lnTo>
                  <a:lnTo>
                    <a:pt x="193" y="17"/>
                  </a:lnTo>
                  <a:lnTo>
                    <a:pt x="253" y="17"/>
                  </a:lnTo>
                  <a:lnTo>
                    <a:pt x="110" y="212"/>
                  </a:lnTo>
                  <a:lnTo>
                    <a:pt x="86" y="327"/>
                  </a:lnTo>
                  <a:close/>
                  <a:moveTo>
                    <a:pt x="394" y="191"/>
                  </a:moveTo>
                  <a:lnTo>
                    <a:pt x="394" y="201"/>
                  </a:lnTo>
                  <a:lnTo>
                    <a:pt x="393" y="210"/>
                  </a:lnTo>
                  <a:lnTo>
                    <a:pt x="390" y="229"/>
                  </a:lnTo>
                  <a:lnTo>
                    <a:pt x="388" y="238"/>
                  </a:lnTo>
                  <a:lnTo>
                    <a:pt x="385" y="247"/>
                  </a:lnTo>
                  <a:lnTo>
                    <a:pt x="382" y="255"/>
                  </a:lnTo>
                  <a:lnTo>
                    <a:pt x="378" y="264"/>
                  </a:lnTo>
                  <a:lnTo>
                    <a:pt x="374" y="272"/>
                  </a:lnTo>
                  <a:lnTo>
                    <a:pt x="369" y="279"/>
                  </a:lnTo>
                  <a:lnTo>
                    <a:pt x="364" y="286"/>
                  </a:lnTo>
                  <a:lnTo>
                    <a:pt x="359" y="293"/>
                  </a:lnTo>
                  <a:lnTo>
                    <a:pt x="353" y="300"/>
                  </a:lnTo>
                  <a:lnTo>
                    <a:pt x="347" y="306"/>
                  </a:lnTo>
                  <a:lnTo>
                    <a:pt x="341" y="311"/>
                  </a:lnTo>
                  <a:lnTo>
                    <a:pt x="334" y="315"/>
                  </a:lnTo>
                  <a:lnTo>
                    <a:pt x="327" y="319"/>
                  </a:lnTo>
                  <a:lnTo>
                    <a:pt x="319" y="323"/>
                  </a:lnTo>
                  <a:lnTo>
                    <a:pt x="312" y="326"/>
                  </a:lnTo>
                  <a:lnTo>
                    <a:pt x="304" y="328"/>
                  </a:lnTo>
                  <a:lnTo>
                    <a:pt x="295" y="330"/>
                  </a:lnTo>
                  <a:lnTo>
                    <a:pt x="287" y="332"/>
                  </a:lnTo>
                  <a:lnTo>
                    <a:pt x="278" y="332"/>
                  </a:lnTo>
                  <a:lnTo>
                    <a:pt x="269" y="333"/>
                  </a:lnTo>
                  <a:lnTo>
                    <a:pt x="259" y="332"/>
                  </a:lnTo>
                  <a:lnTo>
                    <a:pt x="249" y="331"/>
                  </a:lnTo>
                  <a:lnTo>
                    <a:pt x="240" y="329"/>
                  </a:lnTo>
                  <a:lnTo>
                    <a:pt x="232" y="327"/>
                  </a:lnTo>
                  <a:lnTo>
                    <a:pt x="224" y="323"/>
                  </a:lnTo>
                  <a:lnTo>
                    <a:pt x="217" y="319"/>
                  </a:lnTo>
                  <a:lnTo>
                    <a:pt x="210" y="315"/>
                  </a:lnTo>
                  <a:lnTo>
                    <a:pt x="204" y="309"/>
                  </a:lnTo>
                  <a:lnTo>
                    <a:pt x="198" y="303"/>
                  </a:lnTo>
                  <a:lnTo>
                    <a:pt x="193" y="295"/>
                  </a:lnTo>
                  <a:lnTo>
                    <a:pt x="189" y="287"/>
                  </a:lnTo>
                  <a:lnTo>
                    <a:pt x="186" y="280"/>
                  </a:lnTo>
                  <a:lnTo>
                    <a:pt x="183" y="271"/>
                  </a:lnTo>
                  <a:lnTo>
                    <a:pt x="181" y="262"/>
                  </a:lnTo>
                  <a:lnTo>
                    <a:pt x="180" y="252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81" y="223"/>
                  </a:lnTo>
                  <a:lnTo>
                    <a:pt x="182" y="213"/>
                  </a:lnTo>
                  <a:lnTo>
                    <a:pt x="184" y="204"/>
                  </a:lnTo>
                  <a:lnTo>
                    <a:pt x="186" y="195"/>
                  </a:lnTo>
                  <a:lnTo>
                    <a:pt x="189" y="186"/>
                  </a:lnTo>
                  <a:lnTo>
                    <a:pt x="192" y="178"/>
                  </a:lnTo>
                  <a:lnTo>
                    <a:pt x="196" y="169"/>
                  </a:lnTo>
                  <a:lnTo>
                    <a:pt x="200" y="162"/>
                  </a:lnTo>
                  <a:lnTo>
                    <a:pt x="205" y="154"/>
                  </a:lnTo>
                  <a:lnTo>
                    <a:pt x="210" y="147"/>
                  </a:lnTo>
                  <a:lnTo>
                    <a:pt x="215" y="141"/>
                  </a:lnTo>
                  <a:lnTo>
                    <a:pt x="221" y="134"/>
                  </a:lnTo>
                  <a:lnTo>
                    <a:pt x="227" y="129"/>
                  </a:lnTo>
                  <a:lnTo>
                    <a:pt x="233" y="124"/>
                  </a:lnTo>
                  <a:lnTo>
                    <a:pt x="240" y="119"/>
                  </a:lnTo>
                  <a:lnTo>
                    <a:pt x="247" y="115"/>
                  </a:lnTo>
                  <a:lnTo>
                    <a:pt x="255" y="111"/>
                  </a:lnTo>
                  <a:lnTo>
                    <a:pt x="258" y="110"/>
                  </a:lnTo>
                  <a:lnTo>
                    <a:pt x="262" y="108"/>
                  </a:lnTo>
                  <a:lnTo>
                    <a:pt x="270" y="106"/>
                  </a:lnTo>
                  <a:lnTo>
                    <a:pt x="279" y="104"/>
                  </a:lnTo>
                  <a:lnTo>
                    <a:pt x="287" y="102"/>
                  </a:lnTo>
                  <a:lnTo>
                    <a:pt x="296" y="100"/>
                  </a:lnTo>
                  <a:lnTo>
                    <a:pt x="305" y="100"/>
                  </a:lnTo>
                  <a:lnTo>
                    <a:pt x="315" y="102"/>
                  </a:lnTo>
                  <a:lnTo>
                    <a:pt x="325" y="103"/>
                  </a:lnTo>
                  <a:lnTo>
                    <a:pt x="334" y="105"/>
                  </a:lnTo>
                  <a:lnTo>
                    <a:pt x="342" y="107"/>
                  </a:lnTo>
                  <a:lnTo>
                    <a:pt x="350" y="111"/>
                  </a:lnTo>
                  <a:lnTo>
                    <a:pt x="357" y="115"/>
                  </a:lnTo>
                  <a:lnTo>
                    <a:pt x="364" y="120"/>
                  </a:lnTo>
                  <a:lnTo>
                    <a:pt x="370" y="125"/>
                  </a:lnTo>
                  <a:lnTo>
                    <a:pt x="376" y="131"/>
                  </a:lnTo>
                  <a:lnTo>
                    <a:pt x="381" y="138"/>
                  </a:lnTo>
                  <a:lnTo>
                    <a:pt x="385" y="146"/>
                  </a:lnTo>
                  <a:lnTo>
                    <a:pt x="388" y="154"/>
                  </a:lnTo>
                  <a:lnTo>
                    <a:pt x="391" y="162"/>
                  </a:lnTo>
                  <a:lnTo>
                    <a:pt x="393" y="171"/>
                  </a:lnTo>
                  <a:lnTo>
                    <a:pt x="394" y="181"/>
                  </a:lnTo>
                  <a:lnTo>
                    <a:pt x="394" y="191"/>
                  </a:lnTo>
                  <a:close/>
                  <a:moveTo>
                    <a:pt x="342" y="192"/>
                  </a:moveTo>
                  <a:lnTo>
                    <a:pt x="342" y="187"/>
                  </a:lnTo>
                  <a:lnTo>
                    <a:pt x="341" y="181"/>
                  </a:lnTo>
                  <a:lnTo>
                    <a:pt x="340" y="176"/>
                  </a:lnTo>
                  <a:lnTo>
                    <a:pt x="339" y="172"/>
                  </a:lnTo>
                  <a:lnTo>
                    <a:pt x="336" y="163"/>
                  </a:lnTo>
                  <a:lnTo>
                    <a:pt x="334" y="159"/>
                  </a:lnTo>
                  <a:lnTo>
                    <a:pt x="331" y="156"/>
                  </a:lnTo>
                  <a:lnTo>
                    <a:pt x="328" y="152"/>
                  </a:lnTo>
                  <a:lnTo>
                    <a:pt x="325" y="150"/>
                  </a:lnTo>
                  <a:lnTo>
                    <a:pt x="322" y="147"/>
                  </a:lnTo>
                  <a:lnTo>
                    <a:pt x="318" y="146"/>
                  </a:lnTo>
                  <a:lnTo>
                    <a:pt x="315" y="144"/>
                  </a:lnTo>
                  <a:lnTo>
                    <a:pt x="311" y="143"/>
                  </a:lnTo>
                  <a:lnTo>
                    <a:pt x="306" y="142"/>
                  </a:lnTo>
                  <a:lnTo>
                    <a:pt x="302" y="142"/>
                  </a:lnTo>
                  <a:lnTo>
                    <a:pt x="292" y="143"/>
                  </a:lnTo>
                  <a:lnTo>
                    <a:pt x="287" y="144"/>
                  </a:lnTo>
                  <a:lnTo>
                    <a:pt x="283" y="145"/>
                  </a:lnTo>
                  <a:lnTo>
                    <a:pt x="279" y="147"/>
                  </a:lnTo>
                  <a:lnTo>
                    <a:pt x="274" y="150"/>
                  </a:lnTo>
                  <a:lnTo>
                    <a:pt x="266" y="156"/>
                  </a:lnTo>
                  <a:lnTo>
                    <a:pt x="262" y="159"/>
                  </a:lnTo>
                  <a:lnTo>
                    <a:pt x="259" y="163"/>
                  </a:lnTo>
                  <a:lnTo>
                    <a:pt x="252" y="171"/>
                  </a:lnTo>
                  <a:lnTo>
                    <a:pt x="246" y="181"/>
                  </a:lnTo>
                  <a:lnTo>
                    <a:pt x="244" y="186"/>
                  </a:lnTo>
                  <a:lnTo>
                    <a:pt x="241" y="192"/>
                  </a:lnTo>
                  <a:lnTo>
                    <a:pt x="237" y="204"/>
                  </a:lnTo>
                  <a:lnTo>
                    <a:pt x="236" y="210"/>
                  </a:lnTo>
                  <a:lnTo>
                    <a:pt x="234" y="216"/>
                  </a:lnTo>
                  <a:lnTo>
                    <a:pt x="233" y="228"/>
                  </a:lnTo>
                  <a:lnTo>
                    <a:pt x="232" y="235"/>
                  </a:lnTo>
                  <a:lnTo>
                    <a:pt x="232" y="241"/>
                  </a:lnTo>
                  <a:lnTo>
                    <a:pt x="232" y="247"/>
                  </a:lnTo>
                  <a:lnTo>
                    <a:pt x="233" y="252"/>
                  </a:lnTo>
                  <a:lnTo>
                    <a:pt x="235" y="262"/>
                  </a:lnTo>
                  <a:lnTo>
                    <a:pt x="236" y="266"/>
                  </a:lnTo>
                  <a:lnTo>
                    <a:pt x="238" y="270"/>
                  </a:lnTo>
                  <a:lnTo>
                    <a:pt x="240" y="274"/>
                  </a:lnTo>
                  <a:lnTo>
                    <a:pt x="243" y="278"/>
                  </a:lnTo>
                  <a:lnTo>
                    <a:pt x="246" y="281"/>
                  </a:lnTo>
                  <a:lnTo>
                    <a:pt x="249" y="283"/>
                  </a:lnTo>
                  <a:lnTo>
                    <a:pt x="252" y="286"/>
                  </a:lnTo>
                  <a:lnTo>
                    <a:pt x="256" y="288"/>
                  </a:lnTo>
                  <a:lnTo>
                    <a:pt x="259" y="289"/>
                  </a:lnTo>
                  <a:lnTo>
                    <a:pt x="264" y="290"/>
                  </a:lnTo>
                  <a:lnTo>
                    <a:pt x="272" y="291"/>
                  </a:lnTo>
                  <a:lnTo>
                    <a:pt x="282" y="290"/>
                  </a:lnTo>
                  <a:lnTo>
                    <a:pt x="287" y="289"/>
                  </a:lnTo>
                  <a:lnTo>
                    <a:pt x="291" y="287"/>
                  </a:lnTo>
                  <a:lnTo>
                    <a:pt x="296" y="286"/>
                  </a:lnTo>
                  <a:lnTo>
                    <a:pt x="300" y="283"/>
                  </a:lnTo>
                  <a:lnTo>
                    <a:pt x="308" y="277"/>
                  </a:lnTo>
                  <a:lnTo>
                    <a:pt x="312" y="274"/>
                  </a:lnTo>
                  <a:lnTo>
                    <a:pt x="316" y="270"/>
                  </a:lnTo>
                  <a:lnTo>
                    <a:pt x="323" y="262"/>
                  </a:lnTo>
                  <a:lnTo>
                    <a:pt x="328" y="252"/>
                  </a:lnTo>
                  <a:lnTo>
                    <a:pt x="333" y="241"/>
                  </a:lnTo>
                  <a:lnTo>
                    <a:pt x="335" y="235"/>
                  </a:lnTo>
                  <a:lnTo>
                    <a:pt x="337" y="229"/>
                  </a:lnTo>
                  <a:lnTo>
                    <a:pt x="340" y="217"/>
                  </a:lnTo>
                  <a:lnTo>
                    <a:pt x="341" y="205"/>
                  </a:lnTo>
                  <a:lnTo>
                    <a:pt x="342" y="192"/>
                  </a:lnTo>
                  <a:close/>
                  <a:moveTo>
                    <a:pt x="593" y="327"/>
                  </a:moveTo>
                  <a:lnTo>
                    <a:pt x="541" y="327"/>
                  </a:lnTo>
                  <a:lnTo>
                    <a:pt x="548" y="280"/>
                  </a:lnTo>
                  <a:lnTo>
                    <a:pt x="543" y="286"/>
                  </a:lnTo>
                  <a:lnTo>
                    <a:pt x="539" y="291"/>
                  </a:lnTo>
                  <a:lnTo>
                    <a:pt x="529" y="303"/>
                  </a:lnTo>
                  <a:lnTo>
                    <a:pt x="519" y="311"/>
                  </a:lnTo>
                  <a:lnTo>
                    <a:pt x="508" y="319"/>
                  </a:lnTo>
                  <a:lnTo>
                    <a:pt x="498" y="325"/>
                  </a:lnTo>
                  <a:lnTo>
                    <a:pt x="495" y="326"/>
                  </a:lnTo>
                  <a:lnTo>
                    <a:pt x="492" y="327"/>
                  </a:lnTo>
                  <a:lnTo>
                    <a:pt x="487" y="329"/>
                  </a:lnTo>
                  <a:lnTo>
                    <a:pt x="481" y="331"/>
                  </a:lnTo>
                  <a:lnTo>
                    <a:pt x="476" y="332"/>
                  </a:lnTo>
                  <a:lnTo>
                    <a:pt x="464" y="333"/>
                  </a:lnTo>
                  <a:lnTo>
                    <a:pt x="458" y="333"/>
                  </a:lnTo>
                  <a:lnTo>
                    <a:pt x="452" y="332"/>
                  </a:lnTo>
                  <a:lnTo>
                    <a:pt x="445" y="331"/>
                  </a:lnTo>
                  <a:lnTo>
                    <a:pt x="439" y="329"/>
                  </a:lnTo>
                  <a:lnTo>
                    <a:pt x="434" y="327"/>
                  </a:lnTo>
                  <a:lnTo>
                    <a:pt x="430" y="324"/>
                  </a:lnTo>
                  <a:lnTo>
                    <a:pt x="426" y="321"/>
                  </a:lnTo>
                  <a:lnTo>
                    <a:pt x="422" y="317"/>
                  </a:lnTo>
                  <a:lnTo>
                    <a:pt x="418" y="313"/>
                  </a:lnTo>
                  <a:lnTo>
                    <a:pt x="416" y="309"/>
                  </a:lnTo>
                  <a:lnTo>
                    <a:pt x="413" y="304"/>
                  </a:lnTo>
                  <a:lnTo>
                    <a:pt x="411" y="297"/>
                  </a:lnTo>
                  <a:lnTo>
                    <a:pt x="409" y="292"/>
                  </a:lnTo>
                  <a:lnTo>
                    <a:pt x="408" y="286"/>
                  </a:lnTo>
                  <a:lnTo>
                    <a:pt x="408" y="279"/>
                  </a:lnTo>
                  <a:lnTo>
                    <a:pt x="407" y="272"/>
                  </a:lnTo>
                  <a:lnTo>
                    <a:pt x="408" y="266"/>
                  </a:lnTo>
                  <a:lnTo>
                    <a:pt x="409" y="257"/>
                  </a:lnTo>
                  <a:lnTo>
                    <a:pt x="411" y="245"/>
                  </a:lnTo>
                  <a:lnTo>
                    <a:pt x="414" y="230"/>
                  </a:lnTo>
                  <a:lnTo>
                    <a:pt x="440" y="106"/>
                  </a:lnTo>
                  <a:lnTo>
                    <a:pt x="493" y="106"/>
                  </a:lnTo>
                  <a:lnTo>
                    <a:pt x="466" y="233"/>
                  </a:lnTo>
                  <a:lnTo>
                    <a:pt x="463" y="252"/>
                  </a:lnTo>
                  <a:lnTo>
                    <a:pt x="462" y="262"/>
                  </a:lnTo>
                  <a:lnTo>
                    <a:pt x="462" y="268"/>
                  </a:lnTo>
                  <a:lnTo>
                    <a:pt x="464" y="273"/>
                  </a:lnTo>
                  <a:lnTo>
                    <a:pt x="466" y="278"/>
                  </a:lnTo>
                  <a:lnTo>
                    <a:pt x="468" y="282"/>
                  </a:lnTo>
                  <a:lnTo>
                    <a:pt x="470" y="284"/>
                  </a:lnTo>
                  <a:lnTo>
                    <a:pt x="472" y="285"/>
                  </a:lnTo>
                  <a:lnTo>
                    <a:pt x="474" y="287"/>
                  </a:lnTo>
                  <a:lnTo>
                    <a:pt x="476" y="288"/>
                  </a:lnTo>
                  <a:lnTo>
                    <a:pt x="479" y="288"/>
                  </a:lnTo>
                  <a:lnTo>
                    <a:pt x="482" y="289"/>
                  </a:lnTo>
                  <a:lnTo>
                    <a:pt x="488" y="290"/>
                  </a:lnTo>
                  <a:lnTo>
                    <a:pt x="495" y="289"/>
                  </a:lnTo>
                  <a:lnTo>
                    <a:pt x="503" y="287"/>
                  </a:lnTo>
                  <a:lnTo>
                    <a:pt x="510" y="283"/>
                  </a:lnTo>
                  <a:lnTo>
                    <a:pt x="518" y="279"/>
                  </a:lnTo>
                  <a:lnTo>
                    <a:pt x="526" y="273"/>
                  </a:lnTo>
                  <a:lnTo>
                    <a:pt x="533" y="266"/>
                  </a:lnTo>
                  <a:lnTo>
                    <a:pt x="539" y="258"/>
                  </a:lnTo>
                  <a:lnTo>
                    <a:pt x="546" y="249"/>
                  </a:lnTo>
                  <a:lnTo>
                    <a:pt x="551" y="240"/>
                  </a:lnTo>
                  <a:lnTo>
                    <a:pt x="556" y="231"/>
                  </a:lnTo>
                  <a:lnTo>
                    <a:pt x="559" y="221"/>
                  </a:lnTo>
                  <a:lnTo>
                    <a:pt x="562" y="212"/>
                  </a:lnTo>
                  <a:lnTo>
                    <a:pt x="584" y="106"/>
                  </a:lnTo>
                  <a:lnTo>
                    <a:pt x="636" y="106"/>
                  </a:lnTo>
                  <a:lnTo>
                    <a:pt x="605" y="254"/>
                  </a:lnTo>
                  <a:lnTo>
                    <a:pt x="601" y="274"/>
                  </a:lnTo>
                  <a:lnTo>
                    <a:pt x="597" y="292"/>
                  </a:lnTo>
                  <a:lnTo>
                    <a:pt x="595" y="311"/>
                  </a:lnTo>
                  <a:lnTo>
                    <a:pt x="593" y="327"/>
                  </a:lnTo>
                  <a:close/>
                  <a:moveTo>
                    <a:pt x="798" y="156"/>
                  </a:moveTo>
                  <a:lnTo>
                    <a:pt x="792" y="153"/>
                  </a:lnTo>
                  <a:lnTo>
                    <a:pt x="785" y="151"/>
                  </a:lnTo>
                  <a:lnTo>
                    <a:pt x="779" y="150"/>
                  </a:lnTo>
                  <a:lnTo>
                    <a:pt x="773" y="150"/>
                  </a:lnTo>
                  <a:lnTo>
                    <a:pt x="767" y="150"/>
                  </a:lnTo>
                  <a:lnTo>
                    <a:pt x="762" y="151"/>
                  </a:lnTo>
                  <a:lnTo>
                    <a:pt x="757" y="153"/>
                  </a:lnTo>
                  <a:lnTo>
                    <a:pt x="752" y="155"/>
                  </a:lnTo>
                  <a:lnTo>
                    <a:pt x="747" y="158"/>
                  </a:lnTo>
                  <a:lnTo>
                    <a:pt x="741" y="162"/>
                  </a:lnTo>
                  <a:lnTo>
                    <a:pt x="736" y="167"/>
                  </a:lnTo>
                  <a:lnTo>
                    <a:pt x="731" y="172"/>
                  </a:lnTo>
                  <a:lnTo>
                    <a:pt x="727" y="178"/>
                  </a:lnTo>
                  <a:lnTo>
                    <a:pt x="723" y="184"/>
                  </a:lnTo>
                  <a:lnTo>
                    <a:pt x="719" y="191"/>
                  </a:lnTo>
                  <a:lnTo>
                    <a:pt x="716" y="199"/>
                  </a:lnTo>
                  <a:lnTo>
                    <a:pt x="712" y="206"/>
                  </a:lnTo>
                  <a:lnTo>
                    <a:pt x="710" y="214"/>
                  </a:lnTo>
                  <a:lnTo>
                    <a:pt x="705" y="232"/>
                  </a:lnTo>
                  <a:lnTo>
                    <a:pt x="685" y="327"/>
                  </a:lnTo>
                  <a:lnTo>
                    <a:pt x="633" y="327"/>
                  </a:lnTo>
                  <a:lnTo>
                    <a:pt x="664" y="183"/>
                  </a:lnTo>
                  <a:lnTo>
                    <a:pt x="668" y="159"/>
                  </a:lnTo>
                  <a:lnTo>
                    <a:pt x="672" y="137"/>
                  </a:lnTo>
                  <a:lnTo>
                    <a:pt x="675" y="120"/>
                  </a:lnTo>
                  <a:lnTo>
                    <a:pt x="676" y="106"/>
                  </a:lnTo>
                  <a:lnTo>
                    <a:pt x="728" y="106"/>
                  </a:lnTo>
                  <a:lnTo>
                    <a:pt x="725" y="129"/>
                  </a:lnTo>
                  <a:lnTo>
                    <a:pt x="722" y="153"/>
                  </a:lnTo>
                  <a:lnTo>
                    <a:pt x="729" y="141"/>
                  </a:lnTo>
                  <a:lnTo>
                    <a:pt x="736" y="131"/>
                  </a:lnTo>
                  <a:lnTo>
                    <a:pt x="740" y="127"/>
                  </a:lnTo>
                  <a:lnTo>
                    <a:pt x="743" y="122"/>
                  </a:lnTo>
                  <a:lnTo>
                    <a:pt x="752" y="115"/>
                  </a:lnTo>
                  <a:lnTo>
                    <a:pt x="756" y="112"/>
                  </a:lnTo>
                  <a:lnTo>
                    <a:pt x="760" y="109"/>
                  </a:lnTo>
                  <a:lnTo>
                    <a:pt x="764" y="107"/>
                  </a:lnTo>
                  <a:lnTo>
                    <a:pt x="768" y="105"/>
                  </a:lnTo>
                  <a:lnTo>
                    <a:pt x="772" y="103"/>
                  </a:lnTo>
                  <a:lnTo>
                    <a:pt x="777" y="102"/>
                  </a:lnTo>
                  <a:lnTo>
                    <a:pt x="782" y="100"/>
                  </a:lnTo>
                  <a:lnTo>
                    <a:pt x="787" y="100"/>
                  </a:lnTo>
                  <a:lnTo>
                    <a:pt x="796" y="102"/>
                  </a:lnTo>
                  <a:lnTo>
                    <a:pt x="802" y="103"/>
                  </a:lnTo>
                  <a:lnTo>
                    <a:pt x="808" y="104"/>
                  </a:lnTo>
                  <a:lnTo>
                    <a:pt x="798" y="156"/>
                  </a:lnTo>
                  <a:close/>
                  <a:moveTo>
                    <a:pt x="1063" y="159"/>
                  </a:moveTo>
                  <a:lnTo>
                    <a:pt x="1058" y="155"/>
                  </a:lnTo>
                  <a:lnTo>
                    <a:pt x="1053" y="152"/>
                  </a:lnTo>
                  <a:lnTo>
                    <a:pt x="1048" y="149"/>
                  </a:lnTo>
                  <a:lnTo>
                    <a:pt x="1041" y="147"/>
                  </a:lnTo>
                  <a:lnTo>
                    <a:pt x="1035" y="145"/>
                  </a:lnTo>
                  <a:lnTo>
                    <a:pt x="1028" y="143"/>
                  </a:lnTo>
                  <a:lnTo>
                    <a:pt x="1022" y="142"/>
                  </a:lnTo>
                  <a:lnTo>
                    <a:pt x="1014" y="142"/>
                  </a:lnTo>
                  <a:lnTo>
                    <a:pt x="1005" y="143"/>
                  </a:lnTo>
                  <a:lnTo>
                    <a:pt x="1000" y="144"/>
                  </a:lnTo>
                  <a:lnTo>
                    <a:pt x="995" y="145"/>
                  </a:lnTo>
                  <a:lnTo>
                    <a:pt x="990" y="147"/>
                  </a:lnTo>
                  <a:lnTo>
                    <a:pt x="986" y="149"/>
                  </a:lnTo>
                  <a:lnTo>
                    <a:pt x="977" y="154"/>
                  </a:lnTo>
                  <a:lnTo>
                    <a:pt x="973" y="157"/>
                  </a:lnTo>
                  <a:lnTo>
                    <a:pt x="969" y="161"/>
                  </a:lnTo>
                  <a:lnTo>
                    <a:pt x="965" y="165"/>
                  </a:lnTo>
                  <a:lnTo>
                    <a:pt x="962" y="169"/>
                  </a:lnTo>
                  <a:lnTo>
                    <a:pt x="955" y="178"/>
                  </a:lnTo>
                  <a:lnTo>
                    <a:pt x="950" y="189"/>
                  </a:lnTo>
                  <a:lnTo>
                    <a:pt x="945" y="200"/>
                  </a:lnTo>
                  <a:lnTo>
                    <a:pt x="943" y="206"/>
                  </a:lnTo>
                  <a:lnTo>
                    <a:pt x="942" y="212"/>
                  </a:lnTo>
                  <a:lnTo>
                    <a:pt x="940" y="218"/>
                  </a:lnTo>
                  <a:lnTo>
                    <a:pt x="940" y="224"/>
                  </a:lnTo>
                  <a:lnTo>
                    <a:pt x="939" y="236"/>
                  </a:lnTo>
                  <a:lnTo>
                    <a:pt x="939" y="243"/>
                  </a:lnTo>
                  <a:lnTo>
                    <a:pt x="940" y="249"/>
                  </a:lnTo>
                  <a:lnTo>
                    <a:pt x="941" y="255"/>
                  </a:lnTo>
                  <a:lnTo>
                    <a:pt x="942" y="260"/>
                  </a:lnTo>
                  <a:lnTo>
                    <a:pt x="944" y="265"/>
                  </a:lnTo>
                  <a:lnTo>
                    <a:pt x="946" y="269"/>
                  </a:lnTo>
                  <a:lnTo>
                    <a:pt x="948" y="273"/>
                  </a:lnTo>
                  <a:lnTo>
                    <a:pt x="951" y="277"/>
                  </a:lnTo>
                  <a:lnTo>
                    <a:pt x="954" y="280"/>
                  </a:lnTo>
                  <a:lnTo>
                    <a:pt x="957" y="283"/>
                  </a:lnTo>
                  <a:lnTo>
                    <a:pt x="961" y="285"/>
                  </a:lnTo>
                  <a:lnTo>
                    <a:pt x="965" y="287"/>
                  </a:lnTo>
                  <a:lnTo>
                    <a:pt x="970" y="289"/>
                  </a:lnTo>
                  <a:lnTo>
                    <a:pt x="974" y="290"/>
                  </a:lnTo>
                  <a:lnTo>
                    <a:pt x="979" y="291"/>
                  </a:lnTo>
                  <a:lnTo>
                    <a:pt x="985" y="291"/>
                  </a:lnTo>
                  <a:lnTo>
                    <a:pt x="992" y="291"/>
                  </a:lnTo>
                  <a:lnTo>
                    <a:pt x="999" y="289"/>
                  </a:lnTo>
                  <a:lnTo>
                    <a:pt x="1006" y="288"/>
                  </a:lnTo>
                  <a:lnTo>
                    <a:pt x="1013" y="285"/>
                  </a:lnTo>
                  <a:lnTo>
                    <a:pt x="1020" y="283"/>
                  </a:lnTo>
                  <a:lnTo>
                    <a:pt x="1027" y="279"/>
                  </a:lnTo>
                  <a:lnTo>
                    <a:pt x="1034" y="276"/>
                  </a:lnTo>
                  <a:lnTo>
                    <a:pt x="1040" y="272"/>
                  </a:lnTo>
                  <a:lnTo>
                    <a:pt x="1031" y="317"/>
                  </a:lnTo>
                  <a:lnTo>
                    <a:pt x="1023" y="321"/>
                  </a:lnTo>
                  <a:lnTo>
                    <a:pt x="1016" y="324"/>
                  </a:lnTo>
                  <a:lnTo>
                    <a:pt x="1008" y="327"/>
                  </a:lnTo>
                  <a:lnTo>
                    <a:pt x="1000" y="329"/>
                  </a:lnTo>
                  <a:lnTo>
                    <a:pt x="985" y="332"/>
                  </a:lnTo>
                  <a:lnTo>
                    <a:pt x="978" y="333"/>
                  </a:lnTo>
                  <a:lnTo>
                    <a:pt x="970" y="333"/>
                  </a:lnTo>
                  <a:lnTo>
                    <a:pt x="961" y="332"/>
                  </a:lnTo>
                  <a:lnTo>
                    <a:pt x="952" y="331"/>
                  </a:lnTo>
                  <a:lnTo>
                    <a:pt x="943" y="329"/>
                  </a:lnTo>
                  <a:lnTo>
                    <a:pt x="935" y="327"/>
                  </a:lnTo>
                  <a:lnTo>
                    <a:pt x="928" y="323"/>
                  </a:lnTo>
                  <a:lnTo>
                    <a:pt x="921" y="319"/>
                  </a:lnTo>
                  <a:lnTo>
                    <a:pt x="915" y="314"/>
                  </a:lnTo>
                  <a:lnTo>
                    <a:pt x="909" y="309"/>
                  </a:lnTo>
                  <a:lnTo>
                    <a:pt x="904" y="303"/>
                  </a:lnTo>
                  <a:lnTo>
                    <a:pt x="899" y="295"/>
                  </a:lnTo>
                  <a:lnTo>
                    <a:pt x="897" y="291"/>
                  </a:lnTo>
                  <a:lnTo>
                    <a:pt x="896" y="287"/>
                  </a:lnTo>
                  <a:lnTo>
                    <a:pt x="894" y="283"/>
                  </a:lnTo>
                  <a:lnTo>
                    <a:pt x="892" y="279"/>
                  </a:lnTo>
                  <a:lnTo>
                    <a:pt x="890" y="271"/>
                  </a:lnTo>
                  <a:lnTo>
                    <a:pt x="888" y="262"/>
                  </a:lnTo>
                  <a:lnTo>
                    <a:pt x="887" y="252"/>
                  </a:lnTo>
                  <a:lnTo>
                    <a:pt x="887" y="242"/>
                  </a:lnTo>
                  <a:lnTo>
                    <a:pt x="887" y="232"/>
                  </a:lnTo>
                  <a:lnTo>
                    <a:pt x="888" y="223"/>
                  </a:lnTo>
                  <a:lnTo>
                    <a:pt x="889" y="214"/>
                  </a:lnTo>
                  <a:lnTo>
                    <a:pt x="891" y="205"/>
                  </a:lnTo>
                  <a:lnTo>
                    <a:pt x="893" y="196"/>
                  </a:lnTo>
                  <a:lnTo>
                    <a:pt x="896" y="187"/>
                  </a:lnTo>
                  <a:lnTo>
                    <a:pt x="900" y="179"/>
                  </a:lnTo>
                  <a:lnTo>
                    <a:pt x="903" y="171"/>
                  </a:lnTo>
                  <a:lnTo>
                    <a:pt x="908" y="163"/>
                  </a:lnTo>
                  <a:lnTo>
                    <a:pt x="913" y="155"/>
                  </a:lnTo>
                  <a:lnTo>
                    <a:pt x="918" y="148"/>
                  </a:lnTo>
                  <a:lnTo>
                    <a:pt x="923" y="142"/>
                  </a:lnTo>
                  <a:lnTo>
                    <a:pt x="929" y="135"/>
                  </a:lnTo>
                  <a:lnTo>
                    <a:pt x="936" y="130"/>
                  </a:lnTo>
                  <a:lnTo>
                    <a:pt x="942" y="124"/>
                  </a:lnTo>
                  <a:lnTo>
                    <a:pt x="950" y="120"/>
                  </a:lnTo>
                  <a:lnTo>
                    <a:pt x="957" y="115"/>
                  </a:lnTo>
                  <a:lnTo>
                    <a:pt x="965" y="112"/>
                  </a:lnTo>
                  <a:lnTo>
                    <a:pt x="973" y="108"/>
                  </a:lnTo>
                  <a:lnTo>
                    <a:pt x="981" y="106"/>
                  </a:lnTo>
                  <a:lnTo>
                    <a:pt x="989" y="104"/>
                  </a:lnTo>
                  <a:lnTo>
                    <a:pt x="998" y="102"/>
                  </a:lnTo>
                  <a:lnTo>
                    <a:pt x="1007" y="100"/>
                  </a:lnTo>
                  <a:lnTo>
                    <a:pt x="1016" y="100"/>
                  </a:lnTo>
                  <a:lnTo>
                    <a:pt x="1024" y="100"/>
                  </a:lnTo>
                  <a:lnTo>
                    <a:pt x="1032" y="102"/>
                  </a:lnTo>
                  <a:lnTo>
                    <a:pt x="1040" y="103"/>
                  </a:lnTo>
                  <a:lnTo>
                    <a:pt x="1049" y="105"/>
                  </a:lnTo>
                  <a:lnTo>
                    <a:pt x="1056" y="107"/>
                  </a:lnTo>
                  <a:lnTo>
                    <a:pt x="1062" y="109"/>
                  </a:lnTo>
                  <a:lnTo>
                    <a:pt x="1068" y="112"/>
                  </a:lnTo>
                  <a:lnTo>
                    <a:pt x="1073" y="115"/>
                  </a:lnTo>
                  <a:lnTo>
                    <a:pt x="1063" y="159"/>
                  </a:lnTo>
                  <a:close/>
                  <a:moveTo>
                    <a:pt x="1118" y="331"/>
                  </a:moveTo>
                  <a:lnTo>
                    <a:pt x="1113" y="331"/>
                  </a:lnTo>
                  <a:lnTo>
                    <a:pt x="1107" y="330"/>
                  </a:lnTo>
                  <a:lnTo>
                    <a:pt x="1102" y="329"/>
                  </a:lnTo>
                  <a:lnTo>
                    <a:pt x="1097" y="328"/>
                  </a:lnTo>
                  <a:lnTo>
                    <a:pt x="1093" y="326"/>
                  </a:lnTo>
                  <a:lnTo>
                    <a:pt x="1089" y="324"/>
                  </a:lnTo>
                  <a:lnTo>
                    <a:pt x="1085" y="322"/>
                  </a:lnTo>
                  <a:lnTo>
                    <a:pt x="1082" y="319"/>
                  </a:lnTo>
                  <a:lnTo>
                    <a:pt x="1079" y="316"/>
                  </a:lnTo>
                  <a:lnTo>
                    <a:pt x="1077" y="313"/>
                  </a:lnTo>
                  <a:lnTo>
                    <a:pt x="1073" y="305"/>
                  </a:lnTo>
                  <a:lnTo>
                    <a:pt x="1071" y="301"/>
                  </a:lnTo>
                  <a:lnTo>
                    <a:pt x="1071" y="295"/>
                  </a:lnTo>
                  <a:lnTo>
                    <a:pt x="1070" y="290"/>
                  </a:lnTo>
                  <a:lnTo>
                    <a:pt x="1070" y="285"/>
                  </a:lnTo>
                  <a:lnTo>
                    <a:pt x="1070" y="276"/>
                  </a:lnTo>
                  <a:lnTo>
                    <a:pt x="1072" y="265"/>
                  </a:lnTo>
                  <a:lnTo>
                    <a:pt x="1074" y="250"/>
                  </a:lnTo>
                  <a:lnTo>
                    <a:pt x="1078" y="233"/>
                  </a:lnTo>
                  <a:lnTo>
                    <a:pt x="1127" y="0"/>
                  </a:lnTo>
                  <a:lnTo>
                    <a:pt x="1180" y="0"/>
                  </a:lnTo>
                  <a:lnTo>
                    <a:pt x="1128" y="245"/>
                  </a:lnTo>
                  <a:lnTo>
                    <a:pt x="1124" y="263"/>
                  </a:lnTo>
                  <a:lnTo>
                    <a:pt x="1123" y="273"/>
                  </a:lnTo>
                  <a:lnTo>
                    <a:pt x="1123" y="277"/>
                  </a:lnTo>
                  <a:lnTo>
                    <a:pt x="1124" y="280"/>
                  </a:lnTo>
                  <a:lnTo>
                    <a:pt x="1126" y="283"/>
                  </a:lnTo>
                  <a:lnTo>
                    <a:pt x="1128" y="285"/>
                  </a:lnTo>
                  <a:lnTo>
                    <a:pt x="1130" y="287"/>
                  </a:lnTo>
                  <a:lnTo>
                    <a:pt x="1134" y="288"/>
                  </a:lnTo>
                  <a:lnTo>
                    <a:pt x="1137" y="289"/>
                  </a:lnTo>
                  <a:lnTo>
                    <a:pt x="1142" y="289"/>
                  </a:lnTo>
                  <a:lnTo>
                    <a:pt x="1147" y="289"/>
                  </a:lnTo>
                  <a:lnTo>
                    <a:pt x="1152" y="288"/>
                  </a:lnTo>
                  <a:lnTo>
                    <a:pt x="1157" y="287"/>
                  </a:lnTo>
                  <a:lnTo>
                    <a:pt x="1161" y="286"/>
                  </a:lnTo>
                  <a:lnTo>
                    <a:pt x="1153" y="326"/>
                  </a:lnTo>
                  <a:lnTo>
                    <a:pt x="1145" y="328"/>
                  </a:lnTo>
                  <a:lnTo>
                    <a:pt x="1136" y="330"/>
                  </a:lnTo>
                  <a:lnTo>
                    <a:pt x="1127" y="331"/>
                  </a:lnTo>
                  <a:lnTo>
                    <a:pt x="1118" y="331"/>
                  </a:lnTo>
                  <a:close/>
                  <a:moveTo>
                    <a:pt x="1391" y="191"/>
                  </a:moveTo>
                  <a:lnTo>
                    <a:pt x="1390" y="201"/>
                  </a:lnTo>
                  <a:lnTo>
                    <a:pt x="1390" y="210"/>
                  </a:lnTo>
                  <a:lnTo>
                    <a:pt x="1387" y="229"/>
                  </a:lnTo>
                  <a:lnTo>
                    <a:pt x="1384" y="238"/>
                  </a:lnTo>
                  <a:lnTo>
                    <a:pt x="1382" y="247"/>
                  </a:lnTo>
                  <a:lnTo>
                    <a:pt x="1378" y="255"/>
                  </a:lnTo>
                  <a:lnTo>
                    <a:pt x="1375" y="264"/>
                  </a:lnTo>
                  <a:lnTo>
                    <a:pt x="1370" y="272"/>
                  </a:lnTo>
                  <a:lnTo>
                    <a:pt x="1366" y="279"/>
                  </a:lnTo>
                  <a:lnTo>
                    <a:pt x="1361" y="286"/>
                  </a:lnTo>
                  <a:lnTo>
                    <a:pt x="1356" y="293"/>
                  </a:lnTo>
                  <a:lnTo>
                    <a:pt x="1350" y="300"/>
                  </a:lnTo>
                  <a:lnTo>
                    <a:pt x="1344" y="306"/>
                  </a:lnTo>
                  <a:lnTo>
                    <a:pt x="1336" y="311"/>
                  </a:lnTo>
                  <a:lnTo>
                    <a:pt x="1329" y="315"/>
                  </a:lnTo>
                  <a:lnTo>
                    <a:pt x="1322" y="319"/>
                  </a:lnTo>
                  <a:lnTo>
                    <a:pt x="1315" y="323"/>
                  </a:lnTo>
                  <a:lnTo>
                    <a:pt x="1307" y="326"/>
                  </a:lnTo>
                  <a:lnTo>
                    <a:pt x="1299" y="328"/>
                  </a:lnTo>
                  <a:lnTo>
                    <a:pt x="1291" y="330"/>
                  </a:lnTo>
                  <a:lnTo>
                    <a:pt x="1282" y="332"/>
                  </a:lnTo>
                  <a:lnTo>
                    <a:pt x="1273" y="332"/>
                  </a:lnTo>
                  <a:lnTo>
                    <a:pt x="1264" y="333"/>
                  </a:lnTo>
                  <a:lnTo>
                    <a:pt x="1254" y="332"/>
                  </a:lnTo>
                  <a:lnTo>
                    <a:pt x="1245" y="331"/>
                  </a:lnTo>
                  <a:lnTo>
                    <a:pt x="1236" y="329"/>
                  </a:lnTo>
                  <a:lnTo>
                    <a:pt x="1227" y="327"/>
                  </a:lnTo>
                  <a:lnTo>
                    <a:pt x="1219" y="323"/>
                  </a:lnTo>
                  <a:lnTo>
                    <a:pt x="1212" y="319"/>
                  </a:lnTo>
                  <a:lnTo>
                    <a:pt x="1205" y="315"/>
                  </a:lnTo>
                  <a:lnTo>
                    <a:pt x="1199" y="309"/>
                  </a:lnTo>
                  <a:lnTo>
                    <a:pt x="1193" y="303"/>
                  </a:lnTo>
                  <a:lnTo>
                    <a:pt x="1189" y="295"/>
                  </a:lnTo>
                  <a:lnTo>
                    <a:pt x="1185" y="287"/>
                  </a:lnTo>
                  <a:lnTo>
                    <a:pt x="1181" y="280"/>
                  </a:lnTo>
                  <a:lnTo>
                    <a:pt x="1179" y="271"/>
                  </a:lnTo>
                  <a:lnTo>
                    <a:pt x="1177" y="262"/>
                  </a:lnTo>
                  <a:lnTo>
                    <a:pt x="1176" y="252"/>
                  </a:lnTo>
                  <a:lnTo>
                    <a:pt x="1175" y="242"/>
                  </a:lnTo>
                  <a:lnTo>
                    <a:pt x="1175" y="232"/>
                  </a:lnTo>
                  <a:lnTo>
                    <a:pt x="1176" y="223"/>
                  </a:lnTo>
                  <a:lnTo>
                    <a:pt x="1177" y="213"/>
                  </a:lnTo>
                  <a:lnTo>
                    <a:pt x="1179" y="204"/>
                  </a:lnTo>
                  <a:lnTo>
                    <a:pt x="1182" y="195"/>
                  </a:lnTo>
                  <a:lnTo>
                    <a:pt x="1184" y="186"/>
                  </a:lnTo>
                  <a:lnTo>
                    <a:pt x="1188" y="178"/>
                  </a:lnTo>
                  <a:lnTo>
                    <a:pt x="1191" y="169"/>
                  </a:lnTo>
                  <a:lnTo>
                    <a:pt x="1195" y="162"/>
                  </a:lnTo>
                  <a:lnTo>
                    <a:pt x="1200" y="154"/>
                  </a:lnTo>
                  <a:lnTo>
                    <a:pt x="1205" y="147"/>
                  </a:lnTo>
                  <a:lnTo>
                    <a:pt x="1210" y="141"/>
                  </a:lnTo>
                  <a:lnTo>
                    <a:pt x="1216" y="134"/>
                  </a:lnTo>
                  <a:lnTo>
                    <a:pt x="1222" y="129"/>
                  </a:lnTo>
                  <a:lnTo>
                    <a:pt x="1229" y="124"/>
                  </a:lnTo>
                  <a:lnTo>
                    <a:pt x="1235" y="119"/>
                  </a:lnTo>
                  <a:lnTo>
                    <a:pt x="1243" y="115"/>
                  </a:lnTo>
                  <a:lnTo>
                    <a:pt x="1250" y="111"/>
                  </a:lnTo>
                  <a:lnTo>
                    <a:pt x="1254" y="110"/>
                  </a:lnTo>
                  <a:lnTo>
                    <a:pt x="1258" y="108"/>
                  </a:lnTo>
                  <a:lnTo>
                    <a:pt x="1266" y="106"/>
                  </a:lnTo>
                  <a:lnTo>
                    <a:pt x="1274" y="104"/>
                  </a:lnTo>
                  <a:lnTo>
                    <a:pt x="1283" y="102"/>
                  </a:lnTo>
                  <a:lnTo>
                    <a:pt x="1292" y="100"/>
                  </a:lnTo>
                  <a:lnTo>
                    <a:pt x="1301" y="100"/>
                  </a:lnTo>
                  <a:lnTo>
                    <a:pt x="1311" y="102"/>
                  </a:lnTo>
                  <a:lnTo>
                    <a:pt x="1320" y="103"/>
                  </a:lnTo>
                  <a:lnTo>
                    <a:pt x="1329" y="105"/>
                  </a:lnTo>
                  <a:lnTo>
                    <a:pt x="1337" y="107"/>
                  </a:lnTo>
                  <a:lnTo>
                    <a:pt x="1346" y="111"/>
                  </a:lnTo>
                  <a:lnTo>
                    <a:pt x="1354" y="115"/>
                  </a:lnTo>
                  <a:lnTo>
                    <a:pt x="1360" y="120"/>
                  </a:lnTo>
                  <a:lnTo>
                    <a:pt x="1367" y="125"/>
                  </a:lnTo>
                  <a:lnTo>
                    <a:pt x="1372" y="131"/>
                  </a:lnTo>
                  <a:lnTo>
                    <a:pt x="1377" y="138"/>
                  </a:lnTo>
                  <a:lnTo>
                    <a:pt x="1381" y="146"/>
                  </a:lnTo>
                  <a:lnTo>
                    <a:pt x="1385" y="154"/>
                  </a:lnTo>
                  <a:lnTo>
                    <a:pt x="1387" y="162"/>
                  </a:lnTo>
                  <a:lnTo>
                    <a:pt x="1389" y="171"/>
                  </a:lnTo>
                  <a:lnTo>
                    <a:pt x="1390" y="181"/>
                  </a:lnTo>
                  <a:lnTo>
                    <a:pt x="1391" y="191"/>
                  </a:lnTo>
                  <a:close/>
                  <a:moveTo>
                    <a:pt x="1337" y="192"/>
                  </a:moveTo>
                  <a:lnTo>
                    <a:pt x="1337" y="187"/>
                  </a:lnTo>
                  <a:lnTo>
                    <a:pt x="1337" y="181"/>
                  </a:lnTo>
                  <a:lnTo>
                    <a:pt x="1336" y="176"/>
                  </a:lnTo>
                  <a:lnTo>
                    <a:pt x="1335" y="172"/>
                  </a:lnTo>
                  <a:lnTo>
                    <a:pt x="1331" y="163"/>
                  </a:lnTo>
                  <a:lnTo>
                    <a:pt x="1329" y="159"/>
                  </a:lnTo>
                  <a:lnTo>
                    <a:pt x="1327" y="156"/>
                  </a:lnTo>
                  <a:lnTo>
                    <a:pt x="1324" y="152"/>
                  </a:lnTo>
                  <a:lnTo>
                    <a:pt x="1321" y="150"/>
                  </a:lnTo>
                  <a:lnTo>
                    <a:pt x="1317" y="147"/>
                  </a:lnTo>
                  <a:lnTo>
                    <a:pt x="1314" y="146"/>
                  </a:lnTo>
                  <a:lnTo>
                    <a:pt x="1310" y="144"/>
                  </a:lnTo>
                  <a:lnTo>
                    <a:pt x="1306" y="143"/>
                  </a:lnTo>
                  <a:lnTo>
                    <a:pt x="1302" y="142"/>
                  </a:lnTo>
                  <a:lnTo>
                    <a:pt x="1297" y="142"/>
                  </a:lnTo>
                  <a:lnTo>
                    <a:pt x="1288" y="143"/>
                  </a:lnTo>
                  <a:lnTo>
                    <a:pt x="1283" y="144"/>
                  </a:lnTo>
                  <a:lnTo>
                    <a:pt x="1278" y="145"/>
                  </a:lnTo>
                  <a:lnTo>
                    <a:pt x="1274" y="147"/>
                  </a:lnTo>
                  <a:lnTo>
                    <a:pt x="1270" y="150"/>
                  </a:lnTo>
                  <a:lnTo>
                    <a:pt x="1262" y="156"/>
                  </a:lnTo>
                  <a:lnTo>
                    <a:pt x="1258" y="159"/>
                  </a:lnTo>
                  <a:lnTo>
                    <a:pt x="1254" y="163"/>
                  </a:lnTo>
                  <a:lnTo>
                    <a:pt x="1247" y="171"/>
                  </a:lnTo>
                  <a:lnTo>
                    <a:pt x="1242" y="181"/>
                  </a:lnTo>
                  <a:lnTo>
                    <a:pt x="1239" y="186"/>
                  </a:lnTo>
                  <a:lnTo>
                    <a:pt x="1237" y="192"/>
                  </a:lnTo>
                  <a:lnTo>
                    <a:pt x="1233" y="204"/>
                  </a:lnTo>
                  <a:lnTo>
                    <a:pt x="1231" y="210"/>
                  </a:lnTo>
                  <a:lnTo>
                    <a:pt x="1230" y="216"/>
                  </a:lnTo>
                  <a:lnTo>
                    <a:pt x="1228" y="228"/>
                  </a:lnTo>
                  <a:lnTo>
                    <a:pt x="1228" y="235"/>
                  </a:lnTo>
                  <a:lnTo>
                    <a:pt x="1227" y="241"/>
                  </a:lnTo>
                  <a:lnTo>
                    <a:pt x="1228" y="247"/>
                  </a:lnTo>
                  <a:lnTo>
                    <a:pt x="1228" y="252"/>
                  </a:lnTo>
                  <a:lnTo>
                    <a:pt x="1230" y="262"/>
                  </a:lnTo>
                  <a:lnTo>
                    <a:pt x="1232" y="266"/>
                  </a:lnTo>
                  <a:lnTo>
                    <a:pt x="1234" y="270"/>
                  </a:lnTo>
                  <a:lnTo>
                    <a:pt x="1236" y="274"/>
                  </a:lnTo>
                  <a:lnTo>
                    <a:pt x="1238" y="278"/>
                  </a:lnTo>
                  <a:lnTo>
                    <a:pt x="1241" y="281"/>
                  </a:lnTo>
                  <a:lnTo>
                    <a:pt x="1244" y="283"/>
                  </a:lnTo>
                  <a:lnTo>
                    <a:pt x="1248" y="286"/>
                  </a:lnTo>
                  <a:lnTo>
                    <a:pt x="1251" y="288"/>
                  </a:lnTo>
                  <a:lnTo>
                    <a:pt x="1255" y="289"/>
                  </a:lnTo>
                  <a:lnTo>
                    <a:pt x="1259" y="290"/>
                  </a:lnTo>
                  <a:lnTo>
                    <a:pt x="1268" y="291"/>
                  </a:lnTo>
                  <a:lnTo>
                    <a:pt x="1278" y="290"/>
                  </a:lnTo>
                  <a:lnTo>
                    <a:pt x="1282" y="289"/>
                  </a:lnTo>
                  <a:lnTo>
                    <a:pt x="1287" y="287"/>
                  </a:lnTo>
                  <a:lnTo>
                    <a:pt x="1291" y="286"/>
                  </a:lnTo>
                  <a:lnTo>
                    <a:pt x="1296" y="283"/>
                  </a:lnTo>
                  <a:lnTo>
                    <a:pt x="1304" y="277"/>
                  </a:lnTo>
                  <a:lnTo>
                    <a:pt x="1308" y="274"/>
                  </a:lnTo>
                  <a:lnTo>
                    <a:pt x="1311" y="270"/>
                  </a:lnTo>
                  <a:lnTo>
                    <a:pt x="1318" y="262"/>
                  </a:lnTo>
                  <a:lnTo>
                    <a:pt x="1324" y="252"/>
                  </a:lnTo>
                  <a:lnTo>
                    <a:pt x="1329" y="241"/>
                  </a:lnTo>
                  <a:lnTo>
                    <a:pt x="1331" y="235"/>
                  </a:lnTo>
                  <a:lnTo>
                    <a:pt x="1332" y="229"/>
                  </a:lnTo>
                  <a:lnTo>
                    <a:pt x="1335" y="217"/>
                  </a:lnTo>
                  <a:lnTo>
                    <a:pt x="1337" y="205"/>
                  </a:lnTo>
                  <a:lnTo>
                    <a:pt x="1337" y="192"/>
                  </a:lnTo>
                  <a:close/>
                  <a:moveTo>
                    <a:pt x="1552" y="153"/>
                  </a:moveTo>
                  <a:lnTo>
                    <a:pt x="1547" y="151"/>
                  </a:lnTo>
                  <a:lnTo>
                    <a:pt x="1542" y="148"/>
                  </a:lnTo>
                  <a:lnTo>
                    <a:pt x="1536" y="146"/>
                  </a:lnTo>
                  <a:lnTo>
                    <a:pt x="1529" y="144"/>
                  </a:lnTo>
                  <a:lnTo>
                    <a:pt x="1523" y="142"/>
                  </a:lnTo>
                  <a:lnTo>
                    <a:pt x="1516" y="141"/>
                  </a:lnTo>
                  <a:lnTo>
                    <a:pt x="1510" y="140"/>
                  </a:lnTo>
                  <a:lnTo>
                    <a:pt x="1504" y="139"/>
                  </a:lnTo>
                  <a:lnTo>
                    <a:pt x="1495" y="140"/>
                  </a:lnTo>
                  <a:lnTo>
                    <a:pt x="1491" y="141"/>
                  </a:lnTo>
                  <a:lnTo>
                    <a:pt x="1488" y="141"/>
                  </a:lnTo>
                  <a:lnTo>
                    <a:pt x="1482" y="144"/>
                  </a:lnTo>
                  <a:lnTo>
                    <a:pt x="1477" y="147"/>
                  </a:lnTo>
                  <a:lnTo>
                    <a:pt x="1473" y="151"/>
                  </a:lnTo>
                  <a:lnTo>
                    <a:pt x="1470" y="156"/>
                  </a:lnTo>
                  <a:lnTo>
                    <a:pt x="1468" y="161"/>
                  </a:lnTo>
                  <a:lnTo>
                    <a:pt x="1468" y="167"/>
                  </a:lnTo>
                  <a:lnTo>
                    <a:pt x="1468" y="172"/>
                  </a:lnTo>
                  <a:lnTo>
                    <a:pt x="1470" y="177"/>
                  </a:lnTo>
                  <a:lnTo>
                    <a:pt x="1471" y="179"/>
                  </a:lnTo>
                  <a:lnTo>
                    <a:pt x="1472" y="181"/>
                  </a:lnTo>
                  <a:lnTo>
                    <a:pt x="1475" y="185"/>
                  </a:lnTo>
                  <a:lnTo>
                    <a:pt x="1484" y="192"/>
                  </a:lnTo>
                  <a:lnTo>
                    <a:pt x="1490" y="196"/>
                  </a:lnTo>
                  <a:lnTo>
                    <a:pt x="1496" y="199"/>
                  </a:lnTo>
                  <a:lnTo>
                    <a:pt x="1503" y="203"/>
                  </a:lnTo>
                  <a:lnTo>
                    <a:pt x="1509" y="207"/>
                  </a:lnTo>
                  <a:lnTo>
                    <a:pt x="1520" y="215"/>
                  </a:lnTo>
                  <a:lnTo>
                    <a:pt x="1528" y="222"/>
                  </a:lnTo>
                  <a:lnTo>
                    <a:pt x="1531" y="226"/>
                  </a:lnTo>
                  <a:lnTo>
                    <a:pt x="1534" y="229"/>
                  </a:lnTo>
                  <a:lnTo>
                    <a:pt x="1537" y="233"/>
                  </a:lnTo>
                  <a:lnTo>
                    <a:pt x="1539" y="237"/>
                  </a:lnTo>
                  <a:lnTo>
                    <a:pt x="1542" y="245"/>
                  </a:lnTo>
                  <a:lnTo>
                    <a:pt x="1544" y="253"/>
                  </a:lnTo>
                  <a:lnTo>
                    <a:pt x="1544" y="258"/>
                  </a:lnTo>
                  <a:lnTo>
                    <a:pt x="1544" y="262"/>
                  </a:lnTo>
                  <a:lnTo>
                    <a:pt x="1544" y="268"/>
                  </a:lnTo>
                  <a:lnTo>
                    <a:pt x="1544" y="273"/>
                  </a:lnTo>
                  <a:lnTo>
                    <a:pt x="1542" y="282"/>
                  </a:lnTo>
                  <a:lnTo>
                    <a:pt x="1540" y="286"/>
                  </a:lnTo>
                  <a:lnTo>
                    <a:pt x="1538" y="291"/>
                  </a:lnTo>
                  <a:lnTo>
                    <a:pt x="1536" y="295"/>
                  </a:lnTo>
                  <a:lnTo>
                    <a:pt x="1534" y="300"/>
                  </a:lnTo>
                  <a:lnTo>
                    <a:pt x="1531" y="303"/>
                  </a:lnTo>
                  <a:lnTo>
                    <a:pt x="1527" y="307"/>
                  </a:lnTo>
                  <a:lnTo>
                    <a:pt x="1520" y="314"/>
                  </a:lnTo>
                  <a:lnTo>
                    <a:pt x="1512" y="319"/>
                  </a:lnTo>
                  <a:lnTo>
                    <a:pt x="1502" y="324"/>
                  </a:lnTo>
                  <a:lnTo>
                    <a:pt x="1496" y="326"/>
                  </a:lnTo>
                  <a:lnTo>
                    <a:pt x="1491" y="328"/>
                  </a:lnTo>
                  <a:lnTo>
                    <a:pt x="1479" y="331"/>
                  </a:lnTo>
                  <a:lnTo>
                    <a:pt x="1465" y="332"/>
                  </a:lnTo>
                  <a:lnTo>
                    <a:pt x="1451" y="333"/>
                  </a:lnTo>
                  <a:lnTo>
                    <a:pt x="1443" y="333"/>
                  </a:lnTo>
                  <a:lnTo>
                    <a:pt x="1434" y="332"/>
                  </a:lnTo>
                  <a:lnTo>
                    <a:pt x="1425" y="331"/>
                  </a:lnTo>
                  <a:lnTo>
                    <a:pt x="1416" y="329"/>
                  </a:lnTo>
                  <a:lnTo>
                    <a:pt x="1408" y="327"/>
                  </a:lnTo>
                  <a:lnTo>
                    <a:pt x="1400" y="325"/>
                  </a:lnTo>
                  <a:lnTo>
                    <a:pt x="1394" y="323"/>
                  </a:lnTo>
                  <a:lnTo>
                    <a:pt x="1388" y="320"/>
                  </a:lnTo>
                  <a:lnTo>
                    <a:pt x="1397" y="277"/>
                  </a:lnTo>
                  <a:lnTo>
                    <a:pt x="1403" y="280"/>
                  </a:lnTo>
                  <a:lnTo>
                    <a:pt x="1410" y="283"/>
                  </a:lnTo>
                  <a:lnTo>
                    <a:pt x="1425" y="289"/>
                  </a:lnTo>
                  <a:lnTo>
                    <a:pt x="1433" y="291"/>
                  </a:lnTo>
                  <a:lnTo>
                    <a:pt x="1441" y="293"/>
                  </a:lnTo>
                  <a:lnTo>
                    <a:pt x="1449" y="294"/>
                  </a:lnTo>
                  <a:lnTo>
                    <a:pt x="1456" y="294"/>
                  </a:lnTo>
                  <a:lnTo>
                    <a:pt x="1465" y="293"/>
                  </a:lnTo>
                  <a:lnTo>
                    <a:pt x="1473" y="292"/>
                  </a:lnTo>
                  <a:lnTo>
                    <a:pt x="1476" y="291"/>
                  </a:lnTo>
                  <a:lnTo>
                    <a:pt x="1479" y="290"/>
                  </a:lnTo>
                  <a:lnTo>
                    <a:pt x="1484" y="287"/>
                  </a:lnTo>
                  <a:lnTo>
                    <a:pt x="1487" y="285"/>
                  </a:lnTo>
                  <a:lnTo>
                    <a:pt x="1488" y="283"/>
                  </a:lnTo>
                  <a:lnTo>
                    <a:pt x="1491" y="278"/>
                  </a:lnTo>
                  <a:lnTo>
                    <a:pt x="1493" y="273"/>
                  </a:lnTo>
                  <a:lnTo>
                    <a:pt x="1494" y="270"/>
                  </a:lnTo>
                  <a:lnTo>
                    <a:pt x="1494" y="267"/>
                  </a:lnTo>
                  <a:lnTo>
                    <a:pt x="1493" y="262"/>
                  </a:lnTo>
                  <a:lnTo>
                    <a:pt x="1492" y="258"/>
                  </a:lnTo>
                  <a:lnTo>
                    <a:pt x="1490" y="254"/>
                  </a:lnTo>
                  <a:lnTo>
                    <a:pt x="1487" y="250"/>
                  </a:lnTo>
                  <a:lnTo>
                    <a:pt x="1486" y="249"/>
                  </a:lnTo>
                  <a:lnTo>
                    <a:pt x="1483" y="247"/>
                  </a:lnTo>
                  <a:lnTo>
                    <a:pt x="1481" y="245"/>
                  </a:lnTo>
                  <a:lnTo>
                    <a:pt x="1478" y="243"/>
                  </a:lnTo>
                  <a:lnTo>
                    <a:pt x="1471" y="238"/>
                  </a:lnTo>
                  <a:lnTo>
                    <a:pt x="1463" y="233"/>
                  </a:lnTo>
                  <a:lnTo>
                    <a:pt x="1451" y="227"/>
                  </a:lnTo>
                  <a:lnTo>
                    <a:pt x="1442" y="220"/>
                  </a:lnTo>
                  <a:lnTo>
                    <a:pt x="1438" y="216"/>
                  </a:lnTo>
                  <a:lnTo>
                    <a:pt x="1434" y="213"/>
                  </a:lnTo>
                  <a:lnTo>
                    <a:pt x="1430" y="209"/>
                  </a:lnTo>
                  <a:lnTo>
                    <a:pt x="1427" y="206"/>
                  </a:lnTo>
                  <a:lnTo>
                    <a:pt x="1425" y="202"/>
                  </a:lnTo>
                  <a:lnTo>
                    <a:pt x="1423" y="198"/>
                  </a:lnTo>
                  <a:lnTo>
                    <a:pt x="1421" y="194"/>
                  </a:lnTo>
                  <a:lnTo>
                    <a:pt x="1419" y="190"/>
                  </a:lnTo>
                  <a:lnTo>
                    <a:pt x="1418" y="185"/>
                  </a:lnTo>
                  <a:lnTo>
                    <a:pt x="1417" y="181"/>
                  </a:lnTo>
                  <a:lnTo>
                    <a:pt x="1417" y="176"/>
                  </a:lnTo>
                  <a:lnTo>
                    <a:pt x="1416" y="171"/>
                  </a:lnTo>
                  <a:lnTo>
                    <a:pt x="1417" y="166"/>
                  </a:lnTo>
                  <a:lnTo>
                    <a:pt x="1417" y="162"/>
                  </a:lnTo>
                  <a:lnTo>
                    <a:pt x="1418" y="157"/>
                  </a:lnTo>
                  <a:lnTo>
                    <a:pt x="1419" y="152"/>
                  </a:lnTo>
                  <a:lnTo>
                    <a:pt x="1420" y="148"/>
                  </a:lnTo>
                  <a:lnTo>
                    <a:pt x="1422" y="143"/>
                  </a:lnTo>
                  <a:lnTo>
                    <a:pt x="1427" y="135"/>
                  </a:lnTo>
                  <a:lnTo>
                    <a:pt x="1430" y="131"/>
                  </a:lnTo>
                  <a:lnTo>
                    <a:pt x="1433" y="128"/>
                  </a:lnTo>
                  <a:lnTo>
                    <a:pt x="1439" y="121"/>
                  </a:lnTo>
                  <a:lnTo>
                    <a:pt x="1448" y="115"/>
                  </a:lnTo>
                  <a:lnTo>
                    <a:pt x="1457" y="110"/>
                  </a:lnTo>
                  <a:lnTo>
                    <a:pt x="1467" y="106"/>
                  </a:lnTo>
                  <a:lnTo>
                    <a:pt x="1473" y="105"/>
                  </a:lnTo>
                  <a:lnTo>
                    <a:pt x="1478" y="103"/>
                  </a:lnTo>
                  <a:lnTo>
                    <a:pt x="1491" y="102"/>
                  </a:lnTo>
                  <a:lnTo>
                    <a:pt x="1497" y="100"/>
                  </a:lnTo>
                  <a:lnTo>
                    <a:pt x="1504" y="100"/>
                  </a:lnTo>
                  <a:lnTo>
                    <a:pt x="1519" y="102"/>
                  </a:lnTo>
                  <a:lnTo>
                    <a:pt x="1527" y="103"/>
                  </a:lnTo>
                  <a:lnTo>
                    <a:pt x="1535" y="104"/>
                  </a:lnTo>
                  <a:lnTo>
                    <a:pt x="1549" y="107"/>
                  </a:lnTo>
                  <a:lnTo>
                    <a:pt x="1555" y="109"/>
                  </a:lnTo>
                  <a:lnTo>
                    <a:pt x="1561" y="111"/>
                  </a:lnTo>
                  <a:lnTo>
                    <a:pt x="1552" y="153"/>
                  </a:lnTo>
                  <a:close/>
                  <a:moveTo>
                    <a:pt x="1754" y="327"/>
                  </a:moveTo>
                  <a:lnTo>
                    <a:pt x="1702" y="327"/>
                  </a:lnTo>
                  <a:lnTo>
                    <a:pt x="1709" y="280"/>
                  </a:lnTo>
                  <a:lnTo>
                    <a:pt x="1704" y="286"/>
                  </a:lnTo>
                  <a:lnTo>
                    <a:pt x="1699" y="291"/>
                  </a:lnTo>
                  <a:lnTo>
                    <a:pt x="1690" y="303"/>
                  </a:lnTo>
                  <a:lnTo>
                    <a:pt x="1680" y="311"/>
                  </a:lnTo>
                  <a:lnTo>
                    <a:pt x="1669" y="319"/>
                  </a:lnTo>
                  <a:lnTo>
                    <a:pt x="1658" y="325"/>
                  </a:lnTo>
                  <a:lnTo>
                    <a:pt x="1656" y="326"/>
                  </a:lnTo>
                  <a:lnTo>
                    <a:pt x="1653" y="327"/>
                  </a:lnTo>
                  <a:lnTo>
                    <a:pt x="1647" y="329"/>
                  </a:lnTo>
                  <a:lnTo>
                    <a:pt x="1642" y="331"/>
                  </a:lnTo>
                  <a:lnTo>
                    <a:pt x="1635" y="332"/>
                  </a:lnTo>
                  <a:lnTo>
                    <a:pt x="1624" y="333"/>
                  </a:lnTo>
                  <a:lnTo>
                    <a:pt x="1618" y="333"/>
                  </a:lnTo>
                  <a:lnTo>
                    <a:pt x="1611" y="332"/>
                  </a:lnTo>
                  <a:lnTo>
                    <a:pt x="1606" y="331"/>
                  </a:lnTo>
                  <a:lnTo>
                    <a:pt x="1600" y="329"/>
                  </a:lnTo>
                  <a:lnTo>
                    <a:pt x="1595" y="327"/>
                  </a:lnTo>
                  <a:lnTo>
                    <a:pt x="1591" y="324"/>
                  </a:lnTo>
                  <a:lnTo>
                    <a:pt x="1586" y="321"/>
                  </a:lnTo>
                  <a:lnTo>
                    <a:pt x="1583" y="317"/>
                  </a:lnTo>
                  <a:lnTo>
                    <a:pt x="1579" y="313"/>
                  </a:lnTo>
                  <a:lnTo>
                    <a:pt x="1576" y="309"/>
                  </a:lnTo>
                  <a:lnTo>
                    <a:pt x="1574" y="304"/>
                  </a:lnTo>
                  <a:lnTo>
                    <a:pt x="1572" y="297"/>
                  </a:lnTo>
                  <a:lnTo>
                    <a:pt x="1570" y="292"/>
                  </a:lnTo>
                  <a:lnTo>
                    <a:pt x="1569" y="286"/>
                  </a:lnTo>
                  <a:lnTo>
                    <a:pt x="1568" y="279"/>
                  </a:lnTo>
                  <a:lnTo>
                    <a:pt x="1568" y="272"/>
                  </a:lnTo>
                  <a:lnTo>
                    <a:pt x="1569" y="266"/>
                  </a:lnTo>
                  <a:lnTo>
                    <a:pt x="1570" y="257"/>
                  </a:lnTo>
                  <a:lnTo>
                    <a:pt x="1572" y="245"/>
                  </a:lnTo>
                  <a:lnTo>
                    <a:pt x="1575" y="230"/>
                  </a:lnTo>
                  <a:lnTo>
                    <a:pt x="1601" y="106"/>
                  </a:lnTo>
                  <a:lnTo>
                    <a:pt x="1654" y="106"/>
                  </a:lnTo>
                  <a:lnTo>
                    <a:pt x="1626" y="233"/>
                  </a:lnTo>
                  <a:lnTo>
                    <a:pt x="1623" y="252"/>
                  </a:lnTo>
                  <a:lnTo>
                    <a:pt x="1622" y="262"/>
                  </a:lnTo>
                  <a:lnTo>
                    <a:pt x="1622" y="268"/>
                  </a:lnTo>
                  <a:lnTo>
                    <a:pt x="1623" y="273"/>
                  </a:lnTo>
                  <a:lnTo>
                    <a:pt x="1625" y="278"/>
                  </a:lnTo>
                  <a:lnTo>
                    <a:pt x="1628" y="282"/>
                  </a:lnTo>
                  <a:lnTo>
                    <a:pt x="1630" y="284"/>
                  </a:lnTo>
                  <a:lnTo>
                    <a:pt x="1632" y="285"/>
                  </a:lnTo>
                  <a:lnTo>
                    <a:pt x="1634" y="287"/>
                  </a:lnTo>
                  <a:lnTo>
                    <a:pt x="1636" y="288"/>
                  </a:lnTo>
                  <a:lnTo>
                    <a:pt x="1640" y="288"/>
                  </a:lnTo>
                  <a:lnTo>
                    <a:pt x="1642" y="289"/>
                  </a:lnTo>
                  <a:lnTo>
                    <a:pt x="1648" y="290"/>
                  </a:lnTo>
                  <a:lnTo>
                    <a:pt x="1656" y="289"/>
                  </a:lnTo>
                  <a:lnTo>
                    <a:pt x="1663" y="287"/>
                  </a:lnTo>
                  <a:lnTo>
                    <a:pt x="1671" y="283"/>
                  </a:lnTo>
                  <a:lnTo>
                    <a:pt x="1679" y="279"/>
                  </a:lnTo>
                  <a:lnTo>
                    <a:pt x="1686" y="273"/>
                  </a:lnTo>
                  <a:lnTo>
                    <a:pt x="1694" y="266"/>
                  </a:lnTo>
                  <a:lnTo>
                    <a:pt x="1700" y="258"/>
                  </a:lnTo>
                  <a:lnTo>
                    <a:pt x="1706" y="249"/>
                  </a:lnTo>
                  <a:lnTo>
                    <a:pt x="1712" y="240"/>
                  </a:lnTo>
                  <a:lnTo>
                    <a:pt x="1716" y="231"/>
                  </a:lnTo>
                  <a:lnTo>
                    <a:pt x="1720" y="221"/>
                  </a:lnTo>
                  <a:lnTo>
                    <a:pt x="1722" y="212"/>
                  </a:lnTo>
                  <a:lnTo>
                    <a:pt x="1745" y="106"/>
                  </a:lnTo>
                  <a:lnTo>
                    <a:pt x="1797" y="106"/>
                  </a:lnTo>
                  <a:lnTo>
                    <a:pt x="1765" y="254"/>
                  </a:lnTo>
                  <a:lnTo>
                    <a:pt x="1761" y="274"/>
                  </a:lnTo>
                  <a:lnTo>
                    <a:pt x="1758" y="292"/>
                  </a:lnTo>
                  <a:lnTo>
                    <a:pt x="1756" y="311"/>
                  </a:lnTo>
                  <a:lnTo>
                    <a:pt x="1754" y="327"/>
                  </a:lnTo>
                  <a:close/>
                  <a:moveTo>
                    <a:pt x="1959" y="156"/>
                  </a:moveTo>
                  <a:lnTo>
                    <a:pt x="1953" y="153"/>
                  </a:lnTo>
                  <a:lnTo>
                    <a:pt x="1946" y="151"/>
                  </a:lnTo>
                  <a:lnTo>
                    <a:pt x="1940" y="150"/>
                  </a:lnTo>
                  <a:lnTo>
                    <a:pt x="1933" y="150"/>
                  </a:lnTo>
                  <a:lnTo>
                    <a:pt x="1927" y="150"/>
                  </a:lnTo>
                  <a:lnTo>
                    <a:pt x="1922" y="151"/>
                  </a:lnTo>
                  <a:lnTo>
                    <a:pt x="1917" y="153"/>
                  </a:lnTo>
                  <a:lnTo>
                    <a:pt x="1911" y="155"/>
                  </a:lnTo>
                  <a:lnTo>
                    <a:pt x="1906" y="158"/>
                  </a:lnTo>
                  <a:lnTo>
                    <a:pt x="1901" y="162"/>
                  </a:lnTo>
                  <a:lnTo>
                    <a:pt x="1897" y="167"/>
                  </a:lnTo>
                  <a:lnTo>
                    <a:pt x="1892" y="172"/>
                  </a:lnTo>
                  <a:lnTo>
                    <a:pt x="1888" y="178"/>
                  </a:lnTo>
                  <a:lnTo>
                    <a:pt x="1884" y="184"/>
                  </a:lnTo>
                  <a:lnTo>
                    <a:pt x="1880" y="191"/>
                  </a:lnTo>
                  <a:lnTo>
                    <a:pt x="1876" y="199"/>
                  </a:lnTo>
                  <a:lnTo>
                    <a:pt x="1873" y="206"/>
                  </a:lnTo>
                  <a:lnTo>
                    <a:pt x="1870" y="214"/>
                  </a:lnTo>
                  <a:lnTo>
                    <a:pt x="1866" y="232"/>
                  </a:lnTo>
                  <a:lnTo>
                    <a:pt x="1846" y="327"/>
                  </a:lnTo>
                  <a:lnTo>
                    <a:pt x="1794" y="327"/>
                  </a:lnTo>
                  <a:lnTo>
                    <a:pt x="1824" y="183"/>
                  </a:lnTo>
                  <a:lnTo>
                    <a:pt x="1829" y="159"/>
                  </a:lnTo>
                  <a:lnTo>
                    <a:pt x="1833" y="137"/>
                  </a:lnTo>
                  <a:lnTo>
                    <a:pt x="1836" y="120"/>
                  </a:lnTo>
                  <a:lnTo>
                    <a:pt x="1837" y="106"/>
                  </a:lnTo>
                  <a:lnTo>
                    <a:pt x="1888" y="106"/>
                  </a:lnTo>
                  <a:lnTo>
                    <a:pt x="1886" y="129"/>
                  </a:lnTo>
                  <a:lnTo>
                    <a:pt x="1882" y="153"/>
                  </a:lnTo>
                  <a:lnTo>
                    <a:pt x="1890" y="141"/>
                  </a:lnTo>
                  <a:lnTo>
                    <a:pt x="1897" y="131"/>
                  </a:lnTo>
                  <a:lnTo>
                    <a:pt x="1901" y="127"/>
                  </a:lnTo>
                  <a:lnTo>
                    <a:pt x="1904" y="122"/>
                  </a:lnTo>
                  <a:lnTo>
                    <a:pt x="1912" y="115"/>
                  </a:lnTo>
                  <a:lnTo>
                    <a:pt x="1915" y="112"/>
                  </a:lnTo>
                  <a:lnTo>
                    <a:pt x="1919" y="109"/>
                  </a:lnTo>
                  <a:lnTo>
                    <a:pt x="1923" y="107"/>
                  </a:lnTo>
                  <a:lnTo>
                    <a:pt x="1928" y="105"/>
                  </a:lnTo>
                  <a:lnTo>
                    <a:pt x="1932" y="103"/>
                  </a:lnTo>
                  <a:lnTo>
                    <a:pt x="1938" y="102"/>
                  </a:lnTo>
                  <a:lnTo>
                    <a:pt x="1943" y="100"/>
                  </a:lnTo>
                  <a:lnTo>
                    <a:pt x="1948" y="100"/>
                  </a:lnTo>
                  <a:lnTo>
                    <a:pt x="1957" y="102"/>
                  </a:lnTo>
                  <a:lnTo>
                    <a:pt x="1963" y="103"/>
                  </a:lnTo>
                  <a:lnTo>
                    <a:pt x="1969" y="104"/>
                  </a:lnTo>
                  <a:lnTo>
                    <a:pt x="1959" y="156"/>
                  </a:lnTo>
                  <a:close/>
                  <a:moveTo>
                    <a:pt x="2149" y="161"/>
                  </a:moveTo>
                  <a:lnTo>
                    <a:pt x="2148" y="170"/>
                  </a:lnTo>
                  <a:lnTo>
                    <a:pt x="2147" y="179"/>
                  </a:lnTo>
                  <a:lnTo>
                    <a:pt x="2145" y="184"/>
                  </a:lnTo>
                  <a:lnTo>
                    <a:pt x="2144" y="188"/>
                  </a:lnTo>
                  <a:lnTo>
                    <a:pt x="2140" y="195"/>
                  </a:lnTo>
                  <a:lnTo>
                    <a:pt x="2137" y="199"/>
                  </a:lnTo>
                  <a:lnTo>
                    <a:pt x="2135" y="202"/>
                  </a:lnTo>
                  <a:lnTo>
                    <a:pt x="2128" y="209"/>
                  </a:lnTo>
                  <a:lnTo>
                    <a:pt x="2125" y="211"/>
                  </a:lnTo>
                  <a:lnTo>
                    <a:pt x="2121" y="214"/>
                  </a:lnTo>
                  <a:lnTo>
                    <a:pt x="2116" y="217"/>
                  </a:lnTo>
                  <a:lnTo>
                    <a:pt x="2112" y="219"/>
                  </a:lnTo>
                  <a:lnTo>
                    <a:pt x="2102" y="224"/>
                  </a:lnTo>
                  <a:lnTo>
                    <a:pt x="2097" y="226"/>
                  </a:lnTo>
                  <a:lnTo>
                    <a:pt x="2091" y="228"/>
                  </a:lnTo>
                  <a:lnTo>
                    <a:pt x="2079" y="231"/>
                  </a:lnTo>
                  <a:lnTo>
                    <a:pt x="2066" y="234"/>
                  </a:lnTo>
                  <a:lnTo>
                    <a:pt x="2051" y="236"/>
                  </a:lnTo>
                  <a:lnTo>
                    <a:pt x="2043" y="237"/>
                  </a:lnTo>
                  <a:lnTo>
                    <a:pt x="2035" y="237"/>
                  </a:lnTo>
                  <a:lnTo>
                    <a:pt x="2018" y="238"/>
                  </a:lnTo>
                  <a:lnTo>
                    <a:pt x="2000" y="239"/>
                  </a:lnTo>
                  <a:lnTo>
                    <a:pt x="1999" y="241"/>
                  </a:lnTo>
                  <a:lnTo>
                    <a:pt x="1999" y="246"/>
                  </a:lnTo>
                  <a:lnTo>
                    <a:pt x="2000" y="251"/>
                  </a:lnTo>
                  <a:lnTo>
                    <a:pt x="2000" y="256"/>
                  </a:lnTo>
                  <a:lnTo>
                    <a:pt x="2001" y="261"/>
                  </a:lnTo>
                  <a:lnTo>
                    <a:pt x="2003" y="265"/>
                  </a:lnTo>
                  <a:lnTo>
                    <a:pt x="2005" y="270"/>
                  </a:lnTo>
                  <a:lnTo>
                    <a:pt x="2007" y="273"/>
                  </a:lnTo>
                  <a:lnTo>
                    <a:pt x="2010" y="277"/>
                  </a:lnTo>
                  <a:lnTo>
                    <a:pt x="2013" y="280"/>
                  </a:lnTo>
                  <a:lnTo>
                    <a:pt x="2020" y="286"/>
                  </a:lnTo>
                  <a:lnTo>
                    <a:pt x="2024" y="288"/>
                  </a:lnTo>
                  <a:lnTo>
                    <a:pt x="2029" y="290"/>
                  </a:lnTo>
                  <a:lnTo>
                    <a:pt x="2034" y="291"/>
                  </a:lnTo>
                  <a:lnTo>
                    <a:pt x="2039" y="292"/>
                  </a:lnTo>
                  <a:lnTo>
                    <a:pt x="2044" y="292"/>
                  </a:lnTo>
                  <a:lnTo>
                    <a:pt x="2050" y="293"/>
                  </a:lnTo>
                  <a:lnTo>
                    <a:pt x="2058" y="292"/>
                  </a:lnTo>
                  <a:lnTo>
                    <a:pt x="2067" y="291"/>
                  </a:lnTo>
                  <a:lnTo>
                    <a:pt x="2076" y="289"/>
                  </a:lnTo>
                  <a:lnTo>
                    <a:pt x="2085" y="287"/>
                  </a:lnTo>
                  <a:lnTo>
                    <a:pt x="2094" y="284"/>
                  </a:lnTo>
                  <a:lnTo>
                    <a:pt x="2103" y="280"/>
                  </a:lnTo>
                  <a:lnTo>
                    <a:pt x="2111" y="276"/>
                  </a:lnTo>
                  <a:lnTo>
                    <a:pt x="2119" y="271"/>
                  </a:lnTo>
                  <a:lnTo>
                    <a:pt x="2110" y="315"/>
                  </a:lnTo>
                  <a:lnTo>
                    <a:pt x="2102" y="319"/>
                  </a:lnTo>
                  <a:lnTo>
                    <a:pt x="2094" y="323"/>
                  </a:lnTo>
                  <a:lnTo>
                    <a:pt x="2085" y="326"/>
                  </a:lnTo>
                  <a:lnTo>
                    <a:pt x="2076" y="328"/>
                  </a:lnTo>
                  <a:lnTo>
                    <a:pt x="2067" y="330"/>
                  </a:lnTo>
                  <a:lnTo>
                    <a:pt x="2058" y="332"/>
                  </a:lnTo>
                  <a:lnTo>
                    <a:pt x="2048" y="332"/>
                  </a:lnTo>
                  <a:lnTo>
                    <a:pt x="2039" y="333"/>
                  </a:lnTo>
                  <a:lnTo>
                    <a:pt x="2028" y="332"/>
                  </a:lnTo>
                  <a:lnTo>
                    <a:pt x="2019" y="331"/>
                  </a:lnTo>
                  <a:lnTo>
                    <a:pt x="2009" y="329"/>
                  </a:lnTo>
                  <a:lnTo>
                    <a:pt x="2001" y="327"/>
                  </a:lnTo>
                  <a:lnTo>
                    <a:pt x="1993" y="323"/>
                  </a:lnTo>
                  <a:lnTo>
                    <a:pt x="1985" y="319"/>
                  </a:lnTo>
                  <a:lnTo>
                    <a:pt x="1978" y="315"/>
                  </a:lnTo>
                  <a:lnTo>
                    <a:pt x="1972" y="309"/>
                  </a:lnTo>
                  <a:lnTo>
                    <a:pt x="1966" y="303"/>
                  </a:lnTo>
                  <a:lnTo>
                    <a:pt x="1962" y="295"/>
                  </a:lnTo>
                  <a:lnTo>
                    <a:pt x="1957" y="287"/>
                  </a:lnTo>
                  <a:lnTo>
                    <a:pt x="1954" y="279"/>
                  </a:lnTo>
                  <a:lnTo>
                    <a:pt x="1951" y="271"/>
                  </a:lnTo>
                  <a:lnTo>
                    <a:pt x="1950" y="261"/>
                  </a:lnTo>
                  <a:lnTo>
                    <a:pt x="1948" y="251"/>
                  </a:lnTo>
                  <a:lnTo>
                    <a:pt x="1948" y="241"/>
                  </a:lnTo>
                  <a:lnTo>
                    <a:pt x="1948" y="231"/>
                  </a:lnTo>
                  <a:lnTo>
                    <a:pt x="1949" y="222"/>
                  </a:lnTo>
                  <a:lnTo>
                    <a:pt x="1950" y="213"/>
                  </a:lnTo>
                  <a:lnTo>
                    <a:pt x="1952" y="205"/>
                  </a:lnTo>
                  <a:lnTo>
                    <a:pt x="1954" y="196"/>
                  </a:lnTo>
                  <a:lnTo>
                    <a:pt x="1957" y="187"/>
                  </a:lnTo>
                  <a:lnTo>
                    <a:pt x="1961" y="179"/>
                  </a:lnTo>
                  <a:lnTo>
                    <a:pt x="1964" y="171"/>
                  </a:lnTo>
                  <a:lnTo>
                    <a:pt x="1969" y="163"/>
                  </a:lnTo>
                  <a:lnTo>
                    <a:pt x="1973" y="155"/>
                  </a:lnTo>
                  <a:lnTo>
                    <a:pt x="1978" y="148"/>
                  </a:lnTo>
                  <a:lnTo>
                    <a:pt x="1984" y="142"/>
                  </a:lnTo>
                  <a:lnTo>
                    <a:pt x="1990" y="136"/>
                  </a:lnTo>
                  <a:lnTo>
                    <a:pt x="1996" y="130"/>
                  </a:lnTo>
                  <a:lnTo>
                    <a:pt x="2003" y="125"/>
                  </a:lnTo>
                  <a:lnTo>
                    <a:pt x="2010" y="120"/>
                  </a:lnTo>
                  <a:lnTo>
                    <a:pt x="2017" y="115"/>
                  </a:lnTo>
                  <a:lnTo>
                    <a:pt x="2025" y="112"/>
                  </a:lnTo>
                  <a:lnTo>
                    <a:pt x="2033" y="108"/>
                  </a:lnTo>
                  <a:lnTo>
                    <a:pt x="2041" y="106"/>
                  </a:lnTo>
                  <a:lnTo>
                    <a:pt x="2049" y="104"/>
                  </a:lnTo>
                  <a:lnTo>
                    <a:pt x="2057" y="102"/>
                  </a:lnTo>
                  <a:lnTo>
                    <a:pt x="2065" y="100"/>
                  </a:lnTo>
                  <a:lnTo>
                    <a:pt x="2074" y="100"/>
                  </a:lnTo>
                  <a:lnTo>
                    <a:pt x="2082" y="100"/>
                  </a:lnTo>
                  <a:lnTo>
                    <a:pt x="2090" y="102"/>
                  </a:lnTo>
                  <a:lnTo>
                    <a:pt x="2098" y="104"/>
                  </a:lnTo>
                  <a:lnTo>
                    <a:pt x="2105" y="105"/>
                  </a:lnTo>
                  <a:lnTo>
                    <a:pt x="2112" y="108"/>
                  </a:lnTo>
                  <a:lnTo>
                    <a:pt x="2118" y="110"/>
                  </a:lnTo>
                  <a:lnTo>
                    <a:pt x="2124" y="114"/>
                  </a:lnTo>
                  <a:lnTo>
                    <a:pt x="2129" y="118"/>
                  </a:lnTo>
                  <a:lnTo>
                    <a:pt x="2134" y="122"/>
                  </a:lnTo>
                  <a:lnTo>
                    <a:pt x="2138" y="126"/>
                  </a:lnTo>
                  <a:lnTo>
                    <a:pt x="2141" y="131"/>
                  </a:lnTo>
                  <a:lnTo>
                    <a:pt x="2144" y="136"/>
                  </a:lnTo>
                  <a:lnTo>
                    <a:pt x="2146" y="142"/>
                  </a:lnTo>
                  <a:lnTo>
                    <a:pt x="2147" y="145"/>
                  </a:lnTo>
                  <a:lnTo>
                    <a:pt x="2148" y="148"/>
                  </a:lnTo>
                  <a:lnTo>
                    <a:pt x="2149" y="154"/>
                  </a:lnTo>
                  <a:lnTo>
                    <a:pt x="2149" y="161"/>
                  </a:lnTo>
                  <a:close/>
                  <a:moveTo>
                    <a:pt x="2099" y="162"/>
                  </a:moveTo>
                  <a:lnTo>
                    <a:pt x="2098" y="157"/>
                  </a:lnTo>
                  <a:lnTo>
                    <a:pt x="2097" y="152"/>
                  </a:lnTo>
                  <a:lnTo>
                    <a:pt x="2094" y="148"/>
                  </a:lnTo>
                  <a:lnTo>
                    <a:pt x="2093" y="147"/>
                  </a:lnTo>
                  <a:lnTo>
                    <a:pt x="2091" y="145"/>
                  </a:lnTo>
                  <a:lnTo>
                    <a:pt x="2087" y="142"/>
                  </a:lnTo>
                  <a:lnTo>
                    <a:pt x="2082" y="140"/>
                  </a:lnTo>
                  <a:lnTo>
                    <a:pt x="2076" y="139"/>
                  </a:lnTo>
                  <a:lnTo>
                    <a:pt x="2069" y="139"/>
                  </a:lnTo>
                  <a:lnTo>
                    <a:pt x="2064" y="139"/>
                  </a:lnTo>
                  <a:lnTo>
                    <a:pt x="2058" y="140"/>
                  </a:lnTo>
                  <a:lnTo>
                    <a:pt x="2053" y="141"/>
                  </a:lnTo>
                  <a:lnTo>
                    <a:pt x="2048" y="143"/>
                  </a:lnTo>
                  <a:lnTo>
                    <a:pt x="2042" y="146"/>
                  </a:lnTo>
                  <a:lnTo>
                    <a:pt x="2038" y="149"/>
                  </a:lnTo>
                  <a:lnTo>
                    <a:pt x="2033" y="153"/>
                  </a:lnTo>
                  <a:lnTo>
                    <a:pt x="2028" y="157"/>
                  </a:lnTo>
                  <a:lnTo>
                    <a:pt x="2024" y="162"/>
                  </a:lnTo>
                  <a:lnTo>
                    <a:pt x="2020" y="167"/>
                  </a:lnTo>
                  <a:lnTo>
                    <a:pt x="2016" y="173"/>
                  </a:lnTo>
                  <a:lnTo>
                    <a:pt x="2013" y="178"/>
                  </a:lnTo>
                  <a:lnTo>
                    <a:pt x="2010" y="184"/>
                  </a:lnTo>
                  <a:lnTo>
                    <a:pt x="2007" y="190"/>
                  </a:lnTo>
                  <a:lnTo>
                    <a:pt x="2005" y="197"/>
                  </a:lnTo>
                  <a:lnTo>
                    <a:pt x="2004" y="203"/>
                  </a:lnTo>
                  <a:lnTo>
                    <a:pt x="2015" y="203"/>
                  </a:lnTo>
                  <a:lnTo>
                    <a:pt x="2026" y="203"/>
                  </a:lnTo>
                  <a:lnTo>
                    <a:pt x="2036" y="202"/>
                  </a:lnTo>
                  <a:lnTo>
                    <a:pt x="2045" y="201"/>
                  </a:lnTo>
                  <a:lnTo>
                    <a:pt x="2054" y="199"/>
                  </a:lnTo>
                  <a:lnTo>
                    <a:pt x="2062" y="197"/>
                  </a:lnTo>
                  <a:lnTo>
                    <a:pt x="2069" y="195"/>
                  </a:lnTo>
                  <a:lnTo>
                    <a:pt x="2075" y="193"/>
                  </a:lnTo>
                  <a:lnTo>
                    <a:pt x="2081" y="190"/>
                  </a:lnTo>
                  <a:lnTo>
                    <a:pt x="2085" y="187"/>
                  </a:lnTo>
                  <a:lnTo>
                    <a:pt x="2089" y="184"/>
                  </a:lnTo>
                  <a:lnTo>
                    <a:pt x="2093" y="180"/>
                  </a:lnTo>
                  <a:lnTo>
                    <a:pt x="2095" y="176"/>
                  </a:lnTo>
                  <a:lnTo>
                    <a:pt x="2097" y="172"/>
                  </a:lnTo>
                  <a:lnTo>
                    <a:pt x="2098" y="167"/>
                  </a:lnTo>
                  <a:lnTo>
                    <a:pt x="2099" y="162"/>
                  </a:lnTo>
                  <a:close/>
                  <a:moveTo>
                    <a:pt x="2472" y="183"/>
                  </a:moveTo>
                  <a:lnTo>
                    <a:pt x="2472" y="193"/>
                  </a:lnTo>
                  <a:lnTo>
                    <a:pt x="2471" y="203"/>
                  </a:lnTo>
                  <a:lnTo>
                    <a:pt x="2470" y="212"/>
                  </a:lnTo>
                  <a:lnTo>
                    <a:pt x="2468" y="222"/>
                  </a:lnTo>
                  <a:lnTo>
                    <a:pt x="2465" y="231"/>
                  </a:lnTo>
                  <a:lnTo>
                    <a:pt x="2462" y="240"/>
                  </a:lnTo>
                  <a:lnTo>
                    <a:pt x="2459" y="249"/>
                  </a:lnTo>
                  <a:lnTo>
                    <a:pt x="2455" y="258"/>
                  </a:lnTo>
                  <a:lnTo>
                    <a:pt x="2450" y="267"/>
                  </a:lnTo>
                  <a:lnTo>
                    <a:pt x="2445" y="275"/>
                  </a:lnTo>
                  <a:lnTo>
                    <a:pt x="2440" y="282"/>
                  </a:lnTo>
                  <a:lnTo>
                    <a:pt x="2434" y="290"/>
                  </a:lnTo>
                  <a:lnTo>
                    <a:pt x="2428" y="296"/>
                  </a:lnTo>
                  <a:lnTo>
                    <a:pt x="2421" y="303"/>
                  </a:lnTo>
                  <a:lnTo>
                    <a:pt x="2414" y="309"/>
                  </a:lnTo>
                  <a:lnTo>
                    <a:pt x="2406" y="314"/>
                  </a:lnTo>
                  <a:lnTo>
                    <a:pt x="2399" y="318"/>
                  </a:lnTo>
                  <a:lnTo>
                    <a:pt x="2391" y="322"/>
                  </a:lnTo>
                  <a:lnTo>
                    <a:pt x="2382" y="325"/>
                  </a:lnTo>
                  <a:lnTo>
                    <a:pt x="2374" y="328"/>
                  </a:lnTo>
                  <a:lnTo>
                    <a:pt x="2365" y="330"/>
                  </a:lnTo>
                  <a:lnTo>
                    <a:pt x="2356" y="332"/>
                  </a:lnTo>
                  <a:lnTo>
                    <a:pt x="2347" y="332"/>
                  </a:lnTo>
                  <a:lnTo>
                    <a:pt x="2338" y="333"/>
                  </a:lnTo>
                  <a:lnTo>
                    <a:pt x="2327" y="332"/>
                  </a:lnTo>
                  <a:lnTo>
                    <a:pt x="2316" y="331"/>
                  </a:lnTo>
                  <a:lnTo>
                    <a:pt x="2306" y="329"/>
                  </a:lnTo>
                  <a:lnTo>
                    <a:pt x="2296" y="327"/>
                  </a:lnTo>
                  <a:lnTo>
                    <a:pt x="2274" y="429"/>
                  </a:lnTo>
                  <a:lnTo>
                    <a:pt x="2221" y="429"/>
                  </a:lnTo>
                  <a:lnTo>
                    <a:pt x="2275" y="177"/>
                  </a:lnTo>
                  <a:lnTo>
                    <a:pt x="2278" y="163"/>
                  </a:lnTo>
                  <a:lnTo>
                    <a:pt x="2281" y="143"/>
                  </a:lnTo>
                  <a:lnTo>
                    <a:pt x="2283" y="123"/>
                  </a:lnTo>
                  <a:lnTo>
                    <a:pt x="2285" y="106"/>
                  </a:lnTo>
                  <a:lnTo>
                    <a:pt x="2336" y="106"/>
                  </a:lnTo>
                  <a:lnTo>
                    <a:pt x="2335" y="114"/>
                  </a:lnTo>
                  <a:lnTo>
                    <a:pt x="2334" y="126"/>
                  </a:lnTo>
                  <a:lnTo>
                    <a:pt x="2331" y="148"/>
                  </a:lnTo>
                  <a:lnTo>
                    <a:pt x="2335" y="143"/>
                  </a:lnTo>
                  <a:lnTo>
                    <a:pt x="2339" y="137"/>
                  </a:lnTo>
                  <a:lnTo>
                    <a:pt x="2343" y="132"/>
                  </a:lnTo>
                  <a:lnTo>
                    <a:pt x="2347" y="128"/>
                  </a:lnTo>
                  <a:lnTo>
                    <a:pt x="2352" y="124"/>
                  </a:lnTo>
                  <a:lnTo>
                    <a:pt x="2356" y="120"/>
                  </a:lnTo>
                  <a:lnTo>
                    <a:pt x="2361" y="116"/>
                  </a:lnTo>
                  <a:lnTo>
                    <a:pt x="2365" y="113"/>
                  </a:lnTo>
                  <a:lnTo>
                    <a:pt x="2370" y="110"/>
                  </a:lnTo>
                  <a:lnTo>
                    <a:pt x="2375" y="108"/>
                  </a:lnTo>
                  <a:lnTo>
                    <a:pt x="2385" y="104"/>
                  </a:lnTo>
                  <a:lnTo>
                    <a:pt x="2396" y="102"/>
                  </a:lnTo>
                  <a:lnTo>
                    <a:pt x="2407" y="100"/>
                  </a:lnTo>
                  <a:lnTo>
                    <a:pt x="2414" y="102"/>
                  </a:lnTo>
                  <a:lnTo>
                    <a:pt x="2421" y="103"/>
                  </a:lnTo>
                  <a:lnTo>
                    <a:pt x="2428" y="104"/>
                  </a:lnTo>
                  <a:lnTo>
                    <a:pt x="2434" y="107"/>
                  </a:lnTo>
                  <a:lnTo>
                    <a:pt x="2440" y="110"/>
                  </a:lnTo>
                  <a:lnTo>
                    <a:pt x="2446" y="114"/>
                  </a:lnTo>
                  <a:lnTo>
                    <a:pt x="2451" y="118"/>
                  </a:lnTo>
                  <a:lnTo>
                    <a:pt x="2455" y="123"/>
                  </a:lnTo>
                  <a:lnTo>
                    <a:pt x="2459" y="129"/>
                  </a:lnTo>
                  <a:lnTo>
                    <a:pt x="2463" y="135"/>
                  </a:lnTo>
                  <a:lnTo>
                    <a:pt x="2466" y="142"/>
                  </a:lnTo>
                  <a:lnTo>
                    <a:pt x="2468" y="149"/>
                  </a:lnTo>
                  <a:lnTo>
                    <a:pt x="2470" y="157"/>
                  </a:lnTo>
                  <a:lnTo>
                    <a:pt x="2471" y="165"/>
                  </a:lnTo>
                  <a:lnTo>
                    <a:pt x="2472" y="174"/>
                  </a:lnTo>
                  <a:lnTo>
                    <a:pt x="2472" y="183"/>
                  </a:lnTo>
                  <a:close/>
                  <a:moveTo>
                    <a:pt x="2420" y="188"/>
                  </a:moveTo>
                  <a:lnTo>
                    <a:pt x="2420" y="177"/>
                  </a:lnTo>
                  <a:lnTo>
                    <a:pt x="2419" y="172"/>
                  </a:lnTo>
                  <a:lnTo>
                    <a:pt x="2418" y="168"/>
                  </a:lnTo>
                  <a:lnTo>
                    <a:pt x="2415" y="160"/>
                  </a:lnTo>
                  <a:lnTo>
                    <a:pt x="2411" y="154"/>
                  </a:lnTo>
                  <a:lnTo>
                    <a:pt x="2409" y="151"/>
                  </a:lnTo>
                  <a:lnTo>
                    <a:pt x="2407" y="149"/>
                  </a:lnTo>
                  <a:lnTo>
                    <a:pt x="2404" y="147"/>
                  </a:lnTo>
                  <a:lnTo>
                    <a:pt x="2401" y="145"/>
                  </a:lnTo>
                  <a:lnTo>
                    <a:pt x="2398" y="144"/>
                  </a:lnTo>
                  <a:lnTo>
                    <a:pt x="2394" y="143"/>
                  </a:lnTo>
                  <a:lnTo>
                    <a:pt x="2386" y="142"/>
                  </a:lnTo>
                  <a:lnTo>
                    <a:pt x="2379" y="143"/>
                  </a:lnTo>
                  <a:lnTo>
                    <a:pt x="2372" y="145"/>
                  </a:lnTo>
                  <a:lnTo>
                    <a:pt x="2364" y="148"/>
                  </a:lnTo>
                  <a:lnTo>
                    <a:pt x="2357" y="153"/>
                  </a:lnTo>
                  <a:lnTo>
                    <a:pt x="2351" y="159"/>
                  </a:lnTo>
                  <a:lnTo>
                    <a:pt x="2347" y="163"/>
                  </a:lnTo>
                  <a:lnTo>
                    <a:pt x="2344" y="167"/>
                  </a:lnTo>
                  <a:lnTo>
                    <a:pt x="2338" y="176"/>
                  </a:lnTo>
                  <a:lnTo>
                    <a:pt x="2335" y="181"/>
                  </a:lnTo>
                  <a:lnTo>
                    <a:pt x="2332" y="186"/>
                  </a:lnTo>
                  <a:lnTo>
                    <a:pt x="2329" y="191"/>
                  </a:lnTo>
                  <a:lnTo>
                    <a:pt x="2327" y="197"/>
                  </a:lnTo>
                  <a:lnTo>
                    <a:pt x="2322" y="208"/>
                  </a:lnTo>
                  <a:lnTo>
                    <a:pt x="2319" y="219"/>
                  </a:lnTo>
                  <a:lnTo>
                    <a:pt x="2316" y="230"/>
                  </a:lnTo>
                  <a:lnTo>
                    <a:pt x="2304" y="287"/>
                  </a:lnTo>
                  <a:lnTo>
                    <a:pt x="2310" y="289"/>
                  </a:lnTo>
                  <a:lnTo>
                    <a:pt x="2319" y="291"/>
                  </a:lnTo>
                  <a:lnTo>
                    <a:pt x="2330" y="293"/>
                  </a:lnTo>
                  <a:lnTo>
                    <a:pt x="2339" y="293"/>
                  </a:lnTo>
                  <a:lnTo>
                    <a:pt x="2345" y="293"/>
                  </a:lnTo>
                  <a:lnTo>
                    <a:pt x="2350" y="292"/>
                  </a:lnTo>
                  <a:lnTo>
                    <a:pt x="2356" y="291"/>
                  </a:lnTo>
                  <a:lnTo>
                    <a:pt x="2361" y="289"/>
                  </a:lnTo>
                  <a:lnTo>
                    <a:pt x="2366" y="287"/>
                  </a:lnTo>
                  <a:lnTo>
                    <a:pt x="2371" y="285"/>
                  </a:lnTo>
                  <a:lnTo>
                    <a:pt x="2376" y="282"/>
                  </a:lnTo>
                  <a:lnTo>
                    <a:pt x="2381" y="279"/>
                  </a:lnTo>
                  <a:lnTo>
                    <a:pt x="2389" y="271"/>
                  </a:lnTo>
                  <a:lnTo>
                    <a:pt x="2393" y="266"/>
                  </a:lnTo>
                  <a:lnTo>
                    <a:pt x="2397" y="262"/>
                  </a:lnTo>
                  <a:lnTo>
                    <a:pt x="2401" y="257"/>
                  </a:lnTo>
                  <a:lnTo>
                    <a:pt x="2404" y="251"/>
                  </a:lnTo>
                  <a:lnTo>
                    <a:pt x="2407" y="246"/>
                  </a:lnTo>
                  <a:lnTo>
                    <a:pt x="2410" y="240"/>
                  </a:lnTo>
                  <a:lnTo>
                    <a:pt x="2412" y="233"/>
                  </a:lnTo>
                  <a:lnTo>
                    <a:pt x="2414" y="227"/>
                  </a:lnTo>
                  <a:lnTo>
                    <a:pt x="2416" y="221"/>
                  </a:lnTo>
                  <a:lnTo>
                    <a:pt x="2418" y="214"/>
                  </a:lnTo>
                  <a:lnTo>
                    <a:pt x="2419" y="208"/>
                  </a:lnTo>
                  <a:lnTo>
                    <a:pt x="2420" y="201"/>
                  </a:lnTo>
                  <a:lnTo>
                    <a:pt x="2420" y="188"/>
                  </a:lnTo>
                  <a:close/>
                  <a:moveTo>
                    <a:pt x="2669" y="327"/>
                  </a:moveTo>
                  <a:lnTo>
                    <a:pt x="2617" y="327"/>
                  </a:lnTo>
                  <a:lnTo>
                    <a:pt x="2618" y="308"/>
                  </a:lnTo>
                  <a:lnTo>
                    <a:pt x="2619" y="294"/>
                  </a:lnTo>
                  <a:lnTo>
                    <a:pt x="2621" y="285"/>
                  </a:lnTo>
                  <a:lnTo>
                    <a:pt x="2607" y="303"/>
                  </a:lnTo>
                  <a:lnTo>
                    <a:pt x="2602" y="309"/>
                  </a:lnTo>
                  <a:lnTo>
                    <a:pt x="2597" y="314"/>
                  </a:lnTo>
                  <a:lnTo>
                    <a:pt x="2592" y="319"/>
                  </a:lnTo>
                  <a:lnTo>
                    <a:pt x="2586" y="322"/>
                  </a:lnTo>
                  <a:lnTo>
                    <a:pt x="2581" y="325"/>
                  </a:lnTo>
                  <a:lnTo>
                    <a:pt x="2575" y="328"/>
                  </a:lnTo>
                  <a:lnTo>
                    <a:pt x="2569" y="330"/>
                  </a:lnTo>
                  <a:lnTo>
                    <a:pt x="2563" y="332"/>
                  </a:lnTo>
                  <a:lnTo>
                    <a:pt x="2557" y="332"/>
                  </a:lnTo>
                  <a:lnTo>
                    <a:pt x="2550" y="333"/>
                  </a:lnTo>
                  <a:lnTo>
                    <a:pt x="2542" y="332"/>
                  </a:lnTo>
                  <a:lnTo>
                    <a:pt x="2535" y="331"/>
                  </a:lnTo>
                  <a:lnTo>
                    <a:pt x="2527" y="330"/>
                  </a:lnTo>
                  <a:lnTo>
                    <a:pt x="2521" y="327"/>
                  </a:lnTo>
                  <a:lnTo>
                    <a:pt x="2515" y="324"/>
                  </a:lnTo>
                  <a:lnTo>
                    <a:pt x="2509" y="320"/>
                  </a:lnTo>
                  <a:lnTo>
                    <a:pt x="2504" y="316"/>
                  </a:lnTo>
                  <a:lnTo>
                    <a:pt x="2500" y="311"/>
                  </a:lnTo>
                  <a:lnTo>
                    <a:pt x="2496" y="305"/>
                  </a:lnTo>
                  <a:lnTo>
                    <a:pt x="2492" y="299"/>
                  </a:lnTo>
                  <a:lnTo>
                    <a:pt x="2489" y="291"/>
                  </a:lnTo>
                  <a:lnTo>
                    <a:pt x="2487" y="283"/>
                  </a:lnTo>
                  <a:lnTo>
                    <a:pt x="2485" y="275"/>
                  </a:lnTo>
                  <a:lnTo>
                    <a:pt x="2483" y="267"/>
                  </a:lnTo>
                  <a:lnTo>
                    <a:pt x="2483" y="258"/>
                  </a:lnTo>
                  <a:lnTo>
                    <a:pt x="2482" y="248"/>
                  </a:lnTo>
                  <a:lnTo>
                    <a:pt x="2483" y="239"/>
                  </a:lnTo>
                  <a:lnTo>
                    <a:pt x="2484" y="229"/>
                  </a:lnTo>
                  <a:lnTo>
                    <a:pt x="2485" y="219"/>
                  </a:lnTo>
                  <a:lnTo>
                    <a:pt x="2487" y="210"/>
                  </a:lnTo>
                  <a:lnTo>
                    <a:pt x="2490" y="200"/>
                  </a:lnTo>
                  <a:lnTo>
                    <a:pt x="2493" y="191"/>
                  </a:lnTo>
                  <a:lnTo>
                    <a:pt x="2497" y="182"/>
                  </a:lnTo>
                  <a:lnTo>
                    <a:pt x="2501" y="172"/>
                  </a:lnTo>
                  <a:lnTo>
                    <a:pt x="2506" y="164"/>
                  </a:lnTo>
                  <a:lnTo>
                    <a:pt x="2511" y="156"/>
                  </a:lnTo>
                  <a:lnTo>
                    <a:pt x="2517" y="148"/>
                  </a:lnTo>
                  <a:lnTo>
                    <a:pt x="2523" y="141"/>
                  </a:lnTo>
                  <a:lnTo>
                    <a:pt x="2530" y="135"/>
                  </a:lnTo>
                  <a:lnTo>
                    <a:pt x="2538" y="129"/>
                  </a:lnTo>
                  <a:lnTo>
                    <a:pt x="2545" y="123"/>
                  </a:lnTo>
                  <a:lnTo>
                    <a:pt x="2552" y="119"/>
                  </a:lnTo>
                  <a:lnTo>
                    <a:pt x="2561" y="115"/>
                  </a:lnTo>
                  <a:lnTo>
                    <a:pt x="2569" y="111"/>
                  </a:lnTo>
                  <a:lnTo>
                    <a:pt x="2578" y="108"/>
                  </a:lnTo>
                  <a:lnTo>
                    <a:pt x="2587" y="106"/>
                  </a:lnTo>
                  <a:lnTo>
                    <a:pt x="2596" y="104"/>
                  </a:lnTo>
                  <a:lnTo>
                    <a:pt x="2606" y="102"/>
                  </a:lnTo>
                  <a:lnTo>
                    <a:pt x="2616" y="100"/>
                  </a:lnTo>
                  <a:lnTo>
                    <a:pt x="2626" y="100"/>
                  </a:lnTo>
                  <a:lnTo>
                    <a:pt x="2644" y="102"/>
                  </a:lnTo>
                  <a:lnTo>
                    <a:pt x="2654" y="103"/>
                  </a:lnTo>
                  <a:lnTo>
                    <a:pt x="2664" y="104"/>
                  </a:lnTo>
                  <a:lnTo>
                    <a:pt x="2685" y="107"/>
                  </a:lnTo>
                  <a:lnTo>
                    <a:pt x="2708" y="112"/>
                  </a:lnTo>
                  <a:lnTo>
                    <a:pt x="2678" y="255"/>
                  </a:lnTo>
                  <a:lnTo>
                    <a:pt x="2675" y="272"/>
                  </a:lnTo>
                  <a:lnTo>
                    <a:pt x="2672" y="292"/>
                  </a:lnTo>
                  <a:lnTo>
                    <a:pt x="2670" y="313"/>
                  </a:lnTo>
                  <a:lnTo>
                    <a:pt x="2669" y="327"/>
                  </a:lnTo>
                  <a:close/>
                  <a:moveTo>
                    <a:pt x="2650" y="143"/>
                  </a:moveTo>
                  <a:lnTo>
                    <a:pt x="2643" y="142"/>
                  </a:lnTo>
                  <a:lnTo>
                    <a:pt x="2636" y="141"/>
                  </a:lnTo>
                  <a:lnTo>
                    <a:pt x="2628" y="140"/>
                  </a:lnTo>
                  <a:lnTo>
                    <a:pt x="2620" y="140"/>
                  </a:lnTo>
                  <a:lnTo>
                    <a:pt x="2608" y="141"/>
                  </a:lnTo>
                  <a:lnTo>
                    <a:pt x="2603" y="142"/>
                  </a:lnTo>
                  <a:lnTo>
                    <a:pt x="2597" y="143"/>
                  </a:lnTo>
                  <a:lnTo>
                    <a:pt x="2592" y="145"/>
                  </a:lnTo>
                  <a:lnTo>
                    <a:pt x="2587" y="147"/>
                  </a:lnTo>
                  <a:lnTo>
                    <a:pt x="2582" y="150"/>
                  </a:lnTo>
                  <a:lnTo>
                    <a:pt x="2577" y="153"/>
                  </a:lnTo>
                  <a:lnTo>
                    <a:pt x="2568" y="160"/>
                  </a:lnTo>
                  <a:lnTo>
                    <a:pt x="2560" y="169"/>
                  </a:lnTo>
                  <a:lnTo>
                    <a:pt x="2553" y="179"/>
                  </a:lnTo>
                  <a:lnTo>
                    <a:pt x="2550" y="185"/>
                  </a:lnTo>
                  <a:lnTo>
                    <a:pt x="2547" y="192"/>
                  </a:lnTo>
                  <a:lnTo>
                    <a:pt x="2544" y="198"/>
                  </a:lnTo>
                  <a:lnTo>
                    <a:pt x="2542" y="205"/>
                  </a:lnTo>
                  <a:lnTo>
                    <a:pt x="2540" y="211"/>
                  </a:lnTo>
                  <a:lnTo>
                    <a:pt x="2538" y="218"/>
                  </a:lnTo>
                  <a:lnTo>
                    <a:pt x="2537" y="225"/>
                  </a:lnTo>
                  <a:lnTo>
                    <a:pt x="2536" y="232"/>
                  </a:lnTo>
                  <a:lnTo>
                    <a:pt x="2536" y="246"/>
                  </a:lnTo>
                  <a:lnTo>
                    <a:pt x="2536" y="256"/>
                  </a:lnTo>
                  <a:lnTo>
                    <a:pt x="2537" y="261"/>
                  </a:lnTo>
                  <a:lnTo>
                    <a:pt x="2538" y="265"/>
                  </a:lnTo>
                  <a:lnTo>
                    <a:pt x="2540" y="273"/>
                  </a:lnTo>
                  <a:lnTo>
                    <a:pt x="2544" y="279"/>
                  </a:lnTo>
                  <a:lnTo>
                    <a:pt x="2549" y="284"/>
                  </a:lnTo>
                  <a:lnTo>
                    <a:pt x="2551" y="286"/>
                  </a:lnTo>
                  <a:lnTo>
                    <a:pt x="2554" y="288"/>
                  </a:lnTo>
                  <a:lnTo>
                    <a:pt x="2557" y="289"/>
                  </a:lnTo>
                  <a:lnTo>
                    <a:pt x="2561" y="290"/>
                  </a:lnTo>
                  <a:lnTo>
                    <a:pt x="2564" y="291"/>
                  </a:lnTo>
                  <a:lnTo>
                    <a:pt x="2568" y="291"/>
                  </a:lnTo>
                  <a:lnTo>
                    <a:pt x="2574" y="290"/>
                  </a:lnTo>
                  <a:lnTo>
                    <a:pt x="2579" y="289"/>
                  </a:lnTo>
                  <a:lnTo>
                    <a:pt x="2585" y="287"/>
                  </a:lnTo>
                  <a:lnTo>
                    <a:pt x="2590" y="285"/>
                  </a:lnTo>
                  <a:lnTo>
                    <a:pt x="2595" y="281"/>
                  </a:lnTo>
                  <a:lnTo>
                    <a:pt x="2600" y="277"/>
                  </a:lnTo>
                  <a:lnTo>
                    <a:pt x="2605" y="272"/>
                  </a:lnTo>
                  <a:lnTo>
                    <a:pt x="2610" y="267"/>
                  </a:lnTo>
                  <a:lnTo>
                    <a:pt x="2614" y="260"/>
                  </a:lnTo>
                  <a:lnTo>
                    <a:pt x="2619" y="253"/>
                  </a:lnTo>
                  <a:lnTo>
                    <a:pt x="2622" y="246"/>
                  </a:lnTo>
                  <a:lnTo>
                    <a:pt x="2626" y="238"/>
                  </a:lnTo>
                  <a:lnTo>
                    <a:pt x="2629" y="230"/>
                  </a:lnTo>
                  <a:lnTo>
                    <a:pt x="2632" y="221"/>
                  </a:lnTo>
                  <a:lnTo>
                    <a:pt x="2637" y="202"/>
                  </a:lnTo>
                  <a:lnTo>
                    <a:pt x="2650" y="143"/>
                  </a:lnTo>
                  <a:close/>
                  <a:moveTo>
                    <a:pt x="2868" y="156"/>
                  </a:moveTo>
                  <a:lnTo>
                    <a:pt x="2862" y="153"/>
                  </a:lnTo>
                  <a:lnTo>
                    <a:pt x="2855" y="151"/>
                  </a:lnTo>
                  <a:lnTo>
                    <a:pt x="2849" y="150"/>
                  </a:lnTo>
                  <a:lnTo>
                    <a:pt x="2843" y="150"/>
                  </a:lnTo>
                  <a:lnTo>
                    <a:pt x="2837" y="150"/>
                  </a:lnTo>
                  <a:lnTo>
                    <a:pt x="2832" y="151"/>
                  </a:lnTo>
                  <a:lnTo>
                    <a:pt x="2826" y="153"/>
                  </a:lnTo>
                  <a:lnTo>
                    <a:pt x="2820" y="155"/>
                  </a:lnTo>
                  <a:lnTo>
                    <a:pt x="2815" y="158"/>
                  </a:lnTo>
                  <a:lnTo>
                    <a:pt x="2811" y="162"/>
                  </a:lnTo>
                  <a:lnTo>
                    <a:pt x="2806" y="167"/>
                  </a:lnTo>
                  <a:lnTo>
                    <a:pt x="2801" y="172"/>
                  </a:lnTo>
                  <a:lnTo>
                    <a:pt x="2797" y="178"/>
                  </a:lnTo>
                  <a:lnTo>
                    <a:pt x="2793" y="184"/>
                  </a:lnTo>
                  <a:lnTo>
                    <a:pt x="2789" y="191"/>
                  </a:lnTo>
                  <a:lnTo>
                    <a:pt x="2785" y="199"/>
                  </a:lnTo>
                  <a:lnTo>
                    <a:pt x="2782" y="206"/>
                  </a:lnTo>
                  <a:lnTo>
                    <a:pt x="2779" y="214"/>
                  </a:lnTo>
                  <a:lnTo>
                    <a:pt x="2775" y="232"/>
                  </a:lnTo>
                  <a:lnTo>
                    <a:pt x="2755" y="327"/>
                  </a:lnTo>
                  <a:lnTo>
                    <a:pt x="2703" y="327"/>
                  </a:lnTo>
                  <a:lnTo>
                    <a:pt x="2733" y="183"/>
                  </a:lnTo>
                  <a:lnTo>
                    <a:pt x="2738" y="159"/>
                  </a:lnTo>
                  <a:lnTo>
                    <a:pt x="2742" y="137"/>
                  </a:lnTo>
                  <a:lnTo>
                    <a:pt x="2745" y="120"/>
                  </a:lnTo>
                  <a:lnTo>
                    <a:pt x="2746" y="106"/>
                  </a:lnTo>
                  <a:lnTo>
                    <a:pt x="2797" y="106"/>
                  </a:lnTo>
                  <a:lnTo>
                    <a:pt x="2795" y="129"/>
                  </a:lnTo>
                  <a:lnTo>
                    <a:pt x="2791" y="153"/>
                  </a:lnTo>
                  <a:lnTo>
                    <a:pt x="2799" y="141"/>
                  </a:lnTo>
                  <a:lnTo>
                    <a:pt x="2806" y="131"/>
                  </a:lnTo>
                  <a:lnTo>
                    <a:pt x="2810" y="127"/>
                  </a:lnTo>
                  <a:lnTo>
                    <a:pt x="2813" y="122"/>
                  </a:lnTo>
                  <a:lnTo>
                    <a:pt x="2821" y="115"/>
                  </a:lnTo>
                  <a:lnTo>
                    <a:pt x="2824" y="112"/>
                  </a:lnTo>
                  <a:lnTo>
                    <a:pt x="2828" y="109"/>
                  </a:lnTo>
                  <a:lnTo>
                    <a:pt x="2834" y="107"/>
                  </a:lnTo>
                  <a:lnTo>
                    <a:pt x="2838" y="105"/>
                  </a:lnTo>
                  <a:lnTo>
                    <a:pt x="2842" y="103"/>
                  </a:lnTo>
                  <a:lnTo>
                    <a:pt x="2847" y="102"/>
                  </a:lnTo>
                  <a:lnTo>
                    <a:pt x="2852" y="100"/>
                  </a:lnTo>
                  <a:lnTo>
                    <a:pt x="2857" y="100"/>
                  </a:lnTo>
                  <a:lnTo>
                    <a:pt x="2866" y="102"/>
                  </a:lnTo>
                  <a:lnTo>
                    <a:pt x="2872" y="103"/>
                  </a:lnTo>
                  <a:lnTo>
                    <a:pt x="2878" y="104"/>
                  </a:lnTo>
                  <a:lnTo>
                    <a:pt x="2868" y="156"/>
                  </a:lnTo>
                  <a:close/>
                  <a:moveTo>
                    <a:pt x="3020" y="147"/>
                  </a:moveTo>
                  <a:lnTo>
                    <a:pt x="2967" y="147"/>
                  </a:lnTo>
                  <a:lnTo>
                    <a:pt x="2946" y="246"/>
                  </a:lnTo>
                  <a:lnTo>
                    <a:pt x="2943" y="261"/>
                  </a:lnTo>
                  <a:lnTo>
                    <a:pt x="2942" y="267"/>
                  </a:lnTo>
                  <a:lnTo>
                    <a:pt x="2942" y="271"/>
                  </a:lnTo>
                  <a:lnTo>
                    <a:pt x="2942" y="275"/>
                  </a:lnTo>
                  <a:lnTo>
                    <a:pt x="2943" y="279"/>
                  </a:lnTo>
                  <a:lnTo>
                    <a:pt x="2944" y="283"/>
                  </a:lnTo>
                  <a:lnTo>
                    <a:pt x="2946" y="285"/>
                  </a:lnTo>
                  <a:lnTo>
                    <a:pt x="2949" y="287"/>
                  </a:lnTo>
                  <a:lnTo>
                    <a:pt x="2952" y="288"/>
                  </a:lnTo>
                  <a:lnTo>
                    <a:pt x="2956" y="289"/>
                  </a:lnTo>
                  <a:lnTo>
                    <a:pt x="2961" y="290"/>
                  </a:lnTo>
                  <a:lnTo>
                    <a:pt x="2967" y="289"/>
                  </a:lnTo>
                  <a:lnTo>
                    <a:pt x="2974" y="288"/>
                  </a:lnTo>
                  <a:lnTo>
                    <a:pt x="2982" y="285"/>
                  </a:lnTo>
                  <a:lnTo>
                    <a:pt x="2991" y="282"/>
                  </a:lnTo>
                  <a:lnTo>
                    <a:pt x="2983" y="323"/>
                  </a:lnTo>
                  <a:lnTo>
                    <a:pt x="2972" y="327"/>
                  </a:lnTo>
                  <a:lnTo>
                    <a:pt x="2961" y="330"/>
                  </a:lnTo>
                  <a:lnTo>
                    <a:pt x="2951" y="331"/>
                  </a:lnTo>
                  <a:lnTo>
                    <a:pt x="2940" y="332"/>
                  </a:lnTo>
                  <a:lnTo>
                    <a:pt x="2934" y="332"/>
                  </a:lnTo>
                  <a:lnTo>
                    <a:pt x="2928" y="331"/>
                  </a:lnTo>
                  <a:lnTo>
                    <a:pt x="2923" y="330"/>
                  </a:lnTo>
                  <a:lnTo>
                    <a:pt x="2918" y="329"/>
                  </a:lnTo>
                  <a:lnTo>
                    <a:pt x="2913" y="327"/>
                  </a:lnTo>
                  <a:lnTo>
                    <a:pt x="2909" y="325"/>
                  </a:lnTo>
                  <a:lnTo>
                    <a:pt x="2905" y="322"/>
                  </a:lnTo>
                  <a:lnTo>
                    <a:pt x="2902" y="319"/>
                  </a:lnTo>
                  <a:lnTo>
                    <a:pt x="2899" y="316"/>
                  </a:lnTo>
                  <a:lnTo>
                    <a:pt x="2896" y="313"/>
                  </a:lnTo>
                  <a:lnTo>
                    <a:pt x="2894" y="308"/>
                  </a:lnTo>
                  <a:lnTo>
                    <a:pt x="2892" y="304"/>
                  </a:lnTo>
                  <a:lnTo>
                    <a:pt x="2890" y="293"/>
                  </a:lnTo>
                  <a:lnTo>
                    <a:pt x="2889" y="287"/>
                  </a:lnTo>
                  <a:lnTo>
                    <a:pt x="2889" y="281"/>
                  </a:lnTo>
                  <a:lnTo>
                    <a:pt x="2890" y="275"/>
                  </a:lnTo>
                  <a:lnTo>
                    <a:pt x="2890" y="267"/>
                  </a:lnTo>
                  <a:lnTo>
                    <a:pt x="2892" y="258"/>
                  </a:lnTo>
                  <a:lnTo>
                    <a:pt x="2894" y="249"/>
                  </a:lnTo>
                  <a:lnTo>
                    <a:pt x="2915" y="147"/>
                  </a:lnTo>
                  <a:lnTo>
                    <a:pt x="2880" y="147"/>
                  </a:lnTo>
                  <a:lnTo>
                    <a:pt x="2889" y="106"/>
                  </a:lnTo>
                  <a:lnTo>
                    <a:pt x="2924" y="106"/>
                  </a:lnTo>
                  <a:lnTo>
                    <a:pt x="2935" y="53"/>
                  </a:lnTo>
                  <a:lnTo>
                    <a:pt x="2990" y="39"/>
                  </a:lnTo>
                  <a:lnTo>
                    <a:pt x="2976" y="106"/>
                  </a:lnTo>
                  <a:lnTo>
                    <a:pt x="3030" y="106"/>
                  </a:lnTo>
                  <a:lnTo>
                    <a:pt x="3020" y="147"/>
                  </a:lnTo>
                  <a:close/>
                  <a:moveTo>
                    <a:pt x="3235" y="160"/>
                  </a:moveTo>
                  <a:lnTo>
                    <a:pt x="3235" y="167"/>
                  </a:lnTo>
                  <a:lnTo>
                    <a:pt x="3234" y="176"/>
                  </a:lnTo>
                  <a:lnTo>
                    <a:pt x="3232" y="188"/>
                  </a:lnTo>
                  <a:lnTo>
                    <a:pt x="3229" y="203"/>
                  </a:lnTo>
                  <a:lnTo>
                    <a:pt x="3203" y="327"/>
                  </a:lnTo>
                  <a:lnTo>
                    <a:pt x="3151" y="327"/>
                  </a:lnTo>
                  <a:lnTo>
                    <a:pt x="3177" y="199"/>
                  </a:lnTo>
                  <a:lnTo>
                    <a:pt x="3180" y="181"/>
                  </a:lnTo>
                  <a:lnTo>
                    <a:pt x="3182" y="171"/>
                  </a:lnTo>
                  <a:lnTo>
                    <a:pt x="3181" y="165"/>
                  </a:lnTo>
                  <a:lnTo>
                    <a:pt x="3180" y="159"/>
                  </a:lnTo>
                  <a:lnTo>
                    <a:pt x="3178" y="155"/>
                  </a:lnTo>
                  <a:lnTo>
                    <a:pt x="3176" y="152"/>
                  </a:lnTo>
                  <a:lnTo>
                    <a:pt x="3175" y="150"/>
                  </a:lnTo>
                  <a:lnTo>
                    <a:pt x="3173" y="148"/>
                  </a:lnTo>
                  <a:lnTo>
                    <a:pt x="3171" y="147"/>
                  </a:lnTo>
                  <a:lnTo>
                    <a:pt x="3167" y="144"/>
                  </a:lnTo>
                  <a:lnTo>
                    <a:pt x="3164" y="143"/>
                  </a:lnTo>
                  <a:lnTo>
                    <a:pt x="3161" y="143"/>
                  </a:lnTo>
                  <a:lnTo>
                    <a:pt x="3156" y="142"/>
                  </a:lnTo>
                  <a:lnTo>
                    <a:pt x="3149" y="143"/>
                  </a:lnTo>
                  <a:lnTo>
                    <a:pt x="3141" y="145"/>
                  </a:lnTo>
                  <a:lnTo>
                    <a:pt x="3138" y="146"/>
                  </a:lnTo>
                  <a:lnTo>
                    <a:pt x="3134" y="148"/>
                  </a:lnTo>
                  <a:lnTo>
                    <a:pt x="3125" y="153"/>
                  </a:lnTo>
                  <a:lnTo>
                    <a:pt x="3118" y="159"/>
                  </a:lnTo>
                  <a:lnTo>
                    <a:pt x="3114" y="162"/>
                  </a:lnTo>
                  <a:lnTo>
                    <a:pt x="3110" y="166"/>
                  </a:lnTo>
                  <a:lnTo>
                    <a:pt x="3104" y="173"/>
                  </a:lnTo>
                  <a:lnTo>
                    <a:pt x="3098" y="182"/>
                  </a:lnTo>
                  <a:lnTo>
                    <a:pt x="3092" y="191"/>
                  </a:lnTo>
                  <a:lnTo>
                    <a:pt x="3088" y="200"/>
                  </a:lnTo>
                  <a:lnTo>
                    <a:pt x="3084" y="209"/>
                  </a:lnTo>
                  <a:lnTo>
                    <a:pt x="3082" y="218"/>
                  </a:lnTo>
                  <a:lnTo>
                    <a:pt x="3059" y="327"/>
                  </a:lnTo>
                  <a:lnTo>
                    <a:pt x="3006" y="327"/>
                  </a:lnTo>
                  <a:lnTo>
                    <a:pt x="3040" y="173"/>
                  </a:lnTo>
                  <a:lnTo>
                    <a:pt x="3046" y="138"/>
                  </a:lnTo>
                  <a:lnTo>
                    <a:pt x="3049" y="122"/>
                  </a:lnTo>
                  <a:lnTo>
                    <a:pt x="3051" y="106"/>
                  </a:lnTo>
                  <a:lnTo>
                    <a:pt x="3102" y="106"/>
                  </a:lnTo>
                  <a:lnTo>
                    <a:pt x="3099" y="127"/>
                  </a:lnTo>
                  <a:lnTo>
                    <a:pt x="3095" y="154"/>
                  </a:lnTo>
                  <a:lnTo>
                    <a:pt x="3104" y="142"/>
                  </a:lnTo>
                  <a:lnTo>
                    <a:pt x="3109" y="137"/>
                  </a:lnTo>
                  <a:lnTo>
                    <a:pt x="3114" y="132"/>
                  </a:lnTo>
                  <a:lnTo>
                    <a:pt x="3119" y="127"/>
                  </a:lnTo>
                  <a:lnTo>
                    <a:pt x="3124" y="123"/>
                  </a:lnTo>
                  <a:lnTo>
                    <a:pt x="3131" y="119"/>
                  </a:lnTo>
                  <a:lnTo>
                    <a:pt x="3136" y="115"/>
                  </a:lnTo>
                  <a:lnTo>
                    <a:pt x="3147" y="109"/>
                  </a:lnTo>
                  <a:lnTo>
                    <a:pt x="3153" y="107"/>
                  </a:lnTo>
                  <a:lnTo>
                    <a:pt x="3158" y="105"/>
                  </a:lnTo>
                  <a:lnTo>
                    <a:pt x="3163" y="103"/>
                  </a:lnTo>
                  <a:lnTo>
                    <a:pt x="3169" y="102"/>
                  </a:lnTo>
                  <a:lnTo>
                    <a:pt x="3180" y="100"/>
                  </a:lnTo>
                  <a:lnTo>
                    <a:pt x="3186" y="100"/>
                  </a:lnTo>
                  <a:lnTo>
                    <a:pt x="3192" y="102"/>
                  </a:lnTo>
                  <a:lnTo>
                    <a:pt x="3198" y="103"/>
                  </a:lnTo>
                  <a:lnTo>
                    <a:pt x="3203" y="105"/>
                  </a:lnTo>
                  <a:lnTo>
                    <a:pt x="3208" y="107"/>
                  </a:lnTo>
                  <a:lnTo>
                    <a:pt x="3213" y="110"/>
                  </a:lnTo>
                  <a:lnTo>
                    <a:pt x="3217" y="113"/>
                  </a:lnTo>
                  <a:lnTo>
                    <a:pt x="3221" y="116"/>
                  </a:lnTo>
                  <a:lnTo>
                    <a:pt x="3224" y="120"/>
                  </a:lnTo>
                  <a:lnTo>
                    <a:pt x="3227" y="125"/>
                  </a:lnTo>
                  <a:lnTo>
                    <a:pt x="3230" y="130"/>
                  </a:lnTo>
                  <a:lnTo>
                    <a:pt x="3232" y="135"/>
                  </a:lnTo>
                  <a:lnTo>
                    <a:pt x="3233" y="141"/>
                  </a:lnTo>
                  <a:lnTo>
                    <a:pt x="3235" y="147"/>
                  </a:lnTo>
                  <a:lnTo>
                    <a:pt x="3235" y="153"/>
                  </a:lnTo>
                  <a:lnTo>
                    <a:pt x="3235" y="160"/>
                  </a:lnTo>
                  <a:close/>
                  <a:moveTo>
                    <a:pt x="3451" y="161"/>
                  </a:moveTo>
                  <a:lnTo>
                    <a:pt x="3451" y="170"/>
                  </a:lnTo>
                  <a:lnTo>
                    <a:pt x="3449" y="179"/>
                  </a:lnTo>
                  <a:lnTo>
                    <a:pt x="3448" y="184"/>
                  </a:lnTo>
                  <a:lnTo>
                    <a:pt x="3446" y="188"/>
                  </a:lnTo>
                  <a:lnTo>
                    <a:pt x="3442" y="195"/>
                  </a:lnTo>
                  <a:lnTo>
                    <a:pt x="3440" y="199"/>
                  </a:lnTo>
                  <a:lnTo>
                    <a:pt x="3437" y="202"/>
                  </a:lnTo>
                  <a:lnTo>
                    <a:pt x="3431" y="209"/>
                  </a:lnTo>
                  <a:lnTo>
                    <a:pt x="3427" y="211"/>
                  </a:lnTo>
                  <a:lnTo>
                    <a:pt x="3422" y="214"/>
                  </a:lnTo>
                  <a:lnTo>
                    <a:pt x="3418" y="217"/>
                  </a:lnTo>
                  <a:lnTo>
                    <a:pt x="3413" y="219"/>
                  </a:lnTo>
                  <a:lnTo>
                    <a:pt x="3404" y="224"/>
                  </a:lnTo>
                  <a:lnTo>
                    <a:pt x="3398" y="226"/>
                  </a:lnTo>
                  <a:lnTo>
                    <a:pt x="3393" y="228"/>
                  </a:lnTo>
                  <a:lnTo>
                    <a:pt x="3380" y="231"/>
                  </a:lnTo>
                  <a:lnTo>
                    <a:pt x="3367" y="234"/>
                  </a:lnTo>
                  <a:lnTo>
                    <a:pt x="3352" y="236"/>
                  </a:lnTo>
                  <a:lnTo>
                    <a:pt x="3345" y="237"/>
                  </a:lnTo>
                  <a:lnTo>
                    <a:pt x="3336" y="237"/>
                  </a:lnTo>
                  <a:lnTo>
                    <a:pt x="3319" y="238"/>
                  </a:lnTo>
                  <a:lnTo>
                    <a:pt x="3301" y="239"/>
                  </a:lnTo>
                  <a:lnTo>
                    <a:pt x="3301" y="241"/>
                  </a:lnTo>
                  <a:lnTo>
                    <a:pt x="3301" y="246"/>
                  </a:lnTo>
                  <a:lnTo>
                    <a:pt x="3301" y="251"/>
                  </a:lnTo>
                  <a:lnTo>
                    <a:pt x="3302" y="256"/>
                  </a:lnTo>
                  <a:lnTo>
                    <a:pt x="3303" y="261"/>
                  </a:lnTo>
                  <a:lnTo>
                    <a:pt x="3304" y="265"/>
                  </a:lnTo>
                  <a:lnTo>
                    <a:pt x="3306" y="270"/>
                  </a:lnTo>
                  <a:lnTo>
                    <a:pt x="3308" y="273"/>
                  </a:lnTo>
                  <a:lnTo>
                    <a:pt x="3311" y="277"/>
                  </a:lnTo>
                  <a:lnTo>
                    <a:pt x="3314" y="280"/>
                  </a:lnTo>
                  <a:lnTo>
                    <a:pt x="3321" y="286"/>
                  </a:lnTo>
                  <a:lnTo>
                    <a:pt x="3326" y="288"/>
                  </a:lnTo>
                  <a:lnTo>
                    <a:pt x="3330" y="290"/>
                  </a:lnTo>
                  <a:lnTo>
                    <a:pt x="3335" y="291"/>
                  </a:lnTo>
                  <a:lnTo>
                    <a:pt x="3340" y="292"/>
                  </a:lnTo>
                  <a:lnTo>
                    <a:pt x="3346" y="292"/>
                  </a:lnTo>
                  <a:lnTo>
                    <a:pt x="3351" y="293"/>
                  </a:lnTo>
                  <a:lnTo>
                    <a:pt x="3360" y="292"/>
                  </a:lnTo>
                  <a:lnTo>
                    <a:pt x="3368" y="291"/>
                  </a:lnTo>
                  <a:lnTo>
                    <a:pt x="3377" y="289"/>
                  </a:lnTo>
                  <a:lnTo>
                    <a:pt x="3386" y="287"/>
                  </a:lnTo>
                  <a:lnTo>
                    <a:pt x="3395" y="284"/>
                  </a:lnTo>
                  <a:lnTo>
                    <a:pt x="3404" y="280"/>
                  </a:lnTo>
                  <a:lnTo>
                    <a:pt x="3412" y="276"/>
                  </a:lnTo>
                  <a:lnTo>
                    <a:pt x="3420" y="271"/>
                  </a:lnTo>
                  <a:lnTo>
                    <a:pt x="3412" y="315"/>
                  </a:lnTo>
                  <a:lnTo>
                    <a:pt x="3403" y="319"/>
                  </a:lnTo>
                  <a:lnTo>
                    <a:pt x="3395" y="323"/>
                  </a:lnTo>
                  <a:lnTo>
                    <a:pt x="3386" y="326"/>
                  </a:lnTo>
                  <a:lnTo>
                    <a:pt x="3378" y="328"/>
                  </a:lnTo>
                  <a:lnTo>
                    <a:pt x="3369" y="330"/>
                  </a:lnTo>
                  <a:lnTo>
                    <a:pt x="3359" y="332"/>
                  </a:lnTo>
                  <a:lnTo>
                    <a:pt x="3350" y="332"/>
                  </a:lnTo>
                  <a:lnTo>
                    <a:pt x="3340" y="333"/>
                  </a:lnTo>
                  <a:lnTo>
                    <a:pt x="3330" y="332"/>
                  </a:lnTo>
                  <a:lnTo>
                    <a:pt x="3320" y="331"/>
                  </a:lnTo>
                  <a:lnTo>
                    <a:pt x="3311" y="329"/>
                  </a:lnTo>
                  <a:lnTo>
                    <a:pt x="3302" y="327"/>
                  </a:lnTo>
                  <a:lnTo>
                    <a:pt x="3294" y="323"/>
                  </a:lnTo>
                  <a:lnTo>
                    <a:pt x="3287" y="319"/>
                  </a:lnTo>
                  <a:lnTo>
                    <a:pt x="3280" y="315"/>
                  </a:lnTo>
                  <a:lnTo>
                    <a:pt x="3273" y="309"/>
                  </a:lnTo>
                  <a:lnTo>
                    <a:pt x="3268" y="303"/>
                  </a:lnTo>
                  <a:lnTo>
                    <a:pt x="3263" y="295"/>
                  </a:lnTo>
                  <a:lnTo>
                    <a:pt x="3259" y="287"/>
                  </a:lnTo>
                  <a:lnTo>
                    <a:pt x="3255" y="279"/>
                  </a:lnTo>
                  <a:lnTo>
                    <a:pt x="3253" y="271"/>
                  </a:lnTo>
                  <a:lnTo>
                    <a:pt x="3251" y="261"/>
                  </a:lnTo>
                  <a:lnTo>
                    <a:pt x="3250" y="251"/>
                  </a:lnTo>
                  <a:lnTo>
                    <a:pt x="3249" y="241"/>
                  </a:lnTo>
                  <a:lnTo>
                    <a:pt x="3250" y="231"/>
                  </a:lnTo>
                  <a:lnTo>
                    <a:pt x="3250" y="222"/>
                  </a:lnTo>
                  <a:lnTo>
                    <a:pt x="3252" y="213"/>
                  </a:lnTo>
                  <a:lnTo>
                    <a:pt x="3254" y="205"/>
                  </a:lnTo>
                  <a:lnTo>
                    <a:pt x="3256" y="196"/>
                  </a:lnTo>
                  <a:lnTo>
                    <a:pt x="3259" y="187"/>
                  </a:lnTo>
                  <a:lnTo>
                    <a:pt x="3262" y="179"/>
                  </a:lnTo>
                  <a:lnTo>
                    <a:pt x="3266" y="171"/>
                  </a:lnTo>
                  <a:lnTo>
                    <a:pt x="3270" y="163"/>
                  </a:lnTo>
                  <a:lnTo>
                    <a:pt x="3275" y="155"/>
                  </a:lnTo>
                  <a:lnTo>
                    <a:pt x="3280" y="148"/>
                  </a:lnTo>
                  <a:lnTo>
                    <a:pt x="3285" y="142"/>
                  </a:lnTo>
                  <a:lnTo>
                    <a:pt x="3291" y="136"/>
                  </a:lnTo>
                  <a:lnTo>
                    <a:pt x="3298" y="130"/>
                  </a:lnTo>
                  <a:lnTo>
                    <a:pt x="3304" y="125"/>
                  </a:lnTo>
                  <a:lnTo>
                    <a:pt x="3311" y="120"/>
                  </a:lnTo>
                  <a:lnTo>
                    <a:pt x="3319" y="115"/>
                  </a:lnTo>
                  <a:lnTo>
                    <a:pt x="3326" y="112"/>
                  </a:lnTo>
                  <a:lnTo>
                    <a:pt x="3334" y="108"/>
                  </a:lnTo>
                  <a:lnTo>
                    <a:pt x="3342" y="106"/>
                  </a:lnTo>
                  <a:lnTo>
                    <a:pt x="3350" y="104"/>
                  </a:lnTo>
                  <a:lnTo>
                    <a:pt x="3358" y="102"/>
                  </a:lnTo>
                  <a:lnTo>
                    <a:pt x="3367" y="100"/>
                  </a:lnTo>
                  <a:lnTo>
                    <a:pt x="3375" y="100"/>
                  </a:lnTo>
                  <a:lnTo>
                    <a:pt x="3384" y="100"/>
                  </a:lnTo>
                  <a:lnTo>
                    <a:pt x="3392" y="102"/>
                  </a:lnTo>
                  <a:lnTo>
                    <a:pt x="3399" y="104"/>
                  </a:lnTo>
                  <a:lnTo>
                    <a:pt x="3406" y="105"/>
                  </a:lnTo>
                  <a:lnTo>
                    <a:pt x="3413" y="108"/>
                  </a:lnTo>
                  <a:lnTo>
                    <a:pt x="3419" y="110"/>
                  </a:lnTo>
                  <a:lnTo>
                    <a:pt x="3426" y="114"/>
                  </a:lnTo>
                  <a:lnTo>
                    <a:pt x="3431" y="118"/>
                  </a:lnTo>
                  <a:lnTo>
                    <a:pt x="3436" y="122"/>
                  </a:lnTo>
                  <a:lnTo>
                    <a:pt x="3440" y="126"/>
                  </a:lnTo>
                  <a:lnTo>
                    <a:pt x="3443" y="131"/>
                  </a:lnTo>
                  <a:lnTo>
                    <a:pt x="3446" y="136"/>
                  </a:lnTo>
                  <a:lnTo>
                    <a:pt x="3449" y="142"/>
                  </a:lnTo>
                  <a:lnTo>
                    <a:pt x="3449" y="145"/>
                  </a:lnTo>
                  <a:lnTo>
                    <a:pt x="3450" y="148"/>
                  </a:lnTo>
                  <a:lnTo>
                    <a:pt x="3451" y="154"/>
                  </a:lnTo>
                  <a:lnTo>
                    <a:pt x="3451" y="161"/>
                  </a:lnTo>
                  <a:close/>
                  <a:moveTo>
                    <a:pt x="3400" y="162"/>
                  </a:moveTo>
                  <a:lnTo>
                    <a:pt x="3400" y="157"/>
                  </a:lnTo>
                  <a:lnTo>
                    <a:pt x="3398" y="152"/>
                  </a:lnTo>
                  <a:lnTo>
                    <a:pt x="3396" y="148"/>
                  </a:lnTo>
                  <a:lnTo>
                    <a:pt x="3394" y="147"/>
                  </a:lnTo>
                  <a:lnTo>
                    <a:pt x="3392" y="145"/>
                  </a:lnTo>
                  <a:lnTo>
                    <a:pt x="3388" y="142"/>
                  </a:lnTo>
                  <a:lnTo>
                    <a:pt x="3383" y="140"/>
                  </a:lnTo>
                  <a:lnTo>
                    <a:pt x="3377" y="139"/>
                  </a:lnTo>
                  <a:lnTo>
                    <a:pt x="3371" y="139"/>
                  </a:lnTo>
                  <a:lnTo>
                    <a:pt x="3365" y="139"/>
                  </a:lnTo>
                  <a:lnTo>
                    <a:pt x="3360" y="140"/>
                  </a:lnTo>
                  <a:lnTo>
                    <a:pt x="3354" y="141"/>
                  </a:lnTo>
                  <a:lnTo>
                    <a:pt x="3349" y="143"/>
                  </a:lnTo>
                  <a:lnTo>
                    <a:pt x="3344" y="146"/>
                  </a:lnTo>
                  <a:lnTo>
                    <a:pt x="3339" y="149"/>
                  </a:lnTo>
                  <a:lnTo>
                    <a:pt x="3334" y="153"/>
                  </a:lnTo>
                  <a:lnTo>
                    <a:pt x="3329" y="157"/>
                  </a:lnTo>
                  <a:lnTo>
                    <a:pt x="3325" y="162"/>
                  </a:lnTo>
                  <a:lnTo>
                    <a:pt x="3321" y="167"/>
                  </a:lnTo>
                  <a:lnTo>
                    <a:pt x="3317" y="173"/>
                  </a:lnTo>
                  <a:lnTo>
                    <a:pt x="3314" y="178"/>
                  </a:lnTo>
                  <a:lnTo>
                    <a:pt x="3311" y="184"/>
                  </a:lnTo>
                  <a:lnTo>
                    <a:pt x="3309" y="190"/>
                  </a:lnTo>
                  <a:lnTo>
                    <a:pt x="3307" y="197"/>
                  </a:lnTo>
                  <a:lnTo>
                    <a:pt x="3305" y="203"/>
                  </a:lnTo>
                  <a:lnTo>
                    <a:pt x="3317" y="203"/>
                  </a:lnTo>
                  <a:lnTo>
                    <a:pt x="3327" y="203"/>
                  </a:lnTo>
                  <a:lnTo>
                    <a:pt x="3337" y="202"/>
                  </a:lnTo>
                  <a:lnTo>
                    <a:pt x="3347" y="201"/>
                  </a:lnTo>
                  <a:lnTo>
                    <a:pt x="3355" y="199"/>
                  </a:lnTo>
                  <a:lnTo>
                    <a:pt x="3363" y="197"/>
                  </a:lnTo>
                  <a:lnTo>
                    <a:pt x="3370" y="195"/>
                  </a:lnTo>
                  <a:lnTo>
                    <a:pt x="3376" y="193"/>
                  </a:lnTo>
                  <a:lnTo>
                    <a:pt x="3382" y="190"/>
                  </a:lnTo>
                  <a:lnTo>
                    <a:pt x="3387" y="187"/>
                  </a:lnTo>
                  <a:lnTo>
                    <a:pt x="3391" y="184"/>
                  </a:lnTo>
                  <a:lnTo>
                    <a:pt x="3394" y="180"/>
                  </a:lnTo>
                  <a:lnTo>
                    <a:pt x="3397" y="176"/>
                  </a:lnTo>
                  <a:lnTo>
                    <a:pt x="3399" y="172"/>
                  </a:lnTo>
                  <a:lnTo>
                    <a:pt x="3400" y="167"/>
                  </a:lnTo>
                  <a:lnTo>
                    <a:pt x="3400" y="162"/>
                  </a:lnTo>
                  <a:close/>
                </a:path>
              </a:pathLst>
            </a:custGeom>
            <a:solidFill>
              <a:srgbClr val="00A3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Rollmech Logo"/>
          <p:cNvGrpSpPr/>
          <p:nvPr userDrawn="1"/>
        </p:nvGrpSpPr>
        <p:grpSpPr>
          <a:xfrm>
            <a:off x="0" y="360000"/>
            <a:ext cx="1374847" cy="443478"/>
            <a:chOff x="0" y="360000"/>
            <a:chExt cx="1374847" cy="443478"/>
          </a:xfrm>
        </p:grpSpPr>
        <p:sp>
          <p:nvSpPr>
            <p:cNvPr id="11" name="Rollmech Logo BANT"/>
            <p:cNvSpPr/>
            <p:nvPr/>
          </p:nvSpPr>
          <p:spPr>
            <a:xfrm>
              <a:off x="0" y="360000"/>
              <a:ext cx="1374847" cy="44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92100">
                <a:srgbClr val="41535D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2" name="Rollmec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7" y="452933"/>
              <a:ext cx="1086482" cy="26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9" y="1023893"/>
            <a:ext cx="4444441" cy="109739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60D5746-2EBE-91CE-CE63-9B77E216A5E7}"/>
              </a:ext>
            </a:extLst>
          </p:cNvPr>
          <p:cNvSpPr txBox="1"/>
          <p:nvPr/>
        </p:nvSpPr>
        <p:spPr>
          <a:xfrm>
            <a:off x="90311" y="276436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1535D"/>
                </a:solidFill>
              </a:rPr>
              <a:t>6 SİGMA YEŞİL KUŞAK PROGRAMI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6F786BD-2043-A4F5-232E-474AFDDD5EFC}"/>
              </a:ext>
            </a:extLst>
          </p:cNvPr>
          <p:cNvSpPr txBox="1"/>
          <p:nvPr/>
        </p:nvSpPr>
        <p:spPr>
          <a:xfrm>
            <a:off x="3048000" y="47859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D61C2DB-0098-5586-8665-7B0AEE02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1758"/>
              </p:ext>
            </p:extLst>
          </p:nvPr>
        </p:nvGraphicFramePr>
        <p:xfrm>
          <a:off x="2678349" y="3429000"/>
          <a:ext cx="7541416" cy="2171162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{0E3FDE45-AF77-4B5C-9715-49D594BDF05E}</a:tableStyleId>
              </a:tblPr>
              <a:tblGrid>
                <a:gridCol w="3768393">
                  <a:extLst>
                    <a:ext uri="{9D8B030D-6E8A-4147-A177-3AD203B41FA5}">
                      <a16:colId xmlns:a16="http://schemas.microsoft.com/office/drawing/2014/main" val="1536865663"/>
                    </a:ext>
                  </a:extLst>
                </a:gridCol>
                <a:gridCol w="3773023">
                  <a:extLst>
                    <a:ext uri="{9D8B030D-6E8A-4147-A177-3AD203B41FA5}">
                      <a16:colId xmlns:a16="http://schemas.microsoft.com/office/drawing/2014/main" val="801252525"/>
                    </a:ext>
                  </a:extLst>
                </a:gridCol>
              </a:tblGrid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</a:rPr>
                        <a:t>Proje Lideri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/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Burak Topkaya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7804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</a:rPr>
                        <a:t>Proses Sahibi / Şampiyon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/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Zuhal Balkanlı / Nazife Uslu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3485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/>
                        </a:rPr>
                        <a:t>Proje Türü</a:t>
                      </a:r>
                      <a:endParaRPr lang="tr-TR" sz="1800" b="1" kern="100">
                        <a:solidFill>
                          <a:schemeClr val="bg1"/>
                        </a:solidFill>
                        <a:effectLst/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Yeşil Kuşak (6 Sigma)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3162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</a:rPr>
                        <a:t>Proje Dönemi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/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03.02.2025 – 31.03.2026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97212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</a:rPr>
                        <a:t>Planlanan Finansal Getiri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/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975.000 € (Tahmini AI modellemesiyle hesaplanmıştır)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3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866A6-CC0F-A25A-223C-FF3E8934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20337620-8376-B9DE-B7B8-85365B7DD630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4- UYGULANAN ÇÖZÜMLER VE KATKILARI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273B78D-D985-2A3C-9751-F9862889C533}"/>
              </a:ext>
            </a:extLst>
          </p:cNvPr>
          <p:cNvSpPr txBox="1"/>
          <p:nvPr/>
        </p:nvSpPr>
        <p:spPr>
          <a:xfrm>
            <a:off x="1374844" y="952014"/>
            <a:ext cx="6985385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b="1" dirty="0"/>
              <a:t>Yetkinlik Gelişim Modeli </a:t>
            </a:r>
          </a:p>
          <a:p>
            <a:r>
              <a:rPr lang="tr-TR" sz="2000" dirty="0"/>
              <a:t>Bu model, </a:t>
            </a:r>
            <a:r>
              <a:rPr lang="tr-TR" sz="2000" b="1" dirty="0"/>
              <a:t>bireysel öğrenmeyi kurumsal gelişimle birleştiren</a:t>
            </a:r>
            <a:r>
              <a:rPr lang="tr-TR" sz="2000" dirty="0"/>
              <a:t> güçlü bir sistemdir:</a:t>
            </a:r>
          </a:p>
          <a:p>
            <a:r>
              <a:rPr lang="tr-TR" sz="2000" dirty="0"/>
              <a:t>Çalışanların teknik gelişimleri doğrudan iş sonuçlarına yansımaktadır.</a:t>
            </a:r>
          </a:p>
          <a:p>
            <a:r>
              <a:rPr lang="tr-TR" sz="2000" dirty="0"/>
              <a:t>Öğrenme, </a:t>
            </a:r>
            <a:r>
              <a:rPr lang="tr-TR" sz="2000" dirty="0" err="1"/>
              <a:t>mentörlük</a:t>
            </a:r>
            <a:r>
              <a:rPr lang="tr-TR" sz="2000" dirty="0"/>
              <a:t> ve bilgi paylaşımıyla pekiştirilmekte; en iyi öğrenmenin “öğretme” ile gerçekleştiği prensibiyle desteklenmektedir.</a:t>
            </a:r>
          </a:p>
          <a:p>
            <a:r>
              <a:rPr lang="tr-TR" sz="2000" dirty="0"/>
              <a:t>Yönetici ve çalışan arasında sürdürülebilir bir diyalog ortamı oluşmuş, gelişim kültürü günlük iş akışının doğal bir parçası haline gelmiştir.</a:t>
            </a:r>
          </a:p>
          <a:p>
            <a:r>
              <a:rPr lang="tr-TR" sz="2000" dirty="0"/>
              <a:t>Bu yapının sonucunda, </a:t>
            </a:r>
            <a:r>
              <a:rPr lang="tr-TR" sz="2000" dirty="0" err="1"/>
              <a:t>Rollmech’te</a:t>
            </a:r>
            <a:r>
              <a:rPr lang="tr-TR" sz="2000" dirty="0"/>
              <a:t> </a:t>
            </a:r>
            <a:r>
              <a:rPr lang="tr-TR" sz="2000" b="1" dirty="0"/>
              <a:t>ölçülebilir gelişim oranları, artan iş kalitesi ve güçlü sahiplenme kültürü</a:t>
            </a:r>
            <a:r>
              <a:rPr lang="tr-TR" sz="2000" dirty="0"/>
              <a:t> hedeflenmektedir. </a:t>
            </a:r>
          </a:p>
        </p:txBody>
      </p:sp>
      <p:pic>
        <p:nvPicPr>
          <p:cNvPr id="2" name="Resim 1" descr="mum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599AF85-15DD-32EF-CC1C-65DE18D8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553" y="1670277"/>
            <a:ext cx="3517445" cy="35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C87A-BE34-708C-59DB-E5EBBA4F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1A5BF878-CF0C-D092-D01E-C669CAF25557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5 - FİNANSAL KAZANIMLAR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9742D6D-34F9-44BF-931B-C635FA7450D9}"/>
              </a:ext>
            </a:extLst>
          </p:cNvPr>
          <p:cNvSpPr txBox="1"/>
          <p:nvPr/>
        </p:nvSpPr>
        <p:spPr>
          <a:xfrm>
            <a:off x="1374845" y="1077242"/>
            <a:ext cx="10457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pPr marL="0" indent="0">
              <a:buNone/>
            </a:pPr>
            <a:r>
              <a:rPr lang="tr-TR" sz="2000" dirty="0"/>
              <a:t>Yetkinlik Gelişim Projesi’nin hayata geçirilmesiyle birlikte, operasyonel ve finansal performans alanlarında ölçülebilir iyileşmelerin </a:t>
            </a:r>
            <a:r>
              <a:rPr lang="tr-TR" sz="2000" b="1" dirty="0"/>
              <a:t>hedeflenmesi</a:t>
            </a:r>
            <a:r>
              <a:rPr lang="tr-TR" sz="2000" dirty="0"/>
              <a:t> amaçlanmaktadır.</a:t>
            </a:r>
            <a:br>
              <a:rPr lang="tr-TR" sz="2000" dirty="0"/>
            </a:br>
            <a:r>
              <a:rPr lang="tr-TR" sz="2000" dirty="0"/>
              <a:t>Proje tamamlandığında, elde edilmesi </a:t>
            </a:r>
            <a:r>
              <a:rPr lang="tr-TR" sz="2000" b="1" dirty="0"/>
              <a:t>beklenen kazanımlar</a:t>
            </a:r>
            <a:r>
              <a:rPr lang="tr-TR" sz="2000" dirty="0"/>
              <a:t> aşağıdaki başlıklarda toplanmaktadır:</a:t>
            </a:r>
          </a:p>
          <a:p>
            <a:r>
              <a:rPr lang="tr-TR" sz="2000" b="1" dirty="0"/>
              <a:t>Verimlilik artışı:</a:t>
            </a:r>
            <a:r>
              <a:rPr lang="tr-TR" sz="2000" dirty="0"/>
              <a:t> Yetkinliklerin iş süreçlerine entegrasyonu sayesinde üretkenlik oranlarında artışın </a:t>
            </a:r>
            <a:r>
              <a:rPr lang="tr-TR" sz="2000" b="1" dirty="0"/>
              <a:t>hedeflenmesi</a:t>
            </a:r>
            <a:r>
              <a:rPr lang="tr-TR" sz="2000" dirty="0"/>
              <a:t>.</a:t>
            </a:r>
          </a:p>
          <a:p>
            <a:r>
              <a:rPr lang="tr-TR" sz="2000" b="1" dirty="0"/>
              <a:t>Kalite performansı:</a:t>
            </a:r>
            <a:r>
              <a:rPr lang="tr-TR" sz="2000" dirty="0"/>
              <a:t> Teknik bilgi seviyesinin yükseltilmesiyle hata oranlarında düşüş ve yeniden işleme gereksinimlerinde azalma </a:t>
            </a:r>
            <a:r>
              <a:rPr lang="tr-TR" sz="2000" b="1" dirty="0"/>
              <a:t>beklenmektedir</a:t>
            </a:r>
            <a:r>
              <a:rPr lang="tr-TR" sz="2000" dirty="0"/>
              <a:t>.</a:t>
            </a:r>
          </a:p>
        </p:txBody>
      </p:sp>
      <p:pic>
        <p:nvPicPr>
          <p:cNvPr id="8" name="Resim 7" descr="metin, taslak, tasarım,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2CA126-36C3-8D4A-06F1-BD0217B4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 b="13363"/>
          <a:stretch>
            <a:fillRect/>
          </a:stretch>
        </p:blipFill>
        <p:spPr>
          <a:xfrm>
            <a:off x="4664528" y="4245430"/>
            <a:ext cx="2862943" cy="20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82A62-B72D-2B76-861B-3EF3C9CF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59B3F37A-2973-B161-DA21-3B41B29E4B87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5 - FİNANSAL KAZANIMLAR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7696E12-5346-B4A2-3CDA-D69AE6337179}"/>
              </a:ext>
            </a:extLst>
          </p:cNvPr>
          <p:cNvSpPr txBox="1"/>
          <p:nvPr/>
        </p:nvSpPr>
        <p:spPr>
          <a:xfrm>
            <a:off x="1374845" y="1161218"/>
            <a:ext cx="104571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pPr>
              <a:buFont typeface="+mj-lt"/>
              <a:buAutoNum type="arabicPeriod" startAt="3"/>
            </a:pPr>
            <a:r>
              <a:rPr lang="tr-TR" sz="2000" b="1" dirty="0"/>
              <a:t>Eğitim yatırımlarının etkinliği:</a:t>
            </a:r>
            <a:r>
              <a:rPr lang="tr-TR" sz="2000" dirty="0"/>
              <a:t> Eğitimlerin iş sonuçlarıyla ilişkilendirilmesi sayesinde öğrenmenin davranışa dönüşüm oranının </a:t>
            </a:r>
            <a:r>
              <a:rPr lang="tr-TR" sz="2000" b="1" dirty="0"/>
              <a:t>artması öngörülmektedir</a:t>
            </a:r>
            <a:r>
              <a:rPr lang="tr-TR" sz="2000" dirty="0"/>
              <a:t>.</a:t>
            </a:r>
          </a:p>
          <a:p>
            <a:pPr>
              <a:buAutoNum type="arabicPeriod" startAt="3"/>
            </a:pPr>
            <a:r>
              <a:rPr lang="tr-TR" sz="2000" b="1" dirty="0"/>
              <a:t>Kaynak kullanımı:</a:t>
            </a:r>
            <a:r>
              <a:rPr lang="tr-TR" sz="2000" dirty="0"/>
              <a:t> Planlı ve odaklı gelişim yaklaşımıyla eğitim bütçesinin daha verimli kullanılmasının </a:t>
            </a:r>
            <a:r>
              <a:rPr lang="tr-TR" sz="2000" b="1" dirty="0"/>
              <a:t>amaçlanması</a:t>
            </a:r>
            <a:r>
              <a:rPr lang="tr-TR" sz="2000" dirty="0"/>
              <a:t>.</a:t>
            </a:r>
          </a:p>
          <a:p>
            <a:pPr>
              <a:buAutoNum type="arabicPeriod" startAt="3"/>
            </a:pPr>
            <a:r>
              <a:rPr lang="tr-TR" sz="2000" b="1" dirty="0"/>
              <a:t>Çalışan bağlılığı:</a:t>
            </a:r>
            <a:r>
              <a:rPr lang="tr-TR" sz="2000" dirty="0"/>
              <a:t> Gelişim süreçlerine katılım oranlarının artması ve çalışanların kendi gelişim yolculuklarını sahiplenmelerinin </a:t>
            </a:r>
            <a:r>
              <a:rPr lang="tr-TR" sz="2000" b="1" dirty="0"/>
              <a:t>hedeflenmesi</a:t>
            </a:r>
            <a:r>
              <a:rPr lang="tr-TR" sz="2000" dirty="0"/>
              <a:t>.</a:t>
            </a:r>
          </a:p>
          <a:p>
            <a:pPr>
              <a:buAutoNum type="arabicPeriod" startAt="3"/>
            </a:pPr>
            <a:r>
              <a:rPr lang="tr-TR" sz="2000" b="1" dirty="0"/>
              <a:t>Müşteri güveni:</a:t>
            </a:r>
            <a:r>
              <a:rPr lang="tr-TR" sz="2000" dirty="0"/>
              <a:t> Yetkinlik temelli gelişimin müşteri denetimleri ve kalite göstergelerinde olumlu etki yaratmasının </a:t>
            </a:r>
            <a:r>
              <a:rPr lang="tr-TR" sz="2000" b="1" dirty="0"/>
              <a:t>öngörülmesi</a:t>
            </a:r>
            <a:r>
              <a:rPr lang="tr-TR" sz="2000" dirty="0"/>
              <a:t>.</a:t>
            </a:r>
          </a:p>
          <a:p>
            <a:pPr>
              <a:buAutoNum type="arabicPeriod" startAt="3"/>
            </a:pPr>
            <a:r>
              <a:rPr lang="tr-TR" sz="2000" b="1" dirty="0"/>
              <a:t>Sigma seviyesi:</a:t>
            </a:r>
            <a:r>
              <a:rPr lang="tr-TR" sz="2000" dirty="0"/>
              <a:t> Süreç olgunluğunun artırılmasıyla birlikte, yetkinlik tabanlı sistemin Sigma değerinde kalıcı iyileşme sağlamasının </a:t>
            </a:r>
            <a:r>
              <a:rPr lang="tr-TR" sz="2000" b="1" dirty="0"/>
              <a:t>hedeflenmesi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9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934F7-E899-B784-ABBB-DF0FD876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D0C64BF3-735C-65F7-94AC-9554034AFA0A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6 - KURUMSAL BAŞARILAR (KURUMSAL ETKİLER)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933458-36C3-2D18-2344-1674FB0C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845" y="1228397"/>
            <a:ext cx="1045715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2000" dirty="0"/>
              <a:t>Kalite, verimlilik ve maliyet göstergelerinde </a:t>
            </a:r>
            <a:r>
              <a:rPr lang="tr-TR" altLang="tr-TR" sz="2000" b="1" dirty="0"/>
              <a:t>insan kaynağı etkisinin görünür hale getirilmesi</a:t>
            </a:r>
            <a:r>
              <a:rPr lang="tr-TR" altLang="tr-TR" sz="2000" dirty="0"/>
              <a:t> amaçlanmaktadır.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sz="20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2000" dirty="0"/>
              <a:t>Yetkinlik gelişiminin, </a:t>
            </a:r>
            <a:r>
              <a:rPr lang="tr-TR" altLang="tr-TR" sz="2000" b="1" dirty="0"/>
              <a:t>çalışan bağlılığı, motivasyon ve performans göstergeleriyle ilişkilendirilmesi</a:t>
            </a:r>
            <a:r>
              <a:rPr lang="tr-TR" altLang="tr-TR" sz="2000" dirty="0"/>
              <a:t> planlanmaktadır.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sz="20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Teknik yetkinlik gelişimi Rollmech İnsan Kaynakları sistemine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entegre edilerek dijital olarak izlenebilir hale getirilmesi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hedeflenmektedir.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Bize360 platformu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üzerinden çalışanların teknik yetkinlik seviyeleri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güncel olarak takip edilecek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böylece gelişim verileri yöneticiler ve İK ekipleri tarafından anlık olarak izlenebilecektir.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6 Sigma yaklaşımıyla oluşturulan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“Yetkinlik Gelişim Projesi”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Rollmech’te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sürdürülebilir gelişimin kurumsal bir alışkanlık haline gelmesini hedeflemektedir.</a:t>
            </a:r>
          </a:p>
        </p:txBody>
      </p:sp>
    </p:spTree>
    <p:extLst>
      <p:ext uri="{BB962C8B-B14F-4D97-AF65-F5344CB8AC3E}">
        <p14:creationId xmlns:p14="http://schemas.microsoft.com/office/powerpoint/2010/main" val="2954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C157-8F9B-3EB2-98F9-F9CCFC7C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4A1DA3F2-79F3-3CBB-37E0-558ABEAAAD48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7 - TAKİP VE ÖNERİLER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A3D7D4-A43E-2CFA-CA07-3E2083BDDA66}"/>
              </a:ext>
            </a:extLst>
          </p:cNvPr>
          <p:cNvSpPr txBox="1"/>
          <p:nvPr/>
        </p:nvSpPr>
        <p:spPr>
          <a:xfrm>
            <a:off x="1374845" y="1236092"/>
            <a:ext cx="102785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pPr marL="0" indent="0">
              <a:buNone/>
            </a:pPr>
            <a:r>
              <a:rPr lang="tr-TR" sz="2000" b="1" dirty="0"/>
              <a:t>Takip Mekanizmaları: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Gelişim süreci, Bize360 platformu üzerinden dijital olarak izlenecek; her çalışanın hedef ve mevcut teknik yetkinlik seviyesi güncel tutulacaktır.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Ara değerlendirmeler her 3 ayda, nihai değerlendirmeler ise her 6 ayda gerçekleştirilecektir.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Yetkinlik sonuçları, ilgili yöneticiler ve İnsan Kaynakları tarafından düzenli olarak gözden geçirilecek; düşük gelişim oranlarında yönlendirici aksiyonlar alınacaktır.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971550" lvl="1" indent="-514350">
              <a:buFont typeface="+mj-lt"/>
              <a:buAutoNum type="arabicPeriod"/>
            </a:pPr>
            <a:endParaRPr lang="tr-TR" sz="2000" b="1" dirty="0"/>
          </a:p>
          <a:p>
            <a:pPr marL="0" indent="0">
              <a:buNone/>
            </a:pPr>
            <a:r>
              <a:rPr lang="tr-TR" sz="2000" b="1" dirty="0"/>
              <a:t>Yönetimden Beklentiler: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Yöneticilerin, çalışan gelişim planlarını değerlendirme ve yönlendirme sürecine aktif katılımının sürdürülmesi,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4698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3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-1" y="3429001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03760" y="3513179"/>
            <a:ext cx="12191998" cy="8496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34000"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Teşekkürler..</a:t>
            </a:r>
            <a:endParaRPr lang="en-GB" sz="45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5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154A0-A50D-77B5-2B8F-682D5A20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896BEAD5-0234-BF21-1B3E-04AF3363E603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İÇİNDEKİLER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4E106E0-5143-7EC5-8FB4-EC3C65495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41285"/>
              </p:ext>
            </p:extLst>
          </p:nvPr>
        </p:nvGraphicFramePr>
        <p:xfrm>
          <a:off x="1374845" y="1615440"/>
          <a:ext cx="8879499" cy="3627120"/>
        </p:xfrm>
        <a:graphic>
          <a:graphicData uri="http://schemas.openxmlformats.org/drawingml/2006/table">
            <a:tbl>
              <a:tblPr/>
              <a:tblGrid>
                <a:gridCol w="8879499">
                  <a:extLst>
                    <a:ext uri="{9D8B030D-6E8A-4147-A177-3AD203B41FA5}">
                      <a16:colId xmlns:a16="http://schemas.microsoft.com/office/drawing/2014/main" val="2042204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1- Proje Özeti ve Genel Bilgiler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79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2- Stratejik Önemi ve Proje Seçim Nedeni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5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3- Problem Tanımı ve Kök Nedenler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45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4- Uygulanan Çözümler ve Katkıları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1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5- Finansal Kazanımlar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42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6- Kurumsal Başarılar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39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>
                          <a:solidFill>
                            <a:schemeClr val="tx1"/>
                          </a:solidFill>
                        </a:rPr>
                        <a:t>7- Takip ve Öneriler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92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9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E6E1-F8A2-AA83-3FC4-B881DC7F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20CFAD87-6C9D-EE80-B357-027AB0C5230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1- PROJE ÖZETİ VE GENEL BİLGİLER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2CF0FC-956D-9902-F8E3-71B8A20A1264}"/>
              </a:ext>
            </a:extLst>
          </p:cNvPr>
          <p:cNvSpPr txBox="1"/>
          <p:nvPr/>
        </p:nvSpPr>
        <p:spPr>
          <a:xfrm>
            <a:off x="1374845" y="963595"/>
            <a:ext cx="104571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/>
              <a:t>Rollmech Automotive, sürdürülebilir başarıyı, çalışanlarının teknik bilgi ve becerilerini sürekli geliştiren bir kurum kültürüyle sağlamayı hedeflemektedir.</a:t>
            </a:r>
          </a:p>
          <a:p>
            <a:br>
              <a:rPr lang="tr-TR" sz="2000" dirty="0"/>
            </a:br>
            <a:r>
              <a:rPr lang="tr-TR" sz="2000" dirty="0"/>
              <a:t>Bu doğrultuda yürütülen proje, çalışanların teknik yetkinliklerini ölçmek, gelişim alanlarını belirlemek ve bu süreci sistemli biçimde yönetmek amacıyla tasarlanmıştır.</a:t>
            </a:r>
          </a:p>
          <a:p>
            <a:br>
              <a:rPr lang="tr-TR" sz="2000" dirty="0"/>
            </a:br>
            <a:r>
              <a:rPr lang="tr-TR" sz="2000" dirty="0"/>
              <a:t>Amaç, her çalışanın gelişimini takip edebildiği ve yöneticilerin bu gelişimi destekleyebildiği </a:t>
            </a:r>
            <a:r>
              <a:rPr lang="tr-TR" sz="2000" b="1" dirty="0"/>
              <a:t>ölçülebilir, sürdürülebilir bir gelişim sistemi</a:t>
            </a:r>
            <a:r>
              <a:rPr lang="tr-TR" sz="2000" dirty="0"/>
              <a:t> oluşturmaktır.</a:t>
            </a:r>
          </a:p>
        </p:txBody>
      </p:sp>
      <p:pic>
        <p:nvPicPr>
          <p:cNvPr id="2" name="Resim 1" descr="metin, yazı tipi, ekran görüntüsü, log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637A59F-2C7E-D9E1-1ED1-249C00A0E2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90" b="23615"/>
          <a:stretch>
            <a:fillRect/>
          </a:stretch>
        </p:blipFill>
        <p:spPr>
          <a:xfrm>
            <a:off x="3834254" y="4235333"/>
            <a:ext cx="4523491" cy="20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9645-E86F-7025-FA88-5888168B7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DCFA5AEA-6DB9-ADF3-AF55-C2FD45BDDE1A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1- PROJE ÖZETİ VE GENEL BİLGİLER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626B0B-52A3-BF17-38D1-5DE6F3DE9C36}"/>
              </a:ext>
            </a:extLst>
          </p:cNvPr>
          <p:cNvSpPr txBox="1"/>
          <p:nvPr/>
        </p:nvSpPr>
        <p:spPr>
          <a:xfrm>
            <a:off x="1374845" y="1120676"/>
            <a:ext cx="104571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/>
              <a:t>Bu proje </a:t>
            </a:r>
            <a:r>
              <a:rPr lang="tr-TR" sz="2000" b="1" dirty="0"/>
              <a:t>yalnızca bir eğitim planlaması değil</a:t>
            </a:r>
            <a:r>
              <a:rPr lang="tr-TR" sz="2000" dirty="0"/>
              <a:t>; kişisel gelişimi kurumsal sistemlerle entegre eden, ölçülebilir performansla desteklenen bir dönüşüm modelidir.</a:t>
            </a:r>
          </a:p>
          <a:p>
            <a:br>
              <a:rPr lang="tr-TR" sz="2000" dirty="0"/>
            </a:br>
            <a:r>
              <a:rPr lang="tr-TR" sz="2000" dirty="0"/>
              <a:t>“</a:t>
            </a:r>
            <a:r>
              <a:rPr lang="tr-TR" sz="2000" b="1" dirty="0"/>
              <a:t>Yetkinliği güce, gücü verime dönüştürmek</a:t>
            </a:r>
            <a:r>
              <a:rPr lang="tr-TR" sz="2000" dirty="0"/>
              <a:t>” mottosuyla başlatılan proje, 6 Sigma metodolojisiyle yürütülmüş; süreç boyunca tanımlama, ölçme, analiz, iyileştirme ve kontrol fazları tamamlanmıştır.</a:t>
            </a:r>
          </a:p>
        </p:txBody>
      </p:sp>
      <p:pic>
        <p:nvPicPr>
          <p:cNvPr id="5" name="Resim 4" descr="metin, logo, grafik, dai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76CB425-DB69-BA18-2BDC-BFDA74EF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8839" r="5617" b="9669"/>
          <a:stretch>
            <a:fillRect/>
          </a:stretch>
        </p:blipFill>
        <p:spPr>
          <a:xfrm>
            <a:off x="4687077" y="3498980"/>
            <a:ext cx="2817845" cy="2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23B2-4096-D5CF-12DB-9FC49207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C85A9FA7-5A4F-3DD6-7373-80EE907125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2- STRATEJİK ÖNEMİ VE PROJE SEÇİM NEDENİ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6581909-3662-6E2A-CABD-0B4FC1B46A08}"/>
              </a:ext>
            </a:extLst>
          </p:cNvPr>
          <p:cNvSpPr txBox="1"/>
          <p:nvPr/>
        </p:nvSpPr>
        <p:spPr>
          <a:xfrm>
            <a:off x="1374845" y="1108520"/>
            <a:ext cx="98131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sz="2000" dirty="0"/>
              <a:t>Rollmech Automotive, insan kaynağını en değerli rekabet avantajı olarak görmektedir. Bu anlayışla başlatılan proje, </a:t>
            </a:r>
            <a:r>
              <a:rPr lang="tr-TR" sz="2000" b="1" dirty="0"/>
              <a:t>eğitim bütçesini etkin yönetmek</a:t>
            </a:r>
            <a:r>
              <a:rPr lang="tr-TR" sz="2000" dirty="0"/>
              <a:t>, </a:t>
            </a:r>
            <a:r>
              <a:rPr lang="tr-TR" sz="2000" b="1" dirty="0"/>
              <a:t>öğrenme sürecini optimize etmek</a:t>
            </a:r>
            <a:r>
              <a:rPr lang="tr-TR" sz="2000" dirty="0"/>
              <a:t> ve </a:t>
            </a:r>
            <a:r>
              <a:rPr lang="tr-TR" sz="2000" b="1" dirty="0"/>
              <a:t>yetkinlik gelişimini doğrudan iş sonuçlarına dönüştürmek</a:t>
            </a:r>
            <a:r>
              <a:rPr lang="tr-TR" sz="2000" dirty="0"/>
              <a:t> amacıyla tasarlanmıştır.</a:t>
            </a:r>
          </a:p>
        </p:txBody>
      </p:sp>
      <p:pic>
        <p:nvPicPr>
          <p:cNvPr id="4" name="Resim 3" descr="tahta blok, ahşap, tahtad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84B7171-A0D1-942E-545D-99427753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51" y="3130242"/>
            <a:ext cx="3998297" cy="30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450C5-7B8E-EFA1-8213-13C112E4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81191AAF-1A29-6F08-BDB9-3B6DDC2E1B3E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2- STRATEJİK ÖNEMİ VE PROJE SEÇİM NEDENİ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9078467-6EE0-2443-6FE2-67BFB93D8CEB}"/>
              </a:ext>
            </a:extLst>
          </p:cNvPr>
          <p:cNvSpPr txBox="1"/>
          <p:nvPr/>
        </p:nvSpPr>
        <p:spPr>
          <a:xfrm>
            <a:off x="1374845" y="1108520"/>
            <a:ext cx="98131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sz="2000" dirty="0"/>
              <a:t>Bu proje ile;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Eğitim kaynakları, ölçülebilir çıktı üreten stratejik yatırımlara dönüştürülmektedir.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Eğitim planları, operasyonel akışı aksatmadan maksimum fayda sağlayacak biçimde optimize edilmektedir.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/>
              <a:t>Polivalans</a:t>
            </a:r>
            <a:r>
              <a:rPr lang="tr-TR" sz="2000" dirty="0"/>
              <a:t> oranları hedeflenen seviyeye indirilerek çalışanların </a:t>
            </a:r>
            <a:r>
              <a:rPr lang="tr-TR" sz="2000" b="1" dirty="0"/>
              <a:t>derin uzmanlık</a:t>
            </a:r>
            <a:r>
              <a:rPr lang="tr-TR" sz="2000" dirty="0"/>
              <a:t> kazanması sağlanmakta, verimlilik artışı desteklenmektedir.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Yetkinlik gelişimleri, kalite göstergeleri, üretim hatası oranı, müşteri memnuniyeti ve teslimat performansı gibi </a:t>
            </a:r>
            <a:r>
              <a:rPr lang="tr-TR" sz="2000" b="1" dirty="0"/>
              <a:t>doğrudan iş sonuçlarına etki eden metriklerle</a:t>
            </a:r>
            <a:r>
              <a:rPr lang="tr-TR" sz="2000" dirty="0"/>
              <a:t> ilişkilendirilmektedir.</a:t>
            </a:r>
          </a:p>
        </p:txBody>
      </p:sp>
    </p:spTree>
    <p:extLst>
      <p:ext uri="{BB962C8B-B14F-4D97-AF65-F5344CB8AC3E}">
        <p14:creationId xmlns:p14="http://schemas.microsoft.com/office/powerpoint/2010/main" val="6562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18A-0738-40C1-DF77-D0EA07F1C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4683582-BD93-D1B9-F251-BA24E13A5891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3- PROBLEM TANIMI VE KÖK NEDENLER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D1F9D2D-CE32-6E0C-6078-CE37D542230D}"/>
              </a:ext>
            </a:extLst>
          </p:cNvPr>
          <p:cNvSpPr txBox="1"/>
          <p:nvPr/>
        </p:nvSpPr>
        <p:spPr>
          <a:xfrm>
            <a:off x="1374845" y="952014"/>
            <a:ext cx="104571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sz="2000" dirty="0"/>
              <a:t>Proje başlangıcında yapılan ölçümde ortalama teknik yetkinlik seviyesi </a:t>
            </a:r>
            <a:r>
              <a:rPr lang="tr-TR" sz="2000" b="1" dirty="0"/>
              <a:t>%63 </a:t>
            </a:r>
            <a:r>
              <a:rPr lang="tr-TR" sz="2000" dirty="0"/>
              <a:t>olarak hesaplanmıştır.</a:t>
            </a:r>
            <a:br>
              <a:rPr lang="tr-TR" sz="2000" dirty="0"/>
            </a:br>
            <a:r>
              <a:rPr lang="tr-TR" sz="2000" dirty="0"/>
              <a:t>Bu, çalışanların hedeflenen beklentilerin yalnızca </a:t>
            </a:r>
            <a:r>
              <a:rPr lang="tr-TR" sz="2000" b="1" dirty="0"/>
              <a:t>%63</a:t>
            </a:r>
            <a:r>
              <a:rPr lang="tr-TR" sz="2000" dirty="0"/>
              <a:t>’ünü karşıladığı anlamına gelmekte; </a:t>
            </a:r>
            <a:r>
              <a:rPr lang="tr-TR" sz="2000" b="1" dirty="0"/>
              <a:t>%37’lik </a:t>
            </a:r>
            <a:r>
              <a:rPr lang="tr-TR" sz="2000" dirty="0"/>
              <a:t>“yetkinlik açığı (GAP)” ciddi bir verimlilik kaybı doğurmaktadır.</a:t>
            </a:r>
          </a:p>
          <a:p>
            <a:r>
              <a:rPr lang="tr-TR" sz="2000" dirty="0"/>
              <a:t>Sigma seviyesi hesaplamasına göre süreç </a:t>
            </a:r>
            <a:r>
              <a:rPr lang="tr-TR" sz="2000" b="1" dirty="0"/>
              <a:t>2,2 – 2,3 </a:t>
            </a:r>
            <a:r>
              <a:rPr lang="tr-TR" sz="2000" dirty="0"/>
              <a:t>aralığındadır ve istikrarlı değildir.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ED2C2A6-D8D7-EFAF-AAA7-F8182401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469" y="3659804"/>
            <a:ext cx="2180118" cy="224618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1A28C48-6AA8-9223-D07E-1F21E615CE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2411" y="3443774"/>
            <a:ext cx="5334744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8E569-F7B5-B104-8266-FCF961C4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33859608-63C7-D62B-D3F5-CADF4A64E234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3- PROBLEM TANIMI VE KÖK NEDENLER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C6BFAC4-709D-532B-352A-C24D7362B19D}"/>
              </a:ext>
            </a:extLst>
          </p:cNvPr>
          <p:cNvSpPr txBox="1"/>
          <p:nvPr/>
        </p:nvSpPr>
        <p:spPr>
          <a:xfrm>
            <a:off x="1374845" y="952014"/>
            <a:ext cx="1045715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sz="2000" dirty="0"/>
              <a:t>Yapılan kök neden analizleri, teknik yetkinlik seviyelerindeki farklılıkların, yalnızca bireysel beceri farklarından değil; bilgi paylaşımı, öğrenme biçimi ve süreç temposundaki değişkenliklerden etkilendiğini ortaya koymuştur.</a:t>
            </a:r>
          </a:p>
          <a:p>
            <a:endParaRPr lang="tr-TR" sz="2000" dirty="0"/>
          </a:p>
          <a:p>
            <a:r>
              <a:rPr lang="tr-TR" sz="2000" dirty="0"/>
              <a:t>Analiz sonuçlarına göre gelişim fırsatları şu temalarda </a:t>
            </a:r>
            <a:r>
              <a:rPr lang="tr-TR" sz="2000"/>
              <a:t>toplanmıştır:</a:t>
            </a:r>
            <a:endParaRPr lang="tr-T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1" dirty="0"/>
              <a:t>Eğitimlerin iş sonuçlarına dönüşüm oranlarının artırılması</a:t>
            </a:r>
            <a:r>
              <a:rPr lang="tr-TR" sz="2000" dirty="0"/>
              <a:t>, öğrenmenin sahada davranışa yansımasını güçlendirmek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1" dirty="0"/>
              <a:t>Deneyim aktarımı ve birlikte öğrenme kültürünün</a:t>
            </a:r>
            <a:r>
              <a:rPr lang="tr-TR" sz="2000" dirty="0"/>
              <a:t> (diyalog, iş birliği, </a:t>
            </a:r>
            <a:r>
              <a:rPr lang="tr-TR" sz="2000" dirty="0" err="1"/>
              <a:t>mentörlük</a:t>
            </a:r>
            <a:r>
              <a:rPr lang="tr-TR" sz="2000" dirty="0"/>
              <a:t>) daha etkin şekilde kullanılması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1" dirty="0"/>
              <a:t>Eğitim-sonrası ölçüm sistemlerinin</a:t>
            </a:r>
            <a:r>
              <a:rPr lang="tr-TR" sz="2000" dirty="0"/>
              <a:t> güçlendirilmesi ve gelişim çıktılarının somutlaştırılması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1" dirty="0"/>
              <a:t>Yetkinlik gelişiminin performans göstergeleriyle ilişkilendirilmesi</a:t>
            </a:r>
            <a:endParaRPr lang="tr-T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1" dirty="0"/>
              <a:t>Süreçler arası bilgi paylaşımının standardize edilmesi</a:t>
            </a:r>
            <a:r>
              <a:rPr lang="tr-TR" sz="2000" dirty="0"/>
              <a:t> ve iyi uygulamaların yaygınlaştırılması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308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D030-F7EA-4265-9DF5-43E895CF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276A3EC-4110-C241-5629-6D23CDFA47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400" b="1" dirty="0">
                <a:solidFill>
                  <a:schemeClr val="bg1"/>
                </a:solidFill>
              </a:rPr>
              <a:t>4- UYGULANAN ÇÖZÜMLER VE KATKILARI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82D275-6743-4FEF-5FA4-32E28A14BD06}"/>
              </a:ext>
            </a:extLst>
          </p:cNvPr>
          <p:cNvSpPr txBox="1"/>
          <p:nvPr/>
        </p:nvSpPr>
        <p:spPr>
          <a:xfrm>
            <a:off x="1374844" y="952014"/>
            <a:ext cx="1045715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b="1" dirty="0"/>
              <a:t>YETKİNLİK GELİŞİM MODELİ </a:t>
            </a:r>
          </a:p>
          <a:p>
            <a:r>
              <a:rPr lang="tr-TR" sz="2000" dirty="0" err="1"/>
              <a:t>Rollmech’te</a:t>
            </a:r>
            <a:r>
              <a:rPr lang="tr-TR" sz="2000" dirty="0"/>
              <a:t> çalışan gelişimini kurumsal hedeflerle uyumlu biçimde yöneten </a:t>
            </a:r>
            <a:r>
              <a:rPr lang="tr-TR" sz="2000" b="1" dirty="0"/>
              <a:t>yapılandırılmış bir yetkinlik modeli</a:t>
            </a:r>
            <a:r>
              <a:rPr lang="tr-TR" sz="2000" dirty="0"/>
              <a:t> devreye alınmıştır.</a:t>
            </a:r>
          </a:p>
          <a:p>
            <a:br>
              <a:rPr lang="tr-TR" sz="2000" dirty="0"/>
            </a:br>
            <a:r>
              <a:rPr lang="tr-TR" sz="2000" dirty="0"/>
              <a:t>Modelin temel yaklaşımı, her çalışanın gelişim sürecine aktif olarak katılımını sağlamak ve öğrenmeyi iş sonuçlarıyla bütünleştirmektir.</a:t>
            </a:r>
          </a:p>
          <a:p>
            <a:r>
              <a:rPr lang="tr-TR" sz="2000" dirty="0"/>
              <a:t>Her çalışan, yöneticisiyle birlikte 6 aylık dönemlerde </a:t>
            </a:r>
            <a:r>
              <a:rPr lang="tr-TR" sz="2000" b="1" dirty="0"/>
              <a:t>3 teknik ve 1 davranışsal yetkinlik</a:t>
            </a:r>
            <a:r>
              <a:rPr lang="tr-TR" sz="2000" dirty="0"/>
              <a:t> seçerek kendi gelişim planını oluşturur.</a:t>
            </a:r>
            <a:br>
              <a:rPr lang="tr-TR" sz="2000" dirty="0"/>
            </a:br>
            <a:endParaRPr lang="tr-TR" sz="2000" dirty="0"/>
          </a:p>
          <a:p>
            <a:r>
              <a:rPr lang="tr-TR" sz="2000" dirty="0"/>
              <a:t>3. ayda yapılan ara değerlendirmeler, gelişim sürecini yönlendirmek; 6. ayda yapılan nihai ölçümler ise somut kazanımları görmek amacıyla uygulanır.</a:t>
            </a:r>
          </a:p>
          <a:p>
            <a:br>
              <a:rPr lang="tr-TR" sz="2000" dirty="0"/>
            </a:br>
            <a:r>
              <a:rPr lang="tr-TR" sz="2000" dirty="0"/>
              <a:t>Her dönem sonunda sonuçlara göre yeni yetkinlik setleri belirlenir ve gelişim döngüsü dinamik biçimde devam eder.</a:t>
            </a:r>
          </a:p>
        </p:txBody>
      </p:sp>
    </p:spTree>
    <p:extLst>
      <p:ext uri="{BB962C8B-B14F-4D97-AF65-F5344CB8AC3E}">
        <p14:creationId xmlns:p14="http://schemas.microsoft.com/office/powerpoint/2010/main" val="2753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17305</TotalTime>
  <Words>999</Words>
  <Application>Microsoft Office PowerPoint</Application>
  <PresentationFormat>Geniş ekran</PresentationFormat>
  <Paragraphs>91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Korolev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MUTLU</dc:creator>
  <cp:lastModifiedBy>Burak TOPKAYA</cp:lastModifiedBy>
  <cp:revision>434</cp:revision>
  <cp:lastPrinted>2023-04-04T04:09:41Z</cp:lastPrinted>
  <dcterms:created xsi:type="dcterms:W3CDTF">2019-05-20T15:06:02Z</dcterms:created>
  <dcterms:modified xsi:type="dcterms:W3CDTF">2025-11-02T11:31:31Z</dcterms:modified>
</cp:coreProperties>
</file>