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2"/>
  </p:notesMasterIdLst>
  <p:sldIdLst>
    <p:sldId id="363" r:id="rId2"/>
    <p:sldId id="796" r:id="rId3"/>
    <p:sldId id="804" r:id="rId4"/>
    <p:sldId id="797" r:id="rId5"/>
    <p:sldId id="798" r:id="rId6"/>
    <p:sldId id="799" r:id="rId7"/>
    <p:sldId id="800" r:id="rId8"/>
    <p:sldId id="801" r:id="rId9"/>
    <p:sldId id="802" r:id="rId10"/>
    <p:sldId id="793" r:id="rId11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mazan AKÇA" initials="RA" lastIdx="1" clrIdx="0">
    <p:extLst>
      <p:ext uri="{19B8F6BF-5375-455C-9EA6-DF929625EA0E}">
        <p15:presenceInfo xmlns:p15="http://schemas.microsoft.com/office/powerpoint/2012/main" userId="S-1-5-21-569369414-3414199896-3963012043-7040" providerId="AD"/>
      </p:ext>
    </p:extLst>
  </p:cmAuthor>
  <p:cmAuthor id="2" name="Aleyna VATANSEVER" initials="AV" lastIdx="0" clrIdx="1">
    <p:extLst>
      <p:ext uri="{19B8F6BF-5375-455C-9EA6-DF929625EA0E}">
        <p15:presenceInfo xmlns:p15="http://schemas.microsoft.com/office/powerpoint/2012/main" userId="S::aleyna.vatansever@rollmech.com::89c9371e-1f1c-4e50-9fe3-29ab27bd367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848"/>
    <a:srgbClr val="41535D"/>
    <a:srgbClr val="C1C2C4"/>
    <a:srgbClr val="1DA0DB"/>
    <a:srgbClr val="F1FAFE"/>
    <a:srgbClr val="007BCB"/>
    <a:srgbClr val="00A3E6"/>
    <a:srgbClr val="CECBC5"/>
    <a:srgbClr val="C2C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83C853-A329-4B7F-83FD-BCD612C78692}" v="22" dt="2025-10-23T10:25:29.487"/>
    <p1510:client id="{E25A0BAC-BF85-4AAC-B5F4-18B1396AC2DF}" v="12" dt="2025-10-23T10:54:34.055"/>
    <p1510:client id="{F6D3DE5A-5594-4CF5-93E4-CAFFF913A908}" v="17" dt="2025-10-23T11:09:27.6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5097" autoAdjust="0"/>
  </p:normalViewPr>
  <p:slideViewPr>
    <p:cSldViewPr snapToGrid="0">
      <p:cViewPr varScale="1">
        <p:scale>
          <a:sx n="74" d="100"/>
          <a:sy n="74" d="100"/>
        </p:scale>
        <p:origin x="3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56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is oguz" userId="b2f6407021882ee1" providerId="LiveId" clId="{6DFD3514-3DFC-4C97-9916-98338E4C9316}"/>
    <pc:docChg chg="undo custSel modSld">
      <pc:chgData name="baris oguz" userId="b2f6407021882ee1" providerId="LiveId" clId="{6DFD3514-3DFC-4C97-9916-98338E4C9316}" dt="2025-10-23T11:09:41.120" v="87" actId="2062"/>
      <pc:docMkLst>
        <pc:docMk/>
      </pc:docMkLst>
      <pc:sldChg chg="modSp mod">
        <pc:chgData name="baris oguz" userId="b2f6407021882ee1" providerId="LiveId" clId="{6DFD3514-3DFC-4C97-9916-98338E4C9316}" dt="2025-10-23T11:09:41.120" v="87" actId="2062"/>
        <pc:sldMkLst>
          <pc:docMk/>
          <pc:sldMk cId="4071426748" sldId="363"/>
        </pc:sldMkLst>
        <pc:graphicFrameChg chg="mod modGraphic">
          <ac:chgData name="baris oguz" userId="b2f6407021882ee1" providerId="LiveId" clId="{6DFD3514-3DFC-4C97-9916-98338E4C9316}" dt="2025-10-23T11:09:41.120" v="87" actId="2062"/>
          <ac:graphicFrameMkLst>
            <pc:docMk/>
            <pc:sldMk cId="4071426748" sldId="363"/>
            <ac:graphicFrameMk id="6" creationId="{CD61C2DB-0098-5586-8665-7B0AEE026EFD}"/>
          </ac:graphicFrameMkLst>
        </pc:graphicFrameChg>
      </pc:sldChg>
      <pc:sldChg chg="modSp mod">
        <pc:chgData name="baris oguz" userId="b2f6407021882ee1" providerId="LiveId" clId="{6DFD3514-3DFC-4C97-9916-98338E4C9316}" dt="2025-10-23T10:57:48.216" v="49" actId="207"/>
        <pc:sldMkLst>
          <pc:docMk/>
          <pc:sldMk cId="2189649435" sldId="797"/>
        </pc:sldMkLst>
        <pc:spChg chg="mod">
          <ac:chgData name="baris oguz" userId="b2f6407021882ee1" providerId="LiveId" clId="{6DFD3514-3DFC-4C97-9916-98338E4C9316}" dt="2025-10-23T10:57:48.216" v="49" actId="207"/>
          <ac:spMkLst>
            <pc:docMk/>
            <pc:sldMk cId="2189649435" sldId="797"/>
            <ac:spMk id="5" creationId="{56581909-3662-6E2A-CABD-0B4FC1B46A08}"/>
          </ac:spMkLst>
        </pc:spChg>
      </pc:sldChg>
      <pc:sldChg chg="modSp mod">
        <pc:chgData name="baris oguz" userId="b2f6407021882ee1" providerId="LiveId" clId="{6DFD3514-3DFC-4C97-9916-98338E4C9316}" dt="2025-10-23T10:58:28.138" v="57" actId="403"/>
        <pc:sldMkLst>
          <pc:docMk/>
          <pc:sldMk cId="3390127583" sldId="798"/>
        </pc:sldMkLst>
        <pc:spChg chg="mod">
          <ac:chgData name="baris oguz" userId="b2f6407021882ee1" providerId="LiveId" clId="{6DFD3514-3DFC-4C97-9916-98338E4C9316}" dt="2025-10-23T10:58:28.138" v="57" actId="403"/>
          <ac:spMkLst>
            <pc:docMk/>
            <pc:sldMk cId="3390127583" sldId="798"/>
            <ac:spMk id="5" creationId="{FD1F9D2D-CE32-6E0C-6078-CE37D542230D}"/>
          </ac:spMkLst>
        </pc:spChg>
      </pc:sldChg>
      <pc:sldChg chg="modSp mod">
        <pc:chgData name="baris oguz" userId="b2f6407021882ee1" providerId="LiveId" clId="{6DFD3514-3DFC-4C97-9916-98338E4C9316}" dt="2025-10-23T10:59:20.262" v="65" actId="207"/>
        <pc:sldMkLst>
          <pc:docMk/>
          <pc:sldMk cId="2753718306" sldId="799"/>
        </pc:sldMkLst>
        <pc:spChg chg="mod">
          <ac:chgData name="baris oguz" userId="b2f6407021882ee1" providerId="LiveId" clId="{6DFD3514-3DFC-4C97-9916-98338E4C9316}" dt="2025-10-23T10:59:20.262" v="65" actId="207"/>
          <ac:spMkLst>
            <pc:docMk/>
            <pc:sldMk cId="2753718306" sldId="799"/>
            <ac:spMk id="5" creationId="{3582D275-6743-4FEF-5FA4-32E28A14BD06}"/>
          </ac:spMkLst>
        </pc:spChg>
      </pc:sldChg>
      <pc:sldChg chg="addSp delSp modSp mod">
        <pc:chgData name="baris oguz" userId="b2f6407021882ee1" providerId="LiveId" clId="{6DFD3514-3DFC-4C97-9916-98338E4C9316}" dt="2025-10-23T11:00:37.718" v="71" actId="207"/>
        <pc:sldMkLst>
          <pc:docMk/>
          <pc:sldMk cId="2744062460" sldId="800"/>
        </pc:sldMkLst>
        <pc:spChg chg="add del mod">
          <ac:chgData name="baris oguz" userId="b2f6407021882ee1" providerId="LiveId" clId="{6DFD3514-3DFC-4C97-9916-98338E4C9316}" dt="2025-10-23T10:53:55.820" v="30" actId="478"/>
          <ac:spMkLst>
            <pc:docMk/>
            <pc:sldMk cId="2744062460" sldId="800"/>
            <ac:spMk id="2" creationId="{890DE002-B084-89AD-B761-327370341E02}"/>
          </ac:spMkLst>
        </pc:spChg>
        <pc:spChg chg="add del">
          <ac:chgData name="baris oguz" userId="b2f6407021882ee1" providerId="LiveId" clId="{6DFD3514-3DFC-4C97-9916-98338E4C9316}" dt="2025-10-23T10:59:44.296" v="69" actId="478"/>
          <ac:spMkLst>
            <pc:docMk/>
            <pc:sldMk cId="2744062460" sldId="800"/>
            <ac:spMk id="2" creationId="{DDA6AAB8-26E2-72FB-D18F-9F5B6A1C7C21}"/>
          </ac:spMkLst>
        </pc:spChg>
        <pc:spChg chg="add del mod">
          <ac:chgData name="baris oguz" userId="b2f6407021882ee1" providerId="LiveId" clId="{6DFD3514-3DFC-4C97-9916-98338E4C9316}" dt="2025-10-23T11:00:37.718" v="71" actId="207"/>
          <ac:spMkLst>
            <pc:docMk/>
            <pc:sldMk cId="2744062460" sldId="800"/>
            <ac:spMk id="5" creationId="{69742D6D-34F9-44BF-931B-C635FA7450D9}"/>
          </ac:spMkLst>
        </pc:spChg>
      </pc:sldChg>
      <pc:sldChg chg="modSp mod">
        <pc:chgData name="baris oguz" userId="b2f6407021882ee1" providerId="LiveId" clId="{6DFD3514-3DFC-4C97-9916-98338E4C9316}" dt="2025-10-23T11:00:56.200" v="73" actId="207"/>
        <pc:sldMkLst>
          <pc:docMk/>
          <pc:sldMk cId="2954231109" sldId="801"/>
        </pc:sldMkLst>
        <pc:spChg chg="mod">
          <ac:chgData name="baris oguz" userId="b2f6407021882ee1" providerId="LiveId" clId="{6DFD3514-3DFC-4C97-9916-98338E4C9316}" dt="2025-10-23T11:00:56.200" v="73" actId="207"/>
          <ac:spMkLst>
            <pc:docMk/>
            <pc:sldMk cId="2954231109" sldId="801"/>
            <ac:spMk id="8" creationId="{D38EC92D-04F4-AF7F-D7CF-03F2F2C41B10}"/>
          </ac:spMkLst>
        </pc:spChg>
      </pc:sldChg>
      <pc:sldChg chg="modSp mod">
        <pc:chgData name="baris oguz" userId="b2f6407021882ee1" providerId="LiveId" clId="{6DFD3514-3DFC-4C97-9916-98338E4C9316}" dt="2025-10-23T11:01:24.357" v="80" actId="207"/>
        <pc:sldMkLst>
          <pc:docMk/>
          <pc:sldMk cId="1469871690" sldId="802"/>
        </pc:sldMkLst>
        <pc:spChg chg="mod">
          <ac:chgData name="baris oguz" userId="b2f6407021882ee1" providerId="LiveId" clId="{6DFD3514-3DFC-4C97-9916-98338E4C9316}" dt="2025-10-23T11:01:24.357" v="80" actId="207"/>
          <ac:spMkLst>
            <pc:docMk/>
            <pc:sldMk cId="1469871690" sldId="802"/>
            <ac:spMk id="4" creationId="{04A3D7D4-A43E-2CFA-CA07-3E2083BDDA66}"/>
          </ac:spMkLst>
        </pc:spChg>
      </pc:sldChg>
      <pc:sldChg chg="modSp mod">
        <pc:chgData name="baris oguz" userId="b2f6407021882ee1" providerId="LiveId" clId="{6DFD3514-3DFC-4C97-9916-98338E4C9316}" dt="2025-10-23T10:57:31.533" v="47" actId="207"/>
        <pc:sldMkLst>
          <pc:docMk/>
          <pc:sldMk cId="3990674123" sldId="804"/>
        </pc:sldMkLst>
        <pc:spChg chg="mod">
          <ac:chgData name="baris oguz" userId="b2f6407021882ee1" providerId="LiveId" clId="{6DFD3514-3DFC-4C97-9916-98338E4C9316}" dt="2025-10-23T10:57:31.533" v="47" actId="207"/>
          <ac:spMkLst>
            <pc:docMk/>
            <pc:sldMk cId="3990674123" sldId="804"/>
            <ac:spMk id="4" creationId="{5A2CF0FC-956D-9902-F8E3-71B8A20A126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74B26-9CBB-40D9-A970-3CC139DF158D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35075"/>
            <a:ext cx="591820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50816"/>
            <a:ext cx="5438775" cy="38871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477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477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FB536-70CE-4E44-8341-576EF5AE0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7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FB536-70CE-4E44-8341-576EF5AE0C30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528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34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7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9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543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yaz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ka Plan &gt; DOT"/>
          <p:cNvSpPr/>
          <p:nvPr userDrawn="1"/>
        </p:nvSpPr>
        <p:spPr>
          <a:xfrm>
            <a:off x="0" y="-1"/>
            <a:ext cx="12192000" cy="6858001"/>
          </a:xfrm>
          <a:prstGeom prst="rect">
            <a:avLst/>
          </a:prstGeom>
          <a:pattFill prst="pct20">
            <a:fgClr>
              <a:srgbClr val="41535D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Arka Plan &gt; DEGRADE"/>
          <p:cNvSpPr/>
          <p:nvPr userDrawn="1"/>
        </p:nvSpPr>
        <p:spPr>
          <a:xfrm>
            <a:off x="0" y="-1"/>
            <a:ext cx="12192000" cy="68580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7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17" name="Alt bant"/>
          <p:cNvGrpSpPr/>
          <p:nvPr userDrawn="1"/>
        </p:nvGrpSpPr>
        <p:grpSpPr>
          <a:xfrm>
            <a:off x="309147" y="6342865"/>
            <a:ext cx="11522851" cy="254422"/>
            <a:chOff x="309147" y="6342865"/>
            <a:chExt cx="11522851" cy="254422"/>
          </a:xfrm>
        </p:grpSpPr>
        <p:sp>
          <p:nvSpPr>
            <p:cNvPr id="5" name="rollmech.com &gt; GRİ"/>
            <p:cNvSpPr/>
            <p:nvPr/>
          </p:nvSpPr>
          <p:spPr>
            <a:xfrm>
              <a:off x="11777138" y="6404396"/>
              <a:ext cx="54860" cy="93603"/>
            </a:xfrm>
            <a:prstGeom prst="rect">
              <a:avLst/>
            </a:prstGeom>
            <a:solidFill>
              <a:srgbClr val="C2C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" name="rollmech.com &gt; MAVİ"/>
            <p:cNvSpPr/>
            <p:nvPr/>
          </p:nvSpPr>
          <p:spPr>
            <a:xfrm>
              <a:off x="11667418" y="6404396"/>
              <a:ext cx="54860" cy="93603"/>
            </a:xfrm>
            <a:prstGeom prst="rect">
              <a:avLst/>
            </a:prstGeom>
            <a:solidFill>
              <a:srgbClr val="00A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pic>
          <p:nvPicPr>
            <p:cNvPr id="7" name="rollmech.com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44453" y="6342865"/>
              <a:ext cx="868632" cy="254422"/>
            </a:xfrm>
            <a:prstGeom prst="rect">
              <a:avLst/>
            </a:prstGeom>
          </p:spPr>
        </p:pic>
        <p:sp>
          <p:nvSpPr>
            <p:cNvPr id="8" name="Alt çizgi"/>
            <p:cNvSpPr/>
            <p:nvPr/>
          </p:nvSpPr>
          <p:spPr>
            <a:xfrm>
              <a:off x="1516101" y="6479999"/>
              <a:ext cx="9173491" cy="18000"/>
            </a:xfrm>
            <a:prstGeom prst="rect">
              <a:avLst/>
            </a:prstGeom>
            <a:solidFill>
              <a:srgbClr val="C2C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6" name="Your closure partner"/>
            <p:cNvSpPr>
              <a:spLocks noEditPoints="1"/>
            </p:cNvSpPr>
            <p:nvPr userDrawn="1"/>
          </p:nvSpPr>
          <p:spPr bwMode="auto">
            <a:xfrm>
              <a:off x="309147" y="6410147"/>
              <a:ext cx="1049103" cy="124362"/>
            </a:xfrm>
            <a:custGeom>
              <a:avLst/>
              <a:gdLst>
                <a:gd name="T0" fmla="*/ 3484 w 3619"/>
                <a:gd name="T1" fmla="*/ 137 h 429"/>
                <a:gd name="T2" fmla="*/ 57 w 3619"/>
                <a:gd name="T3" fmla="*/ 213 h 429"/>
                <a:gd name="T4" fmla="*/ 347 w 3619"/>
                <a:gd name="T5" fmla="*/ 306 h 429"/>
                <a:gd name="T6" fmla="*/ 180 w 3619"/>
                <a:gd name="T7" fmla="*/ 252 h 429"/>
                <a:gd name="T8" fmla="*/ 296 w 3619"/>
                <a:gd name="T9" fmla="*/ 100 h 429"/>
                <a:gd name="T10" fmla="*/ 331 w 3619"/>
                <a:gd name="T11" fmla="*/ 156 h 429"/>
                <a:gd name="T12" fmla="*/ 232 w 3619"/>
                <a:gd name="T13" fmla="*/ 235 h 429"/>
                <a:gd name="T14" fmla="*/ 328 w 3619"/>
                <a:gd name="T15" fmla="*/ 252 h 429"/>
                <a:gd name="T16" fmla="*/ 439 w 3619"/>
                <a:gd name="T17" fmla="*/ 329 h 429"/>
                <a:gd name="T18" fmla="*/ 468 w 3619"/>
                <a:gd name="T19" fmla="*/ 282 h 429"/>
                <a:gd name="T20" fmla="*/ 595 w 3619"/>
                <a:gd name="T21" fmla="*/ 311 h 429"/>
                <a:gd name="T22" fmla="*/ 668 w 3619"/>
                <a:gd name="T23" fmla="*/ 159 h 429"/>
                <a:gd name="T24" fmla="*/ 1058 w 3619"/>
                <a:gd name="T25" fmla="*/ 155 h 429"/>
                <a:gd name="T26" fmla="*/ 939 w 3619"/>
                <a:gd name="T27" fmla="*/ 236 h 429"/>
                <a:gd name="T28" fmla="*/ 1031 w 3619"/>
                <a:gd name="T29" fmla="*/ 317 h 429"/>
                <a:gd name="T30" fmla="*/ 887 w 3619"/>
                <a:gd name="T31" fmla="*/ 242 h 429"/>
                <a:gd name="T32" fmla="*/ 1024 w 3619"/>
                <a:gd name="T33" fmla="*/ 100 h 429"/>
                <a:gd name="T34" fmla="*/ 1070 w 3619"/>
                <a:gd name="T35" fmla="*/ 276 h 429"/>
                <a:gd name="T36" fmla="*/ 1118 w 3619"/>
                <a:gd name="T37" fmla="*/ 331 h 429"/>
                <a:gd name="T38" fmla="*/ 1254 w 3619"/>
                <a:gd name="T39" fmla="*/ 332 h 429"/>
                <a:gd name="T40" fmla="*/ 1200 w 3619"/>
                <a:gd name="T41" fmla="*/ 154 h 429"/>
                <a:gd name="T42" fmla="*/ 1377 w 3619"/>
                <a:gd name="T43" fmla="*/ 138 h 429"/>
                <a:gd name="T44" fmla="*/ 1278 w 3619"/>
                <a:gd name="T45" fmla="*/ 145 h 429"/>
                <a:gd name="T46" fmla="*/ 1248 w 3619"/>
                <a:gd name="T47" fmla="*/ 286 h 429"/>
                <a:gd name="T48" fmla="*/ 1529 w 3619"/>
                <a:gd name="T49" fmla="*/ 144 h 429"/>
                <a:gd name="T50" fmla="*/ 1528 w 3619"/>
                <a:gd name="T51" fmla="*/ 222 h 429"/>
                <a:gd name="T52" fmla="*/ 1451 w 3619"/>
                <a:gd name="T53" fmla="*/ 333 h 429"/>
                <a:gd name="T54" fmla="*/ 1493 w 3619"/>
                <a:gd name="T55" fmla="*/ 273 h 429"/>
                <a:gd name="T56" fmla="*/ 1417 w 3619"/>
                <a:gd name="T57" fmla="*/ 176 h 429"/>
                <a:gd name="T58" fmla="*/ 1561 w 3619"/>
                <a:gd name="T59" fmla="*/ 111 h 429"/>
                <a:gd name="T60" fmla="*/ 1579 w 3619"/>
                <a:gd name="T61" fmla="*/ 313 h 429"/>
                <a:gd name="T62" fmla="*/ 1640 w 3619"/>
                <a:gd name="T63" fmla="*/ 288 h 429"/>
                <a:gd name="T64" fmla="*/ 1940 w 3619"/>
                <a:gd name="T65" fmla="*/ 150 h 429"/>
                <a:gd name="T66" fmla="*/ 1886 w 3619"/>
                <a:gd name="T67" fmla="*/ 129 h 429"/>
                <a:gd name="T68" fmla="*/ 2137 w 3619"/>
                <a:gd name="T69" fmla="*/ 199 h 429"/>
                <a:gd name="T70" fmla="*/ 2010 w 3619"/>
                <a:gd name="T71" fmla="*/ 277 h 429"/>
                <a:gd name="T72" fmla="*/ 2039 w 3619"/>
                <a:gd name="T73" fmla="*/ 333 h 429"/>
                <a:gd name="T74" fmla="*/ 1969 w 3619"/>
                <a:gd name="T75" fmla="*/ 163 h 429"/>
                <a:gd name="T76" fmla="*/ 2138 w 3619"/>
                <a:gd name="T77" fmla="*/ 126 h 429"/>
                <a:gd name="T78" fmla="*/ 2028 w 3619"/>
                <a:gd name="T79" fmla="*/ 157 h 429"/>
                <a:gd name="T80" fmla="*/ 2472 w 3619"/>
                <a:gd name="T81" fmla="*/ 183 h 429"/>
                <a:gd name="T82" fmla="*/ 2327 w 3619"/>
                <a:gd name="T83" fmla="*/ 332 h 429"/>
                <a:gd name="T84" fmla="*/ 2385 w 3619"/>
                <a:gd name="T85" fmla="*/ 104 h 429"/>
                <a:gd name="T86" fmla="*/ 2409 w 3619"/>
                <a:gd name="T87" fmla="*/ 151 h 429"/>
                <a:gd name="T88" fmla="*/ 2330 w 3619"/>
                <a:gd name="T89" fmla="*/ 293 h 429"/>
                <a:gd name="T90" fmla="*/ 2617 w 3619"/>
                <a:gd name="T91" fmla="*/ 327 h 429"/>
                <a:gd name="T92" fmla="*/ 2489 w 3619"/>
                <a:gd name="T93" fmla="*/ 291 h 429"/>
                <a:gd name="T94" fmla="*/ 2587 w 3619"/>
                <a:gd name="T95" fmla="*/ 106 h 429"/>
                <a:gd name="T96" fmla="*/ 2582 w 3619"/>
                <a:gd name="T97" fmla="*/ 150 h 429"/>
                <a:gd name="T98" fmla="*/ 2568 w 3619"/>
                <a:gd name="T99" fmla="*/ 291 h 429"/>
                <a:gd name="T100" fmla="*/ 2820 w 3619"/>
                <a:gd name="T101" fmla="*/ 155 h 429"/>
                <a:gd name="T102" fmla="*/ 2813 w 3619"/>
                <a:gd name="T103" fmla="*/ 122 h 429"/>
                <a:gd name="T104" fmla="*/ 2952 w 3619"/>
                <a:gd name="T105" fmla="*/ 288 h 429"/>
                <a:gd name="T106" fmla="*/ 2889 w 3619"/>
                <a:gd name="T107" fmla="*/ 287 h 429"/>
                <a:gd name="T108" fmla="*/ 3181 w 3619"/>
                <a:gd name="T109" fmla="*/ 165 h 429"/>
                <a:gd name="T110" fmla="*/ 3059 w 3619"/>
                <a:gd name="T111" fmla="*/ 327 h 429"/>
                <a:gd name="T112" fmla="*/ 3203 w 3619"/>
                <a:gd name="T113" fmla="*/ 105 h 429"/>
                <a:gd name="T114" fmla="*/ 3413 w 3619"/>
                <a:gd name="T115" fmla="*/ 219 h 429"/>
                <a:gd name="T116" fmla="*/ 3340 w 3619"/>
                <a:gd name="T117" fmla="*/ 292 h 429"/>
                <a:gd name="T118" fmla="*/ 3287 w 3619"/>
                <a:gd name="T119" fmla="*/ 319 h 429"/>
                <a:gd name="T120" fmla="*/ 3304 w 3619"/>
                <a:gd name="T121" fmla="*/ 125 h 429"/>
                <a:gd name="T122" fmla="*/ 3451 w 3619"/>
                <a:gd name="T123" fmla="*/ 154 h 429"/>
                <a:gd name="T124" fmla="*/ 3309 w 3619"/>
                <a:gd name="T125" fmla="*/ 190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19" h="429">
                  <a:moveTo>
                    <a:pt x="3609" y="156"/>
                  </a:moveTo>
                  <a:lnTo>
                    <a:pt x="3603" y="153"/>
                  </a:lnTo>
                  <a:lnTo>
                    <a:pt x="3596" y="151"/>
                  </a:lnTo>
                  <a:lnTo>
                    <a:pt x="3590" y="150"/>
                  </a:lnTo>
                  <a:lnTo>
                    <a:pt x="3584" y="150"/>
                  </a:lnTo>
                  <a:lnTo>
                    <a:pt x="3578" y="150"/>
                  </a:lnTo>
                  <a:lnTo>
                    <a:pt x="3573" y="151"/>
                  </a:lnTo>
                  <a:lnTo>
                    <a:pt x="3568" y="153"/>
                  </a:lnTo>
                  <a:lnTo>
                    <a:pt x="3562" y="155"/>
                  </a:lnTo>
                  <a:lnTo>
                    <a:pt x="3557" y="158"/>
                  </a:lnTo>
                  <a:lnTo>
                    <a:pt x="3552" y="162"/>
                  </a:lnTo>
                  <a:lnTo>
                    <a:pt x="3548" y="167"/>
                  </a:lnTo>
                  <a:lnTo>
                    <a:pt x="3543" y="172"/>
                  </a:lnTo>
                  <a:lnTo>
                    <a:pt x="3539" y="178"/>
                  </a:lnTo>
                  <a:lnTo>
                    <a:pt x="3534" y="184"/>
                  </a:lnTo>
                  <a:lnTo>
                    <a:pt x="3531" y="191"/>
                  </a:lnTo>
                  <a:lnTo>
                    <a:pt x="3527" y="199"/>
                  </a:lnTo>
                  <a:lnTo>
                    <a:pt x="3524" y="206"/>
                  </a:lnTo>
                  <a:lnTo>
                    <a:pt x="3521" y="214"/>
                  </a:lnTo>
                  <a:lnTo>
                    <a:pt x="3517" y="232"/>
                  </a:lnTo>
                  <a:lnTo>
                    <a:pt x="3497" y="327"/>
                  </a:lnTo>
                  <a:lnTo>
                    <a:pt x="3445" y="327"/>
                  </a:lnTo>
                  <a:lnTo>
                    <a:pt x="3475" y="183"/>
                  </a:lnTo>
                  <a:lnTo>
                    <a:pt x="3480" y="159"/>
                  </a:lnTo>
                  <a:lnTo>
                    <a:pt x="3484" y="137"/>
                  </a:lnTo>
                  <a:lnTo>
                    <a:pt x="3487" y="120"/>
                  </a:lnTo>
                  <a:lnTo>
                    <a:pt x="3488" y="106"/>
                  </a:lnTo>
                  <a:lnTo>
                    <a:pt x="3539" y="106"/>
                  </a:lnTo>
                  <a:lnTo>
                    <a:pt x="3537" y="129"/>
                  </a:lnTo>
                  <a:lnTo>
                    <a:pt x="3533" y="153"/>
                  </a:lnTo>
                  <a:lnTo>
                    <a:pt x="3541" y="141"/>
                  </a:lnTo>
                  <a:lnTo>
                    <a:pt x="3548" y="131"/>
                  </a:lnTo>
                  <a:lnTo>
                    <a:pt x="3552" y="127"/>
                  </a:lnTo>
                  <a:lnTo>
                    <a:pt x="3555" y="122"/>
                  </a:lnTo>
                  <a:lnTo>
                    <a:pt x="3563" y="115"/>
                  </a:lnTo>
                  <a:lnTo>
                    <a:pt x="3566" y="112"/>
                  </a:lnTo>
                  <a:lnTo>
                    <a:pt x="3570" y="109"/>
                  </a:lnTo>
                  <a:lnTo>
                    <a:pt x="3574" y="107"/>
                  </a:lnTo>
                  <a:lnTo>
                    <a:pt x="3579" y="105"/>
                  </a:lnTo>
                  <a:lnTo>
                    <a:pt x="3583" y="103"/>
                  </a:lnTo>
                  <a:lnTo>
                    <a:pt x="3588" y="102"/>
                  </a:lnTo>
                  <a:lnTo>
                    <a:pt x="3593" y="100"/>
                  </a:lnTo>
                  <a:lnTo>
                    <a:pt x="3597" y="100"/>
                  </a:lnTo>
                  <a:lnTo>
                    <a:pt x="3607" y="102"/>
                  </a:lnTo>
                  <a:lnTo>
                    <a:pt x="3613" y="103"/>
                  </a:lnTo>
                  <a:lnTo>
                    <a:pt x="3619" y="104"/>
                  </a:lnTo>
                  <a:lnTo>
                    <a:pt x="3609" y="156"/>
                  </a:lnTo>
                  <a:close/>
                  <a:moveTo>
                    <a:pt x="86" y="327"/>
                  </a:moveTo>
                  <a:lnTo>
                    <a:pt x="33" y="327"/>
                  </a:lnTo>
                  <a:lnTo>
                    <a:pt x="57" y="213"/>
                  </a:lnTo>
                  <a:lnTo>
                    <a:pt x="0" y="17"/>
                  </a:lnTo>
                  <a:lnTo>
                    <a:pt x="57" y="17"/>
                  </a:lnTo>
                  <a:lnTo>
                    <a:pt x="89" y="148"/>
                  </a:lnTo>
                  <a:lnTo>
                    <a:pt x="91" y="160"/>
                  </a:lnTo>
                  <a:lnTo>
                    <a:pt x="92" y="169"/>
                  </a:lnTo>
                  <a:lnTo>
                    <a:pt x="99" y="157"/>
                  </a:lnTo>
                  <a:lnTo>
                    <a:pt x="104" y="149"/>
                  </a:lnTo>
                  <a:lnTo>
                    <a:pt x="193" y="17"/>
                  </a:lnTo>
                  <a:lnTo>
                    <a:pt x="253" y="17"/>
                  </a:lnTo>
                  <a:lnTo>
                    <a:pt x="110" y="212"/>
                  </a:lnTo>
                  <a:lnTo>
                    <a:pt x="86" y="327"/>
                  </a:lnTo>
                  <a:close/>
                  <a:moveTo>
                    <a:pt x="394" y="191"/>
                  </a:moveTo>
                  <a:lnTo>
                    <a:pt x="394" y="201"/>
                  </a:lnTo>
                  <a:lnTo>
                    <a:pt x="393" y="210"/>
                  </a:lnTo>
                  <a:lnTo>
                    <a:pt x="390" y="229"/>
                  </a:lnTo>
                  <a:lnTo>
                    <a:pt x="388" y="238"/>
                  </a:lnTo>
                  <a:lnTo>
                    <a:pt x="385" y="247"/>
                  </a:lnTo>
                  <a:lnTo>
                    <a:pt x="382" y="255"/>
                  </a:lnTo>
                  <a:lnTo>
                    <a:pt x="378" y="264"/>
                  </a:lnTo>
                  <a:lnTo>
                    <a:pt x="374" y="272"/>
                  </a:lnTo>
                  <a:lnTo>
                    <a:pt x="369" y="279"/>
                  </a:lnTo>
                  <a:lnTo>
                    <a:pt x="364" y="286"/>
                  </a:lnTo>
                  <a:lnTo>
                    <a:pt x="359" y="293"/>
                  </a:lnTo>
                  <a:lnTo>
                    <a:pt x="353" y="300"/>
                  </a:lnTo>
                  <a:lnTo>
                    <a:pt x="347" y="306"/>
                  </a:lnTo>
                  <a:lnTo>
                    <a:pt x="341" y="311"/>
                  </a:lnTo>
                  <a:lnTo>
                    <a:pt x="334" y="315"/>
                  </a:lnTo>
                  <a:lnTo>
                    <a:pt x="327" y="319"/>
                  </a:lnTo>
                  <a:lnTo>
                    <a:pt x="319" y="323"/>
                  </a:lnTo>
                  <a:lnTo>
                    <a:pt x="312" y="326"/>
                  </a:lnTo>
                  <a:lnTo>
                    <a:pt x="304" y="328"/>
                  </a:lnTo>
                  <a:lnTo>
                    <a:pt x="295" y="330"/>
                  </a:lnTo>
                  <a:lnTo>
                    <a:pt x="287" y="332"/>
                  </a:lnTo>
                  <a:lnTo>
                    <a:pt x="278" y="332"/>
                  </a:lnTo>
                  <a:lnTo>
                    <a:pt x="269" y="333"/>
                  </a:lnTo>
                  <a:lnTo>
                    <a:pt x="259" y="332"/>
                  </a:lnTo>
                  <a:lnTo>
                    <a:pt x="249" y="331"/>
                  </a:lnTo>
                  <a:lnTo>
                    <a:pt x="240" y="329"/>
                  </a:lnTo>
                  <a:lnTo>
                    <a:pt x="232" y="327"/>
                  </a:lnTo>
                  <a:lnTo>
                    <a:pt x="224" y="323"/>
                  </a:lnTo>
                  <a:lnTo>
                    <a:pt x="217" y="319"/>
                  </a:lnTo>
                  <a:lnTo>
                    <a:pt x="210" y="315"/>
                  </a:lnTo>
                  <a:lnTo>
                    <a:pt x="204" y="309"/>
                  </a:lnTo>
                  <a:lnTo>
                    <a:pt x="198" y="303"/>
                  </a:lnTo>
                  <a:lnTo>
                    <a:pt x="193" y="295"/>
                  </a:lnTo>
                  <a:lnTo>
                    <a:pt x="189" y="287"/>
                  </a:lnTo>
                  <a:lnTo>
                    <a:pt x="186" y="280"/>
                  </a:lnTo>
                  <a:lnTo>
                    <a:pt x="183" y="271"/>
                  </a:lnTo>
                  <a:lnTo>
                    <a:pt x="181" y="262"/>
                  </a:lnTo>
                  <a:lnTo>
                    <a:pt x="180" y="252"/>
                  </a:lnTo>
                  <a:lnTo>
                    <a:pt x="180" y="242"/>
                  </a:lnTo>
                  <a:lnTo>
                    <a:pt x="180" y="232"/>
                  </a:lnTo>
                  <a:lnTo>
                    <a:pt x="181" y="223"/>
                  </a:lnTo>
                  <a:lnTo>
                    <a:pt x="182" y="213"/>
                  </a:lnTo>
                  <a:lnTo>
                    <a:pt x="184" y="204"/>
                  </a:lnTo>
                  <a:lnTo>
                    <a:pt x="186" y="195"/>
                  </a:lnTo>
                  <a:lnTo>
                    <a:pt x="189" y="186"/>
                  </a:lnTo>
                  <a:lnTo>
                    <a:pt x="192" y="178"/>
                  </a:lnTo>
                  <a:lnTo>
                    <a:pt x="196" y="169"/>
                  </a:lnTo>
                  <a:lnTo>
                    <a:pt x="200" y="162"/>
                  </a:lnTo>
                  <a:lnTo>
                    <a:pt x="205" y="154"/>
                  </a:lnTo>
                  <a:lnTo>
                    <a:pt x="210" y="147"/>
                  </a:lnTo>
                  <a:lnTo>
                    <a:pt x="215" y="141"/>
                  </a:lnTo>
                  <a:lnTo>
                    <a:pt x="221" y="134"/>
                  </a:lnTo>
                  <a:lnTo>
                    <a:pt x="227" y="129"/>
                  </a:lnTo>
                  <a:lnTo>
                    <a:pt x="233" y="124"/>
                  </a:lnTo>
                  <a:lnTo>
                    <a:pt x="240" y="119"/>
                  </a:lnTo>
                  <a:lnTo>
                    <a:pt x="247" y="115"/>
                  </a:lnTo>
                  <a:lnTo>
                    <a:pt x="255" y="111"/>
                  </a:lnTo>
                  <a:lnTo>
                    <a:pt x="258" y="110"/>
                  </a:lnTo>
                  <a:lnTo>
                    <a:pt x="262" y="108"/>
                  </a:lnTo>
                  <a:lnTo>
                    <a:pt x="270" y="106"/>
                  </a:lnTo>
                  <a:lnTo>
                    <a:pt x="279" y="104"/>
                  </a:lnTo>
                  <a:lnTo>
                    <a:pt x="287" y="102"/>
                  </a:lnTo>
                  <a:lnTo>
                    <a:pt x="296" y="100"/>
                  </a:lnTo>
                  <a:lnTo>
                    <a:pt x="305" y="100"/>
                  </a:lnTo>
                  <a:lnTo>
                    <a:pt x="315" y="102"/>
                  </a:lnTo>
                  <a:lnTo>
                    <a:pt x="325" y="103"/>
                  </a:lnTo>
                  <a:lnTo>
                    <a:pt x="334" y="105"/>
                  </a:lnTo>
                  <a:lnTo>
                    <a:pt x="342" y="107"/>
                  </a:lnTo>
                  <a:lnTo>
                    <a:pt x="350" y="111"/>
                  </a:lnTo>
                  <a:lnTo>
                    <a:pt x="357" y="115"/>
                  </a:lnTo>
                  <a:lnTo>
                    <a:pt x="364" y="120"/>
                  </a:lnTo>
                  <a:lnTo>
                    <a:pt x="370" y="125"/>
                  </a:lnTo>
                  <a:lnTo>
                    <a:pt x="376" y="131"/>
                  </a:lnTo>
                  <a:lnTo>
                    <a:pt x="381" y="138"/>
                  </a:lnTo>
                  <a:lnTo>
                    <a:pt x="385" y="146"/>
                  </a:lnTo>
                  <a:lnTo>
                    <a:pt x="388" y="154"/>
                  </a:lnTo>
                  <a:lnTo>
                    <a:pt x="391" y="162"/>
                  </a:lnTo>
                  <a:lnTo>
                    <a:pt x="393" y="171"/>
                  </a:lnTo>
                  <a:lnTo>
                    <a:pt x="394" y="181"/>
                  </a:lnTo>
                  <a:lnTo>
                    <a:pt x="394" y="191"/>
                  </a:lnTo>
                  <a:close/>
                  <a:moveTo>
                    <a:pt x="342" y="192"/>
                  </a:moveTo>
                  <a:lnTo>
                    <a:pt x="342" y="187"/>
                  </a:lnTo>
                  <a:lnTo>
                    <a:pt x="341" y="181"/>
                  </a:lnTo>
                  <a:lnTo>
                    <a:pt x="340" y="176"/>
                  </a:lnTo>
                  <a:lnTo>
                    <a:pt x="339" y="172"/>
                  </a:lnTo>
                  <a:lnTo>
                    <a:pt x="336" y="163"/>
                  </a:lnTo>
                  <a:lnTo>
                    <a:pt x="334" y="159"/>
                  </a:lnTo>
                  <a:lnTo>
                    <a:pt x="331" y="156"/>
                  </a:lnTo>
                  <a:lnTo>
                    <a:pt x="328" y="152"/>
                  </a:lnTo>
                  <a:lnTo>
                    <a:pt x="325" y="150"/>
                  </a:lnTo>
                  <a:lnTo>
                    <a:pt x="322" y="147"/>
                  </a:lnTo>
                  <a:lnTo>
                    <a:pt x="318" y="146"/>
                  </a:lnTo>
                  <a:lnTo>
                    <a:pt x="315" y="144"/>
                  </a:lnTo>
                  <a:lnTo>
                    <a:pt x="311" y="143"/>
                  </a:lnTo>
                  <a:lnTo>
                    <a:pt x="306" y="142"/>
                  </a:lnTo>
                  <a:lnTo>
                    <a:pt x="302" y="142"/>
                  </a:lnTo>
                  <a:lnTo>
                    <a:pt x="292" y="143"/>
                  </a:lnTo>
                  <a:lnTo>
                    <a:pt x="287" y="144"/>
                  </a:lnTo>
                  <a:lnTo>
                    <a:pt x="283" y="145"/>
                  </a:lnTo>
                  <a:lnTo>
                    <a:pt x="279" y="147"/>
                  </a:lnTo>
                  <a:lnTo>
                    <a:pt x="274" y="150"/>
                  </a:lnTo>
                  <a:lnTo>
                    <a:pt x="266" y="156"/>
                  </a:lnTo>
                  <a:lnTo>
                    <a:pt x="262" y="159"/>
                  </a:lnTo>
                  <a:lnTo>
                    <a:pt x="259" y="163"/>
                  </a:lnTo>
                  <a:lnTo>
                    <a:pt x="252" y="171"/>
                  </a:lnTo>
                  <a:lnTo>
                    <a:pt x="246" y="181"/>
                  </a:lnTo>
                  <a:lnTo>
                    <a:pt x="244" y="186"/>
                  </a:lnTo>
                  <a:lnTo>
                    <a:pt x="241" y="192"/>
                  </a:lnTo>
                  <a:lnTo>
                    <a:pt x="237" y="204"/>
                  </a:lnTo>
                  <a:lnTo>
                    <a:pt x="236" y="210"/>
                  </a:lnTo>
                  <a:lnTo>
                    <a:pt x="234" y="216"/>
                  </a:lnTo>
                  <a:lnTo>
                    <a:pt x="233" y="228"/>
                  </a:lnTo>
                  <a:lnTo>
                    <a:pt x="232" y="235"/>
                  </a:lnTo>
                  <a:lnTo>
                    <a:pt x="232" y="241"/>
                  </a:lnTo>
                  <a:lnTo>
                    <a:pt x="232" y="247"/>
                  </a:lnTo>
                  <a:lnTo>
                    <a:pt x="233" y="252"/>
                  </a:lnTo>
                  <a:lnTo>
                    <a:pt x="235" y="262"/>
                  </a:lnTo>
                  <a:lnTo>
                    <a:pt x="236" y="266"/>
                  </a:lnTo>
                  <a:lnTo>
                    <a:pt x="238" y="270"/>
                  </a:lnTo>
                  <a:lnTo>
                    <a:pt x="240" y="274"/>
                  </a:lnTo>
                  <a:lnTo>
                    <a:pt x="243" y="278"/>
                  </a:lnTo>
                  <a:lnTo>
                    <a:pt x="246" y="281"/>
                  </a:lnTo>
                  <a:lnTo>
                    <a:pt x="249" y="283"/>
                  </a:lnTo>
                  <a:lnTo>
                    <a:pt x="252" y="286"/>
                  </a:lnTo>
                  <a:lnTo>
                    <a:pt x="256" y="288"/>
                  </a:lnTo>
                  <a:lnTo>
                    <a:pt x="259" y="289"/>
                  </a:lnTo>
                  <a:lnTo>
                    <a:pt x="264" y="290"/>
                  </a:lnTo>
                  <a:lnTo>
                    <a:pt x="272" y="291"/>
                  </a:lnTo>
                  <a:lnTo>
                    <a:pt x="282" y="290"/>
                  </a:lnTo>
                  <a:lnTo>
                    <a:pt x="287" y="289"/>
                  </a:lnTo>
                  <a:lnTo>
                    <a:pt x="291" y="287"/>
                  </a:lnTo>
                  <a:lnTo>
                    <a:pt x="296" y="286"/>
                  </a:lnTo>
                  <a:lnTo>
                    <a:pt x="300" y="283"/>
                  </a:lnTo>
                  <a:lnTo>
                    <a:pt x="308" y="277"/>
                  </a:lnTo>
                  <a:lnTo>
                    <a:pt x="312" y="274"/>
                  </a:lnTo>
                  <a:lnTo>
                    <a:pt x="316" y="270"/>
                  </a:lnTo>
                  <a:lnTo>
                    <a:pt x="323" y="262"/>
                  </a:lnTo>
                  <a:lnTo>
                    <a:pt x="328" y="252"/>
                  </a:lnTo>
                  <a:lnTo>
                    <a:pt x="333" y="241"/>
                  </a:lnTo>
                  <a:lnTo>
                    <a:pt x="335" y="235"/>
                  </a:lnTo>
                  <a:lnTo>
                    <a:pt x="337" y="229"/>
                  </a:lnTo>
                  <a:lnTo>
                    <a:pt x="340" y="217"/>
                  </a:lnTo>
                  <a:lnTo>
                    <a:pt x="341" y="205"/>
                  </a:lnTo>
                  <a:lnTo>
                    <a:pt x="342" y="192"/>
                  </a:lnTo>
                  <a:close/>
                  <a:moveTo>
                    <a:pt x="593" y="327"/>
                  </a:moveTo>
                  <a:lnTo>
                    <a:pt x="541" y="327"/>
                  </a:lnTo>
                  <a:lnTo>
                    <a:pt x="548" y="280"/>
                  </a:lnTo>
                  <a:lnTo>
                    <a:pt x="543" y="286"/>
                  </a:lnTo>
                  <a:lnTo>
                    <a:pt x="539" y="291"/>
                  </a:lnTo>
                  <a:lnTo>
                    <a:pt x="529" y="303"/>
                  </a:lnTo>
                  <a:lnTo>
                    <a:pt x="519" y="311"/>
                  </a:lnTo>
                  <a:lnTo>
                    <a:pt x="508" y="319"/>
                  </a:lnTo>
                  <a:lnTo>
                    <a:pt x="498" y="325"/>
                  </a:lnTo>
                  <a:lnTo>
                    <a:pt x="495" y="326"/>
                  </a:lnTo>
                  <a:lnTo>
                    <a:pt x="492" y="327"/>
                  </a:lnTo>
                  <a:lnTo>
                    <a:pt x="487" y="329"/>
                  </a:lnTo>
                  <a:lnTo>
                    <a:pt x="481" y="331"/>
                  </a:lnTo>
                  <a:lnTo>
                    <a:pt x="476" y="332"/>
                  </a:lnTo>
                  <a:lnTo>
                    <a:pt x="464" y="333"/>
                  </a:lnTo>
                  <a:lnTo>
                    <a:pt x="458" y="333"/>
                  </a:lnTo>
                  <a:lnTo>
                    <a:pt x="452" y="332"/>
                  </a:lnTo>
                  <a:lnTo>
                    <a:pt x="445" y="331"/>
                  </a:lnTo>
                  <a:lnTo>
                    <a:pt x="439" y="329"/>
                  </a:lnTo>
                  <a:lnTo>
                    <a:pt x="434" y="327"/>
                  </a:lnTo>
                  <a:lnTo>
                    <a:pt x="430" y="324"/>
                  </a:lnTo>
                  <a:lnTo>
                    <a:pt x="426" y="321"/>
                  </a:lnTo>
                  <a:lnTo>
                    <a:pt x="422" y="317"/>
                  </a:lnTo>
                  <a:lnTo>
                    <a:pt x="418" y="313"/>
                  </a:lnTo>
                  <a:lnTo>
                    <a:pt x="416" y="309"/>
                  </a:lnTo>
                  <a:lnTo>
                    <a:pt x="413" y="304"/>
                  </a:lnTo>
                  <a:lnTo>
                    <a:pt x="411" y="297"/>
                  </a:lnTo>
                  <a:lnTo>
                    <a:pt x="409" y="292"/>
                  </a:lnTo>
                  <a:lnTo>
                    <a:pt x="408" y="286"/>
                  </a:lnTo>
                  <a:lnTo>
                    <a:pt x="408" y="279"/>
                  </a:lnTo>
                  <a:lnTo>
                    <a:pt x="407" y="272"/>
                  </a:lnTo>
                  <a:lnTo>
                    <a:pt x="408" y="266"/>
                  </a:lnTo>
                  <a:lnTo>
                    <a:pt x="409" y="257"/>
                  </a:lnTo>
                  <a:lnTo>
                    <a:pt x="411" y="245"/>
                  </a:lnTo>
                  <a:lnTo>
                    <a:pt x="414" y="230"/>
                  </a:lnTo>
                  <a:lnTo>
                    <a:pt x="440" y="106"/>
                  </a:lnTo>
                  <a:lnTo>
                    <a:pt x="493" y="106"/>
                  </a:lnTo>
                  <a:lnTo>
                    <a:pt x="466" y="233"/>
                  </a:lnTo>
                  <a:lnTo>
                    <a:pt x="463" y="252"/>
                  </a:lnTo>
                  <a:lnTo>
                    <a:pt x="462" y="262"/>
                  </a:lnTo>
                  <a:lnTo>
                    <a:pt x="462" y="268"/>
                  </a:lnTo>
                  <a:lnTo>
                    <a:pt x="464" y="273"/>
                  </a:lnTo>
                  <a:lnTo>
                    <a:pt x="466" y="278"/>
                  </a:lnTo>
                  <a:lnTo>
                    <a:pt x="468" y="282"/>
                  </a:lnTo>
                  <a:lnTo>
                    <a:pt x="470" y="284"/>
                  </a:lnTo>
                  <a:lnTo>
                    <a:pt x="472" y="285"/>
                  </a:lnTo>
                  <a:lnTo>
                    <a:pt x="474" y="287"/>
                  </a:lnTo>
                  <a:lnTo>
                    <a:pt x="476" y="288"/>
                  </a:lnTo>
                  <a:lnTo>
                    <a:pt x="479" y="288"/>
                  </a:lnTo>
                  <a:lnTo>
                    <a:pt x="482" y="289"/>
                  </a:lnTo>
                  <a:lnTo>
                    <a:pt x="488" y="290"/>
                  </a:lnTo>
                  <a:lnTo>
                    <a:pt x="495" y="289"/>
                  </a:lnTo>
                  <a:lnTo>
                    <a:pt x="503" y="287"/>
                  </a:lnTo>
                  <a:lnTo>
                    <a:pt x="510" y="283"/>
                  </a:lnTo>
                  <a:lnTo>
                    <a:pt x="518" y="279"/>
                  </a:lnTo>
                  <a:lnTo>
                    <a:pt x="526" y="273"/>
                  </a:lnTo>
                  <a:lnTo>
                    <a:pt x="533" y="266"/>
                  </a:lnTo>
                  <a:lnTo>
                    <a:pt x="539" y="258"/>
                  </a:lnTo>
                  <a:lnTo>
                    <a:pt x="546" y="249"/>
                  </a:lnTo>
                  <a:lnTo>
                    <a:pt x="551" y="240"/>
                  </a:lnTo>
                  <a:lnTo>
                    <a:pt x="556" y="231"/>
                  </a:lnTo>
                  <a:lnTo>
                    <a:pt x="559" y="221"/>
                  </a:lnTo>
                  <a:lnTo>
                    <a:pt x="562" y="212"/>
                  </a:lnTo>
                  <a:lnTo>
                    <a:pt x="584" y="106"/>
                  </a:lnTo>
                  <a:lnTo>
                    <a:pt x="636" y="106"/>
                  </a:lnTo>
                  <a:lnTo>
                    <a:pt x="605" y="254"/>
                  </a:lnTo>
                  <a:lnTo>
                    <a:pt x="601" y="274"/>
                  </a:lnTo>
                  <a:lnTo>
                    <a:pt x="597" y="292"/>
                  </a:lnTo>
                  <a:lnTo>
                    <a:pt x="595" y="311"/>
                  </a:lnTo>
                  <a:lnTo>
                    <a:pt x="593" y="327"/>
                  </a:lnTo>
                  <a:close/>
                  <a:moveTo>
                    <a:pt x="798" y="156"/>
                  </a:moveTo>
                  <a:lnTo>
                    <a:pt x="792" y="153"/>
                  </a:lnTo>
                  <a:lnTo>
                    <a:pt x="785" y="151"/>
                  </a:lnTo>
                  <a:lnTo>
                    <a:pt x="779" y="150"/>
                  </a:lnTo>
                  <a:lnTo>
                    <a:pt x="773" y="150"/>
                  </a:lnTo>
                  <a:lnTo>
                    <a:pt x="767" y="150"/>
                  </a:lnTo>
                  <a:lnTo>
                    <a:pt x="762" y="151"/>
                  </a:lnTo>
                  <a:lnTo>
                    <a:pt x="757" y="153"/>
                  </a:lnTo>
                  <a:lnTo>
                    <a:pt x="752" y="155"/>
                  </a:lnTo>
                  <a:lnTo>
                    <a:pt x="747" y="158"/>
                  </a:lnTo>
                  <a:lnTo>
                    <a:pt x="741" y="162"/>
                  </a:lnTo>
                  <a:lnTo>
                    <a:pt x="736" y="167"/>
                  </a:lnTo>
                  <a:lnTo>
                    <a:pt x="731" y="172"/>
                  </a:lnTo>
                  <a:lnTo>
                    <a:pt x="727" y="178"/>
                  </a:lnTo>
                  <a:lnTo>
                    <a:pt x="723" y="184"/>
                  </a:lnTo>
                  <a:lnTo>
                    <a:pt x="719" y="191"/>
                  </a:lnTo>
                  <a:lnTo>
                    <a:pt x="716" y="199"/>
                  </a:lnTo>
                  <a:lnTo>
                    <a:pt x="712" y="206"/>
                  </a:lnTo>
                  <a:lnTo>
                    <a:pt x="710" y="214"/>
                  </a:lnTo>
                  <a:lnTo>
                    <a:pt x="705" y="232"/>
                  </a:lnTo>
                  <a:lnTo>
                    <a:pt x="685" y="327"/>
                  </a:lnTo>
                  <a:lnTo>
                    <a:pt x="633" y="327"/>
                  </a:lnTo>
                  <a:lnTo>
                    <a:pt x="664" y="183"/>
                  </a:lnTo>
                  <a:lnTo>
                    <a:pt x="668" y="159"/>
                  </a:lnTo>
                  <a:lnTo>
                    <a:pt x="672" y="137"/>
                  </a:lnTo>
                  <a:lnTo>
                    <a:pt x="675" y="120"/>
                  </a:lnTo>
                  <a:lnTo>
                    <a:pt x="676" y="106"/>
                  </a:lnTo>
                  <a:lnTo>
                    <a:pt x="728" y="106"/>
                  </a:lnTo>
                  <a:lnTo>
                    <a:pt x="725" y="129"/>
                  </a:lnTo>
                  <a:lnTo>
                    <a:pt x="722" y="153"/>
                  </a:lnTo>
                  <a:lnTo>
                    <a:pt x="729" y="141"/>
                  </a:lnTo>
                  <a:lnTo>
                    <a:pt x="736" y="131"/>
                  </a:lnTo>
                  <a:lnTo>
                    <a:pt x="740" y="127"/>
                  </a:lnTo>
                  <a:lnTo>
                    <a:pt x="743" y="122"/>
                  </a:lnTo>
                  <a:lnTo>
                    <a:pt x="752" y="115"/>
                  </a:lnTo>
                  <a:lnTo>
                    <a:pt x="756" y="112"/>
                  </a:lnTo>
                  <a:lnTo>
                    <a:pt x="760" y="109"/>
                  </a:lnTo>
                  <a:lnTo>
                    <a:pt x="764" y="107"/>
                  </a:lnTo>
                  <a:lnTo>
                    <a:pt x="768" y="105"/>
                  </a:lnTo>
                  <a:lnTo>
                    <a:pt x="772" y="103"/>
                  </a:lnTo>
                  <a:lnTo>
                    <a:pt x="777" y="102"/>
                  </a:lnTo>
                  <a:lnTo>
                    <a:pt x="782" y="100"/>
                  </a:lnTo>
                  <a:lnTo>
                    <a:pt x="787" y="100"/>
                  </a:lnTo>
                  <a:lnTo>
                    <a:pt x="796" y="102"/>
                  </a:lnTo>
                  <a:lnTo>
                    <a:pt x="802" y="103"/>
                  </a:lnTo>
                  <a:lnTo>
                    <a:pt x="808" y="104"/>
                  </a:lnTo>
                  <a:lnTo>
                    <a:pt x="798" y="156"/>
                  </a:lnTo>
                  <a:close/>
                  <a:moveTo>
                    <a:pt x="1063" y="159"/>
                  </a:moveTo>
                  <a:lnTo>
                    <a:pt x="1058" y="155"/>
                  </a:lnTo>
                  <a:lnTo>
                    <a:pt x="1053" y="152"/>
                  </a:lnTo>
                  <a:lnTo>
                    <a:pt x="1048" y="149"/>
                  </a:lnTo>
                  <a:lnTo>
                    <a:pt x="1041" y="147"/>
                  </a:lnTo>
                  <a:lnTo>
                    <a:pt x="1035" y="145"/>
                  </a:lnTo>
                  <a:lnTo>
                    <a:pt x="1028" y="143"/>
                  </a:lnTo>
                  <a:lnTo>
                    <a:pt x="1022" y="142"/>
                  </a:lnTo>
                  <a:lnTo>
                    <a:pt x="1014" y="142"/>
                  </a:lnTo>
                  <a:lnTo>
                    <a:pt x="1005" y="143"/>
                  </a:lnTo>
                  <a:lnTo>
                    <a:pt x="1000" y="144"/>
                  </a:lnTo>
                  <a:lnTo>
                    <a:pt x="995" y="145"/>
                  </a:lnTo>
                  <a:lnTo>
                    <a:pt x="990" y="147"/>
                  </a:lnTo>
                  <a:lnTo>
                    <a:pt x="986" y="149"/>
                  </a:lnTo>
                  <a:lnTo>
                    <a:pt x="977" y="154"/>
                  </a:lnTo>
                  <a:lnTo>
                    <a:pt x="973" y="157"/>
                  </a:lnTo>
                  <a:lnTo>
                    <a:pt x="969" y="161"/>
                  </a:lnTo>
                  <a:lnTo>
                    <a:pt x="965" y="165"/>
                  </a:lnTo>
                  <a:lnTo>
                    <a:pt x="962" y="169"/>
                  </a:lnTo>
                  <a:lnTo>
                    <a:pt x="955" y="178"/>
                  </a:lnTo>
                  <a:lnTo>
                    <a:pt x="950" y="189"/>
                  </a:lnTo>
                  <a:lnTo>
                    <a:pt x="945" y="200"/>
                  </a:lnTo>
                  <a:lnTo>
                    <a:pt x="943" y="206"/>
                  </a:lnTo>
                  <a:lnTo>
                    <a:pt x="942" y="212"/>
                  </a:lnTo>
                  <a:lnTo>
                    <a:pt x="940" y="218"/>
                  </a:lnTo>
                  <a:lnTo>
                    <a:pt x="940" y="224"/>
                  </a:lnTo>
                  <a:lnTo>
                    <a:pt x="939" y="236"/>
                  </a:lnTo>
                  <a:lnTo>
                    <a:pt x="939" y="243"/>
                  </a:lnTo>
                  <a:lnTo>
                    <a:pt x="940" y="249"/>
                  </a:lnTo>
                  <a:lnTo>
                    <a:pt x="941" y="255"/>
                  </a:lnTo>
                  <a:lnTo>
                    <a:pt x="942" y="260"/>
                  </a:lnTo>
                  <a:lnTo>
                    <a:pt x="944" y="265"/>
                  </a:lnTo>
                  <a:lnTo>
                    <a:pt x="946" y="269"/>
                  </a:lnTo>
                  <a:lnTo>
                    <a:pt x="948" y="273"/>
                  </a:lnTo>
                  <a:lnTo>
                    <a:pt x="951" y="277"/>
                  </a:lnTo>
                  <a:lnTo>
                    <a:pt x="954" y="280"/>
                  </a:lnTo>
                  <a:lnTo>
                    <a:pt x="957" y="283"/>
                  </a:lnTo>
                  <a:lnTo>
                    <a:pt x="961" y="285"/>
                  </a:lnTo>
                  <a:lnTo>
                    <a:pt x="965" y="287"/>
                  </a:lnTo>
                  <a:lnTo>
                    <a:pt x="970" y="289"/>
                  </a:lnTo>
                  <a:lnTo>
                    <a:pt x="974" y="290"/>
                  </a:lnTo>
                  <a:lnTo>
                    <a:pt x="979" y="291"/>
                  </a:lnTo>
                  <a:lnTo>
                    <a:pt x="985" y="291"/>
                  </a:lnTo>
                  <a:lnTo>
                    <a:pt x="992" y="291"/>
                  </a:lnTo>
                  <a:lnTo>
                    <a:pt x="999" y="289"/>
                  </a:lnTo>
                  <a:lnTo>
                    <a:pt x="1006" y="288"/>
                  </a:lnTo>
                  <a:lnTo>
                    <a:pt x="1013" y="285"/>
                  </a:lnTo>
                  <a:lnTo>
                    <a:pt x="1020" y="283"/>
                  </a:lnTo>
                  <a:lnTo>
                    <a:pt x="1027" y="279"/>
                  </a:lnTo>
                  <a:lnTo>
                    <a:pt x="1034" y="276"/>
                  </a:lnTo>
                  <a:lnTo>
                    <a:pt x="1040" y="272"/>
                  </a:lnTo>
                  <a:lnTo>
                    <a:pt x="1031" y="317"/>
                  </a:lnTo>
                  <a:lnTo>
                    <a:pt x="1023" y="321"/>
                  </a:lnTo>
                  <a:lnTo>
                    <a:pt x="1016" y="324"/>
                  </a:lnTo>
                  <a:lnTo>
                    <a:pt x="1008" y="327"/>
                  </a:lnTo>
                  <a:lnTo>
                    <a:pt x="1000" y="329"/>
                  </a:lnTo>
                  <a:lnTo>
                    <a:pt x="985" y="332"/>
                  </a:lnTo>
                  <a:lnTo>
                    <a:pt x="978" y="333"/>
                  </a:lnTo>
                  <a:lnTo>
                    <a:pt x="970" y="333"/>
                  </a:lnTo>
                  <a:lnTo>
                    <a:pt x="961" y="332"/>
                  </a:lnTo>
                  <a:lnTo>
                    <a:pt x="952" y="331"/>
                  </a:lnTo>
                  <a:lnTo>
                    <a:pt x="943" y="329"/>
                  </a:lnTo>
                  <a:lnTo>
                    <a:pt x="935" y="327"/>
                  </a:lnTo>
                  <a:lnTo>
                    <a:pt x="928" y="323"/>
                  </a:lnTo>
                  <a:lnTo>
                    <a:pt x="921" y="319"/>
                  </a:lnTo>
                  <a:lnTo>
                    <a:pt x="915" y="314"/>
                  </a:lnTo>
                  <a:lnTo>
                    <a:pt x="909" y="309"/>
                  </a:lnTo>
                  <a:lnTo>
                    <a:pt x="904" y="303"/>
                  </a:lnTo>
                  <a:lnTo>
                    <a:pt x="899" y="295"/>
                  </a:lnTo>
                  <a:lnTo>
                    <a:pt x="897" y="291"/>
                  </a:lnTo>
                  <a:lnTo>
                    <a:pt x="896" y="287"/>
                  </a:lnTo>
                  <a:lnTo>
                    <a:pt x="894" y="283"/>
                  </a:lnTo>
                  <a:lnTo>
                    <a:pt x="892" y="279"/>
                  </a:lnTo>
                  <a:lnTo>
                    <a:pt x="890" y="271"/>
                  </a:lnTo>
                  <a:lnTo>
                    <a:pt x="888" y="262"/>
                  </a:lnTo>
                  <a:lnTo>
                    <a:pt x="887" y="252"/>
                  </a:lnTo>
                  <a:lnTo>
                    <a:pt x="887" y="242"/>
                  </a:lnTo>
                  <a:lnTo>
                    <a:pt x="887" y="232"/>
                  </a:lnTo>
                  <a:lnTo>
                    <a:pt x="888" y="223"/>
                  </a:lnTo>
                  <a:lnTo>
                    <a:pt x="889" y="214"/>
                  </a:lnTo>
                  <a:lnTo>
                    <a:pt x="891" y="205"/>
                  </a:lnTo>
                  <a:lnTo>
                    <a:pt x="893" y="196"/>
                  </a:lnTo>
                  <a:lnTo>
                    <a:pt x="896" y="187"/>
                  </a:lnTo>
                  <a:lnTo>
                    <a:pt x="900" y="179"/>
                  </a:lnTo>
                  <a:lnTo>
                    <a:pt x="903" y="171"/>
                  </a:lnTo>
                  <a:lnTo>
                    <a:pt x="908" y="163"/>
                  </a:lnTo>
                  <a:lnTo>
                    <a:pt x="913" y="155"/>
                  </a:lnTo>
                  <a:lnTo>
                    <a:pt x="918" y="148"/>
                  </a:lnTo>
                  <a:lnTo>
                    <a:pt x="923" y="142"/>
                  </a:lnTo>
                  <a:lnTo>
                    <a:pt x="929" y="135"/>
                  </a:lnTo>
                  <a:lnTo>
                    <a:pt x="936" y="130"/>
                  </a:lnTo>
                  <a:lnTo>
                    <a:pt x="942" y="124"/>
                  </a:lnTo>
                  <a:lnTo>
                    <a:pt x="950" y="120"/>
                  </a:lnTo>
                  <a:lnTo>
                    <a:pt x="957" y="115"/>
                  </a:lnTo>
                  <a:lnTo>
                    <a:pt x="965" y="112"/>
                  </a:lnTo>
                  <a:lnTo>
                    <a:pt x="973" y="108"/>
                  </a:lnTo>
                  <a:lnTo>
                    <a:pt x="981" y="106"/>
                  </a:lnTo>
                  <a:lnTo>
                    <a:pt x="989" y="104"/>
                  </a:lnTo>
                  <a:lnTo>
                    <a:pt x="998" y="102"/>
                  </a:lnTo>
                  <a:lnTo>
                    <a:pt x="1007" y="100"/>
                  </a:lnTo>
                  <a:lnTo>
                    <a:pt x="1016" y="100"/>
                  </a:lnTo>
                  <a:lnTo>
                    <a:pt x="1024" y="100"/>
                  </a:lnTo>
                  <a:lnTo>
                    <a:pt x="1032" y="102"/>
                  </a:lnTo>
                  <a:lnTo>
                    <a:pt x="1040" y="103"/>
                  </a:lnTo>
                  <a:lnTo>
                    <a:pt x="1049" y="105"/>
                  </a:lnTo>
                  <a:lnTo>
                    <a:pt x="1056" y="107"/>
                  </a:lnTo>
                  <a:lnTo>
                    <a:pt x="1062" y="109"/>
                  </a:lnTo>
                  <a:lnTo>
                    <a:pt x="1068" y="112"/>
                  </a:lnTo>
                  <a:lnTo>
                    <a:pt x="1073" y="115"/>
                  </a:lnTo>
                  <a:lnTo>
                    <a:pt x="1063" y="159"/>
                  </a:lnTo>
                  <a:close/>
                  <a:moveTo>
                    <a:pt x="1118" y="331"/>
                  </a:moveTo>
                  <a:lnTo>
                    <a:pt x="1113" y="331"/>
                  </a:lnTo>
                  <a:lnTo>
                    <a:pt x="1107" y="330"/>
                  </a:lnTo>
                  <a:lnTo>
                    <a:pt x="1102" y="329"/>
                  </a:lnTo>
                  <a:lnTo>
                    <a:pt x="1097" y="328"/>
                  </a:lnTo>
                  <a:lnTo>
                    <a:pt x="1093" y="326"/>
                  </a:lnTo>
                  <a:lnTo>
                    <a:pt x="1089" y="324"/>
                  </a:lnTo>
                  <a:lnTo>
                    <a:pt x="1085" y="322"/>
                  </a:lnTo>
                  <a:lnTo>
                    <a:pt x="1082" y="319"/>
                  </a:lnTo>
                  <a:lnTo>
                    <a:pt x="1079" y="316"/>
                  </a:lnTo>
                  <a:lnTo>
                    <a:pt x="1077" y="313"/>
                  </a:lnTo>
                  <a:lnTo>
                    <a:pt x="1073" y="305"/>
                  </a:lnTo>
                  <a:lnTo>
                    <a:pt x="1071" y="301"/>
                  </a:lnTo>
                  <a:lnTo>
                    <a:pt x="1071" y="295"/>
                  </a:lnTo>
                  <a:lnTo>
                    <a:pt x="1070" y="290"/>
                  </a:lnTo>
                  <a:lnTo>
                    <a:pt x="1070" y="285"/>
                  </a:lnTo>
                  <a:lnTo>
                    <a:pt x="1070" y="276"/>
                  </a:lnTo>
                  <a:lnTo>
                    <a:pt x="1072" y="265"/>
                  </a:lnTo>
                  <a:lnTo>
                    <a:pt x="1074" y="250"/>
                  </a:lnTo>
                  <a:lnTo>
                    <a:pt x="1078" y="233"/>
                  </a:lnTo>
                  <a:lnTo>
                    <a:pt x="1127" y="0"/>
                  </a:lnTo>
                  <a:lnTo>
                    <a:pt x="1180" y="0"/>
                  </a:lnTo>
                  <a:lnTo>
                    <a:pt x="1128" y="245"/>
                  </a:lnTo>
                  <a:lnTo>
                    <a:pt x="1124" y="263"/>
                  </a:lnTo>
                  <a:lnTo>
                    <a:pt x="1123" y="273"/>
                  </a:lnTo>
                  <a:lnTo>
                    <a:pt x="1123" y="277"/>
                  </a:lnTo>
                  <a:lnTo>
                    <a:pt x="1124" y="280"/>
                  </a:lnTo>
                  <a:lnTo>
                    <a:pt x="1126" y="283"/>
                  </a:lnTo>
                  <a:lnTo>
                    <a:pt x="1128" y="285"/>
                  </a:lnTo>
                  <a:lnTo>
                    <a:pt x="1130" y="287"/>
                  </a:lnTo>
                  <a:lnTo>
                    <a:pt x="1134" y="288"/>
                  </a:lnTo>
                  <a:lnTo>
                    <a:pt x="1137" y="289"/>
                  </a:lnTo>
                  <a:lnTo>
                    <a:pt x="1142" y="289"/>
                  </a:lnTo>
                  <a:lnTo>
                    <a:pt x="1147" y="289"/>
                  </a:lnTo>
                  <a:lnTo>
                    <a:pt x="1152" y="288"/>
                  </a:lnTo>
                  <a:lnTo>
                    <a:pt x="1157" y="287"/>
                  </a:lnTo>
                  <a:lnTo>
                    <a:pt x="1161" y="286"/>
                  </a:lnTo>
                  <a:lnTo>
                    <a:pt x="1153" y="326"/>
                  </a:lnTo>
                  <a:lnTo>
                    <a:pt x="1145" y="328"/>
                  </a:lnTo>
                  <a:lnTo>
                    <a:pt x="1136" y="330"/>
                  </a:lnTo>
                  <a:lnTo>
                    <a:pt x="1127" y="331"/>
                  </a:lnTo>
                  <a:lnTo>
                    <a:pt x="1118" y="331"/>
                  </a:lnTo>
                  <a:close/>
                  <a:moveTo>
                    <a:pt x="1391" y="191"/>
                  </a:moveTo>
                  <a:lnTo>
                    <a:pt x="1390" y="201"/>
                  </a:lnTo>
                  <a:lnTo>
                    <a:pt x="1390" y="210"/>
                  </a:lnTo>
                  <a:lnTo>
                    <a:pt x="1387" y="229"/>
                  </a:lnTo>
                  <a:lnTo>
                    <a:pt x="1384" y="238"/>
                  </a:lnTo>
                  <a:lnTo>
                    <a:pt x="1382" y="247"/>
                  </a:lnTo>
                  <a:lnTo>
                    <a:pt x="1378" y="255"/>
                  </a:lnTo>
                  <a:lnTo>
                    <a:pt x="1375" y="264"/>
                  </a:lnTo>
                  <a:lnTo>
                    <a:pt x="1370" y="272"/>
                  </a:lnTo>
                  <a:lnTo>
                    <a:pt x="1366" y="279"/>
                  </a:lnTo>
                  <a:lnTo>
                    <a:pt x="1361" y="286"/>
                  </a:lnTo>
                  <a:lnTo>
                    <a:pt x="1356" y="293"/>
                  </a:lnTo>
                  <a:lnTo>
                    <a:pt x="1350" y="300"/>
                  </a:lnTo>
                  <a:lnTo>
                    <a:pt x="1344" y="306"/>
                  </a:lnTo>
                  <a:lnTo>
                    <a:pt x="1336" y="311"/>
                  </a:lnTo>
                  <a:lnTo>
                    <a:pt x="1329" y="315"/>
                  </a:lnTo>
                  <a:lnTo>
                    <a:pt x="1322" y="319"/>
                  </a:lnTo>
                  <a:lnTo>
                    <a:pt x="1315" y="323"/>
                  </a:lnTo>
                  <a:lnTo>
                    <a:pt x="1307" y="326"/>
                  </a:lnTo>
                  <a:lnTo>
                    <a:pt x="1299" y="328"/>
                  </a:lnTo>
                  <a:lnTo>
                    <a:pt x="1291" y="330"/>
                  </a:lnTo>
                  <a:lnTo>
                    <a:pt x="1282" y="332"/>
                  </a:lnTo>
                  <a:lnTo>
                    <a:pt x="1273" y="332"/>
                  </a:lnTo>
                  <a:lnTo>
                    <a:pt x="1264" y="333"/>
                  </a:lnTo>
                  <a:lnTo>
                    <a:pt x="1254" y="332"/>
                  </a:lnTo>
                  <a:lnTo>
                    <a:pt x="1245" y="331"/>
                  </a:lnTo>
                  <a:lnTo>
                    <a:pt x="1236" y="329"/>
                  </a:lnTo>
                  <a:lnTo>
                    <a:pt x="1227" y="327"/>
                  </a:lnTo>
                  <a:lnTo>
                    <a:pt x="1219" y="323"/>
                  </a:lnTo>
                  <a:lnTo>
                    <a:pt x="1212" y="319"/>
                  </a:lnTo>
                  <a:lnTo>
                    <a:pt x="1205" y="315"/>
                  </a:lnTo>
                  <a:lnTo>
                    <a:pt x="1199" y="309"/>
                  </a:lnTo>
                  <a:lnTo>
                    <a:pt x="1193" y="303"/>
                  </a:lnTo>
                  <a:lnTo>
                    <a:pt x="1189" y="295"/>
                  </a:lnTo>
                  <a:lnTo>
                    <a:pt x="1185" y="287"/>
                  </a:lnTo>
                  <a:lnTo>
                    <a:pt x="1181" y="280"/>
                  </a:lnTo>
                  <a:lnTo>
                    <a:pt x="1179" y="271"/>
                  </a:lnTo>
                  <a:lnTo>
                    <a:pt x="1177" y="262"/>
                  </a:lnTo>
                  <a:lnTo>
                    <a:pt x="1176" y="252"/>
                  </a:lnTo>
                  <a:lnTo>
                    <a:pt x="1175" y="242"/>
                  </a:lnTo>
                  <a:lnTo>
                    <a:pt x="1175" y="232"/>
                  </a:lnTo>
                  <a:lnTo>
                    <a:pt x="1176" y="223"/>
                  </a:lnTo>
                  <a:lnTo>
                    <a:pt x="1177" y="213"/>
                  </a:lnTo>
                  <a:lnTo>
                    <a:pt x="1179" y="204"/>
                  </a:lnTo>
                  <a:lnTo>
                    <a:pt x="1182" y="195"/>
                  </a:lnTo>
                  <a:lnTo>
                    <a:pt x="1184" y="186"/>
                  </a:lnTo>
                  <a:lnTo>
                    <a:pt x="1188" y="178"/>
                  </a:lnTo>
                  <a:lnTo>
                    <a:pt x="1191" y="169"/>
                  </a:lnTo>
                  <a:lnTo>
                    <a:pt x="1195" y="162"/>
                  </a:lnTo>
                  <a:lnTo>
                    <a:pt x="1200" y="154"/>
                  </a:lnTo>
                  <a:lnTo>
                    <a:pt x="1205" y="147"/>
                  </a:lnTo>
                  <a:lnTo>
                    <a:pt x="1210" y="141"/>
                  </a:lnTo>
                  <a:lnTo>
                    <a:pt x="1216" y="134"/>
                  </a:lnTo>
                  <a:lnTo>
                    <a:pt x="1222" y="129"/>
                  </a:lnTo>
                  <a:lnTo>
                    <a:pt x="1229" y="124"/>
                  </a:lnTo>
                  <a:lnTo>
                    <a:pt x="1235" y="119"/>
                  </a:lnTo>
                  <a:lnTo>
                    <a:pt x="1243" y="115"/>
                  </a:lnTo>
                  <a:lnTo>
                    <a:pt x="1250" y="111"/>
                  </a:lnTo>
                  <a:lnTo>
                    <a:pt x="1254" y="110"/>
                  </a:lnTo>
                  <a:lnTo>
                    <a:pt x="1258" y="108"/>
                  </a:lnTo>
                  <a:lnTo>
                    <a:pt x="1266" y="106"/>
                  </a:lnTo>
                  <a:lnTo>
                    <a:pt x="1274" y="104"/>
                  </a:lnTo>
                  <a:lnTo>
                    <a:pt x="1283" y="102"/>
                  </a:lnTo>
                  <a:lnTo>
                    <a:pt x="1292" y="100"/>
                  </a:lnTo>
                  <a:lnTo>
                    <a:pt x="1301" y="100"/>
                  </a:lnTo>
                  <a:lnTo>
                    <a:pt x="1311" y="102"/>
                  </a:lnTo>
                  <a:lnTo>
                    <a:pt x="1320" y="103"/>
                  </a:lnTo>
                  <a:lnTo>
                    <a:pt x="1329" y="105"/>
                  </a:lnTo>
                  <a:lnTo>
                    <a:pt x="1337" y="107"/>
                  </a:lnTo>
                  <a:lnTo>
                    <a:pt x="1346" y="111"/>
                  </a:lnTo>
                  <a:lnTo>
                    <a:pt x="1354" y="115"/>
                  </a:lnTo>
                  <a:lnTo>
                    <a:pt x="1360" y="120"/>
                  </a:lnTo>
                  <a:lnTo>
                    <a:pt x="1367" y="125"/>
                  </a:lnTo>
                  <a:lnTo>
                    <a:pt x="1372" y="131"/>
                  </a:lnTo>
                  <a:lnTo>
                    <a:pt x="1377" y="138"/>
                  </a:lnTo>
                  <a:lnTo>
                    <a:pt x="1381" y="146"/>
                  </a:lnTo>
                  <a:lnTo>
                    <a:pt x="1385" y="154"/>
                  </a:lnTo>
                  <a:lnTo>
                    <a:pt x="1387" y="162"/>
                  </a:lnTo>
                  <a:lnTo>
                    <a:pt x="1389" y="171"/>
                  </a:lnTo>
                  <a:lnTo>
                    <a:pt x="1390" y="181"/>
                  </a:lnTo>
                  <a:lnTo>
                    <a:pt x="1391" y="191"/>
                  </a:lnTo>
                  <a:close/>
                  <a:moveTo>
                    <a:pt x="1337" y="192"/>
                  </a:moveTo>
                  <a:lnTo>
                    <a:pt x="1337" y="187"/>
                  </a:lnTo>
                  <a:lnTo>
                    <a:pt x="1337" y="181"/>
                  </a:lnTo>
                  <a:lnTo>
                    <a:pt x="1336" y="176"/>
                  </a:lnTo>
                  <a:lnTo>
                    <a:pt x="1335" y="172"/>
                  </a:lnTo>
                  <a:lnTo>
                    <a:pt x="1331" y="163"/>
                  </a:lnTo>
                  <a:lnTo>
                    <a:pt x="1329" y="159"/>
                  </a:lnTo>
                  <a:lnTo>
                    <a:pt x="1327" y="156"/>
                  </a:lnTo>
                  <a:lnTo>
                    <a:pt x="1324" y="152"/>
                  </a:lnTo>
                  <a:lnTo>
                    <a:pt x="1321" y="150"/>
                  </a:lnTo>
                  <a:lnTo>
                    <a:pt x="1317" y="147"/>
                  </a:lnTo>
                  <a:lnTo>
                    <a:pt x="1314" y="146"/>
                  </a:lnTo>
                  <a:lnTo>
                    <a:pt x="1310" y="144"/>
                  </a:lnTo>
                  <a:lnTo>
                    <a:pt x="1306" y="143"/>
                  </a:lnTo>
                  <a:lnTo>
                    <a:pt x="1302" y="142"/>
                  </a:lnTo>
                  <a:lnTo>
                    <a:pt x="1297" y="142"/>
                  </a:lnTo>
                  <a:lnTo>
                    <a:pt x="1288" y="143"/>
                  </a:lnTo>
                  <a:lnTo>
                    <a:pt x="1283" y="144"/>
                  </a:lnTo>
                  <a:lnTo>
                    <a:pt x="1278" y="145"/>
                  </a:lnTo>
                  <a:lnTo>
                    <a:pt x="1274" y="147"/>
                  </a:lnTo>
                  <a:lnTo>
                    <a:pt x="1270" y="150"/>
                  </a:lnTo>
                  <a:lnTo>
                    <a:pt x="1262" y="156"/>
                  </a:lnTo>
                  <a:lnTo>
                    <a:pt x="1258" y="159"/>
                  </a:lnTo>
                  <a:lnTo>
                    <a:pt x="1254" y="163"/>
                  </a:lnTo>
                  <a:lnTo>
                    <a:pt x="1247" y="171"/>
                  </a:lnTo>
                  <a:lnTo>
                    <a:pt x="1242" y="181"/>
                  </a:lnTo>
                  <a:lnTo>
                    <a:pt x="1239" y="186"/>
                  </a:lnTo>
                  <a:lnTo>
                    <a:pt x="1237" y="192"/>
                  </a:lnTo>
                  <a:lnTo>
                    <a:pt x="1233" y="204"/>
                  </a:lnTo>
                  <a:lnTo>
                    <a:pt x="1231" y="210"/>
                  </a:lnTo>
                  <a:lnTo>
                    <a:pt x="1230" y="216"/>
                  </a:lnTo>
                  <a:lnTo>
                    <a:pt x="1228" y="228"/>
                  </a:lnTo>
                  <a:lnTo>
                    <a:pt x="1228" y="235"/>
                  </a:lnTo>
                  <a:lnTo>
                    <a:pt x="1227" y="241"/>
                  </a:lnTo>
                  <a:lnTo>
                    <a:pt x="1228" y="247"/>
                  </a:lnTo>
                  <a:lnTo>
                    <a:pt x="1228" y="252"/>
                  </a:lnTo>
                  <a:lnTo>
                    <a:pt x="1230" y="262"/>
                  </a:lnTo>
                  <a:lnTo>
                    <a:pt x="1232" y="266"/>
                  </a:lnTo>
                  <a:lnTo>
                    <a:pt x="1234" y="270"/>
                  </a:lnTo>
                  <a:lnTo>
                    <a:pt x="1236" y="274"/>
                  </a:lnTo>
                  <a:lnTo>
                    <a:pt x="1238" y="278"/>
                  </a:lnTo>
                  <a:lnTo>
                    <a:pt x="1241" y="281"/>
                  </a:lnTo>
                  <a:lnTo>
                    <a:pt x="1244" y="283"/>
                  </a:lnTo>
                  <a:lnTo>
                    <a:pt x="1248" y="286"/>
                  </a:lnTo>
                  <a:lnTo>
                    <a:pt x="1251" y="288"/>
                  </a:lnTo>
                  <a:lnTo>
                    <a:pt x="1255" y="289"/>
                  </a:lnTo>
                  <a:lnTo>
                    <a:pt x="1259" y="290"/>
                  </a:lnTo>
                  <a:lnTo>
                    <a:pt x="1268" y="291"/>
                  </a:lnTo>
                  <a:lnTo>
                    <a:pt x="1278" y="290"/>
                  </a:lnTo>
                  <a:lnTo>
                    <a:pt x="1282" y="289"/>
                  </a:lnTo>
                  <a:lnTo>
                    <a:pt x="1287" y="287"/>
                  </a:lnTo>
                  <a:lnTo>
                    <a:pt x="1291" y="286"/>
                  </a:lnTo>
                  <a:lnTo>
                    <a:pt x="1296" y="283"/>
                  </a:lnTo>
                  <a:lnTo>
                    <a:pt x="1304" y="277"/>
                  </a:lnTo>
                  <a:lnTo>
                    <a:pt x="1308" y="274"/>
                  </a:lnTo>
                  <a:lnTo>
                    <a:pt x="1311" y="270"/>
                  </a:lnTo>
                  <a:lnTo>
                    <a:pt x="1318" y="262"/>
                  </a:lnTo>
                  <a:lnTo>
                    <a:pt x="1324" y="252"/>
                  </a:lnTo>
                  <a:lnTo>
                    <a:pt x="1329" y="241"/>
                  </a:lnTo>
                  <a:lnTo>
                    <a:pt x="1331" y="235"/>
                  </a:lnTo>
                  <a:lnTo>
                    <a:pt x="1332" y="229"/>
                  </a:lnTo>
                  <a:lnTo>
                    <a:pt x="1335" y="217"/>
                  </a:lnTo>
                  <a:lnTo>
                    <a:pt x="1337" y="205"/>
                  </a:lnTo>
                  <a:lnTo>
                    <a:pt x="1337" y="192"/>
                  </a:lnTo>
                  <a:close/>
                  <a:moveTo>
                    <a:pt x="1552" y="153"/>
                  </a:moveTo>
                  <a:lnTo>
                    <a:pt x="1547" y="151"/>
                  </a:lnTo>
                  <a:lnTo>
                    <a:pt x="1542" y="148"/>
                  </a:lnTo>
                  <a:lnTo>
                    <a:pt x="1536" y="146"/>
                  </a:lnTo>
                  <a:lnTo>
                    <a:pt x="1529" y="144"/>
                  </a:lnTo>
                  <a:lnTo>
                    <a:pt x="1523" y="142"/>
                  </a:lnTo>
                  <a:lnTo>
                    <a:pt x="1516" y="141"/>
                  </a:lnTo>
                  <a:lnTo>
                    <a:pt x="1510" y="140"/>
                  </a:lnTo>
                  <a:lnTo>
                    <a:pt x="1504" y="139"/>
                  </a:lnTo>
                  <a:lnTo>
                    <a:pt x="1495" y="140"/>
                  </a:lnTo>
                  <a:lnTo>
                    <a:pt x="1491" y="141"/>
                  </a:lnTo>
                  <a:lnTo>
                    <a:pt x="1488" y="141"/>
                  </a:lnTo>
                  <a:lnTo>
                    <a:pt x="1482" y="144"/>
                  </a:lnTo>
                  <a:lnTo>
                    <a:pt x="1477" y="147"/>
                  </a:lnTo>
                  <a:lnTo>
                    <a:pt x="1473" y="151"/>
                  </a:lnTo>
                  <a:lnTo>
                    <a:pt x="1470" y="156"/>
                  </a:lnTo>
                  <a:lnTo>
                    <a:pt x="1468" y="161"/>
                  </a:lnTo>
                  <a:lnTo>
                    <a:pt x="1468" y="167"/>
                  </a:lnTo>
                  <a:lnTo>
                    <a:pt x="1468" y="172"/>
                  </a:lnTo>
                  <a:lnTo>
                    <a:pt x="1470" y="177"/>
                  </a:lnTo>
                  <a:lnTo>
                    <a:pt x="1471" y="179"/>
                  </a:lnTo>
                  <a:lnTo>
                    <a:pt x="1472" y="181"/>
                  </a:lnTo>
                  <a:lnTo>
                    <a:pt x="1475" y="185"/>
                  </a:lnTo>
                  <a:lnTo>
                    <a:pt x="1484" y="192"/>
                  </a:lnTo>
                  <a:lnTo>
                    <a:pt x="1490" y="196"/>
                  </a:lnTo>
                  <a:lnTo>
                    <a:pt x="1496" y="199"/>
                  </a:lnTo>
                  <a:lnTo>
                    <a:pt x="1503" y="203"/>
                  </a:lnTo>
                  <a:lnTo>
                    <a:pt x="1509" y="207"/>
                  </a:lnTo>
                  <a:lnTo>
                    <a:pt x="1520" y="215"/>
                  </a:lnTo>
                  <a:lnTo>
                    <a:pt x="1528" y="222"/>
                  </a:lnTo>
                  <a:lnTo>
                    <a:pt x="1531" y="226"/>
                  </a:lnTo>
                  <a:lnTo>
                    <a:pt x="1534" y="229"/>
                  </a:lnTo>
                  <a:lnTo>
                    <a:pt x="1537" y="233"/>
                  </a:lnTo>
                  <a:lnTo>
                    <a:pt x="1539" y="237"/>
                  </a:lnTo>
                  <a:lnTo>
                    <a:pt x="1542" y="245"/>
                  </a:lnTo>
                  <a:lnTo>
                    <a:pt x="1544" y="253"/>
                  </a:lnTo>
                  <a:lnTo>
                    <a:pt x="1544" y="258"/>
                  </a:lnTo>
                  <a:lnTo>
                    <a:pt x="1544" y="262"/>
                  </a:lnTo>
                  <a:lnTo>
                    <a:pt x="1544" y="268"/>
                  </a:lnTo>
                  <a:lnTo>
                    <a:pt x="1544" y="273"/>
                  </a:lnTo>
                  <a:lnTo>
                    <a:pt x="1542" y="282"/>
                  </a:lnTo>
                  <a:lnTo>
                    <a:pt x="1540" y="286"/>
                  </a:lnTo>
                  <a:lnTo>
                    <a:pt x="1538" y="291"/>
                  </a:lnTo>
                  <a:lnTo>
                    <a:pt x="1536" y="295"/>
                  </a:lnTo>
                  <a:lnTo>
                    <a:pt x="1534" y="300"/>
                  </a:lnTo>
                  <a:lnTo>
                    <a:pt x="1531" y="303"/>
                  </a:lnTo>
                  <a:lnTo>
                    <a:pt x="1527" y="307"/>
                  </a:lnTo>
                  <a:lnTo>
                    <a:pt x="1520" y="314"/>
                  </a:lnTo>
                  <a:lnTo>
                    <a:pt x="1512" y="319"/>
                  </a:lnTo>
                  <a:lnTo>
                    <a:pt x="1502" y="324"/>
                  </a:lnTo>
                  <a:lnTo>
                    <a:pt x="1496" y="326"/>
                  </a:lnTo>
                  <a:lnTo>
                    <a:pt x="1491" y="328"/>
                  </a:lnTo>
                  <a:lnTo>
                    <a:pt x="1479" y="331"/>
                  </a:lnTo>
                  <a:lnTo>
                    <a:pt x="1465" y="332"/>
                  </a:lnTo>
                  <a:lnTo>
                    <a:pt x="1451" y="333"/>
                  </a:lnTo>
                  <a:lnTo>
                    <a:pt x="1443" y="333"/>
                  </a:lnTo>
                  <a:lnTo>
                    <a:pt x="1434" y="332"/>
                  </a:lnTo>
                  <a:lnTo>
                    <a:pt x="1425" y="331"/>
                  </a:lnTo>
                  <a:lnTo>
                    <a:pt x="1416" y="329"/>
                  </a:lnTo>
                  <a:lnTo>
                    <a:pt x="1408" y="327"/>
                  </a:lnTo>
                  <a:lnTo>
                    <a:pt x="1400" y="325"/>
                  </a:lnTo>
                  <a:lnTo>
                    <a:pt x="1394" y="323"/>
                  </a:lnTo>
                  <a:lnTo>
                    <a:pt x="1388" y="320"/>
                  </a:lnTo>
                  <a:lnTo>
                    <a:pt x="1397" y="277"/>
                  </a:lnTo>
                  <a:lnTo>
                    <a:pt x="1403" y="280"/>
                  </a:lnTo>
                  <a:lnTo>
                    <a:pt x="1410" y="283"/>
                  </a:lnTo>
                  <a:lnTo>
                    <a:pt x="1425" y="289"/>
                  </a:lnTo>
                  <a:lnTo>
                    <a:pt x="1433" y="291"/>
                  </a:lnTo>
                  <a:lnTo>
                    <a:pt x="1441" y="293"/>
                  </a:lnTo>
                  <a:lnTo>
                    <a:pt x="1449" y="294"/>
                  </a:lnTo>
                  <a:lnTo>
                    <a:pt x="1456" y="294"/>
                  </a:lnTo>
                  <a:lnTo>
                    <a:pt x="1465" y="293"/>
                  </a:lnTo>
                  <a:lnTo>
                    <a:pt x="1473" y="292"/>
                  </a:lnTo>
                  <a:lnTo>
                    <a:pt x="1476" y="291"/>
                  </a:lnTo>
                  <a:lnTo>
                    <a:pt x="1479" y="290"/>
                  </a:lnTo>
                  <a:lnTo>
                    <a:pt x="1484" y="287"/>
                  </a:lnTo>
                  <a:lnTo>
                    <a:pt x="1487" y="285"/>
                  </a:lnTo>
                  <a:lnTo>
                    <a:pt x="1488" y="283"/>
                  </a:lnTo>
                  <a:lnTo>
                    <a:pt x="1491" y="278"/>
                  </a:lnTo>
                  <a:lnTo>
                    <a:pt x="1493" y="273"/>
                  </a:lnTo>
                  <a:lnTo>
                    <a:pt x="1494" y="270"/>
                  </a:lnTo>
                  <a:lnTo>
                    <a:pt x="1494" y="267"/>
                  </a:lnTo>
                  <a:lnTo>
                    <a:pt x="1493" y="262"/>
                  </a:lnTo>
                  <a:lnTo>
                    <a:pt x="1492" y="258"/>
                  </a:lnTo>
                  <a:lnTo>
                    <a:pt x="1490" y="254"/>
                  </a:lnTo>
                  <a:lnTo>
                    <a:pt x="1487" y="250"/>
                  </a:lnTo>
                  <a:lnTo>
                    <a:pt x="1486" y="249"/>
                  </a:lnTo>
                  <a:lnTo>
                    <a:pt x="1483" y="247"/>
                  </a:lnTo>
                  <a:lnTo>
                    <a:pt x="1481" y="245"/>
                  </a:lnTo>
                  <a:lnTo>
                    <a:pt x="1478" y="243"/>
                  </a:lnTo>
                  <a:lnTo>
                    <a:pt x="1471" y="238"/>
                  </a:lnTo>
                  <a:lnTo>
                    <a:pt x="1463" y="233"/>
                  </a:lnTo>
                  <a:lnTo>
                    <a:pt x="1451" y="227"/>
                  </a:lnTo>
                  <a:lnTo>
                    <a:pt x="1442" y="220"/>
                  </a:lnTo>
                  <a:lnTo>
                    <a:pt x="1438" y="216"/>
                  </a:lnTo>
                  <a:lnTo>
                    <a:pt x="1434" y="213"/>
                  </a:lnTo>
                  <a:lnTo>
                    <a:pt x="1430" y="209"/>
                  </a:lnTo>
                  <a:lnTo>
                    <a:pt x="1427" y="206"/>
                  </a:lnTo>
                  <a:lnTo>
                    <a:pt x="1425" y="202"/>
                  </a:lnTo>
                  <a:lnTo>
                    <a:pt x="1423" y="198"/>
                  </a:lnTo>
                  <a:lnTo>
                    <a:pt x="1421" y="194"/>
                  </a:lnTo>
                  <a:lnTo>
                    <a:pt x="1419" y="190"/>
                  </a:lnTo>
                  <a:lnTo>
                    <a:pt x="1418" y="185"/>
                  </a:lnTo>
                  <a:lnTo>
                    <a:pt x="1417" y="181"/>
                  </a:lnTo>
                  <a:lnTo>
                    <a:pt x="1417" y="176"/>
                  </a:lnTo>
                  <a:lnTo>
                    <a:pt x="1416" y="171"/>
                  </a:lnTo>
                  <a:lnTo>
                    <a:pt x="1417" y="166"/>
                  </a:lnTo>
                  <a:lnTo>
                    <a:pt x="1417" y="162"/>
                  </a:lnTo>
                  <a:lnTo>
                    <a:pt x="1418" y="157"/>
                  </a:lnTo>
                  <a:lnTo>
                    <a:pt x="1419" y="152"/>
                  </a:lnTo>
                  <a:lnTo>
                    <a:pt x="1420" y="148"/>
                  </a:lnTo>
                  <a:lnTo>
                    <a:pt x="1422" y="143"/>
                  </a:lnTo>
                  <a:lnTo>
                    <a:pt x="1427" y="135"/>
                  </a:lnTo>
                  <a:lnTo>
                    <a:pt x="1430" y="131"/>
                  </a:lnTo>
                  <a:lnTo>
                    <a:pt x="1433" y="128"/>
                  </a:lnTo>
                  <a:lnTo>
                    <a:pt x="1439" y="121"/>
                  </a:lnTo>
                  <a:lnTo>
                    <a:pt x="1448" y="115"/>
                  </a:lnTo>
                  <a:lnTo>
                    <a:pt x="1457" y="110"/>
                  </a:lnTo>
                  <a:lnTo>
                    <a:pt x="1467" y="106"/>
                  </a:lnTo>
                  <a:lnTo>
                    <a:pt x="1473" y="105"/>
                  </a:lnTo>
                  <a:lnTo>
                    <a:pt x="1478" y="103"/>
                  </a:lnTo>
                  <a:lnTo>
                    <a:pt x="1491" y="102"/>
                  </a:lnTo>
                  <a:lnTo>
                    <a:pt x="1497" y="100"/>
                  </a:lnTo>
                  <a:lnTo>
                    <a:pt x="1504" y="100"/>
                  </a:lnTo>
                  <a:lnTo>
                    <a:pt x="1519" y="102"/>
                  </a:lnTo>
                  <a:lnTo>
                    <a:pt x="1527" y="103"/>
                  </a:lnTo>
                  <a:lnTo>
                    <a:pt x="1535" y="104"/>
                  </a:lnTo>
                  <a:lnTo>
                    <a:pt x="1549" y="107"/>
                  </a:lnTo>
                  <a:lnTo>
                    <a:pt x="1555" y="109"/>
                  </a:lnTo>
                  <a:lnTo>
                    <a:pt x="1561" y="111"/>
                  </a:lnTo>
                  <a:lnTo>
                    <a:pt x="1552" y="153"/>
                  </a:lnTo>
                  <a:close/>
                  <a:moveTo>
                    <a:pt x="1754" y="327"/>
                  </a:moveTo>
                  <a:lnTo>
                    <a:pt x="1702" y="327"/>
                  </a:lnTo>
                  <a:lnTo>
                    <a:pt x="1709" y="280"/>
                  </a:lnTo>
                  <a:lnTo>
                    <a:pt x="1704" y="286"/>
                  </a:lnTo>
                  <a:lnTo>
                    <a:pt x="1699" y="291"/>
                  </a:lnTo>
                  <a:lnTo>
                    <a:pt x="1690" y="303"/>
                  </a:lnTo>
                  <a:lnTo>
                    <a:pt x="1680" y="311"/>
                  </a:lnTo>
                  <a:lnTo>
                    <a:pt x="1669" y="319"/>
                  </a:lnTo>
                  <a:lnTo>
                    <a:pt x="1658" y="325"/>
                  </a:lnTo>
                  <a:lnTo>
                    <a:pt x="1656" y="326"/>
                  </a:lnTo>
                  <a:lnTo>
                    <a:pt x="1653" y="327"/>
                  </a:lnTo>
                  <a:lnTo>
                    <a:pt x="1647" y="329"/>
                  </a:lnTo>
                  <a:lnTo>
                    <a:pt x="1642" y="331"/>
                  </a:lnTo>
                  <a:lnTo>
                    <a:pt x="1635" y="332"/>
                  </a:lnTo>
                  <a:lnTo>
                    <a:pt x="1624" y="333"/>
                  </a:lnTo>
                  <a:lnTo>
                    <a:pt x="1618" y="333"/>
                  </a:lnTo>
                  <a:lnTo>
                    <a:pt x="1611" y="332"/>
                  </a:lnTo>
                  <a:lnTo>
                    <a:pt x="1606" y="331"/>
                  </a:lnTo>
                  <a:lnTo>
                    <a:pt x="1600" y="329"/>
                  </a:lnTo>
                  <a:lnTo>
                    <a:pt x="1595" y="327"/>
                  </a:lnTo>
                  <a:lnTo>
                    <a:pt x="1591" y="324"/>
                  </a:lnTo>
                  <a:lnTo>
                    <a:pt x="1586" y="321"/>
                  </a:lnTo>
                  <a:lnTo>
                    <a:pt x="1583" y="317"/>
                  </a:lnTo>
                  <a:lnTo>
                    <a:pt x="1579" y="313"/>
                  </a:lnTo>
                  <a:lnTo>
                    <a:pt x="1576" y="309"/>
                  </a:lnTo>
                  <a:lnTo>
                    <a:pt x="1574" y="304"/>
                  </a:lnTo>
                  <a:lnTo>
                    <a:pt x="1572" y="297"/>
                  </a:lnTo>
                  <a:lnTo>
                    <a:pt x="1570" y="292"/>
                  </a:lnTo>
                  <a:lnTo>
                    <a:pt x="1569" y="286"/>
                  </a:lnTo>
                  <a:lnTo>
                    <a:pt x="1568" y="279"/>
                  </a:lnTo>
                  <a:lnTo>
                    <a:pt x="1568" y="272"/>
                  </a:lnTo>
                  <a:lnTo>
                    <a:pt x="1569" y="266"/>
                  </a:lnTo>
                  <a:lnTo>
                    <a:pt x="1570" y="257"/>
                  </a:lnTo>
                  <a:lnTo>
                    <a:pt x="1572" y="245"/>
                  </a:lnTo>
                  <a:lnTo>
                    <a:pt x="1575" y="230"/>
                  </a:lnTo>
                  <a:lnTo>
                    <a:pt x="1601" y="106"/>
                  </a:lnTo>
                  <a:lnTo>
                    <a:pt x="1654" y="106"/>
                  </a:lnTo>
                  <a:lnTo>
                    <a:pt x="1626" y="233"/>
                  </a:lnTo>
                  <a:lnTo>
                    <a:pt x="1623" y="252"/>
                  </a:lnTo>
                  <a:lnTo>
                    <a:pt x="1622" y="262"/>
                  </a:lnTo>
                  <a:lnTo>
                    <a:pt x="1622" y="268"/>
                  </a:lnTo>
                  <a:lnTo>
                    <a:pt x="1623" y="273"/>
                  </a:lnTo>
                  <a:lnTo>
                    <a:pt x="1625" y="278"/>
                  </a:lnTo>
                  <a:lnTo>
                    <a:pt x="1628" y="282"/>
                  </a:lnTo>
                  <a:lnTo>
                    <a:pt x="1630" y="284"/>
                  </a:lnTo>
                  <a:lnTo>
                    <a:pt x="1632" y="285"/>
                  </a:lnTo>
                  <a:lnTo>
                    <a:pt x="1634" y="287"/>
                  </a:lnTo>
                  <a:lnTo>
                    <a:pt x="1636" y="288"/>
                  </a:lnTo>
                  <a:lnTo>
                    <a:pt x="1640" y="288"/>
                  </a:lnTo>
                  <a:lnTo>
                    <a:pt x="1642" y="289"/>
                  </a:lnTo>
                  <a:lnTo>
                    <a:pt x="1648" y="290"/>
                  </a:lnTo>
                  <a:lnTo>
                    <a:pt x="1656" y="289"/>
                  </a:lnTo>
                  <a:lnTo>
                    <a:pt x="1663" y="287"/>
                  </a:lnTo>
                  <a:lnTo>
                    <a:pt x="1671" y="283"/>
                  </a:lnTo>
                  <a:lnTo>
                    <a:pt x="1679" y="279"/>
                  </a:lnTo>
                  <a:lnTo>
                    <a:pt x="1686" y="273"/>
                  </a:lnTo>
                  <a:lnTo>
                    <a:pt x="1694" y="266"/>
                  </a:lnTo>
                  <a:lnTo>
                    <a:pt x="1700" y="258"/>
                  </a:lnTo>
                  <a:lnTo>
                    <a:pt x="1706" y="249"/>
                  </a:lnTo>
                  <a:lnTo>
                    <a:pt x="1712" y="240"/>
                  </a:lnTo>
                  <a:lnTo>
                    <a:pt x="1716" y="231"/>
                  </a:lnTo>
                  <a:lnTo>
                    <a:pt x="1720" y="221"/>
                  </a:lnTo>
                  <a:lnTo>
                    <a:pt x="1722" y="212"/>
                  </a:lnTo>
                  <a:lnTo>
                    <a:pt x="1745" y="106"/>
                  </a:lnTo>
                  <a:lnTo>
                    <a:pt x="1797" y="106"/>
                  </a:lnTo>
                  <a:lnTo>
                    <a:pt x="1765" y="254"/>
                  </a:lnTo>
                  <a:lnTo>
                    <a:pt x="1761" y="274"/>
                  </a:lnTo>
                  <a:lnTo>
                    <a:pt x="1758" y="292"/>
                  </a:lnTo>
                  <a:lnTo>
                    <a:pt x="1756" y="311"/>
                  </a:lnTo>
                  <a:lnTo>
                    <a:pt x="1754" y="327"/>
                  </a:lnTo>
                  <a:close/>
                  <a:moveTo>
                    <a:pt x="1959" y="156"/>
                  </a:moveTo>
                  <a:lnTo>
                    <a:pt x="1953" y="153"/>
                  </a:lnTo>
                  <a:lnTo>
                    <a:pt x="1946" y="151"/>
                  </a:lnTo>
                  <a:lnTo>
                    <a:pt x="1940" y="150"/>
                  </a:lnTo>
                  <a:lnTo>
                    <a:pt x="1933" y="150"/>
                  </a:lnTo>
                  <a:lnTo>
                    <a:pt x="1927" y="150"/>
                  </a:lnTo>
                  <a:lnTo>
                    <a:pt x="1922" y="151"/>
                  </a:lnTo>
                  <a:lnTo>
                    <a:pt x="1917" y="153"/>
                  </a:lnTo>
                  <a:lnTo>
                    <a:pt x="1911" y="155"/>
                  </a:lnTo>
                  <a:lnTo>
                    <a:pt x="1906" y="158"/>
                  </a:lnTo>
                  <a:lnTo>
                    <a:pt x="1901" y="162"/>
                  </a:lnTo>
                  <a:lnTo>
                    <a:pt x="1897" y="167"/>
                  </a:lnTo>
                  <a:lnTo>
                    <a:pt x="1892" y="172"/>
                  </a:lnTo>
                  <a:lnTo>
                    <a:pt x="1888" y="178"/>
                  </a:lnTo>
                  <a:lnTo>
                    <a:pt x="1884" y="184"/>
                  </a:lnTo>
                  <a:lnTo>
                    <a:pt x="1880" y="191"/>
                  </a:lnTo>
                  <a:lnTo>
                    <a:pt x="1876" y="199"/>
                  </a:lnTo>
                  <a:lnTo>
                    <a:pt x="1873" y="206"/>
                  </a:lnTo>
                  <a:lnTo>
                    <a:pt x="1870" y="214"/>
                  </a:lnTo>
                  <a:lnTo>
                    <a:pt x="1866" y="232"/>
                  </a:lnTo>
                  <a:lnTo>
                    <a:pt x="1846" y="327"/>
                  </a:lnTo>
                  <a:lnTo>
                    <a:pt x="1794" y="327"/>
                  </a:lnTo>
                  <a:lnTo>
                    <a:pt x="1824" y="183"/>
                  </a:lnTo>
                  <a:lnTo>
                    <a:pt x="1829" y="159"/>
                  </a:lnTo>
                  <a:lnTo>
                    <a:pt x="1833" y="137"/>
                  </a:lnTo>
                  <a:lnTo>
                    <a:pt x="1836" y="120"/>
                  </a:lnTo>
                  <a:lnTo>
                    <a:pt x="1837" y="106"/>
                  </a:lnTo>
                  <a:lnTo>
                    <a:pt x="1888" y="106"/>
                  </a:lnTo>
                  <a:lnTo>
                    <a:pt x="1886" y="129"/>
                  </a:lnTo>
                  <a:lnTo>
                    <a:pt x="1882" y="153"/>
                  </a:lnTo>
                  <a:lnTo>
                    <a:pt x="1890" y="141"/>
                  </a:lnTo>
                  <a:lnTo>
                    <a:pt x="1897" y="131"/>
                  </a:lnTo>
                  <a:lnTo>
                    <a:pt x="1901" y="127"/>
                  </a:lnTo>
                  <a:lnTo>
                    <a:pt x="1904" y="122"/>
                  </a:lnTo>
                  <a:lnTo>
                    <a:pt x="1912" y="115"/>
                  </a:lnTo>
                  <a:lnTo>
                    <a:pt x="1915" y="112"/>
                  </a:lnTo>
                  <a:lnTo>
                    <a:pt x="1919" y="109"/>
                  </a:lnTo>
                  <a:lnTo>
                    <a:pt x="1923" y="107"/>
                  </a:lnTo>
                  <a:lnTo>
                    <a:pt x="1928" y="105"/>
                  </a:lnTo>
                  <a:lnTo>
                    <a:pt x="1932" y="103"/>
                  </a:lnTo>
                  <a:lnTo>
                    <a:pt x="1938" y="102"/>
                  </a:lnTo>
                  <a:lnTo>
                    <a:pt x="1943" y="100"/>
                  </a:lnTo>
                  <a:lnTo>
                    <a:pt x="1948" y="100"/>
                  </a:lnTo>
                  <a:lnTo>
                    <a:pt x="1957" y="102"/>
                  </a:lnTo>
                  <a:lnTo>
                    <a:pt x="1963" y="103"/>
                  </a:lnTo>
                  <a:lnTo>
                    <a:pt x="1969" y="104"/>
                  </a:lnTo>
                  <a:lnTo>
                    <a:pt x="1959" y="156"/>
                  </a:lnTo>
                  <a:close/>
                  <a:moveTo>
                    <a:pt x="2149" y="161"/>
                  </a:moveTo>
                  <a:lnTo>
                    <a:pt x="2148" y="170"/>
                  </a:lnTo>
                  <a:lnTo>
                    <a:pt x="2147" y="179"/>
                  </a:lnTo>
                  <a:lnTo>
                    <a:pt x="2145" y="184"/>
                  </a:lnTo>
                  <a:lnTo>
                    <a:pt x="2144" y="188"/>
                  </a:lnTo>
                  <a:lnTo>
                    <a:pt x="2140" y="195"/>
                  </a:lnTo>
                  <a:lnTo>
                    <a:pt x="2137" y="199"/>
                  </a:lnTo>
                  <a:lnTo>
                    <a:pt x="2135" y="202"/>
                  </a:lnTo>
                  <a:lnTo>
                    <a:pt x="2128" y="209"/>
                  </a:lnTo>
                  <a:lnTo>
                    <a:pt x="2125" y="211"/>
                  </a:lnTo>
                  <a:lnTo>
                    <a:pt x="2121" y="214"/>
                  </a:lnTo>
                  <a:lnTo>
                    <a:pt x="2116" y="217"/>
                  </a:lnTo>
                  <a:lnTo>
                    <a:pt x="2112" y="219"/>
                  </a:lnTo>
                  <a:lnTo>
                    <a:pt x="2102" y="224"/>
                  </a:lnTo>
                  <a:lnTo>
                    <a:pt x="2097" y="226"/>
                  </a:lnTo>
                  <a:lnTo>
                    <a:pt x="2091" y="228"/>
                  </a:lnTo>
                  <a:lnTo>
                    <a:pt x="2079" y="231"/>
                  </a:lnTo>
                  <a:lnTo>
                    <a:pt x="2066" y="234"/>
                  </a:lnTo>
                  <a:lnTo>
                    <a:pt x="2051" y="236"/>
                  </a:lnTo>
                  <a:lnTo>
                    <a:pt x="2043" y="237"/>
                  </a:lnTo>
                  <a:lnTo>
                    <a:pt x="2035" y="237"/>
                  </a:lnTo>
                  <a:lnTo>
                    <a:pt x="2018" y="238"/>
                  </a:lnTo>
                  <a:lnTo>
                    <a:pt x="2000" y="239"/>
                  </a:lnTo>
                  <a:lnTo>
                    <a:pt x="1999" y="241"/>
                  </a:lnTo>
                  <a:lnTo>
                    <a:pt x="1999" y="246"/>
                  </a:lnTo>
                  <a:lnTo>
                    <a:pt x="2000" y="251"/>
                  </a:lnTo>
                  <a:lnTo>
                    <a:pt x="2000" y="256"/>
                  </a:lnTo>
                  <a:lnTo>
                    <a:pt x="2001" y="261"/>
                  </a:lnTo>
                  <a:lnTo>
                    <a:pt x="2003" y="265"/>
                  </a:lnTo>
                  <a:lnTo>
                    <a:pt x="2005" y="270"/>
                  </a:lnTo>
                  <a:lnTo>
                    <a:pt x="2007" y="273"/>
                  </a:lnTo>
                  <a:lnTo>
                    <a:pt x="2010" y="277"/>
                  </a:lnTo>
                  <a:lnTo>
                    <a:pt x="2013" y="280"/>
                  </a:lnTo>
                  <a:lnTo>
                    <a:pt x="2020" y="286"/>
                  </a:lnTo>
                  <a:lnTo>
                    <a:pt x="2024" y="288"/>
                  </a:lnTo>
                  <a:lnTo>
                    <a:pt x="2029" y="290"/>
                  </a:lnTo>
                  <a:lnTo>
                    <a:pt x="2034" y="291"/>
                  </a:lnTo>
                  <a:lnTo>
                    <a:pt x="2039" y="292"/>
                  </a:lnTo>
                  <a:lnTo>
                    <a:pt x="2044" y="292"/>
                  </a:lnTo>
                  <a:lnTo>
                    <a:pt x="2050" y="293"/>
                  </a:lnTo>
                  <a:lnTo>
                    <a:pt x="2058" y="292"/>
                  </a:lnTo>
                  <a:lnTo>
                    <a:pt x="2067" y="291"/>
                  </a:lnTo>
                  <a:lnTo>
                    <a:pt x="2076" y="289"/>
                  </a:lnTo>
                  <a:lnTo>
                    <a:pt x="2085" y="287"/>
                  </a:lnTo>
                  <a:lnTo>
                    <a:pt x="2094" y="284"/>
                  </a:lnTo>
                  <a:lnTo>
                    <a:pt x="2103" y="280"/>
                  </a:lnTo>
                  <a:lnTo>
                    <a:pt x="2111" y="276"/>
                  </a:lnTo>
                  <a:lnTo>
                    <a:pt x="2119" y="271"/>
                  </a:lnTo>
                  <a:lnTo>
                    <a:pt x="2110" y="315"/>
                  </a:lnTo>
                  <a:lnTo>
                    <a:pt x="2102" y="319"/>
                  </a:lnTo>
                  <a:lnTo>
                    <a:pt x="2094" y="323"/>
                  </a:lnTo>
                  <a:lnTo>
                    <a:pt x="2085" y="326"/>
                  </a:lnTo>
                  <a:lnTo>
                    <a:pt x="2076" y="328"/>
                  </a:lnTo>
                  <a:lnTo>
                    <a:pt x="2067" y="330"/>
                  </a:lnTo>
                  <a:lnTo>
                    <a:pt x="2058" y="332"/>
                  </a:lnTo>
                  <a:lnTo>
                    <a:pt x="2048" y="332"/>
                  </a:lnTo>
                  <a:lnTo>
                    <a:pt x="2039" y="333"/>
                  </a:lnTo>
                  <a:lnTo>
                    <a:pt x="2028" y="332"/>
                  </a:lnTo>
                  <a:lnTo>
                    <a:pt x="2019" y="331"/>
                  </a:lnTo>
                  <a:lnTo>
                    <a:pt x="2009" y="329"/>
                  </a:lnTo>
                  <a:lnTo>
                    <a:pt x="2001" y="327"/>
                  </a:lnTo>
                  <a:lnTo>
                    <a:pt x="1993" y="323"/>
                  </a:lnTo>
                  <a:lnTo>
                    <a:pt x="1985" y="319"/>
                  </a:lnTo>
                  <a:lnTo>
                    <a:pt x="1978" y="315"/>
                  </a:lnTo>
                  <a:lnTo>
                    <a:pt x="1972" y="309"/>
                  </a:lnTo>
                  <a:lnTo>
                    <a:pt x="1966" y="303"/>
                  </a:lnTo>
                  <a:lnTo>
                    <a:pt x="1962" y="295"/>
                  </a:lnTo>
                  <a:lnTo>
                    <a:pt x="1957" y="287"/>
                  </a:lnTo>
                  <a:lnTo>
                    <a:pt x="1954" y="279"/>
                  </a:lnTo>
                  <a:lnTo>
                    <a:pt x="1951" y="271"/>
                  </a:lnTo>
                  <a:lnTo>
                    <a:pt x="1950" y="261"/>
                  </a:lnTo>
                  <a:lnTo>
                    <a:pt x="1948" y="251"/>
                  </a:lnTo>
                  <a:lnTo>
                    <a:pt x="1948" y="241"/>
                  </a:lnTo>
                  <a:lnTo>
                    <a:pt x="1948" y="231"/>
                  </a:lnTo>
                  <a:lnTo>
                    <a:pt x="1949" y="222"/>
                  </a:lnTo>
                  <a:lnTo>
                    <a:pt x="1950" y="213"/>
                  </a:lnTo>
                  <a:lnTo>
                    <a:pt x="1952" y="205"/>
                  </a:lnTo>
                  <a:lnTo>
                    <a:pt x="1954" y="196"/>
                  </a:lnTo>
                  <a:lnTo>
                    <a:pt x="1957" y="187"/>
                  </a:lnTo>
                  <a:lnTo>
                    <a:pt x="1961" y="179"/>
                  </a:lnTo>
                  <a:lnTo>
                    <a:pt x="1964" y="171"/>
                  </a:lnTo>
                  <a:lnTo>
                    <a:pt x="1969" y="163"/>
                  </a:lnTo>
                  <a:lnTo>
                    <a:pt x="1973" y="155"/>
                  </a:lnTo>
                  <a:lnTo>
                    <a:pt x="1978" y="148"/>
                  </a:lnTo>
                  <a:lnTo>
                    <a:pt x="1984" y="142"/>
                  </a:lnTo>
                  <a:lnTo>
                    <a:pt x="1990" y="136"/>
                  </a:lnTo>
                  <a:lnTo>
                    <a:pt x="1996" y="130"/>
                  </a:lnTo>
                  <a:lnTo>
                    <a:pt x="2003" y="125"/>
                  </a:lnTo>
                  <a:lnTo>
                    <a:pt x="2010" y="120"/>
                  </a:lnTo>
                  <a:lnTo>
                    <a:pt x="2017" y="115"/>
                  </a:lnTo>
                  <a:lnTo>
                    <a:pt x="2025" y="112"/>
                  </a:lnTo>
                  <a:lnTo>
                    <a:pt x="2033" y="108"/>
                  </a:lnTo>
                  <a:lnTo>
                    <a:pt x="2041" y="106"/>
                  </a:lnTo>
                  <a:lnTo>
                    <a:pt x="2049" y="104"/>
                  </a:lnTo>
                  <a:lnTo>
                    <a:pt x="2057" y="102"/>
                  </a:lnTo>
                  <a:lnTo>
                    <a:pt x="2065" y="100"/>
                  </a:lnTo>
                  <a:lnTo>
                    <a:pt x="2074" y="100"/>
                  </a:lnTo>
                  <a:lnTo>
                    <a:pt x="2082" y="100"/>
                  </a:lnTo>
                  <a:lnTo>
                    <a:pt x="2090" y="102"/>
                  </a:lnTo>
                  <a:lnTo>
                    <a:pt x="2098" y="104"/>
                  </a:lnTo>
                  <a:lnTo>
                    <a:pt x="2105" y="105"/>
                  </a:lnTo>
                  <a:lnTo>
                    <a:pt x="2112" y="108"/>
                  </a:lnTo>
                  <a:lnTo>
                    <a:pt x="2118" y="110"/>
                  </a:lnTo>
                  <a:lnTo>
                    <a:pt x="2124" y="114"/>
                  </a:lnTo>
                  <a:lnTo>
                    <a:pt x="2129" y="118"/>
                  </a:lnTo>
                  <a:lnTo>
                    <a:pt x="2134" y="122"/>
                  </a:lnTo>
                  <a:lnTo>
                    <a:pt x="2138" y="126"/>
                  </a:lnTo>
                  <a:lnTo>
                    <a:pt x="2141" y="131"/>
                  </a:lnTo>
                  <a:lnTo>
                    <a:pt x="2144" y="136"/>
                  </a:lnTo>
                  <a:lnTo>
                    <a:pt x="2146" y="142"/>
                  </a:lnTo>
                  <a:lnTo>
                    <a:pt x="2147" y="145"/>
                  </a:lnTo>
                  <a:lnTo>
                    <a:pt x="2148" y="148"/>
                  </a:lnTo>
                  <a:lnTo>
                    <a:pt x="2149" y="154"/>
                  </a:lnTo>
                  <a:lnTo>
                    <a:pt x="2149" y="161"/>
                  </a:lnTo>
                  <a:close/>
                  <a:moveTo>
                    <a:pt x="2099" y="162"/>
                  </a:moveTo>
                  <a:lnTo>
                    <a:pt x="2098" y="157"/>
                  </a:lnTo>
                  <a:lnTo>
                    <a:pt x="2097" y="152"/>
                  </a:lnTo>
                  <a:lnTo>
                    <a:pt x="2094" y="148"/>
                  </a:lnTo>
                  <a:lnTo>
                    <a:pt x="2093" y="147"/>
                  </a:lnTo>
                  <a:lnTo>
                    <a:pt x="2091" y="145"/>
                  </a:lnTo>
                  <a:lnTo>
                    <a:pt x="2087" y="142"/>
                  </a:lnTo>
                  <a:lnTo>
                    <a:pt x="2082" y="140"/>
                  </a:lnTo>
                  <a:lnTo>
                    <a:pt x="2076" y="139"/>
                  </a:lnTo>
                  <a:lnTo>
                    <a:pt x="2069" y="139"/>
                  </a:lnTo>
                  <a:lnTo>
                    <a:pt x="2064" y="139"/>
                  </a:lnTo>
                  <a:lnTo>
                    <a:pt x="2058" y="140"/>
                  </a:lnTo>
                  <a:lnTo>
                    <a:pt x="2053" y="141"/>
                  </a:lnTo>
                  <a:lnTo>
                    <a:pt x="2048" y="143"/>
                  </a:lnTo>
                  <a:lnTo>
                    <a:pt x="2042" y="146"/>
                  </a:lnTo>
                  <a:lnTo>
                    <a:pt x="2038" y="149"/>
                  </a:lnTo>
                  <a:lnTo>
                    <a:pt x="2033" y="153"/>
                  </a:lnTo>
                  <a:lnTo>
                    <a:pt x="2028" y="157"/>
                  </a:lnTo>
                  <a:lnTo>
                    <a:pt x="2024" y="162"/>
                  </a:lnTo>
                  <a:lnTo>
                    <a:pt x="2020" y="167"/>
                  </a:lnTo>
                  <a:lnTo>
                    <a:pt x="2016" y="173"/>
                  </a:lnTo>
                  <a:lnTo>
                    <a:pt x="2013" y="178"/>
                  </a:lnTo>
                  <a:lnTo>
                    <a:pt x="2010" y="184"/>
                  </a:lnTo>
                  <a:lnTo>
                    <a:pt x="2007" y="190"/>
                  </a:lnTo>
                  <a:lnTo>
                    <a:pt x="2005" y="197"/>
                  </a:lnTo>
                  <a:lnTo>
                    <a:pt x="2004" y="203"/>
                  </a:lnTo>
                  <a:lnTo>
                    <a:pt x="2015" y="203"/>
                  </a:lnTo>
                  <a:lnTo>
                    <a:pt x="2026" y="203"/>
                  </a:lnTo>
                  <a:lnTo>
                    <a:pt x="2036" y="202"/>
                  </a:lnTo>
                  <a:lnTo>
                    <a:pt x="2045" y="201"/>
                  </a:lnTo>
                  <a:lnTo>
                    <a:pt x="2054" y="199"/>
                  </a:lnTo>
                  <a:lnTo>
                    <a:pt x="2062" y="197"/>
                  </a:lnTo>
                  <a:lnTo>
                    <a:pt x="2069" y="195"/>
                  </a:lnTo>
                  <a:lnTo>
                    <a:pt x="2075" y="193"/>
                  </a:lnTo>
                  <a:lnTo>
                    <a:pt x="2081" y="190"/>
                  </a:lnTo>
                  <a:lnTo>
                    <a:pt x="2085" y="187"/>
                  </a:lnTo>
                  <a:lnTo>
                    <a:pt x="2089" y="184"/>
                  </a:lnTo>
                  <a:lnTo>
                    <a:pt x="2093" y="180"/>
                  </a:lnTo>
                  <a:lnTo>
                    <a:pt x="2095" y="176"/>
                  </a:lnTo>
                  <a:lnTo>
                    <a:pt x="2097" y="172"/>
                  </a:lnTo>
                  <a:lnTo>
                    <a:pt x="2098" y="167"/>
                  </a:lnTo>
                  <a:lnTo>
                    <a:pt x="2099" y="162"/>
                  </a:lnTo>
                  <a:close/>
                  <a:moveTo>
                    <a:pt x="2472" y="183"/>
                  </a:moveTo>
                  <a:lnTo>
                    <a:pt x="2472" y="193"/>
                  </a:lnTo>
                  <a:lnTo>
                    <a:pt x="2471" y="203"/>
                  </a:lnTo>
                  <a:lnTo>
                    <a:pt x="2470" y="212"/>
                  </a:lnTo>
                  <a:lnTo>
                    <a:pt x="2468" y="222"/>
                  </a:lnTo>
                  <a:lnTo>
                    <a:pt x="2465" y="231"/>
                  </a:lnTo>
                  <a:lnTo>
                    <a:pt x="2462" y="240"/>
                  </a:lnTo>
                  <a:lnTo>
                    <a:pt x="2459" y="249"/>
                  </a:lnTo>
                  <a:lnTo>
                    <a:pt x="2455" y="258"/>
                  </a:lnTo>
                  <a:lnTo>
                    <a:pt x="2450" y="267"/>
                  </a:lnTo>
                  <a:lnTo>
                    <a:pt x="2445" y="275"/>
                  </a:lnTo>
                  <a:lnTo>
                    <a:pt x="2440" y="282"/>
                  </a:lnTo>
                  <a:lnTo>
                    <a:pt x="2434" y="290"/>
                  </a:lnTo>
                  <a:lnTo>
                    <a:pt x="2428" y="296"/>
                  </a:lnTo>
                  <a:lnTo>
                    <a:pt x="2421" y="303"/>
                  </a:lnTo>
                  <a:lnTo>
                    <a:pt x="2414" y="309"/>
                  </a:lnTo>
                  <a:lnTo>
                    <a:pt x="2406" y="314"/>
                  </a:lnTo>
                  <a:lnTo>
                    <a:pt x="2399" y="318"/>
                  </a:lnTo>
                  <a:lnTo>
                    <a:pt x="2391" y="322"/>
                  </a:lnTo>
                  <a:lnTo>
                    <a:pt x="2382" y="325"/>
                  </a:lnTo>
                  <a:lnTo>
                    <a:pt x="2374" y="328"/>
                  </a:lnTo>
                  <a:lnTo>
                    <a:pt x="2365" y="330"/>
                  </a:lnTo>
                  <a:lnTo>
                    <a:pt x="2356" y="332"/>
                  </a:lnTo>
                  <a:lnTo>
                    <a:pt x="2347" y="332"/>
                  </a:lnTo>
                  <a:lnTo>
                    <a:pt x="2338" y="333"/>
                  </a:lnTo>
                  <a:lnTo>
                    <a:pt x="2327" y="332"/>
                  </a:lnTo>
                  <a:lnTo>
                    <a:pt x="2316" y="331"/>
                  </a:lnTo>
                  <a:lnTo>
                    <a:pt x="2306" y="329"/>
                  </a:lnTo>
                  <a:lnTo>
                    <a:pt x="2296" y="327"/>
                  </a:lnTo>
                  <a:lnTo>
                    <a:pt x="2274" y="429"/>
                  </a:lnTo>
                  <a:lnTo>
                    <a:pt x="2221" y="429"/>
                  </a:lnTo>
                  <a:lnTo>
                    <a:pt x="2275" y="177"/>
                  </a:lnTo>
                  <a:lnTo>
                    <a:pt x="2278" y="163"/>
                  </a:lnTo>
                  <a:lnTo>
                    <a:pt x="2281" y="143"/>
                  </a:lnTo>
                  <a:lnTo>
                    <a:pt x="2283" y="123"/>
                  </a:lnTo>
                  <a:lnTo>
                    <a:pt x="2285" y="106"/>
                  </a:lnTo>
                  <a:lnTo>
                    <a:pt x="2336" y="106"/>
                  </a:lnTo>
                  <a:lnTo>
                    <a:pt x="2335" y="114"/>
                  </a:lnTo>
                  <a:lnTo>
                    <a:pt x="2334" y="126"/>
                  </a:lnTo>
                  <a:lnTo>
                    <a:pt x="2331" y="148"/>
                  </a:lnTo>
                  <a:lnTo>
                    <a:pt x="2335" y="143"/>
                  </a:lnTo>
                  <a:lnTo>
                    <a:pt x="2339" y="137"/>
                  </a:lnTo>
                  <a:lnTo>
                    <a:pt x="2343" y="132"/>
                  </a:lnTo>
                  <a:lnTo>
                    <a:pt x="2347" y="128"/>
                  </a:lnTo>
                  <a:lnTo>
                    <a:pt x="2352" y="124"/>
                  </a:lnTo>
                  <a:lnTo>
                    <a:pt x="2356" y="120"/>
                  </a:lnTo>
                  <a:lnTo>
                    <a:pt x="2361" y="116"/>
                  </a:lnTo>
                  <a:lnTo>
                    <a:pt x="2365" y="113"/>
                  </a:lnTo>
                  <a:lnTo>
                    <a:pt x="2370" y="110"/>
                  </a:lnTo>
                  <a:lnTo>
                    <a:pt x="2375" y="108"/>
                  </a:lnTo>
                  <a:lnTo>
                    <a:pt x="2385" y="104"/>
                  </a:lnTo>
                  <a:lnTo>
                    <a:pt x="2396" y="102"/>
                  </a:lnTo>
                  <a:lnTo>
                    <a:pt x="2407" y="100"/>
                  </a:lnTo>
                  <a:lnTo>
                    <a:pt x="2414" y="102"/>
                  </a:lnTo>
                  <a:lnTo>
                    <a:pt x="2421" y="103"/>
                  </a:lnTo>
                  <a:lnTo>
                    <a:pt x="2428" y="104"/>
                  </a:lnTo>
                  <a:lnTo>
                    <a:pt x="2434" y="107"/>
                  </a:lnTo>
                  <a:lnTo>
                    <a:pt x="2440" y="110"/>
                  </a:lnTo>
                  <a:lnTo>
                    <a:pt x="2446" y="114"/>
                  </a:lnTo>
                  <a:lnTo>
                    <a:pt x="2451" y="118"/>
                  </a:lnTo>
                  <a:lnTo>
                    <a:pt x="2455" y="123"/>
                  </a:lnTo>
                  <a:lnTo>
                    <a:pt x="2459" y="129"/>
                  </a:lnTo>
                  <a:lnTo>
                    <a:pt x="2463" y="135"/>
                  </a:lnTo>
                  <a:lnTo>
                    <a:pt x="2466" y="142"/>
                  </a:lnTo>
                  <a:lnTo>
                    <a:pt x="2468" y="149"/>
                  </a:lnTo>
                  <a:lnTo>
                    <a:pt x="2470" y="157"/>
                  </a:lnTo>
                  <a:lnTo>
                    <a:pt x="2471" y="165"/>
                  </a:lnTo>
                  <a:lnTo>
                    <a:pt x="2472" y="174"/>
                  </a:lnTo>
                  <a:lnTo>
                    <a:pt x="2472" y="183"/>
                  </a:lnTo>
                  <a:close/>
                  <a:moveTo>
                    <a:pt x="2420" y="188"/>
                  </a:moveTo>
                  <a:lnTo>
                    <a:pt x="2420" y="177"/>
                  </a:lnTo>
                  <a:lnTo>
                    <a:pt x="2419" y="172"/>
                  </a:lnTo>
                  <a:lnTo>
                    <a:pt x="2418" y="168"/>
                  </a:lnTo>
                  <a:lnTo>
                    <a:pt x="2415" y="160"/>
                  </a:lnTo>
                  <a:lnTo>
                    <a:pt x="2411" y="154"/>
                  </a:lnTo>
                  <a:lnTo>
                    <a:pt x="2409" y="151"/>
                  </a:lnTo>
                  <a:lnTo>
                    <a:pt x="2407" y="149"/>
                  </a:lnTo>
                  <a:lnTo>
                    <a:pt x="2404" y="147"/>
                  </a:lnTo>
                  <a:lnTo>
                    <a:pt x="2401" y="145"/>
                  </a:lnTo>
                  <a:lnTo>
                    <a:pt x="2398" y="144"/>
                  </a:lnTo>
                  <a:lnTo>
                    <a:pt x="2394" y="143"/>
                  </a:lnTo>
                  <a:lnTo>
                    <a:pt x="2386" y="142"/>
                  </a:lnTo>
                  <a:lnTo>
                    <a:pt x="2379" y="143"/>
                  </a:lnTo>
                  <a:lnTo>
                    <a:pt x="2372" y="145"/>
                  </a:lnTo>
                  <a:lnTo>
                    <a:pt x="2364" y="148"/>
                  </a:lnTo>
                  <a:lnTo>
                    <a:pt x="2357" y="153"/>
                  </a:lnTo>
                  <a:lnTo>
                    <a:pt x="2351" y="159"/>
                  </a:lnTo>
                  <a:lnTo>
                    <a:pt x="2347" y="163"/>
                  </a:lnTo>
                  <a:lnTo>
                    <a:pt x="2344" y="167"/>
                  </a:lnTo>
                  <a:lnTo>
                    <a:pt x="2338" y="176"/>
                  </a:lnTo>
                  <a:lnTo>
                    <a:pt x="2335" y="181"/>
                  </a:lnTo>
                  <a:lnTo>
                    <a:pt x="2332" y="186"/>
                  </a:lnTo>
                  <a:lnTo>
                    <a:pt x="2329" y="191"/>
                  </a:lnTo>
                  <a:lnTo>
                    <a:pt x="2327" y="197"/>
                  </a:lnTo>
                  <a:lnTo>
                    <a:pt x="2322" y="208"/>
                  </a:lnTo>
                  <a:lnTo>
                    <a:pt x="2319" y="219"/>
                  </a:lnTo>
                  <a:lnTo>
                    <a:pt x="2316" y="230"/>
                  </a:lnTo>
                  <a:lnTo>
                    <a:pt x="2304" y="287"/>
                  </a:lnTo>
                  <a:lnTo>
                    <a:pt x="2310" y="289"/>
                  </a:lnTo>
                  <a:lnTo>
                    <a:pt x="2319" y="291"/>
                  </a:lnTo>
                  <a:lnTo>
                    <a:pt x="2330" y="293"/>
                  </a:lnTo>
                  <a:lnTo>
                    <a:pt x="2339" y="293"/>
                  </a:lnTo>
                  <a:lnTo>
                    <a:pt x="2345" y="293"/>
                  </a:lnTo>
                  <a:lnTo>
                    <a:pt x="2350" y="292"/>
                  </a:lnTo>
                  <a:lnTo>
                    <a:pt x="2356" y="291"/>
                  </a:lnTo>
                  <a:lnTo>
                    <a:pt x="2361" y="289"/>
                  </a:lnTo>
                  <a:lnTo>
                    <a:pt x="2366" y="287"/>
                  </a:lnTo>
                  <a:lnTo>
                    <a:pt x="2371" y="285"/>
                  </a:lnTo>
                  <a:lnTo>
                    <a:pt x="2376" y="282"/>
                  </a:lnTo>
                  <a:lnTo>
                    <a:pt x="2381" y="279"/>
                  </a:lnTo>
                  <a:lnTo>
                    <a:pt x="2389" y="271"/>
                  </a:lnTo>
                  <a:lnTo>
                    <a:pt x="2393" y="266"/>
                  </a:lnTo>
                  <a:lnTo>
                    <a:pt x="2397" y="262"/>
                  </a:lnTo>
                  <a:lnTo>
                    <a:pt x="2401" y="257"/>
                  </a:lnTo>
                  <a:lnTo>
                    <a:pt x="2404" y="251"/>
                  </a:lnTo>
                  <a:lnTo>
                    <a:pt x="2407" y="246"/>
                  </a:lnTo>
                  <a:lnTo>
                    <a:pt x="2410" y="240"/>
                  </a:lnTo>
                  <a:lnTo>
                    <a:pt x="2412" y="233"/>
                  </a:lnTo>
                  <a:lnTo>
                    <a:pt x="2414" y="227"/>
                  </a:lnTo>
                  <a:lnTo>
                    <a:pt x="2416" y="221"/>
                  </a:lnTo>
                  <a:lnTo>
                    <a:pt x="2418" y="214"/>
                  </a:lnTo>
                  <a:lnTo>
                    <a:pt x="2419" y="208"/>
                  </a:lnTo>
                  <a:lnTo>
                    <a:pt x="2420" y="201"/>
                  </a:lnTo>
                  <a:lnTo>
                    <a:pt x="2420" y="188"/>
                  </a:lnTo>
                  <a:close/>
                  <a:moveTo>
                    <a:pt x="2669" y="327"/>
                  </a:moveTo>
                  <a:lnTo>
                    <a:pt x="2617" y="327"/>
                  </a:lnTo>
                  <a:lnTo>
                    <a:pt x="2618" y="308"/>
                  </a:lnTo>
                  <a:lnTo>
                    <a:pt x="2619" y="294"/>
                  </a:lnTo>
                  <a:lnTo>
                    <a:pt x="2621" y="285"/>
                  </a:lnTo>
                  <a:lnTo>
                    <a:pt x="2607" y="303"/>
                  </a:lnTo>
                  <a:lnTo>
                    <a:pt x="2602" y="309"/>
                  </a:lnTo>
                  <a:lnTo>
                    <a:pt x="2597" y="314"/>
                  </a:lnTo>
                  <a:lnTo>
                    <a:pt x="2592" y="319"/>
                  </a:lnTo>
                  <a:lnTo>
                    <a:pt x="2586" y="322"/>
                  </a:lnTo>
                  <a:lnTo>
                    <a:pt x="2581" y="325"/>
                  </a:lnTo>
                  <a:lnTo>
                    <a:pt x="2575" y="328"/>
                  </a:lnTo>
                  <a:lnTo>
                    <a:pt x="2569" y="330"/>
                  </a:lnTo>
                  <a:lnTo>
                    <a:pt x="2563" y="332"/>
                  </a:lnTo>
                  <a:lnTo>
                    <a:pt x="2557" y="332"/>
                  </a:lnTo>
                  <a:lnTo>
                    <a:pt x="2550" y="333"/>
                  </a:lnTo>
                  <a:lnTo>
                    <a:pt x="2542" y="332"/>
                  </a:lnTo>
                  <a:lnTo>
                    <a:pt x="2535" y="331"/>
                  </a:lnTo>
                  <a:lnTo>
                    <a:pt x="2527" y="330"/>
                  </a:lnTo>
                  <a:lnTo>
                    <a:pt x="2521" y="327"/>
                  </a:lnTo>
                  <a:lnTo>
                    <a:pt x="2515" y="324"/>
                  </a:lnTo>
                  <a:lnTo>
                    <a:pt x="2509" y="320"/>
                  </a:lnTo>
                  <a:lnTo>
                    <a:pt x="2504" y="316"/>
                  </a:lnTo>
                  <a:lnTo>
                    <a:pt x="2500" y="311"/>
                  </a:lnTo>
                  <a:lnTo>
                    <a:pt x="2496" y="305"/>
                  </a:lnTo>
                  <a:lnTo>
                    <a:pt x="2492" y="299"/>
                  </a:lnTo>
                  <a:lnTo>
                    <a:pt x="2489" y="291"/>
                  </a:lnTo>
                  <a:lnTo>
                    <a:pt x="2487" y="283"/>
                  </a:lnTo>
                  <a:lnTo>
                    <a:pt x="2485" y="275"/>
                  </a:lnTo>
                  <a:lnTo>
                    <a:pt x="2483" y="267"/>
                  </a:lnTo>
                  <a:lnTo>
                    <a:pt x="2483" y="258"/>
                  </a:lnTo>
                  <a:lnTo>
                    <a:pt x="2482" y="248"/>
                  </a:lnTo>
                  <a:lnTo>
                    <a:pt x="2483" y="239"/>
                  </a:lnTo>
                  <a:lnTo>
                    <a:pt x="2484" y="229"/>
                  </a:lnTo>
                  <a:lnTo>
                    <a:pt x="2485" y="219"/>
                  </a:lnTo>
                  <a:lnTo>
                    <a:pt x="2487" y="210"/>
                  </a:lnTo>
                  <a:lnTo>
                    <a:pt x="2490" y="200"/>
                  </a:lnTo>
                  <a:lnTo>
                    <a:pt x="2493" y="191"/>
                  </a:lnTo>
                  <a:lnTo>
                    <a:pt x="2497" y="182"/>
                  </a:lnTo>
                  <a:lnTo>
                    <a:pt x="2501" y="172"/>
                  </a:lnTo>
                  <a:lnTo>
                    <a:pt x="2506" y="164"/>
                  </a:lnTo>
                  <a:lnTo>
                    <a:pt x="2511" y="156"/>
                  </a:lnTo>
                  <a:lnTo>
                    <a:pt x="2517" y="148"/>
                  </a:lnTo>
                  <a:lnTo>
                    <a:pt x="2523" y="141"/>
                  </a:lnTo>
                  <a:lnTo>
                    <a:pt x="2530" y="135"/>
                  </a:lnTo>
                  <a:lnTo>
                    <a:pt x="2538" y="129"/>
                  </a:lnTo>
                  <a:lnTo>
                    <a:pt x="2545" y="123"/>
                  </a:lnTo>
                  <a:lnTo>
                    <a:pt x="2552" y="119"/>
                  </a:lnTo>
                  <a:lnTo>
                    <a:pt x="2561" y="115"/>
                  </a:lnTo>
                  <a:lnTo>
                    <a:pt x="2569" y="111"/>
                  </a:lnTo>
                  <a:lnTo>
                    <a:pt x="2578" y="108"/>
                  </a:lnTo>
                  <a:lnTo>
                    <a:pt x="2587" y="106"/>
                  </a:lnTo>
                  <a:lnTo>
                    <a:pt x="2596" y="104"/>
                  </a:lnTo>
                  <a:lnTo>
                    <a:pt x="2606" y="102"/>
                  </a:lnTo>
                  <a:lnTo>
                    <a:pt x="2616" y="100"/>
                  </a:lnTo>
                  <a:lnTo>
                    <a:pt x="2626" y="100"/>
                  </a:lnTo>
                  <a:lnTo>
                    <a:pt x="2644" y="102"/>
                  </a:lnTo>
                  <a:lnTo>
                    <a:pt x="2654" y="103"/>
                  </a:lnTo>
                  <a:lnTo>
                    <a:pt x="2664" y="104"/>
                  </a:lnTo>
                  <a:lnTo>
                    <a:pt x="2685" y="107"/>
                  </a:lnTo>
                  <a:lnTo>
                    <a:pt x="2708" y="112"/>
                  </a:lnTo>
                  <a:lnTo>
                    <a:pt x="2678" y="255"/>
                  </a:lnTo>
                  <a:lnTo>
                    <a:pt x="2675" y="272"/>
                  </a:lnTo>
                  <a:lnTo>
                    <a:pt x="2672" y="292"/>
                  </a:lnTo>
                  <a:lnTo>
                    <a:pt x="2670" y="313"/>
                  </a:lnTo>
                  <a:lnTo>
                    <a:pt x="2669" y="327"/>
                  </a:lnTo>
                  <a:close/>
                  <a:moveTo>
                    <a:pt x="2650" y="143"/>
                  </a:moveTo>
                  <a:lnTo>
                    <a:pt x="2643" y="142"/>
                  </a:lnTo>
                  <a:lnTo>
                    <a:pt x="2636" y="141"/>
                  </a:lnTo>
                  <a:lnTo>
                    <a:pt x="2628" y="140"/>
                  </a:lnTo>
                  <a:lnTo>
                    <a:pt x="2620" y="140"/>
                  </a:lnTo>
                  <a:lnTo>
                    <a:pt x="2608" y="141"/>
                  </a:lnTo>
                  <a:lnTo>
                    <a:pt x="2603" y="142"/>
                  </a:lnTo>
                  <a:lnTo>
                    <a:pt x="2597" y="143"/>
                  </a:lnTo>
                  <a:lnTo>
                    <a:pt x="2592" y="145"/>
                  </a:lnTo>
                  <a:lnTo>
                    <a:pt x="2587" y="147"/>
                  </a:lnTo>
                  <a:lnTo>
                    <a:pt x="2582" y="150"/>
                  </a:lnTo>
                  <a:lnTo>
                    <a:pt x="2577" y="153"/>
                  </a:lnTo>
                  <a:lnTo>
                    <a:pt x="2568" y="160"/>
                  </a:lnTo>
                  <a:lnTo>
                    <a:pt x="2560" y="169"/>
                  </a:lnTo>
                  <a:lnTo>
                    <a:pt x="2553" y="179"/>
                  </a:lnTo>
                  <a:lnTo>
                    <a:pt x="2550" y="185"/>
                  </a:lnTo>
                  <a:lnTo>
                    <a:pt x="2547" y="192"/>
                  </a:lnTo>
                  <a:lnTo>
                    <a:pt x="2544" y="198"/>
                  </a:lnTo>
                  <a:lnTo>
                    <a:pt x="2542" y="205"/>
                  </a:lnTo>
                  <a:lnTo>
                    <a:pt x="2540" y="211"/>
                  </a:lnTo>
                  <a:lnTo>
                    <a:pt x="2538" y="218"/>
                  </a:lnTo>
                  <a:lnTo>
                    <a:pt x="2537" y="225"/>
                  </a:lnTo>
                  <a:lnTo>
                    <a:pt x="2536" y="232"/>
                  </a:lnTo>
                  <a:lnTo>
                    <a:pt x="2536" y="246"/>
                  </a:lnTo>
                  <a:lnTo>
                    <a:pt x="2536" y="256"/>
                  </a:lnTo>
                  <a:lnTo>
                    <a:pt x="2537" y="261"/>
                  </a:lnTo>
                  <a:lnTo>
                    <a:pt x="2538" y="265"/>
                  </a:lnTo>
                  <a:lnTo>
                    <a:pt x="2540" y="273"/>
                  </a:lnTo>
                  <a:lnTo>
                    <a:pt x="2544" y="279"/>
                  </a:lnTo>
                  <a:lnTo>
                    <a:pt x="2549" y="284"/>
                  </a:lnTo>
                  <a:lnTo>
                    <a:pt x="2551" y="286"/>
                  </a:lnTo>
                  <a:lnTo>
                    <a:pt x="2554" y="288"/>
                  </a:lnTo>
                  <a:lnTo>
                    <a:pt x="2557" y="289"/>
                  </a:lnTo>
                  <a:lnTo>
                    <a:pt x="2561" y="290"/>
                  </a:lnTo>
                  <a:lnTo>
                    <a:pt x="2564" y="291"/>
                  </a:lnTo>
                  <a:lnTo>
                    <a:pt x="2568" y="291"/>
                  </a:lnTo>
                  <a:lnTo>
                    <a:pt x="2574" y="290"/>
                  </a:lnTo>
                  <a:lnTo>
                    <a:pt x="2579" y="289"/>
                  </a:lnTo>
                  <a:lnTo>
                    <a:pt x="2585" y="287"/>
                  </a:lnTo>
                  <a:lnTo>
                    <a:pt x="2590" y="285"/>
                  </a:lnTo>
                  <a:lnTo>
                    <a:pt x="2595" y="281"/>
                  </a:lnTo>
                  <a:lnTo>
                    <a:pt x="2600" y="277"/>
                  </a:lnTo>
                  <a:lnTo>
                    <a:pt x="2605" y="272"/>
                  </a:lnTo>
                  <a:lnTo>
                    <a:pt x="2610" y="267"/>
                  </a:lnTo>
                  <a:lnTo>
                    <a:pt x="2614" y="260"/>
                  </a:lnTo>
                  <a:lnTo>
                    <a:pt x="2619" y="253"/>
                  </a:lnTo>
                  <a:lnTo>
                    <a:pt x="2622" y="246"/>
                  </a:lnTo>
                  <a:lnTo>
                    <a:pt x="2626" y="238"/>
                  </a:lnTo>
                  <a:lnTo>
                    <a:pt x="2629" y="230"/>
                  </a:lnTo>
                  <a:lnTo>
                    <a:pt x="2632" y="221"/>
                  </a:lnTo>
                  <a:lnTo>
                    <a:pt x="2637" y="202"/>
                  </a:lnTo>
                  <a:lnTo>
                    <a:pt x="2650" y="143"/>
                  </a:lnTo>
                  <a:close/>
                  <a:moveTo>
                    <a:pt x="2868" y="156"/>
                  </a:moveTo>
                  <a:lnTo>
                    <a:pt x="2862" y="153"/>
                  </a:lnTo>
                  <a:lnTo>
                    <a:pt x="2855" y="151"/>
                  </a:lnTo>
                  <a:lnTo>
                    <a:pt x="2849" y="150"/>
                  </a:lnTo>
                  <a:lnTo>
                    <a:pt x="2843" y="150"/>
                  </a:lnTo>
                  <a:lnTo>
                    <a:pt x="2837" y="150"/>
                  </a:lnTo>
                  <a:lnTo>
                    <a:pt x="2832" y="151"/>
                  </a:lnTo>
                  <a:lnTo>
                    <a:pt x="2826" y="153"/>
                  </a:lnTo>
                  <a:lnTo>
                    <a:pt x="2820" y="155"/>
                  </a:lnTo>
                  <a:lnTo>
                    <a:pt x="2815" y="158"/>
                  </a:lnTo>
                  <a:lnTo>
                    <a:pt x="2811" y="162"/>
                  </a:lnTo>
                  <a:lnTo>
                    <a:pt x="2806" y="167"/>
                  </a:lnTo>
                  <a:lnTo>
                    <a:pt x="2801" y="172"/>
                  </a:lnTo>
                  <a:lnTo>
                    <a:pt x="2797" y="178"/>
                  </a:lnTo>
                  <a:lnTo>
                    <a:pt x="2793" y="184"/>
                  </a:lnTo>
                  <a:lnTo>
                    <a:pt x="2789" y="191"/>
                  </a:lnTo>
                  <a:lnTo>
                    <a:pt x="2785" y="199"/>
                  </a:lnTo>
                  <a:lnTo>
                    <a:pt x="2782" y="206"/>
                  </a:lnTo>
                  <a:lnTo>
                    <a:pt x="2779" y="214"/>
                  </a:lnTo>
                  <a:lnTo>
                    <a:pt x="2775" y="232"/>
                  </a:lnTo>
                  <a:lnTo>
                    <a:pt x="2755" y="327"/>
                  </a:lnTo>
                  <a:lnTo>
                    <a:pt x="2703" y="327"/>
                  </a:lnTo>
                  <a:lnTo>
                    <a:pt x="2733" y="183"/>
                  </a:lnTo>
                  <a:lnTo>
                    <a:pt x="2738" y="159"/>
                  </a:lnTo>
                  <a:lnTo>
                    <a:pt x="2742" y="137"/>
                  </a:lnTo>
                  <a:lnTo>
                    <a:pt x="2745" y="120"/>
                  </a:lnTo>
                  <a:lnTo>
                    <a:pt x="2746" y="106"/>
                  </a:lnTo>
                  <a:lnTo>
                    <a:pt x="2797" y="106"/>
                  </a:lnTo>
                  <a:lnTo>
                    <a:pt x="2795" y="129"/>
                  </a:lnTo>
                  <a:lnTo>
                    <a:pt x="2791" y="153"/>
                  </a:lnTo>
                  <a:lnTo>
                    <a:pt x="2799" y="141"/>
                  </a:lnTo>
                  <a:lnTo>
                    <a:pt x="2806" y="131"/>
                  </a:lnTo>
                  <a:lnTo>
                    <a:pt x="2810" y="127"/>
                  </a:lnTo>
                  <a:lnTo>
                    <a:pt x="2813" y="122"/>
                  </a:lnTo>
                  <a:lnTo>
                    <a:pt x="2821" y="115"/>
                  </a:lnTo>
                  <a:lnTo>
                    <a:pt x="2824" y="112"/>
                  </a:lnTo>
                  <a:lnTo>
                    <a:pt x="2828" y="109"/>
                  </a:lnTo>
                  <a:lnTo>
                    <a:pt x="2834" y="107"/>
                  </a:lnTo>
                  <a:lnTo>
                    <a:pt x="2838" y="105"/>
                  </a:lnTo>
                  <a:lnTo>
                    <a:pt x="2842" y="103"/>
                  </a:lnTo>
                  <a:lnTo>
                    <a:pt x="2847" y="102"/>
                  </a:lnTo>
                  <a:lnTo>
                    <a:pt x="2852" y="100"/>
                  </a:lnTo>
                  <a:lnTo>
                    <a:pt x="2857" y="100"/>
                  </a:lnTo>
                  <a:lnTo>
                    <a:pt x="2866" y="102"/>
                  </a:lnTo>
                  <a:lnTo>
                    <a:pt x="2872" y="103"/>
                  </a:lnTo>
                  <a:lnTo>
                    <a:pt x="2878" y="104"/>
                  </a:lnTo>
                  <a:lnTo>
                    <a:pt x="2868" y="156"/>
                  </a:lnTo>
                  <a:close/>
                  <a:moveTo>
                    <a:pt x="3020" y="147"/>
                  </a:moveTo>
                  <a:lnTo>
                    <a:pt x="2967" y="147"/>
                  </a:lnTo>
                  <a:lnTo>
                    <a:pt x="2946" y="246"/>
                  </a:lnTo>
                  <a:lnTo>
                    <a:pt x="2943" y="261"/>
                  </a:lnTo>
                  <a:lnTo>
                    <a:pt x="2942" y="267"/>
                  </a:lnTo>
                  <a:lnTo>
                    <a:pt x="2942" y="271"/>
                  </a:lnTo>
                  <a:lnTo>
                    <a:pt x="2942" y="275"/>
                  </a:lnTo>
                  <a:lnTo>
                    <a:pt x="2943" y="279"/>
                  </a:lnTo>
                  <a:lnTo>
                    <a:pt x="2944" y="283"/>
                  </a:lnTo>
                  <a:lnTo>
                    <a:pt x="2946" y="285"/>
                  </a:lnTo>
                  <a:lnTo>
                    <a:pt x="2949" y="287"/>
                  </a:lnTo>
                  <a:lnTo>
                    <a:pt x="2952" y="288"/>
                  </a:lnTo>
                  <a:lnTo>
                    <a:pt x="2956" y="289"/>
                  </a:lnTo>
                  <a:lnTo>
                    <a:pt x="2961" y="290"/>
                  </a:lnTo>
                  <a:lnTo>
                    <a:pt x="2967" y="289"/>
                  </a:lnTo>
                  <a:lnTo>
                    <a:pt x="2974" y="288"/>
                  </a:lnTo>
                  <a:lnTo>
                    <a:pt x="2982" y="285"/>
                  </a:lnTo>
                  <a:lnTo>
                    <a:pt x="2991" y="282"/>
                  </a:lnTo>
                  <a:lnTo>
                    <a:pt x="2983" y="323"/>
                  </a:lnTo>
                  <a:lnTo>
                    <a:pt x="2972" y="327"/>
                  </a:lnTo>
                  <a:lnTo>
                    <a:pt x="2961" y="330"/>
                  </a:lnTo>
                  <a:lnTo>
                    <a:pt x="2951" y="331"/>
                  </a:lnTo>
                  <a:lnTo>
                    <a:pt x="2940" y="332"/>
                  </a:lnTo>
                  <a:lnTo>
                    <a:pt x="2934" y="332"/>
                  </a:lnTo>
                  <a:lnTo>
                    <a:pt x="2928" y="331"/>
                  </a:lnTo>
                  <a:lnTo>
                    <a:pt x="2923" y="330"/>
                  </a:lnTo>
                  <a:lnTo>
                    <a:pt x="2918" y="329"/>
                  </a:lnTo>
                  <a:lnTo>
                    <a:pt x="2913" y="327"/>
                  </a:lnTo>
                  <a:lnTo>
                    <a:pt x="2909" y="325"/>
                  </a:lnTo>
                  <a:lnTo>
                    <a:pt x="2905" y="322"/>
                  </a:lnTo>
                  <a:lnTo>
                    <a:pt x="2902" y="319"/>
                  </a:lnTo>
                  <a:lnTo>
                    <a:pt x="2899" y="316"/>
                  </a:lnTo>
                  <a:lnTo>
                    <a:pt x="2896" y="313"/>
                  </a:lnTo>
                  <a:lnTo>
                    <a:pt x="2894" y="308"/>
                  </a:lnTo>
                  <a:lnTo>
                    <a:pt x="2892" y="304"/>
                  </a:lnTo>
                  <a:lnTo>
                    <a:pt x="2890" y="293"/>
                  </a:lnTo>
                  <a:lnTo>
                    <a:pt x="2889" y="287"/>
                  </a:lnTo>
                  <a:lnTo>
                    <a:pt x="2889" y="281"/>
                  </a:lnTo>
                  <a:lnTo>
                    <a:pt x="2890" y="275"/>
                  </a:lnTo>
                  <a:lnTo>
                    <a:pt x="2890" y="267"/>
                  </a:lnTo>
                  <a:lnTo>
                    <a:pt x="2892" y="258"/>
                  </a:lnTo>
                  <a:lnTo>
                    <a:pt x="2894" y="249"/>
                  </a:lnTo>
                  <a:lnTo>
                    <a:pt x="2915" y="147"/>
                  </a:lnTo>
                  <a:lnTo>
                    <a:pt x="2880" y="147"/>
                  </a:lnTo>
                  <a:lnTo>
                    <a:pt x="2889" y="106"/>
                  </a:lnTo>
                  <a:lnTo>
                    <a:pt x="2924" y="106"/>
                  </a:lnTo>
                  <a:lnTo>
                    <a:pt x="2935" y="53"/>
                  </a:lnTo>
                  <a:lnTo>
                    <a:pt x="2990" y="39"/>
                  </a:lnTo>
                  <a:lnTo>
                    <a:pt x="2976" y="106"/>
                  </a:lnTo>
                  <a:lnTo>
                    <a:pt x="3030" y="106"/>
                  </a:lnTo>
                  <a:lnTo>
                    <a:pt x="3020" y="147"/>
                  </a:lnTo>
                  <a:close/>
                  <a:moveTo>
                    <a:pt x="3235" y="160"/>
                  </a:moveTo>
                  <a:lnTo>
                    <a:pt x="3235" y="167"/>
                  </a:lnTo>
                  <a:lnTo>
                    <a:pt x="3234" y="176"/>
                  </a:lnTo>
                  <a:lnTo>
                    <a:pt x="3232" y="188"/>
                  </a:lnTo>
                  <a:lnTo>
                    <a:pt x="3229" y="203"/>
                  </a:lnTo>
                  <a:lnTo>
                    <a:pt x="3203" y="327"/>
                  </a:lnTo>
                  <a:lnTo>
                    <a:pt x="3151" y="327"/>
                  </a:lnTo>
                  <a:lnTo>
                    <a:pt x="3177" y="199"/>
                  </a:lnTo>
                  <a:lnTo>
                    <a:pt x="3180" y="181"/>
                  </a:lnTo>
                  <a:lnTo>
                    <a:pt x="3182" y="171"/>
                  </a:lnTo>
                  <a:lnTo>
                    <a:pt x="3181" y="165"/>
                  </a:lnTo>
                  <a:lnTo>
                    <a:pt x="3180" y="159"/>
                  </a:lnTo>
                  <a:lnTo>
                    <a:pt x="3178" y="155"/>
                  </a:lnTo>
                  <a:lnTo>
                    <a:pt x="3176" y="152"/>
                  </a:lnTo>
                  <a:lnTo>
                    <a:pt x="3175" y="150"/>
                  </a:lnTo>
                  <a:lnTo>
                    <a:pt x="3173" y="148"/>
                  </a:lnTo>
                  <a:lnTo>
                    <a:pt x="3171" y="147"/>
                  </a:lnTo>
                  <a:lnTo>
                    <a:pt x="3167" y="144"/>
                  </a:lnTo>
                  <a:lnTo>
                    <a:pt x="3164" y="143"/>
                  </a:lnTo>
                  <a:lnTo>
                    <a:pt x="3161" y="143"/>
                  </a:lnTo>
                  <a:lnTo>
                    <a:pt x="3156" y="142"/>
                  </a:lnTo>
                  <a:lnTo>
                    <a:pt x="3149" y="143"/>
                  </a:lnTo>
                  <a:lnTo>
                    <a:pt x="3141" y="145"/>
                  </a:lnTo>
                  <a:lnTo>
                    <a:pt x="3138" y="146"/>
                  </a:lnTo>
                  <a:lnTo>
                    <a:pt x="3134" y="148"/>
                  </a:lnTo>
                  <a:lnTo>
                    <a:pt x="3125" y="153"/>
                  </a:lnTo>
                  <a:lnTo>
                    <a:pt x="3118" y="159"/>
                  </a:lnTo>
                  <a:lnTo>
                    <a:pt x="3114" y="162"/>
                  </a:lnTo>
                  <a:lnTo>
                    <a:pt x="3110" y="166"/>
                  </a:lnTo>
                  <a:lnTo>
                    <a:pt x="3104" y="173"/>
                  </a:lnTo>
                  <a:lnTo>
                    <a:pt x="3098" y="182"/>
                  </a:lnTo>
                  <a:lnTo>
                    <a:pt x="3092" y="191"/>
                  </a:lnTo>
                  <a:lnTo>
                    <a:pt x="3088" y="200"/>
                  </a:lnTo>
                  <a:lnTo>
                    <a:pt x="3084" y="209"/>
                  </a:lnTo>
                  <a:lnTo>
                    <a:pt x="3082" y="218"/>
                  </a:lnTo>
                  <a:lnTo>
                    <a:pt x="3059" y="327"/>
                  </a:lnTo>
                  <a:lnTo>
                    <a:pt x="3006" y="327"/>
                  </a:lnTo>
                  <a:lnTo>
                    <a:pt x="3040" y="173"/>
                  </a:lnTo>
                  <a:lnTo>
                    <a:pt x="3046" y="138"/>
                  </a:lnTo>
                  <a:lnTo>
                    <a:pt x="3049" y="122"/>
                  </a:lnTo>
                  <a:lnTo>
                    <a:pt x="3051" y="106"/>
                  </a:lnTo>
                  <a:lnTo>
                    <a:pt x="3102" y="106"/>
                  </a:lnTo>
                  <a:lnTo>
                    <a:pt x="3099" y="127"/>
                  </a:lnTo>
                  <a:lnTo>
                    <a:pt x="3095" y="154"/>
                  </a:lnTo>
                  <a:lnTo>
                    <a:pt x="3104" y="142"/>
                  </a:lnTo>
                  <a:lnTo>
                    <a:pt x="3109" y="137"/>
                  </a:lnTo>
                  <a:lnTo>
                    <a:pt x="3114" y="132"/>
                  </a:lnTo>
                  <a:lnTo>
                    <a:pt x="3119" y="127"/>
                  </a:lnTo>
                  <a:lnTo>
                    <a:pt x="3124" y="123"/>
                  </a:lnTo>
                  <a:lnTo>
                    <a:pt x="3131" y="119"/>
                  </a:lnTo>
                  <a:lnTo>
                    <a:pt x="3136" y="115"/>
                  </a:lnTo>
                  <a:lnTo>
                    <a:pt x="3147" y="109"/>
                  </a:lnTo>
                  <a:lnTo>
                    <a:pt x="3153" y="107"/>
                  </a:lnTo>
                  <a:lnTo>
                    <a:pt x="3158" y="105"/>
                  </a:lnTo>
                  <a:lnTo>
                    <a:pt x="3163" y="103"/>
                  </a:lnTo>
                  <a:lnTo>
                    <a:pt x="3169" y="102"/>
                  </a:lnTo>
                  <a:lnTo>
                    <a:pt x="3180" y="100"/>
                  </a:lnTo>
                  <a:lnTo>
                    <a:pt x="3186" y="100"/>
                  </a:lnTo>
                  <a:lnTo>
                    <a:pt x="3192" y="102"/>
                  </a:lnTo>
                  <a:lnTo>
                    <a:pt x="3198" y="103"/>
                  </a:lnTo>
                  <a:lnTo>
                    <a:pt x="3203" y="105"/>
                  </a:lnTo>
                  <a:lnTo>
                    <a:pt x="3208" y="107"/>
                  </a:lnTo>
                  <a:lnTo>
                    <a:pt x="3213" y="110"/>
                  </a:lnTo>
                  <a:lnTo>
                    <a:pt x="3217" y="113"/>
                  </a:lnTo>
                  <a:lnTo>
                    <a:pt x="3221" y="116"/>
                  </a:lnTo>
                  <a:lnTo>
                    <a:pt x="3224" y="120"/>
                  </a:lnTo>
                  <a:lnTo>
                    <a:pt x="3227" y="125"/>
                  </a:lnTo>
                  <a:lnTo>
                    <a:pt x="3230" y="130"/>
                  </a:lnTo>
                  <a:lnTo>
                    <a:pt x="3232" y="135"/>
                  </a:lnTo>
                  <a:lnTo>
                    <a:pt x="3233" y="141"/>
                  </a:lnTo>
                  <a:lnTo>
                    <a:pt x="3235" y="147"/>
                  </a:lnTo>
                  <a:lnTo>
                    <a:pt x="3235" y="153"/>
                  </a:lnTo>
                  <a:lnTo>
                    <a:pt x="3235" y="160"/>
                  </a:lnTo>
                  <a:close/>
                  <a:moveTo>
                    <a:pt x="3451" y="161"/>
                  </a:moveTo>
                  <a:lnTo>
                    <a:pt x="3451" y="170"/>
                  </a:lnTo>
                  <a:lnTo>
                    <a:pt x="3449" y="179"/>
                  </a:lnTo>
                  <a:lnTo>
                    <a:pt x="3448" y="184"/>
                  </a:lnTo>
                  <a:lnTo>
                    <a:pt x="3446" y="188"/>
                  </a:lnTo>
                  <a:lnTo>
                    <a:pt x="3442" y="195"/>
                  </a:lnTo>
                  <a:lnTo>
                    <a:pt x="3440" y="199"/>
                  </a:lnTo>
                  <a:lnTo>
                    <a:pt x="3437" y="202"/>
                  </a:lnTo>
                  <a:lnTo>
                    <a:pt x="3431" y="209"/>
                  </a:lnTo>
                  <a:lnTo>
                    <a:pt x="3427" y="211"/>
                  </a:lnTo>
                  <a:lnTo>
                    <a:pt x="3422" y="214"/>
                  </a:lnTo>
                  <a:lnTo>
                    <a:pt x="3418" y="217"/>
                  </a:lnTo>
                  <a:lnTo>
                    <a:pt x="3413" y="219"/>
                  </a:lnTo>
                  <a:lnTo>
                    <a:pt x="3404" y="224"/>
                  </a:lnTo>
                  <a:lnTo>
                    <a:pt x="3398" y="226"/>
                  </a:lnTo>
                  <a:lnTo>
                    <a:pt x="3393" y="228"/>
                  </a:lnTo>
                  <a:lnTo>
                    <a:pt x="3380" y="231"/>
                  </a:lnTo>
                  <a:lnTo>
                    <a:pt x="3367" y="234"/>
                  </a:lnTo>
                  <a:lnTo>
                    <a:pt x="3352" y="236"/>
                  </a:lnTo>
                  <a:lnTo>
                    <a:pt x="3345" y="237"/>
                  </a:lnTo>
                  <a:lnTo>
                    <a:pt x="3336" y="237"/>
                  </a:lnTo>
                  <a:lnTo>
                    <a:pt x="3319" y="238"/>
                  </a:lnTo>
                  <a:lnTo>
                    <a:pt x="3301" y="239"/>
                  </a:lnTo>
                  <a:lnTo>
                    <a:pt x="3301" y="241"/>
                  </a:lnTo>
                  <a:lnTo>
                    <a:pt x="3301" y="246"/>
                  </a:lnTo>
                  <a:lnTo>
                    <a:pt x="3301" y="251"/>
                  </a:lnTo>
                  <a:lnTo>
                    <a:pt x="3302" y="256"/>
                  </a:lnTo>
                  <a:lnTo>
                    <a:pt x="3303" y="261"/>
                  </a:lnTo>
                  <a:lnTo>
                    <a:pt x="3304" y="265"/>
                  </a:lnTo>
                  <a:lnTo>
                    <a:pt x="3306" y="270"/>
                  </a:lnTo>
                  <a:lnTo>
                    <a:pt x="3308" y="273"/>
                  </a:lnTo>
                  <a:lnTo>
                    <a:pt x="3311" y="277"/>
                  </a:lnTo>
                  <a:lnTo>
                    <a:pt x="3314" y="280"/>
                  </a:lnTo>
                  <a:lnTo>
                    <a:pt x="3321" y="286"/>
                  </a:lnTo>
                  <a:lnTo>
                    <a:pt x="3326" y="288"/>
                  </a:lnTo>
                  <a:lnTo>
                    <a:pt x="3330" y="290"/>
                  </a:lnTo>
                  <a:lnTo>
                    <a:pt x="3335" y="291"/>
                  </a:lnTo>
                  <a:lnTo>
                    <a:pt x="3340" y="292"/>
                  </a:lnTo>
                  <a:lnTo>
                    <a:pt x="3346" y="292"/>
                  </a:lnTo>
                  <a:lnTo>
                    <a:pt x="3351" y="293"/>
                  </a:lnTo>
                  <a:lnTo>
                    <a:pt x="3360" y="292"/>
                  </a:lnTo>
                  <a:lnTo>
                    <a:pt x="3368" y="291"/>
                  </a:lnTo>
                  <a:lnTo>
                    <a:pt x="3377" y="289"/>
                  </a:lnTo>
                  <a:lnTo>
                    <a:pt x="3386" y="287"/>
                  </a:lnTo>
                  <a:lnTo>
                    <a:pt x="3395" y="284"/>
                  </a:lnTo>
                  <a:lnTo>
                    <a:pt x="3404" y="280"/>
                  </a:lnTo>
                  <a:lnTo>
                    <a:pt x="3412" y="276"/>
                  </a:lnTo>
                  <a:lnTo>
                    <a:pt x="3420" y="271"/>
                  </a:lnTo>
                  <a:lnTo>
                    <a:pt x="3412" y="315"/>
                  </a:lnTo>
                  <a:lnTo>
                    <a:pt x="3403" y="319"/>
                  </a:lnTo>
                  <a:lnTo>
                    <a:pt x="3395" y="323"/>
                  </a:lnTo>
                  <a:lnTo>
                    <a:pt x="3386" y="326"/>
                  </a:lnTo>
                  <a:lnTo>
                    <a:pt x="3378" y="328"/>
                  </a:lnTo>
                  <a:lnTo>
                    <a:pt x="3369" y="330"/>
                  </a:lnTo>
                  <a:lnTo>
                    <a:pt x="3359" y="332"/>
                  </a:lnTo>
                  <a:lnTo>
                    <a:pt x="3350" y="332"/>
                  </a:lnTo>
                  <a:lnTo>
                    <a:pt x="3340" y="333"/>
                  </a:lnTo>
                  <a:lnTo>
                    <a:pt x="3330" y="332"/>
                  </a:lnTo>
                  <a:lnTo>
                    <a:pt x="3320" y="331"/>
                  </a:lnTo>
                  <a:lnTo>
                    <a:pt x="3311" y="329"/>
                  </a:lnTo>
                  <a:lnTo>
                    <a:pt x="3302" y="327"/>
                  </a:lnTo>
                  <a:lnTo>
                    <a:pt x="3294" y="323"/>
                  </a:lnTo>
                  <a:lnTo>
                    <a:pt x="3287" y="319"/>
                  </a:lnTo>
                  <a:lnTo>
                    <a:pt x="3280" y="315"/>
                  </a:lnTo>
                  <a:lnTo>
                    <a:pt x="3273" y="309"/>
                  </a:lnTo>
                  <a:lnTo>
                    <a:pt x="3268" y="303"/>
                  </a:lnTo>
                  <a:lnTo>
                    <a:pt x="3263" y="295"/>
                  </a:lnTo>
                  <a:lnTo>
                    <a:pt x="3259" y="287"/>
                  </a:lnTo>
                  <a:lnTo>
                    <a:pt x="3255" y="279"/>
                  </a:lnTo>
                  <a:lnTo>
                    <a:pt x="3253" y="271"/>
                  </a:lnTo>
                  <a:lnTo>
                    <a:pt x="3251" y="261"/>
                  </a:lnTo>
                  <a:lnTo>
                    <a:pt x="3250" y="251"/>
                  </a:lnTo>
                  <a:lnTo>
                    <a:pt x="3249" y="241"/>
                  </a:lnTo>
                  <a:lnTo>
                    <a:pt x="3250" y="231"/>
                  </a:lnTo>
                  <a:lnTo>
                    <a:pt x="3250" y="222"/>
                  </a:lnTo>
                  <a:lnTo>
                    <a:pt x="3252" y="213"/>
                  </a:lnTo>
                  <a:lnTo>
                    <a:pt x="3254" y="205"/>
                  </a:lnTo>
                  <a:lnTo>
                    <a:pt x="3256" y="196"/>
                  </a:lnTo>
                  <a:lnTo>
                    <a:pt x="3259" y="187"/>
                  </a:lnTo>
                  <a:lnTo>
                    <a:pt x="3262" y="179"/>
                  </a:lnTo>
                  <a:lnTo>
                    <a:pt x="3266" y="171"/>
                  </a:lnTo>
                  <a:lnTo>
                    <a:pt x="3270" y="163"/>
                  </a:lnTo>
                  <a:lnTo>
                    <a:pt x="3275" y="155"/>
                  </a:lnTo>
                  <a:lnTo>
                    <a:pt x="3280" y="148"/>
                  </a:lnTo>
                  <a:lnTo>
                    <a:pt x="3285" y="142"/>
                  </a:lnTo>
                  <a:lnTo>
                    <a:pt x="3291" y="136"/>
                  </a:lnTo>
                  <a:lnTo>
                    <a:pt x="3298" y="130"/>
                  </a:lnTo>
                  <a:lnTo>
                    <a:pt x="3304" y="125"/>
                  </a:lnTo>
                  <a:lnTo>
                    <a:pt x="3311" y="120"/>
                  </a:lnTo>
                  <a:lnTo>
                    <a:pt x="3319" y="115"/>
                  </a:lnTo>
                  <a:lnTo>
                    <a:pt x="3326" y="112"/>
                  </a:lnTo>
                  <a:lnTo>
                    <a:pt x="3334" y="108"/>
                  </a:lnTo>
                  <a:lnTo>
                    <a:pt x="3342" y="106"/>
                  </a:lnTo>
                  <a:lnTo>
                    <a:pt x="3350" y="104"/>
                  </a:lnTo>
                  <a:lnTo>
                    <a:pt x="3358" y="102"/>
                  </a:lnTo>
                  <a:lnTo>
                    <a:pt x="3367" y="100"/>
                  </a:lnTo>
                  <a:lnTo>
                    <a:pt x="3375" y="100"/>
                  </a:lnTo>
                  <a:lnTo>
                    <a:pt x="3384" y="100"/>
                  </a:lnTo>
                  <a:lnTo>
                    <a:pt x="3392" y="102"/>
                  </a:lnTo>
                  <a:lnTo>
                    <a:pt x="3399" y="104"/>
                  </a:lnTo>
                  <a:lnTo>
                    <a:pt x="3406" y="105"/>
                  </a:lnTo>
                  <a:lnTo>
                    <a:pt x="3413" y="108"/>
                  </a:lnTo>
                  <a:lnTo>
                    <a:pt x="3419" y="110"/>
                  </a:lnTo>
                  <a:lnTo>
                    <a:pt x="3426" y="114"/>
                  </a:lnTo>
                  <a:lnTo>
                    <a:pt x="3431" y="118"/>
                  </a:lnTo>
                  <a:lnTo>
                    <a:pt x="3436" y="122"/>
                  </a:lnTo>
                  <a:lnTo>
                    <a:pt x="3440" y="126"/>
                  </a:lnTo>
                  <a:lnTo>
                    <a:pt x="3443" y="131"/>
                  </a:lnTo>
                  <a:lnTo>
                    <a:pt x="3446" y="136"/>
                  </a:lnTo>
                  <a:lnTo>
                    <a:pt x="3449" y="142"/>
                  </a:lnTo>
                  <a:lnTo>
                    <a:pt x="3449" y="145"/>
                  </a:lnTo>
                  <a:lnTo>
                    <a:pt x="3450" y="148"/>
                  </a:lnTo>
                  <a:lnTo>
                    <a:pt x="3451" y="154"/>
                  </a:lnTo>
                  <a:lnTo>
                    <a:pt x="3451" y="161"/>
                  </a:lnTo>
                  <a:close/>
                  <a:moveTo>
                    <a:pt x="3400" y="162"/>
                  </a:moveTo>
                  <a:lnTo>
                    <a:pt x="3400" y="157"/>
                  </a:lnTo>
                  <a:lnTo>
                    <a:pt x="3398" y="152"/>
                  </a:lnTo>
                  <a:lnTo>
                    <a:pt x="3396" y="148"/>
                  </a:lnTo>
                  <a:lnTo>
                    <a:pt x="3394" y="147"/>
                  </a:lnTo>
                  <a:lnTo>
                    <a:pt x="3392" y="145"/>
                  </a:lnTo>
                  <a:lnTo>
                    <a:pt x="3388" y="142"/>
                  </a:lnTo>
                  <a:lnTo>
                    <a:pt x="3383" y="140"/>
                  </a:lnTo>
                  <a:lnTo>
                    <a:pt x="3377" y="139"/>
                  </a:lnTo>
                  <a:lnTo>
                    <a:pt x="3371" y="139"/>
                  </a:lnTo>
                  <a:lnTo>
                    <a:pt x="3365" y="139"/>
                  </a:lnTo>
                  <a:lnTo>
                    <a:pt x="3360" y="140"/>
                  </a:lnTo>
                  <a:lnTo>
                    <a:pt x="3354" y="141"/>
                  </a:lnTo>
                  <a:lnTo>
                    <a:pt x="3349" y="143"/>
                  </a:lnTo>
                  <a:lnTo>
                    <a:pt x="3344" y="146"/>
                  </a:lnTo>
                  <a:lnTo>
                    <a:pt x="3339" y="149"/>
                  </a:lnTo>
                  <a:lnTo>
                    <a:pt x="3334" y="153"/>
                  </a:lnTo>
                  <a:lnTo>
                    <a:pt x="3329" y="157"/>
                  </a:lnTo>
                  <a:lnTo>
                    <a:pt x="3325" y="162"/>
                  </a:lnTo>
                  <a:lnTo>
                    <a:pt x="3321" y="167"/>
                  </a:lnTo>
                  <a:lnTo>
                    <a:pt x="3317" y="173"/>
                  </a:lnTo>
                  <a:lnTo>
                    <a:pt x="3314" y="178"/>
                  </a:lnTo>
                  <a:lnTo>
                    <a:pt x="3311" y="184"/>
                  </a:lnTo>
                  <a:lnTo>
                    <a:pt x="3309" y="190"/>
                  </a:lnTo>
                  <a:lnTo>
                    <a:pt x="3307" y="197"/>
                  </a:lnTo>
                  <a:lnTo>
                    <a:pt x="3305" y="203"/>
                  </a:lnTo>
                  <a:lnTo>
                    <a:pt x="3317" y="203"/>
                  </a:lnTo>
                  <a:lnTo>
                    <a:pt x="3327" y="203"/>
                  </a:lnTo>
                  <a:lnTo>
                    <a:pt x="3337" y="202"/>
                  </a:lnTo>
                  <a:lnTo>
                    <a:pt x="3347" y="201"/>
                  </a:lnTo>
                  <a:lnTo>
                    <a:pt x="3355" y="199"/>
                  </a:lnTo>
                  <a:lnTo>
                    <a:pt x="3363" y="197"/>
                  </a:lnTo>
                  <a:lnTo>
                    <a:pt x="3370" y="195"/>
                  </a:lnTo>
                  <a:lnTo>
                    <a:pt x="3376" y="193"/>
                  </a:lnTo>
                  <a:lnTo>
                    <a:pt x="3382" y="190"/>
                  </a:lnTo>
                  <a:lnTo>
                    <a:pt x="3387" y="187"/>
                  </a:lnTo>
                  <a:lnTo>
                    <a:pt x="3391" y="184"/>
                  </a:lnTo>
                  <a:lnTo>
                    <a:pt x="3394" y="180"/>
                  </a:lnTo>
                  <a:lnTo>
                    <a:pt x="3397" y="176"/>
                  </a:lnTo>
                  <a:lnTo>
                    <a:pt x="3399" y="172"/>
                  </a:lnTo>
                  <a:lnTo>
                    <a:pt x="3400" y="167"/>
                  </a:lnTo>
                  <a:lnTo>
                    <a:pt x="3400" y="162"/>
                  </a:lnTo>
                  <a:close/>
                </a:path>
              </a:pathLst>
            </a:custGeom>
            <a:solidFill>
              <a:srgbClr val="00A3E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</p:grpSp>
      <p:grpSp>
        <p:nvGrpSpPr>
          <p:cNvPr id="10" name="Rollmech Logo"/>
          <p:cNvGrpSpPr/>
          <p:nvPr userDrawn="1"/>
        </p:nvGrpSpPr>
        <p:grpSpPr>
          <a:xfrm>
            <a:off x="0" y="360000"/>
            <a:ext cx="1374847" cy="443478"/>
            <a:chOff x="0" y="360000"/>
            <a:chExt cx="1374847" cy="443478"/>
          </a:xfrm>
        </p:grpSpPr>
        <p:sp>
          <p:nvSpPr>
            <p:cNvPr id="11" name="Rollmech Logo BANT"/>
            <p:cNvSpPr/>
            <p:nvPr/>
          </p:nvSpPr>
          <p:spPr>
            <a:xfrm>
              <a:off x="0" y="360000"/>
              <a:ext cx="1374847" cy="4434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292100">
                <a:srgbClr val="41535D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pic>
          <p:nvPicPr>
            <p:cNvPr id="12" name="Rollmech Logo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007" y="452933"/>
              <a:ext cx="1086482" cy="2682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1103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4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21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8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3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4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71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10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24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59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779" y="1023893"/>
            <a:ext cx="4444441" cy="1097393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160D5746-2EBE-91CE-CE63-9B77E216A5E7}"/>
              </a:ext>
            </a:extLst>
          </p:cNvPr>
          <p:cNvSpPr txBox="1"/>
          <p:nvPr/>
        </p:nvSpPr>
        <p:spPr>
          <a:xfrm>
            <a:off x="90311" y="2764364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000" b="1" dirty="0">
                <a:solidFill>
                  <a:srgbClr val="41535D"/>
                </a:solidFill>
              </a:rPr>
              <a:t>6 SİGMA YEŞİL KUŞAK PROGRAMI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F6F786BD-2043-A4F5-232E-474AFDDD5EFC}"/>
              </a:ext>
            </a:extLst>
          </p:cNvPr>
          <p:cNvSpPr txBox="1"/>
          <p:nvPr/>
        </p:nvSpPr>
        <p:spPr>
          <a:xfrm>
            <a:off x="3048000" y="478591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dirty="0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CD61C2DB-0098-5586-8665-7B0AEE02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07581"/>
              </p:ext>
            </p:extLst>
          </p:nvPr>
        </p:nvGraphicFramePr>
        <p:xfrm>
          <a:off x="3287949" y="3505516"/>
          <a:ext cx="5856051" cy="1948460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{0E3FDE45-AF77-4B5C-9715-49D594BDF05E}</a:tableStyleId>
              </a:tblPr>
              <a:tblGrid>
                <a:gridCol w="2926228">
                  <a:extLst>
                    <a:ext uri="{9D8B030D-6E8A-4147-A177-3AD203B41FA5}">
                      <a16:colId xmlns:a16="http://schemas.microsoft.com/office/drawing/2014/main" val="1536865663"/>
                    </a:ext>
                  </a:extLst>
                </a:gridCol>
                <a:gridCol w="2929823">
                  <a:extLst>
                    <a:ext uri="{9D8B030D-6E8A-4147-A177-3AD203B41FA5}">
                      <a16:colId xmlns:a16="http://schemas.microsoft.com/office/drawing/2014/main" val="801252525"/>
                    </a:ext>
                  </a:extLst>
                </a:gridCol>
              </a:tblGrid>
              <a:tr h="3896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Proje Lideri</a:t>
                      </a:r>
                      <a:endParaRPr lang="tr-TR" sz="1800" b="1" kern="100" dirty="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Korolev Light" panose="02000506000000020004" pitchFamily="50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Sinan Bahar</a:t>
                      </a: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578041"/>
                  </a:ext>
                </a:extLst>
              </a:tr>
              <a:tr h="3896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Proses Sahibi / Şampiyon</a:t>
                      </a:r>
                      <a:endParaRPr lang="tr-TR" sz="1800" b="1" kern="100" dirty="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Korolev Light" panose="02000506000000020004" pitchFamily="50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Süleyman </a:t>
                      </a:r>
                      <a:r>
                        <a:rPr lang="tr-TR" sz="1800" b="1" kern="100" dirty="0" err="1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Arslanalp</a:t>
                      </a:r>
                      <a:endParaRPr lang="tr-TR" sz="1800" b="1" kern="100" dirty="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413485"/>
                  </a:ext>
                </a:extLst>
              </a:tr>
              <a:tr h="3896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Proje Türü</a:t>
                      </a:r>
                      <a:endParaRPr lang="tr-TR" sz="1800" b="1" kern="100" dirty="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Korolev Light" panose="02000506000000020004" pitchFamily="50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Yeşil Kuşak (6 Sigma)</a:t>
                      </a: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331621"/>
                  </a:ext>
                </a:extLst>
              </a:tr>
              <a:tr h="3896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Proje Dönemi</a:t>
                      </a:r>
                      <a:endParaRPr lang="tr-TR" sz="1800" b="1" kern="10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Korolev Light" panose="02000506000000020004" pitchFamily="50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14.02.2025 – 25.09.2025</a:t>
                      </a: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097212"/>
                  </a:ext>
                </a:extLst>
              </a:tr>
              <a:tr h="3896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Planlanan Finansal Getiri</a:t>
                      </a: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247.000 €</a:t>
                      </a: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439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42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" y="-3"/>
            <a:ext cx="12191999" cy="3428999"/>
          </a:xfrm>
          <a:prstGeom prst="rect">
            <a:avLst/>
          </a:prstGeom>
          <a:solidFill>
            <a:srgbClr val="4153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-1" y="3429001"/>
            <a:ext cx="12191999" cy="3428999"/>
          </a:xfrm>
          <a:prstGeom prst="rect">
            <a:avLst/>
          </a:prstGeom>
          <a:solidFill>
            <a:srgbClr val="4153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-103760" y="3513179"/>
            <a:ext cx="12191998" cy="84967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234000" algn="ctr"/>
            <a:r>
              <a:rPr lang="tr-TR" sz="5400" b="1" i="1" dirty="0">
                <a:solidFill>
                  <a:schemeClr val="bg1"/>
                </a:solidFill>
                <a:latin typeface="+mj-lt"/>
              </a:rPr>
              <a:t>Teşekkürler..</a:t>
            </a:r>
            <a:endParaRPr lang="en-GB" sz="4500" i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4584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154A0-A50D-77B5-2B8F-682D5A206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896BEAD5-0234-BF21-1B3E-04AF3363E603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İçindekiler</a:t>
            </a:r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D4E106E0-5143-7EC5-8FB4-EC3C65495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597935"/>
              </p:ext>
            </p:extLst>
          </p:nvPr>
        </p:nvGraphicFramePr>
        <p:xfrm>
          <a:off x="838200" y="1825625"/>
          <a:ext cx="7059706" cy="3627120"/>
        </p:xfrm>
        <a:graphic>
          <a:graphicData uri="http://schemas.openxmlformats.org/drawingml/2006/table">
            <a:tbl>
              <a:tblPr/>
              <a:tblGrid>
                <a:gridCol w="7059706">
                  <a:extLst>
                    <a:ext uri="{9D8B030D-6E8A-4147-A177-3AD203B41FA5}">
                      <a16:colId xmlns:a16="http://schemas.microsoft.com/office/drawing/2014/main" val="20422044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1- Proje Özeti ve Genel Bilgiler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6799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2- Stratejik Önemi ve Proje Seçim Nedeni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5545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3- Problem Tanımı ve Kök Nedenler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458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4- Uygulanan Çözümler ve Katkıları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13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5- Finansal Kazanımlar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64429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6- Kurumsal Başarılar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399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7- Takip ve Öneriler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092843"/>
                  </a:ext>
                </a:extLst>
              </a:tr>
            </a:tbl>
          </a:graphicData>
        </a:graphic>
      </p:graphicFrame>
      <p:pic>
        <p:nvPicPr>
          <p:cNvPr id="4" name="Resim 3">
            <a:extLst>
              <a:ext uri="{FF2B5EF4-FFF2-40B4-BE49-F238E27FC236}">
                <a16:creationId xmlns:a16="http://schemas.microsoft.com/office/drawing/2014/main" id="{E0A2A0BE-9EE8-8D49-C3F6-E776926273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6136" y="1097269"/>
            <a:ext cx="3891411" cy="4880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94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0E6E1-F8A2-AA83-3FC4-B881DC7FF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20CFAD87-6C9D-EE80-B357-027AB0C5230C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1- Proje Özeti ve Genel Bilgiler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A2CF0FC-956D-9902-F8E3-71B8A20A1264}"/>
              </a:ext>
            </a:extLst>
          </p:cNvPr>
          <p:cNvSpPr txBox="1"/>
          <p:nvPr/>
        </p:nvSpPr>
        <p:spPr>
          <a:xfrm>
            <a:off x="744069" y="1120676"/>
            <a:ext cx="1052456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>
                <a:solidFill>
                  <a:schemeClr val="tx1">
                    <a:lumMod val="50000"/>
                    <a:lumOff val="50000"/>
                  </a:schemeClr>
                </a:solidFill>
              </a:rPr>
              <a:t>Proje, V710 alt menteşe üretiminde yer alan </a:t>
            </a:r>
            <a:r>
              <a:rPr lang="tr-TR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2118 referanslı komponentin delik konum ölçülerinde</a:t>
            </a:r>
            <a:r>
              <a:rPr lang="tr-TR" sz="2400">
                <a:solidFill>
                  <a:schemeClr val="tx1">
                    <a:lumMod val="50000"/>
                    <a:lumOff val="50000"/>
                  </a:schemeClr>
                </a:solidFill>
              </a:rPr>
              <a:t> yaşanan tolerans dışı hataların giderilmesini amaçlamaktadır.</a:t>
            </a:r>
            <a:br>
              <a:rPr lang="tr-TR" sz="240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tr-TR" sz="2400">
                <a:solidFill>
                  <a:schemeClr val="tx1">
                    <a:lumMod val="50000"/>
                    <a:lumOff val="50000"/>
                  </a:schemeClr>
                </a:solidFill>
              </a:rPr>
              <a:t>Delik pozisyon hataları, montaj uyumsuzluklarına, tork dengesizliklerine ve müşteri iade risklerine neden olmuştur.</a:t>
            </a:r>
          </a:p>
          <a:p>
            <a:r>
              <a:rPr lang="tr-TR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Amaç:</a:t>
            </a:r>
            <a:br>
              <a:rPr lang="tr-TR" sz="240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tr-TR" sz="2400">
                <a:solidFill>
                  <a:schemeClr val="tx1">
                    <a:lumMod val="50000"/>
                    <a:lumOff val="50000"/>
                  </a:schemeClr>
                </a:solidFill>
              </a:rPr>
              <a:t>2118 numaralı fiks parçadaki delik pozisyonlarını standart tolerans aralıklarına getirerek Cpk ≥ 1,67 (Sigma ≥ 5) seviyesine ulaşmak.</a:t>
            </a:r>
          </a:p>
          <a:p>
            <a:r>
              <a:rPr lang="tr-TR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Kapsam:</a:t>
            </a:r>
            <a:br>
              <a:rPr lang="tr-TR" sz="240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tr-TR" sz="2400">
                <a:solidFill>
                  <a:schemeClr val="tx1">
                    <a:lumMod val="50000"/>
                    <a:lumOff val="50000"/>
                  </a:schemeClr>
                </a:solidFill>
              </a:rPr>
              <a:t>Proje; dövme, delme, kalıp bağlama, ölçüm ve kalıp bakım operasyonlarını kapsamaktadır.</a:t>
            </a:r>
          </a:p>
        </p:txBody>
      </p:sp>
    </p:spTree>
    <p:extLst>
      <p:ext uri="{BB962C8B-B14F-4D97-AF65-F5344CB8AC3E}">
        <p14:creationId xmlns:p14="http://schemas.microsoft.com/office/powerpoint/2010/main" val="399067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423B2-4096-D5CF-12DB-9FC492076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C85A9FA7-5A4F-3DD6-7373-80EE9071259C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2- Stratejik Önemi ve Proje Seçim Nedeni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56581909-3662-6E2A-CABD-0B4FC1B46A08}"/>
              </a:ext>
            </a:extLst>
          </p:cNvPr>
          <p:cNvSpPr txBox="1"/>
          <p:nvPr/>
        </p:nvSpPr>
        <p:spPr>
          <a:xfrm>
            <a:off x="519953" y="1108520"/>
            <a:ext cx="10667999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spcAft>
                <a:spcPts val="600"/>
              </a:spcAft>
              <a:defRPr sz="2400"/>
            </a:lvl1pPr>
          </a:lstStyle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2118 referanslı komponent, Rollmech  V710 alt menteşe ailesinin en kritik fonksiyonel elemanıdır.</a:t>
            </a:r>
            <a:b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Bu parçadaki pozisyon hataları, tüm menteşe montaj zincirini etkilemektedir.</a:t>
            </a:r>
          </a:p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Seçim Gerekçesi: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Müşteri ölçüm raporlarında tolerans dışı ürün oranının çok yüksek olması.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Kalıp ve bağlama standardı eksikliğinden kaynaklı yüksek varyasyon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Ürün kalitesinde istikrarsızlık nedeniyle artan kalite maliyetleri ve hurdalar.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Proje, bu kritik parçada </a:t>
            </a:r>
            <a:r>
              <a:rPr lang="tr-TR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ölçüsel</a:t>
            </a: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doğruluk ve proses stabilitesi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sağlamak için seçilmiştir.</a:t>
            </a:r>
          </a:p>
        </p:txBody>
      </p:sp>
    </p:spTree>
    <p:extLst>
      <p:ext uri="{BB962C8B-B14F-4D97-AF65-F5344CB8AC3E}">
        <p14:creationId xmlns:p14="http://schemas.microsoft.com/office/powerpoint/2010/main" val="218964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DF18A-0738-40C1-DF77-D0EA07F1C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B4683582-BD93-D1B9-F251-BA24E13A5891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3- Problem Tanımı ve Kök Nedenler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FD1F9D2D-CE32-6E0C-6078-CE37D542230D}"/>
              </a:ext>
            </a:extLst>
          </p:cNvPr>
          <p:cNvSpPr txBox="1"/>
          <p:nvPr/>
        </p:nvSpPr>
        <p:spPr>
          <a:xfrm>
            <a:off x="824751" y="952014"/>
            <a:ext cx="10354235" cy="475514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spcAft>
                <a:spcPts val="600"/>
              </a:spcAft>
              <a:defRPr sz="2400"/>
            </a:lvl1pPr>
          </a:lstStyle>
          <a:p>
            <a:r>
              <a:rPr lang="tr-TR" b="1" dirty="0"/>
              <a:t>Başlangıç Performansı:</a:t>
            </a:r>
            <a:r>
              <a:rPr lang="tr-TR" dirty="0"/>
              <a:t> Cpk ≈ 0,8 (Sigma ≈ 2), %35 tolerans dışı parça</a:t>
            </a:r>
            <a:br>
              <a:rPr lang="tr-TR" dirty="0"/>
            </a:br>
            <a:r>
              <a:rPr lang="tr-TR" b="1" dirty="0"/>
              <a:t>Hedef Performans:</a:t>
            </a:r>
            <a:r>
              <a:rPr lang="tr-TR" dirty="0"/>
              <a:t> Cpk ≥ 1,67 (Sigma ≥ 5), %0 hata</a:t>
            </a:r>
          </a:p>
          <a:p>
            <a:r>
              <a:rPr lang="tr-TR" b="1" dirty="0"/>
              <a:t>Kök Nedenler:</a:t>
            </a:r>
            <a:endParaRPr lang="tr-TR" dirty="0"/>
          </a:p>
          <a:p>
            <a:pPr marL="914400" lvl="1" indent="-457200">
              <a:buFont typeface="+mj-lt"/>
              <a:buAutoNum type="arabicPeriod"/>
            </a:pPr>
            <a:r>
              <a:rPr lang="tr-TR" sz="2400" dirty="0"/>
              <a:t>Kalıp bağlama standartlarının olmaması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/>
              <a:t>Dövme kalıp gözleri arasındaki ölçü farkları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/>
              <a:t>Delme kalıp pistonunun tam kapanmadan çalıştırılması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/>
              <a:t>Hammadde gözleri arasındaki geometrik farklılıklar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 err="1"/>
              <a:t>Klemp</a:t>
            </a:r>
            <a:r>
              <a:rPr lang="tr-TR" sz="2400" dirty="0"/>
              <a:t> pozisyonunun delik konumuna etkisi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/>
              <a:t>Parça geometrisi kaynaklı referanslama zorlukları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/>
              <a:t>Ölçüm yöntemlerinin yetersizliği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/>
              <a:t>Kalıp bakım süreçlerinin standart olmaması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/>
              <a:t>Dövme sonrası görsel deformasyonların oluşması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12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2D030-F7EA-4265-9DF5-43E895CF7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B276A3EC-4110-C241-5629-6D23CDFA479C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4- Uygulanan Çözümler ve Katkıları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3582D275-6743-4FEF-5FA4-32E28A14BD06}"/>
              </a:ext>
            </a:extLst>
          </p:cNvPr>
          <p:cNvSpPr txBox="1"/>
          <p:nvPr/>
        </p:nvSpPr>
        <p:spPr>
          <a:xfrm>
            <a:off x="333108" y="952014"/>
            <a:ext cx="11322422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spcAft>
                <a:spcPts val="600"/>
              </a:spcAft>
              <a:defRPr sz="2400"/>
            </a:lvl1pPr>
          </a:lstStyle>
          <a:p>
            <a:pPr marL="457200" indent="-457200">
              <a:buFont typeface="+mj-lt"/>
              <a:buAutoNum type="arabicPeriod"/>
            </a:pP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Kalıp bağlama standartları oluşturuldu.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Dövme kalıp gözleri arasındaki farklar giderildi.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Delme kalıp pistonuna otomasyon eklendi.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Klemp</a:t>
            </a: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pozisyonları standardize edildi.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Kalıp Referanslama kontrol noktaları oluşturuldu.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Ölçüm ekipmanları yenilendi, MSA analizi ile doğruluk sağlandı.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Kalıp bakım prosedürleri yazılı hale getirildi.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Dövme sonrası deformasyonları azaltmak için soğuk kesim işlemi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devreye alındı.</a:t>
            </a:r>
          </a:p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Katkılar: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Ölçüsel</a:t>
            </a: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kararlılık sağlandı.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Tolerans dışı parça oranı hemen hemen sıfırlandı.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Montajda yeniden iş gereksinimi ortadan kalktı.</a:t>
            </a:r>
          </a:p>
        </p:txBody>
      </p:sp>
    </p:spTree>
    <p:extLst>
      <p:ext uri="{BB962C8B-B14F-4D97-AF65-F5344CB8AC3E}">
        <p14:creationId xmlns:p14="http://schemas.microsoft.com/office/powerpoint/2010/main" val="275371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FC87A-BE34-708C-59DB-E5EBBA4FC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1A5BF878-CF0C-D092-D01E-C669CAF25557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5 - Finansal Kazanımlar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69742D6D-34F9-44BF-931B-C635FA7450D9}"/>
              </a:ext>
            </a:extLst>
          </p:cNvPr>
          <p:cNvSpPr txBox="1"/>
          <p:nvPr/>
        </p:nvSpPr>
        <p:spPr>
          <a:xfrm>
            <a:off x="1093693" y="1851683"/>
            <a:ext cx="8247529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/>
            </a:lvl1pPr>
          </a:lstStyle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Yıllık finansal getiri: </a:t>
            </a: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247.000 €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Sigma seviyesi 2,0 → 5,0’a yükseldi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Hurda oranı %35 → %0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Dövme kalıp bakım maliyetlerinde %25 azalma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Montaj hattı verimliliğinde %10 artış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Ayıklama ve kontrollerin kaldırılması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Broş sonrası eş </a:t>
            </a:r>
            <a:r>
              <a:rPr lang="tr-T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eksenlilik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hata oranının sıfırlanması</a:t>
            </a:r>
          </a:p>
        </p:txBody>
      </p:sp>
    </p:spTree>
    <p:extLst>
      <p:ext uri="{BB962C8B-B14F-4D97-AF65-F5344CB8AC3E}">
        <p14:creationId xmlns:p14="http://schemas.microsoft.com/office/powerpoint/2010/main" val="2744062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934F7-E899-B784-ABBB-DF0FD8761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D0C64BF3-735C-65F7-94AC-9554034AFA0A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6 - Kurumsal Başarılar (Kurumsal Etkiler)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D38EC92D-04F4-AF7F-D7CF-03F2F2C41B10}"/>
              </a:ext>
            </a:extLst>
          </p:cNvPr>
          <p:cNvSpPr txBox="1"/>
          <p:nvPr/>
        </p:nvSpPr>
        <p:spPr>
          <a:xfrm>
            <a:off x="842683" y="1560784"/>
            <a:ext cx="8552329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/>
            </a:lvl1pPr>
          </a:lstStyle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Kalıp bağlama, bakım ve ölçüm standartları Rollmech </a:t>
            </a:r>
            <a:r>
              <a:rPr lang="tr-T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KYS’ye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entegre edilmiştir.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Proses mühendisliği için </a:t>
            </a: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“Delme kalıp Yönetim Standardı”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oluşturulmuştur.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Ölçüm tekrarlanabilirliği ve izlenebilirlik seviyesi %100’e çıkarılmıştır.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Bu proje, gelecekteki dövme ve delme kalıpları için örnek referans olmuştur.</a:t>
            </a:r>
          </a:p>
        </p:txBody>
      </p:sp>
    </p:spTree>
    <p:extLst>
      <p:ext uri="{BB962C8B-B14F-4D97-AF65-F5344CB8AC3E}">
        <p14:creationId xmlns:p14="http://schemas.microsoft.com/office/powerpoint/2010/main" val="295423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2C157-8F9B-3EB2-98F9-F9CCFC7CE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4A1DA3F2-79F3-3CBB-37E0-558ABEAAAD48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7 Takip ve Öneriler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04A3D7D4-A43E-2CFA-CA07-3E2083BDDA66}"/>
              </a:ext>
            </a:extLst>
          </p:cNvPr>
          <p:cNvSpPr txBox="1"/>
          <p:nvPr/>
        </p:nvSpPr>
        <p:spPr>
          <a:xfrm>
            <a:off x="362310" y="1474350"/>
            <a:ext cx="11469688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/>
            </a:lvl1pPr>
          </a:lstStyle>
          <a:p>
            <a:r>
              <a:rPr lang="tr-TR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Takip Mekanizmaları:</a:t>
            </a:r>
            <a:endParaRPr lang="tr-TR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tr-TR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Ölçüm değerleri vardiyalık olarak izlenmektedir.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Kalıp bakım periyotları dijital kayıt sistemine alınmıştır.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SPC grafiklerinde ölçü varyasyonu gerçek zamanlı takip edilebilmektedir.</a:t>
            </a:r>
          </a:p>
          <a:p>
            <a:r>
              <a:rPr lang="tr-TR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Yönetimden Beklentiler:</a:t>
            </a:r>
            <a:endParaRPr lang="tr-TR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tr-TR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Hızlı kalıp bağlama sisteminin bir sonraki bütçe döneminde değerlendirilmesi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Benzer dövme parçalar için bu standardın tüm ürün gruplarına yaygınlaştırılması</a:t>
            </a:r>
          </a:p>
        </p:txBody>
      </p:sp>
    </p:spTree>
    <p:extLst>
      <p:ext uri="{BB962C8B-B14F-4D97-AF65-F5344CB8AC3E}">
        <p14:creationId xmlns:p14="http://schemas.microsoft.com/office/powerpoint/2010/main" val="146987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16827</TotalTime>
  <Words>561</Words>
  <Application>Microsoft Office PowerPoint</Application>
  <PresentationFormat>Geniş ekran</PresentationFormat>
  <Paragraphs>78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Korolev Light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Ayhan MUTLU</dc:creator>
  <cp:lastModifiedBy>Sinan BAHAR</cp:lastModifiedBy>
  <cp:revision>436</cp:revision>
  <cp:lastPrinted>2023-04-04T04:09:41Z</cp:lastPrinted>
  <dcterms:created xsi:type="dcterms:W3CDTF">2019-05-20T15:06:02Z</dcterms:created>
  <dcterms:modified xsi:type="dcterms:W3CDTF">2025-11-10T12:54:32Z</dcterms:modified>
</cp:coreProperties>
</file>