
<file path=[Content_Types].xml><?xml version="1.0" encoding="utf-8"?>
<Types xmlns="http://schemas.openxmlformats.org/package/2006/content-types">
  <Default Extension="glb" ContentType="model/gltf.binary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4"/>
  </p:notesMasterIdLst>
  <p:sldIdLst>
    <p:sldId id="363" r:id="rId2"/>
    <p:sldId id="796" r:id="rId3"/>
    <p:sldId id="804" r:id="rId4"/>
    <p:sldId id="805" r:id="rId5"/>
    <p:sldId id="797" r:id="rId6"/>
    <p:sldId id="798" r:id="rId7"/>
    <p:sldId id="799" r:id="rId8"/>
    <p:sldId id="806" r:id="rId9"/>
    <p:sldId id="800" r:id="rId10"/>
    <p:sldId id="801" r:id="rId11"/>
    <p:sldId id="802" r:id="rId12"/>
    <p:sldId id="793" r:id="rId13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azan AKÇA" initials="RA" lastIdx="1" clrIdx="0">
    <p:extLst>
      <p:ext uri="{19B8F6BF-5375-455C-9EA6-DF929625EA0E}">
        <p15:presenceInfo xmlns:p15="http://schemas.microsoft.com/office/powerpoint/2012/main" userId="S-1-5-21-569369414-3414199896-3963012043-7040" providerId="AD"/>
      </p:ext>
    </p:extLst>
  </p:cmAuthor>
  <p:cmAuthor id="2" name="Aleyna VATANSEVER" initials="AV" lastIdx="0" clrIdx="1">
    <p:extLst>
      <p:ext uri="{19B8F6BF-5375-455C-9EA6-DF929625EA0E}">
        <p15:presenceInfo xmlns:p15="http://schemas.microsoft.com/office/powerpoint/2012/main" userId="S::aleyna.vatansever@rollmech.com::89c9371e-1f1c-4e50-9fe3-29ab27bd36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48"/>
    <a:srgbClr val="41535D"/>
    <a:srgbClr val="C1C2C4"/>
    <a:srgbClr val="1DA0DB"/>
    <a:srgbClr val="F1FAFE"/>
    <a:srgbClr val="007BCB"/>
    <a:srgbClr val="00A3E6"/>
    <a:srgbClr val="CECBC5"/>
    <a:srgbClr val="C2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9E067-E28F-43F0-A7B9-F4B378C3CEE8}" v="23" dt="2025-11-02T15:04:03.5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5097" autoAdjust="0"/>
  </p:normalViewPr>
  <p:slideViewPr>
    <p:cSldViewPr snapToGrid="0">
      <p:cViewPr varScale="1">
        <p:scale>
          <a:sx n="74" d="100"/>
          <a:sy n="74" d="100"/>
        </p:scale>
        <p:origin x="3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6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74B26-9CBB-40D9-A970-3CC139DF158D}" type="datetimeFigureOut">
              <a:rPr lang="tr-TR" smtClean="0"/>
              <a:t>10.11.2025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5075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50816"/>
            <a:ext cx="5438775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FB536-70CE-4E44-8341-576EF5AE0C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FB536-70CE-4E44-8341-576EF5AE0C30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52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9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yaz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ka Plan &gt; DOT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pattFill prst="pct20">
            <a:fgClr>
              <a:srgbClr val="41535D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rka Plan &gt; DEGRADE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7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7" name="Alt bant"/>
          <p:cNvGrpSpPr/>
          <p:nvPr userDrawn="1"/>
        </p:nvGrpSpPr>
        <p:grpSpPr>
          <a:xfrm>
            <a:off x="309147" y="6342865"/>
            <a:ext cx="11522851" cy="254422"/>
            <a:chOff x="309147" y="6342865"/>
            <a:chExt cx="11522851" cy="254422"/>
          </a:xfrm>
        </p:grpSpPr>
        <p:sp>
          <p:nvSpPr>
            <p:cNvPr id="5" name="rollmech.com &gt; GRİ"/>
            <p:cNvSpPr/>
            <p:nvPr/>
          </p:nvSpPr>
          <p:spPr>
            <a:xfrm>
              <a:off x="11777138" y="6404396"/>
              <a:ext cx="54860" cy="93603"/>
            </a:xfrm>
            <a:prstGeom prst="rect">
              <a:avLst/>
            </a:prstGeom>
            <a:solidFill>
              <a:srgbClr val="C2C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rollmech.com &gt; MAVİ"/>
            <p:cNvSpPr/>
            <p:nvPr/>
          </p:nvSpPr>
          <p:spPr>
            <a:xfrm>
              <a:off x="11667418" y="6404396"/>
              <a:ext cx="54860" cy="93603"/>
            </a:xfrm>
            <a:prstGeom prst="rect">
              <a:avLst/>
            </a:prstGeom>
            <a:solidFill>
              <a:srgbClr val="00A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rollmech.com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4453" y="6342865"/>
              <a:ext cx="868632" cy="254422"/>
            </a:xfrm>
            <a:prstGeom prst="rect">
              <a:avLst/>
            </a:prstGeom>
          </p:spPr>
        </p:pic>
        <p:sp>
          <p:nvSpPr>
            <p:cNvPr id="8" name="Alt çizgi"/>
            <p:cNvSpPr/>
            <p:nvPr/>
          </p:nvSpPr>
          <p:spPr>
            <a:xfrm>
              <a:off x="1516101" y="6479999"/>
              <a:ext cx="9173491" cy="18000"/>
            </a:xfrm>
            <a:prstGeom prst="rect">
              <a:avLst/>
            </a:prstGeom>
            <a:solidFill>
              <a:srgbClr val="C2C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Your closure partner"/>
            <p:cNvSpPr>
              <a:spLocks noEditPoints="1"/>
            </p:cNvSpPr>
            <p:nvPr userDrawn="1"/>
          </p:nvSpPr>
          <p:spPr bwMode="auto">
            <a:xfrm>
              <a:off x="309147" y="6410147"/>
              <a:ext cx="1049103" cy="124362"/>
            </a:xfrm>
            <a:custGeom>
              <a:avLst/>
              <a:gdLst>
                <a:gd name="T0" fmla="*/ 3484 w 3619"/>
                <a:gd name="T1" fmla="*/ 137 h 429"/>
                <a:gd name="T2" fmla="*/ 57 w 3619"/>
                <a:gd name="T3" fmla="*/ 213 h 429"/>
                <a:gd name="T4" fmla="*/ 347 w 3619"/>
                <a:gd name="T5" fmla="*/ 306 h 429"/>
                <a:gd name="T6" fmla="*/ 180 w 3619"/>
                <a:gd name="T7" fmla="*/ 252 h 429"/>
                <a:gd name="T8" fmla="*/ 296 w 3619"/>
                <a:gd name="T9" fmla="*/ 100 h 429"/>
                <a:gd name="T10" fmla="*/ 331 w 3619"/>
                <a:gd name="T11" fmla="*/ 156 h 429"/>
                <a:gd name="T12" fmla="*/ 232 w 3619"/>
                <a:gd name="T13" fmla="*/ 235 h 429"/>
                <a:gd name="T14" fmla="*/ 328 w 3619"/>
                <a:gd name="T15" fmla="*/ 252 h 429"/>
                <a:gd name="T16" fmla="*/ 439 w 3619"/>
                <a:gd name="T17" fmla="*/ 329 h 429"/>
                <a:gd name="T18" fmla="*/ 468 w 3619"/>
                <a:gd name="T19" fmla="*/ 282 h 429"/>
                <a:gd name="T20" fmla="*/ 595 w 3619"/>
                <a:gd name="T21" fmla="*/ 311 h 429"/>
                <a:gd name="T22" fmla="*/ 668 w 3619"/>
                <a:gd name="T23" fmla="*/ 159 h 429"/>
                <a:gd name="T24" fmla="*/ 1058 w 3619"/>
                <a:gd name="T25" fmla="*/ 155 h 429"/>
                <a:gd name="T26" fmla="*/ 939 w 3619"/>
                <a:gd name="T27" fmla="*/ 236 h 429"/>
                <a:gd name="T28" fmla="*/ 1031 w 3619"/>
                <a:gd name="T29" fmla="*/ 317 h 429"/>
                <a:gd name="T30" fmla="*/ 887 w 3619"/>
                <a:gd name="T31" fmla="*/ 242 h 429"/>
                <a:gd name="T32" fmla="*/ 1024 w 3619"/>
                <a:gd name="T33" fmla="*/ 100 h 429"/>
                <a:gd name="T34" fmla="*/ 1070 w 3619"/>
                <a:gd name="T35" fmla="*/ 276 h 429"/>
                <a:gd name="T36" fmla="*/ 1118 w 3619"/>
                <a:gd name="T37" fmla="*/ 331 h 429"/>
                <a:gd name="T38" fmla="*/ 1254 w 3619"/>
                <a:gd name="T39" fmla="*/ 332 h 429"/>
                <a:gd name="T40" fmla="*/ 1200 w 3619"/>
                <a:gd name="T41" fmla="*/ 154 h 429"/>
                <a:gd name="T42" fmla="*/ 1377 w 3619"/>
                <a:gd name="T43" fmla="*/ 138 h 429"/>
                <a:gd name="T44" fmla="*/ 1278 w 3619"/>
                <a:gd name="T45" fmla="*/ 145 h 429"/>
                <a:gd name="T46" fmla="*/ 1248 w 3619"/>
                <a:gd name="T47" fmla="*/ 286 h 429"/>
                <a:gd name="T48" fmla="*/ 1529 w 3619"/>
                <a:gd name="T49" fmla="*/ 144 h 429"/>
                <a:gd name="T50" fmla="*/ 1528 w 3619"/>
                <a:gd name="T51" fmla="*/ 222 h 429"/>
                <a:gd name="T52" fmla="*/ 1451 w 3619"/>
                <a:gd name="T53" fmla="*/ 333 h 429"/>
                <a:gd name="T54" fmla="*/ 1493 w 3619"/>
                <a:gd name="T55" fmla="*/ 273 h 429"/>
                <a:gd name="T56" fmla="*/ 1417 w 3619"/>
                <a:gd name="T57" fmla="*/ 176 h 429"/>
                <a:gd name="T58" fmla="*/ 1561 w 3619"/>
                <a:gd name="T59" fmla="*/ 111 h 429"/>
                <a:gd name="T60" fmla="*/ 1579 w 3619"/>
                <a:gd name="T61" fmla="*/ 313 h 429"/>
                <a:gd name="T62" fmla="*/ 1640 w 3619"/>
                <a:gd name="T63" fmla="*/ 288 h 429"/>
                <a:gd name="T64" fmla="*/ 1940 w 3619"/>
                <a:gd name="T65" fmla="*/ 150 h 429"/>
                <a:gd name="T66" fmla="*/ 1886 w 3619"/>
                <a:gd name="T67" fmla="*/ 129 h 429"/>
                <a:gd name="T68" fmla="*/ 2137 w 3619"/>
                <a:gd name="T69" fmla="*/ 199 h 429"/>
                <a:gd name="T70" fmla="*/ 2010 w 3619"/>
                <a:gd name="T71" fmla="*/ 277 h 429"/>
                <a:gd name="T72" fmla="*/ 2039 w 3619"/>
                <a:gd name="T73" fmla="*/ 333 h 429"/>
                <a:gd name="T74" fmla="*/ 1969 w 3619"/>
                <a:gd name="T75" fmla="*/ 163 h 429"/>
                <a:gd name="T76" fmla="*/ 2138 w 3619"/>
                <a:gd name="T77" fmla="*/ 126 h 429"/>
                <a:gd name="T78" fmla="*/ 2028 w 3619"/>
                <a:gd name="T79" fmla="*/ 157 h 429"/>
                <a:gd name="T80" fmla="*/ 2472 w 3619"/>
                <a:gd name="T81" fmla="*/ 183 h 429"/>
                <a:gd name="T82" fmla="*/ 2327 w 3619"/>
                <a:gd name="T83" fmla="*/ 332 h 429"/>
                <a:gd name="T84" fmla="*/ 2385 w 3619"/>
                <a:gd name="T85" fmla="*/ 104 h 429"/>
                <a:gd name="T86" fmla="*/ 2409 w 3619"/>
                <a:gd name="T87" fmla="*/ 151 h 429"/>
                <a:gd name="T88" fmla="*/ 2330 w 3619"/>
                <a:gd name="T89" fmla="*/ 293 h 429"/>
                <a:gd name="T90" fmla="*/ 2617 w 3619"/>
                <a:gd name="T91" fmla="*/ 327 h 429"/>
                <a:gd name="T92" fmla="*/ 2489 w 3619"/>
                <a:gd name="T93" fmla="*/ 291 h 429"/>
                <a:gd name="T94" fmla="*/ 2587 w 3619"/>
                <a:gd name="T95" fmla="*/ 106 h 429"/>
                <a:gd name="T96" fmla="*/ 2582 w 3619"/>
                <a:gd name="T97" fmla="*/ 150 h 429"/>
                <a:gd name="T98" fmla="*/ 2568 w 3619"/>
                <a:gd name="T99" fmla="*/ 291 h 429"/>
                <a:gd name="T100" fmla="*/ 2820 w 3619"/>
                <a:gd name="T101" fmla="*/ 155 h 429"/>
                <a:gd name="T102" fmla="*/ 2813 w 3619"/>
                <a:gd name="T103" fmla="*/ 122 h 429"/>
                <a:gd name="T104" fmla="*/ 2952 w 3619"/>
                <a:gd name="T105" fmla="*/ 288 h 429"/>
                <a:gd name="T106" fmla="*/ 2889 w 3619"/>
                <a:gd name="T107" fmla="*/ 287 h 429"/>
                <a:gd name="T108" fmla="*/ 3181 w 3619"/>
                <a:gd name="T109" fmla="*/ 165 h 429"/>
                <a:gd name="T110" fmla="*/ 3059 w 3619"/>
                <a:gd name="T111" fmla="*/ 327 h 429"/>
                <a:gd name="T112" fmla="*/ 3203 w 3619"/>
                <a:gd name="T113" fmla="*/ 105 h 429"/>
                <a:gd name="T114" fmla="*/ 3413 w 3619"/>
                <a:gd name="T115" fmla="*/ 219 h 429"/>
                <a:gd name="T116" fmla="*/ 3340 w 3619"/>
                <a:gd name="T117" fmla="*/ 292 h 429"/>
                <a:gd name="T118" fmla="*/ 3287 w 3619"/>
                <a:gd name="T119" fmla="*/ 319 h 429"/>
                <a:gd name="T120" fmla="*/ 3304 w 3619"/>
                <a:gd name="T121" fmla="*/ 125 h 429"/>
                <a:gd name="T122" fmla="*/ 3451 w 3619"/>
                <a:gd name="T123" fmla="*/ 154 h 429"/>
                <a:gd name="T124" fmla="*/ 3309 w 3619"/>
                <a:gd name="T125" fmla="*/ 19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19" h="429">
                  <a:moveTo>
                    <a:pt x="3609" y="156"/>
                  </a:moveTo>
                  <a:lnTo>
                    <a:pt x="3603" y="153"/>
                  </a:lnTo>
                  <a:lnTo>
                    <a:pt x="3596" y="151"/>
                  </a:lnTo>
                  <a:lnTo>
                    <a:pt x="3590" y="150"/>
                  </a:lnTo>
                  <a:lnTo>
                    <a:pt x="3584" y="150"/>
                  </a:lnTo>
                  <a:lnTo>
                    <a:pt x="3578" y="150"/>
                  </a:lnTo>
                  <a:lnTo>
                    <a:pt x="3573" y="151"/>
                  </a:lnTo>
                  <a:lnTo>
                    <a:pt x="3568" y="153"/>
                  </a:lnTo>
                  <a:lnTo>
                    <a:pt x="3562" y="155"/>
                  </a:lnTo>
                  <a:lnTo>
                    <a:pt x="3557" y="158"/>
                  </a:lnTo>
                  <a:lnTo>
                    <a:pt x="3552" y="162"/>
                  </a:lnTo>
                  <a:lnTo>
                    <a:pt x="3548" y="167"/>
                  </a:lnTo>
                  <a:lnTo>
                    <a:pt x="3543" y="172"/>
                  </a:lnTo>
                  <a:lnTo>
                    <a:pt x="3539" y="178"/>
                  </a:lnTo>
                  <a:lnTo>
                    <a:pt x="3534" y="184"/>
                  </a:lnTo>
                  <a:lnTo>
                    <a:pt x="3531" y="191"/>
                  </a:lnTo>
                  <a:lnTo>
                    <a:pt x="3527" y="199"/>
                  </a:lnTo>
                  <a:lnTo>
                    <a:pt x="3524" y="206"/>
                  </a:lnTo>
                  <a:lnTo>
                    <a:pt x="3521" y="214"/>
                  </a:lnTo>
                  <a:lnTo>
                    <a:pt x="3517" y="232"/>
                  </a:lnTo>
                  <a:lnTo>
                    <a:pt x="3497" y="327"/>
                  </a:lnTo>
                  <a:lnTo>
                    <a:pt x="3445" y="327"/>
                  </a:lnTo>
                  <a:lnTo>
                    <a:pt x="3475" y="183"/>
                  </a:lnTo>
                  <a:lnTo>
                    <a:pt x="3480" y="159"/>
                  </a:lnTo>
                  <a:lnTo>
                    <a:pt x="3484" y="137"/>
                  </a:lnTo>
                  <a:lnTo>
                    <a:pt x="3487" y="120"/>
                  </a:lnTo>
                  <a:lnTo>
                    <a:pt x="3488" y="106"/>
                  </a:lnTo>
                  <a:lnTo>
                    <a:pt x="3539" y="106"/>
                  </a:lnTo>
                  <a:lnTo>
                    <a:pt x="3537" y="129"/>
                  </a:lnTo>
                  <a:lnTo>
                    <a:pt x="3533" y="153"/>
                  </a:lnTo>
                  <a:lnTo>
                    <a:pt x="3541" y="141"/>
                  </a:lnTo>
                  <a:lnTo>
                    <a:pt x="3548" y="131"/>
                  </a:lnTo>
                  <a:lnTo>
                    <a:pt x="3552" y="127"/>
                  </a:lnTo>
                  <a:lnTo>
                    <a:pt x="3555" y="122"/>
                  </a:lnTo>
                  <a:lnTo>
                    <a:pt x="3563" y="115"/>
                  </a:lnTo>
                  <a:lnTo>
                    <a:pt x="3566" y="112"/>
                  </a:lnTo>
                  <a:lnTo>
                    <a:pt x="3570" y="109"/>
                  </a:lnTo>
                  <a:lnTo>
                    <a:pt x="3574" y="107"/>
                  </a:lnTo>
                  <a:lnTo>
                    <a:pt x="3579" y="105"/>
                  </a:lnTo>
                  <a:lnTo>
                    <a:pt x="3583" y="103"/>
                  </a:lnTo>
                  <a:lnTo>
                    <a:pt x="3588" y="102"/>
                  </a:lnTo>
                  <a:lnTo>
                    <a:pt x="3593" y="100"/>
                  </a:lnTo>
                  <a:lnTo>
                    <a:pt x="3597" y="100"/>
                  </a:lnTo>
                  <a:lnTo>
                    <a:pt x="3607" y="102"/>
                  </a:lnTo>
                  <a:lnTo>
                    <a:pt x="3613" y="103"/>
                  </a:lnTo>
                  <a:lnTo>
                    <a:pt x="3619" y="104"/>
                  </a:lnTo>
                  <a:lnTo>
                    <a:pt x="3609" y="156"/>
                  </a:lnTo>
                  <a:close/>
                  <a:moveTo>
                    <a:pt x="86" y="327"/>
                  </a:moveTo>
                  <a:lnTo>
                    <a:pt x="33" y="327"/>
                  </a:lnTo>
                  <a:lnTo>
                    <a:pt x="57" y="213"/>
                  </a:lnTo>
                  <a:lnTo>
                    <a:pt x="0" y="17"/>
                  </a:lnTo>
                  <a:lnTo>
                    <a:pt x="57" y="17"/>
                  </a:lnTo>
                  <a:lnTo>
                    <a:pt x="89" y="148"/>
                  </a:lnTo>
                  <a:lnTo>
                    <a:pt x="91" y="160"/>
                  </a:lnTo>
                  <a:lnTo>
                    <a:pt x="92" y="169"/>
                  </a:lnTo>
                  <a:lnTo>
                    <a:pt x="99" y="157"/>
                  </a:lnTo>
                  <a:lnTo>
                    <a:pt x="104" y="149"/>
                  </a:lnTo>
                  <a:lnTo>
                    <a:pt x="193" y="17"/>
                  </a:lnTo>
                  <a:lnTo>
                    <a:pt x="253" y="17"/>
                  </a:lnTo>
                  <a:lnTo>
                    <a:pt x="110" y="212"/>
                  </a:lnTo>
                  <a:lnTo>
                    <a:pt x="86" y="327"/>
                  </a:lnTo>
                  <a:close/>
                  <a:moveTo>
                    <a:pt x="394" y="191"/>
                  </a:moveTo>
                  <a:lnTo>
                    <a:pt x="394" y="201"/>
                  </a:lnTo>
                  <a:lnTo>
                    <a:pt x="393" y="210"/>
                  </a:lnTo>
                  <a:lnTo>
                    <a:pt x="390" y="229"/>
                  </a:lnTo>
                  <a:lnTo>
                    <a:pt x="388" y="238"/>
                  </a:lnTo>
                  <a:lnTo>
                    <a:pt x="385" y="247"/>
                  </a:lnTo>
                  <a:lnTo>
                    <a:pt x="382" y="255"/>
                  </a:lnTo>
                  <a:lnTo>
                    <a:pt x="378" y="264"/>
                  </a:lnTo>
                  <a:lnTo>
                    <a:pt x="374" y="272"/>
                  </a:lnTo>
                  <a:lnTo>
                    <a:pt x="369" y="279"/>
                  </a:lnTo>
                  <a:lnTo>
                    <a:pt x="364" y="286"/>
                  </a:lnTo>
                  <a:lnTo>
                    <a:pt x="359" y="293"/>
                  </a:lnTo>
                  <a:lnTo>
                    <a:pt x="353" y="300"/>
                  </a:lnTo>
                  <a:lnTo>
                    <a:pt x="347" y="306"/>
                  </a:lnTo>
                  <a:lnTo>
                    <a:pt x="341" y="311"/>
                  </a:lnTo>
                  <a:lnTo>
                    <a:pt x="334" y="315"/>
                  </a:lnTo>
                  <a:lnTo>
                    <a:pt x="327" y="319"/>
                  </a:lnTo>
                  <a:lnTo>
                    <a:pt x="319" y="323"/>
                  </a:lnTo>
                  <a:lnTo>
                    <a:pt x="312" y="326"/>
                  </a:lnTo>
                  <a:lnTo>
                    <a:pt x="304" y="328"/>
                  </a:lnTo>
                  <a:lnTo>
                    <a:pt x="295" y="330"/>
                  </a:lnTo>
                  <a:lnTo>
                    <a:pt x="287" y="332"/>
                  </a:lnTo>
                  <a:lnTo>
                    <a:pt x="278" y="332"/>
                  </a:lnTo>
                  <a:lnTo>
                    <a:pt x="269" y="333"/>
                  </a:lnTo>
                  <a:lnTo>
                    <a:pt x="259" y="332"/>
                  </a:lnTo>
                  <a:lnTo>
                    <a:pt x="249" y="331"/>
                  </a:lnTo>
                  <a:lnTo>
                    <a:pt x="240" y="329"/>
                  </a:lnTo>
                  <a:lnTo>
                    <a:pt x="232" y="327"/>
                  </a:lnTo>
                  <a:lnTo>
                    <a:pt x="224" y="323"/>
                  </a:lnTo>
                  <a:lnTo>
                    <a:pt x="217" y="319"/>
                  </a:lnTo>
                  <a:lnTo>
                    <a:pt x="210" y="315"/>
                  </a:lnTo>
                  <a:lnTo>
                    <a:pt x="204" y="309"/>
                  </a:lnTo>
                  <a:lnTo>
                    <a:pt x="198" y="303"/>
                  </a:lnTo>
                  <a:lnTo>
                    <a:pt x="193" y="295"/>
                  </a:lnTo>
                  <a:lnTo>
                    <a:pt x="189" y="287"/>
                  </a:lnTo>
                  <a:lnTo>
                    <a:pt x="186" y="280"/>
                  </a:lnTo>
                  <a:lnTo>
                    <a:pt x="183" y="271"/>
                  </a:lnTo>
                  <a:lnTo>
                    <a:pt x="181" y="262"/>
                  </a:lnTo>
                  <a:lnTo>
                    <a:pt x="180" y="252"/>
                  </a:lnTo>
                  <a:lnTo>
                    <a:pt x="180" y="242"/>
                  </a:lnTo>
                  <a:lnTo>
                    <a:pt x="180" y="232"/>
                  </a:lnTo>
                  <a:lnTo>
                    <a:pt x="181" y="223"/>
                  </a:lnTo>
                  <a:lnTo>
                    <a:pt x="182" y="213"/>
                  </a:lnTo>
                  <a:lnTo>
                    <a:pt x="184" y="204"/>
                  </a:lnTo>
                  <a:lnTo>
                    <a:pt x="186" y="195"/>
                  </a:lnTo>
                  <a:lnTo>
                    <a:pt x="189" y="186"/>
                  </a:lnTo>
                  <a:lnTo>
                    <a:pt x="192" y="178"/>
                  </a:lnTo>
                  <a:lnTo>
                    <a:pt x="196" y="169"/>
                  </a:lnTo>
                  <a:lnTo>
                    <a:pt x="200" y="162"/>
                  </a:lnTo>
                  <a:lnTo>
                    <a:pt x="205" y="154"/>
                  </a:lnTo>
                  <a:lnTo>
                    <a:pt x="210" y="147"/>
                  </a:lnTo>
                  <a:lnTo>
                    <a:pt x="215" y="141"/>
                  </a:lnTo>
                  <a:lnTo>
                    <a:pt x="221" y="134"/>
                  </a:lnTo>
                  <a:lnTo>
                    <a:pt x="227" y="129"/>
                  </a:lnTo>
                  <a:lnTo>
                    <a:pt x="233" y="124"/>
                  </a:lnTo>
                  <a:lnTo>
                    <a:pt x="240" y="119"/>
                  </a:lnTo>
                  <a:lnTo>
                    <a:pt x="247" y="115"/>
                  </a:lnTo>
                  <a:lnTo>
                    <a:pt x="255" y="111"/>
                  </a:lnTo>
                  <a:lnTo>
                    <a:pt x="258" y="110"/>
                  </a:lnTo>
                  <a:lnTo>
                    <a:pt x="262" y="108"/>
                  </a:lnTo>
                  <a:lnTo>
                    <a:pt x="270" y="106"/>
                  </a:lnTo>
                  <a:lnTo>
                    <a:pt x="279" y="104"/>
                  </a:lnTo>
                  <a:lnTo>
                    <a:pt x="287" y="102"/>
                  </a:lnTo>
                  <a:lnTo>
                    <a:pt x="296" y="100"/>
                  </a:lnTo>
                  <a:lnTo>
                    <a:pt x="305" y="100"/>
                  </a:lnTo>
                  <a:lnTo>
                    <a:pt x="315" y="102"/>
                  </a:lnTo>
                  <a:lnTo>
                    <a:pt x="325" y="103"/>
                  </a:lnTo>
                  <a:lnTo>
                    <a:pt x="334" y="105"/>
                  </a:lnTo>
                  <a:lnTo>
                    <a:pt x="342" y="107"/>
                  </a:lnTo>
                  <a:lnTo>
                    <a:pt x="350" y="111"/>
                  </a:lnTo>
                  <a:lnTo>
                    <a:pt x="357" y="115"/>
                  </a:lnTo>
                  <a:lnTo>
                    <a:pt x="364" y="120"/>
                  </a:lnTo>
                  <a:lnTo>
                    <a:pt x="370" y="125"/>
                  </a:lnTo>
                  <a:lnTo>
                    <a:pt x="376" y="131"/>
                  </a:lnTo>
                  <a:lnTo>
                    <a:pt x="381" y="138"/>
                  </a:lnTo>
                  <a:lnTo>
                    <a:pt x="385" y="146"/>
                  </a:lnTo>
                  <a:lnTo>
                    <a:pt x="388" y="154"/>
                  </a:lnTo>
                  <a:lnTo>
                    <a:pt x="391" y="162"/>
                  </a:lnTo>
                  <a:lnTo>
                    <a:pt x="393" y="171"/>
                  </a:lnTo>
                  <a:lnTo>
                    <a:pt x="394" y="181"/>
                  </a:lnTo>
                  <a:lnTo>
                    <a:pt x="394" y="191"/>
                  </a:lnTo>
                  <a:close/>
                  <a:moveTo>
                    <a:pt x="342" y="192"/>
                  </a:moveTo>
                  <a:lnTo>
                    <a:pt x="342" y="187"/>
                  </a:lnTo>
                  <a:lnTo>
                    <a:pt x="341" y="181"/>
                  </a:lnTo>
                  <a:lnTo>
                    <a:pt x="340" y="176"/>
                  </a:lnTo>
                  <a:lnTo>
                    <a:pt x="339" y="172"/>
                  </a:lnTo>
                  <a:lnTo>
                    <a:pt x="336" y="163"/>
                  </a:lnTo>
                  <a:lnTo>
                    <a:pt x="334" y="159"/>
                  </a:lnTo>
                  <a:lnTo>
                    <a:pt x="331" y="156"/>
                  </a:lnTo>
                  <a:lnTo>
                    <a:pt x="328" y="152"/>
                  </a:lnTo>
                  <a:lnTo>
                    <a:pt x="325" y="150"/>
                  </a:lnTo>
                  <a:lnTo>
                    <a:pt x="322" y="147"/>
                  </a:lnTo>
                  <a:lnTo>
                    <a:pt x="318" y="146"/>
                  </a:lnTo>
                  <a:lnTo>
                    <a:pt x="315" y="144"/>
                  </a:lnTo>
                  <a:lnTo>
                    <a:pt x="311" y="143"/>
                  </a:lnTo>
                  <a:lnTo>
                    <a:pt x="306" y="142"/>
                  </a:lnTo>
                  <a:lnTo>
                    <a:pt x="302" y="142"/>
                  </a:lnTo>
                  <a:lnTo>
                    <a:pt x="292" y="143"/>
                  </a:lnTo>
                  <a:lnTo>
                    <a:pt x="287" y="144"/>
                  </a:lnTo>
                  <a:lnTo>
                    <a:pt x="283" y="145"/>
                  </a:lnTo>
                  <a:lnTo>
                    <a:pt x="279" y="147"/>
                  </a:lnTo>
                  <a:lnTo>
                    <a:pt x="274" y="150"/>
                  </a:lnTo>
                  <a:lnTo>
                    <a:pt x="266" y="156"/>
                  </a:lnTo>
                  <a:lnTo>
                    <a:pt x="262" y="159"/>
                  </a:lnTo>
                  <a:lnTo>
                    <a:pt x="259" y="163"/>
                  </a:lnTo>
                  <a:lnTo>
                    <a:pt x="252" y="171"/>
                  </a:lnTo>
                  <a:lnTo>
                    <a:pt x="246" y="181"/>
                  </a:lnTo>
                  <a:lnTo>
                    <a:pt x="244" y="186"/>
                  </a:lnTo>
                  <a:lnTo>
                    <a:pt x="241" y="192"/>
                  </a:lnTo>
                  <a:lnTo>
                    <a:pt x="237" y="204"/>
                  </a:lnTo>
                  <a:lnTo>
                    <a:pt x="236" y="210"/>
                  </a:lnTo>
                  <a:lnTo>
                    <a:pt x="234" y="216"/>
                  </a:lnTo>
                  <a:lnTo>
                    <a:pt x="233" y="228"/>
                  </a:lnTo>
                  <a:lnTo>
                    <a:pt x="232" y="235"/>
                  </a:lnTo>
                  <a:lnTo>
                    <a:pt x="232" y="241"/>
                  </a:lnTo>
                  <a:lnTo>
                    <a:pt x="232" y="247"/>
                  </a:lnTo>
                  <a:lnTo>
                    <a:pt x="233" y="252"/>
                  </a:lnTo>
                  <a:lnTo>
                    <a:pt x="235" y="262"/>
                  </a:lnTo>
                  <a:lnTo>
                    <a:pt x="236" y="266"/>
                  </a:lnTo>
                  <a:lnTo>
                    <a:pt x="238" y="270"/>
                  </a:lnTo>
                  <a:lnTo>
                    <a:pt x="240" y="274"/>
                  </a:lnTo>
                  <a:lnTo>
                    <a:pt x="243" y="278"/>
                  </a:lnTo>
                  <a:lnTo>
                    <a:pt x="246" y="281"/>
                  </a:lnTo>
                  <a:lnTo>
                    <a:pt x="249" y="283"/>
                  </a:lnTo>
                  <a:lnTo>
                    <a:pt x="252" y="286"/>
                  </a:lnTo>
                  <a:lnTo>
                    <a:pt x="256" y="288"/>
                  </a:lnTo>
                  <a:lnTo>
                    <a:pt x="259" y="289"/>
                  </a:lnTo>
                  <a:lnTo>
                    <a:pt x="264" y="290"/>
                  </a:lnTo>
                  <a:lnTo>
                    <a:pt x="272" y="291"/>
                  </a:lnTo>
                  <a:lnTo>
                    <a:pt x="282" y="290"/>
                  </a:lnTo>
                  <a:lnTo>
                    <a:pt x="287" y="289"/>
                  </a:lnTo>
                  <a:lnTo>
                    <a:pt x="291" y="287"/>
                  </a:lnTo>
                  <a:lnTo>
                    <a:pt x="296" y="286"/>
                  </a:lnTo>
                  <a:lnTo>
                    <a:pt x="300" y="283"/>
                  </a:lnTo>
                  <a:lnTo>
                    <a:pt x="308" y="277"/>
                  </a:lnTo>
                  <a:lnTo>
                    <a:pt x="312" y="274"/>
                  </a:lnTo>
                  <a:lnTo>
                    <a:pt x="316" y="270"/>
                  </a:lnTo>
                  <a:lnTo>
                    <a:pt x="323" y="262"/>
                  </a:lnTo>
                  <a:lnTo>
                    <a:pt x="328" y="252"/>
                  </a:lnTo>
                  <a:lnTo>
                    <a:pt x="333" y="241"/>
                  </a:lnTo>
                  <a:lnTo>
                    <a:pt x="335" y="235"/>
                  </a:lnTo>
                  <a:lnTo>
                    <a:pt x="337" y="229"/>
                  </a:lnTo>
                  <a:lnTo>
                    <a:pt x="340" y="217"/>
                  </a:lnTo>
                  <a:lnTo>
                    <a:pt x="341" y="205"/>
                  </a:lnTo>
                  <a:lnTo>
                    <a:pt x="342" y="192"/>
                  </a:lnTo>
                  <a:close/>
                  <a:moveTo>
                    <a:pt x="593" y="327"/>
                  </a:moveTo>
                  <a:lnTo>
                    <a:pt x="541" y="327"/>
                  </a:lnTo>
                  <a:lnTo>
                    <a:pt x="548" y="280"/>
                  </a:lnTo>
                  <a:lnTo>
                    <a:pt x="543" y="286"/>
                  </a:lnTo>
                  <a:lnTo>
                    <a:pt x="539" y="291"/>
                  </a:lnTo>
                  <a:lnTo>
                    <a:pt x="529" y="303"/>
                  </a:lnTo>
                  <a:lnTo>
                    <a:pt x="519" y="311"/>
                  </a:lnTo>
                  <a:lnTo>
                    <a:pt x="508" y="319"/>
                  </a:lnTo>
                  <a:lnTo>
                    <a:pt x="498" y="325"/>
                  </a:lnTo>
                  <a:lnTo>
                    <a:pt x="495" y="326"/>
                  </a:lnTo>
                  <a:lnTo>
                    <a:pt x="492" y="327"/>
                  </a:lnTo>
                  <a:lnTo>
                    <a:pt x="487" y="329"/>
                  </a:lnTo>
                  <a:lnTo>
                    <a:pt x="481" y="331"/>
                  </a:lnTo>
                  <a:lnTo>
                    <a:pt x="476" y="332"/>
                  </a:lnTo>
                  <a:lnTo>
                    <a:pt x="464" y="333"/>
                  </a:lnTo>
                  <a:lnTo>
                    <a:pt x="458" y="333"/>
                  </a:lnTo>
                  <a:lnTo>
                    <a:pt x="452" y="332"/>
                  </a:lnTo>
                  <a:lnTo>
                    <a:pt x="445" y="331"/>
                  </a:lnTo>
                  <a:lnTo>
                    <a:pt x="439" y="329"/>
                  </a:lnTo>
                  <a:lnTo>
                    <a:pt x="434" y="327"/>
                  </a:lnTo>
                  <a:lnTo>
                    <a:pt x="430" y="324"/>
                  </a:lnTo>
                  <a:lnTo>
                    <a:pt x="426" y="321"/>
                  </a:lnTo>
                  <a:lnTo>
                    <a:pt x="422" y="317"/>
                  </a:lnTo>
                  <a:lnTo>
                    <a:pt x="418" y="313"/>
                  </a:lnTo>
                  <a:lnTo>
                    <a:pt x="416" y="309"/>
                  </a:lnTo>
                  <a:lnTo>
                    <a:pt x="413" y="304"/>
                  </a:lnTo>
                  <a:lnTo>
                    <a:pt x="411" y="297"/>
                  </a:lnTo>
                  <a:lnTo>
                    <a:pt x="409" y="292"/>
                  </a:lnTo>
                  <a:lnTo>
                    <a:pt x="408" y="286"/>
                  </a:lnTo>
                  <a:lnTo>
                    <a:pt x="408" y="279"/>
                  </a:lnTo>
                  <a:lnTo>
                    <a:pt x="407" y="272"/>
                  </a:lnTo>
                  <a:lnTo>
                    <a:pt x="408" y="266"/>
                  </a:lnTo>
                  <a:lnTo>
                    <a:pt x="409" y="257"/>
                  </a:lnTo>
                  <a:lnTo>
                    <a:pt x="411" y="245"/>
                  </a:lnTo>
                  <a:lnTo>
                    <a:pt x="414" y="230"/>
                  </a:lnTo>
                  <a:lnTo>
                    <a:pt x="440" y="106"/>
                  </a:lnTo>
                  <a:lnTo>
                    <a:pt x="493" y="106"/>
                  </a:lnTo>
                  <a:lnTo>
                    <a:pt x="466" y="233"/>
                  </a:lnTo>
                  <a:lnTo>
                    <a:pt x="463" y="252"/>
                  </a:lnTo>
                  <a:lnTo>
                    <a:pt x="462" y="262"/>
                  </a:lnTo>
                  <a:lnTo>
                    <a:pt x="462" y="268"/>
                  </a:lnTo>
                  <a:lnTo>
                    <a:pt x="464" y="273"/>
                  </a:lnTo>
                  <a:lnTo>
                    <a:pt x="466" y="278"/>
                  </a:lnTo>
                  <a:lnTo>
                    <a:pt x="468" y="282"/>
                  </a:lnTo>
                  <a:lnTo>
                    <a:pt x="470" y="284"/>
                  </a:lnTo>
                  <a:lnTo>
                    <a:pt x="472" y="285"/>
                  </a:lnTo>
                  <a:lnTo>
                    <a:pt x="474" y="287"/>
                  </a:lnTo>
                  <a:lnTo>
                    <a:pt x="476" y="288"/>
                  </a:lnTo>
                  <a:lnTo>
                    <a:pt x="479" y="288"/>
                  </a:lnTo>
                  <a:lnTo>
                    <a:pt x="482" y="289"/>
                  </a:lnTo>
                  <a:lnTo>
                    <a:pt x="488" y="290"/>
                  </a:lnTo>
                  <a:lnTo>
                    <a:pt x="495" y="289"/>
                  </a:lnTo>
                  <a:lnTo>
                    <a:pt x="503" y="287"/>
                  </a:lnTo>
                  <a:lnTo>
                    <a:pt x="510" y="283"/>
                  </a:lnTo>
                  <a:lnTo>
                    <a:pt x="518" y="279"/>
                  </a:lnTo>
                  <a:lnTo>
                    <a:pt x="526" y="273"/>
                  </a:lnTo>
                  <a:lnTo>
                    <a:pt x="533" y="266"/>
                  </a:lnTo>
                  <a:lnTo>
                    <a:pt x="539" y="258"/>
                  </a:lnTo>
                  <a:lnTo>
                    <a:pt x="546" y="249"/>
                  </a:lnTo>
                  <a:lnTo>
                    <a:pt x="551" y="240"/>
                  </a:lnTo>
                  <a:lnTo>
                    <a:pt x="556" y="231"/>
                  </a:lnTo>
                  <a:lnTo>
                    <a:pt x="559" y="221"/>
                  </a:lnTo>
                  <a:lnTo>
                    <a:pt x="562" y="212"/>
                  </a:lnTo>
                  <a:lnTo>
                    <a:pt x="584" y="106"/>
                  </a:lnTo>
                  <a:lnTo>
                    <a:pt x="636" y="106"/>
                  </a:lnTo>
                  <a:lnTo>
                    <a:pt x="605" y="254"/>
                  </a:lnTo>
                  <a:lnTo>
                    <a:pt x="601" y="274"/>
                  </a:lnTo>
                  <a:lnTo>
                    <a:pt x="597" y="292"/>
                  </a:lnTo>
                  <a:lnTo>
                    <a:pt x="595" y="311"/>
                  </a:lnTo>
                  <a:lnTo>
                    <a:pt x="593" y="327"/>
                  </a:lnTo>
                  <a:close/>
                  <a:moveTo>
                    <a:pt x="798" y="156"/>
                  </a:moveTo>
                  <a:lnTo>
                    <a:pt x="792" y="153"/>
                  </a:lnTo>
                  <a:lnTo>
                    <a:pt x="785" y="151"/>
                  </a:lnTo>
                  <a:lnTo>
                    <a:pt x="779" y="150"/>
                  </a:lnTo>
                  <a:lnTo>
                    <a:pt x="773" y="150"/>
                  </a:lnTo>
                  <a:lnTo>
                    <a:pt x="767" y="150"/>
                  </a:lnTo>
                  <a:lnTo>
                    <a:pt x="762" y="151"/>
                  </a:lnTo>
                  <a:lnTo>
                    <a:pt x="757" y="153"/>
                  </a:lnTo>
                  <a:lnTo>
                    <a:pt x="752" y="155"/>
                  </a:lnTo>
                  <a:lnTo>
                    <a:pt x="747" y="158"/>
                  </a:lnTo>
                  <a:lnTo>
                    <a:pt x="741" y="162"/>
                  </a:lnTo>
                  <a:lnTo>
                    <a:pt x="736" y="167"/>
                  </a:lnTo>
                  <a:lnTo>
                    <a:pt x="731" y="172"/>
                  </a:lnTo>
                  <a:lnTo>
                    <a:pt x="727" y="178"/>
                  </a:lnTo>
                  <a:lnTo>
                    <a:pt x="723" y="184"/>
                  </a:lnTo>
                  <a:lnTo>
                    <a:pt x="719" y="191"/>
                  </a:lnTo>
                  <a:lnTo>
                    <a:pt x="716" y="199"/>
                  </a:lnTo>
                  <a:lnTo>
                    <a:pt x="712" y="206"/>
                  </a:lnTo>
                  <a:lnTo>
                    <a:pt x="710" y="214"/>
                  </a:lnTo>
                  <a:lnTo>
                    <a:pt x="705" y="232"/>
                  </a:lnTo>
                  <a:lnTo>
                    <a:pt x="685" y="327"/>
                  </a:lnTo>
                  <a:lnTo>
                    <a:pt x="633" y="327"/>
                  </a:lnTo>
                  <a:lnTo>
                    <a:pt x="664" y="183"/>
                  </a:lnTo>
                  <a:lnTo>
                    <a:pt x="668" y="159"/>
                  </a:lnTo>
                  <a:lnTo>
                    <a:pt x="672" y="137"/>
                  </a:lnTo>
                  <a:lnTo>
                    <a:pt x="675" y="120"/>
                  </a:lnTo>
                  <a:lnTo>
                    <a:pt x="676" y="106"/>
                  </a:lnTo>
                  <a:lnTo>
                    <a:pt x="728" y="106"/>
                  </a:lnTo>
                  <a:lnTo>
                    <a:pt x="725" y="129"/>
                  </a:lnTo>
                  <a:lnTo>
                    <a:pt x="722" y="153"/>
                  </a:lnTo>
                  <a:lnTo>
                    <a:pt x="729" y="141"/>
                  </a:lnTo>
                  <a:lnTo>
                    <a:pt x="736" y="131"/>
                  </a:lnTo>
                  <a:lnTo>
                    <a:pt x="740" y="127"/>
                  </a:lnTo>
                  <a:lnTo>
                    <a:pt x="743" y="122"/>
                  </a:lnTo>
                  <a:lnTo>
                    <a:pt x="752" y="115"/>
                  </a:lnTo>
                  <a:lnTo>
                    <a:pt x="756" y="112"/>
                  </a:lnTo>
                  <a:lnTo>
                    <a:pt x="760" y="109"/>
                  </a:lnTo>
                  <a:lnTo>
                    <a:pt x="764" y="107"/>
                  </a:lnTo>
                  <a:lnTo>
                    <a:pt x="768" y="105"/>
                  </a:lnTo>
                  <a:lnTo>
                    <a:pt x="772" y="103"/>
                  </a:lnTo>
                  <a:lnTo>
                    <a:pt x="777" y="102"/>
                  </a:lnTo>
                  <a:lnTo>
                    <a:pt x="782" y="100"/>
                  </a:lnTo>
                  <a:lnTo>
                    <a:pt x="787" y="100"/>
                  </a:lnTo>
                  <a:lnTo>
                    <a:pt x="796" y="102"/>
                  </a:lnTo>
                  <a:lnTo>
                    <a:pt x="802" y="103"/>
                  </a:lnTo>
                  <a:lnTo>
                    <a:pt x="808" y="104"/>
                  </a:lnTo>
                  <a:lnTo>
                    <a:pt x="798" y="156"/>
                  </a:lnTo>
                  <a:close/>
                  <a:moveTo>
                    <a:pt x="1063" y="159"/>
                  </a:moveTo>
                  <a:lnTo>
                    <a:pt x="1058" y="155"/>
                  </a:lnTo>
                  <a:lnTo>
                    <a:pt x="1053" y="152"/>
                  </a:lnTo>
                  <a:lnTo>
                    <a:pt x="1048" y="149"/>
                  </a:lnTo>
                  <a:lnTo>
                    <a:pt x="1041" y="147"/>
                  </a:lnTo>
                  <a:lnTo>
                    <a:pt x="1035" y="145"/>
                  </a:lnTo>
                  <a:lnTo>
                    <a:pt x="1028" y="143"/>
                  </a:lnTo>
                  <a:lnTo>
                    <a:pt x="1022" y="142"/>
                  </a:lnTo>
                  <a:lnTo>
                    <a:pt x="1014" y="142"/>
                  </a:lnTo>
                  <a:lnTo>
                    <a:pt x="1005" y="143"/>
                  </a:lnTo>
                  <a:lnTo>
                    <a:pt x="1000" y="144"/>
                  </a:lnTo>
                  <a:lnTo>
                    <a:pt x="995" y="145"/>
                  </a:lnTo>
                  <a:lnTo>
                    <a:pt x="990" y="147"/>
                  </a:lnTo>
                  <a:lnTo>
                    <a:pt x="986" y="149"/>
                  </a:lnTo>
                  <a:lnTo>
                    <a:pt x="977" y="154"/>
                  </a:lnTo>
                  <a:lnTo>
                    <a:pt x="973" y="157"/>
                  </a:lnTo>
                  <a:lnTo>
                    <a:pt x="969" y="161"/>
                  </a:lnTo>
                  <a:lnTo>
                    <a:pt x="965" y="165"/>
                  </a:lnTo>
                  <a:lnTo>
                    <a:pt x="962" y="169"/>
                  </a:lnTo>
                  <a:lnTo>
                    <a:pt x="955" y="178"/>
                  </a:lnTo>
                  <a:lnTo>
                    <a:pt x="950" y="189"/>
                  </a:lnTo>
                  <a:lnTo>
                    <a:pt x="945" y="200"/>
                  </a:lnTo>
                  <a:lnTo>
                    <a:pt x="943" y="206"/>
                  </a:lnTo>
                  <a:lnTo>
                    <a:pt x="942" y="212"/>
                  </a:lnTo>
                  <a:lnTo>
                    <a:pt x="940" y="218"/>
                  </a:lnTo>
                  <a:lnTo>
                    <a:pt x="940" y="224"/>
                  </a:lnTo>
                  <a:lnTo>
                    <a:pt x="939" y="236"/>
                  </a:lnTo>
                  <a:lnTo>
                    <a:pt x="939" y="243"/>
                  </a:lnTo>
                  <a:lnTo>
                    <a:pt x="940" y="249"/>
                  </a:lnTo>
                  <a:lnTo>
                    <a:pt x="941" y="255"/>
                  </a:lnTo>
                  <a:lnTo>
                    <a:pt x="942" y="260"/>
                  </a:lnTo>
                  <a:lnTo>
                    <a:pt x="944" y="265"/>
                  </a:lnTo>
                  <a:lnTo>
                    <a:pt x="946" y="269"/>
                  </a:lnTo>
                  <a:lnTo>
                    <a:pt x="948" y="273"/>
                  </a:lnTo>
                  <a:lnTo>
                    <a:pt x="951" y="277"/>
                  </a:lnTo>
                  <a:lnTo>
                    <a:pt x="954" y="280"/>
                  </a:lnTo>
                  <a:lnTo>
                    <a:pt x="957" y="283"/>
                  </a:lnTo>
                  <a:lnTo>
                    <a:pt x="961" y="285"/>
                  </a:lnTo>
                  <a:lnTo>
                    <a:pt x="965" y="287"/>
                  </a:lnTo>
                  <a:lnTo>
                    <a:pt x="970" y="289"/>
                  </a:lnTo>
                  <a:lnTo>
                    <a:pt x="974" y="290"/>
                  </a:lnTo>
                  <a:lnTo>
                    <a:pt x="979" y="291"/>
                  </a:lnTo>
                  <a:lnTo>
                    <a:pt x="985" y="291"/>
                  </a:lnTo>
                  <a:lnTo>
                    <a:pt x="992" y="291"/>
                  </a:lnTo>
                  <a:lnTo>
                    <a:pt x="999" y="289"/>
                  </a:lnTo>
                  <a:lnTo>
                    <a:pt x="1006" y="288"/>
                  </a:lnTo>
                  <a:lnTo>
                    <a:pt x="1013" y="285"/>
                  </a:lnTo>
                  <a:lnTo>
                    <a:pt x="1020" y="283"/>
                  </a:lnTo>
                  <a:lnTo>
                    <a:pt x="1027" y="279"/>
                  </a:lnTo>
                  <a:lnTo>
                    <a:pt x="1034" y="276"/>
                  </a:lnTo>
                  <a:lnTo>
                    <a:pt x="1040" y="272"/>
                  </a:lnTo>
                  <a:lnTo>
                    <a:pt x="1031" y="317"/>
                  </a:lnTo>
                  <a:lnTo>
                    <a:pt x="1023" y="321"/>
                  </a:lnTo>
                  <a:lnTo>
                    <a:pt x="1016" y="324"/>
                  </a:lnTo>
                  <a:lnTo>
                    <a:pt x="1008" y="327"/>
                  </a:lnTo>
                  <a:lnTo>
                    <a:pt x="1000" y="329"/>
                  </a:lnTo>
                  <a:lnTo>
                    <a:pt x="985" y="332"/>
                  </a:lnTo>
                  <a:lnTo>
                    <a:pt x="978" y="333"/>
                  </a:lnTo>
                  <a:lnTo>
                    <a:pt x="970" y="333"/>
                  </a:lnTo>
                  <a:lnTo>
                    <a:pt x="961" y="332"/>
                  </a:lnTo>
                  <a:lnTo>
                    <a:pt x="952" y="331"/>
                  </a:lnTo>
                  <a:lnTo>
                    <a:pt x="943" y="329"/>
                  </a:lnTo>
                  <a:lnTo>
                    <a:pt x="935" y="327"/>
                  </a:lnTo>
                  <a:lnTo>
                    <a:pt x="928" y="323"/>
                  </a:lnTo>
                  <a:lnTo>
                    <a:pt x="921" y="319"/>
                  </a:lnTo>
                  <a:lnTo>
                    <a:pt x="915" y="314"/>
                  </a:lnTo>
                  <a:lnTo>
                    <a:pt x="909" y="309"/>
                  </a:lnTo>
                  <a:lnTo>
                    <a:pt x="904" y="303"/>
                  </a:lnTo>
                  <a:lnTo>
                    <a:pt x="899" y="295"/>
                  </a:lnTo>
                  <a:lnTo>
                    <a:pt x="897" y="291"/>
                  </a:lnTo>
                  <a:lnTo>
                    <a:pt x="896" y="287"/>
                  </a:lnTo>
                  <a:lnTo>
                    <a:pt x="894" y="283"/>
                  </a:lnTo>
                  <a:lnTo>
                    <a:pt x="892" y="279"/>
                  </a:lnTo>
                  <a:lnTo>
                    <a:pt x="890" y="271"/>
                  </a:lnTo>
                  <a:lnTo>
                    <a:pt x="888" y="262"/>
                  </a:lnTo>
                  <a:lnTo>
                    <a:pt x="887" y="252"/>
                  </a:lnTo>
                  <a:lnTo>
                    <a:pt x="887" y="242"/>
                  </a:lnTo>
                  <a:lnTo>
                    <a:pt x="887" y="232"/>
                  </a:lnTo>
                  <a:lnTo>
                    <a:pt x="888" y="223"/>
                  </a:lnTo>
                  <a:lnTo>
                    <a:pt x="889" y="214"/>
                  </a:lnTo>
                  <a:lnTo>
                    <a:pt x="891" y="205"/>
                  </a:lnTo>
                  <a:lnTo>
                    <a:pt x="893" y="196"/>
                  </a:lnTo>
                  <a:lnTo>
                    <a:pt x="896" y="187"/>
                  </a:lnTo>
                  <a:lnTo>
                    <a:pt x="900" y="179"/>
                  </a:lnTo>
                  <a:lnTo>
                    <a:pt x="903" y="171"/>
                  </a:lnTo>
                  <a:lnTo>
                    <a:pt x="908" y="163"/>
                  </a:lnTo>
                  <a:lnTo>
                    <a:pt x="913" y="155"/>
                  </a:lnTo>
                  <a:lnTo>
                    <a:pt x="918" y="148"/>
                  </a:lnTo>
                  <a:lnTo>
                    <a:pt x="923" y="142"/>
                  </a:lnTo>
                  <a:lnTo>
                    <a:pt x="929" y="135"/>
                  </a:lnTo>
                  <a:lnTo>
                    <a:pt x="936" y="130"/>
                  </a:lnTo>
                  <a:lnTo>
                    <a:pt x="942" y="124"/>
                  </a:lnTo>
                  <a:lnTo>
                    <a:pt x="950" y="120"/>
                  </a:lnTo>
                  <a:lnTo>
                    <a:pt x="957" y="115"/>
                  </a:lnTo>
                  <a:lnTo>
                    <a:pt x="965" y="112"/>
                  </a:lnTo>
                  <a:lnTo>
                    <a:pt x="973" y="108"/>
                  </a:lnTo>
                  <a:lnTo>
                    <a:pt x="981" y="106"/>
                  </a:lnTo>
                  <a:lnTo>
                    <a:pt x="989" y="104"/>
                  </a:lnTo>
                  <a:lnTo>
                    <a:pt x="998" y="102"/>
                  </a:lnTo>
                  <a:lnTo>
                    <a:pt x="1007" y="100"/>
                  </a:lnTo>
                  <a:lnTo>
                    <a:pt x="1016" y="100"/>
                  </a:lnTo>
                  <a:lnTo>
                    <a:pt x="1024" y="100"/>
                  </a:lnTo>
                  <a:lnTo>
                    <a:pt x="1032" y="102"/>
                  </a:lnTo>
                  <a:lnTo>
                    <a:pt x="1040" y="103"/>
                  </a:lnTo>
                  <a:lnTo>
                    <a:pt x="1049" y="105"/>
                  </a:lnTo>
                  <a:lnTo>
                    <a:pt x="1056" y="107"/>
                  </a:lnTo>
                  <a:lnTo>
                    <a:pt x="1062" y="109"/>
                  </a:lnTo>
                  <a:lnTo>
                    <a:pt x="1068" y="112"/>
                  </a:lnTo>
                  <a:lnTo>
                    <a:pt x="1073" y="115"/>
                  </a:lnTo>
                  <a:lnTo>
                    <a:pt x="1063" y="159"/>
                  </a:lnTo>
                  <a:close/>
                  <a:moveTo>
                    <a:pt x="1118" y="331"/>
                  </a:moveTo>
                  <a:lnTo>
                    <a:pt x="1113" y="331"/>
                  </a:lnTo>
                  <a:lnTo>
                    <a:pt x="1107" y="330"/>
                  </a:lnTo>
                  <a:lnTo>
                    <a:pt x="1102" y="329"/>
                  </a:lnTo>
                  <a:lnTo>
                    <a:pt x="1097" y="328"/>
                  </a:lnTo>
                  <a:lnTo>
                    <a:pt x="1093" y="326"/>
                  </a:lnTo>
                  <a:lnTo>
                    <a:pt x="1089" y="324"/>
                  </a:lnTo>
                  <a:lnTo>
                    <a:pt x="1085" y="322"/>
                  </a:lnTo>
                  <a:lnTo>
                    <a:pt x="1082" y="319"/>
                  </a:lnTo>
                  <a:lnTo>
                    <a:pt x="1079" y="316"/>
                  </a:lnTo>
                  <a:lnTo>
                    <a:pt x="1077" y="313"/>
                  </a:lnTo>
                  <a:lnTo>
                    <a:pt x="1073" y="305"/>
                  </a:lnTo>
                  <a:lnTo>
                    <a:pt x="1071" y="301"/>
                  </a:lnTo>
                  <a:lnTo>
                    <a:pt x="1071" y="295"/>
                  </a:lnTo>
                  <a:lnTo>
                    <a:pt x="1070" y="290"/>
                  </a:lnTo>
                  <a:lnTo>
                    <a:pt x="1070" y="285"/>
                  </a:lnTo>
                  <a:lnTo>
                    <a:pt x="1070" y="276"/>
                  </a:lnTo>
                  <a:lnTo>
                    <a:pt x="1072" y="265"/>
                  </a:lnTo>
                  <a:lnTo>
                    <a:pt x="1074" y="250"/>
                  </a:lnTo>
                  <a:lnTo>
                    <a:pt x="1078" y="233"/>
                  </a:lnTo>
                  <a:lnTo>
                    <a:pt x="1127" y="0"/>
                  </a:lnTo>
                  <a:lnTo>
                    <a:pt x="1180" y="0"/>
                  </a:lnTo>
                  <a:lnTo>
                    <a:pt x="1128" y="245"/>
                  </a:lnTo>
                  <a:lnTo>
                    <a:pt x="1124" y="263"/>
                  </a:lnTo>
                  <a:lnTo>
                    <a:pt x="1123" y="273"/>
                  </a:lnTo>
                  <a:lnTo>
                    <a:pt x="1123" y="277"/>
                  </a:lnTo>
                  <a:lnTo>
                    <a:pt x="1124" y="280"/>
                  </a:lnTo>
                  <a:lnTo>
                    <a:pt x="1126" y="283"/>
                  </a:lnTo>
                  <a:lnTo>
                    <a:pt x="1128" y="285"/>
                  </a:lnTo>
                  <a:lnTo>
                    <a:pt x="1130" y="287"/>
                  </a:lnTo>
                  <a:lnTo>
                    <a:pt x="1134" y="288"/>
                  </a:lnTo>
                  <a:lnTo>
                    <a:pt x="1137" y="289"/>
                  </a:lnTo>
                  <a:lnTo>
                    <a:pt x="1142" y="289"/>
                  </a:lnTo>
                  <a:lnTo>
                    <a:pt x="1147" y="289"/>
                  </a:lnTo>
                  <a:lnTo>
                    <a:pt x="1152" y="288"/>
                  </a:lnTo>
                  <a:lnTo>
                    <a:pt x="1157" y="287"/>
                  </a:lnTo>
                  <a:lnTo>
                    <a:pt x="1161" y="286"/>
                  </a:lnTo>
                  <a:lnTo>
                    <a:pt x="1153" y="326"/>
                  </a:lnTo>
                  <a:lnTo>
                    <a:pt x="1145" y="328"/>
                  </a:lnTo>
                  <a:lnTo>
                    <a:pt x="1136" y="330"/>
                  </a:lnTo>
                  <a:lnTo>
                    <a:pt x="1127" y="331"/>
                  </a:lnTo>
                  <a:lnTo>
                    <a:pt x="1118" y="331"/>
                  </a:lnTo>
                  <a:close/>
                  <a:moveTo>
                    <a:pt x="1391" y="191"/>
                  </a:moveTo>
                  <a:lnTo>
                    <a:pt x="1390" y="201"/>
                  </a:lnTo>
                  <a:lnTo>
                    <a:pt x="1390" y="210"/>
                  </a:lnTo>
                  <a:lnTo>
                    <a:pt x="1387" y="229"/>
                  </a:lnTo>
                  <a:lnTo>
                    <a:pt x="1384" y="238"/>
                  </a:lnTo>
                  <a:lnTo>
                    <a:pt x="1382" y="247"/>
                  </a:lnTo>
                  <a:lnTo>
                    <a:pt x="1378" y="255"/>
                  </a:lnTo>
                  <a:lnTo>
                    <a:pt x="1375" y="264"/>
                  </a:lnTo>
                  <a:lnTo>
                    <a:pt x="1370" y="272"/>
                  </a:lnTo>
                  <a:lnTo>
                    <a:pt x="1366" y="279"/>
                  </a:lnTo>
                  <a:lnTo>
                    <a:pt x="1361" y="286"/>
                  </a:lnTo>
                  <a:lnTo>
                    <a:pt x="1356" y="293"/>
                  </a:lnTo>
                  <a:lnTo>
                    <a:pt x="1350" y="300"/>
                  </a:lnTo>
                  <a:lnTo>
                    <a:pt x="1344" y="306"/>
                  </a:lnTo>
                  <a:lnTo>
                    <a:pt x="1336" y="311"/>
                  </a:lnTo>
                  <a:lnTo>
                    <a:pt x="1329" y="315"/>
                  </a:lnTo>
                  <a:lnTo>
                    <a:pt x="1322" y="319"/>
                  </a:lnTo>
                  <a:lnTo>
                    <a:pt x="1315" y="323"/>
                  </a:lnTo>
                  <a:lnTo>
                    <a:pt x="1307" y="326"/>
                  </a:lnTo>
                  <a:lnTo>
                    <a:pt x="1299" y="328"/>
                  </a:lnTo>
                  <a:lnTo>
                    <a:pt x="1291" y="330"/>
                  </a:lnTo>
                  <a:lnTo>
                    <a:pt x="1282" y="332"/>
                  </a:lnTo>
                  <a:lnTo>
                    <a:pt x="1273" y="332"/>
                  </a:lnTo>
                  <a:lnTo>
                    <a:pt x="1264" y="333"/>
                  </a:lnTo>
                  <a:lnTo>
                    <a:pt x="1254" y="332"/>
                  </a:lnTo>
                  <a:lnTo>
                    <a:pt x="1245" y="331"/>
                  </a:lnTo>
                  <a:lnTo>
                    <a:pt x="1236" y="329"/>
                  </a:lnTo>
                  <a:lnTo>
                    <a:pt x="1227" y="327"/>
                  </a:lnTo>
                  <a:lnTo>
                    <a:pt x="1219" y="323"/>
                  </a:lnTo>
                  <a:lnTo>
                    <a:pt x="1212" y="319"/>
                  </a:lnTo>
                  <a:lnTo>
                    <a:pt x="1205" y="315"/>
                  </a:lnTo>
                  <a:lnTo>
                    <a:pt x="1199" y="309"/>
                  </a:lnTo>
                  <a:lnTo>
                    <a:pt x="1193" y="303"/>
                  </a:lnTo>
                  <a:lnTo>
                    <a:pt x="1189" y="295"/>
                  </a:lnTo>
                  <a:lnTo>
                    <a:pt x="1185" y="287"/>
                  </a:lnTo>
                  <a:lnTo>
                    <a:pt x="1181" y="280"/>
                  </a:lnTo>
                  <a:lnTo>
                    <a:pt x="1179" y="271"/>
                  </a:lnTo>
                  <a:lnTo>
                    <a:pt x="1177" y="262"/>
                  </a:lnTo>
                  <a:lnTo>
                    <a:pt x="1176" y="252"/>
                  </a:lnTo>
                  <a:lnTo>
                    <a:pt x="1175" y="242"/>
                  </a:lnTo>
                  <a:lnTo>
                    <a:pt x="1175" y="232"/>
                  </a:lnTo>
                  <a:lnTo>
                    <a:pt x="1176" y="223"/>
                  </a:lnTo>
                  <a:lnTo>
                    <a:pt x="1177" y="213"/>
                  </a:lnTo>
                  <a:lnTo>
                    <a:pt x="1179" y="204"/>
                  </a:lnTo>
                  <a:lnTo>
                    <a:pt x="1182" y="195"/>
                  </a:lnTo>
                  <a:lnTo>
                    <a:pt x="1184" y="186"/>
                  </a:lnTo>
                  <a:lnTo>
                    <a:pt x="1188" y="178"/>
                  </a:lnTo>
                  <a:lnTo>
                    <a:pt x="1191" y="169"/>
                  </a:lnTo>
                  <a:lnTo>
                    <a:pt x="1195" y="162"/>
                  </a:lnTo>
                  <a:lnTo>
                    <a:pt x="1200" y="154"/>
                  </a:lnTo>
                  <a:lnTo>
                    <a:pt x="1205" y="147"/>
                  </a:lnTo>
                  <a:lnTo>
                    <a:pt x="1210" y="141"/>
                  </a:lnTo>
                  <a:lnTo>
                    <a:pt x="1216" y="134"/>
                  </a:lnTo>
                  <a:lnTo>
                    <a:pt x="1222" y="129"/>
                  </a:lnTo>
                  <a:lnTo>
                    <a:pt x="1229" y="124"/>
                  </a:lnTo>
                  <a:lnTo>
                    <a:pt x="1235" y="119"/>
                  </a:lnTo>
                  <a:lnTo>
                    <a:pt x="1243" y="115"/>
                  </a:lnTo>
                  <a:lnTo>
                    <a:pt x="1250" y="111"/>
                  </a:lnTo>
                  <a:lnTo>
                    <a:pt x="1254" y="110"/>
                  </a:lnTo>
                  <a:lnTo>
                    <a:pt x="1258" y="108"/>
                  </a:lnTo>
                  <a:lnTo>
                    <a:pt x="1266" y="106"/>
                  </a:lnTo>
                  <a:lnTo>
                    <a:pt x="1274" y="104"/>
                  </a:lnTo>
                  <a:lnTo>
                    <a:pt x="1283" y="102"/>
                  </a:lnTo>
                  <a:lnTo>
                    <a:pt x="1292" y="100"/>
                  </a:lnTo>
                  <a:lnTo>
                    <a:pt x="1301" y="100"/>
                  </a:lnTo>
                  <a:lnTo>
                    <a:pt x="1311" y="102"/>
                  </a:lnTo>
                  <a:lnTo>
                    <a:pt x="1320" y="103"/>
                  </a:lnTo>
                  <a:lnTo>
                    <a:pt x="1329" y="105"/>
                  </a:lnTo>
                  <a:lnTo>
                    <a:pt x="1337" y="107"/>
                  </a:lnTo>
                  <a:lnTo>
                    <a:pt x="1346" y="111"/>
                  </a:lnTo>
                  <a:lnTo>
                    <a:pt x="1354" y="115"/>
                  </a:lnTo>
                  <a:lnTo>
                    <a:pt x="1360" y="120"/>
                  </a:lnTo>
                  <a:lnTo>
                    <a:pt x="1367" y="125"/>
                  </a:lnTo>
                  <a:lnTo>
                    <a:pt x="1372" y="131"/>
                  </a:lnTo>
                  <a:lnTo>
                    <a:pt x="1377" y="138"/>
                  </a:lnTo>
                  <a:lnTo>
                    <a:pt x="1381" y="146"/>
                  </a:lnTo>
                  <a:lnTo>
                    <a:pt x="1385" y="154"/>
                  </a:lnTo>
                  <a:lnTo>
                    <a:pt x="1387" y="162"/>
                  </a:lnTo>
                  <a:lnTo>
                    <a:pt x="1389" y="171"/>
                  </a:lnTo>
                  <a:lnTo>
                    <a:pt x="1390" y="181"/>
                  </a:lnTo>
                  <a:lnTo>
                    <a:pt x="1391" y="191"/>
                  </a:lnTo>
                  <a:close/>
                  <a:moveTo>
                    <a:pt x="1337" y="192"/>
                  </a:moveTo>
                  <a:lnTo>
                    <a:pt x="1337" y="187"/>
                  </a:lnTo>
                  <a:lnTo>
                    <a:pt x="1337" y="181"/>
                  </a:lnTo>
                  <a:lnTo>
                    <a:pt x="1336" y="176"/>
                  </a:lnTo>
                  <a:lnTo>
                    <a:pt x="1335" y="172"/>
                  </a:lnTo>
                  <a:lnTo>
                    <a:pt x="1331" y="163"/>
                  </a:lnTo>
                  <a:lnTo>
                    <a:pt x="1329" y="159"/>
                  </a:lnTo>
                  <a:lnTo>
                    <a:pt x="1327" y="156"/>
                  </a:lnTo>
                  <a:lnTo>
                    <a:pt x="1324" y="152"/>
                  </a:lnTo>
                  <a:lnTo>
                    <a:pt x="1321" y="150"/>
                  </a:lnTo>
                  <a:lnTo>
                    <a:pt x="1317" y="147"/>
                  </a:lnTo>
                  <a:lnTo>
                    <a:pt x="1314" y="146"/>
                  </a:lnTo>
                  <a:lnTo>
                    <a:pt x="1310" y="144"/>
                  </a:lnTo>
                  <a:lnTo>
                    <a:pt x="1306" y="143"/>
                  </a:lnTo>
                  <a:lnTo>
                    <a:pt x="1302" y="142"/>
                  </a:lnTo>
                  <a:lnTo>
                    <a:pt x="1297" y="142"/>
                  </a:lnTo>
                  <a:lnTo>
                    <a:pt x="1288" y="143"/>
                  </a:lnTo>
                  <a:lnTo>
                    <a:pt x="1283" y="144"/>
                  </a:lnTo>
                  <a:lnTo>
                    <a:pt x="1278" y="145"/>
                  </a:lnTo>
                  <a:lnTo>
                    <a:pt x="1274" y="147"/>
                  </a:lnTo>
                  <a:lnTo>
                    <a:pt x="1270" y="150"/>
                  </a:lnTo>
                  <a:lnTo>
                    <a:pt x="1262" y="156"/>
                  </a:lnTo>
                  <a:lnTo>
                    <a:pt x="1258" y="159"/>
                  </a:lnTo>
                  <a:lnTo>
                    <a:pt x="1254" y="163"/>
                  </a:lnTo>
                  <a:lnTo>
                    <a:pt x="1247" y="171"/>
                  </a:lnTo>
                  <a:lnTo>
                    <a:pt x="1242" y="181"/>
                  </a:lnTo>
                  <a:lnTo>
                    <a:pt x="1239" y="186"/>
                  </a:lnTo>
                  <a:lnTo>
                    <a:pt x="1237" y="192"/>
                  </a:lnTo>
                  <a:lnTo>
                    <a:pt x="1233" y="204"/>
                  </a:lnTo>
                  <a:lnTo>
                    <a:pt x="1231" y="210"/>
                  </a:lnTo>
                  <a:lnTo>
                    <a:pt x="1230" y="216"/>
                  </a:lnTo>
                  <a:lnTo>
                    <a:pt x="1228" y="228"/>
                  </a:lnTo>
                  <a:lnTo>
                    <a:pt x="1228" y="235"/>
                  </a:lnTo>
                  <a:lnTo>
                    <a:pt x="1227" y="241"/>
                  </a:lnTo>
                  <a:lnTo>
                    <a:pt x="1228" y="247"/>
                  </a:lnTo>
                  <a:lnTo>
                    <a:pt x="1228" y="252"/>
                  </a:lnTo>
                  <a:lnTo>
                    <a:pt x="1230" y="262"/>
                  </a:lnTo>
                  <a:lnTo>
                    <a:pt x="1232" y="266"/>
                  </a:lnTo>
                  <a:lnTo>
                    <a:pt x="1234" y="270"/>
                  </a:lnTo>
                  <a:lnTo>
                    <a:pt x="1236" y="274"/>
                  </a:lnTo>
                  <a:lnTo>
                    <a:pt x="1238" y="278"/>
                  </a:lnTo>
                  <a:lnTo>
                    <a:pt x="1241" y="281"/>
                  </a:lnTo>
                  <a:lnTo>
                    <a:pt x="1244" y="283"/>
                  </a:lnTo>
                  <a:lnTo>
                    <a:pt x="1248" y="286"/>
                  </a:lnTo>
                  <a:lnTo>
                    <a:pt x="1251" y="288"/>
                  </a:lnTo>
                  <a:lnTo>
                    <a:pt x="1255" y="289"/>
                  </a:lnTo>
                  <a:lnTo>
                    <a:pt x="1259" y="290"/>
                  </a:lnTo>
                  <a:lnTo>
                    <a:pt x="1268" y="291"/>
                  </a:lnTo>
                  <a:lnTo>
                    <a:pt x="1278" y="290"/>
                  </a:lnTo>
                  <a:lnTo>
                    <a:pt x="1282" y="289"/>
                  </a:lnTo>
                  <a:lnTo>
                    <a:pt x="1287" y="287"/>
                  </a:lnTo>
                  <a:lnTo>
                    <a:pt x="1291" y="286"/>
                  </a:lnTo>
                  <a:lnTo>
                    <a:pt x="1296" y="283"/>
                  </a:lnTo>
                  <a:lnTo>
                    <a:pt x="1304" y="277"/>
                  </a:lnTo>
                  <a:lnTo>
                    <a:pt x="1308" y="274"/>
                  </a:lnTo>
                  <a:lnTo>
                    <a:pt x="1311" y="270"/>
                  </a:lnTo>
                  <a:lnTo>
                    <a:pt x="1318" y="262"/>
                  </a:lnTo>
                  <a:lnTo>
                    <a:pt x="1324" y="252"/>
                  </a:lnTo>
                  <a:lnTo>
                    <a:pt x="1329" y="241"/>
                  </a:lnTo>
                  <a:lnTo>
                    <a:pt x="1331" y="235"/>
                  </a:lnTo>
                  <a:lnTo>
                    <a:pt x="1332" y="229"/>
                  </a:lnTo>
                  <a:lnTo>
                    <a:pt x="1335" y="217"/>
                  </a:lnTo>
                  <a:lnTo>
                    <a:pt x="1337" y="205"/>
                  </a:lnTo>
                  <a:lnTo>
                    <a:pt x="1337" y="192"/>
                  </a:lnTo>
                  <a:close/>
                  <a:moveTo>
                    <a:pt x="1552" y="153"/>
                  </a:moveTo>
                  <a:lnTo>
                    <a:pt x="1547" y="151"/>
                  </a:lnTo>
                  <a:lnTo>
                    <a:pt x="1542" y="148"/>
                  </a:lnTo>
                  <a:lnTo>
                    <a:pt x="1536" y="146"/>
                  </a:lnTo>
                  <a:lnTo>
                    <a:pt x="1529" y="144"/>
                  </a:lnTo>
                  <a:lnTo>
                    <a:pt x="1523" y="142"/>
                  </a:lnTo>
                  <a:lnTo>
                    <a:pt x="1516" y="141"/>
                  </a:lnTo>
                  <a:lnTo>
                    <a:pt x="1510" y="140"/>
                  </a:lnTo>
                  <a:lnTo>
                    <a:pt x="1504" y="139"/>
                  </a:lnTo>
                  <a:lnTo>
                    <a:pt x="1495" y="140"/>
                  </a:lnTo>
                  <a:lnTo>
                    <a:pt x="1491" y="141"/>
                  </a:lnTo>
                  <a:lnTo>
                    <a:pt x="1488" y="141"/>
                  </a:lnTo>
                  <a:lnTo>
                    <a:pt x="1482" y="144"/>
                  </a:lnTo>
                  <a:lnTo>
                    <a:pt x="1477" y="147"/>
                  </a:lnTo>
                  <a:lnTo>
                    <a:pt x="1473" y="151"/>
                  </a:lnTo>
                  <a:lnTo>
                    <a:pt x="1470" y="156"/>
                  </a:lnTo>
                  <a:lnTo>
                    <a:pt x="1468" y="161"/>
                  </a:lnTo>
                  <a:lnTo>
                    <a:pt x="1468" y="167"/>
                  </a:lnTo>
                  <a:lnTo>
                    <a:pt x="1468" y="172"/>
                  </a:lnTo>
                  <a:lnTo>
                    <a:pt x="1470" y="177"/>
                  </a:lnTo>
                  <a:lnTo>
                    <a:pt x="1471" y="179"/>
                  </a:lnTo>
                  <a:lnTo>
                    <a:pt x="1472" y="181"/>
                  </a:lnTo>
                  <a:lnTo>
                    <a:pt x="1475" y="185"/>
                  </a:lnTo>
                  <a:lnTo>
                    <a:pt x="1484" y="192"/>
                  </a:lnTo>
                  <a:lnTo>
                    <a:pt x="1490" y="196"/>
                  </a:lnTo>
                  <a:lnTo>
                    <a:pt x="1496" y="199"/>
                  </a:lnTo>
                  <a:lnTo>
                    <a:pt x="1503" y="203"/>
                  </a:lnTo>
                  <a:lnTo>
                    <a:pt x="1509" y="207"/>
                  </a:lnTo>
                  <a:lnTo>
                    <a:pt x="1520" y="215"/>
                  </a:lnTo>
                  <a:lnTo>
                    <a:pt x="1528" y="222"/>
                  </a:lnTo>
                  <a:lnTo>
                    <a:pt x="1531" y="226"/>
                  </a:lnTo>
                  <a:lnTo>
                    <a:pt x="1534" y="229"/>
                  </a:lnTo>
                  <a:lnTo>
                    <a:pt x="1537" y="233"/>
                  </a:lnTo>
                  <a:lnTo>
                    <a:pt x="1539" y="237"/>
                  </a:lnTo>
                  <a:lnTo>
                    <a:pt x="1542" y="245"/>
                  </a:lnTo>
                  <a:lnTo>
                    <a:pt x="1544" y="253"/>
                  </a:lnTo>
                  <a:lnTo>
                    <a:pt x="1544" y="258"/>
                  </a:lnTo>
                  <a:lnTo>
                    <a:pt x="1544" y="262"/>
                  </a:lnTo>
                  <a:lnTo>
                    <a:pt x="1544" y="268"/>
                  </a:lnTo>
                  <a:lnTo>
                    <a:pt x="1544" y="273"/>
                  </a:lnTo>
                  <a:lnTo>
                    <a:pt x="1542" y="282"/>
                  </a:lnTo>
                  <a:lnTo>
                    <a:pt x="1540" y="286"/>
                  </a:lnTo>
                  <a:lnTo>
                    <a:pt x="1538" y="291"/>
                  </a:lnTo>
                  <a:lnTo>
                    <a:pt x="1536" y="295"/>
                  </a:lnTo>
                  <a:lnTo>
                    <a:pt x="1534" y="300"/>
                  </a:lnTo>
                  <a:lnTo>
                    <a:pt x="1531" y="303"/>
                  </a:lnTo>
                  <a:lnTo>
                    <a:pt x="1527" y="307"/>
                  </a:lnTo>
                  <a:lnTo>
                    <a:pt x="1520" y="314"/>
                  </a:lnTo>
                  <a:lnTo>
                    <a:pt x="1512" y="319"/>
                  </a:lnTo>
                  <a:lnTo>
                    <a:pt x="1502" y="324"/>
                  </a:lnTo>
                  <a:lnTo>
                    <a:pt x="1496" y="326"/>
                  </a:lnTo>
                  <a:lnTo>
                    <a:pt x="1491" y="328"/>
                  </a:lnTo>
                  <a:lnTo>
                    <a:pt x="1479" y="331"/>
                  </a:lnTo>
                  <a:lnTo>
                    <a:pt x="1465" y="332"/>
                  </a:lnTo>
                  <a:lnTo>
                    <a:pt x="1451" y="333"/>
                  </a:lnTo>
                  <a:lnTo>
                    <a:pt x="1443" y="333"/>
                  </a:lnTo>
                  <a:lnTo>
                    <a:pt x="1434" y="332"/>
                  </a:lnTo>
                  <a:lnTo>
                    <a:pt x="1425" y="331"/>
                  </a:lnTo>
                  <a:lnTo>
                    <a:pt x="1416" y="329"/>
                  </a:lnTo>
                  <a:lnTo>
                    <a:pt x="1408" y="327"/>
                  </a:lnTo>
                  <a:lnTo>
                    <a:pt x="1400" y="325"/>
                  </a:lnTo>
                  <a:lnTo>
                    <a:pt x="1394" y="323"/>
                  </a:lnTo>
                  <a:lnTo>
                    <a:pt x="1388" y="320"/>
                  </a:lnTo>
                  <a:lnTo>
                    <a:pt x="1397" y="277"/>
                  </a:lnTo>
                  <a:lnTo>
                    <a:pt x="1403" y="280"/>
                  </a:lnTo>
                  <a:lnTo>
                    <a:pt x="1410" y="283"/>
                  </a:lnTo>
                  <a:lnTo>
                    <a:pt x="1425" y="289"/>
                  </a:lnTo>
                  <a:lnTo>
                    <a:pt x="1433" y="291"/>
                  </a:lnTo>
                  <a:lnTo>
                    <a:pt x="1441" y="293"/>
                  </a:lnTo>
                  <a:lnTo>
                    <a:pt x="1449" y="294"/>
                  </a:lnTo>
                  <a:lnTo>
                    <a:pt x="1456" y="294"/>
                  </a:lnTo>
                  <a:lnTo>
                    <a:pt x="1465" y="293"/>
                  </a:lnTo>
                  <a:lnTo>
                    <a:pt x="1473" y="292"/>
                  </a:lnTo>
                  <a:lnTo>
                    <a:pt x="1476" y="291"/>
                  </a:lnTo>
                  <a:lnTo>
                    <a:pt x="1479" y="290"/>
                  </a:lnTo>
                  <a:lnTo>
                    <a:pt x="1484" y="287"/>
                  </a:lnTo>
                  <a:lnTo>
                    <a:pt x="1487" y="285"/>
                  </a:lnTo>
                  <a:lnTo>
                    <a:pt x="1488" y="283"/>
                  </a:lnTo>
                  <a:lnTo>
                    <a:pt x="1491" y="278"/>
                  </a:lnTo>
                  <a:lnTo>
                    <a:pt x="1493" y="273"/>
                  </a:lnTo>
                  <a:lnTo>
                    <a:pt x="1494" y="270"/>
                  </a:lnTo>
                  <a:lnTo>
                    <a:pt x="1494" y="267"/>
                  </a:lnTo>
                  <a:lnTo>
                    <a:pt x="1493" y="262"/>
                  </a:lnTo>
                  <a:lnTo>
                    <a:pt x="1492" y="258"/>
                  </a:lnTo>
                  <a:lnTo>
                    <a:pt x="1490" y="254"/>
                  </a:lnTo>
                  <a:lnTo>
                    <a:pt x="1487" y="250"/>
                  </a:lnTo>
                  <a:lnTo>
                    <a:pt x="1486" y="249"/>
                  </a:lnTo>
                  <a:lnTo>
                    <a:pt x="1483" y="247"/>
                  </a:lnTo>
                  <a:lnTo>
                    <a:pt x="1481" y="245"/>
                  </a:lnTo>
                  <a:lnTo>
                    <a:pt x="1478" y="243"/>
                  </a:lnTo>
                  <a:lnTo>
                    <a:pt x="1471" y="238"/>
                  </a:lnTo>
                  <a:lnTo>
                    <a:pt x="1463" y="233"/>
                  </a:lnTo>
                  <a:lnTo>
                    <a:pt x="1451" y="227"/>
                  </a:lnTo>
                  <a:lnTo>
                    <a:pt x="1442" y="220"/>
                  </a:lnTo>
                  <a:lnTo>
                    <a:pt x="1438" y="216"/>
                  </a:lnTo>
                  <a:lnTo>
                    <a:pt x="1434" y="213"/>
                  </a:lnTo>
                  <a:lnTo>
                    <a:pt x="1430" y="209"/>
                  </a:lnTo>
                  <a:lnTo>
                    <a:pt x="1427" y="206"/>
                  </a:lnTo>
                  <a:lnTo>
                    <a:pt x="1425" y="202"/>
                  </a:lnTo>
                  <a:lnTo>
                    <a:pt x="1423" y="198"/>
                  </a:lnTo>
                  <a:lnTo>
                    <a:pt x="1421" y="194"/>
                  </a:lnTo>
                  <a:lnTo>
                    <a:pt x="1419" y="190"/>
                  </a:lnTo>
                  <a:lnTo>
                    <a:pt x="1418" y="185"/>
                  </a:lnTo>
                  <a:lnTo>
                    <a:pt x="1417" y="181"/>
                  </a:lnTo>
                  <a:lnTo>
                    <a:pt x="1417" y="176"/>
                  </a:lnTo>
                  <a:lnTo>
                    <a:pt x="1416" y="171"/>
                  </a:lnTo>
                  <a:lnTo>
                    <a:pt x="1417" y="166"/>
                  </a:lnTo>
                  <a:lnTo>
                    <a:pt x="1417" y="162"/>
                  </a:lnTo>
                  <a:lnTo>
                    <a:pt x="1418" y="157"/>
                  </a:lnTo>
                  <a:lnTo>
                    <a:pt x="1419" y="152"/>
                  </a:lnTo>
                  <a:lnTo>
                    <a:pt x="1420" y="148"/>
                  </a:lnTo>
                  <a:lnTo>
                    <a:pt x="1422" y="143"/>
                  </a:lnTo>
                  <a:lnTo>
                    <a:pt x="1427" y="135"/>
                  </a:lnTo>
                  <a:lnTo>
                    <a:pt x="1430" y="131"/>
                  </a:lnTo>
                  <a:lnTo>
                    <a:pt x="1433" y="128"/>
                  </a:lnTo>
                  <a:lnTo>
                    <a:pt x="1439" y="121"/>
                  </a:lnTo>
                  <a:lnTo>
                    <a:pt x="1448" y="115"/>
                  </a:lnTo>
                  <a:lnTo>
                    <a:pt x="1457" y="110"/>
                  </a:lnTo>
                  <a:lnTo>
                    <a:pt x="1467" y="106"/>
                  </a:lnTo>
                  <a:lnTo>
                    <a:pt x="1473" y="105"/>
                  </a:lnTo>
                  <a:lnTo>
                    <a:pt x="1478" y="103"/>
                  </a:lnTo>
                  <a:lnTo>
                    <a:pt x="1491" y="102"/>
                  </a:lnTo>
                  <a:lnTo>
                    <a:pt x="1497" y="100"/>
                  </a:lnTo>
                  <a:lnTo>
                    <a:pt x="1504" y="100"/>
                  </a:lnTo>
                  <a:lnTo>
                    <a:pt x="1519" y="102"/>
                  </a:lnTo>
                  <a:lnTo>
                    <a:pt x="1527" y="103"/>
                  </a:lnTo>
                  <a:lnTo>
                    <a:pt x="1535" y="104"/>
                  </a:lnTo>
                  <a:lnTo>
                    <a:pt x="1549" y="107"/>
                  </a:lnTo>
                  <a:lnTo>
                    <a:pt x="1555" y="109"/>
                  </a:lnTo>
                  <a:lnTo>
                    <a:pt x="1561" y="111"/>
                  </a:lnTo>
                  <a:lnTo>
                    <a:pt x="1552" y="153"/>
                  </a:lnTo>
                  <a:close/>
                  <a:moveTo>
                    <a:pt x="1754" y="327"/>
                  </a:moveTo>
                  <a:lnTo>
                    <a:pt x="1702" y="327"/>
                  </a:lnTo>
                  <a:lnTo>
                    <a:pt x="1709" y="280"/>
                  </a:lnTo>
                  <a:lnTo>
                    <a:pt x="1704" y="286"/>
                  </a:lnTo>
                  <a:lnTo>
                    <a:pt x="1699" y="291"/>
                  </a:lnTo>
                  <a:lnTo>
                    <a:pt x="1690" y="303"/>
                  </a:lnTo>
                  <a:lnTo>
                    <a:pt x="1680" y="311"/>
                  </a:lnTo>
                  <a:lnTo>
                    <a:pt x="1669" y="319"/>
                  </a:lnTo>
                  <a:lnTo>
                    <a:pt x="1658" y="325"/>
                  </a:lnTo>
                  <a:lnTo>
                    <a:pt x="1656" y="326"/>
                  </a:lnTo>
                  <a:lnTo>
                    <a:pt x="1653" y="327"/>
                  </a:lnTo>
                  <a:lnTo>
                    <a:pt x="1647" y="329"/>
                  </a:lnTo>
                  <a:lnTo>
                    <a:pt x="1642" y="331"/>
                  </a:lnTo>
                  <a:lnTo>
                    <a:pt x="1635" y="332"/>
                  </a:lnTo>
                  <a:lnTo>
                    <a:pt x="1624" y="333"/>
                  </a:lnTo>
                  <a:lnTo>
                    <a:pt x="1618" y="333"/>
                  </a:lnTo>
                  <a:lnTo>
                    <a:pt x="1611" y="332"/>
                  </a:lnTo>
                  <a:lnTo>
                    <a:pt x="1606" y="331"/>
                  </a:lnTo>
                  <a:lnTo>
                    <a:pt x="1600" y="329"/>
                  </a:lnTo>
                  <a:lnTo>
                    <a:pt x="1595" y="327"/>
                  </a:lnTo>
                  <a:lnTo>
                    <a:pt x="1591" y="324"/>
                  </a:lnTo>
                  <a:lnTo>
                    <a:pt x="1586" y="321"/>
                  </a:lnTo>
                  <a:lnTo>
                    <a:pt x="1583" y="317"/>
                  </a:lnTo>
                  <a:lnTo>
                    <a:pt x="1579" y="313"/>
                  </a:lnTo>
                  <a:lnTo>
                    <a:pt x="1576" y="309"/>
                  </a:lnTo>
                  <a:lnTo>
                    <a:pt x="1574" y="304"/>
                  </a:lnTo>
                  <a:lnTo>
                    <a:pt x="1572" y="297"/>
                  </a:lnTo>
                  <a:lnTo>
                    <a:pt x="1570" y="292"/>
                  </a:lnTo>
                  <a:lnTo>
                    <a:pt x="1569" y="286"/>
                  </a:lnTo>
                  <a:lnTo>
                    <a:pt x="1568" y="279"/>
                  </a:lnTo>
                  <a:lnTo>
                    <a:pt x="1568" y="272"/>
                  </a:lnTo>
                  <a:lnTo>
                    <a:pt x="1569" y="266"/>
                  </a:lnTo>
                  <a:lnTo>
                    <a:pt x="1570" y="257"/>
                  </a:lnTo>
                  <a:lnTo>
                    <a:pt x="1572" y="245"/>
                  </a:lnTo>
                  <a:lnTo>
                    <a:pt x="1575" y="230"/>
                  </a:lnTo>
                  <a:lnTo>
                    <a:pt x="1601" y="106"/>
                  </a:lnTo>
                  <a:lnTo>
                    <a:pt x="1654" y="106"/>
                  </a:lnTo>
                  <a:lnTo>
                    <a:pt x="1626" y="233"/>
                  </a:lnTo>
                  <a:lnTo>
                    <a:pt x="1623" y="252"/>
                  </a:lnTo>
                  <a:lnTo>
                    <a:pt x="1622" y="262"/>
                  </a:lnTo>
                  <a:lnTo>
                    <a:pt x="1622" y="268"/>
                  </a:lnTo>
                  <a:lnTo>
                    <a:pt x="1623" y="273"/>
                  </a:lnTo>
                  <a:lnTo>
                    <a:pt x="1625" y="278"/>
                  </a:lnTo>
                  <a:lnTo>
                    <a:pt x="1628" y="282"/>
                  </a:lnTo>
                  <a:lnTo>
                    <a:pt x="1630" y="284"/>
                  </a:lnTo>
                  <a:lnTo>
                    <a:pt x="1632" y="285"/>
                  </a:lnTo>
                  <a:lnTo>
                    <a:pt x="1634" y="287"/>
                  </a:lnTo>
                  <a:lnTo>
                    <a:pt x="1636" y="288"/>
                  </a:lnTo>
                  <a:lnTo>
                    <a:pt x="1640" y="288"/>
                  </a:lnTo>
                  <a:lnTo>
                    <a:pt x="1642" y="289"/>
                  </a:lnTo>
                  <a:lnTo>
                    <a:pt x="1648" y="290"/>
                  </a:lnTo>
                  <a:lnTo>
                    <a:pt x="1656" y="289"/>
                  </a:lnTo>
                  <a:lnTo>
                    <a:pt x="1663" y="287"/>
                  </a:lnTo>
                  <a:lnTo>
                    <a:pt x="1671" y="283"/>
                  </a:lnTo>
                  <a:lnTo>
                    <a:pt x="1679" y="279"/>
                  </a:lnTo>
                  <a:lnTo>
                    <a:pt x="1686" y="273"/>
                  </a:lnTo>
                  <a:lnTo>
                    <a:pt x="1694" y="266"/>
                  </a:lnTo>
                  <a:lnTo>
                    <a:pt x="1700" y="258"/>
                  </a:lnTo>
                  <a:lnTo>
                    <a:pt x="1706" y="249"/>
                  </a:lnTo>
                  <a:lnTo>
                    <a:pt x="1712" y="240"/>
                  </a:lnTo>
                  <a:lnTo>
                    <a:pt x="1716" y="231"/>
                  </a:lnTo>
                  <a:lnTo>
                    <a:pt x="1720" y="221"/>
                  </a:lnTo>
                  <a:lnTo>
                    <a:pt x="1722" y="212"/>
                  </a:lnTo>
                  <a:lnTo>
                    <a:pt x="1745" y="106"/>
                  </a:lnTo>
                  <a:lnTo>
                    <a:pt x="1797" y="106"/>
                  </a:lnTo>
                  <a:lnTo>
                    <a:pt x="1765" y="254"/>
                  </a:lnTo>
                  <a:lnTo>
                    <a:pt x="1761" y="274"/>
                  </a:lnTo>
                  <a:lnTo>
                    <a:pt x="1758" y="292"/>
                  </a:lnTo>
                  <a:lnTo>
                    <a:pt x="1756" y="311"/>
                  </a:lnTo>
                  <a:lnTo>
                    <a:pt x="1754" y="327"/>
                  </a:lnTo>
                  <a:close/>
                  <a:moveTo>
                    <a:pt x="1959" y="156"/>
                  </a:moveTo>
                  <a:lnTo>
                    <a:pt x="1953" y="153"/>
                  </a:lnTo>
                  <a:lnTo>
                    <a:pt x="1946" y="151"/>
                  </a:lnTo>
                  <a:lnTo>
                    <a:pt x="1940" y="150"/>
                  </a:lnTo>
                  <a:lnTo>
                    <a:pt x="1933" y="150"/>
                  </a:lnTo>
                  <a:lnTo>
                    <a:pt x="1927" y="150"/>
                  </a:lnTo>
                  <a:lnTo>
                    <a:pt x="1922" y="151"/>
                  </a:lnTo>
                  <a:lnTo>
                    <a:pt x="1917" y="153"/>
                  </a:lnTo>
                  <a:lnTo>
                    <a:pt x="1911" y="155"/>
                  </a:lnTo>
                  <a:lnTo>
                    <a:pt x="1906" y="158"/>
                  </a:lnTo>
                  <a:lnTo>
                    <a:pt x="1901" y="162"/>
                  </a:lnTo>
                  <a:lnTo>
                    <a:pt x="1897" y="167"/>
                  </a:lnTo>
                  <a:lnTo>
                    <a:pt x="1892" y="172"/>
                  </a:lnTo>
                  <a:lnTo>
                    <a:pt x="1888" y="178"/>
                  </a:lnTo>
                  <a:lnTo>
                    <a:pt x="1884" y="184"/>
                  </a:lnTo>
                  <a:lnTo>
                    <a:pt x="1880" y="191"/>
                  </a:lnTo>
                  <a:lnTo>
                    <a:pt x="1876" y="199"/>
                  </a:lnTo>
                  <a:lnTo>
                    <a:pt x="1873" y="206"/>
                  </a:lnTo>
                  <a:lnTo>
                    <a:pt x="1870" y="214"/>
                  </a:lnTo>
                  <a:lnTo>
                    <a:pt x="1866" y="232"/>
                  </a:lnTo>
                  <a:lnTo>
                    <a:pt x="1846" y="327"/>
                  </a:lnTo>
                  <a:lnTo>
                    <a:pt x="1794" y="327"/>
                  </a:lnTo>
                  <a:lnTo>
                    <a:pt x="1824" y="183"/>
                  </a:lnTo>
                  <a:lnTo>
                    <a:pt x="1829" y="159"/>
                  </a:lnTo>
                  <a:lnTo>
                    <a:pt x="1833" y="137"/>
                  </a:lnTo>
                  <a:lnTo>
                    <a:pt x="1836" y="120"/>
                  </a:lnTo>
                  <a:lnTo>
                    <a:pt x="1837" y="106"/>
                  </a:lnTo>
                  <a:lnTo>
                    <a:pt x="1888" y="106"/>
                  </a:lnTo>
                  <a:lnTo>
                    <a:pt x="1886" y="129"/>
                  </a:lnTo>
                  <a:lnTo>
                    <a:pt x="1882" y="153"/>
                  </a:lnTo>
                  <a:lnTo>
                    <a:pt x="1890" y="141"/>
                  </a:lnTo>
                  <a:lnTo>
                    <a:pt x="1897" y="131"/>
                  </a:lnTo>
                  <a:lnTo>
                    <a:pt x="1901" y="127"/>
                  </a:lnTo>
                  <a:lnTo>
                    <a:pt x="1904" y="122"/>
                  </a:lnTo>
                  <a:lnTo>
                    <a:pt x="1912" y="115"/>
                  </a:lnTo>
                  <a:lnTo>
                    <a:pt x="1915" y="112"/>
                  </a:lnTo>
                  <a:lnTo>
                    <a:pt x="1919" y="109"/>
                  </a:lnTo>
                  <a:lnTo>
                    <a:pt x="1923" y="107"/>
                  </a:lnTo>
                  <a:lnTo>
                    <a:pt x="1928" y="105"/>
                  </a:lnTo>
                  <a:lnTo>
                    <a:pt x="1932" y="103"/>
                  </a:lnTo>
                  <a:lnTo>
                    <a:pt x="1938" y="102"/>
                  </a:lnTo>
                  <a:lnTo>
                    <a:pt x="1943" y="100"/>
                  </a:lnTo>
                  <a:lnTo>
                    <a:pt x="1948" y="100"/>
                  </a:lnTo>
                  <a:lnTo>
                    <a:pt x="1957" y="102"/>
                  </a:lnTo>
                  <a:lnTo>
                    <a:pt x="1963" y="103"/>
                  </a:lnTo>
                  <a:lnTo>
                    <a:pt x="1969" y="104"/>
                  </a:lnTo>
                  <a:lnTo>
                    <a:pt x="1959" y="156"/>
                  </a:lnTo>
                  <a:close/>
                  <a:moveTo>
                    <a:pt x="2149" y="161"/>
                  </a:moveTo>
                  <a:lnTo>
                    <a:pt x="2148" y="170"/>
                  </a:lnTo>
                  <a:lnTo>
                    <a:pt x="2147" y="179"/>
                  </a:lnTo>
                  <a:lnTo>
                    <a:pt x="2145" y="184"/>
                  </a:lnTo>
                  <a:lnTo>
                    <a:pt x="2144" y="188"/>
                  </a:lnTo>
                  <a:lnTo>
                    <a:pt x="2140" y="195"/>
                  </a:lnTo>
                  <a:lnTo>
                    <a:pt x="2137" y="199"/>
                  </a:lnTo>
                  <a:lnTo>
                    <a:pt x="2135" y="202"/>
                  </a:lnTo>
                  <a:lnTo>
                    <a:pt x="2128" y="209"/>
                  </a:lnTo>
                  <a:lnTo>
                    <a:pt x="2125" y="211"/>
                  </a:lnTo>
                  <a:lnTo>
                    <a:pt x="2121" y="214"/>
                  </a:lnTo>
                  <a:lnTo>
                    <a:pt x="2116" y="217"/>
                  </a:lnTo>
                  <a:lnTo>
                    <a:pt x="2112" y="219"/>
                  </a:lnTo>
                  <a:lnTo>
                    <a:pt x="2102" y="224"/>
                  </a:lnTo>
                  <a:lnTo>
                    <a:pt x="2097" y="226"/>
                  </a:lnTo>
                  <a:lnTo>
                    <a:pt x="2091" y="228"/>
                  </a:lnTo>
                  <a:lnTo>
                    <a:pt x="2079" y="231"/>
                  </a:lnTo>
                  <a:lnTo>
                    <a:pt x="2066" y="234"/>
                  </a:lnTo>
                  <a:lnTo>
                    <a:pt x="2051" y="236"/>
                  </a:lnTo>
                  <a:lnTo>
                    <a:pt x="2043" y="237"/>
                  </a:lnTo>
                  <a:lnTo>
                    <a:pt x="2035" y="237"/>
                  </a:lnTo>
                  <a:lnTo>
                    <a:pt x="2018" y="238"/>
                  </a:lnTo>
                  <a:lnTo>
                    <a:pt x="2000" y="239"/>
                  </a:lnTo>
                  <a:lnTo>
                    <a:pt x="1999" y="241"/>
                  </a:lnTo>
                  <a:lnTo>
                    <a:pt x="1999" y="246"/>
                  </a:lnTo>
                  <a:lnTo>
                    <a:pt x="2000" y="251"/>
                  </a:lnTo>
                  <a:lnTo>
                    <a:pt x="2000" y="256"/>
                  </a:lnTo>
                  <a:lnTo>
                    <a:pt x="2001" y="261"/>
                  </a:lnTo>
                  <a:lnTo>
                    <a:pt x="2003" y="265"/>
                  </a:lnTo>
                  <a:lnTo>
                    <a:pt x="2005" y="270"/>
                  </a:lnTo>
                  <a:lnTo>
                    <a:pt x="2007" y="273"/>
                  </a:lnTo>
                  <a:lnTo>
                    <a:pt x="2010" y="277"/>
                  </a:lnTo>
                  <a:lnTo>
                    <a:pt x="2013" y="280"/>
                  </a:lnTo>
                  <a:lnTo>
                    <a:pt x="2020" y="286"/>
                  </a:lnTo>
                  <a:lnTo>
                    <a:pt x="2024" y="288"/>
                  </a:lnTo>
                  <a:lnTo>
                    <a:pt x="2029" y="290"/>
                  </a:lnTo>
                  <a:lnTo>
                    <a:pt x="2034" y="291"/>
                  </a:lnTo>
                  <a:lnTo>
                    <a:pt x="2039" y="292"/>
                  </a:lnTo>
                  <a:lnTo>
                    <a:pt x="2044" y="292"/>
                  </a:lnTo>
                  <a:lnTo>
                    <a:pt x="2050" y="293"/>
                  </a:lnTo>
                  <a:lnTo>
                    <a:pt x="2058" y="292"/>
                  </a:lnTo>
                  <a:lnTo>
                    <a:pt x="2067" y="291"/>
                  </a:lnTo>
                  <a:lnTo>
                    <a:pt x="2076" y="289"/>
                  </a:lnTo>
                  <a:lnTo>
                    <a:pt x="2085" y="287"/>
                  </a:lnTo>
                  <a:lnTo>
                    <a:pt x="2094" y="284"/>
                  </a:lnTo>
                  <a:lnTo>
                    <a:pt x="2103" y="280"/>
                  </a:lnTo>
                  <a:lnTo>
                    <a:pt x="2111" y="276"/>
                  </a:lnTo>
                  <a:lnTo>
                    <a:pt x="2119" y="271"/>
                  </a:lnTo>
                  <a:lnTo>
                    <a:pt x="2110" y="315"/>
                  </a:lnTo>
                  <a:lnTo>
                    <a:pt x="2102" y="319"/>
                  </a:lnTo>
                  <a:lnTo>
                    <a:pt x="2094" y="323"/>
                  </a:lnTo>
                  <a:lnTo>
                    <a:pt x="2085" y="326"/>
                  </a:lnTo>
                  <a:lnTo>
                    <a:pt x="2076" y="328"/>
                  </a:lnTo>
                  <a:lnTo>
                    <a:pt x="2067" y="330"/>
                  </a:lnTo>
                  <a:lnTo>
                    <a:pt x="2058" y="332"/>
                  </a:lnTo>
                  <a:lnTo>
                    <a:pt x="2048" y="332"/>
                  </a:lnTo>
                  <a:lnTo>
                    <a:pt x="2039" y="333"/>
                  </a:lnTo>
                  <a:lnTo>
                    <a:pt x="2028" y="332"/>
                  </a:lnTo>
                  <a:lnTo>
                    <a:pt x="2019" y="331"/>
                  </a:lnTo>
                  <a:lnTo>
                    <a:pt x="2009" y="329"/>
                  </a:lnTo>
                  <a:lnTo>
                    <a:pt x="2001" y="327"/>
                  </a:lnTo>
                  <a:lnTo>
                    <a:pt x="1993" y="323"/>
                  </a:lnTo>
                  <a:lnTo>
                    <a:pt x="1985" y="319"/>
                  </a:lnTo>
                  <a:lnTo>
                    <a:pt x="1978" y="315"/>
                  </a:lnTo>
                  <a:lnTo>
                    <a:pt x="1972" y="309"/>
                  </a:lnTo>
                  <a:lnTo>
                    <a:pt x="1966" y="303"/>
                  </a:lnTo>
                  <a:lnTo>
                    <a:pt x="1962" y="295"/>
                  </a:lnTo>
                  <a:lnTo>
                    <a:pt x="1957" y="287"/>
                  </a:lnTo>
                  <a:lnTo>
                    <a:pt x="1954" y="279"/>
                  </a:lnTo>
                  <a:lnTo>
                    <a:pt x="1951" y="271"/>
                  </a:lnTo>
                  <a:lnTo>
                    <a:pt x="1950" y="261"/>
                  </a:lnTo>
                  <a:lnTo>
                    <a:pt x="1948" y="251"/>
                  </a:lnTo>
                  <a:lnTo>
                    <a:pt x="1948" y="241"/>
                  </a:lnTo>
                  <a:lnTo>
                    <a:pt x="1948" y="231"/>
                  </a:lnTo>
                  <a:lnTo>
                    <a:pt x="1949" y="222"/>
                  </a:lnTo>
                  <a:lnTo>
                    <a:pt x="1950" y="213"/>
                  </a:lnTo>
                  <a:lnTo>
                    <a:pt x="1952" y="205"/>
                  </a:lnTo>
                  <a:lnTo>
                    <a:pt x="1954" y="196"/>
                  </a:lnTo>
                  <a:lnTo>
                    <a:pt x="1957" y="187"/>
                  </a:lnTo>
                  <a:lnTo>
                    <a:pt x="1961" y="179"/>
                  </a:lnTo>
                  <a:lnTo>
                    <a:pt x="1964" y="171"/>
                  </a:lnTo>
                  <a:lnTo>
                    <a:pt x="1969" y="163"/>
                  </a:lnTo>
                  <a:lnTo>
                    <a:pt x="1973" y="155"/>
                  </a:lnTo>
                  <a:lnTo>
                    <a:pt x="1978" y="148"/>
                  </a:lnTo>
                  <a:lnTo>
                    <a:pt x="1984" y="142"/>
                  </a:lnTo>
                  <a:lnTo>
                    <a:pt x="1990" y="136"/>
                  </a:lnTo>
                  <a:lnTo>
                    <a:pt x="1996" y="130"/>
                  </a:lnTo>
                  <a:lnTo>
                    <a:pt x="2003" y="125"/>
                  </a:lnTo>
                  <a:lnTo>
                    <a:pt x="2010" y="120"/>
                  </a:lnTo>
                  <a:lnTo>
                    <a:pt x="2017" y="115"/>
                  </a:lnTo>
                  <a:lnTo>
                    <a:pt x="2025" y="112"/>
                  </a:lnTo>
                  <a:lnTo>
                    <a:pt x="2033" y="108"/>
                  </a:lnTo>
                  <a:lnTo>
                    <a:pt x="2041" y="106"/>
                  </a:lnTo>
                  <a:lnTo>
                    <a:pt x="2049" y="104"/>
                  </a:lnTo>
                  <a:lnTo>
                    <a:pt x="2057" y="102"/>
                  </a:lnTo>
                  <a:lnTo>
                    <a:pt x="2065" y="100"/>
                  </a:lnTo>
                  <a:lnTo>
                    <a:pt x="2074" y="100"/>
                  </a:lnTo>
                  <a:lnTo>
                    <a:pt x="2082" y="100"/>
                  </a:lnTo>
                  <a:lnTo>
                    <a:pt x="2090" y="102"/>
                  </a:lnTo>
                  <a:lnTo>
                    <a:pt x="2098" y="104"/>
                  </a:lnTo>
                  <a:lnTo>
                    <a:pt x="2105" y="105"/>
                  </a:lnTo>
                  <a:lnTo>
                    <a:pt x="2112" y="108"/>
                  </a:lnTo>
                  <a:lnTo>
                    <a:pt x="2118" y="110"/>
                  </a:lnTo>
                  <a:lnTo>
                    <a:pt x="2124" y="114"/>
                  </a:lnTo>
                  <a:lnTo>
                    <a:pt x="2129" y="118"/>
                  </a:lnTo>
                  <a:lnTo>
                    <a:pt x="2134" y="122"/>
                  </a:lnTo>
                  <a:lnTo>
                    <a:pt x="2138" y="126"/>
                  </a:lnTo>
                  <a:lnTo>
                    <a:pt x="2141" y="131"/>
                  </a:lnTo>
                  <a:lnTo>
                    <a:pt x="2144" y="136"/>
                  </a:lnTo>
                  <a:lnTo>
                    <a:pt x="2146" y="142"/>
                  </a:lnTo>
                  <a:lnTo>
                    <a:pt x="2147" y="145"/>
                  </a:lnTo>
                  <a:lnTo>
                    <a:pt x="2148" y="148"/>
                  </a:lnTo>
                  <a:lnTo>
                    <a:pt x="2149" y="154"/>
                  </a:lnTo>
                  <a:lnTo>
                    <a:pt x="2149" y="161"/>
                  </a:lnTo>
                  <a:close/>
                  <a:moveTo>
                    <a:pt x="2099" y="162"/>
                  </a:moveTo>
                  <a:lnTo>
                    <a:pt x="2098" y="157"/>
                  </a:lnTo>
                  <a:lnTo>
                    <a:pt x="2097" y="152"/>
                  </a:lnTo>
                  <a:lnTo>
                    <a:pt x="2094" y="148"/>
                  </a:lnTo>
                  <a:lnTo>
                    <a:pt x="2093" y="147"/>
                  </a:lnTo>
                  <a:lnTo>
                    <a:pt x="2091" y="145"/>
                  </a:lnTo>
                  <a:lnTo>
                    <a:pt x="2087" y="142"/>
                  </a:lnTo>
                  <a:lnTo>
                    <a:pt x="2082" y="140"/>
                  </a:lnTo>
                  <a:lnTo>
                    <a:pt x="2076" y="139"/>
                  </a:lnTo>
                  <a:lnTo>
                    <a:pt x="2069" y="139"/>
                  </a:lnTo>
                  <a:lnTo>
                    <a:pt x="2064" y="139"/>
                  </a:lnTo>
                  <a:lnTo>
                    <a:pt x="2058" y="140"/>
                  </a:lnTo>
                  <a:lnTo>
                    <a:pt x="2053" y="141"/>
                  </a:lnTo>
                  <a:lnTo>
                    <a:pt x="2048" y="143"/>
                  </a:lnTo>
                  <a:lnTo>
                    <a:pt x="2042" y="146"/>
                  </a:lnTo>
                  <a:lnTo>
                    <a:pt x="2038" y="149"/>
                  </a:lnTo>
                  <a:lnTo>
                    <a:pt x="2033" y="153"/>
                  </a:lnTo>
                  <a:lnTo>
                    <a:pt x="2028" y="157"/>
                  </a:lnTo>
                  <a:lnTo>
                    <a:pt x="2024" y="162"/>
                  </a:lnTo>
                  <a:lnTo>
                    <a:pt x="2020" y="167"/>
                  </a:lnTo>
                  <a:lnTo>
                    <a:pt x="2016" y="173"/>
                  </a:lnTo>
                  <a:lnTo>
                    <a:pt x="2013" y="178"/>
                  </a:lnTo>
                  <a:lnTo>
                    <a:pt x="2010" y="184"/>
                  </a:lnTo>
                  <a:lnTo>
                    <a:pt x="2007" y="190"/>
                  </a:lnTo>
                  <a:lnTo>
                    <a:pt x="2005" y="197"/>
                  </a:lnTo>
                  <a:lnTo>
                    <a:pt x="2004" y="203"/>
                  </a:lnTo>
                  <a:lnTo>
                    <a:pt x="2015" y="203"/>
                  </a:lnTo>
                  <a:lnTo>
                    <a:pt x="2026" y="203"/>
                  </a:lnTo>
                  <a:lnTo>
                    <a:pt x="2036" y="202"/>
                  </a:lnTo>
                  <a:lnTo>
                    <a:pt x="2045" y="201"/>
                  </a:lnTo>
                  <a:lnTo>
                    <a:pt x="2054" y="199"/>
                  </a:lnTo>
                  <a:lnTo>
                    <a:pt x="2062" y="197"/>
                  </a:lnTo>
                  <a:lnTo>
                    <a:pt x="2069" y="195"/>
                  </a:lnTo>
                  <a:lnTo>
                    <a:pt x="2075" y="193"/>
                  </a:lnTo>
                  <a:lnTo>
                    <a:pt x="2081" y="190"/>
                  </a:lnTo>
                  <a:lnTo>
                    <a:pt x="2085" y="187"/>
                  </a:lnTo>
                  <a:lnTo>
                    <a:pt x="2089" y="184"/>
                  </a:lnTo>
                  <a:lnTo>
                    <a:pt x="2093" y="180"/>
                  </a:lnTo>
                  <a:lnTo>
                    <a:pt x="2095" y="176"/>
                  </a:lnTo>
                  <a:lnTo>
                    <a:pt x="2097" y="172"/>
                  </a:lnTo>
                  <a:lnTo>
                    <a:pt x="2098" y="167"/>
                  </a:lnTo>
                  <a:lnTo>
                    <a:pt x="2099" y="162"/>
                  </a:lnTo>
                  <a:close/>
                  <a:moveTo>
                    <a:pt x="2472" y="183"/>
                  </a:moveTo>
                  <a:lnTo>
                    <a:pt x="2472" y="193"/>
                  </a:lnTo>
                  <a:lnTo>
                    <a:pt x="2471" y="203"/>
                  </a:lnTo>
                  <a:lnTo>
                    <a:pt x="2470" y="212"/>
                  </a:lnTo>
                  <a:lnTo>
                    <a:pt x="2468" y="222"/>
                  </a:lnTo>
                  <a:lnTo>
                    <a:pt x="2465" y="231"/>
                  </a:lnTo>
                  <a:lnTo>
                    <a:pt x="2462" y="240"/>
                  </a:lnTo>
                  <a:lnTo>
                    <a:pt x="2459" y="249"/>
                  </a:lnTo>
                  <a:lnTo>
                    <a:pt x="2455" y="258"/>
                  </a:lnTo>
                  <a:lnTo>
                    <a:pt x="2450" y="267"/>
                  </a:lnTo>
                  <a:lnTo>
                    <a:pt x="2445" y="275"/>
                  </a:lnTo>
                  <a:lnTo>
                    <a:pt x="2440" y="282"/>
                  </a:lnTo>
                  <a:lnTo>
                    <a:pt x="2434" y="290"/>
                  </a:lnTo>
                  <a:lnTo>
                    <a:pt x="2428" y="296"/>
                  </a:lnTo>
                  <a:lnTo>
                    <a:pt x="2421" y="303"/>
                  </a:lnTo>
                  <a:lnTo>
                    <a:pt x="2414" y="309"/>
                  </a:lnTo>
                  <a:lnTo>
                    <a:pt x="2406" y="314"/>
                  </a:lnTo>
                  <a:lnTo>
                    <a:pt x="2399" y="318"/>
                  </a:lnTo>
                  <a:lnTo>
                    <a:pt x="2391" y="322"/>
                  </a:lnTo>
                  <a:lnTo>
                    <a:pt x="2382" y="325"/>
                  </a:lnTo>
                  <a:lnTo>
                    <a:pt x="2374" y="328"/>
                  </a:lnTo>
                  <a:lnTo>
                    <a:pt x="2365" y="330"/>
                  </a:lnTo>
                  <a:lnTo>
                    <a:pt x="2356" y="332"/>
                  </a:lnTo>
                  <a:lnTo>
                    <a:pt x="2347" y="332"/>
                  </a:lnTo>
                  <a:lnTo>
                    <a:pt x="2338" y="333"/>
                  </a:lnTo>
                  <a:lnTo>
                    <a:pt x="2327" y="332"/>
                  </a:lnTo>
                  <a:lnTo>
                    <a:pt x="2316" y="331"/>
                  </a:lnTo>
                  <a:lnTo>
                    <a:pt x="2306" y="329"/>
                  </a:lnTo>
                  <a:lnTo>
                    <a:pt x="2296" y="327"/>
                  </a:lnTo>
                  <a:lnTo>
                    <a:pt x="2274" y="429"/>
                  </a:lnTo>
                  <a:lnTo>
                    <a:pt x="2221" y="429"/>
                  </a:lnTo>
                  <a:lnTo>
                    <a:pt x="2275" y="177"/>
                  </a:lnTo>
                  <a:lnTo>
                    <a:pt x="2278" y="163"/>
                  </a:lnTo>
                  <a:lnTo>
                    <a:pt x="2281" y="143"/>
                  </a:lnTo>
                  <a:lnTo>
                    <a:pt x="2283" y="123"/>
                  </a:lnTo>
                  <a:lnTo>
                    <a:pt x="2285" y="106"/>
                  </a:lnTo>
                  <a:lnTo>
                    <a:pt x="2336" y="106"/>
                  </a:lnTo>
                  <a:lnTo>
                    <a:pt x="2335" y="114"/>
                  </a:lnTo>
                  <a:lnTo>
                    <a:pt x="2334" y="126"/>
                  </a:lnTo>
                  <a:lnTo>
                    <a:pt x="2331" y="148"/>
                  </a:lnTo>
                  <a:lnTo>
                    <a:pt x="2335" y="143"/>
                  </a:lnTo>
                  <a:lnTo>
                    <a:pt x="2339" y="137"/>
                  </a:lnTo>
                  <a:lnTo>
                    <a:pt x="2343" y="132"/>
                  </a:lnTo>
                  <a:lnTo>
                    <a:pt x="2347" y="128"/>
                  </a:lnTo>
                  <a:lnTo>
                    <a:pt x="2352" y="124"/>
                  </a:lnTo>
                  <a:lnTo>
                    <a:pt x="2356" y="120"/>
                  </a:lnTo>
                  <a:lnTo>
                    <a:pt x="2361" y="116"/>
                  </a:lnTo>
                  <a:lnTo>
                    <a:pt x="2365" y="113"/>
                  </a:lnTo>
                  <a:lnTo>
                    <a:pt x="2370" y="110"/>
                  </a:lnTo>
                  <a:lnTo>
                    <a:pt x="2375" y="108"/>
                  </a:lnTo>
                  <a:lnTo>
                    <a:pt x="2385" y="104"/>
                  </a:lnTo>
                  <a:lnTo>
                    <a:pt x="2396" y="102"/>
                  </a:lnTo>
                  <a:lnTo>
                    <a:pt x="2407" y="100"/>
                  </a:lnTo>
                  <a:lnTo>
                    <a:pt x="2414" y="102"/>
                  </a:lnTo>
                  <a:lnTo>
                    <a:pt x="2421" y="103"/>
                  </a:lnTo>
                  <a:lnTo>
                    <a:pt x="2428" y="104"/>
                  </a:lnTo>
                  <a:lnTo>
                    <a:pt x="2434" y="107"/>
                  </a:lnTo>
                  <a:lnTo>
                    <a:pt x="2440" y="110"/>
                  </a:lnTo>
                  <a:lnTo>
                    <a:pt x="2446" y="114"/>
                  </a:lnTo>
                  <a:lnTo>
                    <a:pt x="2451" y="118"/>
                  </a:lnTo>
                  <a:lnTo>
                    <a:pt x="2455" y="123"/>
                  </a:lnTo>
                  <a:lnTo>
                    <a:pt x="2459" y="129"/>
                  </a:lnTo>
                  <a:lnTo>
                    <a:pt x="2463" y="135"/>
                  </a:lnTo>
                  <a:lnTo>
                    <a:pt x="2466" y="142"/>
                  </a:lnTo>
                  <a:lnTo>
                    <a:pt x="2468" y="149"/>
                  </a:lnTo>
                  <a:lnTo>
                    <a:pt x="2470" y="157"/>
                  </a:lnTo>
                  <a:lnTo>
                    <a:pt x="2471" y="165"/>
                  </a:lnTo>
                  <a:lnTo>
                    <a:pt x="2472" y="174"/>
                  </a:lnTo>
                  <a:lnTo>
                    <a:pt x="2472" y="183"/>
                  </a:lnTo>
                  <a:close/>
                  <a:moveTo>
                    <a:pt x="2420" y="188"/>
                  </a:moveTo>
                  <a:lnTo>
                    <a:pt x="2420" y="177"/>
                  </a:lnTo>
                  <a:lnTo>
                    <a:pt x="2419" y="172"/>
                  </a:lnTo>
                  <a:lnTo>
                    <a:pt x="2418" y="168"/>
                  </a:lnTo>
                  <a:lnTo>
                    <a:pt x="2415" y="160"/>
                  </a:lnTo>
                  <a:lnTo>
                    <a:pt x="2411" y="154"/>
                  </a:lnTo>
                  <a:lnTo>
                    <a:pt x="2409" y="151"/>
                  </a:lnTo>
                  <a:lnTo>
                    <a:pt x="2407" y="149"/>
                  </a:lnTo>
                  <a:lnTo>
                    <a:pt x="2404" y="147"/>
                  </a:lnTo>
                  <a:lnTo>
                    <a:pt x="2401" y="145"/>
                  </a:lnTo>
                  <a:lnTo>
                    <a:pt x="2398" y="144"/>
                  </a:lnTo>
                  <a:lnTo>
                    <a:pt x="2394" y="143"/>
                  </a:lnTo>
                  <a:lnTo>
                    <a:pt x="2386" y="142"/>
                  </a:lnTo>
                  <a:lnTo>
                    <a:pt x="2379" y="143"/>
                  </a:lnTo>
                  <a:lnTo>
                    <a:pt x="2372" y="145"/>
                  </a:lnTo>
                  <a:lnTo>
                    <a:pt x="2364" y="148"/>
                  </a:lnTo>
                  <a:lnTo>
                    <a:pt x="2357" y="153"/>
                  </a:lnTo>
                  <a:lnTo>
                    <a:pt x="2351" y="159"/>
                  </a:lnTo>
                  <a:lnTo>
                    <a:pt x="2347" y="163"/>
                  </a:lnTo>
                  <a:lnTo>
                    <a:pt x="2344" y="167"/>
                  </a:lnTo>
                  <a:lnTo>
                    <a:pt x="2338" y="176"/>
                  </a:lnTo>
                  <a:lnTo>
                    <a:pt x="2335" y="181"/>
                  </a:lnTo>
                  <a:lnTo>
                    <a:pt x="2332" y="186"/>
                  </a:lnTo>
                  <a:lnTo>
                    <a:pt x="2329" y="191"/>
                  </a:lnTo>
                  <a:lnTo>
                    <a:pt x="2327" y="197"/>
                  </a:lnTo>
                  <a:lnTo>
                    <a:pt x="2322" y="208"/>
                  </a:lnTo>
                  <a:lnTo>
                    <a:pt x="2319" y="219"/>
                  </a:lnTo>
                  <a:lnTo>
                    <a:pt x="2316" y="230"/>
                  </a:lnTo>
                  <a:lnTo>
                    <a:pt x="2304" y="287"/>
                  </a:lnTo>
                  <a:lnTo>
                    <a:pt x="2310" y="289"/>
                  </a:lnTo>
                  <a:lnTo>
                    <a:pt x="2319" y="291"/>
                  </a:lnTo>
                  <a:lnTo>
                    <a:pt x="2330" y="293"/>
                  </a:lnTo>
                  <a:lnTo>
                    <a:pt x="2339" y="293"/>
                  </a:lnTo>
                  <a:lnTo>
                    <a:pt x="2345" y="293"/>
                  </a:lnTo>
                  <a:lnTo>
                    <a:pt x="2350" y="292"/>
                  </a:lnTo>
                  <a:lnTo>
                    <a:pt x="2356" y="291"/>
                  </a:lnTo>
                  <a:lnTo>
                    <a:pt x="2361" y="289"/>
                  </a:lnTo>
                  <a:lnTo>
                    <a:pt x="2366" y="287"/>
                  </a:lnTo>
                  <a:lnTo>
                    <a:pt x="2371" y="285"/>
                  </a:lnTo>
                  <a:lnTo>
                    <a:pt x="2376" y="282"/>
                  </a:lnTo>
                  <a:lnTo>
                    <a:pt x="2381" y="279"/>
                  </a:lnTo>
                  <a:lnTo>
                    <a:pt x="2389" y="271"/>
                  </a:lnTo>
                  <a:lnTo>
                    <a:pt x="2393" y="266"/>
                  </a:lnTo>
                  <a:lnTo>
                    <a:pt x="2397" y="262"/>
                  </a:lnTo>
                  <a:lnTo>
                    <a:pt x="2401" y="257"/>
                  </a:lnTo>
                  <a:lnTo>
                    <a:pt x="2404" y="251"/>
                  </a:lnTo>
                  <a:lnTo>
                    <a:pt x="2407" y="246"/>
                  </a:lnTo>
                  <a:lnTo>
                    <a:pt x="2410" y="240"/>
                  </a:lnTo>
                  <a:lnTo>
                    <a:pt x="2412" y="233"/>
                  </a:lnTo>
                  <a:lnTo>
                    <a:pt x="2414" y="227"/>
                  </a:lnTo>
                  <a:lnTo>
                    <a:pt x="2416" y="221"/>
                  </a:lnTo>
                  <a:lnTo>
                    <a:pt x="2418" y="214"/>
                  </a:lnTo>
                  <a:lnTo>
                    <a:pt x="2419" y="208"/>
                  </a:lnTo>
                  <a:lnTo>
                    <a:pt x="2420" y="201"/>
                  </a:lnTo>
                  <a:lnTo>
                    <a:pt x="2420" y="188"/>
                  </a:lnTo>
                  <a:close/>
                  <a:moveTo>
                    <a:pt x="2669" y="327"/>
                  </a:moveTo>
                  <a:lnTo>
                    <a:pt x="2617" y="327"/>
                  </a:lnTo>
                  <a:lnTo>
                    <a:pt x="2618" y="308"/>
                  </a:lnTo>
                  <a:lnTo>
                    <a:pt x="2619" y="294"/>
                  </a:lnTo>
                  <a:lnTo>
                    <a:pt x="2621" y="285"/>
                  </a:lnTo>
                  <a:lnTo>
                    <a:pt x="2607" y="303"/>
                  </a:lnTo>
                  <a:lnTo>
                    <a:pt x="2602" y="309"/>
                  </a:lnTo>
                  <a:lnTo>
                    <a:pt x="2597" y="314"/>
                  </a:lnTo>
                  <a:lnTo>
                    <a:pt x="2592" y="319"/>
                  </a:lnTo>
                  <a:lnTo>
                    <a:pt x="2586" y="322"/>
                  </a:lnTo>
                  <a:lnTo>
                    <a:pt x="2581" y="325"/>
                  </a:lnTo>
                  <a:lnTo>
                    <a:pt x="2575" y="328"/>
                  </a:lnTo>
                  <a:lnTo>
                    <a:pt x="2569" y="330"/>
                  </a:lnTo>
                  <a:lnTo>
                    <a:pt x="2563" y="332"/>
                  </a:lnTo>
                  <a:lnTo>
                    <a:pt x="2557" y="332"/>
                  </a:lnTo>
                  <a:lnTo>
                    <a:pt x="2550" y="333"/>
                  </a:lnTo>
                  <a:lnTo>
                    <a:pt x="2542" y="332"/>
                  </a:lnTo>
                  <a:lnTo>
                    <a:pt x="2535" y="331"/>
                  </a:lnTo>
                  <a:lnTo>
                    <a:pt x="2527" y="330"/>
                  </a:lnTo>
                  <a:lnTo>
                    <a:pt x="2521" y="327"/>
                  </a:lnTo>
                  <a:lnTo>
                    <a:pt x="2515" y="324"/>
                  </a:lnTo>
                  <a:lnTo>
                    <a:pt x="2509" y="320"/>
                  </a:lnTo>
                  <a:lnTo>
                    <a:pt x="2504" y="316"/>
                  </a:lnTo>
                  <a:lnTo>
                    <a:pt x="2500" y="311"/>
                  </a:lnTo>
                  <a:lnTo>
                    <a:pt x="2496" y="305"/>
                  </a:lnTo>
                  <a:lnTo>
                    <a:pt x="2492" y="299"/>
                  </a:lnTo>
                  <a:lnTo>
                    <a:pt x="2489" y="291"/>
                  </a:lnTo>
                  <a:lnTo>
                    <a:pt x="2487" y="283"/>
                  </a:lnTo>
                  <a:lnTo>
                    <a:pt x="2485" y="275"/>
                  </a:lnTo>
                  <a:lnTo>
                    <a:pt x="2483" y="267"/>
                  </a:lnTo>
                  <a:lnTo>
                    <a:pt x="2483" y="258"/>
                  </a:lnTo>
                  <a:lnTo>
                    <a:pt x="2482" y="248"/>
                  </a:lnTo>
                  <a:lnTo>
                    <a:pt x="2483" y="239"/>
                  </a:lnTo>
                  <a:lnTo>
                    <a:pt x="2484" y="229"/>
                  </a:lnTo>
                  <a:lnTo>
                    <a:pt x="2485" y="219"/>
                  </a:lnTo>
                  <a:lnTo>
                    <a:pt x="2487" y="210"/>
                  </a:lnTo>
                  <a:lnTo>
                    <a:pt x="2490" y="200"/>
                  </a:lnTo>
                  <a:lnTo>
                    <a:pt x="2493" y="191"/>
                  </a:lnTo>
                  <a:lnTo>
                    <a:pt x="2497" y="182"/>
                  </a:lnTo>
                  <a:lnTo>
                    <a:pt x="2501" y="172"/>
                  </a:lnTo>
                  <a:lnTo>
                    <a:pt x="2506" y="164"/>
                  </a:lnTo>
                  <a:lnTo>
                    <a:pt x="2511" y="156"/>
                  </a:lnTo>
                  <a:lnTo>
                    <a:pt x="2517" y="148"/>
                  </a:lnTo>
                  <a:lnTo>
                    <a:pt x="2523" y="141"/>
                  </a:lnTo>
                  <a:lnTo>
                    <a:pt x="2530" y="135"/>
                  </a:lnTo>
                  <a:lnTo>
                    <a:pt x="2538" y="129"/>
                  </a:lnTo>
                  <a:lnTo>
                    <a:pt x="2545" y="123"/>
                  </a:lnTo>
                  <a:lnTo>
                    <a:pt x="2552" y="119"/>
                  </a:lnTo>
                  <a:lnTo>
                    <a:pt x="2561" y="115"/>
                  </a:lnTo>
                  <a:lnTo>
                    <a:pt x="2569" y="111"/>
                  </a:lnTo>
                  <a:lnTo>
                    <a:pt x="2578" y="108"/>
                  </a:lnTo>
                  <a:lnTo>
                    <a:pt x="2587" y="106"/>
                  </a:lnTo>
                  <a:lnTo>
                    <a:pt x="2596" y="104"/>
                  </a:lnTo>
                  <a:lnTo>
                    <a:pt x="2606" y="102"/>
                  </a:lnTo>
                  <a:lnTo>
                    <a:pt x="2616" y="100"/>
                  </a:lnTo>
                  <a:lnTo>
                    <a:pt x="2626" y="100"/>
                  </a:lnTo>
                  <a:lnTo>
                    <a:pt x="2644" y="102"/>
                  </a:lnTo>
                  <a:lnTo>
                    <a:pt x="2654" y="103"/>
                  </a:lnTo>
                  <a:lnTo>
                    <a:pt x="2664" y="104"/>
                  </a:lnTo>
                  <a:lnTo>
                    <a:pt x="2685" y="107"/>
                  </a:lnTo>
                  <a:lnTo>
                    <a:pt x="2708" y="112"/>
                  </a:lnTo>
                  <a:lnTo>
                    <a:pt x="2678" y="255"/>
                  </a:lnTo>
                  <a:lnTo>
                    <a:pt x="2675" y="272"/>
                  </a:lnTo>
                  <a:lnTo>
                    <a:pt x="2672" y="292"/>
                  </a:lnTo>
                  <a:lnTo>
                    <a:pt x="2670" y="313"/>
                  </a:lnTo>
                  <a:lnTo>
                    <a:pt x="2669" y="327"/>
                  </a:lnTo>
                  <a:close/>
                  <a:moveTo>
                    <a:pt x="2650" y="143"/>
                  </a:moveTo>
                  <a:lnTo>
                    <a:pt x="2643" y="142"/>
                  </a:lnTo>
                  <a:lnTo>
                    <a:pt x="2636" y="141"/>
                  </a:lnTo>
                  <a:lnTo>
                    <a:pt x="2628" y="140"/>
                  </a:lnTo>
                  <a:lnTo>
                    <a:pt x="2620" y="140"/>
                  </a:lnTo>
                  <a:lnTo>
                    <a:pt x="2608" y="141"/>
                  </a:lnTo>
                  <a:lnTo>
                    <a:pt x="2603" y="142"/>
                  </a:lnTo>
                  <a:lnTo>
                    <a:pt x="2597" y="143"/>
                  </a:lnTo>
                  <a:lnTo>
                    <a:pt x="2592" y="145"/>
                  </a:lnTo>
                  <a:lnTo>
                    <a:pt x="2587" y="147"/>
                  </a:lnTo>
                  <a:lnTo>
                    <a:pt x="2582" y="150"/>
                  </a:lnTo>
                  <a:lnTo>
                    <a:pt x="2577" y="153"/>
                  </a:lnTo>
                  <a:lnTo>
                    <a:pt x="2568" y="160"/>
                  </a:lnTo>
                  <a:lnTo>
                    <a:pt x="2560" y="169"/>
                  </a:lnTo>
                  <a:lnTo>
                    <a:pt x="2553" y="179"/>
                  </a:lnTo>
                  <a:lnTo>
                    <a:pt x="2550" y="185"/>
                  </a:lnTo>
                  <a:lnTo>
                    <a:pt x="2547" y="192"/>
                  </a:lnTo>
                  <a:lnTo>
                    <a:pt x="2544" y="198"/>
                  </a:lnTo>
                  <a:lnTo>
                    <a:pt x="2542" y="205"/>
                  </a:lnTo>
                  <a:lnTo>
                    <a:pt x="2540" y="211"/>
                  </a:lnTo>
                  <a:lnTo>
                    <a:pt x="2538" y="218"/>
                  </a:lnTo>
                  <a:lnTo>
                    <a:pt x="2537" y="225"/>
                  </a:lnTo>
                  <a:lnTo>
                    <a:pt x="2536" y="232"/>
                  </a:lnTo>
                  <a:lnTo>
                    <a:pt x="2536" y="246"/>
                  </a:lnTo>
                  <a:lnTo>
                    <a:pt x="2536" y="256"/>
                  </a:lnTo>
                  <a:lnTo>
                    <a:pt x="2537" y="261"/>
                  </a:lnTo>
                  <a:lnTo>
                    <a:pt x="2538" y="265"/>
                  </a:lnTo>
                  <a:lnTo>
                    <a:pt x="2540" y="273"/>
                  </a:lnTo>
                  <a:lnTo>
                    <a:pt x="2544" y="279"/>
                  </a:lnTo>
                  <a:lnTo>
                    <a:pt x="2549" y="284"/>
                  </a:lnTo>
                  <a:lnTo>
                    <a:pt x="2551" y="286"/>
                  </a:lnTo>
                  <a:lnTo>
                    <a:pt x="2554" y="288"/>
                  </a:lnTo>
                  <a:lnTo>
                    <a:pt x="2557" y="289"/>
                  </a:lnTo>
                  <a:lnTo>
                    <a:pt x="2561" y="290"/>
                  </a:lnTo>
                  <a:lnTo>
                    <a:pt x="2564" y="291"/>
                  </a:lnTo>
                  <a:lnTo>
                    <a:pt x="2568" y="291"/>
                  </a:lnTo>
                  <a:lnTo>
                    <a:pt x="2574" y="290"/>
                  </a:lnTo>
                  <a:lnTo>
                    <a:pt x="2579" y="289"/>
                  </a:lnTo>
                  <a:lnTo>
                    <a:pt x="2585" y="287"/>
                  </a:lnTo>
                  <a:lnTo>
                    <a:pt x="2590" y="285"/>
                  </a:lnTo>
                  <a:lnTo>
                    <a:pt x="2595" y="281"/>
                  </a:lnTo>
                  <a:lnTo>
                    <a:pt x="2600" y="277"/>
                  </a:lnTo>
                  <a:lnTo>
                    <a:pt x="2605" y="272"/>
                  </a:lnTo>
                  <a:lnTo>
                    <a:pt x="2610" y="267"/>
                  </a:lnTo>
                  <a:lnTo>
                    <a:pt x="2614" y="260"/>
                  </a:lnTo>
                  <a:lnTo>
                    <a:pt x="2619" y="253"/>
                  </a:lnTo>
                  <a:lnTo>
                    <a:pt x="2622" y="246"/>
                  </a:lnTo>
                  <a:lnTo>
                    <a:pt x="2626" y="238"/>
                  </a:lnTo>
                  <a:lnTo>
                    <a:pt x="2629" y="230"/>
                  </a:lnTo>
                  <a:lnTo>
                    <a:pt x="2632" y="221"/>
                  </a:lnTo>
                  <a:lnTo>
                    <a:pt x="2637" y="202"/>
                  </a:lnTo>
                  <a:lnTo>
                    <a:pt x="2650" y="143"/>
                  </a:lnTo>
                  <a:close/>
                  <a:moveTo>
                    <a:pt x="2868" y="156"/>
                  </a:moveTo>
                  <a:lnTo>
                    <a:pt x="2862" y="153"/>
                  </a:lnTo>
                  <a:lnTo>
                    <a:pt x="2855" y="151"/>
                  </a:lnTo>
                  <a:lnTo>
                    <a:pt x="2849" y="150"/>
                  </a:lnTo>
                  <a:lnTo>
                    <a:pt x="2843" y="150"/>
                  </a:lnTo>
                  <a:lnTo>
                    <a:pt x="2837" y="150"/>
                  </a:lnTo>
                  <a:lnTo>
                    <a:pt x="2832" y="151"/>
                  </a:lnTo>
                  <a:lnTo>
                    <a:pt x="2826" y="153"/>
                  </a:lnTo>
                  <a:lnTo>
                    <a:pt x="2820" y="155"/>
                  </a:lnTo>
                  <a:lnTo>
                    <a:pt x="2815" y="158"/>
                  </a:lnTo>
                  <a:lnTo>
                    <a:pt x="2811" y="162"/>
                  </a:lnTo>
                  <a:lnTo>
                    <a:pt x="2806" y="167"/>
                  </a:lnTo>
                  <a:lnTo>
                    <a:pt x="2801" y="172"/>
                  </a:lnTo>
                  <a:lnTo>
                    <a:pt x="2797" y="178"/>
                  </a:lnTo>
                  <a:lnTo>
                    <a:pt x="2793" y="184"/>
                  </a:lnTo>
                  <a:lnTo>
                    <a:pt x="2789" y="191"/>
                  </a:lnTo>
                  <a:lnTo>
                    <a:pt x="2785" y="199"/>
                  </a:lnTo>
                  <a:lnTo>
                    <a:pt x="2782" y="206"/>
                  </a:lnTo>
                  <a:lnTo>
                    <a:pt x="2779" y="214"/>
                  </a:lnTo>
                  <a:lnTo>
                    <a:pt x="2775" y="232"/>
                  </a:lnTo>
                  <a:lnTo>
                    <a:pt x="2755" y="327"/>
                  </a:lnTo>
                  <a:lnTo>
                    <a:pt x="2703" y="327"/>
                  </a:lnTo>
                  <a:lnTo>
                    <a:pt x="2733" y="183"/>
                  </a:lnTo>
                  <a:lnTo>
                    <a:pt x="2738" y="159"/>
                  </a:lnTo>
                  <a:lnTo>
                    <a:pt x="2742" y="137"/>
                  </a:lnTo>
                  <a:lnTo>
                    <a:pt x="2745" y="120"/>
                  </a:lnTo>
                  <a:lnTo>
                    <a:pt x="2746" y="106"/>
                  </a:lnTo>
                  <a:lnTo>
                    <a:pt x="2797" y="106"/>
                  </a:lnTo>
                  <a:lnTo>
                    <a:pt x="2795" y="129"/>
                  </a:lnTo>
                  <a:lnTo>
                    <a:pt x="2791" y="153"/>
                  </a:lnTo>
                  <a:lnTo>
                    <a:pt x="2799" y="141"/>
                  </a:lnTo>
                  <a:lnTo>
                    <a:pt x="2806" y="131"/>
                  </a:lnTo>
                  <a:lnTo>
                    <a:pt x="2810" y="127"/>
                  </a:lnTo>
                  <a:lnTo>
                    <a:pt x="2813" y="122"/>
                  </a:lnTo>
                  <a:lnTo>
                    <a:pt x="2821" y="115"/>
                  </a:lnTo>
                  <a:lnTo>
                    <a:pt x="2824" y="112"/>
                  </a:lnTo>
                  <a:lnTo>
                    <a:pt x="2828" y="109"/>
                  </a:lnTo>
                  <a:lnTo>
                    <a:pt x="2834" y="107"/>
                  </a:lnTo>
                  <a:lnTo>
                    <a:pt x="2838" y="105"/>
                  </a:lnTo>
                  <a:lnTo>
                    <a:pt x="2842" y="103"/>
                  </a:lnTo>
                  <a:lnTo>
                    <a:pt x="2847" y="102"/>
                  </a:lnTo>
                  <a:lnTo>
                    <a:pt x="2852" y="100"/>
                  </a:lnTo>
                  <a:lnTo>
                    <a:pt x="2857" y="100"/>
                  </a:lnTo>
                  <a:lnTo>
                    <a:pt x="2866" y="102"/>
                  </a:lnTo>
                  <a:lnTo>
                    <a:pt x="2872" y="103"/>
                  </a:lnTo>
                  <a:lnTo>
                    <a:pt x="2878" y="104"/>
                  </a:lnTo>
                  <a:lnTo>
                    <a:pt x="2868" y="156"/>
                  </a:lnTo>
                  <a:close/>
                  <a:moveTo>
                    <a:pt x="3020" y="147"/>
                  </a:moveTo>
                  <a:lnTo>
                    <a:pt x="2967" y="147"/>
                  </a:lnTo>
                  <a:lnTo>
                    <a:pt x="2946" y="246"/>
                  </a:lnTo>
                  <a:lnTo>
                    <a:pt x="2943" y="261"/>
                  </a:lnTo>
                  <a:lnTo>
                    <a:pt x="2942" y="267"/>
                  </a:lnTo>
                  <a:lnTo>
                    <a:pt x="2942" y="271"/>
                  </a:lnTo>
                  <a:lnTo>
                    <a:pt x="2942" y="275"/>
                  </a:lnTo>
                  <a:lnTo>
                    <a:pt x="2943" y="279"/>
                  </a:lnTo>
                  <a:lnTo>
                    <a:pt x="2944" y="283"/>
                  </a:lnTo>
                  <a:lnTo>
                    <a:pt x="2946" y="285"/>
                  </a:lnTo>
                  <a:lnTo>
                    <a:pt x="2949" y="287"/>
                  </a:lnTo>
                  <a:lnTo>
                    <a:pt x="2952" y="288"/>
                  </a:lnTo>
                  <a:lnTo>
                    <a:pt x="2956" y="289"/>
                  </a:lnTo>
                  <a:lnTo>
                    <a:pt x="2961" y="290"/>
                  </a:lnTo>
                  <a:lnTo>
                    <a:pt x="2967" y="289"/>
                  </a:lnTo>
                  <a:lnTo>
                    <a:pt x="2974" y="288"/>
                  </a:lnTo>
                  <a:lnTo>
                    <a:pt x="2982" y="285"/>
                  </a:lnTo>
                  <a:lnTo>
                    <a:pt x="2991" y="282"/>
                  </a:lnTo>
                  <a:lnTo>
                    <a:pt x="2983" y="323"/>
                  </a:lnTo>
                  <a:lnTo>
                    <a:pt x="2972" y="327"/>
                  </a:lnTo>
                  <a:lnTo>
                    <a:pt x="2961" y="330"/>
                  </a:lnTo>
                  <a:lnTo>
                    <a:pt x="2951" y="331"/>
                  </a:lnTo>
                  <a:lnTo>
                    <a:pt x="2940" y="332"/>
                  </a:lnTo>
                  <a:lnTo>
                    <a:pt x="2934" y="332"/>
                  </a:lnTo>
                  <a:lnTo>
                    <a:pt x="2928" y="331"/>
                  </a:lnTo>
                  <a:lnTo>
                    <a:pt x="2923" y="330"/>
                  </a:lnTo>
                  <a:lnTo>
                    <a:pt x="2918" y="329"/>
                  </a:lnTo>
                  <a:lnTo>
                    <a:pt x="2913" y="327"/>
                  </a:lnTo>
                  <a:lnTo>
                    <a:pt x="2909" y="325"/>
                  </a:lnTo>
                  <a:lnTo>
                    <a:pt x="2905" y="322"/>
                  </a:lnTo>
                  <a:lnTo>
                    <a:pt x="2902" y="319"/>
                  </a:lnTo>
                  <a:lnTo>
                    <a:pt x="2899" y="316"/>
                  </a:lnTo>
                  <a:lnTo>
                    <a:pt x="2896" y="313"/>
                  </a:lnTo>
                  <a:lnTo>
                    <a:pt x="2894" y="308"/>
                  </a:lnTo>
                  <a:lnTo>
                    <a:pt x="2892" y="304"/>
                  </a:lnTo>
                  <a:lnTo>
                    <a:pt x="2890" y="293"/>
                  </a:lnTo>
                  <a:lnTo>
                    <a:pt x="2889" y="287"/>
                  </a:lnTo>
                  <a:lnTo>
                    <a:pt x="2889" y="281"/>
                  </a:lnTo>
                  <a:lnTo>
                    <a:pt x="2890" y="275"/>
                  </a:lnTo>
                  <a:lnTo>
                    <a:pt x="2890" y="267"/>
                  </a:lnTo>
                  <a:lnTo>
                    <a:pt x="2892" y="258"/>
                  </a:lnTo>
                  <a:lnTo>
                    <a:pt x="2894" y="249"/>
                  </a:lnTo>
                  <a:lnTo>
                    <a:pt x="2915" y="147"/>
                  </a:lnTo>
                  <a:lnTo>
                    <a:pt x="2880" y="147"/>
                  </a:lnTo>
                  <a:lnTo>
                    <a:pt x="2889" y="106"/>
                  </a:lnTo>
                  <a:lnTo>
                    <a:pt x="2924" y="106"/>
                  </a:lnTo>
                  <a:lnTo>
                    <a:pt x="2935" y="53"/>
                  </a:lnTo>
                  <a:lnTo>
                    <a:pt x="2990" y="39"/>
                  </a:lnTo>
                  <a:lnTo>
                    <a:pt x="2976" y="106"/>
                  </a:lnTo>
                  <a:lnTo>
                    <a:pt x="3030" y="106"/>
                  </a:lnTo>
                  <a:lnTo>
                    <a:pt x="3020" y="147"/>
                  </a:lnTo>
                  <a:close/>
                  <a:moveTo>
                    <a:pt x="3235" y="160"/>
                  </a:moveTo>
                  <a:lnTo>
                    <a:pt x="3235" y="167"/>
                  </a:lnTo>
                  <a:lnTo>
                    <a:pt x="3234" y="176"/>
                  </a:lnTo>
                  <a:lnTo>
                    <a:pt x="3232" y="188"/>
                  </a:lnTo>
                  <a:lnTo>
                    <a:pt x="3229" y="203"/>
                  </a:lnTo>
                  <a:lnTo>
                    <a:pt x="3203" y="327"/>
                  </a:lnTo>
                  <a:lnTo>
                    <a:pt x="3151" y="327"/>
                  </a:lnTo>
                  <a:lnTo>
                    <a:pt x="3177" y="199"/>
                  </a:lnTo>
                  <a:lnTo>
                    <a:pt x="3180" y="181"/>
                  </a:lnTo>
                  <a:lnTo>
                    <a:pt x="3182" y="171"/>
                  </a:lnTo>
                  <a:lnTo>
                    <a:pt x="3181" y="165"/>
                  </a:lnTo>
                  <a:lnTo>
                    <a:pt x="3180" y="159"/>
                  </a:lnTo>
                  <a:lnTo>
                    <a:pt x="3178" y="155"/>
                  </a:lnTo>
                  <a:lnTo>
                    <a:pt x="3176" y="152"/>
                  </a:lnTo>
                  <a:lnTo>
                    <a:pt x="3175" y="150"/>
                  </a:lnTo>
                  <a:lnTo>
                    <a:pt x="3173" y="148"/>
                  </a:lnTo>
                  <a:lnTo>
                    <a:pt x="3171" y="147"/>
                  </a:lnTo>
                  <a:lnTo>
                    <a:pt x="3167" y="144"/>
                  </a:lnTo>
                  <a:lnTo>
                    <a:pt x="3164" y="143"/>
                  </a:lnTo>
                  <a:lnTo>
                    <a:pt x="3161" y="143"/>
                  </a:lnTo>
                  <a:lnTo>
                    <a:pt x="3156" y="142"/>
                  </a:lnTo>
                  <a:lnTo>
                    <a:pt x="3149" y="143"/>
                  </a:lnTo>
                  <a:lnTo>
                    <a:pt x="3141" y="145"/>
                  </a:lnTo>
                  <a:lnTo>
                    <a:pt x="3138" y="146"/>
                  </a:lnTo>
                  <a:lnTo>
                    <a:pt x="3134" y="148"/>
                  </a:lnTo>
                  <a:lnTo>
                    <a:pt x="3125" y="153"/>
                  </a:lnTo>
                  <a:lnTo>
                    <a:pt x="3118" y="159"/>
                  </a:lnTo>
                  <a:lnTo>
                    <a:pt x="3114" y="162"/>
                  </a:lnTo>
                  <a:lnTo>
                    <a:pt x="3110" y="166"/>
                  </a:lnTo>
                  <a:lnTo>
                    <a:pt x="3104" y="173"/>
                  </a:lnTo>
                  <a:lnTo>
                    <a:pt x="3098" y="182"/>
                  </a:lnTo>
                  <a:lnTo>
                    <a:pt x="3092" y="191"/>
                  </a:lnTo>
                  <a:lnTo>
                    <a:pt x="3088" y="200"/>
                  </a:lnTo>
                  <a:lnTo>
                    <a:pt x="3084" y="209"/>
                  </a:lnTo>
                  <a:lnTo>
                    <a:pt x="3082" y="218"/>
                  </a:lnTo>
                  <a:lnTo>
                    <a:pt x="3059" y="327"/>
                  </a:lnTo>
                  <a:lnTo>
                    <a:pt x="3006" y="327"/>
                  </a:lnTo>
                  <a:lnTo>
                    <a:pt x="3040" y="173"/>
                  </a:lnTo>
                  <a:lnTo>
                    <a:pt x="3046" y="138"/>
                  </a:lnTo>
                  <a:lnTo>
                    <a:pt x="3049" y="122"/>
                  </a:lnTo>
                  <a:lnTo>
                    <a:pt x="3051" y="106"/>
                  </a:lnTo>
                  <a:lnTo>
                    <a:pt x="3102" y="106"/>
                  </a:lnTo>
                  <a:lnTo>
                    <a:pt x="3099" y="127"/>
                  </a:lnTo>
                  <a:lnTo>
                    <a:pt x="3095" y="154"/>
                  </a:lnTo>
                  <a:lnTo>
                    <a:pt x="3104" y="142"/>
                  </a:lnTo>
                  <a:lnTo>
                    <a:pt x="3109" y="137"/>
                  </a:lnTo>
                  <a:lnTo>
                    <a:pt x="3114" y="132"/>
                  </a:lnTo>
                  <a:lnTo>
                    <a:pt x="3119" y="127"/>
                  </a:lnTo>
                  <a:lnTo>
                    <a:pt x="3124" y="123"/>
                  </a:lnTo>
                  <a:lnTo>
                    <a:pt x="3131" y="119"/>
                  </a:lnTo>
                  <a:lnTo>
                    <a:pt x="3136" y="115"/>
                  </a:lnTo>
                  <a:lnTo>
                    <a:pt x="3147" y="109"/>
                  </a:lnTo>
                  <a:lnTo>
                    <a:pt x="3153" y="107"/>
                  </a:lnTo>
                  <a:lnTo>
                    <a:pt x="3158" y="105"/>
                  </a:lnTo>
                  <a:lnTo>
                    <a:pt x="3163" y="103"/>
                  </a:lnTo>
                  <a:lnTo>
                    <a:pt x="3169" y="102"/>
                  </a:lnTo>
                  <a:lnTo>
                    <a:pt x="3180" y="100"/>
                  </a:lnTo>
                  <a:lnTo>
                    <a:pt x="3186" y="100"/>
                  </a:lnTo>
                  <a:lnTo>
                    <a:pt x="3192" y="102"/>
                  </a:lnTo>
                  <a:lnTo>
                    <a:pt x="3198" y="103"/>
                  </a:lnTo>
                  <a:lnTo>
                    <a:pt x="3203" y="105"/>
                  </a:lnTo>
                  <a:lnTo>
                    <a:pt x="3208" y="107"/>
                  </a:lnTo>
                  <a:lnTo>
                    <a:pt x="3213" y="110"/>
                  </a:lnTo>
                  <a:lnTo>
                    <a:pt x="3217" y="113"/>
                  </a:lnTo>
                  <a:lnTo>
                    <a:pt x="3221" y="116"/>
                  </a:lnTo>
                  <a:lnTo>
                    <a:pt x="3224" y="120"/>
                  </a:lnTo>
                  <a:lnTo>
                    <a:pt x="3227" y="125"/>
                  </a:lnTo>
                  <a:lnTo>
                    <a:pt x="3230" y="130"/>
                  </a:lnTo>
                  <a:lnTo>
                    <a:pt x="3232" y="135"/>
                  </a:lnTo>
                  <a:lnTo>
                    <a:pt x="3233" y="141"/>
                  </a:lnTo>
                  <a:lnTo>
                    <a:pt x="3235" y="147"/>
                  </a:lnTo>
                  <a:lnTo>
                    <a:pt x="3235" y="153"/>
                  </a:lnTo>
                  <a:lnTo>
                    <a:pt x="3235" y="160"/>
                  </a:lnTo>
                  <a:close/>
                  <a:moveTo>
                    <a:pt x="3451" y="161"/>
                  </a:moveTo>
                  <a:lnTo>
                    <a:pt x="3451" y="170"/>
                  </a:lnTo>
                  <a:lnTo>
                    <a:pt x="3449" y="179"/>
                  </a:lnTo>
                  <a:lnTo>
                    <a:pt x="3448" y="184"/>
                  </a:lnTo>
                  <a:lnTo>
                    <a:pt x="3446" y="188"/>
                  </a:lnTo>
                  <a:lnTo>
                    <a:pt x="3442" y="195"/>
                  </a:lnTo>
                  <a:lnTo>
                    <a:pt x="3440" y="199"/>
                  </a:lnTo>
                  <a:lnTo>
                    <a:pt x="3437" y="202"/>
                  </a:lnTo>
                  <a:lnTo>
                    <a:pt x="3431" y="209"/>
                  </a:lnTo>
                  <a:lnTo>
                    <a:pt x="3427" y="211"/>
                  </a:lnTo>
                  <a:lnTo>
                    <a:pt x="3422" y="214"/>
                  </a:lnTo>
                  <a:lnTo>
                    <a:pt x="3418" y="217"/>
                  </a:lnTo>
                  <a:lnTo>
                    <a:pt x="3413" y="219"/>
                  </a:lnTo>
                  <a:lnTo>
                    <a:pt x="3404" y="224"/>
                  </a:lnTo>
                  <a:lnTo>
                    <a:pt x="3398" y="226"/>
                  </a:lnTo>
                  <a:lnTo>
                    <a:pt x="3393" y="228"/>
                  </a:lnTo>
                  <a:lnTo>
                    <a:pt x="3380" y="231"/>
                  </a:lnTo>
                  <a:lnTo>
                    <a:pt x="3367" y="234"/>
                  </a:lnTo>
                  <a:lnTo>
                    <a:pt x="3352" y="236"/>
                  </a:lnTo>
                  <a:lnTo>
                    <a:pt x="3345" y="237"/>
                  </a:lnTo>
                  <a:lnTo>
                    <a:pt x="3336" y="237"/>
                  </a:lnTo>
                  <a:lnTo>
                    <a:pt x="3319" y="238"/>
                  </a:lnTo>
                  <a:lnTo>
                    <a:pt x="3301" y="239"/>
                  </a:lnTo>
                  <a:lnTo>
                    <a:pt x="3301" y="241"/>
                  </a:lnTo>
                  <a:lnTo>
                    <a:pt x="3301" y="246"/>
                  </a:lnTo>
                  <a:lnTo>
                    <a:pt x="3301" y="251"/>
                  </a:lnTo>
                  <a:lnTo>
                    <a:pt x="3302" y="256"/>
                  </a:lnTo>
                  <a:lnTo>
                    <a:pt x="3303" y="261"/>
                  </a:lnTo>
                  <a:lnTo>
                    <a:pt x="3304" y="265"/>
                  </a:lnTo>
                  <a:lnTo>
                    <a:pt x="3306" y="270"/>
                  </a:lnTo>
                  <a:lnTo>
                    <a:pt x="3308" y="273"/>
                  </a:lnTo>
                  <a:lnTo>
                    <a:pt x="3311" y="277"/>
                  </a:lnTo>
                  <a:lnTo>
                    <a:pt x="3314" y="280"/>
                  </a:lnTo>
                  <a:lnTo>
                    <a:pt x="3321" y="286"/>
                  </a:lnTo>
                  <a:lnTo>
                    <a:pt x="3326" y="288"/>
                  </a:lnTo>
                  <a:lnTo>
                    <a:pt x="3330" y="290"/>
                  </a:lnTo>
                  <a:lnTo>
                    <a:pt x="3335" y="291"/>
                  </a:lnTo>
                  <a:lnTo>
                    <a:pt x="3340" y="292"/>
                  </a:lnTo>
                  <a:lnTo>
                    <a:pt x="3346" y="292"/>
                  </a:lnTo>
                  <a:lnTo>
                    <a:pt x="3351" y="293"/>
                  </a:lnTo>
                  <a:lnTo>
                    <a:pt x="3360" y="292"/>
                  </a:lnTo>
                  <a:lnTo>
                    <a:pt x="3368" y="291"/>
                  </a:lnTo>
                  <a:lnTo>
                    <a:pt x="3377" y="289"/>
                  </a:lnTo>
                  <a:lnTo>
                    <a:pt x="3386" y="287"/>
                  </a:lnTo>
                  <a:lnTo>
                    <a:pt x="3395" y="284"/>
                  </a:lnTo>
                  <a:lnTo>
                    <a:pt x="3404" y="280"/>
                  </a:lnTo>
                  <a:lnTo>
                    <a:pt x="3412" y="276"/>
                  </a:lnTo>
                  <a:lnTo>
                    <a:pt x="3420" y="271"/>
                  </a:lnTo>
                  <a:lnTo>
                    <a:pt x="3412" y="315"/>
                  </a:lnTo>
                  <a:lnTo>
                    <a:pt x="3403" y="319"/>
                  </a:lnTo>
                  <a:lnTo>
                    <a:pt x="3395" y="323"/>
                  </a:lnTo>
                  <a:lnTo>
                    <a:pt x="3386" y="326"/>
                  </a:lnTo>
                  <a:lnTo>
                    <a:pt x="3378" y="328"/>
                  </a:lnTo>
                  <a:lnTo>
                    <a:pt x="3369" y="330"/>
                  </a:lnTo>
                  <a:lnTo>
                    <a:pt x="3359" y="332"/>
                  </a:lnTo>
                  <a:lnTo>
                    <a:pt x="3350" y="332"/>
                  </a:lnTo>
                  <a:lnTo>
                    <a:pt x="3340" y="333"/>
                  </a:lnTo>
                  <a:lnTo>
                    <a:pt x="3330" y="332"/>
                  </a:lnTo>
                  <a:lnTo>
                    <a:pt x="3320" y="331"/>
                  </a:lnTo>
                  <a:lnTo>
                    <a:pt x="3311" y="329"/>
                  </a:lnTo>
                  <a:lnTo>
                    <a:pt x="3302" y="327"/>
                  </a:lnTo>
                  <a:lnTo>
                    <a:pt x="3294" y="323"/>
                  </a:lnTo>
                  <a:lnTo>
                    <a:pt x="3287" y="319"/>
                  </a:lnTo>
                  <a:lnTo>
                    <a:pt x="3280" y="315"/>
                  </a:lnTo>
                  <a:lnTo>
                    <a:pt x="3273" y="309"/>
                  </a:lnTo>
                  <a:lnTo>
                    <a:pt x="3268" y="303"/>
                  </a:lnTo>
                  <a:lnTo>
                    <a:pt x="3263" y="295"/>
                  </a:lnTo>
                  <a:lnTo>
                    <a:pt x="3259" y="287"/>
                  </a:lnTo>
                  <a:lnTo>
                    <a:pt x="3255" y="279"/>
                  </a:lnTo>
                  <a:lnTo>
                    <a:pt x="3253" y="271"/>
                  </a:lnTo>
                  <a:lnTo>
                    <a:pt x="3251" y="261"/>
                  </a:lnTo>
                  <a:lnTo>
                    <a:pt x="3250" y="251"/>
                  </a:lnTo>
                  <a:lnTo>
                    <a:pt x="3249" y="241"/>
                  </a:lnTo>
                  <a:lnTo>
                    <a:pt x="3250" y="231"/>
                  </a:lnTo>
                  <a:lnTo>
                    <a:pt x="3250" y="222"/>
                  </a:lnTo>
                  <a:lnTo>
                    <a:pt x="3252" y="213"/>
                  </a:lnTo>
                  <a:lnTo>
                    <a:pt x="3254" y="205"/>
                  </a:lnTo>
                  <a:lnTo>
                    <a:pt x="3256" y="196"/>
                  </a:lnTo>
                  <a:lnTo>
                    <a:pt x="3259" y="187"/>
                  </a:lnTo>
                  <a:lnTo>
                    <a:pt x="3262" y="179"/>
                  </a:lnTo>
                  <a:lnTo>
                    <a:pt x="3266" y="171"/>
                  </a:lnTo>
                  <a:lnTo>
                    <a:pt x="3270" y="163"/>
                  </a:lnTo>
                  <a:lnTo>
                    <a:pt x="3275" y="155"/>
                  </a:lnTo>
                  <a:lnTo>
                    <a:pt x="3280" y="148"/>
                  </a:lnTo>
                  <a:lnTo>
                    <a:pt x="3285" y="142"/>
                  </a:lnTo>
                  <a:lnTo>
                    <a:pt x="3291" y="136"/>
                  </a:lnTo>
                  <a:lnTo>
                    <a:pt x="3298" y="130"/>
                  </a:lnTo>
                  <a:lnTo>
                    <a:pt x="3304" y="125"/>
                  </a:lnTo>
                  <a:lnTo>
                    <a:pt x="3311" y="120"/>
                  </a:lnTo>
                  <a:lnTo>
                    <a:pt x="3319" y="115"/>
                  </a:lnTo>
                  <a:lnTo>
                    <a:pt x="3326" y="112"/>
                  </a:lnTo>
                  <a:lnTo>
                    <a:pt x="3334" y="108"/>
                  </a:lnTo>
                  <a:lnTo>
                    <a:pt x="3342" y="106"/>
                  </a:lnTo>
                  <a:lnTo>
                    <a:pt x="3350" y="104"/>
                  </a:lnTo>
                  <a:lnTo>
                    <a:pt x="3358" y="102"/>
                  </a:lnTo>
                  <a:lnTo>
                    <a:pt x="3367" y="100"/>
                  </a:lnTo>
                  <a:lnTo>
                    <a:pt x="3375" y="100"/>
                  </a:lnTo>
                  <a:lnTo>
                    <a:pt x="3384" y="100"/>
                  </a:lnTo>
                  <a:lnTo>
                    <a:pt x="3392" y="102"/>
                  </a:lnTo>
                  <a:lnTo>
                    <a:pt x="3399" y="104"/>
                  </a:lnTo>
                  <a:lnTo>
                    <a:pt x="3406" y="105"/>
                  </a:lnTo>
                  <a:lnTo>
                    <a:pt x="3413" y="108"/>
                  </a:lnTo>
                  <a:lnTo>
                    <a:pt x="3419" y="110"/>
                  </a:lnTo>
                  <a:lnTo>
                    <a:pt x="3426" y="114"/>
                  </a:lnTo>
                  <a:lnTo>
                    <a:pt x="3431" y="118"/>
                  </a:lnTo>
                  <a:lnTo>
                    <a:pt x="3436" y="122"/>
                  </a:lnTo>
                  <a:lnTo>
                    <a:pt x="3440" y="126"/>
                  </a:lnTo>
                  <a:lnTo>
                    <a:pt x="3443" y="131"/>
                  </a:lnTo>
                  <a:lnTo>
                    <a:pt x="3446" y="136"/>
                  </a:lnTo>
                  <a:lnTo>
                    <a:pt x="3449" y="142"/>
                  </a:lnTo>
                  <a:lnTo>
                    <a:pt x="3449" y="145"/>
                  </a:lnTo>
                  <a:lnTo>
                    <a:pt x="3450" y="148"/>
                  </a:lnTo>
                  <a:lnTo>
                    <a:pt x="3451" y="154"/>
                  </a:lnTo>
                  <a:lnTo>
                    <a:pt x="3451" y="161"/>
                  </a:lnTo>
                  <a:close/>
                  <a:moveTo>
                    <a:pt x="3400" y="162"/>
                  </a:moveTo>
                  <a:lnTo>
                    <a:pt x="3400" y="157"/>
                  </a:lnTo>
                  <a:lnTo>
                    <a:pt x="3398" y="152"/>
                  </a:lnTo>
                  <a:lnTo>
                    <a:pt x="3396" y="148"/>
                  </a:lnTo>
                  <a:lnTo>
                    <a:pt x="3394" y="147"/>
                  </a:lnTo>
                  <a:lnTo>
                    <a:pt x="3392" y="145"/>
                  </a:lnTo>
                  <a:lnTo>
                    <a:pt x="3388" y="142"/>
                  </a:lnTo>
                  <a:lnTo>
                    <a:pt x="3383" y="140"/>
                  </a:lnTo>
                  <a:lnTo>
                    <a:pt x="3377" y="139"/>
                  </a:lnTo>
                  <a:lnTo>
                    <a:pt x="3371" y="139"/>
                  </a:lnTo>
                  <a:lnTo>
                    <a:pt x="3365" y="139"/>
                  </a:lnTo>
                  <a:lnTo>
                    <a:pt x="3360" y="140"/>
                  </a:lnTo>
                  <a:lnTo>
                    <a:pt x="3354" y="141"/>
                  </a:lnTo>
                  <a:lnTo>
                    <a:pt x="3349" y="143"/>
                  </a:lnTo>
                  <a:lnTo>
                    <a:pt x="3344" y="146"/>
                  </a:lnTo>
                  <a:lnTo>
                    <a:pt x="3339" y="149"/>
                  </a:lnTo>
                  <a:lnTo>
                    <a:pt x="3334" y="153"/>
                  </a:lnTo>
                  <a:lnTo>
                    <a:pt x="3329" y="157"/>
                  </a:lnTo>
                  <a:lnTo>
                    <a:pt x="3325" y="162"/>
                  </a:lnTo>
                  <a:lnTo>
                    <a:pt x="3321" y="167"/>
                  </a:lnTo>
                  <a:lnTo>
                    <a:pt x="3317" y="173"/>
                  </a:lnTo>
                  <a:lnTo>
                    <a:pt x="3314" y="178"/>
                  </a:lnTo>
                  <a:lnTo>
                    <a:pt x="3311" y="184"/>
                  </a:lnTo>
                  <a:lnTo>
                    <a:pt x="3309" y="190"/>
                  </a:lnTo>
                  <a:lnTo>
                    <a:pt x="3307" y="197"/>
                  </a:lnTo>
                  <a:lnTo>
                    <a:pt x="3305" y="203"/>
                  </a:lnTo>
                  <a:lnTo>
                    <a:pt x="3317" y="203"/>
                  </a:lnTo>
                  <a:lnTo>
                    <a:pt x="3327" y="203"/>
                  </a:lnTo>
                  <a:lnTo>
                    <a:pt x="3337" y="202"/>
                  </a:lnTo>
                  <a:lnTo>
                    <a:pt x="3347" y="201"/>
                  </a:lnTo>
                  <a:lnTo>
                    <a:pt x="3355" y="199"/>
                  </a:lnTo>
                  <a:lnTo>
                    <a:pt x="3363" y="197"/>
                  </a:lnTo>
                  <a:lnTo>
                    <a:pt x="3370" y="195"/>
                  </a:lnTo>
                  <a:lnTo>
                    <a:pt x="3376" y="193"/>
                  </a:lnTo>
                  <a:lnTo>
                    <a:pt x="3382" y="190"/>
                  </a:lnTo>
                  <a:lnTo>
                    <a:pt x="3387" y="187"/>
                  </a:lnTo>
                  <a:lnTo>
                    <a:pt x="3391" y="184"/>
                  </a:lnTo>
                  <a:lnTo>
                    <a:pt x="3394" y="180"/>
                  </a:lnTo>
                  <a:lnTo>
                    <a:pt x="3397" y="176"/>
                  </a:lnTo>
                  <a:lnTo>
                    <a:pt x="3399" y="172"/>
                  </a:lnTo>
                  <a:lnTo>
                    <a:pt x="3400" y="167"/>
                  </a:lnTo>
                  <a:lnTo>
                    <a:pt x="3400" y="162"/>
                  </a:lnTo>
                  <a:close/>
                </a:path>
              </a:pathLst>
            </a:custGeom>
            <a:solidFill>
              <a:srgbClr val="00A3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0" name="Rollmech Logo"/>
          <p:cNvGrpSpPr/>
          <p:nvPr userDrawn="1"/>
        </p:nvGrpSpPr>
        <p:grpSpPr>
          <a:xfrm>
            <a:off x="0" y="360000"/>
            <a:ext cx="1374847" cy="443478"/>
            <a:chOff x="0" y="360000"/>
            <a:chExt cx="1374847" cy="443478"/>
          </a:xfrm>
        </p:grpSpPr>
        <p:sp>
          <p:nvSpPr>
            <p:cNvPr id="11" name="Rollmech Logo BANT"/>
            <p:cNvSpPr/>
            <p:nvPr/>
          </p:nvSpPr>
          <p:spPr>
            <a:xfrm>
              <a:off x="0" y="360000"/>
              <a:ext cx="1374847" cy="443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92100">
                <a:srgbClr val="41535D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12" name="Rollmech Logo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07" y="452933"/>
              <a:ext cx="1086482" cy="268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10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8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1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4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9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79" y="1023893"/>
            <a:ext cx="4444441" cy="1097393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160D5746-2EBE-91CE-CE63-9B77E216A5E7}"/>
              </a:ext>
            </a:extLst>
          </p:cNvPr>
          <p:cNvSpPr txBox="1"/>
          <p:nvPr/>
        </p:nvSpPr>
        <p:spPr>
          <a:xfrm>
            <a:off x="90311" y="2764364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41535D"/>
                </a:solidFill>
              </a:rPr>
              <a:t>6 SİGMA YEŞİL KUŞAK PROGRAMI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6F786BD-2043-A4F5-232E-474AFDDD5EFC}"/>
              </a:ext>
            </a:extLst>
          </p:cNvPr>
          <p:cNvSpPr txBox="1"/>
          <p:nvPr/>
        </p:nvSpPr>
        <p:spPr>
          <a:xfrm>
            <a:off x="3048000" y="47859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/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CD61C2DB-0098-5586-8665-7B0AEE02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60211"/>
              </p:ext>
            </p:extLst>
          </p:nvPr>
        </p:nvGraphicFramePr>
        <p:xfrm>
          <a:off x="3287949" y="3505516"/>
          <a:ext cx="5856051" cy="1948460"/>
        </p:xfrm>
        <a:graphic>
          <a:graphicData uri="http://schemas.openxmlformats.org/drawingml/2006/table">
            <a:tbl>
              <a:tblPr>
                <a:effectLst>
                  <a:reflection blurRad="6350" stA="52000" endA="300" endPos="35000" dir="5400000" sy="-100000" algn="bl" rotWithShape="0"/>
                </a:effectLst>
                <a:tableStyleId>{0E3FDE45-AF77-4B5C-9715-49D594BDF05E}</a:tableStyleId>
              </a:tblPr>
              <a:tblGrid>
                <a:gridCol w="2926228">
                  <a:extLst>
                    <a:ext uri="{9D8B030D-6E8A-4147-A177-3AD203B41FA5}">
                      <a16:colId xmlns:a16="http://schemas.microsoft.com/office/drawing/2014/main" val="1536865663"/>
                    </a:ext>
                  </a:extLst>
                </a:gridCol>
                <a:gridCol w="2929823">
                  <a:extLst>
                    <a:ext uri="{9D8B030D-6E8A-4147-A177-3AD203B41FA5}">
                      <a16:colId xmlns:a16="http://schemas.microsoft.com/office/drawing/2014/main" val="801252525"/>
                    </a:ext>
                  </a:extLst>
                </a:gridCol>
              </a:tblGrid>
              <a:tr h="389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Proje Lideri</a:t>
                      </a:r>
                      <a:endParaRPr lang="tr-TR" sz="1800" b="1" kern="100">
                        <a:solidFill>
                          <a:schemeClr val="bg1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 dirty="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Emrah Aydın</a:t>
                      </a: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578041"/>
                  </a:ext>
                </a:extLst>
              </a:tr>
              <a:tr h="389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 dirty="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Proses Sahibi / Şampiyon</a:t>
                      </a:r>
                      <a:endParaRPr lang="tr-TR" sz="1800" b="1" kern="100" dirty="0">
                        <a:solidFill>
                          <a:schemeClr val="bg1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 dirty="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İlker Demirayak</a:t>
                      </a: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13485"/>
                  </a:ext>
                </a:extLst>
              </a:tr>
              <a:tr h="389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Proje Türü</a:t>
                      </a:r>
                      <a:endParaRPr lang="tr-TR" sz="1800" b="1" kern="100">
                        <a:solidFill>
                          <a:schemeClr val="bg1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 dirty="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Yeşil Kuşak (6 Sigma)</a:t>
                      </a: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331621"/>
                  </a:ext>
                </a:extLst>
              </a:tr>
              <a:tr h="389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Proje Dönemi</a:t>
                      </a:r>
                      <a:endParaRPr lang="tr-TR" sz="1800" b="1" kern="100">
                        <a:solidFill>
                          <a:schemeClr val="bg1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 dirty="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03.02.2025 – 30.09.2025</a:t>
                      </a: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97212"/>
                  </a:ext>
                </a:extLst>
              </a:tr>
              <a:tr h="389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 dirty="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Planlanan Finansal Getiri</a:t>
                      </a:r>
                      <a:endParaRPr lang="tr-TR" sz="1800" b="1" kern="100" dirty="0">
                        <a:solidFill>
                          <a:schemeClr val="bg1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 dirty="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43.860 €</a:t>
                      </a:r>
                    </a:p>
                  </a:txBody>
                  <a:tcPr marL="68580" marR="68580" marT="0" marB="0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39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42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934F7-E899-B784-ABBB-DF0FD8761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D0C64BF3-735C-65F7-94AC-9554034AFA0A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6 - Kurumsal Başarılar (Kurumsal Etkiler)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E0040D6-1947-2120-28D4-0A119D744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3640"/>
            <a:ext cx="8167408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Süreç Yönetiminde Standardizasyon</a:t>
            </a:r>
            <a:br>
              <a:rPr kumimoji="0" lang="tr-TR" altLang="tr-T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tr-TR" altLang="tr-T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Proje, mekanizma tasarımı ve ölçüm süreçlerinde </a:t>
            </a:r>
            <a:r>
              <a:rPr kumimoji="0" lang="tr-TR" altLang="tr-TR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kalibrasyon</a:t>
            </a:r>
            <a:r>
              <a:rPr kumimoji="0" lang="tr-TR" altLang="tr-T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ve </a:t>
            </a:r>
            <a:r>
              <a:rPr kumimoji="0" lang="tr-TR" altLang="tr-TR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MSA uygulamalarının</a:t>
            </a:r>
            <a:r>
              <a:rPr kumimoji="0" lang="tr-TR" altLang="tr-T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standarda bağlanmasını sağlamıştır.</a:t>
            </a:r>
            <a:br>
              <a:rPr kumimoji="0" lang="tr-TR" altLang="tr-T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lang="tr-TR" altLang="tr-TR" sz="22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Veri Tabanlı Karar Kültürü</a:t>
            </a:r>
            <a:br>
              <a:rPr kumimoji="0" lang="tr-TR" altLang="tr-T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tr-TR" altLang="tr-T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Toplanan ölçüm verileri kullanılarak, süreç davranışlarını izleyen bir </a:t>
            </a:r>
            <a:r>
              <a:rPr kumimoji="0" lang="tr-TR" altLang="tr-TR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sistem takip edilmiştir.</a:t>
            </a:r>
            <a:br>
              <a:rPr kumimoji="0" lang="tr-TR" altLang="tr-T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kumimoji="0" lang="tr-TR" altLang="tr-TR" sz="2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Kurumsal Öğrenme ve Yayılım</a:t>
            </a:r>
            <a:br>
              <a:rPr kumimoji="0" lang="tr-TR" altLang="tr-T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tr-TR" altLang="tr-T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Elde edilen analiz sonuçları yeni mekanizma projelerinde doğrudan referans olarak kullanılmakta,</a:t>
            </a:r>
            <a:br>
              <a:rPr kumimoji="0" lang="tr-TR" altLang="tr-T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tr-TR" altLang="tr-T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Rollmech Teknik Gelişim Takımı içinde </a:t>
            </a:r>
            <a:r>
              <a:rPr kumimoji="0" lang="tr-TR" altLang="tr-TR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“Ölç – Analiz – İyileştir – Kontrol”</a:t>
            </a:r>
            <a:r>
              <a:rPr kumimoji="0" lang="tr-TR" altLang="tr-T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yaklaşımı kurumsal bir refleks hâline gelmiştir.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CF02B5-B27F-F851-FF88-287AFA7C5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9401" y="1125588"/>
            <a:ext cx="3969790" cy="2667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8E38C8-05BB-DF03-5B0E-3DA2A6AA4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401" y="4103454"/>
            <a:ext cx="3969790" cy="20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2C157-8F9B-3EB2-98F9-F9CCFC7CE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4A1DA3F2-79F3-3CBB-37E0-558ABEAAAD48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7 Takip ve Öneriler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4A3D7D4-A43E-2CFA-CA07-3E2083BDDA66}"/>
              </a:ext>
            </a:extLst>
          </p:cNvPr>
          <p:cNvSpPr txBox="1"/>
          <p:nvPr/>
        </p:nvSpPr>
        <p:spPr>
          <a:xfrm>
            <a:off x="179410" y="952014"/>
            <a:ext cx="1111482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/>
            </a:lvl1pPr>
          </a:lstStyle>
          <a:p>
            <a:pPr marL="0" indent="0">
              <a:buNone/>
            </a:pPr>
            <a:r>
              <a:rPr lang="tr-TR" b="1" dirty="0"/>
              <a:t>Takip Mekanizmaları</a:t>
            </a:r>
            <a:b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tr-TR" dirty="0"/>
              <a:t>Proje sonrası ölçüm sonuçlarının sürdürülebilirliğini sağlamak amacıyla,</a:t>
            </a:r>
            <a:br>
              <a:rPr lang="tr-TR" dirty="0"/>
            </a:br>
            <a:r>
              <a:rPr lang="tr-TR" dirty="0"/>
              <a:t>her vardiya sonunda efor değerlerinin kayıt altına alındığı bir </a:t>
            </a:r>
            <a:r>
              <a:rPr lang="tr-TR" b="1" dirty="0"/>
              <a:t>İPK (İstatistiksel Proses Kontrol)</a:t>
            </a:r>
            <a:r>
              <a:rPr lang="tr-TR" dirty="0"/>
              <a:t> sistemi vardır.</a:t>
            </a:r>
            <a:br>
              <a:rPr lang="tr-TR" dirty="0"/>
            </a:br>
            <a:r>
              <a:rPr lang="tr-TR" dirty="0"/>
              <a:t>Elde edilen veriler haftalık olarak kalite mühendisliği tarafından analiz edilmekte, sapmalar anlık olarak takip edilmektedir.</a:t>
            </a:r>
          </a:p>
          <a:p>
            <a:pPr marL="0" indent="0">
              <a:buNone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tr-TR" b="1" dirty="0"/>
              <a:t>Geleceğe Yönelik Öneriler</a:t>
            </a:r>
            <a:br>
              <a:rPr lang="tr-TR" dirty="0"/>
            </a:br>
            <a:r>
              <a:rPr lang="tr-TR" dirty="0"/>
              <a:t>Özellikle efora etkiyen ölçüler için kalıplarda, komponent ürünlerde yeterlilik bakış açısı geitirilmelidir.</a:t>
            </a:r>
          </a:p>
          <a:p>
            <a:pPr marL="0" indent="0">
              <a:buNone/>
            </a:pPr>
            <a:r>
              <a:rPr lang="tr-TR" dirty="0"/>
              <a:t>Benzer mekanizmalarda projede kullanılan analiz yöntemlerinin yaygınlaştırılması,</a:t>
            </a:r>
            <a:br>
              <a:rPr lang="tr-TR" dirty="0"/>
            </a:br>
            <a:r>
              <a:rPr lang="tr-TR" dirty="0"/>
              <a:t>efor ölçümlerinin ERP sistemiyle entegre edilmesi ve parça ve ürün bazlı trendlerinin dijital izlenebilirliğinin artırılması önerilmektedir.</a:t>
            </a:r>
          </a:p>
        </p:txBody>
      </p:sp>
    </p:spTree>
    <p:extLst>
      <p:ext uri="{BB962C8B-B14F-4D97-AF65-F5344CB8AC3E}">
        <p14:creationId xmlns:p14="http://schemas.microsoft.com/office/powerpoint/2010/main" val="14698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3"/>
            <a:ext cx="12191999" cy="3428999"/>
          </a:xfrm>
          <a:prstGeom prst="rect">
            <a:avLst/>
          </a:prstGeom>
          <a:solidFill>
            <a:srgbClr val="415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-1" y="3429001"/>
            <a:ext cx="12191999" cy="3428999"/>
          </a:xfrm>
          <a:prstGeom prst="rect">
            <a:avLst/>
          </a:prstGeom>
          <a:solidFill>
            <a:srgbClr val="415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-103760" y="3513179"/>
            <a:ext cx="12191998" cy="8496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34000" algn="ctr"/>
            <a:r>
              <a:rPr lang="tr-TR" sz="5400" b="1" i="1" dirty="0">
                <a:solidFill>
                  <a:schemeClr val="bg1"/>
                </a:solidFill>
                <a:latin typeface="+mj-lt"/>
              </a:rPr>
              <a:t>Teşekkürler..</a:t>
            </a:r>
            <a:endParaRPr lang="en-GB" sz="45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458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154A0-A50D-77B5-2B8F-682D5A206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896BEAD5-0234-BF21-1B3E-04AF3363E603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İçindekiler</a:t>
            </a: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D4E106E0-5143-7EC5-8FB4-EC3C65495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97935"/>
              </p:ext>
            </p:extLst>
          </p:nvPr>
        </p:nvGraphicFramePr>
        <p:xfrm>
          <a:off x="838200" y="1825625"/>
          <a:ext cx="7059706" cy="3627120"/>
        </p:xfrm>
        <a:graphic>
          <a:graphicData uri="http://schemas.openxmlformats.org/drawingml/2006/table">
            <a:tbl>
              <a:tblPr/>
              <a:tblGrid>
                <a:gridCol w="7059706">
                  <a:extLst>
                    <a:ext uri="{9D8B030D-6E8A-4147-A177-3AD203B41FA5}">
                      <a16:colId xmlns:a16="http://schemas.microsoft.com/office/drawing/2014/main" val="20422044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/>
                        <a:t>1- Proje Özeti ve Genel Bilgiler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679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/>
                        <a:t>2- Stratejik Önemi ve Proje Seçim Nedeni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554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/>
                        <a:t>3- Problem Tanımı ve Kök Nedenler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458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/>
                        <a:t>4- Uygulanan Çözümler ve Katkıları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31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/>
                        <a:t>5- Finansal Kazanımlar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442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/>
                        <a:t>6- Kurumsal Başarılar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399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/>
                        <a:t>7- Takip ve Öneriler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09284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Model 1">
                <a:extLst>
                  <a:ext uri="{FF2B5EF4-FFF2-40B4-BE49-F238E27FC236}">
                    <a16:creationId xmlns:a16="http://schemas.microsoft.com/office/drawing/2014/main" id="{7BAB7150-11BA-FCE5-EAD2-9623199A17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82437611"/>
                  </p:ext>
                </p:extLst>
              </p:nvPr>
            </p:nvGraphicFramePr>
            <p:xfrm>
              <a:off x="7953656" y="1892885"/>
              <a:ext cx="3428716" cy="307222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428716" cy="3072229"/>
                    </a:xfrm>
                    <a:prstGeom prst="rect">
                      <a:avLst/>
                    </a:prstGeom>
                  </am3d:spPr>
                  <am3d:camera>
                    <am3d:pos x="0" y="0" z="7194246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411" d="1000000"/>
                    <am3d:preTrans dx="-635242195" dy="208640121" dz="-206962680"/>
                    <am3d:scale>
                      <am3d:sx n="1000000" d="1000000"/>
                      <am3d:sy n="1000000" d="1000000"/>
                      <am3d:sz n="1000000" d="1000000"/>
                    </am3d:scale>
                    <am3d:rot ax="4112631" ay="13740" az="-10765088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39070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>
                <a:extLst>
                  <a:ext uri="{FF2B5EF4-FFF2-40B4-BE49-F238E27FC236}">
                    <a16:creationId xmlns:a16="http://schemas.microsoft.com/office/drawing/2014/main" id="{7BAB7150-11BA-FCE5-EAD2-9623199A17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3656" y="1892885"/>
                <a:ext cx="3428716" cy="30722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694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0E6E1-F8A2-AA83-3FC4-B881DC7FF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20CFAD87-6C9D-EE80-B357-027AB0C5230C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1- Proje Özeti ve Genel Bilgiler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A2CF0FC-956D-9902-F8E3-71B8A20A1264}"/>
              </a:ext>
            </a:extLst>
          </p:cNvPr>
          <p:cNvSpPr txBox="1"/>
          <p:nvPr/>
        </p:nvSpPr>
        <p:spPr>
          <a:xfrm>
            <a:off x="360002" y="802433"/>
            <a:ext cx="5000625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r-TR" sz="2400" dirty="0"/>
              <a:t>Bu proje, VW C5 Orta Mekanizma üzerinde müşteri beklentisinden yüksek çıkan eksen efor değerlerinin düşürülmesi için ne yapmak gerekir, efora etki eden ana girdiler nelerdir bunları görmek amacıyla yürütülmüştür. </a:t>
            </a:r>
          </a:p>
          <a:p>
            <a:pPr>
              <a:spcBef>
                <a:spcPts val="600"/>
              </a:spcBef>
            </a:pPr>
            <a:r>
              <a:rPr lang="tr-TR" sz="2400" b="1" dirty="0"/>
              <a:t>Amaç, </a:t>
            </a:r>
            <a:r>
              <a:rPr lang="tr-TR" sz="2400" dirty="0"/>
              <a:t>mekanizma eksen torkunu optimize etmek için gerekli verileri belirlemek ve teknik veri elde etmektir.</a:t>
            </a:r>
          </a:p>
          <a:p>
            <a:pPr>
              <a:spcBef>
                <a:spcPts val="600"/>
              </a:spcBef>
            </a:pPr>
            <a:r>
              <a:rPr lang="tr-TR" sz="2400" dirty="0"/>
              <a:t>Problem tanımı olarak, mekanizma eforunun müşteri beklentisinden yaklaşık 0,5 Nm yüksek olduğu tespit edilmiştir</a:t>
            </a:r>
            <a:r>
              <a:rPr lang="tr-T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2" name="Metin kutusu 14">
            <a:extLst>
              <a:ext uri="{FF2B5EF4-FFF2-40B4-BE49-F238E27FC236}">
                <a16:creationId xmlns:a16="http://schemas.microsoft.com/office/drawing/2014/main" id="{68644CFC-4666-D83F-7004-D3C9943E0FC6}"/>
              </a:ext>
            </a:extLst>
          </p:cNvPr>
          <p:cNvSpPr txBox="1"/>
          <p:nvPr/>
        </p:nvSpPr>
        <p:spPr>
          <a:xfrm>
            <a:off x="6603421" y="4041368"/>
            <a:ext cx="517788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dirty="0"/>
              <a:t>VW C5 Projesinde müşteri talebine istinaden mekanizma efor aralığının </a:t>
            </a:r>
            <a:r>
              <a:rPr lang="tr-TR" sz="2800" dirty="0">
                <a:solidFill>
                  <a:srgbClr val="FF0000"/>
                </a:solidFill>
              </a:rPr>
              <a:t>0,2-2Nm</a:t>
            </a:r>
            <a:r>
              <a:rPr lang="tr-TR" sz="2800" dirty="0"/>
              <a:t>’den </a:t>
            </a:r>
            <a:r>
              <a:rPr lang="tr-TR" sz="2800" dirty="0">
                <a:solidFill>
                  <a:srgbClr val="FF0000"/>
                </a:solidFill>
              </a:rPr>
              <a:t>0,2-1,5Nm</a:t>
            </a:r>
            <a:r>
              <a:rPr lang="tr-TR" sz="2800" dirty="0"/>
              <a:t> aralığında olması beklenmektedir.</a:t>
            </a:r>
          </a:p>
          <a:p>
            <a:pPr>
              <a:buNone/>
            </a:pPr>
            <a:endParaRPr lang="tr-TR" sz="2800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>
                <a:extLst>
                  <a:ext uri="{FF2B5EF4-FFF2-40B4-BE49-F238E27FC236}">
                    <a16:creationId xmlns:a16="http://schemas.microsoft.com/office/drawing/2014/main" id="{006F8D4B-79E8-ED51-CF16-FCE64C2BAA7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93612746"/>
                  </p:ext>
                </p:extLst>
              </p:nvPr>
            </p:nvGraphicFramePr>
            <p:xfrm>
              <a:off x="7254916" y="1038870"/>
              <a:ext cx="3428716" cy="307222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428716" cy="3072229"/>
                    </a:xfrm>
                    <a:prstGeom prst="rect">
                      <a:avLst/>
                    </a:prstGeom>
                  </am3d:spPr>
                  <am3d:camera>
                    <am3d:pos x="0" y="0" z="7194246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411" d="1000000"/>
                    <am3d:preTrans dx="-635242195" dy="208640121" dz="-206962680"/>
                    <am3d:scale>
                      <am3d:sx n="1000000" d="1000000"/>
                      <am3d:sy n="1000000" d="1000000"/>
                      <am3d:sz n="1000000" d="1000000"/>
                    </am3d:scale>
                    <am3d:rot ax="4112631" ay="13740" az="-10765088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39070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>
                <a:extLst>
                  <a:ext uri="{FF2B5EF4-FFF2-40B4-BE49-F238E27FC236}">
                    <a16:creationId xmlns:a16="http://schemas.microsoft.com/office/drawing/2014/main" id="{006F8D4B-79E8-ED51-CF16-FCE64C2BAA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54916" y="1038870"/>
                <a:ext cx="3428716" cy="30722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06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E72E9-8AC0-B3E0-10CB-45FAA6B24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05B44D61-B732-0292-CF35-B044E554F42E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1- Proje Özeti ve Genel Bilgiler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0115991-B9FC-E4C4-DDC8-0D1B17DB6F62}"/>
              </a:ext>
            </a:extLst>
          </p:cNvPr>
          <p:cNvSpPr txBox="1"/>
          <p:nvPr/>
        </p:nvSpPr>
        <p:spPr>
          <a:xfrm>
            <a:off x="428625" y="497428"/>
            <a:ext cx="3971925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tr-TR" sz="2400" dirty="0"/>
          </a:p>
          <a:p>
            <a:pPr>
              <a:spcBef>
                <a:spcPts val="600"/>
              </a:spcBef>
            </a:pPr>
            <a:r>
              <a:rPr lang="tr-TR" sz="2400" dirty="0"/>
              <a:t>Proje, Rollmech Teknik Gelişim Takımı (R-TechForce) tarafından yürütülmüş olup takım sloganı</a:t>
            </a:r>
          </a:p>
          <a:p>
            <a:pPr>
              <a:spcBef>
                <a:spcPts val="600"/>
              </a:spcBef>
            </a:pPr>
            <a:r>
              <a:rPr lang="tr-TR" sz="2400" dirty="0"/>
              <a:t>“Yetkinliği Güce, Gücü Verime Dönüştürüyoruz – Her Beceride Bir Dişli Daha İleri!”</a:t>
            </a:r>
          </a:p>
          <a:p>
            <a:pPr>
              <a:spcBef>
                <a:spcPts val="600"/>
              </a:spcBef>
            </a:pPr>
            <a:r>
              <a:rPr lang="tr-TR" sz="2400" dirty="0"/>
              <a:t>Proje, 6 Sigma Yeşil Kuşak 1. Dalga (2025) kapsamında geliştirilmiş ve sac, soğuk dövme,talaşlı imalat, montaj ve test süreçlerinde gözlemlenen varyasyonlara odaklanmıştır.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A0FD24-FCA6-BA92-96D2-43A2AACB7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29" y="1809751"/>
            <a:ext cx="7804730" cy="27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5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423B2-4096-D5CF-12DB-9FC492076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C85A9FA7-5A4F-3DD6-7373-80EE9071259C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2- Stratejik Önemi ve Proje Seçim Nedeni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6581909-3662-6E2A-CABD-0B4FC1B46A08}"/>
              </a:ext>
            </a:extLst>
          </p:cNvPr>
          <p:cNvSpPr txBox="1"/>
          <p:nvPr/>
        </p:nvSpPr>
        <p:spPr>
          <a:xfrm>
            <a:off x="519953" y="1108520"/>
            <a:ext cx="618564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spcAft>
                <a:spcPts val="600"/>
              </a:spcAft>
              <a:defRPr sz="2400"/>
            </a:lvl1pPr>
          </a:lstStyle>
          <a:p>
            <a:r>
              <a:rPr lang="tr-TR" dirty="0"/>
              <a:t>VW C5 projesinde müşteri, mekanizma efor aralığının 0,2–2 Nm yerine 0,2–1,5 Nm aralığında olmasını talep etmiştir.</a:t>
            </a:r>
          </a:p>
          <a:p>
            <a:r>
              <a:rPr lang="tr-TR" dirty="0"/>
              <a:t>Efor değerinin müşteri beklentisinden yüksek olması kayar kapı kapama eforuna etkidiği müşteri tarafından bildirilmiştir(etkisi ihmal edilecek kadar az), Proje, yüksek teknik yeterlilik ve müşteri tatminini artırma amacıyla seçilmiştir.</a:t>
            </a:r>
          </a:p>
          <a:p>
            <a:r>
              <a:rPr lang="tr-TR" dirty="0"/>
              <a:t>Bu çalışmanın çıktıları, hem müşteri teknik ekibi hem de ürün mühendisliği açısından uzun vadede referans oluşturacak bir bilgi birikimi yaratmıştır.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408B9B-DFDF-83BA-D9E8-38C7E9BCCD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0360" y="939642"/>
            <a:ext cx="2004963" cy="2742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CA86CC-DD47-D2B1-0681-E42AF48B8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564" y="1341970"/>
            <a:ext cx="891848" cy="590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738E79-D1C8-C6AF-042A-25126F3B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186316">
            <a:off x="8191984" y="3278923"/>
            <a:ext cx="891847" cy="5907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B8A330-42A2-A99B-CB0B-35FBDA017B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072"/>
          <a:stretch>
            <a:fillRect/>
          </a:stretch>
        </p:blipFill>
        <p:spPr>
          <a:xfrm>
            <a:off x="8228414" y="4085583"/>
            <a:ext cx="3074256" cy="23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4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DF18A-0738-40C1-DF77-D0EA07F1C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B4683582-BD93-D1B9-F251-BA24E13A5891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3- Problem Tanımı ve Kök Nedenler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D1F9D2D-CE32-6E0C-6078-CE37D542230D}"/>
              </a:ext>
            </a:extLst>
          </p:cNvPr>
          <p:cNvSpPr txBox="1"/>
          <p:nvPr/>
        </p:nvSpPr>
        <p:spPr>
          <a:xfrm>
            <a:off x="0" y="1016351"/>
            <a:ext cx="809688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spcAft>
                <a:spcPts val="600"/>
              </a:spcAft>
              <a:defRPr sz="2400"/>
            </a:lvl1pPr>
          </a:lstStyle>
          <a:p>
            <a:r>
              <a:rPr lang="tr-TR" sz="2000" dirty="0"/>
              <a:t>Test amaçlı yapılan ölçümlerde 25 adet C5 Orta Mekanizma için efor değerleri toplanmıştır.</a:t>
            </a:r>
          </a:p>
          <a:p>
            <a:r>
              <a:rPr lang="tr-TR" sz="2000" dirty="0"/>
              <a:t>Ortalama efor değeri 0,776 Nm, standart sapma (StDev) 0,225 Nm olarak belirlenmiştir. StDev/Mean oranının %25’in üzerinde olması, proses davranışının kestirilemez olduğunu göstermektedir.</a:t>
            </a:r>
          </a:p>
          <a:p>
            <a:r>
              <a:rPr lang="tr-TR" sz="2000" dirty="0"/>
              <a:t>Takım, yapılan beyin fırtınası sonucu 20 adet neden belirlemiş, bu nedenlerin detay analizinde 123 kök neden işaretlenmiştir. Kolay engellenebilir olanlar için 4 adet KAIZEN çalışması ekip üyelerinin liderliğinde başlatılmıştır.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Belirlenen başlıca kök nedenler: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Sac kalıplarında geometrik sapmalar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Eş merkezlilik hataları, braket yüzey konum farklılıkları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Ölçüm tekrarlanabilirliği eksiklikleri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Montaj ekipman kalibrasyon farkları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717BC-33AC-1332-5FF9-5CEBAA8725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8712" y="1977515"/>
            <a:ext cx="4263288" cy="306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2D030-F7EA-4265-9DF5-43E895CF7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B276A3EC-4110-C241-5629-6D23CDFA479C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4- Uygulanan Çözümler ve Katkıları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582D275-6743-4FEF-5FA4-32E28A14BD06}"/>
              </a:ext>
            </a:extLst>
          </p:cNvPr>
          <p:cNvSpPr txBox="1"/>
          <p:nvPr/>
        </p:nvSpPr>
        <p:spPr>
          <a:xfrm>
            <a:off x="509576" y="1028343"/>
            <a:ext cx="1132242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spcAft>
                <a:spcPts val="600"/>
              </a:spcAft>
              <a:defRPr sz="2400"/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Fikstür ölçümü</a:t>
            </a:r>
            <a:r>
              <a:rPr lang="tr-TR" dirty="0"/>
              <a:t> yeniden gerçekleştirilmiş ve tekrarlanabilirlik değerlendirilmiştir.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Eş eksenlilik yeterliliği</a:t>
            </a:r>
            <a:r>
              <a:rPr lang="tr-TR" dirty="0"/>
              <a:t> sağlanamamış alanlarda kalıplarda düzeltme talep edilmiştir.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Brakette pimin oturduğu yüzeylerde</a:t>
            </a:r>
            <a:r>
              <a:rPr lang="tr-TR" dirty="0"/>
              <a:t> kalıplarda düzeltme talep edilmiştir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Numune temini</a:t>
            </a:r>
            <a:r>
              <a:rPr lang="tr-TR" dirty="0"/>
              <a:t> ile sınır şartlarda ölçümler tekrarlanarak doğrulama analizleri yapılacak.</a:t>
            </a:r>
            <a:b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tr-TR" dirty="0"/>
              <a:t>Elde edilen sonuçlar, yeni standartlar oluşturulacaktır.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46A57-9ADB-2197-B645-F4CB6F8133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576" y="3429000"/>
            <a:ext cx="4023467" cy="2952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4C96B1-42D9-DA51-B9E9-3869C7C43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004" y="3429000"/>
            <a:ext cx="4261821" cy="283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F1D74-59F1-0A62-29D5-B9157D105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D6BB4CA6-D910-77AF-20ED-15D0E7B51EF4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5 - Finansal Kazanımlar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C6966F-833D-850D-139B-9C1F546BD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077" y="1905506"/>
            <a:ext cx="1045715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Potansiyel Kayıp ve Kazanım</a:t>
            </a:r>
            <a:br>
              <a:rPr kumimoji="0" lang="tr-TR" altLang="tr-TR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tr-TR" altLang="tr-TR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Efor değeri tolerans içinde olmasına rağmen, müşteri isteği üzerine 0,5Nm daha düşürmek için, buna etkiyen parametreleri analiz edip anlamak gerekiyordu, çalışma sonucunda bu kazanım elde edilmiştir. </a:t>
            </a:r>
            <a:r>
              <a:rPr lang="tr-TR" altLang="tr-TR" sz="2400" dirty="0">
                <a:latin typeface="Arial" panose="020B0604020202020204" pitchFamily="34" charset="0"/>
              </a:rPr>
              <a:t>Şuanda bir müşteri iadesi bu problemden dolayı-spek içinde olduğundan-bulunmamaktadır fakat olsa idi, </a:t>
            </a:r>
            <a:br>
              <a:rPr kumimoji="0" lang="tr-TR" altLang="tr-TR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tr-TR" altLang="tr-TR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yapılacak iyileştirme faaliyetleriyle bu riskler minimize edilip ve 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43 860 €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tutarında potansiyel yıllık kazanç elde edilmiş olurdu.</a:t>
            </a:r>
          </a:p>
        </p:txBody>
      </p:sp>
    </p:spTree>
    <p:extLst>
      <p:ext uri="{BB962C8B-B14F-4D97-AF65-F5344CB8AC3E}">
        <p14:creationId xmlns:p14="http://schemas.microsoft.com/office/powerpoint/2010/main" val="17110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FC87A-BE34-708C-59DB-E5EBBA4FC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1A5BF878-CF0C-D092-D01E-C669CAF25557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5 - Finansal Kazanımlar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7D588F-4FE7-A8AD-D098-29EAA5986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08" y="1617126"/>
            <a:ext cx="600550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Kurumsal Katma Değer</a:t>
            </a:r>
            <a:br>
              <a:rPr kumimoji="0" lang="tr-TR" altLang="tr-TR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tr-TR" altLang="tr-TR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Elde edilen sonuçlar, Rollmech üretim hatlarında veri temelli karar alma ve sürekli iyileştirme kültürünü güçlendirmiştir.</a:t>
            </a:r>
            <a:br>
              <a:rPr kumimoji="0" lang="tr-TR" altLang="tr-TR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tr-TR" altLang="tr-TR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Proje çıktıları, benzer mekanizmalarda uygulanabilir bir 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6 Sigma referans modeli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oluşturmuştur.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A39B11-867B-B8E3-9D45-D9C5CF89F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421" y="1737647"/>
            <a:ext cx="524301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6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17255</TotalTime>
  <Words>760</Words>
  <Application>Microsoft Office PowerPoint</Application>
  <PresentationFormat>Widescreen</PresentationFormat>
  <Paragraphs>62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Korolev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Ayhan MUTLU</dc:creator>
  <cp:lastModifiedBy>Emrah AYDIN</cp:lastModifiedBy>
  <cp:revision>455</cp:revision>
  <cp:lastPrinted>2023-04-04T04:09:41Z</cp:lastPrinted>
  <dcterms:created xsi:type="dcterms:W3CDTF">2019-05-20T15:06:02Z</dcterms:created>
  <dcterms:modified xsi:type="dcterms:W3CDTF">2025-11-10T06:14:31Z</dcterms:modified>
</cp:coreProperties>
</file>