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7" r:id="rId3"/>
    <p:sldId id="337" r:id="rId4"/>
    <p:sldId id="338" r:id="rId5"/>
    <p:sldId id="339" r:id="rId6"/>
    <p:sldId id="341" r:id="rId7"/>
    <p:sldId id="342" r:id="rId8"/>
    <p:sldId id="370" r:id="rId9"/>
    <p:sldId id="343" r:id="rId10"/>
    <p:sldId id="365" r:id="rId11"/>
    <p:sldId id="344" r:id="rId12"/>
    <p:sldId id="345" r:id="rId13"/>
    <p:sldId id="346" r:id="rId14"/>
    <p:sldId id="348" r:id="rId15"/>
    <p:sldId id="371" r:id="rId16"/>
    <p:sldId id="352" r:id="rId17"/>
    <p:sldId id="355" r:id="rId18"/>
    <p:sldId id="356" r:id="rId19"/>
    <p:sldId id="359" r:id="rId20"/>
    <p:sldId id="267" r:id="rId21"/>
    <p:sldId id="372" r:id="rId22"/>
    <p:sldId id="373" r:id="rId23"/>
    <p:sldId id="374" r:id="rId24"/>
    <p:sldId id="375" r:id="rId25"/>
    <p:sldId id="376" r:id="rId26"/>
    <p:sldId id="377" r:id="rId27"/>
    <p:sldId id="353" r:id="rId28"/>
    <p:sldId id="378" r:id="rId29"/>
    <p:sldId id="379" r:id="rId30"/>
    <p:sldId id="380" r:id="rId31"/>
    <p:sldId id="381" r:id="rId32"/>
    <p:sldId id="382" r:id="rId33"/>
    <p:sldId id="386" r:id="rId34"/>
    <p:sldId id="385" r:id="rId35"/>
    <p:sldId id="383" r:id="rId36"/>
    <p:sldId id="384" r:id="rId37"/>
    <p:sldId id="387" r:id="rId38"/>
    <p:sldId id="388" r:id="rId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D2A8"/>
    <a:srgbClr val="FFFFFF"/>
    <a:srgbClr val="66FF99"/>
    <a:srgbClr val="008000"/>
    <a:srgbClr val="225C2C"/>
    <a:srgbClr val="060804"/>
    <a:srgbClr val="92D050"/>
    <a:srgbClr val="E198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9A75AC-D72F-4992-A211-3E0525C347D5}" v="191" dt="2024-10-24T14:09:41.10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47" d="100"/>
          <a:sy n="147" d="100"/>
        </p:scale>
        <p:origin x="2322" y="126"/>
      </p:cViewPr>
      <p:guideLst/>
    </p:cSldViewPr>
  </p:slideViewPr>
  <p:notesTextViewPr>
    <p:cViewPr>
      <p:scale>
        <a:sx n="1" d="1"/>
        <a:sy n="1" d="1"/>
      </p:scale>
      <p:origin x="0" y="0"/>
    </p:cViewPr>
  </p:notesTextViewPr>
  <p:notesViewPr>
    <p:cSldViewPr snapToGrid="0">
      <p:cViewPr varScale="1">
        <p:scale>
          <a:sx n="118" d="100"/>
          <a:sy n="118" d="100"/>
        </p:scale>
        <p:origin x="764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is oguz" userId="b2f6407021882ee1" providerId="LiveId" clId="{A79A75AC-D72F-4992-A211-3E0525C347D5}"/>
    <pc:docChg chg="undo custSel modSld modMainMaster">
      <pc:chgData name="baris oguz" userId="b2f6407021882ee1" providerId="LiveId" clId="{A79A75AC-D72F-4992-A211-3E0525C347D5}" dt="2024-10-24T14:09:41.104" v="654" actId="20577"/>
      <pc:docMkLst>
        <pc:docMk/>
      </pc:docMkLst>
      <pc:sldChg chg="addSp delSp modSp mod setBg delDesignElem">
        <pc:chgData name="baris oguz" userId="b2f6407021882ee1" providerId="LiveId" clId="{A79A75AC-D72F-4992-A211-3E0525C347D5}" dt="2024-10-24T14:09:41.104" v="654" actId="20577"/>
        <pc:sldMkLst>
          <pc:docMk/>
          <pc:sldMk cId="843851474" sldId="256"/>
        </pc:sldMkLst>
        <pc:spChg chg="mod">
          <ac:chgData name="baris oguz" userId="b2f6407021882ee1" providerId="LiveId" clId="{A79A75AC-D72F-4992-A211-3E0525C347D5}" dt="2024-10-18T05:39:13.401" v="18" actId="26606"/>
          <ac:spMkLst>
            <pc:docMk/>
            <pc:sldMk cId="843851474" sldId="256"/>
            <ac:spMk id="2" creationId="{0C34251B-2522-6E9C-C1A8-4EB65F918139}"/>
          </ac:spMkLst>
        </pc:spChg>
        <pc:spChg chg="mod">
          <ac:chgData name="baris oguz" userId="b2f6407021882ee1" providerId="LiveId" clId="{A79A75AC-D72F-4992-A211-3E0525C347D5}" dt="2024-10-24T14:09:41.104" v="654" actId="20577"/>
          <ac:spMkLst>
            <pc:docMk/>
            <pc:sldMk cId="843851474" sldId="256"/>
            <ac:spMk id="3" creationId="{BD9CCDDD-5EAC-6ECB-9C45-8AC3BF7AC291}"/>
          </ac:spMkLst>
        </pc:spChg>
        <pc:spChg chg="add mod">
          <ac:chgData name="baris oguz" userId="b2f6407021882ee1" providerId="LiveId" clId="{A79A75AC-D72F-4992-A211-3E0525C347D5}" dt="2024-10-24T14:00:30.940" v="338" actId="1076"/>
          <ac:spMkLst>
            <pc:docMk/>
            <pc:sldMk cId="843851474" sldId="256"/>
            <ac:spMk id="4" creationId="{742C6913-85AD-1FD7-7102-58F0488106A9}"/>
          </ac:spMkLst>
        </pc:spChg>
        <pc:spChg chg="add del">
          <ac:chgData name="baris oguz" userId="b2f6407021882ee1" providerId="LiveId" clId="{A79A75AC-D72F-4992-A211-3E0525C347D5}" dt="2024-10-18T05:39:13.403" v="19" actId="26606"/>
          <ac:spMkLst>
            <pc:docMk/>
            <pc:sldMk cId="843851474" sldId="256"/>
            <ac:spMk id="9" creationId="{71B2258F-86CA-4D4D-8270-BC05FCDEBFB3}"/>
          </ac:spMkLst>
        </pc:spChg>
        <pc:spChg chg="add del">
          <ac:chgData name="baris oguz" userId="b2f6407021882ee1" providerId="LiveId" clId="{A79A75AC-D72F-4992-A211-3E0525C347D5}" dt="2024-10-18T05:40:27.274" v="42"/>
          <ac:spMkLst>
            <pc:docMk/>
            <pc:sldMk cId="843851474" sldId="256"/>
            <ac:spMk id="15" creationId="{71B2258F-86CA-4D4D-8270-BC05FCDEBFB3}"/>
          </ac:spMkLst>
        </pc:spChg>
        <pc:picChg chg="add mod">
          <ac:chgData name="baris oguz" userId="b2f6407021882ee1" providerId="LiveId" clId="{A79A75AC-D72F-4992-A211-3E0525C347D5}" dt="2024-10-24T14:00:49.919" v="342" actId="1440"/>
          <ac:picMkLst>
            <pc:docMk/>
            <pc:sldMk cId="843851474" sldId="256"/>
            <ac:picMk id="6" creationId="{1A82636F-1AA1-4F49-2BAF-204138419B06}"/>
          </ac:picMkLst>
        </pc:picChg>
        <pc:picChg chg="add del">
          <ac:chgData name="baris oguz" userId="b2f6407021882ee1" providerId="LiveId" clId="{A79A75AC-D72F-4992-A211-3E0525C347D5}" dt="2024-10-18T05:39:13.401" v="18" actId="26606"/>
          <ac:picMkLst>
            <pc:docMk/>
            <pc:sldMk cId="843851474" sldId="256"/>
            <ac:picMk id="11" creationId="{45D6F161-21E0-0072-AAA7-024211F12781}"/>
          </ac:picMkLst>
        </pc:picChg>
        <pc:picChg chg="add mod">
          <ac:chgData name="baris oguz" userId="b2f6407021882ee1" providerId="LiveId" clId="{A79A75AC-D72F-4992-A211-3E0525C347D5}" dt="2024-10-18T05:39:36.319" v="20" actId="27614"/>
          <ac:picMkLst>
            <pc:docMk/>
            <pc:sldMk cId="843851474" sldId="256"/>
            <ac:picMk id="13" creationId="{3B6DA598-482E-E373-DB9B-750396E42E45}"/>
          </ac:picMkLst>
        </pc:picChg>
      </pc:sldChg>
      <pc:sldChg chg="modSp">
        <pc:chgData name="baris oguz" userId="b2f6407021882ee1" providerId="LiveId" clId="{A79A75AC-D72F-4992-A211-3E0525C347D5}" dt="2024-10-18T05:40:27.274" v="42"/>
        <pc:sldMkLst>
          <pc:docMk/>
          <pc:sldMk cId="1643198335" sldId="257"/>
        </pc:sldMkLst>
        <pc:spChg chg="mod">
          <ac:chgData name="baris oguz" userId="b2f6407021882ee1" providerId="LiveId" clId="{A79A75AC-D72F-4992-A211-3E0525C347D5}" dt="2024-10-18T05:40:27.274" v="42"/>
          <ac:spMkLst>
            <pc:docMk/>
            <pc:sldMk cId="1643198335" sldId="257"/>
            <ac:spMk id="5" creationId="{A1C33CCE-C02A-DD95-7694-6AC665164C89}"/>
          </ac:spMkLst>
        </pc:spChg>
        <pc:spChg chg="mod">
          <ac:chgData name="baris oguz" userId="b2f6407021882ee1" providerId="LiveId" clId="{A79A75AC-D72F-4992-A211-3E0525C347D5}" dt="2024-10-18T05:40:27.274" v="42"/>
          <ac:spMkLst>
            <pc:docMk/>
            <pc:sldMk cId="1643198335" sldId="257"/>
            <ac:spMk id="6" creationId="{ECC7EDEE-E3A6-5FEB-1E01-5F65F445A3D2}"/>
          </ac:spMkLst>
        </pc:spChg>
      </pc:sldChg>
      <pc:sldChg chg="modSp mod">
        <pc:chgData name="baris oguz" userId="b2f6407021882ee1" providerId="LiveId" clId="{A79A75AC-D72F-4992-A211-3E0525C347D5}" dt="2024-10-18T05:40:27.274" v="42"/>
        <pc:sldMkLst>
          <pc:docMk/>
          <pc:sldMk cId="0" sldId="267"/>
        </pc:sldMkLst>
        <pc:spChg chg="mod">
          <ac:chgData name="baris oguz" userId="b2f6407021882ee1" providerId="LiveId" clId="{A79A75AC-D72F-4992-A211-3E0525C347D5}" dt="2024-10-18T05:40:27.274" v="42"/>
          <ac:spMkLst>
            <pc:docMk/>
            <pc:sldMk cId="0" sldId="267"/>
            <ac:spMk id="2" creationId="{8E0B853D-ADDF-346D-880D-1EC140E3F733}"/>
          </ac:spMkLst>
        </pc:spChg>
      </pc:sldChg>
      <pc:sldChg chg="modSp">
        <pc:chgData name="baris oguz" userId="b2f6407021882ee1" providerId="LiveId" clId="{A79A75AC-D72F-4992-A211-3E0525C347D5}" dt="2024-10-18T05:40:27.274" v="42"/>
        <pc:sldMkLst>
          <pc:docMk/>
          <pc:sldMk cId="0" sldId="337"/>
        </pc:sldMkLst>
        <pc:spChg chg="mod">
          <ac:chgData name="baris oguz" userId="b2f6407021882ee1" providerId="LiveId" clId="{A79A75AC-D72F-4992-A211-3E0525C347D5}" dt="2024-10-18T05:40:27.274" v="42"/>
          <ac:spMkLst>
            <pc:docMk/>
            <pc:sldMk cId="0" sldId="337"/>
            <ac:spMk id="7" creationId="{4AC3BAFA-DA5F-0635-A54F-16782E9CED6E}"/>
          </ac:spMkLst>
        </pc:spChg>
      </pc:sldChg>
      <pc:sldChg chg="modSp mod">
        <pc:chgData name="baris oguz" userId="b2f6407021882ee1" providerId="LiveId" clId="{A79A75AC-D72F-4992-A211-3E0525C347D5}" dt="2024-10-18T05:40:27.274" v="42"/>
        <pc:sldMkLst>
          <pc:docMk/>
          <pc:sldMk cId="0" sldId="338"/>
        </pc:sldMkLst>
        <pc:spChg chg="mod">
          <ac:chgData name="baris oguz" userId="b2f6407021882ee1" providerId="LiveId" clId="{A79A75AC-D72F-4992-A211-3E0525C347D5}" dt="2024-10-18T05:40:27.274" v="42"/>
          <ac:spMkLst>
            <pc:docMk/>
            <pc:sldMk cId="0" sldId="338"/>
            <ac:spMk id="33794" creationId="{C1C29C07-18A2-15CC-AE8C-09F1EFAE5C63}"/>
          </ac:spMkLst>
        </pc:spChg>
        <pc:spChg chg="mod">
          <ac:chgData name="baris oguz" userId="b2f6407021882ee1" providerId="LiveId" clId="{A79A75AC-D72F-4992-A211-3E0525C347D5}" dt="2024-10-18T05:40:27.274" v="42"/>
          <ac:spMkLst>
            <pc:docMk/>
            <pc:sldMk cId="0" sldId="338"/>
            <ac:spMk id="64516" creationId="{45DC5CF3-C73D-B4A3-E6DB-DBF93EA73BFE}"/>
          </ac:spMkLst>
        </pc:spChg>
      </pc:sldChg>
      <pc:sldChg chg="modSp">
        <pc:chgData name="baris oguz" userId="b2f6407021882ee1" providerId="LiveId" clId="{A79A75AC-D72F-4992-A211-3E0525C347D5}" dt="2024-10-18T05:40:27.274" v="42"/>
        <pc:sldMkLst>
          <pc:docMk/>
          <pc:sldMk cId="0" sldId="339"/>
        </pc:sldMkLst>
        <pc:spChg chg="mod">
          <ac:chgData name="baris oguz" userId="b2f6407021882ee1" providerId="LiveId" clId="{A79A75AC-D72F-4992-A211-3E0525C347D5}" dt="2024-10-18T05:40:27.274" v="42"/>
          <ac:spMkLst>
            <pc:docMk/>
            <pc:sldMk cId="0" sldId="339"/>
            <ac:spMk id="7" creationId="{9EE07F67-6801-41BC-BB4C-CF56FAF49CB4}"/>
          </ac:spMkLst>
        </pc:spChg>
      </pc:sldChg>
      <pc:sldChg chg="modSp">
        <pc:chgData name="baris oguz" userId="b2f6407021882ee1" providerId="LiveId" clId="{A79A75AC-D72F-4992-A211-3E0525C347D5}" dt="2024-10-18T05:40:27.274" v="42"/>
        <pc:sldMkLst>
          <pc:docMk/>
          <pc:sldMk cId="0" sldId="341"/>
        </pc:sldMkLst>
        <pc:spChg chg="mod">
          <ac:chgData name="baris oguz" userId="b2f6407021882ee1" providerId="LiveId" clId="{A79A75AC-D72F-4992-A211-3E0525C347D5}" dt="2024-10-18T05:40:27.274" v="42"/>
          <ac:spMkLst>
            <pc:docMk/>
            <pc:sldMk cId="0" sldId="341"/>
            <ac:spMk id="7" creationId="{46C465ED-972E-A94B-A7B2-860F561E11DD}"/>
          </ac:spMkLst>
        </pc:spChg>
      </pc:sldChg>
      <pc:sldChg chg="modSp">
        <pc:chgData name="baris oguz" userId="b2f6407021882ee1" providerId="LiveId" clId="{A79A75AC-D72F-4992-A211-3E0525C347D5}" dt="2024-10-18T05:40:27.274" v="42"/>
        <pc:sldMkLst>
          <pc:docMk/>
          <pc:sldMk cId="0" sldId="342"/>
        </pc:sldMkLst>
        <pc:spChg chg="mod">
          <ac:chgData name="baris oguz" userId="b2f6407021882ee1" providerId="LiveId" clId="{A79A75AC-D72F-4992-A211-3E0525C347D5}" dt="2024-10-18T05:40:27.274" v="42"/>
          <ac:spMkLst>
            <pc:docMk/>
            <pc:sldMk cId="0" sldId="342"/>
            <ac:spMk id="7" creationId="{06E08FA0-BA13-BC7E-25E4-45FFC609DDE1}"/>
          </ac:spMkLst>
        </pc:spChg>
      </pc:sldChg>
      <pc:sldChg chg="modSp">
        <pc:chgData name="baris oguz" userId="b2f6407021882ee1" providerId="LiveId" clId="{A79A75AC-D72F-4992-A211-3E0525C347D5}" dt="2024-10-18T05:40:27.274" v="42"/>
        <pc:sldMkLst>
          <pc:docMk/>
          <pc:sldMk cId="0" sldId="343"/>
        </pc:sldMkLst>
        <pc:spChg chg="mod">
          <ac:chgData name="baris oguz" userId="b2f6407021882ee1" providerId="LiveId" clId="{A79A75AC-D72F-4992-A211-3E0525C347D5}" dt="2024-10-18T05:40:27.274" v="42"/>
          <ac:spMkLst>
            <pc:docMk/>
            <pc:sldMk cId="0" sldId="343"/>
            <ac:spMk id="7" creationId="{ED5D8DB5-8AD2-4078-3117-8EA03570BBE8}"/>
          </ac:spMkLst>
        </pc:spChg>
      </pc:sldChg>
      <pc:sldChg chg="modSp">
        <pc:chgData name="baris oguz" userId="b2f6407021882ee1" providerId="LiveId" clId="{A79A75AC-D72F-4992-A211-3E0525C347D5}" dt="2024-10-18T05:40:27.274" v="42"/>
        <pc:sldMkLst>
          <pc:docMk/>
          <pc:sldMk cId="0" sldId="344"/>
        </pc:sldMkLst>
        <pc:spChg chg="mod">
          <ac:chgData name="baris oguz" userId="b2f6407021882ee1" providerId="LiveId" clId="{A79A75AC-D72F-4992-A211-3E0525C347D5}" dt="2024-10-18T05:40:27.274" v="42"/>
          <ac:spMkLst>
            <pc:docMk/>
            <pc:sldMk cId="0" sldId="344"/>
            <ac:spMk id="2" creationId="{6300F02A-1371-C609-299E-623027545D90}"/>
          </ac:spMkLst>
        </pc:spChg>
        <pc:spChg chg="mod">
          <ac:chgData name="baris oguz" userId="b2f6407021882ee1" providerId="LiveId" clId="{A79A75AC-D72F-4992-A211-3E0525C347D5}" dt="2024-10-18T05:40:27.274" v="42"/>
          <ac:spMkLst>
            <pc:docMk/>
            <pc:sldMk cId="0" sldId="344"/>
            <ac:spMk id="7" creationId="{C8ACE8EA-90DB-3C6B-15F5-3193981A0FFD}"/>
          </ac:spMkLst>
        </pc:spChg>
      </pc:sldChg>
      <pc:sldChg chg="modSp">
        <pc:chgData name="baris oguz" userId="b2f6407021882ee1" providerId="LiveId" clId="{A79A75AC-D72F-4992-A211-3E0525C347D5}" dt="2024-10-18T05:40:27.274" v="42"/>
        <pc:sldMkLst>
          <pc:docMk/>
          <pc:sldMk cId="0" sldId="345"/>
        </pc:sldMkLst>
        <pc:spChg chg="mod">
          <ac:chgData name="baris oguz" userId="b2f6407021882ee1" providerId="LiveId" clId="{A79A75AC-D72F-4992-A211-3E0525C347D5}" dt="2024-10-18T05:40:27.274" v="42"/>
          <ac:spMkLst>
            <pc:docMk/>
            <pc:sldMk cId="0" sldId="345"/>
            <ac:spMk id="7" creationId="{95E0E976-55B3-2F91-A4C5-C2A4CA3B6E98}"/>
          </ac:spMkLst>
        </pc:spChg>
      </pc:sldChg>
      <pc:sldChg chg="modSp mod">
        <pc:chgData name="baris oguz" userId="b2f6407021882ee1" providerId="LiveId" clId="{A79A75AC-D72F-4992-A211-3E0525C347D5}" dt="2024-10-18T05:40:27.274" v="42"/>
        <pc:sldMkLst>
          <pc:docMk/>
          <pc:sldMk cId="0" sldId="346"/>
        </pc:sldMkLst>
        <pc:spChg chg="mod">
          <ac:chgData name="baris oguz" userId="b2f6407021882ee1" providerId="LiveId" clId="{A79A75AC-D72F-4992-A211-3E0525C347D5}" dt="2024-10-18T05:40:27.274" v="42"/>
          <ac:spMkLst>
            <pc:docMk/>
            <pc:sldMk cId="0" sldId="346"/>
            <ac:spMk id="73730" creationId="{F2BB6280-06DB-493B-1915-C99086433269}"/>
          </ac:spMkLst>
        </pc:spChg>
      </pc:sldChg>
      <pc:sldChg chg="modSp mod">
        <pc:chgData name="baris oguz" userId="b2f6407021882ee1" providerId="LiveId" clId="{A79A75AC-D72F-4992-A211-3E0525C347D5}" dt="2024-10-18T05:40:27.274" v="42"/>
        <pc:sldMkLst>
          <pc:docMk/>
          <pc:sldMk cId="0" sldId="348"/>
        </pc:sldMkLst>
        <pc:spChg chg="mod">
          <ac:chgData name="baris oguz" userId="b2f6407021882ee1" providerId="LiveId" clId="{A79A75AC-D72F-4992-A211-3E0525C347D5}" dt="2024-10-18T05:40:27.274" v="42"/>
          <ac:spMkLst>
            <pc:docMk/>
            <pc:sldMk cId="0" sldId="348"/>
            <ac:spMk id="7" creationId="{5CD42E9E-212D-91AB-F5D6-3A5D6165648C}"/>
          </ac:spMkLst>
        </pc:spChg>
      </pc:sldChg>
      <pc:sldChg chg="modSp">
        <pc:chgData name="baris oguz" userId="b2f6407021882ee1" providerId="LiveId" clId="{A79A75AC-D72F-4992-A211-3E0525C347D5}" dt="2024-10-18T05:40:27.274" v="42"/>
        <pc:sldMkLst>
          <pc:docMk/>
          <pc:sldMk cId="0" sldId="352"/>
        </pc:sldMkLst>
        <pc:spChg chg="mod">
          <ac:chgData name="baris oguz" userId="b2f6407021882ee1" providerId="LiveId" clId="{A79A75AC-D72F-4992-A211-3E0525C347D5}" dt="2024-10-18T05:40:27.274" v="42"/>
          <ac:spMkLst>
            <pc:docMk/>
            <pc:sldMk cId="0" sldId="352"/>
            <ac:spMk id="36866" creationId="{CF116F01-7FEA-9C9E-9771-16F39B64B813}"/>
          </ac:spMkLst>
        </pc:spChg>
      </pc:sldChg>
      <pc:sldChg chg="modSp">
        <pc:chgData name="baris oguz" userId="b2f6407021882ee1" providerId="LiveId" clId="{A79A75AC-D72F-4992-A211-3E0525C347D5}" dt="2024-10-18T05:40:27.274" v="42"/>
        <pc:sldMkLst>
          <pc:docMk/>
          <pc:sldMk cId="0" sldId="353"/>
        </pc:sldMkLst>
        <pc:spChg chg="mod">
          <ac:chgData name="baris oguz" userId="b2f6407021882ee1" providerId="LiveId" clId="{A79A75AC-D72F-4992-A211-3E0525C347D5}" dt="2024-10-18T05:40:27.274" v="42"/>
          <ac:spMkLst>
            <pc:docMk/>
            <pc:sldMk cId="0" sldId="353"/>
            <ac:spMk id="81922" creationId="{A271D309-ACCB-1954-B221-A3355BDE27F4}"/>
          </ac:spMkLst>
        </pc:spChg>
      </pc:sldChg>
      <pc:sldChg chg="modSp">
        <pc:chgData name="baris oguz" userId="b2f6407021882ee1" providerId="LiveId" clId="{A79A75AC-D72F-4992-A211-3E0525C347D5}" dt="2024-10-18T05:40:27.274" v="42"/>
        <pc:sldMkLst>
          <pc:docMk/>
          <pc:sldMk cId="0" sldId="355"/>
        </pc:sldMkLst>
        <pc:spChg chg="mod">
          <ac:chgData name="baris oguz" userId="b2f6407021882ee1" providerId="LiveId" clId="{A79A75AC-D72F-4992-A211-3E0525C347D5}" dt="2024-10-18T05:40:27.274" v="42"/>
          <ac:spMkLst>
            <pc:docMk/>
            <pc:sldMk cId="0" sldId="355"/>
            <ac:spMk id="2" creationId="{D9C3B4A1-014F-44BC-6153-C8E655D3BF88}"/>
          </ac:spMkLst>
        </pc:spChg>
      </pc:sldChg>
      <pc:sldChg chg="modSp">
        <pc:chgData name="baris oguz" userId="b2f6407021882ee1" providerId="LiveId" clId="{A79A75AC-D72F-4992-A211-3E0525C347D5}" dt="2024-10-18T05:40:27.274" v="42"/>
        <pc:sldMkLst>
          <pc:docMk/>
          <pc:sldMk cId="0" sldId="356"/>
        </pc:sldMkLst>
        <pc:spChg chg="mod">
          <ac:chgData name="baris oguz" userId="b2f6407021882ee1" providerId="LiveId" clId="{A79A75AC-D72F-4992-A211-3E0525C347D5}" dt="2024-10-18T05:40:27.274" v="42"/>
          <ac:spMkLst>
            <pc:docMk/>
            <pc:sldMk cId="0" sldId="356"/>
            <ac:spMk id="79874" creationId="{F2B22AA3-EC82-362E-E1D5-9FDA367DD1F2}"/>
          </ac:spMkLst>
        </pc:spChg>
      </pc:sldChg>
      <pc:sldChg chg="modSp">
        <pc:chgData name="baris oguz" userId="b2f6407021882ee1" providerId="LiveId" clId="{A79A75AC-D72F-4992-A211-3E0525C347D5}" dt="2024-10-18T05:40:27.274" v="42"/>
        <pc:sldMkLst>
          <pc:docMk/>
          <pc:sldMk cId="0" sldId="359"/>
        </pc:sldMkLst>
        <pc:spChg chg="mod">
          <ac:chgData name="baris oguz" userId="b2f6407021882ee1" providerId="LiveId" clId="{A79A75AC-D72F-4992-A211-3E0525C347D5}" dt="2024-10-18T05:40:27.274" v="42"/>
          <ac:spMkLst>
            <pc:docMk/>
            <pc:sldMk cId="0" sldId="359"/>
            <ac:spMk id="80898" creationId="{830138FF-2CF9-5C8A-D1E1-03E7B5DDE614}"/>
          </ac:spMkLst>
        </pc:spChg>
      </pc:sldChg>
      <pc:sldChg chg="modSp">
        <pc:chgData name="baris oguz" userId="b2f6407021882ee1" providerId="LiveId" clId="{A79A75AC-D72F-4992-A211-3E0525C347D5}" dt="2024-10-18T05:40:27.274" v="42"/>
        <pc:sldMkLst>
          <pc:docMk/>
          <pc:sldMk cId="0" sldId="365"/>
        </pc:sldMkLst>
        <pc:spChg chg="mod">
          <ac:chgData name="baris oguz" userId="b2f6407021882ee1" providerId="LiveId" clId="{A79A75AC-D72F-4992-A211-3E0525C347D5}" dt="2024-10-18T05:40:27.274" v="42"/>
          <ac:spMkLst>
            <pc:docMk/>
            <pc:sldMk cId="0" sldId="365"/>
            <ac:spMk id="5" creationId="{D8CFE6EC-391C-7A80-4DE8-93A364F0AF37}"/>
          </ac:spMkLst>
        </pc:spChg>
      </pc:sldChg>
      <pc:sldChg chg="modSp mod">
        <pc:chgData name="baris oguz" userId="b2f6407021882ee1" providerId="LiveId" clId="{A79A75AC-D72F-4992-A211-3E0525C347D5}" dt="2024-10-18T05:40:27.274" v="42"/>
        <pc:sldMkLst>
          <pc:docMk/>
          <pc:sldMk cId="2934716909" sldId="370"/>
        </pc:sldMkLst>
        <pc:spChg chg="mod">
          <ac:chgData name="baris oguz" userId="b2f6407021882ee1" providerId="LiveId" clId="{A79A75AC-D72F-4992-A211-3E0525C347D5}" dt="2024-10-18T05:40:27.274" v="42"/>
          <ac:spMkLst>
            <pc:docMk/>
            <pc:sldMk cId="2934716909" sldId="370"/>
            <ac:spMk id="2" creationId="{764CA225-139F-EFF4-BDD5-70C02834A769}"/>
          </ac:spMkLst>
        </pc:spChg>
        <pc:spChg chg="mod">
          <ac:chgData name="baris oguz" userId="b2f6407021882ee1" providerId="LiveId" clId="{A79A75AC-D72F-4992-A211-3E0525C347D5}" dt="2024-10-18T05:40:27.274" v="42"/>
          <ac:spMkLst>
            <pc:docMk/>
            <pc:sldMk cId="2934716909" sldId="370"/>
            <ac:spMk id="3" creationId="{CBB024A6-1B0D-6EF5-1441-FD5CCAA1D34E}"/>
          </ac:spMkLst>
        </pc:spChg>
      </pc:sldChg>
      <pc:sldChg chg="modSp mod">
        <pc:chgData name="baris oguz" userId="b2f6407021882ee1" providerId="LiveId" clId="{A79A75AC-D72F-4992-A211-3E0525C347D5}" dt="2024-10-18T05:40:27.274" v="42"/>
        <pc:sldMkLst>
          <pc:docMk/>
          <pc:sldMk cId="51872724" sldId="371"/>
        </pc:sldMkLst>
        <pc:spChg chg="mod">
          <ac:chgData name="baris oguz" userId="b2f6407021882ee1" providerId="LiveId" clId="{A79A75AC-D72F-4992-A211-3E0525C347D5}" dt="2024-10-18T05:40:27.274" v="42"/>
          <ac:spMkLst>
            <pc:docMk/>
            <pc:sldMk cId="51872724" sldId="371"/>
            <ac:spMk id="2" creationId="{CC071FAA-224E-2578-1A00-1BC2A905D0A3}"/>
          </ac:spMkLst>
        </pc:spChg>
        <pc:spChg chg="mod">
          <ac:chgData name="baris oguz" userId="b2f6407021882ee1" providerId="LiveId" clId="{A79A75AC-D72F-4992-A211-3E0525C347D5}" dt="2024-10-18T05:40:27.274" v="42"/>
          <ac:spMkLst>
            <pc:docMk/>
            <pc:sldMk cId="51872724" sldId="371"/>
            <ac:spMk id="3" creationId="{E846F778-C7E3-834A-5D61-CF7AE8DFB31E}"/>
          </ac:spMkLst>
        </pc:spChg>
      </pc:sldChg>
      <pc:sldChg chg="modSp mod">
        <pc:chgData name="baris oguz" userId="b2f6407021882ee1" providerId="LiveId" clId="{A79A75AC-D72F-4992-A211-3E0525C347D5}" dt="2024-10-18T05:40:27.274" v="42"/>
        <pc:sldMkLst>
          <pc:docMk/>
          <pc:sldMk cId="875188432" sldId="372"/>
        </pc:sldMkLst>
        <pc:spChg chg="mod">
          <ac:chgData name="baris oguz" userId="b2f6407021882ee1" providerId="LiveId" clId="{A79A75AC-D72F-4992-A211-3E0525C347D5}" dt="2024-10-18T05:40:27.274" v="42"/>
          <ac:spMkLst>
            <pc:docMk/>
            <pc:sldMk cId="875188432" sldId="372"/>
            <ac:spMk id="2" creationId="{FFF6EAF1-5272-CE5E-5786-B60C56D5842C}"/>
          </ac:spMkLst>
        </pc:spChg>
      </pc:sldChg>
      <pc:sldChg chg="modSp">
        <pc:chgData name="baris oguz" userId="b2f6407021882ee1" providerId="LiveId" clId="{A79A75AC-D72F-4992-A211-3E0525C347D5}" dt="2024-10-18T05:40:27.274" v="42"/>
        <pc:sldMkLst>
          <pc:docMk/>
          <pc:sldMk cId="4281012029" sldId="373"/>
        </pc:sldMkLst>
        <pc:spChg chg="mod">
          <ac:chgData name="baris oguz" userId="b2f6407021882ee1" providerId="LiveId" clId="{A79A75AC-D72F-4992-A211-3E0525C347D5}" dt="2024-10-18T05:40:27.274" v="42"/>
          <ac:spMkLst>
            <pc:docMk/>
            <pc:sldMk cId="4281012029" sldId="373"/>
            <ac:spMk id="2" creationId="{0522F9C0-F1AA-EB93-FFA2-A9C80B7DD5CA}"/>
          </ac:spMkLst>
        </pc:spChg>
      </pc:sldChg>
      <pc:sldChg chg="modSp mod">
        <pc:chgData name="baris oguz" userId="b2f6407021882ee1" providerId="LiveId" clId="{A79A75AC-D72F-4992-A211-3E0525C347D5}" dt="2024-10-18T05:40:27.274" v="42"/>
        <pc:sldMkLst>
          <pc:docMk/>
          <pc:sldMk cId="2851524359" sldId="374"/>
        </pc:sldMkLst>
        <pc:spChg chg="mod">
          <ac:chgData name="baris oguz" userId="b2f6407021882ee1" providerId="LiveId" clId="{A79A75AC-D72F-4992-A211-3E0525C347D5}" dt="2024-10-18T05:40:27.274" v="42"/>
          <ac:spMkLst>
            <pc:docMk/>
            <pc:sldMk cId="2851524359" sldId="374"/>
            <ac:spMk id="2" creationId="{71524D01-4A39-A48D-3609-E755C77A5077}"/>
          </ac:spMkLst>
        </pc:spChg>
        <pc:spChg chg="mod">
          <ac:chgData name="baris oguz" userId="b2f6407021882ee1" providerId="LiveId" clId="{A79A75AC-D72F-4992-A211-3E0525C347D5}" dt="2024-10-18T05:40:27.274" v="42"/>
          <ac:spMkLst>
            <pc:docMk/>
            <pc:sldMk cId="2851524359" sldId="374"/>
            <ac:spMk id="3" creationId="{51A66AB2-9EC3-F9D5-E580-79C59B218013}"/>
          </ac:spMkLst>
        </pc:spChg>
      </pc:sldChg>
      <pc:sldChg chg="modSp mod">
        <pc:chgData name="baris oguz" userId="b2f6407021882ee1" providerId="LiveId" clId="{A79A75AC-D72F-4992-A211-3E0525C347D5}" dt="2024-10-18T05:40:27.274" v="42"/>
        <pc:sldMkLst>
          <pc:docMk/>
          <pc:sldMk cId="1295949010" sldId="375"/>
        </pc:sldMkLst>
        <pc:spChg chg="mod">
          <ac:chgData name="baris oguz" userId="b2f6407021882ee1" providerId="LiveId" clId="{A79A75AC-D72F-4992-A211-3E0525C347D5}" dt="2024-10-18T05:40:27.274" v="42"/>
          <ac:spMkLst>
            <pc:docMk/>
            <pc:sldMk cId="1295949010" sldId="375"/>
            <ac:spMk id="2" creationId="{F62A76F4-4810-9331-C3C9-371DB088E6AB}"/>
          </ac:spMkLst>
        </pc:spChg>
      </pc:sldChg>
      <pc:sldChg chg="modSp">
        <pc:chgData name="baris oguz" userId="b2f6407021882ee1" providerId="LiveId" clId="{A79A75AC-D72F-4992-A211-3E0525C347D5}" dt="2024-10-18T05:40:27.274" v="42"/>
        <pc:sldMkLst>
          <pc:docMk/>
          <pc:sldMk cId="1851214693" sldId="376"/>
        </pc:sldMkLst>
        <pc:spChg chg="mod">
          <ac:chgData name="baris oguz" userId="b2f6407021882ee1" providerId="LiveId" clId="{A79A75AC-D72F-4992-A211-3E0525C347D5}" dt="2024-10-18T05:40:27.274" v="42"/>
          <ac:spMkLst>
            <pc:docMk/>
            <pc:sldMk cId="1851214693" sldId="376"/>
            <ac:spMk id="2" creationId="{FF4168FF-9931-0846-A146-5B5382A0A86A}"/>
          </ac:spMkLst>
        </pc:spChg>
      </pc:sldChg>
      <pc:sldChg chg="modSp">
        <pc:chgData name="baris oguz" userId="b2f6407021882ee1" providerId="LiveId" clId="{A79A75AC-D72F-4992-A211-3E0525C347D5}" dt="2024-10-18T05:40:27.274" v="42"/>
        <pc:sldMkLst>
          <pc:docMk/>
          <pc:sldMk cId="134100577" sldId="377"/>
        </pc:sldMkLst>
        <pc:spChg chg="mod">
          <ac:chgData name="baris oguz" userId="b2f6407021882ee1" providerId="LiveId" clId="{A79A75AC-D72F-4992-A211-3E0525C347D5}" dt="2024-10-18T05:40:27.274" v="42"/>
          <ac:spMkLst>
            <pc:docMk/>
            <pc:sldMk cId="134100577" sldId="377"/>
            <ac:spMk id="2" creationId="{FF4168FF-9931-0846-A146-5B5382A0A86A}"/>
          </ac:spMkLst>
        </pc:spChg>
      </pc:sldChg>
      <pc:sldChg chg="modSp">
        <pc:chgData name="baris oguz" userId="b2f6407021882ee1" providerId="LiveId" clId="{A79A75AC-D72F-4992-A211-3E0525C347D5}" dt="2024-10-18T05:40:27.274" v="42"/>
        <pc:sldMkLst>
          <pc:docMk/>
          <pc:sldMk cId="3653343901" sldId="378"/>
        </pc:sldMkLst>
        <pc:spChg chg="mod">
          <ac:chgData name="baris oguz" userId="b2f6407021882ee1" providerId="LiveId" clId="{A79A75AC-D72F-4992-A211-3E0525C347D5}" dt="2024-10-18T05:40:27.274" v="42"/>
          <ac:spMkLst>
            <pc:docMk/>
            <pc:sldMk cId="3653343901" sldId="378"/>
            <ac:spMk id="81922" creationId="{A271D309-ACCB-1954-B221-A3355BDE27F4}"/>
          </ac:spMkLst>
        </pc:spChg>
      </pc:sldChg>
      <pc:sldChg chg="modSp">
        <pc:chgData name="baris oguz" userId="b2f6407021882ee1" providerId="LiveId" clId="{A79A75AC-D72F-4992-A211-3E0525C347D5}" dt="2024-10-18T05:40:27.274" v="42"/>
        <pc:sldMkLst>
          <pc:docMk/>
          <pc:sldMk cId="1026147569" sldId="379"/>
        </pc:sldMkLst>
        <pc:spChg chg="mod">
          <ac:chgData name="baris oguz" userId="b2f6407021882ee1" providerId="LiveId" clId="{A79A75AC-D72F-4992-A211-3E0525C347D5}" dt="2024-10-18T05:40:27.274" v="42"/>
          <ac:spMkLst>
            <pc:docMk/>
            <pc:sldMk cId="1026147569" sldId="379"/>
            <ac:spMk id="81922" creationId="{A271D309-ACCB-1954-B221-A3355BDE27F4}"/>
          </ac:spMkLst>
        </pc:spChg>
      </pc:sldChg>
      <pc:sldChg chg="modSp">
        <pc:chgData name="baris oguz" userId="b2f6407021882ee1" providerId="LiveId" clId="{A79A75AC-D72F-4992-A211-3E0525C347D5}" dt="2024-10-18T05:40:27.274" v="42"/>
        <pc:sldMkLst>
          <pc:docMk/>
          <pc:sldMk cId="1075768545" sldId="380"/>
        </pc:sldMkLst>
        <pc:spChg chg="mod">
          <ac:chgData name="baris oguz" userId="b2f6407021882ee1" providerId="LiveId" clId="{A79A75AC-D72F-4992-A211-3E0525C347D5}" dt="2024-10-18T05:40:27.274" v="42"/>
          <ac:spMkLst>
            <pc:docMk/>
            <pc:sldMk cId="1075768545" sldId="380"/>
            <ac:spMk id="81922" creationId="{A271D309-ACCB-1954-B221-A3355BDE27F4}"/>
          </ac:spMkLst>
        </pc:spChg>
      </pc:sldChg>
      <pc:sldChg chg="modSp mod">
        <pc:chgData name="baris oguz" userId="b2f6407021882ee1" providerId="LiveId" clId="{A79A75AC-D72F-4992-A211-3E0525C347D5}" dt="2024-10-18T07:10:10.694" v="312" actId="1076"/>
        <pc:sldMkLst>
          <pc:docMk/>
          <pc:sldMk cId="840533776" sldId="381"/>
        </pc:sldMkLst>
        <pc:spChg chg="mod">
          <ac:chgData name="baris oguz" userId="b2f6407021882ee1" providerId="LiveId" clId="{A79A75AC-D72F-4992-A211-3E0525C347D5}" dt="2024-10-18T05:40:27.274" v="42"/>
          <ac:spMkLst>
            <pc:docMk/>
            <pc:sldMk cId="840533776" sldId="381"/>
            <ac:spMk id="2" creationId="{4510F15E-6993-837F-5C78-12F35FFA321E}"/>
          </ac:spMkLst>
        </pc:spChg>
        <pc:spChg chg="mod">
          <ac:chgData name="baris oguz" userId="b2f6407021882ee1" providerId="LiveId" clId="{A79A75AC-D72F-4992-A211-3E0525C347D5}" dt="2024-10-18T07:10:10.694" v="312" actId="1076"/>
          <ac:spMkLst>
            <pc:docMk/>
            <pc:sldMk cId="840533776" sldId="381"/>
            <ac:spMk id="3" creationId="{C451CB1F-060B-F2CF-FED2-723244031E52}"/>
          </ac:spMkLst>
        </pc:spChg>
      </pc:sldChg>
      <pc:sldChg chg="modSp">
        <pc:chgData name="baris oguz" userId="b2f6407021882ee1" providerId="LiveId" clId="{A79A75AC-D72F-4992-A211-3E0525C347D5}" dt="2024-10-18T05:40:27.274" v="42"/>
        <pc:sldMkLst>
          <pc:docMk/>
          <pc:sldMk cId="1404617438" sldId="382"/>
        </pc:sldMkLst>
        <pc:spChg chg="mod">
          <ac:chgData name="baris oguz" userId="b2f6407021882ee1" providerId="LiveId" clId="{A79A75AC-D72F-4992-A211-3E0525C347D5}" dt="2024-10-18T05:40:27.274" v="42"/>
          <ac:spMkLst>
            <pc:docMk/>
            <pc:sldMk cId="1404617438" sldId="382"/>
            <ac:spMk id="2" creationId="{EB8335CE-36FD-A4BB-BC91-6CC2A5AFB0CA}"/>
          </ac:spMkLst>
        </pc:spChg>
      </pc:sldChg>
      <pc:sldChg chg="modSp mod">
        <pc:chgData name="baris oguz" userId="b2f6407021882ee1" providerId="LiveId" clId="{A79A75AC-D72F-4992-A211-3E0525C347D5}" dt="2024-10-18T07:11:20.497" v="328" actId="20577"/>
        <pc:sldMkLst>
          <pc:docMk/>
          <pc:sldMk cId="998438994" sldId="383"/>
        </pc:sldMkLst>
        <pc:spChg chg="mod">
          <ac:chgData name="baris oguz" userId="b2f6407021882ee1" providerId="LiveId" clId="{A79A75AC-D72F-4992-A211-3E0525C347D5}" dt="2024-10-18T05:40:27.274" v="42"/>
          <ac:spMkLst>
            <pc:docMk/>
            <pc:sldMk cId="998438994" sldId="383"/>
            <ac:spMk id="2" creationId="{B0353838-7C68-1806-5F21-72116176BFA2}"/>
          </ac:spMkLst>
        </pc:spChg>
        <pc:spChg chg="mod">
          <ac:chgData name="baris oguz" userId="b2f6407021882ee1" providerId="LiveId" clId="{A79A75AC-D72F-4992-A211-3E0525C347D5}" dt="2024-10-18T07:11:20.497" v="328" actId="20577"/>
          <ac:spMkLst>
            <pc:docMk/>
            <pc:sldMk cId="998438994" sldId="383"/>
            <ac:spMk id="3" creationId="{BA98A9AD-1D92-C255-0E76-6422DFE821FF}"/>
          </ac:spMkLst>
        </pc:spChg>
      </pc:sldChg>
      <pc:sldChg chg="modSp">
        <pc:chgData name="baris oguz" userId="b2f6407021882ee1" providerId="LiveId" clId="{A79A75AC-D72F-4992-A211-3E0525C347D5}" dt="2024-10-18T05:40:27.274" v="42"/>
        <pc:sldMkLst>
          <pc:docMk/>
          <pc:sldMk cId="4038939405" sldId="384"/>
        </pc:sldMkLst>
        <pc:spChg chg="mod">
          <ac:chgData name="baris oguz" userId="b2f6407021882ee1" providerId="LiveId" clId="{A79A75AC-D72F-4992-A211-3E0525C347D5}" dt="2024-10-18T05:40:27.274" v="42"/>
          <ac:spMkLst>
            <pc:docMk/>
            <pc:sldMk cId="4038939405" sldId="384"/>
            <ac:spMk id="2" creationId="{31C25075-39AB-8BC7-9C23-D8583321C112}"/>
          </ac:spMkLst>
        </pc:spChg>
      </pc:sldChg>
      <pc:sldChg chg="modSp">
        <pc:chgData name="baris oguz" userId="b2f6407021882ee1" providerId="LiveId" clId="{A79A75AC-D72F-4992-A211-3E0525C347D5}" dt="2024-10-18T05:40:27.274" v="42"/>
        <pc:sldMkLst>
          <pc:docMk/>
          <pc:sldMk cId="541994627" sldId="385"/>
        </pc:sldMkLst>
        <pc:spChg chg="mod">
          <ac:chgData name="baris oguz" userId="b2f6407021882ee1" providerId="LiveId" clId="{A79A75AC-D72F-4992-A211-3E0525C347D5}" dt="2024-10-18T05:40:27.274" v="42"/>
          <ac:spMkLst>
            <pc:docMk/>
            <pc:sldMk cId="541994627" sldId="385"/>
            <ac:spMk id="2" creationId="{CDAE3C9B-B72E-2F9D-6ACE-CE18DDC10681}"/>
          </ac:spMkLst>
        </pc:spChg>
      </pc:sldChg>
      <pc:sldChg chg="modSp">
        <pc:chgData name="baris oguz" userId="b2f6407021882ee1" providerId="LiveId" clId="{A79A75AC-D72F-4992-A211-3E0525C347D5}" dt="2024-10-18T05:40:27.274" v="42"/>
        <pc:sldMkLst>
          <pc:docMk/>
          <pc:sldMk cId="1686706339" sldId="386"/>
        </pc:sldMkLst>
        <pc:spChg chg="mod">
          <ac:chgData name="baris oguz" userId="b2f6407021882ee1" providerId="LiveId" clId="{A79A75AC-D72F-4992-A211-3E0525C347D5}" dt="2024-10-18T05:40:27.274" v="42"/>
          <ac:spMkLst>
            <pc:docMk/>
            <pc:sldMk cId="1686706339" sldId="386"/>
            <ac:spMk id="2" creationId="{51DD8405-A6D2-75CB-2731-32838C059818}"/>
          </ac:spMkLst>
        </pc:spChg>
      </pc:sldChg>
      <pc:sldChg chg="modSp mod">
        <pc:chgData name="baris oguz" userId="b2f6407021882ee1" providerId="LiveId" clId="{A79A75AC-D72F-4992-A211-3E0525C347D5}" dt="2024-10-24T14:09:03.163" v="644" actId="5793"/>
        <pc:sldMkLst>
          <pc:docMk/>
          <pc:sldMk cId="2132853838" sldId="387"/>
        </pc:sldMkLst>
        <pc:spChg chg="mod">
          <ac:chgData name="baris oguz" userId="b2f6407021882ee1" providerId="LiveId" clId="{A79A75AC-D72F-4992-A211-3E0525C347D5}" dt="2024-10-18T05:40:27.274" v="42"/>
          <ac:spMkLst>
            <pc:docMk/>
            <pc:sldMk cId="2132853838" sldId="387"/>
            <ac:spMk id="2" creationId="{3251EA0A-B287-7D68-CC6A-2B597A005473}"/>
          </ac:spMkLst>
        </pc:spChg>
        <pc:spChg chg="mod">
          <ac:chgData name="baris oguz" userId="b2f6407021882ee1" providerId="LiveId" clId="{A79A75AC-D72F-4992-A211-3E0525C347D5}" dt="2024-10-24T14:09:03.163" v="644" actId="5793"/>
          <ac:spMkLst>
            <pc:docMk/>
            <pc:sldMk cId="2132853838" sldId="387"/>
            <ac:spMk id="3" creationId="{2D46EC9D-B996-8458-061A-9CF522617662}"/>
          </ac:spMkLst>
        </pc:spChg>
      </pc:sldChg>
      <pc:sldChg chg="modSp mod">
        <pc:chgData name="baris oguz" userId="b2f6407021882ee1" providerId="LiveId" clId="{A79A75AC-D72F-4992-A211-3E0525C347D5}" dt="2024-10-18T05:40:27.274" v="42"/>
        <pc:sldMkLst>
          <pc:docMk/>
          <pc:sldMk cId="4222362192" sldId="388"/>
        </pc:sldMkLst>
        <pc:spChg chg="mod">
          <ac:chgData name="baris oguz" userId="b2f6407021882ee1" providerId="LiveId" clId="{A79A75AC-D72F-4992-A211-3E0525C347D5}" dt="2024-10-18T05:40:27.274" v="42"/>
          <ac:spMkLst>
            <pc:docMk/>
            <pc:sldMk cId="4222362192" sldId="388"/>
            <ac:spMk id="2" creationId="{0A9934AF-A6D0-C93F-F253-B4AFF4B9779F}"/>
          </ac:spMkLst>
        </pc:spChg>
        <pc:spChg chg="mod">
          <ac:chgData name="baris oguz" userId="b2f6407021882ee1" providerId="LiveId" clId="{A79A75AC-D72F-4992-A211-3E0525C347D5}" dt="2024-10-18T05:40:27.274" v="42"/>
          <ac:spMkLst>
            <pc:docMk/>
            <pc:sldMk cId="4222362192" sldId="388"/>
            <ac:spMk id="3" creationId="{5903775E-A7AB-A255-68B9-B4C053361F18}"/>
          </ac:spMkLst>
        </pc:spChg>
      </pc:sldChg>
      <pc:sldMasterChg chg="modSp mod modSldLayout">
        <pc:chgData name="baris oguz" userId="b2f6407021882ee1" providerId="LiveId" clId="{A79A75AC-D72F-4992-A211-3E0525C347D5}" dt="2024-10-24T14:04:38.329" v="399" actId="20577"/>
        <pc:sldMasterMkLst>
          <pc:docMk/>
          <pc:sldMasterMk cId="1274369998" sldId="2147483648"/>
        </pc:sldMasterMkLst>
        <pc:spChg chg="mod">
          <ac:chgData name="baris oguz" userId="b2f6407021882ee1" providerId="LiveId" clId="{A79A75AC-D72F-4992-A211-3E0525C347D5}" dt="2024-10-24T14:04:38.329" v="399" actId="20577"/>
          <ac:spMkLst>
            <pc:docMk/>
            <pc:sldMasterMk cId="1274369998" sldId="2147483648"/>
            <ac:spMk id="5" creationId="{269E19DD-89B6-080E-D68A-374DF6E12765}"/>
          </ac:spMkLst>
        </pc:spChg>
        <pc:sldLayoutChg chg="addSp delSp modSp mod">
          <pc:chgData name="baris oguz" userId="b2f6407021882ee1" providerId="LiveId" clId="{A79A75AC-D72F-4992-A211-3E0525C347D5}" dt="2024-10-24T14:04:11.326" v="374"/>
          <pc:sldLayoutMkLst>
            <pc:docMk/>
            <pc:sldMasterMk cId="1274369998" sldId="2147483648"/>
            <pc:sldLayoutMk cId="1702971480" sldId="2147483649"/>
          </pc:sldLayoutMkLst>
          <pc:picChg chg="add mod ord">
            <ac:chgData name="baris oguz" userId="b2f6407021882ee1" providerId="LiveId" clId="{A79A75AC-D72F-4992-A211-3E0525C347D5}" dt="2024-10-18T05:46:59.458" v="93"/>
            <ac:picMkLst>
              <pc:docMk/>
              <pc:sldMasterMk cId="1274369998" sldId="2147483648"/>
              <pc:sldLayoutMk cId="1702971480" sldId="2147483649"/>
              <ac:picMk id="7" creationId="{0DEDFF39-62A8-AF93-AB2E-14A0B582B650}"/>
            </ac:picMkLst>
          </pc:picChg>
          <pc:picChg chg="add mod">
            <ac:chgData name="baris oguz" userId="b2f6407021882ee1" providerId="LiveId" clId="{A79A75AC-D72F-4992-A211-3E0525C347D5}" dt="2024-10-24T14:04:11.326" v="374"/>
            <ac:picMkLst>
              <pc:docMk/>
              <pc:sldMasterMk cId="1274369998" sldId="2147483648"/>
              <pc:sldLayoutMk cId="1702971480" sldId="2147483649"/>
              <ac:picMk id="8" creationId="{89FA0467-38EF-6831-4842-1270F903A7C7}"/>
            </ac:picMkLst>
          </pc:picChg>
          <pc:picChg chg="del">
            <ac:chgData name="baris oguz" userId="b2f6407021882ee1" providerId="LiveId" clId="{A79A75AC-D72F-4992-A211-3E0525C347D5}" dt="2024-10-18T05:46:42.723" v="89" actId="478"/>
            <ac:picMkLst>
              <pc:docMk/>
              <pc:sldMasterMk cId="1274369998" sldId="2147483648"/>
              <pc:sldLayoutMk cId="1702971480" sldId="2147483649"/>
              <ac:picMk id="8" creationId="{F13363A7-F8D8-19D1-5481-E964038F517E}"/>
            </ac:picMkLst>
          </pc:picChg>
        </pc:sldLayoutChg>
        <pc:sldLayoutChg chg="addSp delSp modSp mod">
          <pc:chgData name="baris oguz" userId="b2f6407021882ee1" providerId="LiveId" clId="{A79A75AC-D72F-4992-A211-3E0525C347D5}" dt="2024-10-24T14:02:02.186" v="352" actId="166"/>
          <pc:sldLayoutMkLst>
            <pc:docMk/>
            <pc:sldMasterMk cId="1274369998" sldId="2147483648"/>
            <pc:sldLayoutMk cId="901794321" sldId="2147483650"/>
          </pc:sldLayoutMkLst>
          <pc:spChg chg="ord">
            <ac:chgData name="baris oguz" userId="b2f6407021882ee1" providerId="LiveId" clId="{A79A75AC-D72F-4992-A211-3E0525C347D5}" dt="2024-10-24T14:02:02.186" v="352" actId="166"/>
            <ac:spMkLst>
              <pc:docMk/>
              <pc:sldMasterMk cId="1274369998" sldId="2147483648"/>
              <pc:sldLayoutMk cId="901794321" sldId="2147483650"/>
              <ac:spMk id="12" creationId="{AE852D60-E4AC-D0BF-8767-D14575C5AD78}"/>
            </ac:spMkLst>
          </pc:spChg>
          <pc:grpChg chg="del">
            <ac:chgData name="baris oguz" userId="b2f6407021882ee1" providerId="LiveId" clId="{A79A75AC-D72F-4992-A211-3E0525C347D5}" dt="2024-10-18T05:57:10.637" v="286" actId="478"/>
            <ac:grpSpMkLst>
              <pc:docMk/>
              <pc:sldMasterMk cId="1274369998" sldId="2147483648"/>
              <pc:sldLayoutMk cId="901794321" sldId="2147483650"/>
              <ac:grpSpMk id="14" creationId="{4E40BB5C-3106-449B-AF01-E7901B02FDFC}"/>
            </ac:grpSpMkLst>
          </pc:grpChg>
          <pc:picChg chg="add mod">
            <ac:chgData name="baris oguz" userId="b2f6407021882ee1" providerId="LiveId" clId="{A79A75AC-D72F-4992-A211-3E0525C347D5}" dt="2024-10-24T14:01:55.777" v="351"/>
            <ac:picMkLst>
              <pc:docMk/>
              <pc:sldMasterMk cId="1274369998" sldId="2147483648"/>
              <pc:sldLayoutMk cId="901794321" sldId="2147483650"/>
              <ac:picMk id="5" creationId="{69251FBC-B324-84AC-6965-45A27957F9D1}"/>
            </ac:picMkLst>
          </pc:picChg>
          <pc:picChg chg="del">
            <ac:chgData name="baris oguz" userId="b2f6407021882ee1" providerId="LiveId" clId="{A79A75AC-D72F-4992-A211-3E0525C347D5}" dt="2024-10-18T05:57:12.539" v="287" actId="478"/>
            <ac:picMkLst>
              <pc:docMk/>
              <pc:sldMasterMk cId="1274369998" sldId="2147483648"/>
              <pc:sldLayoutMk cId="901794321" sldId="2147483650"/>
              <ac:picMk id="13" creationId="{59AEF46C-F93C-585A-4ECD-E1E792AB18FE}"/>
            </ac:picMkLst>
          </pc:picChg>
        </pc:sldLayoutChg>
        <pc:sldLayoutChg chg="addSp delSp modSp mod">
          <pc:chgData name="baris oguz" userId="b2f6407021882ee1" providerId="LiveId" clId="{A79A75AC-D72F-4992-A211-3E0525C347D5}" dt="2024-10-24T14:01:46.136" v="350" actId="166"/>
          <pc:sldLayoutMkLst>
            <pc:docMk/>
            <pc:sldMasterMk cId="1274369998" sldId="2147483648"/>
            <pc:sldLayoutMk cId="1817389314" sldId="2147483651"/>
          </pc:sldLayoutMkLst>
          <pc:spChg chg="ord">
            <ac:chgData name="baris oguz" userId="b2f6407021882ee1" providerId="LiveId" clId="{A79A75AC-D72F-4992-A211-3E0525C347D5}" dt="2024-10-24T14:01:46.136" v="350" actId="166"/>
            <ac:spMkLst>
              <pc:docMk/>
              <pc:sldMasterMk cId="1274369998" sldId="2147483648"/>
              <pc:sldLayoutMk cId="1817389314" sldId="2147483651"/>
              <ac:spMk id="33" creationId="{93B4D14B-7A2D-F0D1-20D8-48F11392405A}"/>
            </ac:spMkLst>
          </pc:spChg>
          <pc:grpChg chg="del">
            <ac:chgData name="baris oguz" userId="b2f6407021882ee1" providerId="LiveId" clId="{A79A75AC-D72F-4992-A211-3E0525C347D5}" dt="2024-10-18T05:57:15.260" v="288" actId="478"/>
            <ac:grpSpMkLst>
              <pc:docMk/>
              <pc:sldMasterMk cId="1274369998" sldId="2147483648"/>
              <pc:sldLayoutMk cId="1817389314" sldId="2147483651"/>
              <ac:grpSpMk id="35" creationId="{666EAFB5-C683-2D58-C590-71B6FC0465AF}"/>
            </ac:grpSpMkLst>
          </pc:grpChg>
          <pc:picChg chg="add mod">
            <ac:chgData name="baris oguz" userId="b2f6407021882ee1" providerId="LiveId" clId="{A79A75AC-D72F-4992-A211-3E0525C347D5}" dt="2024-10-24T14:01:39.045" v="349" actId="14100"/>
            <ac:picMkLst>
              <pc:docMk/>
              <pc:sldMasterMk cId="1274369998" sldId="2147483648"/>
              <pc:sldLayoutMk cId="1817389314" sldId="2147483651"/>
              <ac:picMk id="4" creationId="{3F44664E-1FCF-FAC2-6774-A2BD97845C79}"/>
            </ac:picMkLst>
          </pc:picChg>
          <pc:picChg chg="del">
            <ac:chgData name="baris oguz" userId="b2f6407021882ee1" providerId="LiveId" clId="{A79A75AC-D72F-4992-A211-3E0525C347D5}" dt="2024-10-18T05:57:16.645" v="289" actId="478"/>
            <ac:picMkLst>
              <pc:docMk/>
              <pc:sldMasterMk cId="1274369998" sldId="2147483648"/>
              <pc:sldLayoutMk cId="1817389314" sldId="2147483651"/>
              <ac:picMk id="34" creationId="{B0D8EB24-965C-F8A3-AAE5-FDC474CA5D4B}"/>
            </ac:picMkLst>
          </pc:picChg>
        </pc:sldLayoutChg>
        <pc:sldLayoutChg chg="delSp mod">
          <pc:chgData name="baris oguz" userId="b2f6407021882ee1" providerId="LiveId" clId="{A79A75AC-D72F-4992-A211-3E0525C347D5}" dt="2024-10-18T05:57:20.161" v="291" actId="478"/>
          <pc:sldLayoutMkLst>
            <pc:docMk/>
            <pc:sldMasterMk cId="1274369998" sldId="2147483648"/>
            <pc:sldLayoutMk cId="1814128096" sldId="2147483668"/>
          </pc:sldLayoutMkLst>
          <pc:grpChg chg="del">
            <ac:chgData name="baris oguz" userId="b2f6407021882ee1" providerId="LiveId" clId="{A79A75AC-D72F-4992-A211-3E0525C347D5}" dt="2024-10-18T05:57:19.018" v="290" actId="478"/>
            <ac:grpSpMkLst>
              <pc:docMk/>
              <pc:sldMasterMk cId="1274369998" sldId="2147483648"/>
              <pc:sldLayoutMk cId="1814128096" sldId="2147483668"/>
              <ac:grpSpMk id="3" creationId="{09C1D4DD-DE8D-1CD3-4E5B-25EA90F2BF5B}"/>
            </ac:grpSpMkLst>
          </pc:grpChg>
          <pc:picChg chg="del">
            <ac:chgData name="baris oguz" userId="b2f6407021882ee1" providerId="LiveId" clId="{A79A75AC-D72F-4992-A211-3E0525C347D5}" dt="2024-10-18T05:57:20.161" v="291" actId="478"/>
            <ac:picMkLst>
              <pc:docMk/>
              <pc:sldMasterMk cId="1274369998" sldId="2147483648"/>
              <pc:sldLayoutMk cId="1814128096" sldId="2147483668"/>
              <ac:picMk id="34" creationId="{B0D8EB24-965C-F8A3-AAE5-FDC474CA5D4B}"/>
            </ac:picMkLst>
          </pc:picChg>
        </pc:sldLayoutChg>
        <pc:sldLayoutChg chg="delSp mod">
          <pc:chgData name="baris oguz" userId="b2f6407021882ee1" providerId="LiveId" clId="{A79A75AC-D72F-4992-A211-3E0525C347D5}" dt="2024-10-18T05:57:23.778" v="293" actId="478"/>
          <pc:sldLayoutMkLst>
            <pc:docMk/>
            <pc:sldMasterMk cId="1274369998" sldId="2147483648"/>
            <pc:sldLayoutMk cId="4237519728" sldId="2147483669"/>
          </pc:sldLayoutMkLst>
          <pc:grpChg chg="del">
            <ac:chgData name="baris oguz" userId="b2f6407021882ee1" providerId="LiveId" clId="{A79A75AC-D72F-4992-A211-3E0525C347D5}" dt="2024-10-18T05:57:23.011" v="292" actId="478"/>
            <ac:grpSpMkLst>
              <pc:docMk/>
              <pc:sldMasterMk cId="1274369998" sldId="2147483648"/>
              <pc:sldLayoutMk cId="4237519728" sldId="2147483669"/>
              <ac:grpSpMk id="2" creationId="{25ED6AFF-FD72-929D-B5DF-6D76295A3730}"/>
            </ac:grpSpMkLst>
          </pc:grpChg>
          <pc:picChg chg="del">
            <ac:chgData name="baris oguz" userId="b2f6407021882ee1" providerId="LiveId" clId="{A79A75AC-D72F-4992-A211-3E0525C347D5}" dt="2024-10-18T05:57:23.778" v="293" actId="478"/>
            <ac:picMkLst>
              <pc:docMk/>
              <pc:sldMasterMk cId="1274369998" sldId="2147483648"/>
              <pc:sldLayoutMk cId="4237519728" sldId="2147483669"/>
              <ac:picMk id="34" creationId="{B0D8EB24-965C-F8A3-AAE5-FDC474CA5D4B}"/>
            </ac:picMkLst>
          </pc:picChg>
        </pc:sldLayoutChg>
        <pc:sldLayoutChg chg="addSp delSp modSp mod setBg">
          <pc:chgData name="baris oguz" userId="b2f6407021882ee1" providerId="LiveId" clId="{A79A75AC-D72F-4992-A211-3E0525C347D5}" dt="2024-10-24T14:04:08.847" v="373"/>
          <pc:sldLayoutMkLst>
            <pc:docMk/>
            <pc:sldMasterMk cId="1274369998" sldId="2147483648"/>
            <pc:sldLayoutMk cId="2412691295" sldId="2147483670"/>
          </pc:sldLayoutMkLst>
          <pc:spChg chg="mod">
            <ac:chgData name="baris oguz" userId="b2f6407021882ee1" providerId="LiveId" clId="{A79A75AC-D72F-4992-A211-3E0525C347D5}" dt="2024-10-18T05:45:13.032" v="66" actId="207"/>
            <ac:spMkLst>
              <pc:docMk/>
              <pc:sldMasterMk cId="1274369998" sldId="2147483648"/>
              <pc:sldLayoutMk cId="2412691295" sldId="2147483670"/>
              <ac:spMk id="2" creationId="{BF9BBD9B-0D43-4DFF-923A-5B0736D888D0}"/>
            </ac:spMkLst>
          </pc:spChg>
          <pc:spChg chg="mod">
            <ac:chgData name="baris oguz" userId="b2f6407021882ee1" providerId="LiveId" clId="{A79A75AC-D72F-4992-A211-3E0525C347D5}" dt="2024-10-18T05:45:38.043" v="80" actId="1076"/>
            <ac:spMkLst>
              <pc:docMk/>
              <pc:sldMasterMk cId="1274369998" sldId="2147483648"/>
              <pc:sldLayoutMk cId="2412691295" sldId="2147483670"/>
              <ac:spMk id="11" creationId="{2EF670B8-CE51-5B2D-23E4-73F151368C29}"/>
            </ac:spMkLst>
          </pc:spChg>
          <pc:picChg chg="add mod">
            <ac:chgData name="baris oguz" userId="b2f6407021882ee1" providerId="LiveId" clId="{A79A75AC-D72F-4992-A211-3E0525C347D5}" dt="2024-10-24T14:04:08.847" v="373"/>
            <ac:picMkLst>
              <pc:docMk/>
              <pc:sldMasterMk cId="1274369998" sldId="2147483648"/>
              <pc:sldLayoutMk cId="2412691295" sldId="2147483670"/>
              <ac:picMk id="7" creationId="{418388F4-D1EA-4E6D-B12C-6886784F8784}"/>
            </ac:picMkLst>
          </pc:picChg>
          <pc:picChg chg="add mod ord">
            <ac:chgData name="baris oguz" userId="b2f6407021882ee1" providerId="LiveId" clId="{A79A75AC-D72F-4992-A211-3E0525C347D5}" dt="2024-10-18T05:45:36.427" v="78" actId="14100"/>
            <ac:picMkLst>
              <pc:docMk/>
              <pc:sldMasterMk cId="1274369998" sldId="2147483648"/>
              <pc:sldLayoutMk cId="2412691295" sldId="2147483670"/>
              <ac:picMk id="7" creationId="{608215ED-D268-6654-F466-24EB3160F1DB}"/>
            </ac:picMkLst>
          </pc:picChg>
          <pc:picChg chg="add del">
            <ac:chgData name="baris oguz" userId="b2f6407021882ee1" providerId="LiveId" clId="{A79A75AC-D72F-4992-A211-3E0525C347D5}" dt="2024-10-18T05:45:51.305" v="81" actId="478"/>
            <ac:picMkLst>
              <pc:docMk/>
              <pc:sldMasterMk cId="1274369998" sldId="2147483648"/>
              <pc:sldLayoutMk cId="2412691295" sldId="2147483670"/>
              <ac:picMk id="8" creationId="{F13363A7-F8D8-19D1-5481-E964038F517E}"/>
            </ac:picMkLst>
          </pc:picChg>
          <pc:picChg chg="add mod ord">
            <ac:chgData name="baris oguz" userId="b2f6407021882ee1" providerId="LiveId" clId="{A79A75AC-D72F-4992-A211-3E0525C347D5}" dt="2024-10-18T05:46:30.275" v="88" actId="171"/>
            <ac:picMkLst>
              <pc:docMk/>
              <pc:sldMasterMk cId="1274369998" sldId="2147483648"/>
              <pc:sldLayoutMk cId="2412691295" sldId="2147483670"/>
              <ac:picMk id="9" creationId="{A3CD1C51-4627-B6B1-E46F-A2175405FD5A}"/>
            </ac:picMkLst>
          </pc:picChg>
        </pc:sldLayoutChg>
        <pc:sldLayoutChg chg="addSp delSp modSp mod">
          <pc:chgData name="baris oguz" userId="b2f6407021882ee1" providerId="LiveId" clId="{A79A75AC-D72F-4992-A211-3E0525C347D5}" dt="2024-10-24T14:04:07.012" v="372"/>
          <pc:sldLayoutMkLst>
            <pc:docMk/>
            <pc:sldMasterMk cId="1274369998" sldId="2147483648"/>
            <pc:sldLayoutMk cId="3711816885" sldId="2147483671"/>
          </pc:sldLayoutMkLst>
          <pc:picChg chg="add mod ord">
            <ac:chgData name="baris oguz" userId="b2f6407021882ee1" providerId="LiveId" clId="{A79A75AC-D72F-4992-A211-3E0525C347D5}" dt="2024-10-18T05:47:19.867" v="98" actId="171"/>
            <ac:picMkLst>
              <pc:docMk/>
              <pc:sldMasterMk cId="1274369998" sldId="2147483648"/>
              <pc:sldLayoutMk cId="3711816885" sldId="2147483671"/>
              <ac:picMk id="7" creationId="{8FE0618D-AAEF-5A1A-9629-75BE62D8DC39}"/>
            </ac:picMkLst>
          </pc:picChg>
          <pc:picChg chg="add mod">
            <ac:chgData name="baris oguz" userId="b2f6407021882ee1" providerId="LiveId" clId="{A79A75AC-D72F-4992-A211-3E0525C347D5}" dt="2024-10-24T14:04:07.012" v="372"/>
            <ac:picMkLst>
              <pc:docMk/>
              <pc:sldMasterMk cId="1274369998" sldId="2147483648"/>
              <pc:sldLayoutMk cId="3711816885" sldId="2147483671"/>
              <ac:picMk id="8" creationId="{E2343AE5-49D5-285B-AB20-A02FB1436A44}"/>
            </ac:picMkLst>
          </pc:picChg>
          <pc:picChg chg="del">
            <ac:chgData name="baris oguz" userId="b2f6407021882ee1" providerId="LiveId" clId="{A79A75AC-D72F-4992-A211-3E0525C347D5}" dt="2024-10-18T05:47:07.613" v="94" actId="478"/>
            <ac:picMkLst>
              <pc:docMk/>
              <pc:sldMasterMk cId="1274369998" sldId="2147483648"/>
              <pc:sldLayoutMk cId="3711816885" sldId="2147483671"/>
              <ac:picMk id="8" creationId="{F13363A7-F8D8-19D1-5481-E964038F517E}"/>
            </ac:picMkLst>
          </pc:picChg>
        </pc:sldLayoutChg>
        <pc:sldLayoutChg chg="addSp delSp modSp mod">
          <pc:chgData name="baris oguz" userId="b2f6407021882ee1" providerId="LiveId" clId="{A79A75AC-D72F-4992-A211-3E0525C347D5}" dt="2024-10-24T14:04:02.734" v="371" actId="962"/>
          <pc:sldLayoutMkLst>
            <pc:docMk/>
            <pc:sldMasterMk cId="1274369998" sldId="2147483648"/>
            <pc:sldLayoutMk cId="1406536835" sldId="2147483672"/>
          </pc:sldLayoutMkLst>
          <pc:spChg chg="add mod ord">
            <ac:chgData name="baris oguz" userId="b2f6407021882ee1" providerId="LiveId" clId="{A79A75AC-D72F-4992-A211-3E0525C347D5}" dt="2024-10-18T05:55:08.184" v="190" actId="2085"/>
            <ac:spMkLst>
              <pc:docMk/>
              <pc:sldMasterMk cId="1274369998" sldId="2147483648"/>
              <pc:sldLayoutMk cId="1406536835" sldId="2147483672"/>
              <ac:spMk id="10" creationId="{12F61C20-8EC2-0156-7EE0-1EA607A35DB1}"/>
            </ac:spMkLst>
          </pc:spChg>
          <pc:picChg chg="add del mod">
            <ac:chgData name="baris oguz" userId="b2f6407021882ee1" providerId="LiveId" clId="{A79A75AC-D72F-4992-A211-3E0525C347D5}" dt="2024-10-24T14:03:06.776" v="363" actId="478"/>
            <ac:picMkLst>
              <pc:docMk/>
              <pc:sldMasterMk cId="1274369998" sldId="2147483648"/>
              <pc:sldLayoutMk cId="1406536835" sldId="2147483672"/>
              <ac:picMk id="7" creationId="{130259F8-7D8C-C254-5DE0-5D3017B759D4}"/>
            </ac:picMkLst>
          </pc:picChg>
          <pc:picChg chg="add del mod ord">
            <ac:chgData name="baris oguz" userId="b2f6407021882ee1" providerId="LiveId" clId="{A79A75AC-D72F-4992-A211-3E0525C347D5}" dt="2024-10-18T05:49:41.861" v="162" actId="478"/>
            <ac:picMkLst>
              <pc:docMk/>
              <pc:sldMasterMk cId="1274369998" sldId="2147483648"/>
              <pc:sldLayoutMk cId="1406536835" sldId="2147483672"/>
              <ac:picMk id="7" creationId="{B7C59850-1B13-B183-E59A-04A96F99C2A5}"/>
            </ac:picMkLst>
          </pc:picChg>
          <pc:picChg chg="del">
            <ac:chgData name="baris oguz" userId="b2f6407021882ee1" providerId="LiveId" clId="{A79A75AC-D72F-4992-A211-3E0525C347D5}" dt="2024-10-18T05:47:23.649" v="99" actId="478"/>
            <ac:picMkLst>
              <pc:docMk/>
              <pc:sldMasterMk cId="1274369998" sldId="2147483648"/>
              <pc:sldLayoutMk cId="1406536835" sldId="2147483672"/>
              <ac:picMk id="8" creationId="{F13363A7-F8D8-19D1-5481-E964038F517E}"/>
            </ac:picMkLst>
          </pc:picChg>
          <pc:picChg chg="add mod ord">
            <ac:chgData name="baris oguz" userId="b2f6407021882ee1" providerId="LiveId" clId="{A79A75AC-D72F-4992-A211-3E0525C347D5}" dt="2024-10-18T05:52:20.192" v="176" actId="171"/>
            <ac:picMkLst>
              <pc:docMk/>
              <pc:sldMasterMk cId="1274369998" sldId="2147483648"/>
              <pc:sldLayoutMk cId="1406536835" sldId="2147483672"/>
              <ac:picMk id="9" creationId="{0CE36622-718A-4906-0DBC-4063D68ECA73}"/>
            </ac:picMkLst>
          </pc:picChg>
          <pc:picChg chg="add mod">
            <ac:chgData name="baris oguz" userId="b2f6407021882ee1" providerId="LiveId" clId="{A79A75AC-D72F-4992-A211-3E0525C347D5}" dt="2024-10-24T14:04:02.734" v="371" actId="962"/>
            <ac:picMkLst>
              <pc:docMk/>
              <pc:sldMasterMk cId="1274369998" sldId="2147483648"/>
              <pc:sldLayoutMk cId="1406536835" sldId="2147483672"/>
              <ac:picMk id="12" creationId="{40006D7A-CEC6-CBF3-FD0C-28E7BBCCA050}"/>
            </ac:picMkLst>
          </pc:picChg>
        </pc:sldLayoutChg>
        <pc:sldLayoutChg chg="addSp delSp modSp mod">
          <pc:chgData name="baris oguz" userId="b2f6407021882ee1" providerId="LiveId" clId="{A79A75AC-D72F-4992-A211-3E0525C347D5}" dt="2024-10-24T14:04:16.988" v="376" actId="478"/>
          <pc:sldLayoutMkLst>
            <pc:docMk/>
            <pc:sldMasterMk cId="1274369998" sldId="2147483648"/>
            <pc:sldLayoutMk cId="847009985" sldId="2147483673"/>
          </pc:sldLayoutMkLst>
          <pc:spChg chg="add del mod ord">
            <ac:chgData name="baris oguz" userId="b2f6407021882ee1" providerId="LiveId" clId="{A79A75AC-D72F-4992-A211-3E0525C347D5}" dt="2024-10-18T05:56:17.746" v="200" actId="478"/>
            <ac:spMkLst>
              <pc:docMk/>
              <pc:sldMasterMk cId="1274369998" sldId="2147483648"/>
              <pc:sldLayoutMk cId="847009985" sldId="2147483673"/>
              <ac:spMk id="9" creationId="{3060891D-D36E-EF48-4C87-3322322567A5}"/>
            </ac:spMkLst>
          </pc:spChg>
          <pc:spChg chg="add del mod">
            <ac:chgData name="baris oguz" userId="b2f6407021882ee1" providerId="LiveId" clId="{A79A75AC-D72F-4992-A211-3E0525C347D5}" dt="2024-10-18T05:56:57.711" v="285" actId="207"/>
            <ac:spMkLst>
              <pc:docMk/>
              <pc:sldMasterMk cId="1274369998" sldId="2147483648"/>
              <pc:sldLayoutMk cId="847009985" sldId="2147483673"/>
              <ac:spMk id="11" creationId="{2EF670B8-CE51-5B2D-23E4-73F151368C29}"/>
            </ac:spMkLst>
          </pc:spChg>
          <pc:picChg chg="add del mod ord">
            <ac:chgData name="baris oguz" userId="b2f6407021882ee1" providerId="LiveId" clId="{A79A75AC-D72F-4992-A211-3E0525C347D5}" dt="2024-10-18T05:56:44.379" v="284"/>
            <ac:picMkLst>
              <pc:docMk/>
              <pc:sldMasterMk cId="1274369998" sldId="2147483648"/>
              <pc:sldLayoutMk cId="847009985" sldId="2147483673"/>
              <ac:picMk id="7" creationId="{968EE75E-46AA-1826-6655-C54F30402EA3}"/>
            </ac:picMkLst>
          </pc:picChg>
          <pc:picChg chg="add del mod">
            <ac:chgData name="baris oguz" userId="b2f6407021882ee1" providerId="LiveId" clId="{A79A75AC-D72F-4992-A211-3E0525C347D5}" dt="2024-10-24T14:04:16.988" v="376" actId="478"/>
            <ac:picMkLst>
              <pc:docMk/>
              <pc:sldMasterMk cId="1274369998" sldId="2147483648"/>
              <pc:sldLayoutMk cId="847009985" sldId="2147483673"/>
              <ac:picMk id="8" creationId="{599E4134-F9E7-7253-A1E9-1204C01AD183}"/>
            </ac:picMkLst>
          </pc:picChg>
          <pc:picChg chg="del">
            <ac:chgData name="baris oguz" userId="b2f6407021882ee1" providerId="LiveId" clId="{A79A75AC-D72F-4992-A211-3E0525C347D5}" dt="2024-10-18T05:52:48.542" v="181" actId="478"/>
            <ac:picMkLst>
              <pc:docMk/>
              <pc:sldMasterMk cId="1274369998" sldId="2147483648"/>
              <pc:sldLayoutMk cId="847009985" sldId="2147483673"/>
              <ac:picMk id="8" creationId="{F13363A7-F8D8-19D1-5481-E964038F517E}"/>
            </ac:picMkLst>
          </pc:picChg>
          <pc:picChg chg="add mod">
            <ac:chgData name="baris oguz" userId="b2f6407021882ee1" providerId="LiveId" clId="{A79A75AC-D72F-4992-A211-3E0525C347D5}" dt="2024-10-24T14:04:14.767" v="375"/>
            <ac:picMkLst>
              <pc:docMk/>
              <pc:sldMasterMk cId="1274369998" sldId="2147483648"/>
              <pc:sldLayoutMk cId="847009985" sldId="2147483673"/>
              <ac:picMk id="9" creationId="{C201DBE6-A25B-E8F4-5611-9DAEAE005554}"/>
            </ac:picMkLst>
          </pc:picChg>
        </pc:sldLayoutChg>
      </pc:sldMasterChg>
      <pc:sldMasterChg chg="modSldLayout">
        <pc:chgData name="baris oguz" userId="b2f6407021882ee1" providerId="LiveId" clId="{A79A75AC-D72F-4992-A211-3E0525C347D5}" dt="2024-10-18T05:39:58.087" v="24"/>
        <pc:sldMasterMkLst>
          <pc:docMk/>
          <pc:sldMasterMk cId="2780254082" sldId="2147483674"/>
        </pc:sldMasterMkLst>
        <pc:sldLayoutChg chg="addSp">
          <pc:chgData name="baris oguz" userId="b2f6407021882ee1" providerId="LiveId" clId="{A79A75AC-D72F-4992-A211-3E0525C347D5}" dt="2024-10-18T05:39:58.087" v="24"/>
          <pc:sldLayoutMkLst>
            <pc:docMk/>
            <pc:sldMasterMk cId="2780254082" sldId="2147483674"/>
            <pc:sldLayoutMk cId="738747773" sldId="2147483675"/>
          </pc:sldLayoutMkLst>
          <pc:spChg chg="add">
            <ac:chgData name="baris oguz" userId="b2f6407021882ee1" providerId="LiveId" clId="{A79A75AC-D72F-4992-A211-3E0525C347D5}" dt="2024-10-18T05:39:58.087" v="24"/>
            <ac:spMkLst>
              <pc:docMk/>
              <pc:sldMasterMk cId="2780254082" sldId="2147483674"/>
              <pc:sldLayoutMk cId="738747773" sldId="2147483675"/>
              <ac:spMk id="8" creationId="{7B6F4F59-3F7F-825D-0E6D-64EB28494A18}"/>
            </ac:spMkLst>
          </pc:spChg>
          <pc:picChg chg="add">
            <ac:chgData name="baris oguz" userId="b2f6407021882ee1" providerId="LiveId" clId="{A79A75AC-D72F-4992-A211-3E0525C347D5}" dt="2024-10-18T05:39:58.087" v="24"/>
            <ac:picMkLst>
              <pc:docMk/>
              <pc:sldMasterMk cId="2780254082" sldId="2147483674"/>
              <pc:sldLayoutMk cId="738747773" sldId="2147483675"/>
              <ac:picMk id="9" creationId="{02C205F0-E19F-AC24-214D-23B4D1F1E5A2}"/>
            </ac:picMkLst>
          </pc:picChg>
        </pc:sldLayoutChg>
        <pc:sldLayoutChg chg="addSp">
          <pc:chgData name="baris oguz" userId="b2f6407021882ee1" providerId="LiveId" clId="{A79A75AC-D72F-4992-A211-3E0525C347D5}" dt="2024-10-18T05:39:58.087" v="24"/>
          <pc:sldLayoutMkLst>
            <pc:docMk/>
            <pc:sldMasterMk cId="2780254082" sldId="2147483674"/>
            <pc:sldLayoutMk cId="1952215192" sldId="2147483676"/>
          </pc:sldLayoutMkLst>
          <pc:spChg chg="add">
            <ac:chgData name="baris oguz" userId="b2f6407021882ee1" providerId="LiveId" clId="{A79A75AC-D72F-4992-A211-3E0525C347D5}" dt="2024-10-18T05:39:58.087" v="24"/>
            <ac:spMkLst>
              <pc:docMk/>
              <pc:sldMasterMk cId="2780254082" sldId="2147483674"/>
              <pc:sldLayoutMk cId="1952215192" sldId="2147483676"/>
              <ac:spMk id="11" creationId="{8933EA4A-5AF8-6E3F-C7AE-D81B641F886F}"/>
            </ac:spMkLst>
          </pc:spChg>
          <pc:grpChg chg="add">
            <ac:chgData name="baris oguz" userId="b2f6407021882ee1" providerId="LiveId" clId="{A79A75AC-D72F-4992-A211-3E0525C347D5}" dt="2024-10-18T05:39:58.087" v="24"/>
            <ac:grpSpMkLst>
              <pc:docMk/>
              <pc:sldMasterMk cId="2780254082" sldId="2147483674"/>
              <pc:sldLayoutMk cId="1952215192" sldId="2147483676"/>
              <ac:grpSpMk id="7" creationId="{997D8AD8-784F-88C1-7D4E-03AD21326828}"/>
            </ac:grpSpMkLst>
          </pc:grpChg>
          <pc:picChg chg="add">
            <ac:chgData name="baris oguz" userId="b2f6407021882ee1" providerId="LiveId" clId="{A79A75AC-D72F-4992-A211-3E0525C347D5}" dt="2024-10-18T05:39:58.087" v="24"/>
            <ac:picMkLst>
              <pc:docMk/>
              <pc:sldMasterMk cId="2780254082" sldId="2147483674"/>
              <pc:sldLayoutMk cId="1952215192" sldId="2147483676"/>
              <ac:picMk id="12" creationId="{A62E06B7-D581-6730-8A9A-5A40B416ECEF}"/>
            </ac:picMkLst>
          </pc:picChg>
        </pc:sldLayoutChg>
      </pc:sldMasterChg>
      <pc:sldMasterChg chg="modSldLayout">
        <pc:chgData name="baris oguz" userId="b2f6407021882ee1" providerId="LiveId" clId="{A79A75AC-D72F-4992-A211-3E0525C347D5}" dt="2024-10-18T05:38:33.396" v="1"/>
        <pc:sldMasterMkLst>
          <pc:docMk/>
          <pc:sldMasterMk cId="3218470295" sldId="2147483674"/>
        </pc:sldMasterMkLst>
        <pc:sldLayoutChg chg="addSp">
          <pc:chgData name="baris oguz" userId="b2f6407021882ee1" providerId="LiveId" clId="{A79A75AC-D72F-4992-A211-3E0525C347D5}" dt="2024-10-18T05:38:33.396" v="1"/>
          <pc:sldLayoutMkLst>
            <pc:docMk/>
            <pc:sldMasterMk cId="3218470295" sldId="2147483674"/>
            <pc:sldLayoutMk cId="3469133478" sldId="2147483675"/>
          </pc:sldLayoutMkLst>
          <pc:spChg chg="add">
            <ac:chgData name="baris oguz" userId="b2f6407021882ee1" providerId="LiveId" clId="{A79A75AC-D72F-4992-A211-3E0525C347D5}" dt="2024-10-18T05:38:33.396" v="1"/>
            <ac:spMkLst>
              <pc:docMk/>
              <pc:sldMasterMk cId="3218470295" sldId="2147483674"/>
              <pc:sldLayoutMk cId="3469133478" sldId="2147483675"/>
              <ac:spMk id="4" creationId="{9B92340F-26B2-951E-68AF-277B5AE3AFAC}"/>
            </ac:spMkLst>
          </pc:spChg>
          <pc:picChg chg="add">
            <ac:chgData name="baris oguz" userId="b2f6407021882ee1" providerId="LiveId" clId="{A79A75AC-D72F-4992-A211-3E0525C347D5}" dt="2024-10-18T05:38:33.396" v="1"/>
            <ac:picMkLst>
              <pc:docMk/>
              <pc:sldMasterMk cId="3218470295" sldId="2147483674"/>
              <pc:sldLayoutMk cId="3469133478" sldId="2147483675"/>
              <ac:picMk id="5" creationId="{F88E2726-EA34-E62B-5FF1-92EBB7018BED}"/>
            </ac:picMkLst>
          </pc:picChg>
        </pc:sldLayoutChg>
        <pc:sldLayoutChg chg="addSp">
          <pc:chgData name="baris oguz" userId="b2f6407021882ee1" providerId="LiveId" clId="{A79A75AC-D72F-4992-A211-3E0525C347D5}" dt="2024-10-18T05:38:33.396" v="1"/>
          <pc:sldLayoutMkLst>
            <pc:docMk/>
            <pc:sldMasterMk cId="3218470295" sldId="2147483674"/>
            <pc:sldLayoutMk cId="1482009533" sldId="2147483676"/>
          </pc:sldLayoutMkLst>
          <pc:spChg chg="add">
            <ac:chgData name="baris oguz" userId="b2f6407021882ee1" providerId="LiveId" clId="{A79A75AC-D72F-4992-A211-3E0525C347D5}" dt="2024-10-18T05:38:33.396" v="1"/>
            <ac:spMkLst>
              <pc:docMk/>
              <pc:sldMasterMk cId="3218470295" sldId="2147483674"/>
              <pc:sldLayoutMk cId="1482009533" sldId="2147483676"/>
              <ac:spMk id="11" creationId="{16113E8B-B80B-35B7-238B-BCDCCA98A4EE}"/>
            </ac:spMkLst>
          </pc:spChg>
          <pc:grpChg chg="add">
            <ac:chgData name="baris oguz" userId="b2f6407021882ee1" providerId="LiveId" clId="{A79A75AC-D72F-4992-A211-3E0525C347D5}" dt="2024-10-18T05:38:33.396" v="1"/>
            <ac:grpSpMkLst>
              <pc:docMk/>
              <pc:sldMasterMk cId="3218470295" sldId="2147483674"/>
              <pc:sldLayoutMk cId="1482009533" sldId="2147483676"/>
              <ac:grpSpMk id="2" creationId="{43577372-ADFF-42D0-7655-FF1CEA0B67E0}"/>
            </ac:grpSpMkLst>
          </pc:grpChg>
          <pc:picChg chg="add">
            <ac:chgData name="baris oguz" userId="b2f6407021882ee1" providerId="LiveId" clId="{A79A75AC-D72F-4992-A211-3E0525C347D5}" dt="2024-10-18T05:38:33.396" v="1"/>
            <ac:picMkLst>
              <pc:docMk/>
              <pc:sldMasterMk cId="3218470295" sldId="2147483674"/>
              <pc:sldLayoutMk cId="1482009533" sldId="2147483676"/>
              <ac:picMk id="12" creationId="{604078ED-0F59-F592-344F-C0D3D6260699}"/>
            </ac:picMkLst>
          </pc:picChg>
        </pc:sldLayoutChg>
      </pc:sldMasterChg>
      <pc:sldMasterChg chg="modSldLayout">
        <pc:chgData name="baris oguz" userId="b2f6407021882ee1" providerId="LiveId" clId="{A79A75AC-D72F-4992-A211-3E0525C347D5}" dt="2024-10-18T05:40:16.251" v="32"/>
        <pc:sldMasterMkLst>
          <pc:docMk/>
          <pc:sldMasterMk cId="3170640142" sldId="2147483693"/>
        </pc:sldMasterMkLst>
        <pc:sldLayoutChg chg="addSp">
          <pc:chgData name="baris oguz" userId="b2f6407021882ee1" providerId="LiveId" clId="{A79A75AC-D72F-4992-A211-3E0525C347D5}" dt="2024-10-18T05:40:16.251" v="32"/>
          <pc:sldLayoutMkLst>
            <pc:docMk/>
            <pc:sldMasterMk cId="3170640142" sldId="2147483693"/>
            <pc:sldLayoutMk cId="4046648833" sldId="2147483694"/>
          </pc:sldLayoutMkLst>
          <pc:spChg chg="add">
            <ac:chgData name="baris oguz" userId="b2f6407021882ee1" providerId="LiveId" clId="{A79A75AC-D72F-4992-A211-3E0525C347D5}" dt="2024-10-18T05:40:16.251" v="32"/>
            <ac:spMkLst>
              <pc:docMk/>
              <pc:sldMasterMk cId="3170640142" sldId="2147483693"/>
              <pc:sldLayoutMk cId="4046648833" sldId="2147483694"/>
              <ac:spMk id="7" creationId="{A3918241-9067-932C-E29E-9651A6BC6B1E}"/>
            </ac:spMkLst>
          </pc:spChg>
          <pc:picChg chg="add">
            <ac:chgData name="baris oguz" userId="b2f6407021882ee1" providerId="LiveId" clId="{A79A75AC-D72F-4992-A211-3E0525C347D5}" dt="2024-10-18T05:40:16.251" v="32"/>
            <ac:picMkLst>
              <pc:docMk/>
              <pc:sldMasterMk cId="3170640142" sldId="2147483693"/>
              <pc:sldLayoutMk cId="4046648833" sldId="2147483694"/>
              <ac:picMk id="8" creationId="{69BBC361-E178-C583-0DC6-FC9CB3A7660F}"/>
            </ac:picMkLst>
          </pc:picChg>
        </pc:sldLayoutChg>
        <pc:sldLayoutChg chg="addSp">
          <pc:chgData name="baris oguz" userId="b2f6407021882ee1" providerId="LiveId" clId="{A79A75AC-D72F-4992-A211-3E0525C347D5}" dt="2024-10-18T05:40:16.251" v="32"/>
          <pc:sldLayoutMkLst>
            <pc:docMk/>
            <pc:sldMasterMk cId="3170640142" sldId="2147483693"/>
            <pc:sldLayoutMk cId="171780142" sldId="2147483695"/>
          </pc:sldLayoutMkLst>
          <pc:spChg chg="add">
            <ac:chgData name="baris oguz" userId="b2f6407021882ee1" providerId="LiveId" clId="{A79A75AC-D72F-4992-A211-3E0525C347D5}" dt="2024-10-18T05:40:16.251" v="32"/>
            <ac:spMkLst>
              <pc:docMk/>
              <pc:sldMasterMk cId="3170640142" sldId="2147483693"/>
              <pc:sldLayoutMk cId="171780142" sldId="2147483695"/>
              <ac:spMk id="11" creationId="{4BB2EBD3-CC83-A448-35BC-7EC19869B5B8}"/>
            </ac:spMkLst>
          </pc:spChg>
          <pc:grpChg chg="add">
            <ac:chgData name="baris oguz" userId="b2f6407021882ee1" providerId="LiveId" clId="{A79A75AC-D72F-4992-A211-3E0525C347D5}" dt="2024-10-18T05:40:16.251" v="32"/>
            <ac:grpSpMkLst>
              <pc:docMk/>
              <pc:sldMasterMk cId="3170640142" sldId="2147483693"/>
              <pc:sldLayoutMk cId="171780142" sldId="2147483695"/>
              <ac:grpSpMk id="7" creationId="{CCB18B00-150A-5DF8-AC1E-108AA9235D01}"/>
            </ac:grpSpMkLst>
          </pc:grpChg>
          <pc:picChg chg="add">
            <ac:chgData name="baris oguz" userId="b2f6407021882ee1" providerId="LiveId" clId="{A79A75AC-D72F-4992-A211-3E0525C347D5}" dt="2024-10-18T05:40:16.251" v="32"/>
            <ac:picMkLst>
              <pc:docMk/>
              <pc:sldMasterMk cId="3170640142" sldId="2147483693"/>
              <pc:sldLayoutMk cId="171780142" sldId="2147483695"/>
              <ac:picMk id="12" creationId="{5C32AB00-0BD1-F96D-51D0-577D4CE98BB5}"/>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d.docs.live.net/b2f6407021882ee1/Evraklar&#305;m/00%20Baris%20Oguz/20%20dan&#305;&#351;manl&#305;k/D_2011%20Toscelik_6_sigma/2023%20tosyal&#305;%206.sigmaW4/4W_tan&#305;mlama_formlar&#305;_2023/4W_06_Tosyal&#305;_6%20Sigma_1_Proje%20Tan&#305;mlama%20%5e0%20Proje%20Takvimi%20Formu_Salih%20G&#252;nt&#252;rk.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tr-TR" sz="1100" dirty="0"/>
              <a:t>GM </a:t>
            </a:r>
            <a:r>
              <a:rPr lang="tr-TR" sz="1100" dirty="0" err="1"/>
              <a:t>Technology</a:t>
            </a:r>
            <a:r>
              <a:rPr lang="tr-TR" sz="1100" dirty="0"/>
              <a:t>-Control </a:t>
            </a:r>
            <a:r>
              <a:rPr lang="tr-TR" sz="1100" dirty="0" err="1"/>
              <a:t>Graph</a:t>
            </a:r>
            <a:endParaRPr lang="en-US" sz="1100" dirty="0"/>
          </a:p>
        </c:rich>
      </c:tx>
      <c:overlay val="0"/>
    </c:title>
    <c:autoTitleDeleted val="0"/>
    <c:plotArea>
      <c:layout>
        <c:manualLayout>
          <c:layoutTarget val="inner"/>
          <c:xMode val="edge"/>
          <c:yMode val="edge"/>
          <c:x val="0.16711870558728828"/>
          <c:y val="0.2003091089023708"/>
          <c:w val="0.65192804024496942"/>
          <c:h val="0.59104512977544477"/>
        </c:manualLayout>
      </c:layout>
      <c:scatterChart>
        <c:scatterStyle val="lineMarker"/>
        <c:varyColors val="0"/>
        <c:ser>
          <c:idx val="0"/>
          <c:order val="0"/>
          <c:spPr>
            <a:ln w="19050">
              <a:noFill/>
            </a:ln>
          </c:spPr>
          <c:marker>
            <c:spPr>
              <a:noFill/>
              <a:ln w="44450" cap="rnd">
                <a:solidFill>
                  <a:sysClr val="windowText" lastClr="000000"/>
                </a:solidFill>
              </a:ln>
            </c:spPr>
          </c:marker>
          <c:dPt>
            <c:idx val="0"/>
            <c:marker>
              <c:symbol val="diamond"/>
              <c:size val="14"/>
              <c:spPr>
                <a:solidFill>
                  <a:srgbClr val="FF0000"/>
                </a:solidFill>
                <a:ln w="44450" cap="rnd">
                  <a:solidFill>
                    <a:sysClr val="windowText" lastClr="000000"/>
                  </a:solidFill>
                </a:ln>
              </c:spPr>
            </c:marker>
            <c:bubble3D val="0"/>
            <c:extLst>
              <c:ext xmlns:c16="http://schemas.microsoft.com/office/drawing/2014/chart" uri="{C3380CC4-5D6E-409C-BE32-E72D297353CC}">
                <c16:uniqueId val="{00000000-312F-431F-9842-66ECFFF4754A}"/>
              </c:ext>
            </c:extLst>
          </c:dPt>
          <c:xVal>
            <c:numRef>
              <c:f>'[4W_06_Tosyalı_6 Sigma_1_Proje Tanımlama ^0 Proje Takvimi Formu_Salih Güntürk.xlsx]Proje Tanımlama Formu'!$I$43</c:f>
              <c:numCache>
                <c:formatCode>General</c:formatCode>
                <c:ptCount val="1"/>
                <c:pt idx="0">
                  <c:v>1.42</c:v>
                </c:pt>
              </c:numCache>
            </c:numRef>
          </c:xVal>
          <c:yVal>
            <c:numRef>
              <c:f>'[4W_06_Tosyalı_6 Sigma_1_Proje Tanımlama ^0 Proje Takvimi Formu_Salih Güntürk.xlsx]Proje Tanımlama Formu'!$I$44</c:f>
              <c:numCache>
                <c:formatCode>General</c:formatCode>
                <c:ptCount val="1"/>
                <c:pt idx="0">
                  <c:v>3</c:v>
                </c:pt>
              </c:numCache>
            </c:numRef>
          </c:yVal>
          <c:smooth val="0"/>
          <c:extLst>
            <c:ext xmlns:c16="http://schemas.microsoft.com/office/drawing/2014/chart" uri="{C3380CC4-5D6E-409C-BE32-E72D297353CC}">
              <c16:uniqueId val="{00000001-312F-431F-9842-66ECFFF4754A}"/>
            </c:ext>
          </c:extLst>
        </c:ser>
        <c:dLbls>
          <c:showLegendKey val="0"/>
          <c:showVal val="0"/>
          <c:showCatName val="0"/>
          <c:showSerName val="0"/>
          <c:showPercent val="0"/>
          <c:showBubbleSize val="0"/>
        </c:dLbls>
        <c:axId val="403283752"/>
        <c:axId val="403284144"/>
      </c:scatterChart>
      <c:valAx>
        <c:axId val="403283752"/>
        <c:scaling>
          <c:orientation val="minMax"/>
          <c:max val="6"/>
          <c:min val="0"/>
        </c:scaling>
        <c:delete val="0"/>
        <c:axPos val="b"/>
        <c:majorGridlines/>
        <c:title>
          <c:tx>
            <c:rich>
              <a:bodyPr/>
              <a:lstStyle/>
              <a:p>
                <a:pPr>
                  <a:defRPr/>
                </a:pPr>
                <a:r>
                  <a:rPr lang="en-US"/>
                  <a:t>Z En iyi</a:t>
                </a:r>
              </a:p>
            </c:rich>
          </c:tx>
          <c:layout>
            <c:manualLayout>
              <c:xMode val="edge"/>
              <c:yMode val="edge"/>
              <c:x val="0.43756195640222173"/>
              <c:y val="0.88003039398614336"/>
            </c:manualLayout>
          </c:layout>
          <c:overlay val="0"/>
        </c:title>
        <c:numFmt formatCode="General" sourceLinked="1"/>
        <c:majorTickMark val="out"/>
        <c:minorTickMark val="none"/>
        <c:tickLblPos val="nextTo"/>
        <c:txPr>
          <a:bodyPr rot="0" vert="horz"/>
          <a:lstStyle/>
          <a:p>
            <a:pPr>
              <a:defRPr sz="1800" b="0" i="0" u="none" strike="noStrike" baseline="0">
                <a:solidFill>
                  <a:srgbClr val="000000"/>
                </a:solidFill>
                <a:latin typeface="Calibri"/>
                <a:ea typeface="Calibri"/>
                <a:cs typeface="Calibri"/>
              </a:defRPr>
            </a:pPr>
            <a:endParaRPr lang="tr-TR"/>
          </a:p>
        </c:txPr>
        <c:crossAx val="403284144"/>
        <c:crossesAt val="0"/>
        <c:crossBetween val="midCat"/>
      </c:valAx>
      <c:valAx>
        <c:axId val="403284144"/>
        <c:scaling>
          <c:orientation val="minMax"/>
          <c:max val="3"/>
          <c:min val="0"/>
        </c:scaling>
        <c:delete val="0"/>
        <c:axPos val="l"/>
        <c:majorGridlines/>
        <c:title>
          <c:tx>
            <c:rich>
              <a:bodyPr/>
              <a:lstStyle/>
              <a:p>
                <a:pPr>
                  <a:defRPr/>
                </a:pPr>
                <a:r>
                  <a:rPr lang="tr-TR"/>
                  <a:t>Z Fark </a:t>
                </a:r>
                <a:endParaRPr lang="en-US"/>
              </a:p>
            </c:rich>
          </c:tx>
          <c:overlay val="0"/>
        </c:title>
        <c:numFmt formatCode="General" sourceLinked="1"/>
        <c:majorTickMark val="out"/>
        <c:minorTickMark val="none"/>
        <c:tickLblPos val="nextTo"/>
        <c:txPr>
          <a:bodyPr/>
          <a:lstStyle/>
          <a:p>
            <a:pPr>
              <a:defRPr sz="2000"/>
            </a:pPr>
            <a:endParaRPr lang="tr-TR"/>
          </a:p>
        </c:txPr>
        <c:crossAx val="403283752"/>
        <c:crosses val="autoZero"/>
        <c:crossBetween val="midCat"/>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0.17977</cdr:x>
      <cdr:y>0.2113</cdr:y>
    </cdr:from>
    <cdr:to>
      <cdr:x>0.48358</cdr:x>
      <cdr:y>0.48769</cdr:y>
    </cdr:to>
    <cdr:sp macro="" textlink="">
      <cdr:nvSpPr>
        <cdr:cNvPr id="10" name="31 Yuvarlatılmış Dikdörtgen"/>
        <cdr:cNvSpPr/>
      </cdr:nvSpPr>
      <cdr:spPr bwMode="auto">
        <a:xfrm xmlns:a="http://schemas.openxmlformats.org/drawingml/2006/main">
          <a:off x="819356" y="559912"/>
          <a:ext cx="1384705" cy="732390"/>
        </a:xfrm>
        <a:prstGeom xmlns:a="http://schemas.openxmlformats.org/drawingml/2006/main" prst="roundRect">
          <a:avLst/>
        </a:prstGeom>
        <a:solidFill xmlns:a="http://schemas.openxmlformats.org/drawingml/2006/main">
          <a:schemeClr val="accent6">
            <a:lumMod val="60000"/>
            <a:lumOff val="40000"/>
            <a:alpha val="59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GB"/>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defRPr/>
          </a:pPr>
          <a:endParaRPr lang="tr-TR" sz="1100" dirty="0">
            <a:solidFill>
              <a:prstClr val="black">
                <a:lumMod val="95000"/>
                <a:lumOff val="5000"/>
              </a:prstClr>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0.48608</cdr:x>
      <cdr:y>0.20326</cdr:y>
    </cdr:from>
    <cdr:to>
      <cdr:x>0.48608</cdr:x>
      <cdr:y>0.79701</cdr:y>
    </cdr:to>
    <cdr:cxnSp macro="">
      <cdr:nvCxnSpPr>
        <cdr:cNvPr id="3" name="Düz Bağlayıcı 2">
          <a:extLst xmlns:a="http://schemas.openxmlformats.org/drawingml/2006/main">
            <a:ext uri="{FF2B5EF4-FFF2-40B4-BE49-F238E27FC236}">
              <a16:creationId xmlns:a16="http://schemas.microsoft.com/office/drawing/2014/main" id="{E346D173-3083-46D8-9149-CBBF9385589F}"/>
            </a:ext>
          </a:extLst>
        </cdr:cNvPr>
        <cdr:cNvCxnSpPr/>
      </cdr:nvCxnSpPr>
      <cdr:spPr>
        <a:xfrm xmlns:a="http://schemas.openxmlformats.org/drawingml/2006/main">
          <a:off x="3038039" y="687868"/>
          <a:ext cx="0" cy="200935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0.16164</cdr:x>
      <cdr:y>0.50058</cdr:y>
    </cdr:from>
    <cdr:to>
      <cdr:x>0.81373</cdr:x>
      <cdr:y>0.50058</cdr:y>
    </cdr:to>
    <cdr:cxnSp macro="">
      <cdr:nvCxnSpPr>
        <cdr:cNvPr id="8" name="Düz Bağlayıcı 7">
          <a:extLst xmlns:a="http://schemas.openxmlformats.org/drawingml/2006/main">
            <a:ext uri="{FF2B5EF4-FFF2-40B4-BE49-F238E27FC236}">
              <a16:creationId xmlns:a16="http://schemas.microsoft.com/office/drawing/2014/main" id="{C5E99817-9029-49CE-804D-311C97987694}"/>
            </a:ext>
          </a:extLst>
        </cdr:cNvPr>
        <cdr:cNvCxnSpPr/>
      </cdr:nvCxnSpPr>
      <cdr:spPr>
        <a:xfrm xmlns:a="http://schemas.openxmlformats.org/drawingml/2006/main" flipH="1">
          <a:off x="1263828" y="2422999"/>
          <a:ext cx="509863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0.34616</cdr:x>
      <cdr:y>0.10803</cdr:y>
    </cdr:from>
    <cdr:to>
      <cdr:x>0.59926</cdr:x>
      <cdr:y>0.16186</cdr:y>
    </cdr:to>
    <cdr:sp macro="" textlink="">
      <cdr:nvSpPr>
        <cdr:cNvPr id="9" name="28 Dikdörtgen"/>
        <cdr:cNvSpPr>
          <a:spLocks xmlns:a="http://schemas.openxmlformats.org/drawingml/2006/main" noChangeArrowheads="1"/>
        </cdr:cNvSpPr>
      </cdr:nvSpPr>
      <cdr:spPr bwMode="auto">
        <a:xfrm xmlns:a="http://schemas.openxmlformats.org/drawingml/2006/main">
          <a:off x="1846420" y="402774"/>
          <a:ext cx="1350050" cy="20069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xmlns:a="http://schemas.openxmlformats.org/drawingml/2006/main">
          <a:r>
            <a:rPr lang="tr-TR" altLang="tr-TR" sz="700" b="1" dirty="0">
              <a:solidFill>
                <a:srgbClr val="000000"/>
              </a:solidFill>
              <a:latin typeface="Tahoma" panose="020B0604030504040204" pitchFamily="34" charset="0"/>
            </a:rPr>
            <a:t>(Z</a:t>
          </a:r>
          <a:r>
            <a:rPr lang="tr-TR" altLang="tr-TR" sz="700" dirty="0">
              <a:solidFill>
                <a:srgbClr val="000000"/>
              </a:solidFill>
              <a:latin typeface="Tahoma" panose="020B0604030504040204" pitchFamily="34" charset="0"/>
            </a:rPr>
            <a:t> </a:t>
          </a:r>
          <a:r>
            <a:rPr lang="tr-TR" altLang="tr-TR" sz="600" dirty="0" err="1">
              <a:solidFill>
                <a:srgbClr val="000000"/>
              </a:solidFill>
              <a:latin typeface="Tahoma" panose="020B0604030504040204" pitchFamily="34" charset="0"/>
            </a:rPr>
            <a:t>best</a:t>
          </a:r>
          <a:r>
            <a:rPr lang="tr-TR" altLang="tr-TR" sz="700" dirty="0">
              <a:solidFill>
                <a:srgbClr val="000000"/>
              </a:solidFill>
              <a:latin typeface="Tahoma" panose="020B0604030504040204" pitchFamily="34" charset="0"/>
            </a:rPr>
            <a:t>-</a:t>
          </a:r>
          <a:r>
            <a:rPr lang="tr-TR" altLang="tr-TR" sz="600" dirty="0">
              <a:solidFill>
                <a:srgbClr val="000000"/>
              </a:solidFill>
              <a:latin typeface="Tahoma" panose="020B0604030504040204" pitchFamily="34" charset="0"/>
            </a:rPr>
            <a:t> </a:t>
          </a:r>
          <a:r>
            <a:rPr lang="tr-TR" altLang="tr-TR" sz="700" b="1" dirty="0">
              <a:solidFill>
                <a:srgbClr val="000000"/>
              </a:solidFill>
              <a:latin typeface="Tahoma" panose="020B0604030504040204" pitchFamily="34" charset="0"/>
            </a:rPr>
            <a:t>Z</a:t>
          </a:r>
          <a:r>
            <a:rPr lang="tr-TR" altLang="tr-TR" sz="600" dirty="0">
              <a:solidFill>
                <a:srgbClr val="000000"/>
              </a:solidFill>
              <a:latin typeface="Tahoma" panose="020B0604030504040204" pitchFamily="34" charset="0"/>
            </a:rPr>
            <a:t> total</a:t>
          </a:r>
          <a:r>
            <a:rPr lang="tr-TR" altLang="tr-TR" sz="700" b="1" dirty="0">
              <a:solidFill>
                <a:srgbClr val="000000"/>
              </a:solidFill>
              <a:latin typeface="Tahoma" panose="020B0604030504040204" pitchFamily="34" charset="0"/>
            </a:rPr>
            <a:t>)</a:t>
          </a:r>
          <a:r>
            <a:rPr lang="tr-TR" altLang="tr-TR" sz="600" dirty="0">
              <a:solidFill>
                <a:srgbClr val="000000"/>
              </a:solidFill>
              <a:latin typeface="Tahoma" panose="020B0604030504040204" pitchFamily="34" charset="0"/>
            </a:rPr>
            <a:t>  =  </a:t>
          </a:r>
          <a:r>
            <a:rPr lang="tr-TR" altLang="tr-TR" sz="700" b="1" dirty="0">
              <a:solidFill>
                <a:srgbClr val="000000"/>
              </a:solidFill>
              <a:latin typeface="Tahoma" panose="020B0604030504040204" pitchFamily="34" charset="0"/>
            </a:rPr>
            <a:t>Z</a:t>
          </a:r>
          <a:r>
            <a:rPr lang="tr-TR" altLang="tr-TR" sz="600" dirty="0">
              <a:solidFill>
                <a:srgbClr val="000000"/>
              </a:solidFill>
              <a:latin typeface="Tahoma" panose="020B0604030504040204" pitchFamily="34" charset="0"/>
            </a:rPr>
            <a:t> </a:t>
          </a:r>
          <a:r>
            <a:rPr lang="tr-TR" altLang="tr-TR" sz="600" dirty="0" err="1">
              <a:solidFill>
                <a:srgbClr val="000000"/>
              </a:solidFill>
              <a:latin typeface="Tahoma" panose="020B0604030504040204" pitchFamily="34" charset="0"/>
            </a:rPr>
            <a:t>difference</a:t>
          </a:r>
          <a:endParaRPr lang="tr-TR" altLang="tr-TR" sz="600" dirty="0">
            <a:solidFill>
              <a:srgbClr val="000000"/>
            </a:solidFill>
            <a:latin typeface="Tahoma" panose="020B0604030504040204" pitchFamily="34" charset="0"/>
          </a:endParaRPr>
        </a:p>
      </cdr:txBody>
    </cdr:sp>
  </cdr:relSizeAnchor>
  <cdr:relSizeAnchor xmlns:cdr="http://schemas.openxmlformats.org/drawingml/2006/chartDrawing">
    <cdr:from>
      <cdr:x>0.49856</cdr:x>
      <cdr:y>0.20637</cdr:y>
    </cdr:from>
    <cdr:to>
      <cdr:x>0.81161</cdr:x>
      <cdr:y>0.50121</cdr:y>
    </cdr:to>
    <cdr:sp macro="" textlink="">
      <cdr:nvSpPr>
        <cdr:cNvPr id="15" name="33 Yuvarlatılmış Dikdörtgen"/>
        <cdr:cNvSpPr/>
      </cdr:nvSpPr>
      <cdr:spPr bwMode="auto">
        <a:xfrm xmlns:a="http://schemas.openxmlformats.org/drawingml/2006/main">
          <a:off x="2302788" y="602354"/>
          <a:ext cx="1445940" cy="860581"/>
        </a:xfrm>
        <a:prstGeom xmlns:a="http://schemas.openxmlformats.org/drawingml/2006/main" prst="roundRect">
          <a:avLst/>
        </a:prstGeom>
        <a:solidFill xmlns:a="http://schemas.openxmlformats.org/drawingml/2006/main">
          <a:srgbClr val="FFC000">
            <a:alpha val="59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GB"/>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defRPr/>
          </a:pPr>
          <a:endParaRPr lang="tr-TR" sz="1100" dirty="0">
            <a:solidFill>
              <a:prstClr val="black">
                <a:lumMod val="95000"/>
                <a:lumOff val="5000"/>
              </a:prstClr>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0.49391</cdr:x>
      <cdr:y>0.50351</cdr:y>
    </cdr:from>
    <cdr:to>
      <cdr:x>0.81217</cdr:x>
      <cdr:y>0.77986</cdr:y>
    </cdr:to>
    <cdr:sp macro="" textlink="">
      <cdr:nvSpPr>
        <cdr:cNvPr id="16" name="34 Yuvarlatılmış Dikdörtgen"/>
        <cdr:cNvSpPr/>
      </cdr:nvSpPr>
      <cdr:spPr bwMode="auto">
        <a:xfrm xmlns:a="http://schemas.openxmlformats.org/drawingml/2006/main">
          <a:off x="3864433" y="2925535"/>
          <a:ext cx="2490107" cy="1605643"/>
        </a:xfrm>
        <a:prstGeom xmlns:a="http://schemas.openxmlformats.org/drawingml/2006/main" prst="roundRect">
          <a:avLst/>
        </a:prstGeom>
        <a:solidFill xmlns:a="http://schemas.openxmlformats.org/drawingml/2006/main">
          <a:schemeClr val="accent3">
            <a:lumMod val="75000"/>
            <a:alpha val="59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GB"/>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defRPr/>
          </a:pPr>
          <a:endParaRPr lang="tr-TR" sz="1600" dirty="0">
            <a:solidFill>
              <a:prstClr val="black">
                <a:lumMod val="95000"/>
                <a:lumOff val="5000"/>
              </a:prstClr>
            </a:solidFill>
            <a:latin typeface="Tahoma" pitchFamily="34" charset="0"/>
            <a:ea typeface="Tahoma" pitchFamily="34" charset="0"/>
            <a:cs typeface="Tahoma" pitchFamily="34" charset="0"/>
          </a:endParaRPr>
        </a:p>
      </cdr:txBody>
    </cdr:sp>
  </cdr:relSizeAnchor>
  <cdr:relSizeAnchor xmlns:cdr="http://schemas.openxmlformats.org/drawingml/2006/chartDrawing">
    <cdr:from>
      <cdr:x>0.17748</cdr:x>
      <cdr:y>0.50522</cdr:y>
    </cdr:from>
    <cdr:to>
      <cdr:x>0.48348</cdr:x>
      <cdr:y>0.7822</cdr:y>
    </cdr:to>
    <cdr:sp macro="" textlink="">
      <cdr:nvSpPr>
        <cdr:cNvPr id="14" name="32 Yuvarlatılmış Dikdörtgen">
          <a:extLst xmlns:a="http://schemas.openxmlformats.org/drawingml/2006/main">
            <a:ext uri="{FF2B5EF4-FFF2-40B4-BE49-F238E27FC236}">
              <a16:creationId xmlns:a16="http://schemas.microsoft.com/office/drawing/2014/main" id="{024AB4BC-DA64-4F4F-9E49-A6F5E10CC358}"/>
            </a:ext>
          </a:extLst>
        </cdr:cNvPr>
        <cdr:cNvSpPr/>
      </cdr:nvSpPr>
      <cdr:spPr bwMode="auto">
        <a:xfrm xmlns:a="http://schemas.openxmlformats.org/drawingml/2006/main">
          <a:off x="1388594" y="2935472"/>
          <a:ext cx="2394197" cy="1609311"/>
        </a:xfrm>
        <a:prstGeom xmlns:a="http://schemas.openxmlformats.org/drawingml/2006/main" prst="roundRect">
          <a:avLst/>
        </a:prstGeom>
        <a:solidFill xmlns:a="http://schemas.openxmlformats.org/drawingml/2006/main">
          <a:schemeClr val="accent1">
            <a:alpha val="59000"/>
          </a:schemeClr>
        </a:solidFill>
        <a:ln xmlns:a="http://schemas.openxmlformats.org/drawingml/2006/main">
          <a:solidFill>
            <a:schemeClr val="tx2">
              <a:lumMod val="20000"/>
              <a:lumOff val="8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chemeClr val="lt1"/>
              </a:solidFill>
              <a:effectLst/>
              <a:uFillTx/>
              <a:latin typeface="+mn-lt"/>
              <a:ea typeface="+mn-ea"/>
              <a:cs typeface="+mn-cs"/>
              <a:sym typeface="Helvetica Light"/>
            </a:defRPr>
          </a:lvl9pPr>
        </a:lstStyle>
        <a:p xmlns:a="http://schemas.openxmlformats.org/drawingml/2006/main">
          <a:pPr algn="just">
            <a:defRPr/>
          </a:pPr>
          <a:endParaRPr lang="tr-TR" sz="1700" dirty="0">
            <a:solidFill>
              <a:prstClr val="black">
                <a:lumMod val="95000"/>
                <a:lumOff val="5000"/>
              </a:prstClr>
            </a:solidFill>
            <a:latin typeface="Tahoma" pitchFamily="34" charset="0"/>
            <a:ea typeface="Tahoma" pitchFamily="34" charset="0"/>
            <a:cs typeface="Tahom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3D5CC084-0530-4C6E-0722-A8BB51A915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a:extLst>
              <a:ext uri="{FF2B5EF4-FFF2-40B4-BE49-F238E27FC236}">
                <a16:creationId xmlns:a16="http://schemas.microsoft.com/office/drawing/2014/main" id="{16FA050B-FC44-CABC-92E3-28ECE378B1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417C86-A8FA-465D-B95A-E1825CF4BF43}" type="datetimeFigureOut">
              <a:rPr lang="en-GB" smtClean="0"/>
              <a:t>24/10/2024</a:t>
            </a:fld>
            <a:endParaRPr lang="en-GB"/>
          </a:p>
        </p:txBody>
      </p:sp>
      <p:sp>
        <p:nvSpPr>
          <p:cNvPr id="4" name="Alt Bilgi Yer Tutucusu 3">
            <a:extLst>
              <a:ext uri="{FF2B5EF4-FFF2-40B4-BE49-F238E27FC236}">
                <a16:creationId xmlns:a16="http://schemas.microsoft.com/office/drawing/2014/main" id="{4F5E902E-1ED2-8CF2-577E-3049E68B33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ayt Numarası Yer Tutucusu 4">
            <a:extLst>
              <a:ext uri="{FF2B5EF4-FFF2-40B4-BE49-F238E27FC236}">
                <a16:creationId xmlns:a16="http://schemas.microsoft.com/office/drawing/2014/main" id="{F469E048-9A8C-834A-CD78-62A77AD6AB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8B69DA-05EB-4BD0-A797-BCF3BC889C52}" type="slidenum">
              <a:rPr lang="en-GB" smtClean="0"/>
              <a:t>‹#›</a:t>
            </a:fld>
            <a:endParaRPr lang="en-GB"/>
          </a:p>
        </p:txBody>
      </p:sp>
    </p:spTree>
    <p:extLst>
      <p:ext uri="{BB962C8B-B14F-4D97-AF65-F5344CB8AC3E}">
        <p14:creationId xmlns:p14="http://schemas.microsoft.com/office/powerpoint/2010/main" val="2893948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99185F-5C10-431B-9448-856ABBE25E68}" type="datetimeFigureOut">
              <a:rPr lang="en-GB" smtClean="0"/>
              <a:t>24/10/2024</a:t>
            </a:fld>
            <a:endParaRPr lang="en-GB"/>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23336-98EC-4247-B514-D43BA7BB8D64}" type="slidenum">
              <a:rPr lang="en-GB" smtClean="0"/>
              <a:t>‹#›</a:t>
            </a:fld>
            <a:endParaRPr lang="en-GB"/>
          </a:p>
        </p:txBody>
      </p:sp>
    </p:spTree>
    <p:extLst>
      <p:ext uri="{BB962C8B-B14F-4D97-AF65-F5344CB8AC3E}">
        <p14:creationId xmlns:p14="http://schemas.microsoft.com/office/powerpoint/2010/main" val="3684440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Görüntüsü Yer Tutucusu 1">
            <a:extLst>
              <a:ext uri="{FF2B5EF4-FFF2-40B4-BE49-F238E27FC236}">
                <a16:creationId xmlns:a16="http://schemas.microsoft.com/office/drawing/2014/main" id="{ACA213E1-E33B-F5A8-F0E9-A97010EF7B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 Yer Tutucusu 2">
            <a:extLst>
              <a:ext uri="{FF2B5EF4-FFF2-40B4-BE49-F238E27FC236}">
                <a16:creationId xmlns:a16="http://schemas.microsoft.com/office/drawing/2014/main" id="{10D3F718-FE7C-53F0-6F4B-657587BF4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66564" name="Slayt Numarası Yer Tutucusu 3">
            <a:extLst>
              <a:ext uri="{FF2B5EF4-FFF2-40B4-BE49-F238E27FC236}">
                <a16:creationId xmlns:a16="http://schemas.microsoft.com/office/drawing/2014/main" id="{E33A7DEF-1185-14BD-CA61-4CB9B9B95C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8CE46E-A074-4DBC-AFAE-337908640085}" type="slidenum">
              <a:rPr lang="tr-TR" altLang="tr-TR"/>
              <a:pPr/>
              <a:t>5</a:t>
            </a:fld>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2EF670B8-CE51-5B2D-23E4-73F151368C29}"/>
              </a:ext>
            </a:extLst>
          </p:cNvPr>
          <p:cNvSpPr/>
          <p:nvPr userDrawn="1"/>
        </p:nvSpPr>
        <p:spPr>
          <a:xfrm>
            <a:off x="0" y="0"/>
            <a:ext cx="12132677"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Veri Yer Tutucusu 3">
            <a:extLst>
              <a:ext uri="{FF2B5EF4-FFF2-40B4-BE49-F238E27FC236}">
                <a16:creationId xmlns:a16="http://schemas.microsoft.com/office/drawing/2014/main" id="{5C67824E-E5A9-1855-DB43-7E3B22C1456C}"/>
              </a:ext>
            </a:extLst>
          </p:cNvPr>
          <p:cNvSpPr>
            <a:spLocks noGrp="1"/>
          </p:cNvSpPr>
          <p:nvPr>
            <p:ph type="dt" sz="half" idx="10"/>
          </p:nvPr>
        </p:nvSpPr>
        <p:spPr/>
        <p:txBody>
          <a:bodyPr/>
          <a:lstStyle/>
          <a:p>
            <a:fld id="{840812CA-0122-4230-90C9-B701C1D1D33B}" type="datetimeFigureOut">
              <a:rPr lang="tr-TR" smtClean="0"/>
              <a:t>24.10.2024</a:t>
            </a:fld>
            <a:endParaRPr lang="tr-TR"/>
          </a:p>
        </p:txBody>
      </p:sp>
      <p:sp>
        <p:nvSpPr>
          <p:cNvPr id="5" name="Alt Bilgi Yer Tutucusu 4">
            <a:extLst>
              <a:ext uri="{FF2B5EF4-FFF2-40B4-BE49-F238E27FC236}">
                <a16:creationId xmlns:a16="http://schemas.microsoft.com/office/drawing/2014/main" id="{4CA3EC58-3017-946E-C2CB-EE20ADBAAFD3}"/>
              </a:ext>
            </a:extLst>
          </p:cNvPr>
          <p:cNvSpPr>
            <a:spLocks noGrp="1"/>
          </p:cNvSpPr>
          <p:nvPr>
            <p:ph type="ftr" sz="quarter" idx="11"/>
          </p:nvPr>
        </p:nvSpPr>
        <p:spPr>
          <a:solidFill>
            <a:schemeClr val="bg1"/>
          </a:solidFill>
        </p:spPr>
        <p:txBody>
          <a:bodyPr/>
          <a:lstStyle/>
          <a:p>
            <a:r>
              <a:rPr lang="tr-TR" dirty="0"/>
              <a:t>Tanımlama Faz 1</a:t>
            </a:r>
          </a:p>
        </p:txBody>
      </p:sp>
      <p:sp>
        <p:nvSpPr>
          <p:cNvPr id="6" name="Slayt Numarası Yer Tutucusu 5">
            <a:extLst>
              <a:ext uri="{FF2B5EF4-FFF2-40B4-BE49-F238E27FC236}">
                <a16:creationId xmlns:a16="http://schemas.microsoft.com/office/drawing/2014/main" id="{16054FD3-3211-0448-890B-AC748BC595AB}"/>
              </a:ext>
            </a:extLst>
          </p:cNvPr>
          <p:cNvSpPr>
            <a:spLocks noGrp="1"/>
          </p:cNvSpPr>
          <p:nvPr>
            <p:ph type="sldNum" sz="quarter" idx="12"/>
          </p:nvPr>
        </p:nvSpPr>
        <p:spPr/>
        <p:txBody>
          <a:bodyPr/>
          <a:lstStyle/>
          <a:p>
            <a:fld id="{076C9FF8-7758-438C-BAB8-8B0CC60C55FC}" type="slidenum">
              <a:rPr lang="tr-TR" smtClean="0"/>
              <a:t>‹#›</a:t>
            </a:fld>
            <a:endParaRPr lang="tr-TR"/>
          </a:p>
        </p:txBody>
      </p:sp>
      <p:pic>
        <p:nvPicPr>
          <p:cNvPr id="7" name="Resim 6">
            <a:extLst>
              <a:ext uri="{FF2B5EF4-FFF2-40B4-BE49-F238E27FC236}">
                <a16:creationId xmlns:a16="http://schemas.microsoft.com/office/drawing/2014/main" id="{0DEDFF39-62A8-AF93-AB2E-14A0B582B650}"/>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573224" y="926919"/>
            <a:ext cx="9045552" cy="5004161"/>
          </a:xfrm>
          <a:prstGeom prst="rect">
            <a:avLst/>
          </a:prstGeom>
        </p:spPr>
      </p:pic>
      <p:sp>
        <p:nvSpPr>
          <p:cNvPr id="2" name="Başlık 1">
            <a:extLst>
              <a:ext uri="{FF2B5EF4-FFF2-40B4-BE49-F238E27FC236}">
                <a16:creationId xmlns:a16="http://schemas.microsoft.com/office/drawing/2014/main" id="{BF9BBD9B-0D43-4DFF-923A-5B0736D888D0}"/>
              </a:ext>
            </a:extLst>
          </p:cNvPr>
          <p:cNvSpPr>
            <a:spLocks noGrp="1"/>
          </p:cNvSpPr>
          <p:nvPr>
            <p:ph type="ctrTitle"/>
          </p:nvPr>
        </p:nvSpPr>
        <p:spPr>
          <a:xfrm>
            <a:off x="1524000" y="1122363"/>
            <a:ext cx="9144000" cy="2387600"/>
          </a:xfrm>
        </p:spPr>
        <p:txBody>
          <a:bodyPr anchor="b"/>
          <a:lstStyle>
            <a:lvl1pPr algn="ctr">
              <a:defRPr sz="6000"/>
            </a:lvl1pPr>
          </a:lstStyle>
          <a:p>
            <a:r>
              <a:rPr lang="tr-TR" dirty="0"/>
              <a:t>Asıl başlık stilini düzenlemek için tıklayın</a:t>
            </a:r>
          </a:p>
        </p:txBody>
      </p:sp>
      <p:sp>
        <p:nvSpPr>
          <p:cNvPr id="3" name="Alt Başlık 2">
            <a:extLst>
              <a:ext uri="{FF2B5EF4-FFF2-40B4-BE49-F238E27FC236}">
                <a16:creationId xmlns:a16="http://schemas.microsoft.com/office/drawing/2014/main" id="{E00D7828-0ED1-BC63-B7AF-048A98868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pic>
        <p:nvPicPr>
          <p:cNvPr id="8" name="Resim 7" descr="ekran görüntüsü, grafik, tasarım, çizgi içeren bir resim&#10;&#10;Açıklama otomatik olarak oluşturuldu">
            <a:extLst>
              <a:ext uri="{FF2B5EF4-FFF2-40B4-BE49-F238E27FC236}">
                <a16:creationId xmlns:a16="http://schemas.microsoft.com/office/drawing/2014/main" id="{89FA0467-38EF-6831-4842-1270F903A7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002"/>
            <a:ext cx="1784643" cy="1863460"/>
          </a:xfrm>
          <a:prstGeom prst="rect">
            <a:avLst/>
          </a:prstGeom>
        </p:spPr>
      </p:pic>
    </p:spTree>
    <p:extLst>
      <p:ext uri="{BB962C8B-B14F-4D97-AF65-F5344CB8AC3E}">
        <p14:creationId xmlns:p14="http://schemas.microsoft.com/office/powerpoint/2010/main" val="170297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Başlık Slaydı">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2EF670B8-CE51-5B2D-23E4-73F151368C29}"/>
              </a:ext>
            </a:extLst>
          </p:cNvPr>
          <p:cNvSpPr/>
          <p:nvPr userDrawn="1"/>
        </p:nvSpPr>
        <p:spPr>
          <a:xfrm>
            <a:off x="0" y="0"/>
            <a:ext cx="12132677" cy="6858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4" name="Veri Yer Tutucusu 3">
            <a:extLst>
              <a:ext uri="{FF2B5EF4-FFF2-40B4-BE49-F238E27FC236}">
                <a16:creationId xmlns:a16="http://schemas.microsoft.com/office/drawing/2014/main" id="{5C67824E-E5A9-1855-DB43-7E3B22C1456C}"/>
              </a:ext>
            </a:extLst>
          </p:cNvPr>
          <p:cNvSpPr>
            <a:spLocks noGrp="1"/>
          </p:cNvSpPr>
          <p:nvPr>
            <p:ph type="dt" sz="half" idx="10"/>
          </p:nvPr>
        </p:nvSpPr>
        <p:spPr/>
        <p:txBody>
          <a:bodyPr/>
          <a:lstStyle/>
          <a:p>
            <a:fld id="{840812CA-0122-4230-90C9-B701C1D1D33B}" type="datetimeFigureOut">
              <a:rPr lang="tr-TR" smtClean="0"/>
              <a:t>24.10.2024</a:t>
            </a:fld>
            <a:endParaRPr lang="tr-TR"/>
          </a:p>
        </p:txBody>
      </p:sp>
      <p:sp>
        <p:nvSpPr>
          <p:cNvPr id="5" name="Alt Bilgi Yer Tutucusu 4">
            <a:extLst>
              <a:ext uri="{FF2B5EF4-FFF2-40B4-BE49-F238E27FC236}">
                <a16:creationId xmlns:a16="http://schemas.microsoft.com/office/drawing/2014/main" id="{4CA3EC58-3017-946E-C2CB-EE20ADBAAFD3}"/>
              </a:ext>
            </a:extLst>
          </p:cNvPr>
          <p:cNvSpPr>
            <a:spLocks noGrp="1"/>
          </p:cNvSpPr>
          <p:nvPr>
            <p:ph type="ftr" sz="quarter" idx="11"/>
          </p:nvPr>
        </p:nvSpPr>
        <p:spPr>
          <a:solidFill>
            <a:schemeClr val="bg1"/>
          </a:solidFill>
        </p:spPr>
        <p:txBody>
          <a:bodyPr/>
          <a:lstStyle>
            <a:lvl1pPr>
              <a:defRPr/>
            </a:lvl1pPr>
          </a:lstStyle>
          <a:p>
            <a:r>
              <a:rPr lang="tr-TR" dirty="0"/>
              <a:t>Ölçme Faz 2</a:t>
            </a:r>
          </a:p>
        </p:txBody>
      </p:sp>
      <p:sp>
        <p:nvSpPr>
          <p:cNvPr id="6" name="Slayt Numarası Yer Tutucusu 5">
            <a:extLst>
              <a:ext uri="{FF2B5EF4-FFF2-40B4-BE49-F238E27FC236}">
                <a16:creationId xmlns:a16="http://schemas.microsoft.com/office/drawing/2014/main" id="{16054FD3-3211-0448-890B-AC748BC595AB}"/>
              </a:ext>
            </a:extLst>
          </p:cNvPr>
          <p:cNvSpPr>
            <a:spLocks noGrp="1"/>
          </p:cNvSpPr>
          <p:nvPr>
            <p:ph type="sldNum" sz="quarter" idx="12"/>
          </p:nvPr>
        </p:nvSpPr>
        <p:spPr/>
        <p:txBody>
          <a:bodyPr/>
          <a:lstStyle/>
          <a:p>
            <a:fld id="{076C9FF8-7758-438C-BAB8-8B0CC60C55FC}" type="slidenum">
              <a:rPr lang="tr-TR" smtClean="0"/>
              <a:t>‹#›</a:t>
            </a:fld>
            <a:endParaRPr lang="tr-TR"/>
          </a:p>
        </p:txBody>
      </p:sp>
      <p:pic>
        <p:nvPicPr>
          <p:cNvPr id="9" name="Resim 8">
            <a:extLst>
              <a:ext uri="{FF2B5EF4-FFF2-40B4-BE49-F238E27FC236}">
                <a16:creationId xmlns:a16="http://schemas.microsoft.com/office/drawing/2014/main" id="{A3CD1C51-4627-B6B1-E46F-A2175405FD5A}"/>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1573224" y="926919"/>
            <a:ext cx="9045552" cy="5004161"/>
          </a:xfrm>
          <a:prstGeom prst="rect">
            <a:avLst/>
          </a:prstGeom>
        </p:spPr>
      </p:pic>
      <p:sp>
        <p:nvSpPr>
          <p:cNvPr id="2" name="Başlık 1">
            <a:extLst>
              <a:ext uri="{FF2B5EF4-FFF2-40B4-BE49-F238E27FC236}">
                <a16:creationId xmlns:a16="http://schemas.microsoft.com/office/drawing/2014/main" id="{BF9BBD9B-0D43-4DFF-923A-5B0736D888D0}"/>
              </a:ext>
            </a:extLst>
          </p:cNvPr>
          <p:cNvSpPr>
            <a:spLocks noGrp="1"/>
          </p:cNvSpPr>
          <p:nvPr>
            <p:ph type="ctrTitle"/>
          </p:nvPr>
        </p:nvSpPr>
        <p:spPr>
          <a:xfrm>
            <a:off x="1524000" y="1122363"/>
            <a:ext cx="9144000" cy="2387600"/>
          </a:xfrm>
        </p:spPr>
        <p:txBody>
          <a:bodyPr anchor="b"/>
          <a:lstStyle>
            <a:lvl1pPr algn="ctr">
              <a:defRPr sz="6000"/>
            </a:lvl1pPr>
          </a:lstStyle>
          <a:p>
            <a:r>
              <a:rPr lang="tr-TR" dirty="0"/>
              <a:t>Asıl başlık stilini düzenlemek için tıklayın</a:t>
            </a:r>
          </a:p>
        </p:txBody>
      </p:sp>
      <p:sp>
        <p:nvSpPr>
          <p:cNvPr id="3" name="Alt Başlık 2">
            <a:extLst>
              <a:ext uri="{FF2B5EF4-FFF2-40B4-BE49-F238E27FC236}">
                <a16:creationId xmlns:a16="http://schemas.microsoft.com/office/drawing/2014/main" id="{E00D7828-0ED1-BC63-B7AF-048A98868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pic>
        <p:nvPicPr>
          <p:cNvPr id="7" name="Resim 6" descr="ekran görüntüsü, grafik, tasarım, çizgi içeren bir resim&#10;&#10;Açıklama otomatik olarak oluşturuldu">
            <a:extLst>
              <a:ext uri="{FF2B5EF4-FFF2-40B4-BE49-F238E27FC236}">
                <a16:creationId xmlns:a16="http://schemas.microsoft.com/office/drawing/2014/main" id="{418388F4-D1EA-4E6D-B12C-6886784F87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002"/>
            <a:ext cx="1784643" cy="1863460"/>
          </a:xfrm>
          <a:prstGeom prst="rect">
            <a:avLst/>
          </a:prstGeom>
        </p:spPr>
      </p:pic>
    </p:spTree>
    <p:extLst>
      <p:ext uri="{BB962C8B-B14F-4D97-AF65-F5344CB8AC3E}">
        <p14:creationId xmlns:p14="http://schemas.microsoft.com/office/powerpoint/2010/main" val="2412691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Başlık Slaydı">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2EF670B8-CE51-5B2D-23E4-73F151368C29}"/>
              </a:ext>
            </a:extLst>
          </p:cNvPr>
          <p:cNvSpPr/>
          <p:nvPr userDrawn="1"/>
        </p:nvSpPr>
        <p:spPr>
          <a:xfrm>
            <a:off x="0" y="0"/>
            <a:ext cx="12132677" cy="685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 name="Veri Yer Tutucusu 3">
            <a:extLst>
              <a:ext uri="{FF2B5EF4-FFF2-40B4-BE49-F238E27FC236}">
                <a16:creationId xmlns:a16="http://schemas.microsoft.com/office/drawing/2014/main" id="{5C67824E-E5A9-1855-DB43-7E3B22C1456C}"/>
              </a:ext>
            </a:extLst>
          </p:cNvPr>
          <p:cNvSpPr>
            <a:spLocks noGrp="1"/>
          </p:cNvSpPr>
          <p:nvPr>
            <p:ph type="dt" sz="half" idx="10"/>
          </p:nvPr>
        </p:nvSpPr>
        <p:spPr/>
        <p:txBody>
          <a:bodyPr/>
          <a:lstStyle/>
          <a:p>
            <a:fld id="{840812CA-0122-4230-90C9-B701C1D1D33B}" type="datetimeFigureOut">
              <a:rPr lang="tr-TR" smtClean="0"/>
              <a:t>24.10.2024</a:t>
            </a:fld>
            <a:endParaRPr lang="tr-TR"/>
          </a:p>
        </p:txBody>
      </p:sp>
      <p:sp>
        <p:nvSpPr>
          <p:cNvPr id="5" name="Alt Bilgi Yer Tutucusu 4">
            <a:extLst>
              <a:ext uri="{FF2B5EF4-FFF2-40B4-BE49-F238E27FC236}">
                <a16:creationId xmlns:a16="http://schemas.microsoft.com/office/drawing/2014/main" id="{4CA3EC58-3017-946E-C2CB-EE20ADBAAFD3}"/>
              </a:ext>
            </a:extLst>
          </p:cNvPr>
          <p:cNvSpPr>
            <a:spLocks noGrp="1"/>
          </p:cNvSpPr>
          <p:nvPr>
            <p:ph type="ftr" sz="quarter" idx="11"/>
          </p:nvPr>
        </p:nvSpPr>
        <p:spPr>
          <a:solidFill>
            <a:schemeClr val="bg1"/>
          </a:solidFill>
        </p:spPr>
        <p:txBody>
          <a:bodyPr/>
          <a:lstStyle/>
          <a:p>
            <a:r>
              <a:rPr lang="tr-TR" dirty="0"/>
              <a:t>Analiz  Faz 3</a:t>
            </a:r>
          </a:p>
        </p:txBody>
      </p:sp>
      <p:sp>
        <p:nvSpPr>
          <p:cNvPr id="6" name="Slayt Numarası Yer Tutucusu 5">
            <a:extLst>
              <a:ext uri="{FF2B5EF4-FFF2-40B4-BE49-F238E27FC236}">
                <a16:creationId xmlns:a16="http://schemas.microsoft.com/office/drawing/2014/main" id="{16054FD3-3211-0448-890B-AC748BC595AB}"/>
              </a:ext>
            </a:extLst>
          </p:cNvPr>
          <p:cNvSpPr>
            <a:spLocks noGrp="1"/>
          </p:cNvSpPr>
          <p:nvPr>
            <p:ph type="sldNum" sz="quarter" idx="12"/>
          </p:nvPr>
        </p:nvSpPr>
        <p:spPr/>
        <p:txBody>
          <a:bodyPr/>
          <a:lstStyle/>
          <a:p>
            <a:fld id="{076C9FF8-7758-438C-BAB8-8B0CC60C55FC}" type="slidenum">
              <a:rPr lang="tr-TR" smtClean="0"/>
              <a:t>‹#›</a:t>
            </a:fld>
            <a:endParaRPr lang="tr-TR"/>
          </a:p>
        </p:txBody>
      </p:sp>
      <p:pic>
        <p:nvPicPr>
          <p:cNvPr id="7" name="Resim 6">
            <a:extLst>
              <a:ext uri="{FF2B5EF4-FFF2-40B4-BE49-F238E27FC236}">
                <a16:creationId xmlns:a16="http://schemas.microsoft.com/office/drawing/2014/main" id="{8FE0618D-AAEF-5A1A-9629-75BE62D8DC39}"/>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1573224" y="926919"/>
            <a:ext cx="9045552" cy="5004161"/>
          </a:xfrm>
          <a:prstGeom prst="rect">
            <a:avLst/>
          </a:prstGeom>
        </p:spPr>
      </p:pic>
      <p:sp>
        <p:nvSpPr>
          <p:cNvPr id="2" name="Başlık 1">
            <a:extLst>
              <a:ext uri="{FF2B5EF4-FFF2-40B4-BE49-F238E27FC236}">
                <a16:creationId xmlns:a16="http://schemas.microsoft.com/office/drawing/2014/main" id="{BF9BBD9B-0D43-4DFF-923A-5B0736D888D0}"/>
              </a:ext>
            </a:extLst>
          </p:cNvPr>
          <p:cNvSpPr>
            <a:spLocks noGrp="1"/>
          </p:cNvSpPr>
          <p:nvPr>
            <p:ph type="ctrTitle"/>
          </p:nvPr>
        </p:nvSpPr>
        <p:spPr>
          <a:xfrm>
            <a:off x="1524000" y="1122363"/>
            <a:ext cx="9144000" cy="2387600"/>
          </a:xfrm>
        </p:spPr>
        <p:txBody>
          <a:bodyPr anchor="b"/>
          <a:lstStyle>
            <a:lvl1pPr algn="ctr">
              <a:defRPr sz="6000"/>
            </a:lvl1pPr>
          </a:lstStyle>
          <a:p>
            <a:r>
              <a:rPr lang="tr-TR" dirty="0"/>
              <a:t>Asıl başlık stilini düzenlemek için tıklayın</a:t>
            </a:r>
          </a:p>
        </p:txBody>
      </p:sp>
      <p:sp>
        <p:nvSpPr>
          <p:cNvPr id="3" name="Alt Başlık 2">
            <a:extLst>
              <a:ext uri="{FF2B5EF4-FFF2-40B4-BE49-F238E27FC236}">
                <a16:creationId xmlns:a16="http://schemas.microsoft.com/office/drawing/2014/main" id="{E00D7828-0ED1-BC63-B7AF-048A98868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pic>
        <p:nvPicPr>
          <p:cNvPr id="8" name="Resim 7" descr="ekran görüntüsü, grafik, tasarım, çizgi içeren bir resim&#10;&#10;Açıklama otomatik olarak oluşturuldu">
            <a:extLst>
              <a:ext uri="{FF2B5EF4-FFF2-40B4-BE49-F238E27FC236}">
                <a16:creationId xmlns:a16="http://schemas.microsoft.com/office/drawing/2014/main" id="{E2343AE5-49D5-285B-AB20-A02FB1436A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002"/>
            <a:ext cx="1784643" cy="1863460"/>
          </a:xfrm>
          <a:prstGeom prst="rect">
            <a:avLst/>
          </a:prstGeom>
        </p:spPr>
      </p:pic>
    </p:spTree>
    <p:extLst>
      <p:ext uri="{BB962C8B-B14F-4D97-AF65-F5344CB8AC3E}">
        <p14:creationId xmlns:p14="http://schemas.microsoft.com/office/powerpoint/2010/main" val="371181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Başlık Slaydı">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2EF670B8-CE51-5B2D-23E4-73F151368C29}"/>
              </a:ext>
            </a:extLst>
          </p:cNvPr>
          <p:cNvSpPr/>
          <p:nvPr userDrawn="1"/>
        </p:nvSpPr>
        <p:spPr>
          <a:xfrm>
            <a:off x="0" y="0"/>
            <a:ext cx="12132677" cy="685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Veri Yer Tutucusu 3">
            <a:extLst>
              <a:ext uri="{FF2B5EF4-FFF2-40B4-BE49-F238E27FC236}">
                <a16:creationId xmlns:a16="http://schemas.microsoft.com/office/drawing/2014/main" id="{5C67824E-E5A9-1855-DB43-7E3B22C1456C}"/>
              </a:ext>
            </a:extLst>
          </p:cNvPr>
          <p:cNvSpPr>
            <a:spLocks noGrp="1"/>
          </p:cNvSpPr>
          <p:nvPr>
            <p:ph type="dt" sz="half" idx="10"/>
          </p:nvPr>
        </p:nvSpPr>
        <p:spPr/>
        <p:txBody>
          <a:bodyPr/>
          <a:lstStyle/>
          <a:p>
            <a:fld id="{840812CA-0122-4230-90C9-B701C1D1D33B}" type="datetimeFigureOut">
              <a:rPr lang="tr-TR" smtClean="0"/>
              <a:t>24.10.2024</a:t>
            </a:fld>
            <a:endParaRPr lang="tr-TR"/>
          </a:p>
        </p:txBody>
      </p:sp>
      <p:sp>
        <p:nvSpPr>
          <p:cNvPr id="5" name="Alt Bilgi Yer Tutucusu 4">
            <a:extLst>
              <a:ext uri="{FF2B5EF4-FFF2-40B4-BE49-F238E27FC236}">
                <a16:creationId xmlns:a16="http://schemas.microsoft.com/office/drawing/2014/main" id="{4CA3EC58-3017-946E-C2CB-EE20ADBAAFD3}"/>
              </a:ext>
            </a:extLst>
          </p:cNvPr>
          <p:cNvSpPr>
            <a:spLocks noGrp="1"/>
          </p:cNvSpPr>
          <p:nvPr>
            <p:ph type="ftr" sz="quarter" idx="11"/>
          </p:nvPr>
        </p:nvSpPr>
        <p:spPr>
          <a:solidFill>
            <a:schemeClr val="bg1"/>
          </a:solidFill>
        </p:spPr>
        <p:txBody>
          <a:bodyPr/>
          <a:lstStyle/>
          <a:p>
            <a:r>
              <a:rPr lang="tr-TR" dirty="0"/>
              <a:t>İyileştirme Faz 4</a:t>
            </a:r>
          </a:p>
        </p:txBody>
      </p:sp>
      <p:sp>
        <p:nvSpPr>
          <p:cNvPr id="6" name="Slayt Numarası Yer Tutucusu 5">
            <a:extLst>
              <a:ext uri="{FF2B5EF4-FFF2-40B4-BE49-F238E27FC236}">
                <a16:creationId xmlns:a16="http://schemas.microsoft.com/office/drawing/2014/main" id="{16054FD3-3211-0448-890B-AC748BC595AB}"/>
              </a:ext>
            </a:extLst>
          </p:cNvPr>
          <p:cNvSpPr>
            <a:spLocks noGrp="1"/>
          </p:cNvSpPr>
          <p:nvPr>
            <p:ph type="sldNum" sz="quarter" idx="12"/>
          </p:nvPr>
        </p:nvSpPr>
        <p:spPr/>
        <p:txBody>
          <a:bodyPr/>
          <a:lstStyle/>
          <a:p>
            <a:fld id="{076C9FF8-7758-438C-BAB8-8B0CC60C55FC}" type="slidenum">
              <a:rPr lang="tr-TR" smtClean="0"/>
              <a:t>‹#›</a:t>
            </a:fld>
            <a:endParaRPr lang="tr-TR"/>
          </a:p>
        </p:txBody>
      </p:sp>
      <p:pic>
        <p:nvPicPr>
          <p:cNvPr id="9" name="Resim 8">
            <a:extLst>
              <a:ext uri="{FF2B5EF4-FFF2-40B4-BE49-F238E27FC236}">
                <a16:creationId xmlns:a16="http://schemas.microsoft.com/office/drawing/2014/main" id="{0CE36622-718A-4906-0DBC-4063D68ECA73}"/>
              </a:ext>
            </a:extLst>
          </p:cNvPr>
          <p:cNvPicPr>
            <a:picLocks noChangeAspect="1"/>
          </p:cNvPicPr>
          <p:nvPr userDrawn="1"/>
        </p:nvPicPr>
        <p:blipFill>
          <a:blip r:embed="rId2">
            <a:duotone>
              <a:prstClr val="black"/>
              <a:srgbClr val="66FF99">
                <a:tint val="45000"/>
                <a:satMod val="400000"/>
              </a:srgbClr>
            </a:duotone>
          </a:blip>
          <a:stretch>
            <a:fillRect/>
          </a:stretch>
        </p:blipFill>
        <p:spPr>
          <a:xfrm>
            <a:off x="1573224" y="926919"/>
            <a:ext cx="9045552" cy="5004161"/>
          </a:xfrm>
          <a:prstGeom prst="rect">
            <a:avLst/>
          </a:prstGeom>
        </p:spPr>
      </p:pic>
      <p:sp>
        <p:nvSpPr>
          <p:cNvPr id="10" name="Dikdörtgen 9">
            <a:extLst>
              <a:ext uri="{FF2B5EF4-FFF2-40B4-BE49-F238E27FC236}">
                <a16:creationId xmlns:a16="http://schemas.microsoft.com/office/drawing/2014/main" id="{12F61C20-8EC2-0156-7EE0-1EA607A35DB1}"/>
              </a:ext>
            </a:extLst>
          </p:cNvPr>
          <p:cNvSpPr/>
          <p:nvPr userDrawn="1"/>
        </p:nvSpPr>
        <p:spPr>
          <a:xfrm>
            <a:off x="1573224" y="926919"/>
            <a:ext cx="9045552" cy="5004161"/>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Başlık 1">
            <a:extLst>
              <a:ext uri="{FF2B5EF4-FFF2-40B4-BE49-F238E27FC236}">
                <a16:creationId xmlns:a16="http://schemas.microsoft.com/office/drawing/2014/main" id="{BF9BBD9B-0D43-4DFF-923A-5B0736D888D0}"/>
              </a:ext>
            </a:extLst>
          </p:cNvPr>
          <p:cNvSpPr>
            <a:spLocks noGrp="1"/>
          </p:cNvSpPr>
          <p:nvPr>
            <p:ph type="ctrTitle"/>
          </p:nvPr>
        </p:nvSpPr>
        <p:spPr>
          <a:xfrm>
            <a:off x="1524000" y="1122363"/>
            <a:ext cx="9144000" cy="2387600"/>
          </a:xfrm>
        </p:spPr>
        <p:txBody>
          <a:bodyPr anchor="b"/>
          <a:lstStyle>
            <a:lvl1pPr algn="ctr">
              <a:defRPr sz="6000"/>
            </a:lvl1pPr>
          </a:lstStyle>
          <a:p>
            <a:r>
              <a:rPr lang="tr-TR" dirty="0"/>
              <a:t>Asıl başlık stilini düzenlemek için tıklayın</a:t>
            </a:r>
          </a:p>
        </p:txBody>
      </p:sp>
      <p:sp>
        <p:nvSpPr>
          <p:cNvPr id="3" name="Alt Başlık 2">
            <a:extLst>
              <a:ext uri="{FF2B5EF4-FFF2-40B4-BE49-F238E27FC236}">
                <a16:creationId xmlns:a16="http://schemas.microsoft.com/office/drawing/2014/main" id="{E00D7828-0ED1-BC63-B7AF-048A98868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pic>
        <p:nvPicPr>
          <p:cNvPr id="12" name="Resim 11" descr="ekran görüntüsü, grafik, tasarım, çizgi içeren bir resim">
            <a:extLst>
              <a:ext uri="{FF2B5EF4-FFF2-40B4-BE49-F238E27FC236}">
                <a16:creationId xmlns:a16="http://schemas.microsoft.com/office/drawing/2014/main" id="{40006D7A-CEC6-CBF3-FD0C-28E7BBCCA0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2002"/>
            <a:ext cx="1784643" cy="1863460"/>
          </a:xfrm>
          <a:prstGeom prst="rect">
            <a:avLst/>
          </a:prstGeom>
        </p:spPr>
      </p:pic>
    </p:spTree>
    <p:extLst>
      <p:ext uri="{BB962C8B-B14F-4D97-AF65-F5344CB8AC3E}">
        <p14:creationId xmlns:p14="http://schemas.microsoft.com/office/powerpoint/2010/main" val="140653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Başlık Slaydı">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2EF670B8-CE51-5B2D-23E4-73F151368C29}"/>
              </a:ext>
            </a:extLst>
          </p:cNvPr>
          <p:cNvSpPr/>
          <p:nvPr userDrawn="1"/>
        </p:nvSpPr>
        <p:spPr>
          <a:xfrm>
            <a:off x="0" y="0"/>
            <a:ext cx="12132677" cy="68580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Veri Yer Tutucusu 3">
            <a:extLst>
              <a:ext uri="{FF2B5EF4-FFF2-40B4-BE49-F238E27FC236}">
                <a16:creationId xmlns:a16="http://schemas.microsoft.com/office/drawing/2014/main" id="{5C67824E-E5A9-1855-DB43-7E3B22C1456C}"/>
              </a:ext>
            </a:extLst>
          </p:cNvPr>
          <p:cNvSpPr>
            <a:spLocks noGrp="1"/>
          </p:cNvSpPr>
          <p:nvPr>
            <p:ph type="dt" sz="half" idx="10"/>
          </p:nvPr>
        </p:nvSpPr>
        <p:spPr/>
        <p:txBody>
          <a:bodyPr/>
          <a:lstStyle/>
          <a:p>
            <a:fld id="{840812CA-0122-4230-90C9-B701C1D1D33B}" type="datetimeFigureOut">
              <a:rPr lang="tr-TR" smtClean="0"/>
              <a:t>24.10.2024</a:t>
            </a:fld>
            <a:endParaRPr lang="tr-TR"/>
          </a:p>
        </p:txBody>
      </p:sp>
      <p:sp>
        <p:nvSpPr>
          <p:cNvPr id="5" name="Alt Bilgi Yer Tutucusu 4">
            <a:extLst>
              <a:ext uri="{FF2B5EF4-FFF2-40B4-BE49-F238E27FC236}">
                <a16:creationId xmlns:a16="http://schemas.microsoft.com/office/drawing/2014/main" id="{4CA3EC58-3017-946E-C2CB-EE20ADBAAFD3}"/>
              </a:ext>
            </a:extLst>
          </p:cNvPr>
          <p:cNvSpPr>
            <a:spLocks noGrp="1"/>
          </p:cNvSpPr>
          <p:nvPr>
            <p:ph type="ftr" sz="quarter" idx="11"/>
          </p:nvPr>
        </p:nvSpPr>
        <p:spPr>
          <a:solidFill>
            <a:schemeClr val="bg1"/>
          </a:solidFill>
        </p:spPr>
        <p:txBody>
          <a:bodyPr/>
          <a:lstStyle/>
          <a:p>
            <a:r>
              <a:rPr lang="tr-TR" dirty="0"/>
              <a:t>Kontrol Faz 5</a:t>
            </a:r>
          </a:p>
        </p:txBody>
      </p:sp>
      <p:sp>
        <p:nvSpPr>
          <p:cNvPr id="6" name="Slayt Numarası Yer Tutucusu 5">
            <a:extLst>
              <a:ext uri="{FF2B5EF4-FFF2-40B4-BE49-F238E27FC236}">
                <a16:creationId xmlns:a16="http://schemas.microsoft.com/office/drawing/2014/main" id="{16054FD3-3211-0448-890B-AC748BC595AB}"/>
              </a:ext>
            </a:extLst>
          </p:cNvPr>
          <p:cNvSpPr>
            <a:spLocks noGrp="1"/>
          </p:cNvSpPr>
          <p:nvPr>
            <p:ph type="sldNum" sz="quarter" idx="12"/>
          </p:nvPr>
        </p:nvSpPr>
        <p:spPr/>
        <p:txBody>
          <a:bodyPr/>
          <a:lstStyle/>
          <a:p>
            <a:fld id="{076C9FF8-7758-438C-BAB8-8B0CC60C55FC}" type="slidenum">
              <a:rPr lang="tr-TR" smtClean="0"/>
              <a:t>‹#›</a:t>
            </a:fld>
            <a:endParaRPr lang="tr-TR"/>
          </a:p>
        </p:txBody>
      </p:sp>
      <p:pic>
        <p:nvPicPr>
          <p:cNvPr id="7" name="Resim 6">
            <a:extLst>
              <a:ext uri="{FF2B5EF4-FFF2-40B4-BE49-F238E27FC236}">
                <a16:creationId xmlns:a16="http://schemas.microsoft.com/office/drawing/2014/main" id="{968EE75E-46AA-1826-6655-C54F30402EA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6070"/>
                    </a14:imgEffect>
                    <a14:imgEffect>
                      <a14:saturation sat="347000"/>
                    </a14:imgEffect>
                  </a14:imgLayer>
                </a14:imgProps>
              </a:ext>
            </a:extLst>
          </a:blip>
          <a:stretch>
            <a:fillRect/>
          </a:stretch>
        </p:blipFill>
        <p:spPr>
          <a:xfrm>
            <a:off x="1573224" y="926919"/>
            <a:ext cx="9045552" cy="5004161"/>
          </a:xfrm>
          <a:prstGeom prst="rect">
            <a:avLst/>
          </a:prstGeom>
        </p:spPr>
      </p:pic>
      <p:sp>
        <p:nvSpPr>
          <p:cNvPr id="2" name="Başlık 1">
            <a:extLst>
              <a:ext uri="{FF2B5EF4-FFF2-40B4-BE49-F238E27FC236}">
                <a16:creationId xmlns:a16="http://schemas.microsoft.com/office/drawing/2014/main" id="{BF9BBD9B-0D43-4DFF-923A-5B0736D888D0}"/>
              </a:ext>
            </a:extLst>
          </p:cNvPr>
          <p:cNvSpPr>
            <a:spLocks noGrp="1"/>
          </p:cNvSpPr>
          <p:nvPr>
            <p:ph type="ctrTitle"/>
          </p:nvPr>
        </p:nvSpPr>
        <p:spPr>
          <a:xfrm>
            <a:off x="1524000" y="1122363"/>
            <a:ext cx="9144000" cy="2387600"/>
          </a:xfrm>
        </p:spPr>
        <p:txBody>
          <a:bodyPr anchor="b"/>
          <a:lstStyle>
            <a:lvl1pPr algn="ctr">
              <a:defRPr sz="6000"/>
            </a:lvl1pPr>
          </a:lstStyle>
          <a:p>
            <a:r>
              <a:rPr lang="tr-TR" dirty="0"/>
              <a:t>Asıl başlık stilini düzenlemek için tıklayın</a:t>
            </a:r>
          </a:p>
        </p:txBody>
      </p:sp>
      <p:sp>
        <p:nvSpPr>
          <p:cNvPr id="3" name="Alt Başlık 2">
            <a:extLst>
              <a:ext uri="{FF2B5EF4-FFF2-40B4-BE49-F238E27FC236}">
                <a16:creationId xmlns:a16="http://schemas.microsoft.com/office/drawing/2014/main" id="{E00D7828-0ED1-BC63-B7AF-048A98868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pic>
        <p:nvPicPr>
          <p:cNvPr id="9" name="Resim 8" descr="ekran görüntüsü, grafik, tasarım, çizgi içeren bir resim&#10;&#10;Açıklama otomatik olarak oluşturuldu">
            <a:extLst>
              <a:ext uri="{FF2B5EF4-FFF2-40B4-BE49-F238E27FC236}">
                <a16:creationId xmlns:a16="http://schemas.microsoft.com/office/drawing/2014/main" id="{C201DBE6-A25B-E8F4-5611-9DAEAE0055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2002"/>
            <a:ext cx="1784643" cy="1863460"/>
          </a:xfrm>
          <a:prstGeom prst="rect">
            <a:avLst/>
          </a:prstGeom>
        </p:spPr>
      </p:pic>
    </p:spTree>
    <p:extLst>
      <p:ext uri="{BB962C8B-B14F-4D97-AF65-F5344CB8AC3E}">
        <p14:creationId xmlns:p14="http://schemas.microsoft.com/office/powerpoint/2010/main" val="847009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C1D25B-D1DE-9886-F5F8-632AE588EB7E}"/>
              </a:ext>
            </a:extLst>
          </p:cNvPr>
          <p:cNvSpPr>
            <a:spLocks noGrp="1"/>
          </p:cNvSpPr>
          <p:nvPr>
            <p:ph type="title"/>
          </p:nvPr>
        </p:nvSpPr>
        <p:spPr>
          <a:xfrm>
            <a:off x="0" y="18255"/>
            <a:ext cx="10515600" cy="935039"/>
          </a:xfrm>
          <a:solidFill>
            <a:schemeClr val="tx1"/>
          </a:solidFill>
        </p:spPr>
        <p:txBody>
          <a:bodyPr/>
          <a:lstStyle>
            <a:lvl1pPr>
              <a:defRPr>
                <a:solidFill>
                  <a:schemeClr val="bg1"/>
                </a:solidFill>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1F6AB243-6299-15A6-EAC4-3A0CEE7D3670}"/>
              </a:ext>
            </a:extLst>
          </p:cNvPr>
          <p:cNvSpPr>
            <a:spLocks noGrp="1"/>
          </p:cNvSpPr>
          <p:nvPr>
            <p:ph idx="1"/>
          </p:nvPr>
        </p:nvSpPr>
        <p:spPr>
          <a:xfrm>
            <a:off x="306845" y="1137174"/>
            <a:ext cx="11666271" cy="503978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7964622-E985-E7C0-0B80-4CE5506B1D8E}"/>
              </a:ext>
            </a:extLst>
          </p:cNvPr>
          <p:cNvSpPr>
            <a:spLocks noGrp="1"/>
          </p:cNvSpPr>
          <p:nvPr>
            <p:ph type="dt" sz="half" idx="10"/>
          </p:nvPr>
        </p:nvSpPr>
        <p:spPr/>
        <p:txBody>
          <a:bodyPr/>
          <a:lstStyle>
            <a:lvl1pPr algn="r">
              <a:defRPr/>
            </a:lvl1pPr>
          </a:lstStyle>
          <a:p>
            <a:fld id="{840812CA-0122-4230-90C9-B701C1D1D33B}" type="datetimeFigureOut">
              <a:rPr lang="tr-TR" smtClean="0"/>
              <a:pPr/>
              <a:t>24.10.2024</a:t>
            </a:fld>
            <a:endParaRPr lang="tr-TR" dirty="0"/>
          </a:p>
        </p:txBody>
      </p:sp>
      <p:sp>
        <p:nvSpPr>
          <p:cNvPr id="6" name="Slayt Numarası Yer Tutucusu 5">
            <a:extLst>
              <a:ext uri="{FF2B5EF4-FFF2-40B4-BE49-F238E27FC236}">
                <a16:creationId xmlns:a16="http://schemas.microsoft.com/office/drawing/2014/main" id="{6410B1AF-A940-B1A8-224C-C4B76A91D710}"/>
              </a:ext>
            </a:extLst>
          </p:cNvPr>
          <p:cNvSpPr>
            <a:spLocks noGrp="1"/>
          </p:cNvSpPr>
          <p:nvPr>
            <p:ph type="sldNum" sz="quarter" idx="12"/>
          </p:nvPr>
        </p:nvSpPr>
        <p:spPr/>
        <p:txBody>
          <a:bodyPr/>
          <a:lstStyle/>
          <a:p>
            <a:fld id="{076C9FF8-7758-438C-BAB8-8B0CC60C55FC}" type="slidenum">
              <a:rPr lang="tr-TR" smtClean="0"/>
              <a:t>‹#›</a:t>
            </a:fld>
            <a:endParaRPr lang="tr-TR"/>
          </a:p>
        </p:txBody>
      </p:sp>
      <p:pic>
        <p:nvPicPr>
          <p:cNvPr id="5" name="Resim 4" descr="dikdörtgen, ekran görüntüsü, kare, çizgi içeren bir resim">
            <a:extLst>
              <a:ext uri="{FF2B5EF4-FFF2-40B4-BE49-F238E27FC236}">
                <a16:creationId xmlns:a16="http://schemas.microsoft.com/office/drawing/2014/main" id="{69251FBC-B324-84AC-6965-45A27957F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0" y="18256"/>
            <a:ext cx="1128930" cy="980758"/>
          </a:xfrm>
          <a:prstGeom prst="rect">
            <a:avLst/>
          </a:prstGeom>
        </p:spPr>
      </p:pic>
      <p:sp>
        <p:nvSpPr>
          <p:cNvPr id="12" name="Dikdörtgen 11">
            <a:extLst>
              <a:ext uri="{FF2B5EF4-FFF2-40B4-BE49-F238E27FC236}">
                <a16:creationId xmlns:a16="http://schemas.microsoft.com/office/drawing/2014/main" id="{AE852D60-E4AC-D0BF-8767-D14575C5AD78}"/>
              </a:ext>
            </a:extLst>
          </p:cNvPr>
          <p:cNvSpPr/>
          <p:nvPr userDrawn="1"/>
        </p:nvSpPr>
        <p:spPr>
          <a:xfrm>
            <a:off x="0" y="953294"/>
            <a:ext cx="12192000" cy="4571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179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95B6C863-6348-9D2A-EBF9-4B77897D7F3B}"/>
              </a:ext>
            </a:extLst>
          </p:cNvPr>
          <p:cNvSpPr txBox="1">
            <a:spLocks noChangeArrowheads="1"/>
          </p:cNvSpPr>
          <p:nvPr userDrawn="1"/>
        </p:nvSpPr>
        <p:spPr bwMode="auto">
          <a:xfrm>
            <a:off x="450238" y="1544350"/>
            <a:ext cx="2342506" cy="338554"/>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50000"/>
              </a:spcBef>
              <a:buFont typeface="Arial" panose="020B0604020202020204" pitchFamily="34" charset="0"/>
              <a:buNone/>
              <a:defRPr/>
            </a:pPr>
            <a:r>
              <a:rPr lang="en-GB" altLang="tr-TR" sz="1600" b="1" dirty="0" err="1">
                <a:solidFill>
                  <a:schemeClr val="accent6">
                    <a:lumMod val="75000"/>
                  </a:schemeClr>
                </a:solidFill>
                <a:latin typeface="+mj-lt"/>
                <a:cs typeface="Calibri" panose="020F0502020204030204" pitchFamily="34" charset="0"/>
              </a:rPr>
              <a:t>Proje</a:t>
            </a:r>
            <a:r>
              <a:rPr lang="en-GB" altLang="tr-TR" sz="1600" b="1" dirty="0">
                <a:solidFill>
                  <a:schemeClr val="accent6">
                    <a:lumMod val="75000"/>
                  </a:schemeClr>
                </a:solidFill>
                <a:latin typeface="+mj-lt"/>
                <a:cs typeface="Calibri" panose="020F0502020204030204" pitchFamily="34" charset="0"/>
              </a:rPr>
              <a:t> </a:t>
            </a:r>
            <a:r>
              <a:rPr lang="tr-TR" altLang="tr-TR" sz="1600" b="1" dirty="0">
                <a:solidFill>
                  <a:schemeClr val="accent6">
                    <a:lumMod val="75000"/>
                  </a:schemeClr>
                </a:solidFill>
                <a:latin typeface="+mj-lt"/>
                <a:cs typeface="Calibri" panose="020F0502020204030204" pitchFamily="34" charset="0"/>
              </a:rPr>
              <a:t> Adı	</a:t>
            </a:r>
            <a:r>
              <a:rPr lang="en-GB" altLang="tr-TR" sz="1600" dirty="0">
                <a:solidFill>
                  <a:schemeClr val="accent6">
                    <a:lumMod val="75000"/>
                  </a:schemeClr>
                </a:solidFill>
                <a:latin typeface="+mj-lt"/>
                <a:cs typeface="Calibri" panose="020F0502020204030204" pitchFamily="34" charset="0"/>
              </a:rPr>
              <a:t> </a:t>
            </a:r>
          </a:p>
        </p:txBody>
      </p:sp>
      <p:sp>
        <p:nvSpPr>
          <p:cNvPr id="10" name="Dikdörtgen 9">
            <a:extLst>
              <a:ext uri="{FF2B5EF4-FFF2-40B4-BE49-F238E27FC236}">
                <a16:creationId xmlns:a16="http://schemas.microsoft.com/office/drawing/2014/main" id="{8D74BFDE-F573-9B44-3836-2184F7C2FFC6}"/>
              </a:ext>
            </a:extLst>
          </p:cNvPr>
          <p:cNvSpPr/>
          <p:nvPr userDrawn="1"/>
        </p:nvSpPr>
        <p:spPr>
          <a:xfrm>
            <a:off x="2783666" y="1428178"/>
            <a:ext cx="5160433" cy="61277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Font typeface="Arial" panose="020B0604020202020204" pitchFamily="34" charset="0"/>
              <a:buNone/>
              <a:defRPr/>
            </a:pPr>
            <a:endParaRPr lang="tr-TR" sz="1600">
              <a:solidFill>
                <a:schemeClr val="accent6">
                  <a:lumMod val="75000"/>
                </a:schemeClr>
              </a:solidFill>
              <a:latin typeface="+mj-lt"/>
            </a:endParaRPr>
          </a:p>
        </p:txBody>
      </p:sp>
      <p:sp>
        <p:nvSpPr>
          <p:cNvPr id="11" name="Dikdörtgen 10">
            <a:extLst>
              <a:ext uri="{FF2B5EF4-FFF2-40B4-BE49-F238E27FC236}">
                <a16:creationId xmlns:a16="http://schemas.microsoft.com/office/drawing/2014/main" id="{86BCB2EC-8F31-1B36-C94C-4FC55520E997}"/>
              </a:ext>
            </a:extLst>
          </p:cNvPr>
          <p:cNvSpPr/>
          <p:nvPr userDrawn="1"/>
        </p:nvSpPr>
        <p:spPr>
          <a:xfrm>
            <a:off x="2783666" y="2147314"/>
            <a:ext cx="5160433" cy="43338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Font typeface="Arial" panose="020B0604020202020204" pitchFamily="34" charset="0"/>
              <a:buNone/>
              <a:defRPr/>
            </a:pPr>
            <a:endParaRPr lang="tr-TR" sz="1600" dirty="0">
              <a:solidFill>
                <a:schemeClr val="accent6">
                  <a:lumMod val="75000"/>
                </a:schemeClr>
              </a:solidFill>
              <a:latin typeface="+mj-lt"/>
            </a:endParaRPr>
          </a:p>
        </p:txBody>
      </p:sp>
      <p:sp>
        <p:nvSpPr>
          <p:cNvPr id="12" name="Dikdörtgen 11">
            <a:extLst>
              <a:ext uri="{FF2B5EF4-FFF2-40B4-BE49-F238E27FC236}">
                <a16:creationId xmlns:a16="http://schemas.microsoft.com/office/drawing/2014/main" id="{0C1A3B0B-E30F-1893-704D-996BBA7F0075}"/>
              </a:ext>
            </a:extLst>
          </p:cNvPr>
          <p:cNvSpPr/>
          <p:nvPr userDrawn="1"/>
        </p:nvSpPr>
        <p:spPr>
          <a:xfrm>
            <a:off x="2804834" y="2720402"/>
            <a:ext cx="5160433" cy="111125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Font typeface="Arial" panose="020B0604020202020204" pitchFamily="34" charset="0"/>
              <a:buNone/>
              <a:defRPr/>
            </a:pPr>
            <a:endParaRPr lang="tr-TR" sz="1600">
              <a:solidFill>
                <a:schemeClr val="accent6">
                  <a:lumMod val="75000"/>
                </a:schemeClr>
              </a:solidFill>
              <a:latin typeface="+mj-lt"/>
            </a:endParaRPr>
          </a:p>
        </p:txBody>
      </p:sp>
      <p:sp>
        <p:nvSpPr>
          <p:cNvPr id="13" name="Dikdörtgen 12">
            <a:extLst>
              <a:ext uri="{FF2B5EF4-FFF2-40B4-BE49-F238E27FC236}">
                <a16:creationId xmlns:a16="http://schemas.microsoft.com/office/drawing/2014/main" id="{397DE20F-3AFE-A632-C66E-CA828FB43570}"/>
              </a:ext>
            </a:extLst>
          </p:cNvPr>
          <p:cNvSpPr/>
          <p:nvPr userDrawn="1"/>
        </p:nvSpPr>
        <p:spPr>
          <a:xfrm>
            <a:off x="2798483" y="5190552"/>
            <a:ext cx="5160433" cy="4318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Font typeface="Arial" panose="020B0604020202020204" pitchFamily="34" charset="0"/>
              <a:buNone/>
              <a:defRPr/>
            </a:pPr>
            <a:endParaRPr lang="tr-TR" sz="1600">
              <a:solidFill>
                <a:schemeClr val="accent6">
                  <a:lumMod val="75000"/>
                </a:schemeClr>
              </a:solidFill>
              <a:latin typeface="+mj-lt"/>
            </a:endParaRPr>
          </a:p>
        </p:txBody>
      </p:sp>
      <p:sp>
        <p:nvSpPr>
          <p:cNvPr id="14" name="Dikdörtgen 13">
            <a:extLst>
              <a:ext uri="{FF2B5EF4-FFF2-40B4-BE49-F238E27FC236}">
                <a16:creationId xmlns:a16="http://schemas.microsoft.com/office/drawing/2014/main" id="{3F82FCA9-8CBE-FDEF-B39A-A4DAC785C88D}"/>
              </a:ext>
            </a:extLst>
          </p:cNvPr>
          <p:cNvSpPr/>
          <p:nvPr userDrawn="1"/>
        </p:nvSpPr>
        <p:spPr>
          <a:xfrm>
            <a:off x="2792131" y="5825553"/>
            <a:ext cx="5166784" cy="42227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Font typeface="Arial" panose="020B0604020202020204" pitchFamily="34" charset="0"/>
              <a:buNone/>
              <a:defRPr/>
            </a:pPr>
            <a:endParaRPr lang="tr-TR" sz="1600">
              <a:solidFill>
                <a:schemeClr val="accent6">
                  <a:lumMod val="75000"/>
                </a:schemeClr>
              </a:solidFill>
              <a:latin typeface="+mj-lt"/>
            </a:endParaRPr>
          </a:p>
        </p:txBody>
      </p:sp>
      <p:sp>
        <p:nvSpPr>
          <p:cNvPr id="15" name="Text Box 14">
            <a:extLst>
              <a:ext uri="{FF2B5EF4-FFF2-40B4-BE49-F238E27FC236}">
                <a16:creationId xmlns:a16="http://schemas.microsoft.com/office/drawing/2014/main" id="{08A2C805-A724-0111-68EC-4FC34B22E67A}"/>
              </a:ext>
            </a:extLst>
          </p:cNvPr>
          <p:cNvSpPr txBox="1">
            <a:spLocks noChangeArrowheads="1"/>
          </p:cNvSpPr>
          <p:nvPr userDrawn="1"/>
        </p:nvSpPr>
        <p:spPr bwMode="auto">
          <a:xfrm>
            <a:off x="450238" y="2117439"/>
            <a:ext cx="2342506" cy="338554"/>
          </a:xfrm>
          <a:prstGeom prst="rect">
            <a:avLst/>
          </a:prstGeom>
          <a:noFill/>
          <a:ln>
            <a:noFill/>
          </a:ln>
          <a:effectLst/>
        </p:spPr>
        <p:txBody>
          <a:bodyPr wrap="square">
            <a:spAutoFit/>
          </a:bodyPr>
          <a:lstStyle>
            <a:defPPr>
              <a:defRPr lang="en-GB"/>
            </a:defPPr>
            <a:lvl1pPr eaLnBrk="1" hangingPunct="1">
              <a:spcBef>
                <a:spcPct val="50000"/>
              </a:spcBef>
              <a:defRPr b="1">
                <a:solidFill>
                  <a:schemeClr val="bg1">
                    <a:lumMod val="50000"/>
                  </a:schemeClr>
                </a:solidFill>
                <a:latin typeface="Calibri" panose="020F0502020204030204" pitchFamily="34" charset="0"/>
                <a:cs typeface="Calibri" panose="020F0502020204030204"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indent="0">
              <a:buFont typeface="Arial" panose="020B0604020202020204" pitchFamily="34" charset="0"/>
              <a:buNone/>
              <a:defRPr/>
            </a:pPr>
            <a:r>
              <a:rPr lang="tr-TR" altLang="tr-TR" sz="1600" dirty="0">
                <a:solidFill>
                  <a:schemeClr val="accent6">
                    <a:lumMod val="75000"/>
                  </a:schemeClr>
                </a:solidFill>
                <a:latin typeface="+mj-lt"/>
              </a:rPr>
              <a:t>Tesis Adı</a:t>
            </a:r>
            <a:endParaRPr lang="en-GB" altLang="tr-TR" sz="1600" dirty="0">
              <a:solidFill>
                <a:schemeClr val="accent6">
                  <a:lumMod val="75000"/>
                </a:schemeClr>
              </a:solidFill>
              <a:latin typeface="+mj-lt"/>
            </a:endParaRPr>
          </a:p>
        </p:txBody>
      </p:sp>
      <p:sp>
        <p:nvSpPr>
          <p:cNvPr id="16" name="Text Box 14">
            <a:extLst>
              <a:ext uri="{FF2B5EF4-FFF2-40B4-BE49-F238E27FC236}">
                <a16:creationId xmlns:a16="http://schemas.microsoft.com/office/drawing/2014/main" id="{C8E5A10B-9257-8BD6-FAD0-50E35EB73117}"/>
              </a:ext>
            </a:extLst>
          </p:cNvPr>
          <p:cNvSpPr txBox="1">
            <a:spLocks noChangeArrowheads="1"/>
          </p:cNvSpPr>
          <p:nvPr userDrawn="1"/>
        </p:nvSpPr>
        <p:spPr bwMode="auto">
          <a:xfrm>
            <a:off x="450238" y="2706400"/>
            <a:ext cx="2342506" cy="338554"/>
          </a:xfrm>
          <a:prstGeom prst="rect">
            <a:avLst/>
          </a:prstGeom>
          <a:noFill/>
          <a:ln>
            <a:noFill/>
          </a:ln>
          <a:effectLst/>
        </p:spPr>
        <p:txBody>
          <a:bodyPr wrap="square">
            <a:spAutoFit/>
          </a:bodyPr>
          <a:lstStyle>
            <a:defPPr>
              <a:defRPr lang="en-GB"/>
            </a:defPPr>
            <a:lvl1pPr eaLnBrk="1" hangingPunct="1">
              <a:spcBef>
                <a:spcPct val="50000"/>
              </a:spcBef>
              <a:defRPr b="1">
                <a:solidFill>
                  <a:schemeClr val="bg1">
                    <a:lumMod val="50000"/>
                  </a:schemeClr>
                </a:solidFill>
                <a:latin typeface="Calibri" panose="020F0502020204030204" pitchFamily="34" charset="0"/>
                <a:cs typeface="Calibri" panose="020F0502020204030204"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indent="0">
              <a:buFont typeface="Arial" panose="020B0604020202020204" pitchFamily="34" charset="0"/>
              <a:buNone/>
              <a:defRPr/>
            </a:pPr>
            <a:r>
              <a:rPr lang="tr-TR" altLang="tr-TR" sz="1600" dirty="0">
                <a:solidFill>
                  <a:schemeClr val="accent6">
                    <a:lumMod val="75000"/>
                  </a:schemeClr>
                </a:solidFill>
                <a:latin typeface="+mj-lt"/>
              </a:rPr>
              <a:t>Problem Tanımı</a:t>
            </a:r>
            <a:endParaRPr lang="en-GB" altLang="tr-TR" sz="1600" dirty="0">
              <a:solidFill>
                <a:schemeClr val="accent6">
                  <a:lumMod val="75000"/>
                </a:schemeClr>
              </a:solidFill>
              <a:latin typeface="+mj-lt"/>
            </a:endParaRPr>
          </a:p>
        </p:txBody>
      </p:sp>
      <p:sp>
        <p:nvSpPr>
          <p:cNvPr id="18" name="Text Box 14">
            <a:extLst>
              <a:ext uri="{FF2B5EF4-FFF2-40B4-BE49-F238E27FC236}">
                <a16:creationId xmlns:a16="http://schemas.microsoft.com/office/drawing/2014/main" id="{81623E20-2760-D642-0299-19F0966D05FF}"/>
              </a:ext>
            </a:extLst>
          </p:cNvPr>
          <p:cNvSpPr txBox="1">
            <a:spLocks noChangeArrowheads="1"/>
          </p:cNvSpPr>
          <p:nvPr userDrawn="1"/>
        </p:nvSpPr>
        <p:spPr bwMode="auto">
          <a:xfrm>
            <a:off x="450238" y="4578064"/>
            <a:ext cx="2342506" cy="338554"/>
          </a:xfrm>
          <a:prstGeom prst="rect">
            <a:avLst/>
          </a:prstGeom>
          <a:noFill/>
          <a:ln>
            <a:noFill/>
          </a:ln>
          <a:effectLst/>
        </p:spPr>
        <p:txBody>
          <a:bodyPr wrap="square">
            <a:spAutoFit/>
          </a:bodyPr>
          <a:lstStyle>
            <a:defPPr>
              <a:defRPr lang="en-GB"/>
            </a:defPPr>
            <a:lvl1pPr eaLnBrk="1" hangingPunct="1">
              <a:spcBef>
                <a:spcPct val="50000"/>
              </a:spcBef>
              <a:defRPr b="1">
                <a:solidFill>
                  <a:schemeClr val="bg1">
                    <a:lumMod val="50000"/>
                  </a:schemeClr>
                </a:solidFill>
                <a:latin typeface="Calibri" panose="020F0502020204030204" pitchFamily="34" charset="0"/>
                <a:cs typeface="Calibri" panose="020F0502020204030204"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indent="0">
              <a:buFont typeface="Arial" panose="020B0604020202020204" pitchFamily="34" charset="0"/>
              <a:buNone/>
              <a:defRPr/>
            </a:pPr>
            <a:r>
              <a:rPr lang="tr-TR" altLang="tr-TR" sz="1600" dirty="0">
                <a:solidFill>
                  <a:schemeClr val="accent6">
                    <a:lumMod val="75000"/>
                  </a:schemeClr>
                </a:solidFill>
                <a:latin typeface="+mj-lt"/>
              </a:rPr>
              <a:t>Proje Bitiş Tarihi</a:t>
            </a:r>
            <a:endParaRPr lang="en-GB" altLang="tr-TR" sz="1600" dirty="0">
              <a:solidFill>
                <a:schemeClr val="accent6">
                  <a:lumMod val="75000"/>
                </a:schemeClr>
              </a:solidFill>
              <a:latin typeface="+mj-lt"/>
            </a:endParaRPr>
          </a:p>
        </p:txBody>
      </p:sp>
      <p:sp>
        <p:nvSpPr>
          <p:cNvPr id="19" name="Text Box 14">
            <a:extLst>
              <a:ext uri="{FF2B5EF4-FFF2-40B4-BE49-F238E27FC236}">
                <a16:creationId xmlns:a16="http://schemas.microsoft.com/office/drawing/2014/main" id="{348A6288-9CAB-5C75-4B2B-F790AEA252E6}"/>
              </a:ext>
            </a:extLst>
          </p:cNvPr>
          <p:cNvSpPr txBox="1">
            <a:spLocks noChangeArrowheads="1"/>
          </p:cNvSpPr>
          <p:nvPr userDrawn="1"/>
        </p:nvSpPr>
        <p:spPr bwMode="auto">
          <a:xfrm>
            <a:off x="450238" y="5203538"/>
            <a:ext cx="2342506" cy="338554"/>
          </a:xfrm>
          <a:prstGeom prst="rect">
            <a:avLst/>
          </a:prstGeom>
          <a:noFill/>
          <a:ln>
            <a:noFill/>
          </a:ln>
          <a:effectLst/>
        </p:spPr>
        <p:txBody>
          <a:bodyPr wrap="square">
            <a:spAutoFit/>
          </a:bodyPr>
          <a:lstStyle>
            <a:defPPr>
              <a:defRPr lang="en-GB"/>
            </a:defPPr>
            <a:lvl1pPr eaLnBrk="1" hangingPunct="1">
              <a:spcBef>
                <a:spcPct val="50000"/>
              </a:spcBef>
              <a:defRPr b="1">
                <a:solidFill>
                  <a:schemeClr val="bg1">
                    <a:lumMod val="50000"/>
                  </a:schemeClr>
                </a:solidFill>
                <a:latin typeface="Calibri" panose="020F0502020204030204" pitchFamily="34" charset="0"/>
                <a:cs typeface="Calibri" panose="020F0502020204030204"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indent="0">
              <a:buFont typeface="Arial" panose="020B0604020202020204" pitchFamily="34" charset="0"/>
              <a:buNone/>
              <a:defRPr/>
            </a:pPr>
            <a:r>
              <a:rPr lang="tr-TR" altLang="tr-TR" sz="1600" dirty="0">
                <a:solidFill>
                  <a:schemeClr val="accent6">
                    <a:lumMod val="75000"/>
                  </a:schemeClr>
                </a:solidFill>
                <a:latin typeface="+mj-lt"/>
              </a:rPr>
              <a:t>Proje Lideri</a:t>
            </a:r>
            <a:endParaRPr lang="en-GB" altLang="tr-TR" sz="1600" dirty="0">
              <a:solidFill>
                <a:schemeClr val="accent6">
                  <a:lumMod val="75000"/>
                </a:schemeClr>
              </a:solidFill>
              <a:latin typeface="+mj-lt"/>
            </a:endParaRPr>
          </a:p>
        </p:txBody>
      </p:sp>
      <p:sp>
        <p:nvSpPr>
          <p:cNvPr id="20" name="Text Box 14">
            <a:extLst>
              <a:ext uri="{FF2B5EF4-FFF2-40B4-BE49-F238E27FC236}">
                <a16:creationId xmlns:a16="http://schemas.microsoft.com/office/drawing/2014/main" id="{A818D2C4-FA45-398D-907F-AE1F7A90DE37}"/>
              </a:ext>
            </a:extLst>
          </p:cNvPr>
          <p:cNvSpPr txBox="1">
            <a:spLocks noChangeArrowheads="1"/>
          </p:cNvSpPr>
          <p:nvPr userDrawn="1"/>
        </p:nvSpPr>
        <p:spPr bwMode="auto">
          <a:xfrm>
            <a:off x="450239" y="5836950"/>
            <a:ext cx="2612080" cy="338554"/>
          </a:xfrm>
          <a:prstGeom prst="rect">
            <a:avLst/>
          </a:prstGeom>
          <a:noFill/>
          <a:ln>
            <a:noFill/>
          </a:ln>
          <a:effectLst/>
        </p:spPr>
        <p:txBody>
          <a:bodyPr wrap="square">
            <a:spAutoFit/>
          </a:bodyPr>
          <a:lstStyle>
            <a:defPPr>
              <a:defRPr lang="en-GB"/>
            </a:defPPr>
            <a:lvl1pPr eaLnBrk="1" hangingPunct="1">
              <a:spcBef>
                <a:spcPct val="50000"/>
              </a:spcBef>
              <a:defRPr b="1">
                <a:solidFill>
                  <a:schemeClr val="bg1">
                    <a:lumMod val="50000"/>
                  </a:schemeClr>
                </a:solidFill>
                <a:latin typeface="Calibri" panose="020F0502020204030204" pitchFamily="34" charset="0"/>
                <a:cs typeface="Calibri" panose="020F0502020204030204"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indent="0">
              <a:buFont typeface="Arial" panose="020B0604020202020204" pitchFamily="34" charset="0"/>
              <a:buNone/>
              <a:defRPr/>
            </a:pPr>
            <a:r>
              <a:rPr lang="tr-TR" altLang="tr-TR" sz="1600" dirty="0">
                <a:solidFill>
                  <a:schemeClr val="accent6">
                    <a:lumMod val="75000"/>
                  </a:schemeClr>
                </a:solidFill>
                <a:latin typeface="+mj-lt"/>
              </a:rPr>
              <a:t>Proje Koordinatörü</a:t>
            </a:r>
            <a:endParaRPr lang="en-GB" altLang="tr-TR" sz="1600" dirty="0">
              <a:solidFill>
                <a:schemeClr val="accent6">
                  <a:lumMod val="75000"/>
                </a:schemeClr>
              </a:solidFill>
              <a:latin typeface="+mj-lt"/>
            </a:endParaRPr>
          </a:p>
        </p:txBody>
      </p:sp>
      <p:sp>
        <p:nvSpPr>
          <p:cNvPr id="21" name="Dikdörtgen 20">
            <a:extLst>
              <a:ext uri="{FF2B5EF4-FFF2-40B4-BE49-F238E27FC236}">
                <a16:creationId xmlns:a16="http://schemas.microsoft.com/office/drawing/2014/main" id="{EB6C2588-D12D-626F-D98D-FA5C30795C1A}"/>
              </a:ext>
            </a:extLst>
          </p:cNvPr>
          <p:cNvSpPr/>
          <p:nvPr userDrawn="1"/>
        </p:nvSpPr>
        <p:spPr>
          <a:xfrm>
            <a:off x="2804834" y="4009452"/>
            <a:ext cx="5160433" cy="4318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Font typeface="Arial" panose="020B0604020202020204" pitchFamily="34" charset="0"/>
              <a:buNone/>
              <a:defRPr/>
            </a:pPr>
            <a:endParaRPr lang="tr-TR" sz="1600">
              <a:solidFill>
                <a:schemeClr val="accent6">
                  <a:lumMod val="75000"/>
                </a:schemeClr>
              </a:solidFill>
              <a:latin typeface="+mj-lt"/>
            </a:endParaRPr>
          </a:p>
        </p:txBody>
      </p:sp>
      <p:sp>
        <p:nvSpPr>
          <p:cNvPr id="22" name="Dikdörtgen 21">
            <a:extLst>
              <a:ext uri="{FF2B5EF4-FFF2-40B4-BE49-F238E27FC236}">
                <a16:creationId xmlns:a16="http://schemas.microsoft.com/office/drawing/2014/main" id="{AA88F6CB-1B52-82E4-772F-E72C71FA540A}"/>
              </a:ext>
            </a:extLst>
          </p:cNvPr>
          <p:cNvSpPr/>
          <p:nvPr userDrawn="1"/>
        </p:nvSpPr>
        <p:spPr>
          <a:xfrm>
            <a:off x="2798483" y="4580952"/>
            <a:ext cx="5160433" cy="43180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Font typeface="Arial" panose="020B0604020202020204" pitchFamily="34" charset="0"/>
              <a:buNone/>
              <a:defRPr/>
            </a:pPr>
            <a:endParaRPr lang="tr-TR" sz="1600">
              <a:solidFill>
                <a:schemeClr val="accent6">
                  <a:lumMod val="75000"/>
                </a:schemeClr>
              </a:solidFill>
              <a:latin typeface="+mj-lt"/>
            </a:endParaRPr>
          </a:p>
        </p:txBody>
      </p:sp>
      <p:sp>
        <p:nvSpPr>
          <p:cNvPr id="23" name="Text Box 14">
            <a:extLst>
              <a:ext uri="{FF2B5EF4-FFF2-40B4-BE49-F238E27FC236}">
                <a16:creationId xmlns:a16="http://schemas.microsoft.com/office/drawing/2014/main" id="{3E1A2874-1901-78CB-EC83-F4E88BA421A6}"/>
              </a:ext>
            </a:extLst>
          </p:cNvPr>
          <p:cNvSpPr txBox="1">
            <a:spLocks noChangeArrowheads="1"/>
          </p:cNvSpPr>
          <p:nvPr userDrawn="1"/>
        </p:nvSpPr>
        <p:spPr bwMode="auto">
          <a:xfrm>
            <a:off x="450239" y="4009739"/>
            <a:ext cx="4533900" cy="338554"/>
          </a:xfrm>
          <a:prstGeom prst="rect">
            <a:avLst/>
          </a:prstGeom>
          <a:noFill/>
          <a:ln>
            <a:noFill/>
          </a:ln>
          <a:effectLst/>
        </p:spPr>
        <p:txBody>
          <a:bodyPr>
            <a:spAutoFit/>
          </a:bodyPr>
          <a:lstStyle>
            <a:defPPr>
              <a:defRPr lang="en-GB"/>
            </a:defPPr>
            <a:lvl1pPr eaLnBrk="1" hangingPunct="1">
              <a:spcBef>
                <a:spcPct val="50000"/>
              </a:spcBef>
              <a:defRPr b="1">
                <a:solidFill>
                  <a:schemeClr val="bg1">
                    <a:lumMod val="50000"/>
                  </a:schemeClr>
                </a:solidFill>
                <a:latin typeface="Calibri" panose="020F0502020204030204" pitchFamily="34" charset="0"/>
                <a:cs typeface="Calibri" panose="020F0502020204030204"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indent="0">
              <a:buFont typeface="Arial" panose="020B0604020202020204" pitchFamily="34" charset="0"/>
              <a:buNone/>
              <a:defRPr/>
            </a:pPr>
            <a:r>
              <a:rPr lang="tr-TR" altLang="tr-TR" sz="1600" dirty="0">
                <a:solidFill>
                  <a:schemeClr val="accent6">
                    <a:lumMod val="75000"/>
                  </a:schemeClr>
                </a:solidFill>
                <a:latin typeface="+mj-lt"/>
              </a:rPr>
              <a:t>Proje Başlangıç Tarihi</a:t>
            </a:r>
            <a:endParaRPr lang="en-GB" altLang="tr-TR" sz="1600" dirty="0">
              <a:solidFill>
                <a:schemeClr val="accent6">
                  <a:lumMod val="75000"/>
                </a:schemeClr>
              </a:solidFill>
              <a:latin typeface="+mj-lt"/>
            </a:endParaRPr>
          </a:p>
        </p:txBody>
      </p:sp>
      <p:sp>
        <p:nvSpPr>
          <p:cNvPr id="32" name="Başlık 1">
            <a:extLst>
              <a:ext uri="{FF2B5EF4-FFF2-40B4-BE49-F238E27FC236}">
                <a16:creationId xmlns:a16="http://schemas.microsoft.com/office/drawing/2014/main" id="{68E62B2A-B2E0-D167-A792-1A841960BFC2}"/>
              </a:ext>
            </a:extLst>
          </p:cNvPr>
          <p:cNvSpPr>
            <a:spLocks noGrp="1"/>
          </p:cNvSpPr>
          <p:nvPr>
            <p:ph type="title" hasCustomPrompt="1"/>
          </p:nvPr>
        </p:nvSpPr>
        <p:spPr>
          <a:xfrm>
            <a:off x="0" y="18255"/>
            <a:ext cx="10515600" cy="935039"/>
          </a:xfrm>
          <a:solidFill>
            <a:schemeClr val="tx1"/>
          </a:solidFill>
        </p:spPr>
        <p:txBody>
          <a:bodyPr/>
          <a:lstStyle>
            <a:lvl1pPr>
              <a:defRPr>
                <a:solidFill>
                  <a:schemeClr val="bg1"/>
                </a:solidFill>
              </a:defRPr>
            </a:lvl1pPr>
          </a:lstStyle>
          <a:p>
            <a:r>
              <a:rPr lang="tr-TR" dirty="0"/>
              <a:t>Proje Tanıtım </a:t>
            </a:r>
          </a:p>
        </p:txBody>
      </p:sp>
      <p:sp>
        <p:nvSpPr>
          <p:cNvPr id="39" name="Alt Başlık 2">
            <a:extLst>
              <a:ext uri="{FF2B5EF4-FFF2-40B4-BE49-F238E27FC236}">
                <a16:creationId xmlns:a16="http://schemas.microsoft.com/office/drawing/2014/main" id="{09804849-B4AA-DA17-B6CC-13D4DA15B3D1}"/>
              </a:ext>
              <a:ext uri="{C183D7F6-B498-43B3-948B-1728B52AA6E4}">
                <adec:decorative xmlns:adec="http://schemas.microsoft.com/office/drawing/2017/decorative" val="0"/>
              </a:ext>
            </a:extLst>
          </p:cNvPr>
          <p:cNvSpPr>
            <a:spLocks noGrp="1"/>
          </p:cNvSpPr>
          <p:nvPr>
            <p:ph type="subTitle" idx="1"/>
          </p:nvPr>
        </p:nvSpPr>
        <p:spPr>
          <a:xfrm>
            <a:off x="2798483" y="1419875"/>
            <a:ext cx="5166784" cy="602027"/>
          </a:xfrm>
        </p:spPr>
        <p:txBody>
          <a:bodyPr>
            <a:normAutofit/>
          </a:bodyPr>
          <a:lstStyle>
            <a:lvl1pPr marL="0" indent="0" algn="ctr">
              <a:buFont typeface="Arial" panose="020B0604020202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pic>
        <p:nvPicPr>
          <p:cNvPr id="4" name="Resim 3" descr="dikdörtgen, ekran görüntüsü, kare, çizgi içeren bir resim">
            <a:extLst>
              <a:ext uri="{FF2B5EF4-FFF2-40B4-BE49-F238E27FC236}">
                <a16:creationId xmlns:a16="http://schemas.microsoft.com/office/drawing/2014/main" id="{3F44664E-1FCF-FAC2-6774-A2BD97845C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0" y="18256"/>
            <a:ext cx="1128930" cy="980758"/>
          </a:xfrm>
          <a:prstGeom prst="rect">
            <a:avLst/>
          </a:prstGeom>
        </p:spPr>
      </p:pic>
      <p:sp>
        <p:nvSpPr>
          <p:cNvPr id="33" name="Dikdörtgen 32">
            <a:extLst>
              <a:ext uri="{FF2B5EF4-FFF2-40B4-BE49-F238E27FC236}">
                <a16:creationId xmlns:a16="http://schemas.microsoft.com/office/drawing/2014/main" id="{93B4D14B-7A2D-F0D1-20D8-48F11392405A}"/>
              </a:ext>
            </a:extLst>
          </p:cNvPr>
          <p:cNvSpPr/>
          <p:nvPr userDrawn="1"/>
        </p:nvSpPr>
        <p:spPr>
          <a:xfrm>
            <a:off x="0" y="953294"/>
            <a:ext cx="12192000" cy="4571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738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51F051C-217C-B646-6C3D-0447500399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99CF12F-2BE2-9245-F9BD-2FAC77C03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F3F910C-0C17-D328-B549-A0B32F2FB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0812CA-0122-4230-90C9-B701C1D1D33B}" type="datetimeFigureOut">
              <a:rPr lang="tr-TR" smtClean="0"/>
              <a:t>24.10.2024</a:t>
            </a:fld>
            <a:endParaRPr lang="tr-TR"/>
          </a:p>
        </p:txBody>
      </p:sp>
      <p:sp>
        <p:nvSpPr>
          <p:cNvPr id="5" name="Alt Bilgi Yer Tutucusu 4">
            <a:extLst>
              <a:ext uri="{FF2B5EF4-FFF2-40B4-BE49-F238E27FC236}">
                <a16:creationId xmlns:a16="http://schemas.microsoft.com/office/drawing/2014/main" id="{269E19DD-89B6-080E-D68A-374DF6E12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tr-TR" dirty="0"/>
              <a:t>Örnek Altı Sigma Sunumu</a:t>
            </a:r>
          </a:p>
        </p:txBody>
      </p:sp>
      <p:sp>
        <p:nvSpPr>
          <p:cNvPr id="6" name="Slayt Numarası Yer Tutucusu 5">
            <a:extLst>
              <a:ext uri="{FF2B5EF4-FFF2-40B4-BE49-F238E27FC236}">
                <a16:creationId xmlns:a16="http://schemas.microsoft.com/office/drawing/2014/main" id="{479E0F4C-11F9-EF49-400E-15A935242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6C9FF8-7758-438C-BAB8-8B0CC60C55FC}" type="slidenum">
              <a:rPr lang="tr-TR" smtClean="0"/>
              <a:t>‹#›</a:t>
            </a:fld>
            <a:endParaRPr lang="tr-TR"/>
          </a:p>
        </p:txBody>
      </p:sp>
    </p:spTree>
    <p:extLst>
      <p:ext uri="{BB962C8B-B14F-4D97-AF65-F5344CB8AC3E}">
        <p14:creationId xmlns:p14="http://schemas.microsoft.com/office/powerpoint/2010/main" val="1274369998"/>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72" r:id="rId4"/>
    <p:sldLayoutId id="2147483673" r:id="rId5"/>
    <p:sldLayoutId id="2147483650" r:id="rId6"/>
    <p:sldLayoutId id="214748365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chart" Target="../charts/chart1.xml"/><Relationship Id="rId5" Type="http://schemas.openxmlformats.org/officeDocument/2006/relationships/image" Target="../media/image3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0" descr="kişi, şahıs, çivi, iç mekan, kullanma içeren bir resim&#10;&#10;Açıklama otomatik olarak oluşturuldu">
            <a:extLst>
              <a:ext uri="{FF2B5EF4-FFF2-40B4-BE49-F238E27FC236}">
                <a16:creationId xmlns:a16="http://schemas.microsoft.com/office/drawing/2014/main" id="{3B6DA598-482E-E373-DB9B-750396E42E45}"/>
              </a:ext>
            </a:extLst>
          </p:cNvPr>
          <p:cNvPicPr>
            <a:picLocks noChangeAspect="1"/>
          </p:cNvPicPr>
          <p:nvPr/>
        </p:nvPicPr>
        <p:blipFill>
          <a:blip r:embed="rId2">
            <a:alphaModFix amt="50000"/>
          </a:blip>
          <a:srcRect/>
          <a:stretch/>
        </p:blipFill>
        <p:spPr>
          <a:xfrm>
            <a:off x="20" y="1"/>
            <a:ext cx="12191980" cy="6857999"/>
          </a:xfrm>
          <a:prstGeom prst="rect">
            <a:avLst/>
          </a:prstGeom>
        </p:spPr>
      </p:pic>
      <p:sp>
        <p:nvSpPr>
          <p:cNvPr id="2" name="Başlık 1">
            <a:extLst>
              <a:ext uri="{FF2B5EF4-FFF2-40B4-BE49-F238E27FC236}">
                <a16:creationId xmlns:a16="http://schemas.microsoft.com/office/drawing/2014/main" id="{0C34251B-2522-6E9C-C1A8-4EB65F918139}"/>
              </a:ext>
            </a:extLst>
          </p:cNvPr>
          <p:cNvSpPr>
            <a:spLocks noGrp="1"/>
          </p:cNvSpPr>
          <p:nvPr>
            <p:ph type="ctrTitle"/>
          </p:nvPr>
        </p:nvSpPr>
        <p:spPr>
          <a:xfrm>
            <a:off x="1524000" y="1122362"/>
            <a:ext cx="9144000" cy="2900518"/>
          </a:xfrm>
        </p:spPr>
        <p:txBody>
          <a:bodyPr>
            <a:normAutofit/>
          </a:bodyPr>
          <a:lstStyle/>
          <a:p>
            <a:r>
              <a:rPr lang="tr-TR" dirty="0">
                <a:solidFill>
                  <a:srgbClr val="FFFFFF"/>
                </a:solidFill>
              </a:rPr>
              <a:t>6 sigma yeşil kuşak </a:t>
            </a:r>
          </a:p>
        </p:txBody>
      </p:sp>
      <p:sp>
        <p:nvSpPr>
          <p:cNvPr id="3" name="Alt Başlık 2">
            <a:extLst>
              <a:ext uri="{FF2B5EF4-FFF2-40B4-BE49-F238E27FC236}">
                <a16:creationId xmlns:a16="http://schemas.microsoft.com/office/drawing/2014/main" id="{BD9CCDDD-5EAC-6ECB-9C45-8AC3BF7AC291}"/>
              </a:ext>
            </a:extLst>
          </p:cNvPr>
          <p:cNvSpPr>
            <a:spLocks noGrp="1"/>
          </p:cNvSpPr>
          <p:nvPr>
            <p:ph type="subTitle" idx="1"/>
          </p:nvPr>
        </p:nvSpPr>
        <p:spPr>
          <a:xfrm>
            <a:off x="992221" y="4022880"/>
            <a:ext cx="9675779" cy="1654386"/>
          </a:xfrm>
        </p:spPr>
        <p:txBody>
          <a:bodyPr>
            <a:normAutofit/>
          </a:bodyPr>
          <a:lstStyle/>
          <a:p>
            <a:r>
              <a:rPr lang="tr-TR" sz="1800" dirty="0">
                <a:solidFill>
                  <a:srgbClr val="FFFFFF"/>
                </a:solidFill>
              </a:rPr>
              <a:t>Yakıt tüketimi azaltma </a:t>
            </a:r>
          </a:p>
          <a:p>
            <a:r>
              <a:rPr lang="tr-TR" sz="1800" dirty="0">
                <a:solidFill>
                  <a:srgbClr val="FFFFFF"/>
                </a:solidFill>
              </a:rPr>
              <a:t>Proje Sunumu @2024</a:t>
            </a:r>
          </a:p>
          <a:p>
            <a:r>
              <a:rPr lang="tr-TR" sz="1800" dirty="0">
                <a:solidFill>
                  <a:srgbClr val="FFFFFF"/>
                </a:solidFill>
              </a:rPr>
              <a:t>7/11/2024</a:t>
            </a:r>
          </a:p>
          <a:p>
            <a:r>
              <a:rPr lang="tr-TR" sz="1800" dirty="0">
                <a:solidFill>
                  <a:srgbClr val="FFFFFF"/>
                </a:solidFill>
              </a:rPr>
              <a:t>Hazırlayan Barış OĞUZ</a:t>
            </a:r>
          </a:p>
        </p:txBody>
      </p:sp>
      <p:sp>
        <p:nvSpPr>
          <p:cNvPr id="4" name="Dikdörtgen 3">
            <a:extLst>
              <a:ext uri="{FF2B5EF4-FFF2-40B4-BE49-F238E27FC236}">
                <a16:creationId xmlns:a16="http://schemas.microsoft.com/office/drawing/2014/main" id="{742C6913-85AD-1FD7-7102-58F0488106A9}"/>
              </a:ext>
            </a:extLst>
          </p:cNvPr>
          <p:cNvSpPr/>
          <p:nvPr/>
        </p:nvSpPr>
        <p:spPr>
          <a:xfrm>
            <a:off x="278860" y="907915"/>
            <a:ext cx="11796408" cy="9537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Resim 5" descr="metin, yazı tipi, grafik, logo içeren bir resim">
            <a:extLst>
              <a:ext uri="{FF2B5EF4-FFF2-40B4-BE49-F238E27FC236}">
                <a16:creationId xmlns:a16="http://schemas.microsoft.com/office/drawing/2014/main" id="{1A82636F-1AA1-4F49-2BAF-204138419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88" y="544065"/>
            <a:ext cx="3197404" cy="16543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438514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par>
                                <p:cTn id="16" presetID="10" presetClass="entr" presetSubtype="0" fill="hold" grpId="0" nodeType="withEffect">
                                  <p:stCondLst>
                                    <p:cond delay="1500"/>
                                  </p:stCondLst>
                                  <p:iterate>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7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500"/>
                                  </p:stCondLst>
                                  <p:iterate>
                                    <p:tmPct val="10000"/>
                                  </p:iterate>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D8CFE6EC-391C-7A80-4DE8-93A364F0AF37}"/>
              </a:ext>
            </a:extLst>
          </p:cNvPr>
          <p:cNvSpPr>
            <a:spLocks noGrp="1"/>
          </p:cNvSpPr>
          <p:nvPr>
            <p:ph type="title"/>
          </p:nvPr>
        </p:nvSpPr>
        <p:spPr/>
        <p:txBody>
          <a:bodyPr/>
          <a:lstStyle/>
          <a:p>
            <a:r>
              <a:rPr lang="tr-TR" altLang="tr-TR" dirty="0">
                <a:latin typeface="Calibri" panose="020F0502020204030204" pitchFamily="34" charset="0"/>
                <a:ea typeface="+mn-ea"/>
                <a:cs typeface="Calibri" panose="020F0502020204030204" pitchFamily="34" charset="0"/>
              </a:rPr>
              <a:t>2- PROSES HARİTASI-b</a:t>
            </a:r>
            <a:endParaRPr lang="en-GB" dirty="0"/>
          </a:p>
        </p:txBody>
      </p:sp>
      <p:grpSp>
        <p:nvGrpSpPr>
          <p:cNvPr id="12" name="Grup 11">
            <a:extLst>
              <a:ext uri="{FF2B5EF4-FFF2-40B4-BE49-F238E27FC236}">
                <a16:creationId xmlns:a16="http://schemas.microsoft.com/office/drawing/2014/main" id="{FD7D8BA2-798F-C5BF-BC95-49AB8C3A5783}"/>
              </a:ext>
            </a:extLst>
          </p:cNvPr>
          <p:cNvGrpSpPr/>
          <p:nvPr/>
        </p:nvGrpSpPr>
        <p:grpSpPr>
          <a:xfrm>
            <a:off x="-145380" y="1214540"/>
            <a:ext cx="8646325" cy="5472113"/>
            <a:chOff x="1346194" y="1279391"/>
            <a:chExt cx="8646325" cy="5472113"/>
          </a:xfrm>
        </p:grpSpPr>
        <p:pic>
          <p:nvPicPr>
            <p:cNvPr id="70660" name="Resim 4">
              <a:extLst>
                <a:ext uri="{FF2B5EF4-FFF2-40B4-BE49-F238E27FC236}">
                  <a16:creationId xmlns:a16="http://schemas.microsoft.com/office/drawing/2014/main" id="{C3761BC2-6647-63CE-7C19-F734CA36089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9481" y="1279391"/>
              <a:ext cx="7793038"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a:extLst>
                <a:ext uri="{FF2B5EF4-FFF2-40B4-BE49-F238E27FC236}">
                  <a16:creationId xmlns:a16="http://schemas.microsoft.com/office/drawing/2014/main" id="{3283D7DF-BC8D-5143-4370-A0AFF824A38A}"/>
                </a:ext>
              </a:extLst>
            </p:cNvPr>
            <p:cNvSpPr txBox="1"/>
            <p:nvPr/>
          </p:nvSpPr>
          <p:spPr>
            <a:xfrm rot="19638510">
              <a:off x="1346194" y="1740178"/>
              <a:ext cx="3244863" cy="369332"/>
            </a:xfrm>
            <a:prstGeom prst="rect">
              <a:avLst/>
            </a:prstGeom>
            <a:noFill/>
          </p:spPr>
          <p:txBody>
            <a:bodyPr wrap="none">
              <a:spAutoFit/>
            </a:bodyPr>
            <a:lstStyle/>
            <a:p>
              <a:pPr>
                <a:defRPr/>
              </a:pPr>
              <a:r>
                <a:rPr lang="tr-TR" dirty="0">
                  <a:ln w="0"/>
                  <a:solidFill>
                    <a:schemeClr val="accent1"/>
                  </a:solidFill>
                  <a:effectLst>
                    <a:outerShdw blurRad="38100" dist="25400" dir="5400000" algn="ctr" rotWithShape="0">
                      <a:srgbClr val="6E747A">
                        <a:alpha val="43000"/>
                      </a:srgbClr>
                    </a:outerShdw>
                  </a:effectLst>
                </a:rPr>
                <a:t>Olması gereken proses haritası</a:t>
              </a:r>
              <a:endParaRPr lang="en-GB" dirty="0">
                <a:ln w="0"/>
                <a:solidFill>
                  <a:schemeClr val="accent1"/>
                </a:solidFill>
                <a:effectLst>
                  <a:outerShdw blurRad="38100" dist="25400" dir="5400000" algn="ctr" rotWithShape="0">
                    <a:srgbClr val="6E747A">
                      <a:alpha val="43000"/>
                    </a:srgbClr>
                  </a:outerShdw>
                </a:effectLst>
              </a:endParaRPr>
            </a:p>
          </p:txBody>
        </p:sp>
        <p:sp>
          <p:nvSpPr>
            <p:cNvPr id="6" name="Şimşek İşareti 5">
              <a:extLst>
                <a:ext uri="{FF2B5EF4-FFF2-40B4-BE49-F238E27FC236}">
                  <a16:creationId xmlns:a16="http://schemas.microsoft.com/office/drawing/2014/main" id="{1669A961-6223-66DD-F15E-940BAC92EE0A}"/>
                </a:ext>
              </a:extLst>
            </p:cNvPr>
            <p:cNvSpPr/>
            <p:nvPr/>
          </p:nvSpPr>
          <p:spPr>
            <a:xfrm>
              <a:off x="2447453" y="2233135"/>
              <a:ext cx="360363" cy="2889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Şimşek İşareti 6">
              <a:extLst>
                <a:ext uri="{FF2B5EF4-FFF2-40B4-BE49-F238E27FC236}">
                  <a16:creationId xmlns:a16="http://schemas.microsoft.com/office/drawing/2014/main" id="{6B3CF1B1-A186-7F60-7F99-B6362BFDC3E3}"/>
                </a:ext>
              </a:extLst>
            </p:cNvPr>
            <p:cNvSpPr/>
            <p:nvPr/>
          </p:nvSpPr>
          <p:spPr>
            <a:xfrm>
              <a:off x="7416328" y="3206273"/>
              <a:ext cx="360363" cy="2889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Şimşek İşareti 7">
              <a:extLst>
                <a:ext uri="{FF2B5EF4-FFF2-40B4-BE49-F238E27FC236}">
                  <a16:creationId xmlns:a16="http://schemas.microsoft.com/office/drawing/2014/main" id="{54429B96-D9C9-0AF9-1322-C9671EA2F6E7}"/>
                </a:ext>
              </a:extLst>
            </p:cNvPr>
            <p:cNvSpPr/>
            <p:nvPr/>
          </p:nvSpPr>
          <p:spPr>
            <a:xfrm>
              <a:off x="6263803" y="3593623"/>
              <a:ext cx="360363" cy="287337"/>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Şimşek İşareti 8">
              <a:extLst>
                <a:ext uri="{FF2B5EF4-FFF2-40B4-BE49-F238E27FC236}">
                  <a16:creationId xmlns:a16="http://schemas.microsoft.com/office/drawing/2014/main" id="{77FA3764-88DE-3894-6C0D-8E3DE4D22B70}"/>
                </a:ext>
              </a:extLst>
            </p:cNvPr>
            <p:cNvSpPr/>
            <p:nvPr/>
          </p:nvSpPr>
          <p:spPr>
            <a:xfrm>
              <a:off x="6408265" y="2233135"/>
              <a:ext cx="360362" cy="2889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3" name="Metin kutusu 12">
            <a:extLst>
              <a:ext uri="{FF2B5EF4-FFF2-40B4-BE49-F238E27FC236}">
                <a16:creationId xmlns:a16="http://schemas.microsoft.com/office/drawing/2014/main" id="{588BDAC6-FE90-7A8D-8B00-06C149186E30}"/>
              </a:ext>
            </a:extLst>
          </p:cNvPr>
          <p:cNvSpPr txBox="1"/>
          <p:nvPr/>
        </p:nvSpPr>
        <p:spPr>
          <a:xfrm>
            <a:off x="7757268" y="1291121"/>
            <a:ext cx="4321175" cy="1754326"/>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tr-TR" dirty="0">
                <a:solidFill>
                  <a:srgbClr val="4472C4"/>
                </a:solidFill>
              </a:rPr>
              <a:t>Yeni oluşturulacak </a:t>
            </a:r>
            <a:r>
              <a:rPr lang="tr-TR" dirty="0" err="1">
                <a:solidFill>
                  <a:srgbClr val="4472C4"/>
                </a:solidFill>
              </a:rPr>
              <a:t>süreçde</a:t>
            </a:r>
            <a:r>
              <a:rPr lang="tr-TR" dirty="0">
                <a:solidFill>
                  <a:srgbClr val="4472C4"/>
                </a:solidFill>
              </a:rPr>
              <a:t> Araç kullanıcılarına yakıt tüketiminin azaltılması ile ilgili görev ve sorumluluklar verilerek </a:t>
            </a:r>
          </a:p>
          <a:p>
            <a:pPr>
              <a:defRPr/>
            </a:pPr>
            <a:r>
              <a:rPr lang="tr-TR" dirty="0">
                <a:solidFill>
                  <a:srgbClr val="4472C4"/>
                </a:solidFill>
              </a:rPr>
              <a:t>İstenen bazı temel davranışlar standartlar ve formlarla tanımlanacak </a:t>
            </a:r>
            <a:endParaRPr lang="en-GB" dirty="0">
              <a:solidFill>
                <a:srgbClr val="4472C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İçerik Yer Tutucusu 6">
            <a:extLst>
              <a:ext uri="{FF2B5EF4-FFF2-40B4-BE49-F238E27FC236}">
                <a16:creationId xmlns:a16="http://schemas.microsoft.com/office/drawing/2014/main" id="{1599F52F-B44E-5C83-1252-2F37519AA5F7}"/>
              </a:ext>
            </a:extLst>
          </p:cNvPr>
          <p:cNvSpPr txBox="1">
            <a:spLocks/>
          </p:cNvSpPr>
          <p:nvPr/>
        </p:nvSpPr>
        <p:spPr bwMode="auto">
          <a:xfrm>
            <a:off x="2000250" y="1430338"/>
            <a:ext cx="6840538"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5588" indent="-255588" defTabSz="341313">
              <a:defRPr>
                <a:solidFill>
                  <a:schemeClr val="tx1"/>
                </a:solidFill>
                <a:latin typeface="Arial" panose="020B0604020202020204" pitchFamily="34" charset="0"/>
                <a:cs typeface="Arial" panose="020B0604020202020204" pitchFamily="34" charset="0"/>
              </a:defRPr>
            </a:lvl1pPr>
            <a:lvl2pPr marL="555625" indent="-212725" defTabSz="341313">
              <a:defRPr>
                <a:solidFill>
                  <a:schemeClr val="tx1"/>
                </a:solidFill>
                <a:latin typeface="Arial" panose="020B0604020202020204" pitchFamily="34" charset="0"/>
                <a:cs typeface="Arial" panose="020B0604020202020204" pitchFamily="34" charset="0"/>
              </a:defRPr>
            </a:lvl2pPr>
            <a:lvl3pPr marL="855663" indent="-169863" defTabSz="341313">
              <a:defRPr>
                <a:solidFill>
                  <a:schemeClr val="tx1"/>
                </a:solidFill>
                <a:latin typeface="Arial" panose="020B0604020202020204" pitchFamily="34" charset="0"/>
                <a:cs typeface="Arial" panose="020B0604020202020204" pitchFamily="34" charset="0"/>
              </a:defRPr>
            </a:lvl3pPr>
            <a:lvl4pPr marL="1198563" indent="-169863" defTabSz="341313">
              <a:defRPr>
                <a:solidFill>
                  <a:schemeClr val="tx1"/>
                </a:solidFill>
                <a:latin typeface="Arial" panose="020B0604020202020204" pitchFamily="34" charset="0"/>
                <a:cs typeface="Arial" panose="020B0604020202020204" pitchFamily="34" charset="0"/>
              </a:defRPr>
            </a:lvl4pPr>
            <a:lvl5pPr marL="1541463" indent="-169863" defTabSz="341313">
              <a:defRPr>
                <a:solidFill>
                  <a:schemeClr val="tx1"/>
                </a:solidFill>
                <a:latin typeface="Arial" panose="020B0604020202020204" pitchFamily="34" charset="0"/>
                <a:cs typeface="Arial" panose="020B0604020202020204" pitchFamily="34" charset="0"/>
              </a:defRPr>
            </a:lvl5pPr>
            <a:lvl6pPr marL="19986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4558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130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3702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750"/>
              </a:spcBef>
              <a:buClr>
                <a:srgbClr val="DDDDDD"/>
              </a:buClr>
              <a:buSzPct val="80000"/>
              <a:buFont typeface="Wingdings 3" panose="05040102010807070707" pitchFamily="18" charset="2"/>
              <a:buChar char=""/>
            </a:pPr>
            <a:endParaRPr lang="tr-TR" altLang="tr-TR" sz="2000">
              <a:solidFill>
                <a:srgbClr val="404040"/>
              </a:solidFill>
              <a:latin typeface="Trebuchet MS" panose="020B0603020202020204" pitchFamily="34" charset="0"/>
            </a:endParaRPr>
          </a:p>
        </p:txBody>
      </p:sp>
      <p:sp>
        <p:nvSpPr>
          <p:cNvPr id="7" name="Unvan 1">
            <a:extLst>
              <a:ext uri="{FF2B5EF4-FFF2-40B4-BE49-F238E27FC236}">
                <a16:creationId xmlns:a16="http://schemas.microsoft.com/office/drawing/2014/main" id="{C8ACE8EA-90DB-3C6B-15F5-3193981A0FFD}"/>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2- MÜŞTERİ ANALİZİ</a:t>
            </a:r>
          </a:p>
        </p:txBody>
      </p:sp>
      <p:sp>
        <p:nvSpPr>
          <p:cNvPr id="2" name="İçerik Yer Tutucusu 1">
            <a:extLst>
              <a:ext uri="{FF2B5EF4-FFF2-40B4-BE49-F238E27FC236}">
                <a16:creationId xmlns:a16="http://schemas.microsoft.com/office/drawing/2014/main" id="{6300F02A-1371-C609-299E-623027545D90}"/>
              </a:ext>
            </a:extLst>
          </p:cNvPr>
          <p:cNvSpPr>
            <a:spLocks noGrp="1"/>
          </p:cNvSpPr>
          <p:nvPr>
            <p:ph idx="1"/>
          </p:nvPr>
        </p:nvSpPr>
        <p:spPr/>
        <p:txBody>
          <a:bodyPr/>
          <a:lstStyle/>
          <a:p>
            <a:endParaRPr lang="en-GB"/>
          </a:p>
        </p:txBody>
      </p:sp>
      <p:sp>
        <p:nvSpPr>
          <p:cNvPr id="3" name="Altbilgi Yer Tutucusu 2">
            <a:extLst>
              <a:ext uri="{FF2B5EF4-FFF2-40B4-BE49-F238E27FC236}">
                <a16:creationId xmlns:a16="http://schemas.microsoft.com/office/drawing/2014/main" id="{DC9CB3C3-BB79-40AC-554C-7D7BCB9E2962}"/>
              </a:ext>
            </a:extLst>
          </p:cNvPr>
          <p:cNvSpPr>
            <a:spLocks noGrp="1"/>
          </p:cNvSpPr>
          <p:nvPr>
            <p:ph type="ftr" sz="quarter" idx="4294967295"/>
          </p:nvPr>
        </p:nvSpPr>
        <p:spPr>
          <a:xfrm>
            <a:off x="0" y="6453188"/>
            <a:ext cx="1501775" cy="365125"/>
          </a:xfrm>
        </p:spPr>
        <p:txBody>
          <a:bodyPr/>
          <a:lstStyle/>
          <a:p>
            <a:pPr>
              <a:defRPr/>
            </a:pPr>
            <a:r>
              <a:rPr lang="en-US" dirty="0"/>
              <a:t>Tanımlama</a:t>
            </a:r>
          </a:p>
        </p:txBody>
      </p:sp>
      <p:pic>
        <p:nvPicPr>
          <p:cNvPr id="4" name="Resim 3">
            <a:extLst>
              <a:ext uri="{FF2B5EF4-FFF2-40B4-BE49-F238E27FC236}">
                <a16:creationId xmlns:a16="http://schemas.microsoft.com/office/drawing/2014/main" id="{DFDAE6DC-AAD5-7E47-D1BF-9601BA9BD814}"/>
              </a:ext>
            </a:extLst>
          </p:cNvPr>
          <p:cNvPicPr>
            <a:picLocks noChangeAspect="1"/>
          </p:cNvPicPr>
          <p:nvPr/>
        </p:nvPicPr>
        <p:blipFill>
          <a:blip r:embed="rId2"/>
          <a:stretch>
            <a:fillRect/>
          </a:stretch>
        </p:blipFill>
        <p:spPr>
          <a:xfrm>
            <a:off x="2113024" y="1149740"/>
            <a:ext cx="8100392" cy="4558520"/>
          </a:xfrm>
          <a:prstGeom prst="rect">
            <a:avLst/>
          </a:prstGeom>
        </p:spPr>
      </p:pic>
      <p:sp>
        <p:nvSpPr>
          <p:cNvPr id="5" name="Metin kutusu 4">
            <a:extLst>
              <a:ext uri="{FF2B5EF4-FFF2-40B4-BE49-F238E27FC236}">
                <a16:creationId xmlns:a16="http://schemas.microsoft.com/office/drawing/2014/main" id="{DCE41CE2-5BB5-9B89-BE1D-51CD94BBCD1A}"/>
              </a:ext>
            </a:extLst>
          </p:cNvPr>
          <p:cNvSpPr txBox="1"/>
          <p:nvPr/>
        </p:nvSpPr>
        <p:spPr>
          <a:xfrm>
            <a:off x="2078832" y="1046935"/>
            <a:ext cx="1005403" cy="369332"/>
          </a:xfrm>
          <a:prstGeom prst="rect">
            <a:avLst/>
          </a:prstGeom>
          <a:noFill/>
        </p:spPr>
        <p:txBody>
          <a:bodyPr wrap="none" rtlCol="0">
            <a:spAutoFit/>
          </a:bodyPr>
          <a:lstStyle/>
          <a:p>
            <a:r>
              <a:rPr lang="tr-TR" b="1" dirty="0">
                <a:solidFill>
                  <a:srgbClr val="FF0000"/>
                </a:solidFill>
              </a:rPr>
              <a:t>Müşteri</a:t>
            </a:r>
            <a:endParaRPr lang="en-GB" b="1" dirty="0">
              <a:solidFill>
                <a:srgbClr val="FF0000"/>
              </a:solidFill>
            </a:endParaRPr>
          </a:p>
        </p:txBody>
      </p:sp>
      <p:sp>
        <p:nvSpPr>
          <p:cNvPr id="6" name="Metin kutusu 5">
            <a:extLst>
              <a:ext uri="{FF2B5EF4-FFF2-40B4-BE49-F238E27FC236}">
                <a16:creationId xmlns:a16="http://schemas.microsoft.com/office/drawing/2014/main" id="{A1EB9A69-E4E9-214C-2E53-8062AEBA2D7D}"/>
              </a:ext>
            </a:extLst>
          </p:cNvPr>
          <p:cNvSpPr txBox="1"/>
          <p:nvPr/>
        </p:nvSpPr>
        <p:spPr>
          <a:xfrm>
            <a:off x="3911492" y="1039897"/>
            <a:ext cx="656142" cy="369332"/>
          </a:xfrm>
          <a:prstGeom prst="rect">
            <a:avLst/>
          </a:prstGeom>
          <a:noFill/>
        </p:spPr>
        <p:txBody>
          <a:bodyPr wrap="none" rtlCol="0">
            <a:spAutoFit/>
          </a:bodyPr>
          <a:lstStyle/>
          <a:p>
            <a:r>
              <a:rPr lang="tr-TR" b="1" dirty="0">
                <a:solidFill>
                  <a:srgbClr val="FF0000"/>
                </a:solidFill>
              </a:rPr>
              <a:t>VOC</a:t>
            </a:r>
            <a:endParaRPr lang="en-GB" b="1" dirty="0">
              <a:solidFill>
                <a:srgbClr val="FF0000"/>
              </a:solidFill>
            </a:endParaRPr>
          </a:p>
        </p:txBody>
      </p:sp>
      <p:sp>
        <p:nvSpPr>
          <p:cNvPr id="8" name="Metin kutusu 7">
            <a:extLst>
              <a:ext uri="{FF2B5EF4-FFF2-40B4-BE49-F238E27FC236}">
                <a16:creationId xmlns:a16="http://schemas.microsoft.com/office/drawing/2014/main" id="{74E508B0-08F0-91A5-B66C-09A4DE6AA39F}"/>
              </a:ext>
            </a:extLst>
          </p:cNvPr>
          <p:cNvSpPr txBox="1"/>
          <p:nvPr/>
        </p:nvSpPr>
        <p:spPr>
          <a:xfrm>
            <a:off x="5829490" y="1039897"/>
            <a:ext cx="625941" cy="369332"/>
          </a:xfrm>
          <a:prstGeom prst="rect">
            <a:avLst/>
          </a:prstGeom>
          <a:noFill/>
        </p:spPr>
        <p:txBody>
          <a:bodyPr wrap="none" rtlCol="0">
            <a:spAutoFit/>
          </a:bodyPr>
          <a:lstStyle/>
          <a:p>
            <a:r>
              <a:rPr lang="tr-TR" b="1" dirty="0">
                <a:solidFill>
                  <a:srgbClr val="FF0000"/>
                </a:solidFill>
              </a:rPr>
              <a:t>CTQ</a:t>
            </a:r>
            <a:endParaRPr lang="en-GB" b="1" dirty="0">
              <a:solidFill>
                <a:srgbClr val="FF0000"/>
              </a:solidFill>
            </a:endParaRPr>
          </a:p>
        </p:txBody>
      </p:sp>
      <p:sp>
        <p:nvSpPr>
          <p:cNvPr id="9" name="Metin kutusu 8">
            <a:extLst>
              <a:ext uri="{FF2B5EF4-FFF2-40B4-BE49-F238E27FC236}">
                <a16:creationId xmlns:a16="http://schemas.microsoft.com/office/drawing/2014/main" id="{5F867BED-58CA-D347-39AE-04E889A22DD9}"/>
              </a:ext>
            </a:extLst>
          </p:cNvPr>
          <p:cNvSpPr txBox="1"/>
          <p:nvPr/>
        </p:nvSpPr>
        <p:spPr>
          <a:xfrm>
            <a:off x="7835627" y="1135749"/>
            <a:ext cx="813043" cy="261610"/>
          </a:xfrm>
          <a:prstGeom prst="rect">
            <a:avLst/>
          </a:prstGeom>
          <a:noFill/>
        </p:spPr>
        <p:txBody>
          <a:bodyPr wrap="none" rtlCol="0">
            <a:spAutoFit/>
          </a:bodyPr>
          <a:lstStyle/>
          <a:p>
            <a:r>
              <a:rPr lang="tr-TR" sz="1100" b="1" dirty="0">
                <a:solidFill>
                  <a:srgbClr val="FF0000"/>
                </a:solidFill>
              </a:rPr>
              <a:t>Sağlanan</a:t>
            </a:r>
            <a:endParaRPr lang="en-GB" sz="1100" b="1" dirty="0">
              <a:solidFill>
                <a:srgbClr val="FF0000"/>
              </a:solidFill>
            </a:endParaRPr>
          </a:p>
        </p:txBody>
      </p:sp>
      <p:sp>
        <p:nvSpPr>
          <p:cNvPr id="10" name="Metin kutusu 9">
            <a:extLst>
              <a:ext uri="{FF2B5EF4-FFF2-40B4-BE49-F238E27FC236}">
                <a16:creationId xmlns:a16="http://schemas.microsoft.com/office/drawing/2014/main" id="{DE8E16C2-959C-CE0D-59C7-22D26864DD87}"/>
              </a:ext>
            </a:extLst>
          </p:cNvPr>
          <p:cNvSpPr txBox="1"/>
          <p:nvPr/>
        </p:nvSpPr>
        <p:spPr>
          <a:xfrm>
            <a:off x="8840788" y="1135749"/>
            <a:ext cx="577402" cy="261610"/>
          </a:xfrm>
          <a:prstGeom prst="rect">
            <a:avLst/>
          </a:prstGeom>
          <a:noFill/>
        </p:spPr>
        <p:txBody>
          <a:bodyPr wrap="none" rtlCol="0">
            <a:spAutoFit/>
          </a:bodyPr>
          <a:lstStyle/>
          <a:p>
            <a:r>
              <a:rPr lang="tr-TR" sz="1100" b="1" dirty="0">
                <a:solidFill>
                  <a:srgbClr val="FF0000"/>
                </a:solidFill>
              </a:rPr>
              <a:t>Hedef</a:t>
            </a:r>
            <a:endParaRPr lang="en-GB" sz="1100" b="1" dirty="0">
              <a:solidFill>
                <a:srgbClr val="FF0000"/>
              </a:solidFill>
            </a:endParaRPr>
          </a:p>
        </p:txBody>
      </p:sp>
      <p:sp>
        <p:nvSpPr>
          <p:cNvPr id="11" name="Metin kutusu 10">
            <a:extLst>
              <a:ext uri="{FF2B5EF4-FFF2-40B4-BE49-F238E27FC236}">
                <a16:creationId xmlns:a16="http://schemas.microsoft.com/office/drawing/2014/main" id="{A79F5EDE-A7AC-D17D-959E-4FC651723991}"/>
              </a:ext>
            </a:extLst>
          </p:cNvPr>
          <p:cNvSpPr txBox="1"/>
          <p:nvPr/>
        </p:nvSpPr>
        <p:spPr>
          <a:xfrm>
            <a:off x="9609666" y="1135749"/>
            <a:ext cx="1007007" cy="261610"/>
          </a:xfrm>
          <a:prstGeom prst="rect">
            <a:avLst/>
          </a:prstGeom>
          <a:noFill/>
        </p:spPr>
        <p:txBody>
          <a:bodyPr wrap="none" rtlCol="0">
            <a:spAutoFit/>
          </a:bodyPr>
          <a:lstStyle/>
          <a:p>
            <a:r>
              <a:rPr lang="tr-TR" sz="1100" b="1" dirty="0">
                <a:solidFill>
                  <a:srgbClr val="FF0000"/>
                </a:solidFill>
              </a:rPr>
              <a:t>Hayal edilen</a:t>
            </a:r>
            <a:endParaRPr lang="en-GB" sz="1100" b="1" dirty="0">
              <a:solidFill>
                <a:srgbClr val="FF0000"/>
              </a:solidFill>
            </a:endParaRPr>
          </a:p>
        </p:txBody>
      </p:sp>
      <p:sp>
        <p:nvSpPr>
          <p:cNvPr id="12" name="Patlama: 8 Nokta 11">
            <a:extLst>
              <a:ext uri="{FF2B5EF4-FFF2-40B4-BE49-F238E27FC236}">
                <a16:creationId xmlns:a16="http://schemas.microsoft.com/office/drawing/2014/main" id="{F2B437EE-D271-BEB8-8F08-297309034F9C}"/>
              </a:ext>
            </a:extLst>
          </p:cNvPr>
          <p:cNvSpPr/>
          <p:nvPr/>
        </p:nvSpPr>
        <p:spPr>
          <a:xfrm>
            <a:off x="5704119" y="3947803"/>
            <a:ext cx="5076056" cy="2530036"/>
          </a:xfrm>
          <a:prstGeom prst="irregularSeal1">
            <a:avLst/>
          </a:prstGeom>
          <a:solidFill>
            <a:schemeClr val="tx1">
              <a:lumMod val="50000"/>
              <a:lumOff val="50000"/>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etin kutusu 12">
            <a:extLst>
              <a:ext uri="{FF2B5EF4-FFF2-40B4-BE49-F238E27FC236}">
                <a16:creationId xmlns:a16="http://schemas.microsoft.com/office/drawing/2014/main" id="{14C45F13-D4CA-82BA-3B11-320D0FC47566}"/>
              </a:ext>
            </a:extLst>
          </p:cNvPr>
          <p:cNvSpPr txBox="1"/>
          <p:nvPr/>
        </p:nvSpPr>
        <p:spPr>
          <a:xfrm>
            <a:off x="6535033" y="4779150"/>
            <a:ext cx="3382449" cy="954107"/>
          </a:xfrm>
          <a:prstGeom prst="rect">
            <a:avLst/>
          </a:prstGeom>
          <a:noFill/>
        </p:spPr>
        <p:txBody>
          <a:bodyPr wrap="square" rtlCol="0">
            <a:spAutoFit/>
          </a:bodyPr>
          <a:lstStyle/>
          <a:p>
            <a:pPr algn="ctr"/>
            <a:r>
              <a:rPr lang="tr-TR" sz="1400" dirty="0">
                <a:solidFill>
                  <a:srgbClr val="FF0000"/>
                </a:solidFill>
              </a:rPr>
              <a:t>Yapılan müşteri analizinde tüm müşterilerin isteklerinin karşılanıp karşılanmadığı dikkate alınmamış olduğu görüldü</a:t>
            </a:r>
            <a:endParaRPr lang="en-GB" sz="1400" dirty="0">
              <a:solidFill>
                <a:srgbClr val="FF00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a:extLst>
              <a:ext uri="{FF2B5EF4-FFF2-40B4-BE49-F238E27FC236}">
                <a16:creationId xmlns:a16="http://schemas.microsoft.com/office/drawing/2014/main" id="{95E0E976-55B3-2F91-A4C5-C2A4CA3B6E98}"/>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3- BEYİN FIRTINASI</a:t>
            </a:r>
          </a:p>
        </p:txBody>
      </p:sp>
      <p:sp>
        <p:nvSpPr>
          <p:cNvPr id="72708" name="İçerik Yer Tutucusu 6">
            <a:extLst>
              <a:ext uri="{FF2B5EF4-FFF2-40B4-BE49-F238E27FC236}">
                <a16:creationId xmlns:a16="http://schemas.microsoft.com/office/drawing/2014/main" id="{2A15C8C2-1EF7-07AF-F39E-971ED6392554}"/>
              </a:ext>
            </a:extLst>
          </p:cNvPr>
          <p:cNvSpPr txBox="1">
            <a:spLocks/>
          </p:cNvSpPr>
          <p:nvPr/>
        </p:nvSpPr>
        <p:spPr bwMode="auto">
          <a:xfrm>
            <a:off x="865152" y="1179340"/>
            <a:ext cx="1101556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1313">
              <a:defRPr>
                <a:solidFill>
                  <a:schemeClr val="tx1"/>
                </a:solidFill>
                <a:latin typeface="Arial" panose="020B0604020202020204" pitchFamily="34" charset="0"/>
                <a:cs typeface="Arial" panose="020B0604020202020204" pitchFamily="34" charset="0"/>
              </a:defRPr>
            </a:lvl1pPr>
            <a:lvl2pPr marL="555625" indent="-212725" defTabSz="341313">
              <a:defRPr>
                <a:solidFill>
                  <a:schemeClr val="tx1"/>
                </a:solidFill>
                <a:latin typeface="Arial" panose="020B0604020202020204" pitchFamily="34" charset="0"/>
                <a:cs typeface="Arial" panose="020B0604020202020204" pitchFamily="34" charset="0"/>
              </a:defRPr>
            </a:lvl2pPr>
            <a:lvl3pPr marL="855663" indent="-169863" defTabSz="341313">
              <a:defRPr>
                <a:solidFill>
                  <a:schemeClr val="tx1"/>
                </a:solidFill>
                <a:latin typeface="Arial" panose="020B0604020202020204" pitchFamily="34" charset="0"/>
                <a:cs typeface="Arial" panose="020B0604020202020204" pitchFamily="34" charset="0"/>
              </a:defRPr>
            </a:lvl3pPr>
            <a:lvl4pPr marL="1198563" indent="-169863" defTabSz="341313">
              <a:defRPr>
                <a:solidFill>
                  <a:schemeClr val="tx1"/>
                </a:solidFill>
                <a:latin typeface="Arial" panose="020B0604020202020204" pitchFamily="34" charset="0"/>
                <a:cs typeface="Arial" panose="020B0604020202020204" pitchFamily="34" charset="0"/>
              </a:defRPr>
            </a:lvl4pPr>
            <a:lvl5pPr marL="1541463" indent="-169863" defTabSz="341313">
              <a:defRPr>
                <a:solidFill>
                  <a:schemeClr val="tx1"/>
                </a:solidFill>
                <a:latin typeface="Arial" panose="020B0604020202020204" pitchFamily="34" charset="0"/>
                <a:cs typeface="Arial" panose="020B0604020202020204" pitchFamily="34" charset="0"/>
              </a:defRPr>
            </a:lvl5pPr>
            <a:lvl6pPr marL="19986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4558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130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3702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spcBef>
                <a:spcPts val="750"/>
              </a:spcBef>
              <a:buClr>
                <a:schemeClr val="accent1"/>
              </a:buClr>
              <a:buSzPct val="80000"/>
            </a:pPr>
            <a:r>
              <a:rPr lang="tr-TR" altLang="tr-TR" sz="2000" dirty="0">
                <a:solidFill>
                  <a:srgbClr val="404040"/>
                </a:solidFill>
                <a:latin typeface="Trebuchet MS" panose="020B0603020202020204" pitchFamily="34" charset="0"/>
              </a:rPr>
              <a:t>19/04/2024 tarihinde takım üyeleri ile birlikte yapılan beyin fırtınası sonucu 34 adet sebep tespit edildi. </a:t>
            </a:r>
          </a:p>
        </p:txBody>
      </p:sp>
      <p:grpSp>
        <p:nvGrpSpPr>
          <p:cNvPr id="9" name="Grup 8">
            <a:extLst>
              <a:ext uri="{FF2B5EF4-FFF2-40B4-BE49-F238E27FC236}">
                <a16:creationId xmlns:a16="http://schemas.microsoft.com/office/drawing/2014/main" id="{463FAC4B-7232-25C8-CA49-3D38E155DFEC}"/>
              </a:ext>
            </a:extLst>
          </p:cNvPr>
          <p:cNvGrpSpPr/>
          <p:nvPr/>
        </p:nvGrpSpPr>
        <p:grpSpPr>
          <a:xfrm>
            <a:off x="4899520" y="2187677"/>
            <a:ext cx="5084911" cy="4554970"/>
            <a:chOff x="5420520" y="1754276"/>
            <a:chExt cx="5084911" cy="4554970"/>
          </a:xfrm>
        </p:grpSpPr>
        <p:pic>
          <p:nvPicPr>
            <p:cNvPr id="4" name="Resim 3">
              <a:extLst>
                <a:ext uri="{FF2B5EF4-FFF2-40B4-BE49-F238E27FC236}">
                  <a16:creationId xmlns:a16="http://schemas.microsoft.com/office/drawing/2014/main" id="{7876B49A-56DD-0CF2-86CB-01F498F89CAA}"/>
                </a:ext>
              </a:extLst>
            </p:cNvPr>
            <p:cNvPicPr>
              <a:picLocks noChangeAspect="1"/>
            </p:cNvPicPr>
            <p:nvPr/>
          </p:nvPicPr>
          <p:blipFill>
            <a:blip r:embed="rId2"/>
            <a:stretch>
              <a:fillRect/>
            </a:stretch>
          </p:blipFill>
          <p:spPr>
            <a:xfrm>
              <a:off x="5420520" y="1844898"/>
              <a:ext cx="5084911" cy="4464348"/>
            </a:xfrm>
            <a:prstGeom prst="snip2DiagRect">
              <a:avLst/>
            </a:prstGeom>
            <a:solidFill>
              <a:srgbClr val="FFFFFF">
                <a:shade val="85000"/>
              </a:srgbClr>
            </a:solidFill>
            <a:ln w="88900" cap="sq">
              <a:solidFill>
                <a:srgbClr val="FFFFFF"/>
              </a:solidFill>
              <a:miter lim="800000"/>
            </a:ln>
            <a:effectLst>
              <a:outerShdw blurRad="76200" dir="13500000" sy="23000" kx="1200000" algn="br" rotWithShape="0">
                <a:prstClr val="black">
                  <a:alpha val="20000"/>
                </a:prstClr>
              </a:outerShdw>
            </a:effectLst>
            <a:scene3d>
              <a:camera prst="orthographicFront"/>
              <a:lightRig rig="twoPt" dir="t">
                <a:rot lat="0" lon="0" rev="7200000"/>
              </a:lightRig>
            </a:scene3d>
            <a:sp3d>
              <a:bevelT w="25400" h="19050"/>
              <a:contourClr>
                <a:srgbClr val="FFFFFF"/>
              </a:contourClr>
            </a:sp3d>
          </p:spPr>
        </p:pic>
        <p:sp>
          <p:nvSpPr>
            <p:cNvPr id="5" name="Şimşek İşareti 4">
              <a:extLst>
                <a:ext uri="{FF2B5EF4-FFF2-40B4-BE49-F238E27FC236}">
                  <a16:creationId xmlns:a16="http://schemas.microsoft.com/office/drawing/2014/main" id="{C081771D-67C5-DA3E-6590-E14E44D1C3DC}"/>
                </a:ext>
              </a:extLst>
            </p:cNvPr>
            <p:cNvSpPr/>
            <p:nvPr/>
          </p:nvSpPr>
          <p:spPr>
            <a:xfrm>
              <a:off x="6290717" y="1754276"/>
              <a:ext cx="288032" cy="3874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Şimşek İşareti 5">
              <a:extLst>
                <a:ext uri="{FF2B5EF4-FFF2-40B4-BE49-F238E27FC236}">
                  <a16:creationId xmlns:a16="http://schemas.microsoft.com/office/drawing/2014/main" id="{280D03FA-6FDC-CED5-118A-EA879364A168}"/>
                </a:ext>
              </a:extLst>
            </p:cNvPr>
            <p:cNvSpPr/>
            <p:nvPr/>
          </p:nvSpPr>
          <p:spPr>
            <a:xfrm>
              <a:off x="6240016" y="2393504"/>
              <a:ext cx="288032" cy="3874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Şimşek İşareti 7">
              <a:extLst>
                <a:ext uri="{FF2B5EF4-FFF2-40B4-BE49-F238E27FC236}">
                  <a16:creationId xmlns:a16="http://schemas.microsoft.com/office/drawing/2014/main" id="{B4B4AD98-545F-93C8-9A5A-EEEDC04C1C42}"/>
                </a:ext>
              </a:extLst>
            </p:cNvPr>
            <p:cNvSpPr/>
            <p:nvPr/>
          </p:nvSpPr>
          <p:spPr>
            <a:xfrm>
              <a:off x="6240016" y="2609528"/>
              <a:ext cx="288032" cy="3874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Şimşek İşareti 9">
              <a:extLst>
                <a:ext uri="{FF2B5EF4-FFF2-40B4-BE49-F238E27FC236}">
                  <a16:creationId xmlns:a16="http://schemas.microsoft.com/office/drawing/2014/main" id="{3CB83C25-E8B5-6ACB-2406-3CE80DE002A9}"/>
                </a:ext>
              </a:extLst>
            </p:cNvPr>
            <p:cNvSpPr/>
            <p:nvPr/>
          </p:nvSpPr>
          <p:spPr>
            <a:xfrm>
              <a:off x="6240016" y="2969568"/>
              <a:ext cx="288032" cy="3874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Şimşek İşareti 10">
              <a:extLst>
                <a:ext uri="{FF2B5EF4-FFF2-40B4-BE49-F238E27FC236}">
                  <a16:creationId xmlns:a16="http://schemas.microsoft.com/office/drawing/2014/main" id="{30DE5CBF-E251-7750-2327-8BC90006A032}"/>
                </a:ext>
              </a:extLst>
            </p:cNvPr>
            <p:cNvSpPr/>
            <p:nvPr/>
          </p:nvSpPr>
          <p:spPr>
            <a:xfrm>
              <a:off x="6240016" y="3689648"/>
              <a:ext cx="288032" cy="3874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Şimşek İşareti 11">
              <a:extLst>
                <a:ext uri="{FF2B5EF4-FFF2-40B4-BE49-F238E27FC236}">
                  <a16:creationId xmlns:a16="http://schemas.microsoft.com/office/drawing/2014/main" id="{A780C6DE-D278-C52C-DA0C-B801D86BA42E}"/>
                </a:ext>
              </a:extLst>
            </p:cNvPr>
            <p:cNvSpPr/>
            <p:nvPr/>
          </p:nvSpPr>
          <p:spPr>
            <a:xfrm>
              <a:off x="6240016" y="4481736"/>
              <a:ext cx="288032" cy="3874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Şimşek İşareti 12">
              <a:extLst>
                <a:ext uri="{FF2B5EF4-FFF2-40B4-BE49-F238E27FC236}">
                  <a16:creationId xmlns:a16="http://schemas.microsoft.com/office/drawing/2014/main" id="{08047A83-4A0B-D843-26DB-377581817E5E}"/>
                </a:ext>
              </a:extLst>
            </p:cNvPr>
            <p:cNvSpPr/>
            <p:nvPr/>
          </p:nvSpPr>
          <p:spPr>
            <a:xfrm>
              <a:off x="6240016" y="5589241"/>
              <a:ext cx="288032" cy="38742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Resim 13">
            <a:extLst>
              <a:ext uri="{FF2B5EF4-FFF2-40B4-BE49-F238E27FC236}">
                <a16:creationId xmlns:a16="http://schemas.microsoft.com/office/drawing/2014/main" id="{B5939224-89DD-A74D-0239-2A480B0F671F}"/>
              </a:ext>
            </a:extLst>
          </p:cNvPr>
          <p:cNvPicPr>
            <a:picLocks noChangeAspect="1"/>
          </p:cNvPicPr>
          <p:nvPr/>
        </p:nvPicPr>
        <p:blipFill>
          <a:blip r:embed="rId3"/>
          <a:stretch>
            <a:fillRect/>
          </a:stretch>
        </p:blipFill>
        <p:spPr>
          <a:xfrm>
            <a:off x="865152" y="3682540"/>
            <a:ext cx="2313013" cy="22768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Düşünce Balonu: Bulut 14">
            <a:extLst>
              <a:ext uri="{FF2B5EF4-FFF2-40B4-BE49-F238E27FC236}">
                <a16:creationId xmlns:a16="http://schemas.microsoft.com/office/drawing/2014/main" id="{CDB6B136-19D4-34F1-24BC-EF6666996720}"/>
              </a:ext>
            </a:extLst>
          </p:cNvPr>
          <p:cNvSpPr/>
          <p:nvPr/>
        </p:nvSpPr>
        <p:spPr>
          <a:xfrm>
            <a:off x="1225685" y="2160242"/>
            <a:ext cx="3242553" cy="1436439"/>
          </a:xfrm>
          <a:prstGeom prst="cloudCallout">
            <a:avLst>
              <a:gd name="adj1" fmla="val -21433"/>
              <a:gd name="adj2" fmla="val 1117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Neden Fazla Yakıt tüketiyoruz!...</a:t>
            </a:r>
            <a:endParaRPr lang="en-GB"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a:extLst>
              <a:ext uri="{FF2B5EF4-FFF2-40B4-BE49-F238E27FC236}">
                <a16:creationId xmlns:a16="http://schemas.microsoft.com/office/drawing/2014/main" id="{8C5A97C6-525B-B153-79AA-B8D8C218DA54}"/>
              </a:ext>
            </a:extLst>
          </p:cNvPr>
          <p:cNvSpPr/>
          <p:nvPr/>
        </p:nvSpPr>
        <p:spPr>
          <a:xfrm>
            <a:off x="9038745" y="1177537"/>
            <a:ext cx="2894504" cy="4181475"/>
          </a:xfrm>
          <a:custGeom>
            <a:avLst/>
            <a:gdLst>
              <a:gd name="connsiteX0" fmla="*/ 0 w 2894504"/>
              <a:gd name="connsiteY0" fmla="*/ 0 h 4181475"/>
              <a:gd name="connsiteX1" fmla="*/ 636791 w 2894504"/>
              <a:gd name="connsiteY1" fmla="*/ 0 h 4181475"/>
              <a:gd name="connsiteX2" fmla="*/ 1244637 w 2894504"/>
              <a:gd name="connsiteY2" fmla="*/ 0 h 4181475"/>
              <a:gd name="connsiteX3" fmla="*/ 1881428 w 2894504"/>
              <a:gd name="connsiteY3" fmla="*/ 0 h 4181475"/>
              <a:gd name="connsiteX4" fmla="*/ 2894504 w 2894504"/>
              <a:gd name="connsiteY4" fmla="*/ 0 h 4181475"/>
              <a:gd name="connsiteX5" fmla="*/ 2894504 w 2894504"/>
              <a:gd name="connsiteY5" fmla="*/ 680983 h 4181475"/>
              <a:gd name="connsiteX6" fmla="*/ 2894504 w 2894504"/>
              <a:gd name="connsiteY6" fmla="*/ 1236522 h 4181475"/>
              <a:gd name="connsiteX7" fmla="*/ 2894504 w 2894504"/>
              <a:gd name="connsiteY7" fmla="*/ 1917505 h 4181475"/>
              <a:gd name="connsiteX8" fmla="*/ 2894504 w 2894504"/>
              <a:gd name="connsiteY8" fmla="*/ 2473044 h 4181475"/>
              <a:gd name="connsiteX9" fmla="*/ 2894504 w 2894504"/>
              <a:gd name="connsiteY9" fmla="*/ 3028583 h 4181475"/>
              <a:gd name="connsiteX10" fmla="*/ 2894504 w 2894504"/>
              <a:gd name="connsiteY10" fmla="*/ 4181475 h 4181475"/>
              <a:gd name="connsiteX11" fmla="*/ 2286658 w 2894504"/>
              <a:gd name="connsiteY11" fmla="*/ 4181475 h 4181475"/>
              <a:gd name="connsiteX12" fmla="*/ 1736702 w 2894504"/>
              <a:gd name="connsiteY12" fmla="*/ 4181475 h 4181475"/>
              <a:gd name="connsiteX13" fmla="*/ 1186747 w 2894504"/>
              <a:gd name="connsiteY13" fmla="*/ 4181475 h 4181475"/>
              <a:gd name="connsiteX14" fmla="*/ 665736 w 2894504"/>
              <a:gd name="connsiteY14" fmla="*/ 4181475 h 4181475"/>
              <a:gd name="connsiteX15" fmla="*/ 0 w 2894504"/>
              <a:gd name="connsiteY15" fmla="*/ 4181475 h 4181475"/>
              <a:gd name="connsiteX16" fmla="*/ 0 w 2894504"/>
              <a:gd name="connsiteY16" fmla="*/ 3709566 h 4181475"/>
              <a:gd name="connsiteX17" fmla="*/ 0 w 2894504"/>
              <a:gd name="connsiteY17" fmla="*/ 3237656 h 4181475"/>
              <a:gd name="connsiteX18" fmla="*/ 0 w 2894504"/>
              <a:gd name="connsiteY18" fmla="*/ 2598488 h 4181475"/>
              <a:gd name="connsiteX19" fmla="*/ 0 w 2894504"/>
              <a:gd name="connsiteY19" fmla="*/ 2001134 h 4181475"/>
              <a:gd name="connsiteX20" fmla="*/ 0 w 2894504"/>
              <a:gd name="connsiteY20" fmla="*/ 1361966 h 4181475"/>
              <a:gd name="connsiteX21" fmla="*/ 0 w 2894504"/>
              <a:gd name="connsiteY21" fmla="*/ 680983 h 4181475"/>
              <a:gd name="connsiteX22" fmla="*/ 0 w 2894504"/>
              <a:gd name="connsiteY22" fmla="*/ 0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94504" h="4181475" fill="none" extrusionOk="0">
                <a:moveTo>
                  <a:pt x="0" y="0"/>
                </a:moveTo>
                <a:cubicBezTo>
                  <a:pt x="215147" y="-73446"/>
                  <a:pt x="450647" y="43122"/>
                  <a:pt x="636791" y="0"/>
                </a:cubicBezTo>
                <a:cubicBezTo>
                  <a:pt x="822935" y="-43122"/>
                  <a:pt x="1050695" y="66118"/>
                  <a:pt x="1244637" y="0"/>
                </a:cubicBezTo>
                <a:cubicBezTo>
                  <a:pt x="1438579" y="-66118"/>
                  <a:pt x="1686005" y="68846"/>
                  <a:pt x="1881428" y="0"/>
                </a:cubicBezTo>
                <a:cubicBezTo>
                  <a:pt x="2076851" y="-68846"/>
                  <a:pt x="2642886" y="13460"/>
                  <a:pt x="2894504" y="0"/>
                </a:cubicBezTo>
                <a:cubicBezTo>
                  <a:pt x="2921848" y="275432"/>
                  <a:pt x="2870214" y="413286"/>
                  <a:pt x="2894504" y="680983"/>
                </a:cubicBezTo>
                <a:cubicBezTo>
                  <a:pt x="2918794" y="948680"/>
                  <a:pt x="2841201" y="987980"/>
                  <a:pt x="2894504" y="1236522"/>
                </a:cubicBezTo>
                <a:cubicBezTo>
                  <a:pt x="2947807" y="1485064"/>
                  <a:pt x="2893615" y="1718917"/>
                  <a:pt x="2894504" y="1917505"/>
                </a:cubicBezTo>
                <a:cubicBezTo>
                  <a:pt x="2895393" y="2116093"/>
                  <a:pt x="2871262" y="2334969"/>
                  <a:pt x="2894504" y="2473044"/>
                </a:cubicBezTo>
                <a:cubicBezTo>
                  <a:pt x="2917746" y="2611119"/>
                  <a:pt x="2842148" y="2778795"/>
                  <a:pt x="2894504" y="3028583"/>
                </a:cubicBezTo>
                <a:cubicBezTo>
                  <a:pt x="2946860" y="3278371"/>
                  <a:pt x="2836219" y="3613660"/>
                  <a:pt x="2894504" y="4181475"/>
                </a:cubicBezTo>
                <a:cubicBezTo>
                  <a:pt x="2696406" y="4230796"/>
                  <a:pt x="2545607" y="4129674"/>
                  <a:pt x="2286658" y="4181475"/>
                </a:cubicBezTo>
                <a:cubicBezTo>
                  <a:pt x="2027709" y="4233276"/>
                  <a:pt x="1962656" y="4144168"/>
                  <a:pt x="1736702" y="4181475"/>
                </a:cubicBezTo>
                <a:cubicBezTo>
                  <a:pt x="1510748" y="4218782"/>
                  <a:pt x="1447179" y="4135507"/>
                  <a:pt x="1186747" y="4181475"/>
                </a:cubicBezTo>
                <a:cubicBezTo>
                  <a:pt x="926316" y="4227443"/>
                  <a:pt x="908308" y="4148757"/>
                  <a:pt x="665736" y="4181475"/>
                </a:cubicBezTo>
                <a:cubicBezTo>
                  <a:pt x="423164" y="4214193"/>
                  <a:pt x="185159" y="4171686"/>
                  <a:pt x="0" y="4181475"/>
                </a:cubicBezTo>
                <a:cubicBezTo>
                  <a:pt x="-43372" y="4086489"/>
                  <a:pt x="52967" y="3812494"/>
                  <a:pt x="0" y="3709566"/>
                </a:cubicBezTo>
                <a:cubicBezTo>
                  <a:pt x="-52967" y="3606638"/>
                  <a:pt x="35402" y="3390711"/>
                  <a:pt x="0" y="3237656"/>
                </a:cubicBezTo>
                <a:cubicBezTo>
                  <a:pt x="-35402" y="3084601"/>
                  <a:pt x="68594" y="2762974"/>
                  <a:pt x="0" y="2598488"/>
                </a:cubicBezTo>
                <a:cubicBezTo>
                  <a:pt x="-68594" y="2434002"/>
                  <a:pt x="45617" y="2226918"/>
                  <a:pt x="0" y="2001134"/>
                </a:cubicBezTo>
                <a:cubicBezTo>
                  <a:pt x="-45617" y="1775350"/>
                  <a:pt x="37415" y="1555896"/>
                  <a:pt x="0" y="1361966"/>
                </a:cubicBezTo>
                <a:cubicBezTo>
                  <a:pt x="-37415" y="1168036"/>
                  <a:pt x="65736" y="990944"/>
                  <a:pt x="0" y="680983"/>
                </a:cubicBezTo>
                <a:cubicBezTo>
                  <a:pt x="-65736" y="371022"/>
                  <a:pt x="61484" y="192000"/>
                  <a:pt x="0" y="0"/>
                </a:cubicBezTo>
                <a:close/>
              </a:path>
              <a:path w="2894504" h="4181475" stroke="0" extrusionOk="0">
                <a:moveTo>
                  <a:pt x="0" y="0"/>
                </a:moveTo>
                <a:cubicBezTo>
                  <a:pt x="203904" y="-38088"/>
                  <a:pt x="463614" y="48973"/>
                  <a:pt x="607846" y="0"/>
                </a:cubicBezTo>
                <a:cubicBezTo>
                  <a:pt x="752078" y="-48973"/>
                  <a:pt x="1068891" y="73137"/>
                  <a:pt x="1244637" y="0"/>
                </a:cubicBezTo>
                <a:cubicBezTo>
                  <a:pt x="1420383" y="-73137"/>
                  <a:pt x="1606634" y="30281"/>
                  <a:pt x="1736702" y="0"/>
                </a:cubicBezTo>
                <a:cubicBezTo>
                  <a:pt x="1866770" y="-30281"/>
                  <a:pt x="2139435" y="20348"/>
                  <a:pt x="2286658" y="0"/>
                </a:cubicBezTo>
                <a:cubicBezTo>
                  <a:pt x="2433881" y="-20348"/>
                  <a:pt x="2596415" y="27835"/>
                  <a:pt x="2894504" y="0"/>
                </a:cubicBezTo>
                <a:cubicBezTo>
                  <a:pt x="2904427" y="129433"/>
                  <a:pt x="2838488" y="346753"/>
                  <a:pt x="2894504" y="471909"/>
                </a:cubicBezTo>
                <a:cubicBezTo>
                  <a:pt x="2950520" y="597065"/>
                  <a:pt x="2893338" y="844240"/>
                  <a:pt x="2894504" y="1027448"/>
                </a:cubicBezTo>
                <a:cubicBezTo>
                  <a:pt x="2895670" y="1210656"/>
                  <a:pt x="2834107" y="1375641"/>
                  <a:pt x="2894504" y="1541172"/>
                </a:cubicBezTo>
                <a:cubicBezTo>
                  <a:pt x="2954901" y="1706703"/>
                  <a:pt x="2873162" y="1971520"/>
                  <a:pt x="2894504" y="2096711"/>
                </a:cubicBezTo>
                <a:cubicBezTo>
                  <a:pt x="2915846" y="2221902"/>
                  <a:pt x="2853470" y="2625341"/>
                  <a:pt x="2894504" y="2777694"/>
                </a:cubicBezTo>
                <a:cubicBezTo>
                  <a:pt x="2935538" y="2930047"/>
                  <a:pt x="2887401" y="3162252"/>
                  <a:pt x="2894504" y="3416862"/>
                </a:cubicBezTo>
                <a:cubicBezTo>
                  <a:pt x="2901607" y="3671472"/>
                  <a:pt x="2862921" y="3933983"/>
                  <a:pt x="2894504" y="4181475"/>
                </a:cubicBezTo>
                <a:cubicBezTo>
                  <a:pt x="2712916" y="4197164"/>
                  <a:pt x="2465447" y="4177604"/>
                  <a:pt x="2344548" y="4181475"/>
                </a:cubicBezTo>
                <a:cubicBezTo>
                  <a:pt x="2223649" y="4185346"/>
                  <a:pt x="2007041" y="4155178"/>
                  <a:pt x="1823538" y="4181475"/>
                </a:cubicBezTo>
                <a:cubicBezTo>
                  <a:pt x="1640035" y="4207772"/>
                  <a:pt x="1351878" y="4144912"/>
                  <a:pt x="1215692" y="4181475"/>
                </a:cubicBezTo>
                <a:cubicBezTo>
                  <a:pt x="1079506" y="4218038"/>
                  <a:pt x="824037" y="4154855"/>
                  <a:pt x="723626" y="4181475"/>
                </a:cubicBezTo>
                <a:cubicBezTo>
                  <a:pt x="623215" y="4208095"/>
                  <a:pt x="192528" y="4124025"/>
                  <a:pt x="0" y="4181475"/>
                </a:cubicBezTo>
                <a:cubicBezTo>
                  <a:pt x="-43765" y="3967651"/>
                  <a:pt x="52162" y="3800488"/>
                  <a:pt x="0" y="3667751"/>
                </a:cubicBezTo>
                <a:cubicBezTo>
                  <a:pt x="-52162" y="3535014"/>
                  <a:pt x="47854" y="3297328"/>
                  <a:pt x="0" y="3112212"/>
                </a:cubicBezTo>
                <a:cubicBezTo>
                  <a:pt x="-47854" y="2927096"/>
                  <a:pt x="33358" y="2704194"/>
                  <a:pt x="0" y="2473044"/>
                </a:cubicBezTo>
                <a:cubicBezTo>
                  <a:pt x="-33358" y="2241894"/>
                  <a:pt x="32824" y="2147386"/>
                  <a:pt x="0" y="1917505"/>
                </a:cubicBezTo>
                <a:cubicBezTo>
                  <a:pt x="-32824" y="1687624"/>
                  <a:pt x="42852" y="1437843"/>
                  <a:pt x="0" y="1278337"/>
                </a:cubicBezTo>
                <a:cubicBezTo>
                  <a:pt x="-42852" y="1118831"/>
                  <a:pt x="52308" y="935354"/>
                  <a:pt x="0" y="764613"/>
                </a:cubicBezTo>
                <a:cubicBezTo>
                  <a:pt x="-52308" y="593872"/>
                  <a:pt x="2057" y="300001"/>
                  <a:pt x="0" y="0"/>
                </a:cubicBezTo>
                <a:close/>
              </a:path>
            </a:pathLst>
          </a:custGeom>
          <a:solidFill>
            <a:schemeClr val="bg2"/>
          </a:solidFill>
          <a:ln>
            <a:extLst>
              <a:ext uri="{C807C97D-BFC1-408E-A445-0C87EB9F89A2}">
                <ask:lineSketchStyleProps xmlns:ask="http://schemas.microsoft.com/office/drawing/2018/sketchyshapes" sd="2034627015">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730" name="Unvan 1">
            <a:extLst>
              <a:ext uri="{FF2B5EF4-FFF2-40B4-BE49-F238E27FC236}">
                <a16:creationId xmlns:a16="http://schemas.microsoft.com/office/drawing/2014/main" id="{F2BB6280-06DB-493B-1915-C99086433269}"/>
              </a:ext>
            </a:extLst>
          </p:cNvPr>
          <p:cNvSpPr>
            <a:spLocks noGrp="1"/>
          </p:cNvSpPr>
          <p:nvPr>
            <p:ph type="title"/>
          </p:nvPr>
        </p:nvSpPr>
        <p:spPr/>
        <p:txBody>
          <a:bodyPr/>
          <a:lstStyle/>
          <a:p>
            <a:pPr eaLnBrk="1" hangingPunct="1"/>
            <a:r>
              <a:rPr lang="tr-TR" altLang="tr-TR" b="1" dirty="0"/>
              <a:t>4&amp;5 BALIK KILÇIĞI: Kök Neden Analizi</a:t>
            </a:r>
          </a:p>
        </p:txBody>
      </p:sp>
      <p:sp>
        <p:nvSpPr>
          <p:cNvPr id="3" name="Altbilgi Yer Tutucusu 2">
            <a:extLst>
              <a:ext uri="{FF2B5EF4-FFF2-40B4-BE49-F238E27FC236}">
                <a16:creationId xmlns:a16="http://schemas.microsoft.com/office/drawing/2014/main" id="{BEAFEC99-E792-1798-C820-4518D8E838E9}"/>
              </a:ext>
            </a:extLst>
          </p:cNvPr>
          <p:cNvSpPr>
            <a:spLocks noGrp="1"/>
          </p:cNvSpPr>
          <p:nvPr>
            <p:ph type="ftr" sz="quarter" idx="4294967295"/>
          </p:nvPr>
        </p:nvSpPr>
        <p:spPr>
          <a:xfrm>
            <a:off x="0" y="6453188"/>
            <a:ext cx="1501775" cy="365125"/>
          </a:xfrm>
        </p:spPr>
        <p:txBody>
          <a:bodyPr/>
          <a:lstStyle/>
          <a:p>
            <a:pPr>
              <a:defRPr/>
            </a:pPr>
            <a:r>
              <a:rPr lang="en-US"/>
              <a:t>Tanımlama</a:t>
            </a:r>
            <a:endParaRPr lang="en-US" dirty="0"/>
          </a:p>
        </p:txBody>
      </p:sp>
      <p:sp>
        <p:nvSpPr>
          <p:cNvPr id="36869" name="Metin kutusu 24">
            <a:extLst>
              <a:ext uri="{FF2B5EF4-FFF2-40B4-BE49-F238E27FC236}">
                <a16:creationId xmlns:a16="http://schemas.microsoft.com/office/drawing/2014/main" id="{5BFB388F-6379-A209-CAA4-7AD6296C16FE}"/>
              </a:ext>
            </a:extLst>
          </p:cNvPr>
          <p:cNvSpPr txBox="1">
            <a:spLocks noChangeArrowheads="1"/>
          </p:cNvSpPr>
          <p:nvPr/>
        </p:nvSpPr>
        <p:spPr bwMode="auto">
          <a:xfrm>
            <a:off x="132592" y="1388330"/>
            <a:ext cx="7663021" cy="883383"/>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defRPr/>
            </a:pPr>
            <a:r>
              <a:rPr lang="tr-TR" altLang="tr-TR" dirty="0">
                <a:latin typeface="+mn-lt"/>
              </a:rPr>
              <a:t>18/04/2024 tarihin beyin fırtınası sonucu 34 adet sebep 6 M mantığı ile balık kılçığı üzerine yerleştirilerek 5 neden analizi ile incelendi. </a:t>
            </a:r>
          </a:p>
        </p:txBody>
      </p:sp>
      <p:pic>
        <p:nvPicPr>
          <p:cNvPr id="8" name="Resim 7">
            <a:extLst>
              <a:ext uri="{FF2B5EF4-FFF2-40B4-BE49-F238E27FC236}">
                <a16:creationId xmlns:a16="http://schemas.microsoft.com/office/drawing/2014/main" id="{B758BB29-D5A5-71C9-BE16-508E367DA87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5079" y="2271713"/>
            <a:ext cx="8220075" cy="4181475"/>
          </a:xfrm>
          <a:prstGeom prst="rect">
            <a:avLst/>
          </a:prstGeom>
        </p:spPr>
      </p:pic>
      <p:grpSp>
        <p:nvGrpSpPr>
          <p:cNvPr id="13" name="Grup 12">
            <a:extLst>
              <a:ext uri="{FF2B5EF4-FFF2-40B4-BE49-F238E27FC236}">
                <a16:creationId xmlns:a16="http://schemas.microsoft.com/office/drawing/2014/main" id="{AA394D45-4C25-FCAC-BEA6-34A6027EEBE8}"/>
              </a:ext>
            </a:extLst>
          </p:cNvPr>
          <p:cNvGrpSpPr/>
          <p:nvPr/>
        </p:nvGrpSpPr>
        <p:grpSpPr>
          <a:xfrm>
            <a:off x="8065370" y="2826840"/>
            <a:ext cx="927370" cy="708255"/>
            <a:chOff x="8076053" y="1863118"/>
            <a:chExt cx="927370" cy="708255"/>
          </a:xfrm>
        </p:grpSpPr>
        <p:cxnSp>
          <p:nvCxnSpPr>
            <p:cNvPr id="5" name="Düz Bağlayıcı 4">
              <a:extLst>
                <a:ext uri="{FF2B5EF4-FFF2-40B4-BE49-F238E27FC236}">
                  <a16:creationId xmlns:a16="http://schemas.microsoft.com/office/drawing/2014/main" id="{0B10F81D-5EC3-9F1C-88F3-06AFBC79E986}"/>
                </a:ext>
              </a:extLst>
            </p:cNvPr>
            <p:cNvCxnSpPr>
              <a:cxnSpLocks/>
            </p:cNvCxnSpPr>
            <p:nvPr/>
          </p:nvCxnSpPr>
          <p:spPr>
            <a:xfrm flipH="1">
              <a:off x="8076053" y="1863118"/>
              <a:ext cx="927370" cy="494794"/>
            </a:xfrm>
            <a:prstGeom prst="line">
              <a:avLst/>
            </a:prstGeom>
            <a:ln w="28575" cap="flat" cmpd="sng" algn="ctr">
              <a:solidFill>
                <a:schemeClr val="accent1"/>
              </a:solidFill>
              <a:prstDash val="solid"/>
              <a:round/>
              <a:headEnd type="none" w="med" len="med"/>
              <a:tailEnd type="arrow" w="med" len="med"/>
            </a:ln>
            <a:effectLst>
              <a:glow rad="228600">
                <a:schemeClr val="accent3">
                  <a:satMod val="175000"/>
                  <a:alpha val="40000"/>
                </a:schemeClr>
              </a:glow>
            </a:effectLst>
          </p:spPr>
          <p:style>
            <a:lnRef idx="0">
              <a:scrgbClr r="0" g="0" b="0"/>
            </a:lnRef>
            <a:fillRef idx="0">
              <a:scrgbClr r="0" g="0" b="0"/>
            </a:fillRef>
            <a:effectRef idx="0">
              <a:scrgbClr r="0" g="0" b="0"/>
            </a:effectRef>
            <a:fontRef idx="minor">
              <a:schemeClr val="tx1"/>
            </a:fontRef>
          </p:style>
        </p:cxnSp>
        <p:cxnSp>
          <p:nvCxnSpPr>
            <p:cNvPr id="6" name="Düz Bağlayıcı 5">
              <a:extLst>
                <a:ext uri="{FF2B5EF4-FFF2-40B4-BE49-F238E27FC236}">
                  <a16:creationId xmlns:a16="http://schemas.microsoft.com/office/drawing/2014/main" id="{0A427DA4-4AE7-6FC6-92E3-CB96A1F22208}"/>
                </a:ext>
              </a:extLst>
            </p:cNvPr>
            <p:cNvCxnSpPr>
              <a:cxnSpLocks/>
            </p:cNvCxnSpPr>
            <p:nvPr/>
          </p:nvCxnSpPr>
          <p:spPr>
            <a:xfrm flipH="1">
              <a:off x="8076053" y="1957921"/>
              <a:ext cx="927370" cy="494794"/>
            </a:xfrm>
            <a:prstGeom prst="line">
              <a:avLst/>
            </a:prstGeom>
            <a:ln w="28575" cap="flat" cmpd="sng" algn="ctr">
              <a:solidFill>
                <a:schemeClr val="accent1"/>
              </a:solidFill>
              <a:prstDash val="solid"/>
              <a:round/>
              <a:headEnd type="none" w="med" len="med"/>
              <a:tailEnd type="arrow" w="med" len="med"/>
            </a:ln>
            <a:effectLst>
              <a:glow rad="228600">
                <a:schemeClr val="accent3">
                  <a:satMod val="175000"/>
                  <a:alpha val="40000"/>
                </a:schemeClr>
              </a:glow>
            </a:effectLst>
          </p:spPr>
          <p:style>
            <a:lnRef idx="0">
              <a:scrgbClr r="0" g="0" b="0"/>
            </a:lnRef>
            <a:fillRef idx="0">
              <a:scrgbClr r="0" g="0" b="0"/>
            </a:fillRef>
            <a:effectRef idx="0">
              <a:scrgbClr r="0" g="0" b="0"/>
            </a:effectRef>
            <a:fontRef idx="minor">
              <a:schemeClr val="tx1"/>
            </a:fontRef>
          </p:style>
        </p:cxnSp>
        <p:cxnSp>
          <p:nvCxnSpPr>
            <p:cNvPr id="7" name="Düz Bağlayıcı 6">
              <a:extLst>
                <a:ext uri="{FF2B5EF4-FFF2-40B4-BE49-F238E27FC236}">
                  <a16:creationId xmlns:a16="http://schemas.microsoft.com/office/drawing/2014/main" id="{2A3C9502-2501-49F2-4258-C4B4C08BD895}"/>
                </a:ext>
              </a:extLst>
            </p:cNvPr>
            <p:cNvCxnSpPr>
              <a:cxnSpLocks/>
            </p:cNvCxnSpPr>
            <p:nvPr/>
          </p:nvCxnSpPr>
          <p:spPr>
            <a:xfrm flipH="1">
              <a:off x="8076053" y="2076579"/>
              <a:ext cx="927370" cy="494794"/>
            </a:xfrm>
            <a:prstGeom prst="line">
              <a:avLst/>
            </a:prstGeom>
            <a:ln w="28575" cap="flat" cmpd="sng" algn="ctr">
              <a:solidFill>
                <a:schemeClr val="accent1"/>
              </a:solidFill>
              <a:prstDash val="solid"/>
              <a:round/>
              <a:headEnd type="none" w="med" len="med"/>
              <a:tailEnd type="arrow" w="med" len="med"/>
            </a:ln>
            <a:effectLst>
              <a:glow rad="228600">
                <a:schemeClr val="accent3">
                  <a:satMod val="175000"/>
                  <a:alpha val="40000"/>
                </a:schemeClr>
              </a:glow>
            </a:effectLst>
          </p:spPr>
          <p:style>
            <a:lnRef idx="0">
              <a:scrgbClr r="0" g="0" b="0"/>
            </a:lnRef>
            <a:fillRef idx="0">
              <a:scrgbClr r="0" g="0" b="0"/>
            </a:fillRef>
            <a:effectRef idx="0">
              <a:scrgbClr r="0" g="0" b="0"/>
            </a:effectRef>
            <a:fontRef idx="minor">
              <a:schemeClr val="tx1"/>
            </a:fontRef>
          </p:style>
        </p:cxnSp>
      </p:grpSp>
      <p:sp>
        <p:nvSpPr>
          <p:cNvPr id="9" name="Patlama: 14 Nokta 8">
            <a:extLst>
              <a:ext uri="{FF2B5EF4-FFF2-40B4-BE49-F238E27FC236}">
                <a16:creationId xmlns:a16="http://schemas.microsoft.com/office/drawing/2014/main" id="{5C41257B-D776-B271-EFBB-ED279F4894CD}"/>
              </a:ext>
            </a:extLst>
          </p:cNvPr>
          <p:cNvSpPr/>
          <p:nvPr/>
        </p:nvSpPr>
        <p:spPr>
          <a:xfrm>
            <a:off x="5214027" y="2520157"/>
            <a:ext cx="1076526" cy="758092"/>
          </a:xfrm>
          <a:prstGeom prst="irregularSeal2">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tlama: 14 Nokta 9">
            <a:extLst>
              <a:ext uri="{FF2B5EF4-FFF2-40B4-BE49-F238E27FC236}">
                <a16:creationId xmlns:a16="http://schemas.microsoft.com/office/drawing/2014/main" id="{70CDC72E-7351-D8E9-798D-460147275D87}"/>
              </a:ext>
            </a:extLst>
          </p:cNvPr>
          <p:cNvSpPr/>
          <p:nvPr/>
        </p:nvSpPr>
        <p:spPr>
          <a:xfrm>
            <a:off x="3330103" y="5877659"/>
            <a:ext cx="1076526" cy="758092"/>
          </a:xfrm>
          <a:prstGeom prst="irregularSeal2">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etin kutusu 11">
            <a:extLst>
              <a:ext uri="{FF2B5EF4-FFF2-40B4-BE49-F238E27FC236}">
                <a16:creationId xmlns:a16="http://schemas.microsoft.com/office/drawing/2014/main" id="{5AECBD0B-46ED-8CEE-7845-C4196A3418FC}"/>
              </a:ext>
            </a:extLst>
          </p:cNvPr>
          <p:cNvSpPr txBox="1"/>
          <p:nvPr/>
        </p:nvSpPr>
        <p:spPr>
          <a:xfrm>
            <a:off x="9075526" y="2899203"/>
            <a:ext cx="2791943" cy="2369880"/>
          </a:xfrm>
          <a:prstGeom prst="rect">
            <a:avLst/>
          </a:prstGeom>
          <a:noFill/>
        </p:spPr>
        <p:txBody>
          <a:bodyPr wrap="square" rtlCol="0">
            <a:spAutoFit/>
          </a:bodyPr>
          <a:lstStyle/>
          <a:p>
            <a:pPr algn="just"/>
            <a:r>
              <a:rPr lang="tr-TR" sz="1600" dirty="0"/>
              <a:t>Kök neden analizi bize hataların büyük kısmının İnsan ve </a:t>
            </a:r>
            <a:r>
              <a:rPr lang="tr-TR" sz="1600" dirty="0" err="1"/>
              <a:t>Metot’dan</a:t>
            </a:r>
            <a:r>
              <a:rPr lang="tr-TR" sz="1600" dirty="0"/>
              <a:t> oluştuğunu göstermekte </a:t>
            </a:r>
          </a:p>
          <a:p>
            <a:pPr algn="just"/>
            <a:r>
              <a:rPr lang="tr-TR" sz="2000" b="1" dirty="0">
                <a:ln w="0"/>
                <a:solidFill>
                  <a:schemeClr val="accent1"/>
                </a:solidFill>
                <a:effectLst>
                  <a:outerShdw blurRad="38100" dist="25400" dir="5400000" algn="ctr" rotWithShape="0">
                    <a:srgbClr val="6E747A">
                      <a:alpha val="43000"/>
                    </a:srgbClr>
                  </a:outerShdw>
                </a:effectLst>
              </a:rPr>
              <a:t>34 </a:t>
            </a:r>
            <a:r>
              <a:rPr lang="tr-TR" sz="1600" dirty="0"/>
              <a:t>adet sebep altında </a:t>
            </a:r>
            <a:r>
              <a:rPr lang="tr-TR" sz="2000" b="1" dirty="0">
                <a:ln w="0"/>
                <a:solidFill>
                  <a:schemeClr val="accent1"/>
                </a:solidFill>
                <a:effectLst>
                  <a:outerShdw blurRad="38100" dist="25400" dir="5400000" algn="ctr" rotWithShape="0">
                    <a:srgbClr val="6E747A">
                      <a:alpha val="43000"/>
                    </a:srgbClr>
                  </a:outerShdw>
                </a:effectLst>
              </a:rPr>
              <a:t>102</a:t>
            </a:r>
            <a:r>
              <a:rPr lang="tr-TR" sz="1600" dirty="0"/>
              <a:t> adet kök neden </a:t>
            </a:r>
            <a:r>
              <a:rPr lang="tr-TR" sz="1600" dirty="0" err="1"/>
              <a:t>tespirt</a:t>
            </a:r>
            <a:r>
              <a:rPr lang="tr-TR" sz="1600" dirty="0"/>
              <a:t> edildi ve bunların 50 adetini çözmek üzere  </a:t>
            </a:r>
            <a:r>
              <a:rPr lang="tr-TR" sz="1600" dirty="0" err="1"/>
              <a:t>yoğunlaşılar</a:t>
            </a:r>
            <a:r>
              <a:rPr lang="tr-TR" sz="1600" dirty="0"/>
              <a:t> proje yolu (</a:t>
            </a:r>
            <a:r>
              <a:rPr lang="tr-TR" sz="1600" dirty="0" err="1"/>
              <a:t>projectpath</a:t>
            </a:r>
            <a:r>
              <a:rPr lang="tr-TR" sz="1600" dirty="0"/>
              <a:t>) oluşturuldu. </a:t>
            </a:r>
            <a:endParaRPr lang="en-GB" sz="1600" dirty="0"/>
          </a:p>
        </p:txBody>
      </p:sp>
      <p:pic>
        <p:nvPicPr>
          <p:cNvPr id="16" name="Resim 15">
            <a:extLst>
              <a:ext uri="{FF2B5EF4-FFF2-40B4-BE49-F238E27FC236}">
                <a16:creationId xmlns:a16="http://schemas.microsoft.com/office/drawing/2014/main" id="{9B0908EA-81FC-AFB9-DB18-6265D04CED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51672" y="1138892"/>
            <a:ext cx="1869326" cy="185069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İçerik Yer Tutucusu 6">
            <a:extLst>
              <a:ext uri="{FF2B5EF4-FFF2-40B4-BE49-F238E27FC236}">
                <a16:creationId xmlns:a16="http://schemas.microsoft.com/office/drawing/2014/main" id="{4AE0E90A-7305-5FA6-8904-D86ABF1E9D32}"/>
              </a:ext>
            </a:extLst>
          </p:cNvPr>
          <p:cNvSpPr txBox="1">
            <a:spLocks/>
          </p:cNvSpPr>
          <p:nvPr/>
        </p:nvSpPr>
        <p:spPr bwMode="auto">
          <a:xfrm>
            <a:off x="3119439" y="1052514"/>
            <a:ext cx="6840537"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5588" indent="-255588" defTabSz="341313">
              <a:defRPr>
                <a:solidFill>
                  <a:schemeClr val="tx1"/>
                </a:solidFill>
                <a:latin typeface="Arial" panose="020B0604020202020204" pitchFamily="34" charset="0"/>
                <a:cs typeface="Arial" panose="020B0604020202020204" pitchFamily="34" charset="0"/>
              </a:defRPr>
            </a:lvl1pPr>
            <a:lvl2pPr marL="555625" indent="-212725" defTabSz="341313">
              <a:defRPr>
                <a:solidFill>
                  <a:schemeClr val="tx1"/>
                </a:solidFill>
                <a:latin typeface="Arial" panose="020B0604020202020204" pitchFamily="34" charset="0"/>
                <a:cs typeface="Arial" panose="020B0604020202020204" pitchFamily="34" charset="0"/>
              </a:defRPr>
            </a:lvl2pPr>
            <a:lvl3pPr marL="855663" indent="-169863" defTabSz="341313">
              <a:defRPr>
                <a:solidFill>
                  <a:schemeClr val="tx1"/>
                </a:solidFill>
                <a:latin typeface="Arial" panose="020B0604020202020204" pitchFamily="34" charset="0"/>
                <a:cs typeface="Arial" panose="020B0604020202020204" pitchFamily="34" charset="0"/>
              </a:defRPr>
            </a:lvl3pPr>
            <a:lvl4pPr marL="1198563" indent="-169863" defTabSz="341313">
              <a:defRPr>
                <a:solidFill>
                  <a:schemeClr val="tx1"/>
                </a:solidFill>
                <a:latin typeface="Arial" panose="020B0604020202020204" pitchFamily="34" charset="0"/>
                <a:cs typeface="Arial" panose="020B0604020202020204" pitchFamily="34" charset="0"/>
              </a:defRPr>
            </a:lvl4pPr>
            <a:lvl5pPr marL="1541463" indent="-169863" defTabSz="341313">
              <a:defRPr>
                <a:solidFill>
                  <a:schemeClr val="tx1"/>
                </a:solidFill>
                <a:latin typeface="Arial" panose="020B0604020202020204" pitchFamily="34" charset="0"/>
                <a:cs typeface="Arial" panose="020B0604020202020204" pitchFamily="34" charset="0"/>
              </a:defRPr>
            </a:lvl5pPr>
            <a:lvl6pPr marL="19986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4558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130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3702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750"/>
              </a:spcBef>
              <a:buClr>
                <a:srgbClr val="DDDDDD"/>
              </a:buClr>
              <a:buSzPct val="80000"/>
              <a:buFont typeface="Wingdings 3" panose="05040102010807070707" pitchFamily="18" charset="2"/>
              <a:buChar char=""/>
            </a:pPr>
            <a:endParaRPr lang="tr-TR" altLang="tr-TR" sz="2000">
              <a:solidFill>
                <a:srgbClr val="404040"/>
              </a:solidFill>
              <a:latin typeface="Trebuchet MS" panose="020B0603020202020204" pitchFamily="34" charset="0"/>
            </a:endParaRPr>
          </a:p>
        </p:txBody>
      </p:sp>
      <p:sp>
        <p:nvSpPr>
          <p:cNvPr id="7" name="Unvan 1">
            <a:extLst>
              <a:ext uri="{FF2B5EF4-FFF2-40B4-BE49-F238E27FC236}">
                <a16:creationId xmlns:a16="http://schemas.microsoft.com/office/drawing/2014/main" id="{5CD42E9E-212D-91AB-F5D6-3A5D6165648C}"/>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PROJE TANIMLAMA ÇALIŞMA TAKVİMİ</a:t>
            </a:r>
          </a:p>
        </p:txBody>
      </p:sp>
      <p:sp>
        <p:nvSpPr>
          <p:cNvPr id="3" name="Altbilgi Yer Tutucusu 2">
            <a:extLst>
              <a:ext uri="{FF2B5EF4-FFF2-40B4-BE49-F238E27FC236}">
                <a16:creationId xmlns:a16="http://schemas.microsoft.com/office/drawing/2014/main" id="{299EFE06-9B02-5862-9FBB-8876613EC67B}"/>
              </a:ext>
            </a:extLst>
          </p:cNvPr>
          <p:cNvSpPr>
            <a:spLocks noGrp="1"/>
          </p:cNvSpPr>
          <p:nvPr>
            <p:ph type="ftr" sz="quarter" idx="4294967295"/>
          </p:nvPr>
        </p:nvSpPr>
        <p:spPr>
          <a:xfrm>
            <a:off x="0" y="6453188"/>
            <a:ext cx="1501775" cy="365125"/>
          </a:xfrm>
        </p:spPr>
        <p:txBody>
          <a:bodyPr/>
          <a:lstStyle/>
          <a:p>
            <a:pPr>
              <a:defRPr/>
            </a:pPr>
            <a:r>
              <a:rPr lang="en-US" dirty="0"/>
              <a:t>Tanımlama</a:t>
            </a:r>
          </a:p>
        </p:txBody>
      </p:sp>
      <p:graphicFrame>
        <p:nvGraphicFramePr>
          <p:cNvPr id="2" name="Tablo 1">
            <a:extLst>
              <a:ext uri="{FF2B5EF4-FFF2-40B4-BE49-F238E27FC236}">
                <a16:creationId xmlns:a16="http://schemas.microsoft.com/office/drawing/2014/main" id="{0CE7CEA4-37D3-FE31-D64E-CC58BCF03481}"/>
              </a:ext>
            </a:extLst>
          </p:cNvPr>
          <p:cNvGraphicFramePr>
            <a:graphicFrameLocks noGrp="1"/>
          </p:cNvGraphicFramePr>
          <p:nvPr>
            <p:extLst>
              <p:ext uri="{D42A27DB-BD31-4B8C-83A1-F6EECF244321}">
                <p14:modId xmlns:p14="http://schemas.microsoft.com/office/powerpoint/2010/main" val="3348409896"/>
              </p:ext>
            </p:extLst>
          </p:nvPr>
        </p:nvGraphicFramePr>
        <p:xfrm>
          <a:off x="870963" y="1254128"/>
          <a:ext cx="7380288" cy="5199060"/>
        </p:xfrm>
        <a:graphic>
          <a:graphicData uri="http://schemas.openxmlformats.org/drawingml/2006/table">
            <a:tbl>
              <a:tblPr>
                <a:tableStyleId>{5C22544A-7EE6-4342-B048-85BDC9FD1C3A}</a:tableStyleId>
              </a:tblPr>
              <a:tblGrid>
                <a:gridCol w="300012">
                  <a:extLst>
                    <a:ext uri="{9D8B030D-6E8A-4147-A177-3AD203B41FA5}">
                      <a16:colId xmlns:a16="http://schemas.microsoft.com/office/drawing/2014/main" val="20000"/>
                    </a:ext>
                  </a:extLst>
                </a:gridCol>
                <a:gridCol w="5980233">
                  <a:extLst>
                    <a:ext uri="{9D8B030D-6E8A-4147-A177-3AD203B41FA5}">
                      <a16:colId xmlns:a16="http://schemas.microsoft.com/office/drawing/2014/main" val="20001"/>
                    </a:ext>
                  </a:extLst>
                </a:gridCol>
                <a:gridCol w="1100043">
                  <a:extLst>
                    <a:ext uri="{9D8B030D-6E8A-4147-A177-3AD203B41FA5}">
                      <a16:colId xmlns:a16="http://schemas.microsoft.com/office/drawing/2014/main" val="20002"/>
                    </a:ext>
                  </a:extLst>
                </a:gridCol>
              </a:tblGrid>
              <a:tr h="302781">
                <a:tc gridSpan="2">
                  <a:txBody>
                    <a:bodyPr/>
                    <a:lstStyle/>
                    <a:p>
                      <a:pPr algn="ctr" fontAlgn="b"/>
                      <a:r>
                        <a:rPr lang="tr-TR" sz="1100" b="1" u="none" strike="noStrike">
                          <a:effectLst/>
                        </a:rPr>
                        <a:t>TANIMLAMA</a:t>
                      </a:r>
                      <a:endParaRPr lang="tr-TR" sz="1100" b="1" i="0" u="none" strike="noStrike">
                        <a:solidFill>
                          <a:srgbClr val="FFFFFF"/>
                        </a:solidFill>
                        <a:effectLst/>
                        <a:latin typeface="Calibri" panose="020F0502020204030204" pitchFamily="34" charset="0"/>
                      </a:endParaRPr>
                    </a:p>
                  </a:txBody>
                  <a:tcPr marL="7620" marR="7620" marT="7619" marB="0" anchor="b">
                    <a:noFill/>
                  </a:tcPr>
                </a:tc>
                <a:tc hMerge="1">
                  <a:txBody>
                    <a:bodyPr/>
                    <a:lstStyle/>
                    <a:p>
                      <a:endParaRPr lang="tr-TR"/>
                    </a:p>
                  </a:txBody>
                  <a:tcPr/>
                </a:tc>
                <a:tc>
                  <a:txBody>
                    <a:bodyPr/>
                    <a:lstStyle/>
                    <a:p>
                      <a:pPr algn="ctr" fontAlgn="b"/>
                      <a:r>
                        <a:rPr lang="tr-TR" sz="1100" b="1" u="none" strike="noStrike">
                          <a:effectLst/>
                        </a:rPr>
                        <a:t> </a:t>
                      </a:r>
                      <a:endParaRPr lang="tr-TR" sz="1100" b="1" i="0" u="none" strike="noStrike">
                        <a:solidFill>
                          <a:srgbClr val="FFFFFF"/>
                        </a:solidFill>
                        <a:effectLst/>
                        <a:latin typeface="Calibri" panose="020F0502020204030204" pitchFamily="34" charset="0"/>
                      </a:endParaRPr>
                    </a:p>
                  </a:txBody>
                  <a:tcPr marL="7620" marR="7620" marT="7619" marB="0" anchor="b">
                    <a:noFill/>
                  </a:tcPr>
                </a:tc>
                <a:extLst>
                  <a:ext uri="{0D108BD9-81ED-4DB2-BD59-A6C34878D82A}">
                    <a16:rowId xmlns:a16="http://schemas.microsoft.com/office/drawing/2014/main" val="10000"/>
                  </a:ext>
                </a:extLst>
              </a:tr>
              <a:tr h="290670">
                <a:tc>
                  <a:txBody>
                    <a:bodyPr/>
                    <a:lstStyle/>
                    <a:p>
                      <a:pPr algn="ctr" fontAlgn="b"/>
                      <a:r>
                        <a:rPr lang="tr-TR" sz="1100" b="1" u="none" strike="noStrike" dirty="0">
                          <a:effectLst/>
                        </a:rPr>
                        <a:t>1</a:t>
                      </a:r>
                      <a:endParaRPr lang="tr-TR" sz="1100" b="1" i="0" u="none" strike="noStrike" dirty="0">
                        <a:solidFill>
                          <a:srgbClr val="000000"/>
                        </a:solidFill>
                        <a:effectLst/>
                        <a:latin typeface="Calibri" panose="020F0502020204030204" pitchFamily="34" charset="0"/>
                      </a:endParaRPr>
                    </a:p>
                  </a:txBody>
                  <a:tcPr marL="7620" marR="7620" marT="7619" marB="0" anchor="b">
                    <a:noFill/>
                  </a:tcPr>
                </a:tc>
                <a:tc>
                  <a:txBody>
                    <a:bodyPr/>
                    <a:lstStyle/>
                    <a:p>
                      <a:pPr algn="l" fontAlgn="b"/>
                      <a:r>
                        <a:rPr lang="tr-TR" sz="1200" b="1" u="none" strike="noStrike" dirty="0">
                          <a:effectLst/>
                        </a:rPr>
                        <a:t>MÜŞTERİ ANALİZİ VE PROSES HARİTASI TASLAĞI </a:t>
                      </a:r>
                      <a:endParaRPr lang="tr-TR" sz="1200" b="1" i="0" u="none" strike="noStrike" dirty="0">
                        <a:solidFill>
                          <a:srgbClr val="000000"/>
                        </a:solidFill>
                        <a:effectLst/>
                        <a:latin typeface="Calibri" panose="020F0502020204030204" pitchFamily="34" charset="0"/>
                      </a:endParaRPr>
                    </a:p>
                  </a:txBody>
                  <a:tcPr marL="7620" marR="7620" marT="7619" marB="0" anchor="b">
                    <a:noFill/>
                  </a:tcPr>
                </a:tc>
                <a:tc>
                  <a:txBody>
                    <a:bodyPr/>
                    <a:lstStyle/>
                    <a:p>
                      <a:pPr algn="ctr" fontAlgn="b"/>
                      <a:r>
                        <a:rPr lang="tr-TR" sz="1100" b="1" u="none" strike="noStrike">
                          <a:effectLst/>
                        </a:rPr>
                        <a:t>3.04.2024</a:t>
                      </a:r>
                      <a:endParaRPr lang="tr-TR" sz="1100" b="1" i="0" u="none" strike="noStrike">
                        <a:solidFill>
                          <a:srgbClr val="000000"/>
                        </a:solidFill>
                        <a:effectLst/>
                        <a:latin typeface="Calibri" panose="020F0502020204030204" pitchFamily="34" charset="0"/>
                      </a:endParaRPr>
                    </a:p>
                  </a:txBody>
                  <a:tcPr marL="7620" marR="7620" marT="7619" marB="0" anchor="b">
                    <a:noFill/>
                  </a:tcPr>
                </a:tc>
                <a:extLst>
                  <a:ext uri="{0D108BD9-81ED-4DB2-BD59-A6C34878D82A}">
                    <a16:rowId xmlns:a16="http://schemas.microsoft.com/office/drawing/2014/main" val="10001"/>
                  </a:ext>
                </a:extLst>
              </a:tr>
              <a:tr h="290670">
                <a:tc>
                  <a:txBody>
                    <a:bodyPr/>
                    <a:lstStyle/>
                    <a:p>
                      <a:pPr algn="ctr" fontAlgn="b"/>
                      <a:r>
                        <a:rPr lang="tr-TR" sz="1100" b="1" u="none" strike="noStrike">
                          <a:effectLst/>
                        </a:rPr>
                        <a:t>2</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MÜŞTERİ ANALİZİ VE PROSES HARİTASI </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b"/>
                      <a:r>
                        <a:rPr lang="tr-TR" sz="1100" b="1" u="none" strike="noStrike">
                          <a:effectLst/>
                        </a:rPr>
                        <a:t>4.04.2024</a:t>
                      </a:r>
                      <a:endParaRPr lang="tr-TR" sz="1100" b="1" i="0" u="none" strike="noStrike">
                        <a:solidFill>
                          <a:srgbClr val="000000"/>
                        </a:solidFill>
                        <a:effectLst/>
                        <a:latin typeface="Calibri" panose="020F0502020204030204" pitchFamily="34" charset="0"/>
                      </a:endParaRPr>
                    </a:p>
                  </a:txBody>
                  <a:tcPr marL="7620" marR="7620" marT="7619" marB="0" anchor="b">
                    <a:noFill/>
                  </a:tcPr>
                </a:tc>
                <a:extLst>
                  <a:ext uri="{0D108BD9-81ED-4DB2-BD59-A6C34878D82A}">
                    <a16:rowId xmlns:a16="http://schemas.microsoft.com/office/drawing/2014/main" val="10002"/>
                  </a:ext>
                </a:extLst>
              </a:tr>
              <a:tr h="290670">
                <a:tc>
                  <a:txBody>
                    <a:bodyPr/>
                    <a:lstStyle/>
                    <a:p>
                      <a:pPr algn="ctr" fontAlgn="b"/>
                      <a:r>
                        <a:rPr lang="tr-TR" sz="1100" b="1" u="none" strike="noStrike">
                          <a:effectLst/>
                        </a:rPr>
                        <a:t>3</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BEYİN FIRTINASI-1</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b"/>
                      <a:r>
                        <a:rPr lang="tr-TR" sz="1100" b="1" u="none" strike="noStrike">
                          <a:effectLst/>
                        </a:rPr>
                        <a:t>9.04.2024</a:t>
                      </a:r>
                      <a:endParaRPr lang="tr-TR" sz="1100" b="1" i="0" u="none" strike="noStrike">
                        <a:solidFill>
                          <a:srgbClr val="000000"/>
                        </a:solidFill>
                        <a:effectLst/>
                        <a:latin typeface="Calibri" panose="020F0502020204030204" pitchFamily="34" charset="0"/>
                      </a:endParaRPr>
                    </a:p>
                  </a:txBody>
                  <a:tcPr marL="7620" marR="7620" marT="7619" marB="0" anchor="b">
                    <a:noFill/>
                  </a:tcPr>
                </a:tc>
                <a:extLst>
                  <a:ext uri="{0D108BD9-81ED-4DB2-BD59-A6C34878D82A}">
                    <a16:rowId xmlns:a16="http://schemas.microsoft.com/office/drawing/2014/main" val="10003"/>
                  </a:ext>
                </a:extLst>
              </a:tr>
              <a:tr h="290670">
                <a:tc>
                  <a:txBody>
                    <a:bodyPr/>
                    <a:lstStyle/>
                    <a:p>
                      <a:pPr algn="ctr" fontAlgn="b"/>
                      <a:r>
                        <a:rPr lang="tr-TR" sz="1100" b="1" u="none" strike="noStrike">
                          <a:effectLst/>
                        </a:rPr>
                        <a:t>4</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BEYİN FIRTINASI-2</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b"/>
                      <a:r>
                        <a:rPr lang="tr-TR" sz="1100" b="1" u="none" strike="noStrike">
                          <a:effectLst/>
                        </a:rPr>
                        <a:t>10.04.2024</a:t>
                      </a:r>
                      <a:endParaRPr lang="tr-TR" sz="1100" b="1" i="0" u="none" strike="noStrike">
                        <a:solidFill>
                          <a:srgbClr val="000000"/>
                        </a:solidFill>
                        <a:effectLst/>
                        <a:latin typeface="Calibri" panose="020F0502020204030204" pitchFamily="34" charset="0"/>
                      </a:endParaRPr>
                    </a:p>
                  </a:txBody>
                  <a:tcPr marL="7620" marR="7620" marT="7619" marB="0" anchor="b">
                    <a:noFill/>
                  </a:tcPr>
                </a:tc>
                <a:extLst>
                  <a:ext uri="{0D108BD9-81ED-4DB2-BD59-A6C34878D82A}">
                    <a16:rowId xmlns:a16="http://schemas.microsoft.com/office/drawing/2014/main" val="10004"/>
                  </a:ext>
                </a:extLst>
              </a:tr>
              <a:tr h="290670">
                <a:tc>
                  <a:txBody>
                    <a:bodyPr/>
                    <a:lstStyle/>
                    <a:p>
                      <a:pPr algn="ctr" fontAlgn="b"/>
                      <a:r>
                        <a:rPr lang="tr-TR" sz="1100" b="1" u="none" strike="noStrike">
                          <a:effectLst/>
                        </a:rPr>
                        <a:t>5</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BEYİN FIRTINASI-3</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b"/>
                      <a:r>
                        <a:rPr lang="tr-TR" sz="1100" b="1" u="none" strike="noStrike">
                          <a:effectLst/>
                        </a:rPr>
                        <a:t>11.04.2024</a:t>
                      </a:r>
                      <a:endParaRPr lang="tr-TR" sz="1100" b="1" i="0" u="none" strike="noStrike">
                        <a:solidFill>
                          <a:srgbClr val="000000"/>
                        </a:solidFill>
                        <a:effectLst/>
                        <a:latin typeface="Calibri" panose="020F0502020204030204" pitchFamily="34" charset="0"/>
                      </a:endParaRPr>
                    </a:p>
                  </a:txBody>
                  <a:tcPr marL="7620" marR="7620" marT="7619" marB="0" anchor="b">
                    <a:noFill/>
                  </a:tcPr>
                </a:tc>
                <a:extLst>
                  <a:ext uri="{0D108BD9-81ED-4DB2-BD59-A6C34878D82A}">
                    <a16:rowId xmlns:a16="http://schemas.microsoft.com/office/drawing/2014/main" val="10005"/>
                  </a:ext>
                </a:extLst>
              </a:tr>
              <a:tr h="290670">
                <a:tc>
                  <a:txBody>
                    <a:bodyPr/>
                    <a:lstStyle/>
                    <a:p>
                      <a:pPr algn="ctr" fontAlgn="b"/>
                      <a:r>
                        <a:rPr lang="tr-TR" sz="1100" b="1" u="none" strike="noStrike">
                          <a:effectLst/>
                        </a:rPr>
                        <a:t>6</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BEYİN FIRTINASI-4</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a:effectLst/>
                        </a:rPr>
                        <a:t>18.04.2024</a:t>
                      </a:r>
                      <a:endParaRPr lang="tr-TR" sz="1100" b="1" i="0" u="none" strike="noStrike">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06"/>
                  </a:ext>
                </a:extLst>
              </a:tr>
              <a:tr h="290670">
                <a:tc>
                  <a:txBody>
                    <a:bodyPr/>
                    <a:lstStyle/>
                    <a:p>
                      <a:pPr algn="ctr" fontAlgn="b"/>
                      <a:r>
                        <a:rPr lang="tr-TR" sz="1100" b="1" u="none" strike="noStrike">
                          <a:effectLst/>
                        </a:rPr>
                        <a:t>7</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ANALİZİ-1 </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a:effectLst/>
                        </a:rPr>
                        <a:t>24.04.2024</a:t>
                      </a:r>
                      <a:endParaRPr lang="tr-TR" sz="1100" b="1" i="0" u="none" strike="noStrike">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07"/>
                  </a:ext>
                </a:extLst>
              </a:tr>
              <a:tr h="290670">
                <a:tc>
                  <a:txBody>
                    <a:bodyPr/>
                    <a:lstStyle/>
                    <a:p>
                      <a:pPr algn="ctr" fontAlgn="b"/>
                      <a:r>
                        <a:rPr lang="tr-TR" sz="1100" b="1" u="none" strike="noStrike">
                          <a:effectLst/>
                        </a:rPr>
                        <a:t>8</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a:effectLst/>
                        </a:rPr>
                        <a:t>NEDEN NEDEN ANALİZİ-2</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a:effectLst/>
                        </a:rPr>
                        <a:t>25.04.2024</a:t>
                      </a:r>
                      <a:endParaRPr lang="tr-TR" sz="1100" b="1" i="0" u="none" strike="noStrike">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08"/>
                  </a:ext>
                </a:extLst>
              </a:tr>
              <a:tr h="290670">
                <a:tc>
                  <a:txBody>
                    <a:bodyPr/>
                    <a:lstStyle/>
                    <a:p>
                      <a:pPr algn="ctr" fontAlgn="b"/>
                      <a:r>
                        <a:rPr lang="tr-TR" sz="1100" b="1" u="none" strike="noStrike">
                          <a:effectLst/>
                        </a:rPr>
                        <a:t>9</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a:t>
                      </a:r>
                      <a:r>
                        <a:rPr lang="tr-TR" sz="1200" b="1" u="none" strike="noStrike" dirty="0" err="1">
                          <a:effectLst/>
                        </a:rPr>
                        <a:t>NEDEN</a:t>
                      </a:r>
                      <a:r>
                        <a:rPr lang="tr-TR" sz="1200" b="1" u="none" strike="noStrike" dirty="0">
                          <a:effectLst/>
                        </a:rPr>
                        <a:t> ANALİZİ-3</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a:effectLst/>
                        </a:rPr>
                        <a:t>2.05.2024</a:t>
                      </a:r>
                      <a:endParaRPr lang="tr-TR" sz="1100" b="1" i="0" u="none" strike="noStrike">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09"/>
                  </a:ext>
                </a:extLst>
              </a:tr>
              <a:tr h="290670">
                <a:tc>
                  <a:txBody>
                    <a:bodyPr/>
                    <a:lstStyle/>
                    <a:p>
                      <a:pPr algn="ctr" fontAlgn="b"/>
                      <a:r>
                        <a:rPr lang="tr-TR" sz="1100" b="1" u="none" strike="noStrike">
                          <a:effectLst/>
                        </a:rPr>
                        <a:t>10</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ANALİZİ-4</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a:effectLst/>
                        </a:rPr>
                        <a:t>8.05.2024</a:t>
                      </a:r>
                      <a:endParaRPr lang="tr-TR" sz="1100" b="1" i="0" u="none" strike="noStrike">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0"/>
                  </a:ext>
                </a:extLst>
              </a:tr>
              <a:tr h="290670">
                <a:tc>
                  <a:txBody>
                    <a:bodyPr/>
                    <a:lstStyle/>
                    <a:p>
                      <a:pPr algn="ctr" fontAlgn="b"/>
                      <a:r>
                        <a:rPr lang="tr-TR" sz="1100" b="1" u="none" strike="noStrike">
                          <a:effectLst/>
                        </a:rPr>
                        <a:t>11</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ANALİZİ-5</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a:effectLst/>
                        </a:rPr>
                        <a:t>9.05.2024</a:t>
                      </a:r>
                      <a:endParaRPr lang="tr-TR" sz="1100" b="1" i="0" u="none" strike="noStrike">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1"/>
                  </a:ext>
                </a:extLst>
              </a:tr>
              <a:tr h="290670">
                <a:tc>
                  <a:txBody>
                    <a:bodyPr/>
                    <a:lstStyle/>
                    <a:p>
                      <a:pPr algn="ctr" fontAlgn="b"/>
                      <a:r>
                        <a:rPr lang="tr-TR" sz="1100" b="1" u="none" strike="noStrike">
                          <a:effectLst/>
                        </a:rPr>
                        <a:t>12</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ANALİZİ-6</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a:effectLst/>
                        </a:rPr>
                        <a:t>10.05.2024</a:t>
                      </a:r>
                      <a:endParaRPr lang="tr-TR" sz="1100" b="1" i="0" u="none" strike="noStrike">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2"/>
                  </a:ext>
                </a:extLst>
              </a:tr>
              <a:tr h="290670">
                <a:tc>
                  <a:txBody>
                    <a:bodyPr/>
                    <a:lstStyle/>
                    <a:p>
                      <a:pPr algn="ctr" fontAlgn="b"/>
                      <a:r>
                        <a:rPr lang="tr-TR" sz="1100" b="1" u="none" strike="noStrike">
                          <a:effectLst/>
                        </a:rPr>
                        <a:t>13</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ANALİZİ-7</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dirty="0">
                          <a:effectLst/>
                        </a:rPr>
                        <a:t>21.05.2024</a:t>
                      </a:r>
                      <a:endParaRPr lang="tr-TR" sz="1100" b="1" i="0" u="none" strike="noStrike" dirty="0">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3"/>
                  </a:ext>
                </a:extLst>
              </a:tr>
              <a:tr h="290670">
                <a:tc>
                  <a:txBody>
                    <a:bodyPr/>
                    <a:lstStyle/>
                    <a:p>
                      <a:pPr algn="ctr" fontAlgn="b"/>
                      <a:r>
                        <a:rPr lang="tr-TR" sz="1100" b="1" u="none" strike="noStrike">
                          <a:effectLst/>
                        </a:rPr>
                        <a:t>14</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ANALİZİ-8</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dirty="0">
                          <a:effectLst/>
                        </a:rPr>
                        <a:t>22.05.2024</a:t>
                      </a:r>
                      <a:endParaRPr lang="tr-TR" sz="1100" b="1" i="0" u="none" strike="noStrike" dirty="0">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4"/>
                  </a:ext>
                </a:extLst>
              </a:tr>
              <a:tr h="290670">
                <a:tc>
                  <a:txBody>
                    <a:bodyPr/>
                    <a:lstStyle/>
                    <a:p>
                      <a:pPr algn="ctr" fontAlgn="b"/>
                      <a:r>
                        <a:rPr lang="tr-TR" sz="1100" b="1" u="none" strike="noStrike">
                          <a:effectLst/>
                        </a:rPr>
                        <a:t>15</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ANALİZİ-9</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dirty="0">
                          <a:effectLst/>
                        </a:rPr>
                        <a:t>23.05.2024</a:t>
                      </a:r>
                      <a:endParaRPr lang="tr-TR" sz="1100" b="1" i="0" u="none" strike="noStrike" dirty="0">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5"/>
                  </a:ext>
                </a:extLst>
              </a:tr>
              <a:tr h="233448">
                <a:tc>
                  <a:txBody>
                    <a:bodyPr/>
                    <a:lstStyle/>
                    <a:p>
                      <a:pPr algn="ctr" fontAlgn="b"/>
                      <a:r>
                        <a:rPr lang="tr-TR" sz="1100" b="1" u="none" strike="noStrike">
                          <a:effectLst/>
                        </a:rPr>
                        <a:t>16</a:t>
                      </a:r>
                      <a:endParaRPr lang="tr-TR" sz="1100" b="1" i="0" u="none" strike="noStrike">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NEDEN NEDEN ANALİZİ-10</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dirty="0">
                          <a:effectLst/>
                        </a:rPr>
                        <a:t>4.06.2024</a:t>
                      </a:r>
                      <a:endParaRPr lang="tr-TR" sz="1100" b="1" i="0" u="none" strike="noStrike" dirty="0">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6"/>
                  </a:ext>
                </a:extLst>
              </a:tr>
              <a:tr h="302781">
                <a:tc>
                  <a:txBody>
                    <a:bodyPr/>
                    <a:lstStyle/>
                    <a:p>
                      <a:pPr algn="ctr" fontAlgn="b"/>
                      <a:r>
                        <a:rPr lang="tr-TR" sz="1100" b="1" u="none" strike="noStrike" dirty="0">
                          <a:effectLst/>
                        </a:rPr>
                        <a:t>17</a:t>
                      </a:r>
                      <a:endParaRPr lang="tr-TR" sz="1100" b="1" i="0" u="none" strike="noStrike" dirty="0">
                        <a:solidFill>
                          <a:srgbClr val="000000"/>
                        </a:solidFill>
                        <a:effectLst/>
                        <a:latin typeface="Calibri" panose="020F0502020204030204" pitchFamily="34" charset="0"/>
                      </a:endParaRPr>
                    </a:p>
                  </a:txBody>
                  <a:tcPr marL="7620" marR="7620" marT="7619" marB="0" anchor="b">
                    <a:noFill/>
                  </a:tcPr>
                </a:tc>
                <a:tc>
                  <a:txBody>
                    <a:bodyPr/>
                    <a:lstStyle/>
                    <a:p>
                      <a:pPr algn="l" fontAlgn="ctr"/>
                      <a:r>
                        <a:rPr lang="tr-TR" sz="1200" b="1" u="none" strike="noStrike" dirty="0">
                          <a:effectLst/>
                        </a:rPr>
                        <a:t>CNX ANALİZİ / AKSİYON BELİRLENMESİ </a:t>
                      </a:r>
                      <a:endParaRPr lang="tr-TR" sz="1200" b="1" i="0" u="none" strike="noStrike" dirty="0">
                        <a:solidFill>
                          <a:srgbClr val="000000"/>
                        </a:solidFill>
                        <a:effectLst/>
                        <a:latin typeface="Calibri" panose="020F0502020204030204" pitchFamily="34" charset="0"/>
                      </a:endParaRPr>
                    </a:p>
                  </a:txBody>
                  <a:tcPr marL="7620" marR="7620" marT="7619" marB="0" anchor="ctr">
                    <a:noFill/>
                  </a:tcPr>
                </a:tc>
                <a:tc>
                  <a:txBody>
                    <a:bodyPr/>
                    <a:lstStyle/>
                    <a:p>
                      <a:pPr algn="ctr" fontAlgn="ctr"/>
                      <a:r>
                        <a:rPr lang="tr-TR" sz="1100" b="1" u="none" strike="noStrike" dirty="0">
                          <a:effectLst/>
                        </a:rPr>
                        <a:t>5.06.2024</a:t>
                      </a:r>
                      <a:endParaRPr lang="tr-TR" sz="1100" b="1" i="0" u="none" strike="noStrike" dirty="0">
                        <a:solidFill>
                          <a:srgbClr val="000000"/>
                        </a:solidFill>
                        <a:effectLst/>
                        <a:latin typeface="Calibri" panose="020F0502020204030204" pitchFamily="34" charset="0"/>
                      </a:endParaRPr>
                    </a:p>
                  </a:txBody>
                  <a:tcPr marL="7620" marR="7620" marT="7619" marB="0" anchor="ctr">
                    <a:noFill/>
                  </a:tcPr>
                </a:tc>
                <a:extLst>
                  <a:ext uri="{0D108BD9-81ED-4DB2-BD59-A6C34878D82A}">
                    <a16:rowId xmlns:a16="http://schemas.microsoft.com/office/drawing/2014/main" val="10017"/>
                  </a:ext>
                </a:extLst>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071FAA-224E-2578-1A00-1BC2A905D0A3}"/>
              </a:ext>
            </a:extLst>
          </p:cNvPr>
          <p:cNvSpPr>
            <a:spLocks noGrp="1"/>
          </p:cNvSpPr>
          <p:nvPr>
            <p:ph type="ctrTitle"/>
          </p:nvPr>
        </p:nvSpPr>
        <p:spPr/>
        <p:txBody>
          <a:bodyPr/>
          <a:lstStyle/>
          <a:p>
            <a:r>
              <a:rPr lang="tr-TR" dirty="0"/>
              <a:t>ÖLÇME FAZI</a:t>
            </a:r>
            <a:endParaRPr lang="en-GB" dirty="0"/>
          </a:p>
        </p:txBody>
      </p:sp>
      <p:sp>
        <p:nvSpPr>
          <p:cNvPr id="3" name="Alt Başlık 2">
            <a:extLst>
              <a:ext uri="{FF2B5EF4-FFF2-40B4-BE49-F238E27FC236}">
                <a16:creationId xmlns:a16="http://schemas.microsoft.com/office/drawing/2014/main" id="{E846F778-C7E3-834A-5D61-CF7AE8DFB31E}"/>
              </a:ext>
            </a:extLst>
          </p:cNvPr>
          <p:cNvSpPr>
            <a:spLocks noGrp="1"/>
          </p:cNvSpPr>
          <p:nvPr>
            <p:ph type="subTitle" idx="1"/>
          </p:nvPr>
        </p:nvSpPr>
        <p:spPr/>
        <p:txBody>
          <a:bodyPr>
            <a:normAutofit lnSpcReduction="10000"/>
          </a:bodyPr>
          <a:lstStyle/>
          <a:p>
            <a:pPr marL="457200" indent="-457200">
              <a:buFont typeface="+mj-lt"/>
              <a:buAutoNum type="arabicPeriod"/>
            </a:pPr>
            <a:r>
              <a:rPr lang="tr-TR" dirty="0"/>
              <a:t>Teknoloji kontrol grafiği</a:t>
            </a:r>
          </a:p>
          <a:p>
            <a:pPr marL="457200" indent="-457200">
              <a:buFont typeface="+mj-lt"/>
              <a:buAutoNum type="arabicPeriod"/>
            </a:pPr>
            <a:r>
              <a:rPr lang="tr-TR" dirty="0"/>
              <a:t>Verilerin grafikleri</a:t>
            </a:r>
          </a:p>
          <a:p>
            <a:pPr marL="457200" indent="-457200">
              <a:buFont typeface="+mj-lt"/>
              <a:buAutoNum type="arabicPeriod"/>
            </a:pPr>
            <a:r>
              <a:rPr lang="tr-TR" dirty="0"/>
              <a:t>Performans değerlendirmesi</a:t>
            </a:r>
          </a:p>
          <a:p>
            <a:pPr marL="457200" indent="-457200">
              <a:buFont typeface="+mj-lt"/>
              <a:buAutoNum type="arabicPeriod"/>
            </a:pPr>
            <a:r>
              <a:rPr lang="tr-TR" dirty="0"/>
              <a:t>Verilerin Dağılımları ve </a:t>
            </a:r>
            <a:r>
              <a:rPr lang="tr-TR" dirty="0" err="1"/>
              <a:t>Anomoli</a:t>
            </a:r>
            <a:r>
              <a:rPr lang="tr-TR" dirty="0"/>
              <a:t> tespiti</a:t>
            </a:r>
            <a:endParaRPr lang="en-GB" dirty="0"/>
          </a:p>
        </p:txBody>
      </p:sp>
    </p:spTree>
    <p:extLst>
      <p:ext uri="{BB962C8B-B14F-4D97-AF65-F5344CB8AC3E}">
        <p14:creationId xmlns:p14="http://schemas.microsoft.com/office/powerpoint/2010/main" val="5187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31 Yuvarlatılmış Dikdörtgen">
            <a:extLst>
              <a:ext uri="{FF2B5EF4-FFF2-40B4-BE49-F238E27FC236}">
                <a16:creationId xmlns:a16="http://schemas.microsoft.com/office/drawing/2014/main" id="{7705C657-870E-F7A5-D20F-CD6DC4F7BA77}"/>
              </a:ext>
            </a:extLst>
          </p:cNvPr>
          <p:cNvSpPr/>
          <p:nvPr/>
        </p:nvSpPr>
        <p:spPr bwMode="auto">
          <a:xfrm>
            <a:off x="4405358" y="5691709"/>
            <a:ext cx="5296361" cy="923330"/>
          </a:xfrm>
          <a:prstGeom prst="roundRect">
            <a:avLst/>
          </a:prstGeom>
          <a:solidFill>
            <a:srgbClr val="B3D2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tr-TR" sz="1100" dirty="0">
              <a:solidFill>
                <a:prstClr val="black">
                  <a:lumMod val="95000"/>
                  <a:lumOff val="5000"/>
                </a:prstClr>
              </a:solidFill>
              <a:latin typeface="Tahoma" pitchFamily="34" charset="0"/>
              <a:ea typeface="Tahoma" pitchFamily="34" charset="0"/>
              <a:cs typeface="Tahoma" pitchFamily="34" charset="0"/>
            </a:endParaRPr>
          </a:p>
        </p:txBody>
      </p:sp>
      <p:sp>
        <p:nvSpPr>
          <p:cNvPr id="5" name="Dikdörtgen 4">
            <a:extLst>
              <a:ext uri="{FF2B5EF4-FFF2-40B4-BE49-F238E27FC236}">
                <a16:creationId xmlns:a16="http://schemas.microsoft.com/office/drawing/2014/main" id="{1A35770A-C3C0-63E7-024D-B77A04F69CDC}"/>
              </a:ext>
            </a:extLst>
          </p:cNvPr>
          <p:cNvSpPr/>
          <p:nvPr/>
        </p:nvSpPr>
        <p:spPr>
          <a:xfrm>
            <a:off x="311285" y="1582366"/>
            <a:ext cx="4131013" cy="2031325"/>
          </a:xfrm>
          <a:custGeom>
            <a:avLst/>
            <a:gdLst>
              <a:gd name="connsiteX0" fmla="*/ 0 w 4131013"/>
              <a:gd name="connsiteY0" fmla="*/ 0 h 2031325"/>
              <a:gd name="connsiteX1" fmla="*/ 672765 w 4131013"/>
              <a:gd name="connsiteY1" fmla="*/ 0 h 2031325"/>
              <a:gd name="connsiteX2" fmla="*/ 1180289 w 4131013"/>
              <a:gd name="connsiteY2" fmla="*/ 0 h 2031325"/>
              <a:gd name="connsiteX3" fmla="*/ 1853054 w 4131013"/>
              <a:gd name="connsiteY3" fmla="*/ 0 h 2031325"/>
              <a:gd name="connsiteX4" fmla="*/ 2443199 w 4131013"/>
              <a:gd name="connsiteY4" fmla="*/ 0 h 2031325"/>
              <a:gd name="connsiteX5" fmla="*/ 2950724 w 4131013"/>
              <a:gd name="connsiteY5" fmla="*/ 0 h 2031325"/>
              <a:gd name="connsiteX6" fmla="*/ 3540868 w 4131013"/>
              <a:gd name="connsiteY6" fmla="*/ 0 h 2031325"/>
              <a:gd name="connsiteX7" fmla="*/ 4131013 w 4131013"/>
              <a:gd name="connsiteY7" fmla="*/ 0 h 2031325"/>
              <a:gd name="connsiteX8" fmla="*/ 4131013 w 4131013"/>
              <a:gd name="connsiteY8" fmla="*/ 528145 h 2031325"/>
              <a:gd name="connsiteX9" fmla="*/ 4131013 w 4131013"/>
              <a:gd name="connsiteY9" fmla="*/ 975036 h 2031325"/>
              <a:gd name="connsiteX10" fmla="*/ 4131013 w 4131013"/>
              <a:gd name="connsiteY10" fmla="*/ 1523494 h 2031325"/>
              <a:gd name="connsiteX11" fmla="*/ 4131013 w 4131013"/>
              <a:gd name="connsiteY11" fmla="*/ 2031325 h 2031325"/>
              <a:gd name="connsiteX12" fmla="*/ 3499558 w 4131013"/>
              <a:gd name="connsiteY12" fmla="*/ 2031325 h 2031325"/>
              <a:gd name="connsiteX13" fmla="*/ 2950724 w 4131013"/>
              <a:gd name="connsiteY13" fmla="*/ 2031325 h 2031325"/>
              <a:gd name="connsiteX14" fmla="*/ 2360579 w 4131013"/>
              <a:gd name="connsiteY14" fmla="*/ 2031325 h 2031325"/>
              <a:gd name="connsiteX15" fmla="*/ 1853054 w 4131013"/>
              <a:gd name="connsiteY15" fmla="*/ 2031325 h 2031325"/>
              <a:gd name="connsiteX16" fmla="*/ 1221600 w 4131013"/>
              <a:gd name="connsiteY16" fmla="*/ 2031325 h 2031325"/>
              <a:gd name="connsiteX17" fmla="*/ 631455 w 4131013"/>
              <a:gd name="connsiteY17" fmla="*/ 2031325 h 2031325"/>
              <a:gd name="connsiteX18" fmla="*/ 0 w 4131013"/>
              <a:gd name="connsiteY18" fmla="*/ 2031325 h 2031325"/>
              <a:gd name="connsiteX19" fmla="*/ 0 w 4131013"/>
              <a:gd name="connsiteY19" fmla="*/ 1564120 h 2031325"/>
              <a:gd name="connsiteX20" fmla="*/ 0 w 4131013"/>
              <a:gd name="connsiteY20" fmla="*/ 1015663 h 2031325"/>
              <a:gd name="connsiteX21" fmla="*/ 0 w 4131013"/>
              <a:gd name="connsiteY21" fmla="*/ 568771 h 2031325"/>
              <a:gd name="connsiteX22" fmla="*/ 0 w 4131013"/>
              <a:gd name="connsiteY22"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1013" h="2031325" extrusionOk="0">
                <a:moveTo>
                  <a:pt x="0" y="0"/>
                </a:moveTo>
                <a:cubicBezTo>
                  <a:pt x="239550" y="-55890"/>
                  <a:pt x="495652" y="56634"/>
                  <a:pt x="672765" y="0"/>
                </a:cubicBezTo>
                <a:cubicBezTo>
                  <a:pt x="849879" y="-56634"/>
                  <a:pt x="1026773" y="24293"/>
                  <a:pt x="1180289" y="0"/>
                </a:cubicBezTo>
                <a:cubicBezTo>
                  <a:pt x="1333805" y="-24293"/>
                  <a:pt x="1694512" y="52784"/>
                  <a:pt x="1853054" y="0"/>
                </a:cubicBezTo>
                <a:cubicBezTo>
                  <a:pt x="2011596" y="-52784"/>
                  <a:pt x="2187434" y="21878"/>
                  <a:pt x="2443199" y="0"/>
                </a:cubicBezTo>
                <a:cubicBezTo>
                  <a:pt x="2698965" y="-21878"/>
                  <a:pt x="2719550" y="35689"/>
                  <a:pt x="2950724" y="0"/>
                </a:cubicBezTo>
                <a:cubicBezTo>
                  <a:pt x="3181899" y="-35689"/>
                  <a:pt x="3295045" y="51994"/>
                  <a:pt x="3540868" y="0"/>
                </a:cubicBezTo>
                <a:cubicBezTo>
                  <a:pt x="3786691" y="-51994"/>
                  <a:pt x="3982055" y="53902"/>
                  <a:pt x="4131013" y="0"/>
                </a:cubicBezTo>
                <a:cubicBezTo>
                  <a:pt x="4164015" y="174702"/>
                  <a:pt x="4120675" y="336640"/>
                  <a:pt x="4131013" y="528145"/>
                </a:cubicBezTo>
                <a:cubicBezTo>
                  <a:pt x="4141351" y="719651"/>
                  <a:pt x="4112945" y="863504"/>
                  <a:pt x="4131013" y="975036"/>
                </a:cubicBezTo>
                <a:cubicBezTo>
                  <a:pt x="4149081" y="1086568"/>
                  <a:pt x="4089443" y="1393992"/>
                  <a:pt x="4131013" y="1523494"/>
                </a:cubicBezTo>
                <a:cubicBezTo>
                  <a:pt x="4172583" y="1652996"/>
                  <a:pt x="4095805" y="1902214"/>
                  <a:pt x="4131013" y="2031325"/>
                </a:cubicBezTo>
                <a:cubicBezTo>
                  <a:pt x="3835087" y="2070259"/>
                  <a:pt x="3649577" y="1981551"/>
                  <a:pt x="3499558" y="2031325"/>
                </a:cubicBezTo>
                <a:cubicBezTo>
                  <a:pt x="3349539" y="2081099"/>
                  <a:pt x="3137247" y="2013558"/>
                  <a:pt x="2950724" y="2031325"/>
                </a:cubicBezTo>
                <a:cubicBezTo>
                  <a:pt x="2764201" y="2049092"/>
                  <a:pt x="2617274" y="2002596"/>
                  <a:pt x="2360579" y="2031325"/>
                </a:cubicBezTo>
                <a:cubicBezTo>
                  <a:pt x="2103885" y="2060054"/>
                  <a:pt x="1985558" y="2016352"/>
                  <a:pt x="1853054" y="2031325"/>
                </a:cubicBezTo>
                <a:cubicBezTo>
                  <a:pt x="1720551" y="2046298"/>
                  <a:pt x="1448377" y="2018779"/>
                  <a:pt x="1221600" y="2031325"/>
                </a:cubicBezTo>
                <a:cubicBezTo>
                  <a:pt x="994823" y="2043871"/>
                  <a:pt x="794230" y="1999713"/>
                  <a:pt x="631455" y="2031325"/>
                </a:cubicBezTo>
                <a:cubicBezTo>
                  <a:pt x="468681" y="2062937"/>
                  <a:pt x="179119" y="2004388"/>
                  <a:pt x="0" y="2031325"/>
                </a:cubicBezTo>
                <a:cubicBezTo>
                  <a:pt x="-25508" y="1831827"/>
                  <a:pt x="11248" y="1763733"/>
                  <a:pt x="0" y="1564120"/>
                </a:cubicBezTo>
                <a:cubicBezTo>
                  <a:pt x="-11248" y="1364507"/>
                  <a:pt x="59103" y="1222211"/>
                  <a:pt x="0" y="1015663"/>
                </a:cubicBezTo>
                <a:cubicBezTo>
                  <a:pt x="-59103" y="809115"/>
                  <a:pt x="25209" y="784348"/>
                  <a:pt x="0" y="568771"/>
                </a:cubicBezTo>
                <a:cubicBezTo>
                  <a:pt x="-25209" y="353194"/>
                  <a:pt x="24012" y="132159"/>
                  <a:pt x="0" y="0"/>
                </a:cubicBezTo>
                <a:close/>
              </a:path>
            </a:pathLst>
          </a:custGeom>
          <a:noFill/>
          <a:ln>
            <a:extLst>
              <a:ext uri="{C807C97D-BFC1-408E-A445-0C87EB9F89A2}">
                <ask:lineSketchStyleProps xmlns:ask="http://schemas.microsoft.com/office/drawing/2018/sketchyshapes" sd="51391437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66" name="Unvan 1">
            <a:extLst>
              <a:ext uri="{FF2B5EF4-FFF2-40B4-BE49-F238E27FC236}">
                <a16:creationId xmlns:a16="http://schemas.microsoft.com/office/drawing/2014/main" id="{CF116F01-7FEA-9C9E-9771-16F39B64B813}"/>
              </a:ext>
            </a:extLst>
          </p:cNvPr>
          <p:cNvSpPr>
            <a:spLocks noGrp="1"/>
          </p:cNvSpPr>
          <p:nvPr>
            <p:ph type="title"/>
          </p:nvPr>
        </p:nvSpPr>
        <p:spPr/>
        <p:txBody>
          <a:bodyPr rtlCol="0">
            <a:normAutofit/>
          </a:bodyPr>
          <a:lstStyle/>
          <a:p>
            <a:pPr algn="just" defTabSz="342877">
              <a:spcBef>
                <a:spcPts val="1000"/>
              </a:spcBef>
              <a:defRPr/>
            </a:pPr>
            <a:r>
              <a:rPr lang="tr-TR" altLang="tr-TR" sz="2800" dirty="0">
                <a:latin typeface="Calibri" panose="020F0502020204030204" pitchFamily="34" charset="0"/>
                <a:ea typeface="+mn-ea"/>
                <a:cs typeface="Calibri" panose="020F0502020204030204" pitchFamily="34" charset="0"/>
              </a:rPr>
              <a:t>1 TEKNOLOJİ KONTROL GRAFİĞİ</a:t>
            </a:r>
          </a:p>
        </p:txBody>
      </p:sp>
      <p:sp>
        <p:nvSpPr>
          <p:cNvPr id="3" name="Metin kutusu 2">
            <a:extLst>
              <a:ext uri="{FF2B5EF4-FFF2-40B4-BE49-F238E27FC236}">
                <a16:creationId xmlns:a16="http://schemas.microsoft.com/office/drawing/2014/main" id="{9BAFCCE3-D974-2661-EE90-B44934CA0429}"/>
              </a:ext>
            </a:extLst>
          </p:cNvPr>
          <p:cNvSpPr txBox="1"/>
          <p:nvPr/>
        </p:nvSpPr>
        <p:spPr>
          <a:xfrm>
            <a:off x="1516062" y="1582366"/>
            <a:ext cx="3093396" cy="2031325"/>
          </a:xfrm>
          <a:prstGeom prst="rect">
            <a:avLst/>
          </a:prstGeom>
          <a:noFill/>
        </p:spPr>
        <p:txBody>
          <a:bodyPr wrap="square" rtlCol="0">
            <a:spAutoFit/>
          </a:bodyPr>
          <a:lstStyle/>
          <a:p>
            <a:r>
              <a:rPr lang="tr-TR" dirty="0"/>
              <a:t>Bu grafikte en az yakıt harcadığımız dönem ile tüm dönemler (son 5 ay) kıyaslanarak nerede olabilirdik ne neredeyiz, aradaki fark proje faydası açısından yeterlimi! </a:t>
            </a:r>
            <a:endParaRPr lang="en-GB" dirty="0"/>
          </a:p>
        </p:txBody>
      </p:sp>
      <p:pic>
        <p:nvPicPr>
          <p:cNvPr id="7" name="Resim 6">
            <a:extLst>
              <a:ext uri="{FF2B5EF4-FFF2-40B4-BE49-F238E27FC236}">
                <a16:creationId xmlns:a16="http://schemas.microsoft.com/office/drawing/2014/main" id="{6EB0CC15-69F0-11FB-E22A-D8EDDE04DBC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5030" y="1121922"/>
            <a:ext cx="1432986" cy="2520673"/>
          </a:xfrm>
          <a:prstGeom prst="rect">
            <a:avLst/>
          </a:prstGeom>
        </p:spPr>
      </p:pic>
      <p:sp>
        <p:nvSpPr>
          <p:cNvPr id="9" name="Metin kutusu 8">
            <a:extLst>
              <a:ext uri="{FF2B5EF4-FFF2-40B4-BE49-F238E27FC236}">
                <a16:creationId xmlns:a16="http://schemas.microsoft.com/office/drawing/2014/main" id="{30BB21EA-6C84-4F48-B868-A30DA06E583C}"/>
              </a:ext>
            </a:extLst>
          </p:cNvPr>
          <p:cNvSpPr txBox="1"/>
          <p:nvPr/>
        </p:nvSpPr>
        <p:spPr>
          <a:xfrm>
            <a:off x="4442298" y="4232371"/>
            <a:ext cx="7546300" cy="338554"/>
          </a:xfrm>
          <a:prstGeom prst="rect">
            <a:avLst/>
          </a:prstGeom>
          <a:noFill/>
        </p:spPr>
        <p:txBody>
          <a:bodyPr wrap="square" rtlCol="0">
            <a:spAutoFit/>
          </a:bodyPr>
          <a:lstStyle/>
          <a:p>
            <a:r>
              <a:rPr lang="tr-TR" sz="1600" dirty="0"/>
              <a:t>Proses en iyi döneminde ortalama 5,9TL/100km </a:t>
            </a:r>
            <a:r>
              <a:rPr lang="tr-TR" sz="1600" dirty="0" err="1"/>
              <a:t>std</a:t>
            </a:r>
            <a:r>
              <a:rPr lang="tr-TR" sz="1600" dirty="0"/>
              <a:t> sapması 0,07gerçekleşmiş</a:t>
            </a:r>
            <a:endParaRPr lang="en-GB" sz="1600" dirty="0"/>
          </a:p>
        </p:txBody>
      </p:sp>
      <p:sp>
        <p:nvSpPr>
          <p:cNvPr id="10" name="Metin kutusu 9">
            <a:extLst>
              <a:ext uri="{FF2B5EF4-FFF2-40B4-BE49-F238E27FC236}">
                <a16:creationId xmlns:a16="http://schemas.microsoft.com/office/drawing/2014/main" id="{7541119B-1EFC-5384-1442-AA320D102645}"/>
              </a:ext>
            </a:extLst>
          </p:cNvPr>
          <p:cNvSpPr txBox="1"/>
          <p:nvPr/>
        </p:nvSpPr>
        <p:spPr>
          <a:xfrm>
            <a:off x="4449601" y="4547218"/>
            <a:ext cx="7691282" cy="338554"/>
          </a:xfrm>
          <a:prstGeom prst="rect">
            <a:avLst/>
          </a:prstGeom>
          <a:noFill/>
        </p:spPr>
        <p:txBody>
          <a:bodyPr wrap="square" rtlCol="0">
            <a:spAutoFit/>
          </a:bodyPr>
          <a:lstStyle/>
          <a:p>
            <a:r>
              <a:rPr lang="tr-TR" sz="1600" dirty="0"/>
              <a:t>Proses en iyi döneminde ortalama 6,64TL/100km </a:t>
            </a:r>
            <a:r>
              <a:rPr lang="tr-TR" sz="1600" dirty="0" err="1"/>
              <a:t>std</a:t>
            </a:r>
            <a:r>
              <a:rPr lang="tr-TR" sz="1600" dirty="0"/>
              <a:t> sapması 0,28gerçekleşmiş</a:t>
            </a:r>
            <a:endParaRPr lang="en-GB" sz="1600" dirty="0"/>
          </a:p>
        </p:txBody>
      </p:sp>
      <p:pic>
        <p:nvPicPr>
          <p:cNvPr id="12" name="Resim 11">
            <a:extLst>
              <a:ext uri="{FF2B5EF4-FFF2-40B4-BE49-F238E27FC236}">
                <a16:creationId xmlns:a16="http://schemas.microsoft.com/office/drawing/2014/main" id="{9A2A56A0-2A4B-589D-01D5-F66E68FC9B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75996" y="1267428"/>
            <a:ext cx="3898655" cy="2923991"/>
          </a:xfrm>
          <a:prstGeom prst="rect">
            <a:avLst/>
          </a:prstGeom>
        </p:spPr>
      </p:pic>
      <p:pic>
        <p:nvPicPr>
          <p:cNvPr id="14" name="Resim 13">
            <a:extLst>
              <a:ext uri="{FF2B5EF4-FFF2-40B4-BE49-F238E27FC236}">
                <a16:creationId xmlns:a16="http://schemas.microsoft.com/office/drawing/2014/main" id="{79E46B77-8482-8D98-0E3F-170A9DCFAF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42228" y="1267428"/>
            <a:ext cx="3898655" cy="2923991"/>
          </a:xfrm>
          <a:prstGeom prst="rect">
            <a:avLst/>
          </a:prstGeom>
        </p:spPr>
      </p:pic>
      <p:sp>
        <p:nvSpPr>
          <p:cNvPr id="15" name="Metin kutusu 14">
            <a:extLst>
              <a:ext uri="{FF2B5EF4-FFF2-40B4-BE49-F238E27FC236}">
                <a16:creationId xmlns:a16="http://schemas.microsoft.com/office/drawing/2014/main" id="{5CE9F422-1BA7-F7C4-0CE1-5A2A21AA20FB}"/>
              </a:ext>
            </a:extLst>
          </p:cNvPr>
          <p:cNvSpPr txBox="1"/>
          <p:nvPr/>
        </p:nvSpPr>
        <p:spPr>
          <a:xfrm>
            <a:off x="4609458" y="4974109"/>
            <a:ext cx="6272551" cy="584775"/>
          </a:xfrm>
          <a:prstGeom prst="rect">
            <a:avLst/>
          </a:prstGeom>
          <a:noFill/>
        </p:spPr>
        <p:txBody>
          <a:bodyPr wrap="square" rtlCol="0">
            <a:spAutoFit/>
          </a:bodyPr>
          <a:lstStyle/>
          <a:p>
            <a:r>
              <a:rPr lang="tr-TR" sz="1600" dirty="0"/>
              <a:t>Yukarıdaki verilerle yapılan analiz sonucu (hedef 5,8lt/100km ±0,2 )</a:t>
            </a:r>
          </a:p>
          <a:p>
            <a:endParaRPr lang="en-GB" sz="1600" dirty="0"/>
          </a:p>
        </p:txBody>
      </p:sp>
      <mc:AlternateContent xmlns:mc="http://schemas.openxmlformats.org/markup-compatibility/2006" xmlns:a14="http://schemas.microsoft.com/office/drawing/2010/main">
        <mc:Choice Requires="a14">
          <p:sp>
            <p:nvSpPr>
              <p:cNvPr id="18" name="Metin kutusu 17">
                <a:extLst>
                  <a:ext uri="{FF2B5EF4-FFF2-40B4-BE49-F238E27FC236}">
                    <a16:creationId xmlns:a16="http://schemas.microsoft.com/office/drawing/2014/main" id="{4261D377-8130-46B2-890E-2CE15200E423}"/>
                  </a:ext>
                </a:extLst>
              </p:cNvPr>
              <p:cNvSpPr txBox="1"/>
              <p:nvPr/>
            </p:nvSpPr>
            <p:spPr>
              <a:xfrm>
                <a:off x="548765" y="6542657"/>
                <a:ext cx="3443591" cy="3153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700" i="1" smtClean="0">
                              <a:latin typeface="Cambria Math" panose="02040503050406030204" pitchFamily="18" charset="0"/>
                            </a:rPr>
                          </m:ctrlPr>
                        </m:sSubPr>
                        <m:e>
                          <m:r>
                            <a:rPr lang="tr-TR" sz="700" b="0" i="1" smtClean="0">
                              <a:latin typeface="Cambria Math" panose="02040503050406030204" pitchFamily="18" charset="0"/>
                            </a:rPr>
                            <m:t>𝑍</m:t>
                          </m:r>
                        </m:e>
                        <m:sub>
                          <m:r>
                            <a:rPr lang="tr-TR" sz="700" b="0" i="1" smtClean="0">
                              <a:latin typeface="Cambria Math" panose="02040503050406030204" pitchFamily="18" charset="0"/>
                            </a:rPr>
                            <m:t>𝑒𝑛</m:t>
                          </m:r>
                          <m:r>
                            <a:rPr lang="tr-TR" sz="700" b="0" i="1" smtClean="0">
                              <a:latin typeface="Cambria Math" panose="02040503050406030204" pitchFamily="18" charset="0"/>
                            </a:rPr>
                            <m:t> </m:t>
                          </m:r>
                          <m:r>
                            <a:rPr lang="tr-TR" sz="700" b="0" i="1" smtClean="0">
                              <a:latin typeface="Cambria Math" panose="02040503050406030204" pitchFamily="18" charset="0"/>
                            </a:rPr>
                            <m:t>𝑖𝑦𝑖</m:t>
                          </m:r>
                        </m:sub>
                      </m:sSub>
                      <m:r>
                        <a:rPr lang="tr-TR" sz="700" b="0" i="1" smtClean="0">
                          <a:latin typeface="Cambria Math" panose="02040503050406030204" pitchFamily="18" charset="0"/>
                        </a:rPr>
                        <m:t>=</m:t>
                      </m:r>
                      <m:f>
                        <m:fPr>
                          <m:ctrlPr>
                            <a:rPr lang="tr-TR" sz="700" b="0" i="1" smtClean="0">
                              <a:latin typeface="Cambria Math" panose="02040503050406030204" pitchFamily="18" charset="0"/>
                            </a:rPr>
                          </m:ctrlPr>
                        </m:fPr>
                        <m:num>
                          <m:r>
                            <a:rPr lang="tr-TR" sz="700" b="0" i="1" smtClean="0">
                              <a:latin typeface="Cambria Math" panose="02040503050406030204" pitchFamily="18" charset="0"/>
                            </a:rPr>
                            <m:t>𝐻𝑒𝑑𝑒𝑓</m:t>
                          </m:r>
                          <m:r>
                            <a:rPr lang="tr-TR" sz="700" b="0" i="1" smtClean="0">
                              <a:latin typeface="Cambria Math" panose="02040503050406030204" pitchFamily="18" charset="0"/>
                            </a:rPr>
                            <m:t> −</m:t>
                          </m:r>
                          <m:r>
                            <a:rPr lang="tr-TR" sz="700" b="0" i="1" smtClean="0">
                              <a:latin typeface="Cambria Math" panose="02040503050406030204" pitchFamily="18" charset="0"/>
                            </a:rPr>
                            <m:t>𝑜𝑟𝑡𝑎𝑙𝑎𝑚𝑎</m:t>
                          </m:r>
                        </m:num>
                        <m:den>
                          <m:r>
                            <a:rPr lang="tr-TR" sz="700" b="0" i="1" smtClean="0">
                              <a:latin typeface="Cambria Math" panose="02040503050406030204" pitchFamily="18" charset="0"/>
                            </a:rPr>
                            <m:t>𝑆𝑡𝑎𝑛𝑑𝑎𝑟𝑡</m:t>
                          </m:r>
                          <m:r>
                            <a:rPr lang="tr-TR" sz="700" b="0" i="1" smtClean="0">
                              <a:latin typeface="Cambria Math" panose="02040503050406030204" pitchFamily="18" charset="0"/>
                            </a:rPr>
                            <m:t> </m:t>
                          </m:r>
                          <m:r>
                            <a:rPr lang="tr-TR" sz="700" b="0" i="1" smtClean="0">
                              <a:latin typeface="Cambria Math" panose="02040503050406030204" pitchFamily="18" charset="0"/>
                            </a:rPr>
                            <m:t>𝑠𝑎𝑝𝑚𝑎</m:t>
                          </m:r>
                        </m:den>
                      </m:f>
                    </m:oMath>
                  </m:oMathPara>
                </a14:m>
                <a:endParaRPr lang="en-GB" sz="700" dirty="0"/>
              </a:p>
            </p:txBody>
          </p:sp>
        </mc:Choice>
        <mc:Fallback xmlns="">
          <p:sp>
            <p:nvSpPr>
              <p:cNvPr id="18" name="Metin kutusu 17">
                <a:extLst>
                  <a:ext uri="{FF2B5EF4-FFF2-40B4-BE49-F238E27FC236}">
                    <a16:creationId xmlns:a16="http://schemas.microsoft.com/office/drawing/2014/main" id="{4261D377-8130-46B2-890E-2CE15200E423}"/>
                  </a:ext>
                </a:extLst>
              </p:cNvPr>
              <p:cNvSpPr txBox="1">
                <a:spLocks noRot="1" noChangeAspect="1" noMove="1" noResize="1" noEditPoints="1" noAdjustHandles="1" noChangeArrowheads="1" noChangeShapeType="1" noTextEdit="1"/>
              </p:cNvSpPr>
              <p:nvPr/>
            </p:nvSpPr>
            <p:spPr>
              <a:xfrm>
                <a:off x="548765" y="6542657"/>
                <a:ext cx="3443591" cy="315343"/>
              </a:xfrm>
              <a:prstGeom prst="rect">
                <a:avLst/>
              </a:prstGeom>
              <a:blipFill>
                <a:blip r:embed="rId5"/>
                <a:stretch>
                  <a:fillRect/>
                </a:stretch>
              </a:blipFill>
            </p:spPr>
            <p:txBody>
              <a:bodyPr/>
              <a:lstStyle/>
              <a:p>
                <a:r>
                  <a:rPr lang="en-GB">
                    <a:noFill/>
                  </a:rPr>
                  <a:t> </a:t>
                </a:r>
              </a:p>
            </p:txBody>
          </p:sp>
        </mc:Fallback>
      </mc:AlternateContent>
      <p:graphicFrame>
        <p:nvGraphicFramePr>
          <p:cNvPr id="19" name="Grafik 18">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749961999"/>
              </p:ext>
            </p:extLst>
          </p:nvPr>
        </p:nvGraphicFramePr>
        <p:xfrm>
          <a:off x="95030" y="3746516"/>
          <a:ext cx="4618878" cy="2918806"/>
        </p:xfrm>
        <a:graphic>
          <a:graphicData uri="http://schemas.openxmlformats.org/drawingml/2006/chart">
            <c:chart xmlns:c="http://schemas.openxmlformats.org/drawingml/2006/chart" xmlns:r="http://schemas.openxmlformats.org/officeDocument/2006/relationships" r:id="rId6"/>
          </a:graphicData>
        </a:graphic>
      </p:graphicFrame>
      <p:sp>
        <p:nvSpPr>
          <p:cNvPr id="20" name="Metin kutusu 19">
            <a:extLst>
              <a:ext uri="{FF2B5EF4-FFF2-40B4-BE49-F238E27FC236}">
                <a16:creationId xmlns:a16="http://schemas.microsoft.com/office/drawing/2014/main" id="{E58AF93C-632D-A6B7-BF40-7A9C0C3543EB}"/>
              </a:ext>
            </a:extLst>
          </p:cNvPr>
          <p:cNvSpPr txBox="1"/>
          <p:nvPr/>
        </p:nvSpPr>
        <p:spPr>
          <a:xfrm>
            <a:off x="4442298" y="5691709"/>
            <a:ext cx="5398851" cy="923330"/>
          </a:xfrm>
          <a:prstGeom prst="rect">
            <a:avLst/>
          </a:prstGeom>
          <a:noFill/>
        </p:spPr>
        <p:txBody>
          <a:bodyPr wrap="square" rtlCol="0">
            <a:spAutoFit/>
          </a:bodyPr>
          <a:lstStyle/>
          <a:p>
            <a:r>
              <a:rPr lang="tr-TR" dirty="0"/>
              <a:t>Yeterli olmayan en iyi durum performansımızı dahi koruyamayıp </a:t>
            </a:r>
            <a:r>
              <a:rPr lang="tr-TR" dirty="0" err="1"/>
              <a:t>süreçde</a:t>
            </a:r>
            <a:r>
              <a:rPr lang="tr-TR" dirty="0"/>
              <a:t> ciddi dalgalanmaların olduğunu ve </a:t>
            </a:r>
            <a:r>
              <a:rPr lang="tr-TR" dirty="0" err="1"/>
              <a:t>standartdan</a:t>
            </a:r>
            <a:r>
              <a:rPr lang="tr-TR" dirty="0"/>
              <a:t> uzak olduğumuz gösteriyor </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9C3B4A1-014F-44BC-6153-C8E655D3BF88}"/>
              </a:ext>
            </a:extLst>
          </p:cNvPr>
          <p:cNvSpPr>
            <a:spLocks noGrp="1"/>
          </p:cNvSpPr>
          <p:nvPr>
            <p:ph type="title"/>
          </p:nvPr>
        </p:nvSpPr>
        <p:spPr/>
        <p:txBody>
          <a:bodyPr/>
          <a:lstStyle/>
          <a:p>
            <a:pPr>
              <a:defRPr/>
            </a:pPr>
            <a:r>
              <a:rPr lang="tr-TR" altLang="tr-TR" sz="2800" dirty="0">
                <a:latin typeface="Calibri" panose="020F0502020204030204" pitchFamily="34" charset="0"/>
                <a:cs typeface="Calibri" panose="020F0502020204030204" pitchFamily="34" charset="0"/>
              </a:rPr>
              <a:t>2- PROJE ÖNCESİ TÜKETİM GRAFİĞİ </a:t>
            </a:r>
            <a:endParaRPr lang="tr-TR" sz="2800" dirty="0"/>
          </a:p>
        </p:txBody>
      </p:sp>
      <p:pic>
        <p:nvPicPr>
          <p:cNvPr id="5" name="Resim 4">
            <a:extLst>
              <a:ext uri="{FF2B5EF4-FFF2-40B4-BE49-F238E27FC236}">
                <a16:creationId xmlns:a16="http://schemas.microsoft.com/office/drawing/2014/main" id="{C17BF4FE-9B26-0663-5725-AC2B1D1117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28408" y="1211093"/>
            <a:ext cx="7263319" cy="484221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6F91739E-0B68-4434-0C58-A45DEA5C8B55}"/>
              </a:ext>
            </a:extLst>
          </p:cNvPr>
          <p:cNvSpPr/>
          <p:nvPr/>
        </p:nvSpPr>
        <p:spPr>
          <a:xfrm>
            <a:off x="1018161" y="3612204"/>
            <a:ext cx="6147881" cy="8041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atlama: 14 Nokta 5">
            <a:extLst>
              <a:ext uri="{FF2B5EF4-FFF2-40B4-BE49-F238E27FC236}">
                <a16:creationId xmlns:a16="http://schemas.microsoft.com/office/drawing/2014/main" id="{134A14AB-3AB5-72E7-526A-331C77094DCB}"/>
              </a:ext>
            </a:extLst>
          </p:cNvPr>
          <p:cNvSpPr/>
          <p:nvPr/>
        </p:nvSpPr>
        <p:spPr>
          <a:xfrm>
            <a:off x="5911175" y="1637489"/>
            <a:ext cx="713362" cy="460443"/>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atlama: 14 Nokta 4">
            <a:extLst>
              <a:ext uri="{FF2B5EF4-FFF2-40B4-BE49-F238E27FC236}">
                <a16:creationId xmlns:a16="http://schemas.microsoft.com/office/drawing/2014/main" id="{2AFA2E99-ED10-7897-1D02-8150A3F01E75}"/>
              </a:ext>
            </a:extLst>
          </p:cNvPr>
          <p:cNvSpPr/>
          <p:nvPr/>
        </p:nvSpPr>
        <p:spPr>
          <a:xfrm>
            <a:off x="3592749" y="2224391"/>
            <a:ext cx="713362" cy="460443"/>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874" name="Unvan 1">
            <a:extLst>
              <a:ext uri="{FF2B5EF4-FFF2-40B4-BE49-F238E27FC236}">
                <a16:creationId xmlns:a16="http://schemas.microsoft.com/office/drawing/2014/main" id="{F2B22AA3-EC82-362E-E1D5-9FDA367DD1F2}"/>
              </a:ext>
            </a:extLst>
          </p:cNvPr>
          <p:cNvSpPr>
            <a:spLocks noGrp="1"/>
          </p:cNvSpPr>
          <p:nvPr>
            <p:ph type="title"/>
          </p:nvPr>
        </p:nvSpPr>
        <p:spPr/>
        <p:txBody>
          <a:bodyPr/>
          <a:lstStyle/>
          <a:p>
            <a:pPr>
              <a:defRPr/>
            </a:pPr>
            <a:r>
              <a:rPr lang="tr-TR" altLang="tr-TR" sz="2800" dirty="0">
                <a:latin typeface="Calibri" panose="020F0502020204030204" pitchFamily="34" charset="0"/>
                <a:cs typeface="Calibri" panose="020F0502020204030204" pitchFamily="34" charset="0"/>
              </a:rPr>
              <a:t>2- PROJE DÖNEMİ YAKIT TÜKETİM GRAFİĞİ </a:t>
            </a:r>
          </a:p>
        </p:txBody>
      </p:sp>
      <p:pic>
        <p:nvPicPr>
          <p:cNvPr id="4" name="Resim 3">
            <a:extLst>
              <a:ext uri="{FF2B5EF4-FFF2-40B4-BE49-F238E27FC236}">
                <a16:creationId xmlns:a16="http://schemas.microsoft.com/office/drawing/2014/main" id="{D277F4C2-0361-40CF-5922-2067F94DEFF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2671" y="1204607"/>
            <a:ext cx="7560000" cy="5040000"/>
          </a:xfrm>
          <a:prstGeom prst="rect">
            <a:avLst/>
          </a:prstGeom>
        </p:spPr>
      </p:pic>
      <p:pic>
        <p:nvPicPr>
          <p:cNvPr id="7" name="Resim 6">
            <a:extLst>
              <a:ext uri="{FF2B5EF4-FFF2-40B4-BE49-F238E27FC236}">
                <a16:creationId xmlns:a16="http://schemas.microsoft.com/office/drawing/2014/main" id="{03E58B0C-DE34-6807-8632-403A23AF736D}"/>
              </a:ext>
            </a:extLst>
          </p:cNvPr>
          <p:cNvPicPr>
            <a:picLocks noChangeAspect="1"/>
          </p:cNvPicPr>
          <p:nvPr/>
        </p:nvPicPr>
        <p:blipFill>
          <a:blip r:embed="rId3"/>
          <a:stretch>
            <a:fillRect/>
          </a:stretch>
        </p:blipFill>
        <p:spPr>
          <a:xfrm>
            <a:off x="8076711" y="1137574"/>
            <a:ext cx="798645" cy="499915"/>
          </a:xfrm>
          <a:prstGeom prst="rect">
            <a:avLst/>
          </a:prstGeom>
        </p:spPr>
      </p:pic>
      <p:sp>
        <p:nvSpPr>
          <p:cNvPr id="8" name="Metin kutusu 7">
            <a:extLst>
              <a:ext uri="{FF2B5EF4-FFF2-40B4-BE49-F238E27FC236}">
                <a16:creationId xmlns:a16="http://schemas.microsoft.com/office/drawing/2014/main" id="{A45D64BD-7498-3F19-7369-D5A4E6D93E50}"/>
              </a:ext>
            </a:extLst>
          </p:cNvPr>
          <p:cNvSpPr txBox="1"/>
          <p:nvPr/>
        </p:nvSpPr>
        <p:spPr>
          <a:xfrm>
            <a:off x="8447660" y="1406045"/>
            <a:ext cx="3384250" cy="923330"/>
          </a:xfrm>
          <a:prstGeom prst="rect">
            <a:avLst/>
          </a:prstGeom>
          <a:noFill/>
        </p:spPr>
        <p:txBody>
          <a:bodyPr wrap="square" rtlCol="0">
            <a:spAutoFit/>
          </a:bodyPr>
          <a:lstStyle/>
          <a:p>
            <a:r>
              <a:rPr lang="tr-TR" dirty="0"/>
              <a:t>Bakım yapılan günler birim tüketim çok ancak yapılan km çok düşük</a:t>
            </a:r>
            <a:endParaRPr lang="en-GB" dirty="0"/>
          </a:p>
        </p:txBody>
      </p:sp>
      <p:sp>
        <p:nvSpPr>
          <p:cNvPr id="10" name="Ok: Beşgen 9">
            <a:extLst>
              <a:ext uri="{FF2B5EF4-FFF2-40B4-BE49-F238E27FC236}">
                <a16:creationId xmlns:a16="http://schemas.microsoft.com/office/drawing/2014/main" id="{5E8935FA-37FF-5A1C-B586-16C13B9F7312}"/>
              </a:ext>
            </a:extLst>
          </p:cNvPr>
          <p:cNvSpPr/>
          <p:nvPr/>
        </p:nvSpPr>
        <p:spPr>
          <a:xfrm>
            <a:off x="7226841" y="3598983"/>
            <a:ext cx="866251" cy="80415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etin kutusu 10">
            <a:extLst>
              <a:ext uri="{FF2B5EF4-FFF2-40B4-BE49-F238E27FC236}">
                <a16:creationId xmlns:a16="http://schemas.microsoft.com/office/drawing/2014/main" id="{3B28947C-FB08-0971-6D6D-0895671350FB}"/>
              </a:ext>
            </a:extLst>
          </p:cNvPr>
          <p:cNvSpPr txBox="1"/>
          <p:nvPr/>
        </p:nvSpPr>
        <p:spPr>
          <a:xfrm>
            <a:off x="8153891" y="3552615"/>
            <a:ext cx="3384250" cy="646331"/>
          </a:xfrm>
          <a:prstGeom prst="rect">
            <a:avLst/>
          </a:prstGeom>
          <a:noFill/>
        </p:spPr>
        <p:txBody>
          <a:bodyPr wrap="square" rtlCol="0">
            <a:spAutoFit/>
          </a:bodyPr>
          <a:lstStyle/>
          <a:p>
            <a:r>
              <a:rPr lang="tr-TR" dirty="0"/>
              <a:t>Bu kısım incelendiğinde Şehir içi kullanımlar fark edildi </a:t>
            </a:r>
            <a:endParaRPr lang="en-GB" dirty="0"/>
          </a:p>
        </p:txBody>
      </p:sp>
      <p:sp>
        <p:nvSpPr>
          <p:cNvPr id="12" name="Şimşek İşareti 11">
            <a:extLst>
              <a:ext uri="{FF2B5EF4-FFF2-40B4-BE49-F238E27FC236}">
                <a16:creationId xmlns:a16="http://schemas.microsoft.com/office/drawing/2014/main" id="{57F7F83E-48C7-B2E6-0C84-E13A1B55FFF6}"/>
              </a:ext>
            </a:extLst>
          </p:cNvPr>
          <p:cNvSpPr/>
          <p:nvPr/>
        </p:nvSpPr>
        <p:spPr>
          <a:xfrm>
            <a:off x="752272" y="2598492"/>
            <a:ext cx="921203" cy="1186774"/>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Şimşek İşareti 12">
            <a:extLst>
              <a:ext uri="{FF2B5EF4-FFF2-40B4-BE49-F238E27FC236}">
                <a16:creationId xmlns:a16="http://schemas.microsoft.com/office/drawing/2014/main" id="{2284E8C5-762F-882B-6532-F09468F9AB3A}"/>
              </a:ext>
            </a:extLst>
          </p:cNvPr>
          <p:cNvSpPr/>
          <p:nvPr/>
        </p:nvSpPr>
        <p:spPr>
          <a:xfrm>
            <a:off x="7362711" y="2754283"/>
            <a:ext cx="921203" cy="1186774"/>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Unvan 1">
            <a:extLst>
              <a:ext uri="{FF2B5EF4-FFF2-40B4-BE49-F238E27FC236}">
                <a16:creationId xmlns:a16="http://schemas.microsoft.com/office/drawing/2014/main" id="{830138FF-2CF9-5C8A-D1E1-03E7B5DDE614}"/>
              </a:ext>
            </a:extLst>
          </p:cNvPr>
          <p:cNvSpPr>
            <a:spLocks noGrp="1"/>
          </p:cNvSpPr>
          <p:nvPr>
            <p:ph type="title"/>
          </p:nvPr>
        </p:nvSpPr>
        <p:spPr/>
        <p:txBody>
          <a:bodyPr/>
          <a:lstStyle/>
          <a:p>
            <a:r>
              <a:rPr lang="tr-TR" altLang="tr-TR" sz="2800" dirty="0">
                <a:latin typeface="Calibri" panose="020F0502020204030204" pitchFamily="34" charset="0"/>
                <a:cs typeface="Calibri" panose="020F0502020204030204" pitchFamily="34" charset="0"/>
              </a:rPr>
              <a:t>2- YAKIT TÜKETİMİNİN DETAYLANDIRILMASI </a:t>
            </a:r>
            <a:endParaRPr lang="tr-TR" altLang="tr-TR" dirty="0"/>
          </a:p>
        </p:txBody>
      </p:sp>
      <p:sp>
        <p:nvSpPr>
          <p:cNvPr id="6" name="Patlama: 14 Nokta 5">
            <a:extLst>
              <a:ext uri="{FF2B5EF4-FFF2-40B4-BE49-F238E27FC236}">
                <a16:creationId xmlns:a16="http://schemas.microsoft.com/office/drawing/2014/main" id="{63AD85D3-CFDE-0339-C801-752CCFDB5C92}"/>
              </a:ext>
            </a:extLst>
          </p:cNvPr>
          <p:cNvSpPr/>
          <p:nvPr/>
        </p:nvSpPr>
        <p:spPr>
          <a:xfrm>
            <a:off x="5736077" y="1704523"/>
            <a:ext cx="713362" cy="460443"/>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atlama: 14 Nokta 6">
            <a:extLst>
              <a:ext uri="{FF2B5EF4-FFF2-40B4-BE49-F238E27FC236}">
                <a16:creationId xmlns:a16="http://schemas.microsoft.com/office/drawing/2014/main" id="{11AA7E11-3EBA-A403-1743-F856B7E0A179}"/>
              </a:ext>
            </a:extLst>
          </p:cNvPr>
          <p:cNvSpPr/>
          <p:nvPr/>
        </p:nvSpPr>
        <p:spPr>
          <a:xfrm>
            <a:off x="3417651" y="2291425"/>
            <a:ext cx="713362" cy="460443"/>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Resim 7">
            <a:extLst>
              <a:ext uri="{FF2B5EF4-FFF2-40B4-BE49-F238E27FC236}">
                <a16:creationId xmlns:a16="http://schemas.microsoft.com/office/drawing/2014/main" id="{71007316-F2B3-BDE2-4568-70E5F3FB3AC8}"/>
              </a:ext>
            </a:extLst>
          </p:cNvPr>
          <p:cNvPicPr>
            <a:picLocks noChangeAspect="1"/>
          </p:cNvPicPr>
          <p:nvPr/>
        </p:nvPicPr>
        <p:blipFill>
          <a:blip r:embed="rId2"/>
          <a:stretch>
            <a:fillRect/>
          </a:stretch>
        </p:blipFill>
        <p:spPr>
          <a:xfrm>
            <a:off x="7901613" y="1204608"/>
            <a:ext cx="798645" cy="499915"/>
          </a:xfrm>
          <a:prstGeom prst="rect">
            <a:avLst/>
          </a:prstGeom>
        </p:spPr>
      </p:pic>
      <p:grpSp>
        <p:nvGrpSpPr>
          <p:cNvPr id="13" name="Grup 12">
            <a:extLst>
              <a:ext uri="{FF2B5EF4-FFF2-40B4-BE49-F238E27FC236}">
                <a16:creationId xmlns:a16="http://schemas.microsoft.com/office/drawing/2014/main" id="{BBDEB333-E0EB-9A4B-35F3-AB81AAD9AFA8}"/>
              </a:ext>
            </a:extLst>
          </p:cNvPr>
          <p:cNvGrpSpPr/>
          <p:nvPr/>
        </p:nvGrpSpPr>
        <p:grpSpPr>
          <a:xfrm>
            <a:off x="577174" y="3177849"/>
            <a:ext cx="7324439" cy="1834898"/>
            <a:chOff x="577174" y="3177849"/>
            <a:chExt cx="7324439" cy="1834898"/>
          </a:xfrm>
          <a:solidFill>
            <a:schemeClr val="bg2">
              <a:lumMod val="60000"/>
              <a:lumOff val="40000"/>
            </a:schemeClr>
          </a:solidFill>
        </p:grpSpPr>
        <p:sp>
          <p:nvSpPr>
            <p:cNvPr id="5" name="Dikdörtgen 4">
              <a:extLst>
                <a:ext uri="{FF2B5EF4-FFF2-40B4-BE49-F238E27FC236}">
                  <a16:creationId xmlns:a16="http://schemas.microsoft.com/office/drawing/2014/main" id="{88F14D24-A212-718F-42EF-EDBC95AC73A1}"/>
                </a:ext>
              </a:extLst>
            </p:cNvPr>
            <p:cNvSpPr/>
            <p:nvPr/>
          </p:nvSpPr>
          <p:spPr>
            <a:xfrm>
              <a:off x="849548" y="4208594"/>
              <a:ext cx="6147881" cy="80415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k: Beşgen 8">
              <a:extLst>
                <a:ext uri="{FF2B5EF4-FFF2-40B4-BE49-F238E27FC236}">
                  <a16:creationId xmlns:a16="http://schemas.microsoft.com/office/drawing/2014/main" id="{B9C01B6B-0505-C97C-D750-F5963EA2EA2D}"/>
                </a:ext>
              </a:extLst>
            </p:cNvPr>
            <p:cNvSpPr/>
            <p:nvPr/>
          </p:nvSpPr>
          <p:spPr>
            <a:xfrm>
              <a:off x="7035362" y="4192585"/>
              <a:ext cx="866251" cy="804153"/>
            </a:xfrm>
            <a:prstGeom prst="homePlat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Şimşek İşareti 9">
              <a:extLst>
                <a:ext uri="{FF2B5EF4-FFF2-40B4-BE49-F238E27FC236}">
                  <a16:creationId xmlns:a16="http://schemas.microsoft.com/office/drawing/2014/main" id="{B786E7AF-7F49-28A6-319D-63E3597F52E8}"/>
                </a:ext>
              </a:extLst>
            </p:cNvPr>
            <p:cNvSpPr/>
            <p:nvPr/>
          </p:nvSpPr>
          <p:spPr>
            <a:xfrm>
              <a:off x="577174" y="3177849"/>
              <a:ext cx="921203" cy="1186774"/>
            </a:xfrm>
            <a:prstGeom prst="lightningBol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Resim 3">
            <a:extLst>
              <a:ext uri="{FF2B5EF4-FFF2-40B4-BE49-F238E27FC236}">
                <a16:creationId xmlns:a16="http://schemas.microsoft.com/office/drawing/2014/main" id="{77FCD21C-30B2-CF29-119E-AC3C5F1F27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9164" y="1118721"/>
            <a:ext cx="8906483" cy="59376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A1C33CCE-C02A-DD95-7694-6AC665164C89}"/>
              </a:ext>
            </a:extLst>
          </p:cNvPr>
          <p:cNvSpPr>
            <a:spLocks noGrp="1"/>
          </p:cNvSpPr>
          <p:nvPr>
            <p:ph type="title"/>
          </p:nvPr>
        </p:nvSpPr>
        <p:spPr/>
        <p:txBody>
          <a:bodyPr>
            <a:normAutofit/>
          </a:bodyPr>
          <a:lstStyle/>
          <a:p>
            <a:r>
              <a:rPr lang="tr-TR" dirty="0"/>
              <a:t>Proje Bilgileri</a:t>
            </a:r>
            <a:endParaRPr lang="en-GB" dirty="0"/>
          </a:p>
        </p:txBody>
      </p:sp>
      <p:sp>
        <p:nvSpPr>
          <p:cNvPr id="6" name="Alt Başlık 5">
            <a:extLst>
              <a:ext uri="{FF2B5EF4-FFF2-40B4-BE49-F238E27FC236}">
                <a16:creationId xmlns:a16="http://schemas.microsoft.com/office/drawing/2014/main" id="{ECC7EDEE-E3A6-5FEB-1E01-5F65F445A3D2}"/>
              </a:ext>
            </a:extLst>
          </p:cNvPr>
          <p:cNvSpPr>
            <a:spLocks noGrp="1"/>
          </p:cNvSpPr>
          <p:nvPr>
            <p:ph type="subTitle" idx="1"/>
          </p:nvPr>
        </p:nvSpPr>
        <p:spPr/>
        <p:txBody>
          <a:bodyPr/>
          <a:lstStyle/>
          <a:p>
            <a:pPr algn="l"/>
            <a:r>
              <a:rPr lang="tr-TR" dirty="0"/>
              <a:t>Danışmanlık maliyetlerinin Azaltılması </a:t>
            </a:r>
            <a:endParaRPr lang="en-GB" dirty="0"/>
          </a:p>
        </p:txBody>
      </p:sp>
      <p:sp>
        <p:nvSpPr>
          <p:cNvPr id="2" name="Metin kutusu 1">
            <a:extLst>
              <a:ext uri="{FF2B5EF4-FFF2-40B4-BE49-F238E27FC236}">
                <a16:creationId xmlns:a16="http://schemas.microsoft.com/office/drawing/2014/main" id="{FC04E686-24E1-5179-CCBC-F0B5773296C7}"/>
              </a:ext>
            </a:extLst>
          </p:cNvPr>
          <p:cNvSpPr txBox="1"/>
          <p:nvPr/>
        </p:nvSpPr>
        <p:spPr>
          <a:xfrm>
            <a:off x="10622604" y="2021902"/>
            <a:ext cx="1226618" cy="1200329"/>
          </a:xfrm>
          <a:prstGeom prst="rect">
            <a:avLst/>
          </a:prstGeom>
          <a:noFill/>
        </p:spPr>
        <p:txBody>
          <a:bodyPr wrap="none" rtlCol="0">
            <a:spAutoFit/>
          </a:bodyPr>
          <a:lstStyle/>
          <a:p>
            <a:r>
              <a:rPr lang="tr-TR" dirty="0"/>
              <a:t>Karakuşak</a:t>
            </a:r>
          </a:p>
          <a:p>
            <a:endParaRPr lang="tr-TR" dirty="0"/>
          </a:p>
          <a:p>
            <a:endParaRPr lang="tr-TR" dirty="0"/>
          </a:p>
          <a:p>
            <a:r>
              <a:rPr lang="tr-TR" dirty="0"/>
              <a:t>Yeşilkuşak</a:t>
            </a:r>
          </a:p>
        </p:txBody>
      </p:sp>
      <p:sp>
        <p:nvSpPr>
          <p:cNvPr id="3" name="Oval 2">
            <a:extLst>
              <a:ext uri="{FF2B5EF4-FFF2-40B4-BE49-F238E27FC236}">
                <a16:creationId xmlns:a16="http://schemas.microsoft.com/office/drawing/2014/main" id="{5A9DAA02-0D72-DB49-683E-0BBE6DF02495}"/>
              </a:ext>
            </a:extLst>
          </p:cNvPr>
          <p:cNvSpPr/>
          <p:nvPr/>
        </p:nvSpPr>
        <p:spPr>
          <a:xfrm>
            <a:off x="10184860" y="2822075"/>
            <a:ext cx="330740" cy="29831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E46CEB3-59C4-6BB7-1DDB-BDEC23D6C819}"/>
              </a:ext>
            </a:extLst>
          </p:cNvPr>
          <p:cNvSpPr/>
          <p:nvPr/>
        </p:nvSpPr>
        <p:spPr>
          <a:xfrm>
            <a:off x="10184860" y="2104417"/>
            <a:ext cx="330740" cy="29831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Resim 7">
            <a:extLst>
              <a:ext uri="{FF2B5EF4-FFF2-40B4-BE49-F238E27FC236}">
                <a16:creationId xmlns:a16="http://schemas.microsoft.com/office/drawing/2014/main" id="{349F544B-9C89-B3F0-6214-BBB4FD3AAB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906819" y="2180425"/>
            <a:ext cx="1087861" cy="952933"/>
          </a:xfrm>
          <a:prstGeom prst="rect">
            <a:avLst/>
          </a:prstGeom>
        </p:spPr>
      </p:pic>
      <p:sp>
        <p:nvSpPr>
          <p:cNvPr id="9" name="Metin kutusu 8">
            <a:extLst>
              <a:ext uri="{FF2B5EF4-FFF2-40B4-BE49-F238E27FC236}">
                <a16:creationId xmlns:a16="http://schemas.microsoft.com/office/drawing/2014/main" id="{1F6A2D35-771A-46A3-5209-B422D3424CE9}"/>
              </a:ext>
            </a:extLst>
          </p:cNvPr>
          <p:cNvSpPr txBox="1"/>
          <p:nvPr/>
        </p:nvSpPr>
        <p:spPr>
          <a:xfrm>
            <a:off x="2798483" y="2180425"/>
            <a:ext cx="5166784" cy="584775"/>
          </a:xfrm>
          <a:prstGeom prst="rect">
            <a:avLst/>
          </a:prstGeom>
          <a:noFill/>
        </p:spPr>
        <p:txBody>
          <a:bodyPr wrap="square" rtlCol="0">
            <a:spAutoFit/>
          </a:bodyPr>
          <a:lstStyle/>
          <a:p>
            <a:r>
              <a:rPr lang="tr-TR" sz="1600" dirty="0">
                <a:latin typeface="+mj-lt"/>
              </a:rPr>
              <a:t>Bursa Şube</a:t>
            </a:r>
          </a:p>
          <a:p>
            <a:endParaRPr lang="en-GB" sz="1600" dirty="0">
              <a:latin typeface="+mj-lt"/>
            </a:endParaRPr>
          </a:p>
        </p:txBody>
      </p:sp>
      <p:sp>
        <p:nvSpPr>
          <p:cNvPr id="10" name="Metin kutusu 9">
            <a:extLst>
              <a:ext uri="{FF2B5EF4-FFF2-40B4-BE49-F238E27FC236}">
                <a16:creationId xmlns:a16="http://schemas.microsoft.com/office/drawing/2014/main" id="{B2AB39EA-5562-7457-B3DB-971000E6BCA2}"/>
              </a:ext>
            </a:extLst>
          </p:cNvPr>
          <p:cNvSpPr txBox="1"/>
          <p:nvPr/>
        </p:nvSpPr>
        <p:spPr>
          <a:xfrm>
            <a:off x="2798483" y="2678844"/>
            <a:ext cx="5166784" cy="338554"/>
          </a:xfrm>
          <a:prstGeom prst="rect">
            <a:avLst/>
          </a:prstGeom>
          <a:noFill/>
        </p:spPr>
        <p:txBody>
          <a:bodyPr wrap="square" rtlCol="0">
            <a:spAutoFit/>
          </a:bodyPr>
          <a:lstStyle/>
          <a:p>
            <a:r>
              <a:rPr lang="tr-TR" sz="1600" dirty="0">
                <a:latin typeface="+mj-lt"/>
              </a:rPr>
              <a:t>Yakıt tüketiminin fazla olması </a:t>
            </a:r>
          </a:p>
        </p:txBody>
      </p:sp>
      <p:sp>
        <p:nvSpPr>
          <p:cNvPr id="11" name="Metin kutusu 10">
            <a:extLst>
              <a:ext uri="{FF2B5EF4-FFF2-40B4-BE49-F238E27FC236}">
                <a16:creationId xmlns:a16="http://schemas.microsoft.com/office/drawing/2014/main" id="{5A238497-811C-EC81-2923-79754655359B}"/>
              </a:ext>
            </a:extLst>
          </p:cNvPr>
          <p:cNvSpPr txBox="1"/>
          <p:nvPr/>
        </p:nvSpPr>
        <p:spPr>
          <a:xfrm>
            <a:off x="2798483" y="3979107"/>
            <a:ext cx="5166784" cy="338554"/>
          </a:xfrm>
          <a:prstGeom prst="rect">
            <a:avLst/>
          </a:prstGeom>
          <a:noFill/>
        </p:spPr>
        <p:txBody>
          <a:bodyPr wrap="square" rtlCol="0">
            <a:spAutoFit/>
          </a:bodyPr>
          <a:lstStyle/>
          <a:p>
            <a:r>
              <a:rPr lang="tr-TR" sz="1600" dirty="0">
                <a:latin typeface="+mj-lt"/>
              </a:rPr>
              <a:t>01.04.2024</a:t>
            </a:r>
            <a:endParaRPr lang="en-GB" sz="1600" dirty="0">
              <a:latin typeface="+mj-lt"/>
            </a:endParaRPr>
          </a:p>
        </p:txBody>
      </p:sp>
      <p:sp>
        <p:nvSpPr>
          <p:cNvPr id="12" name="Metin kutusu 11">
            <a:extLst>
              <a:ext uri="{FF2B5EF4-FFF2-40B4-BE49-F238E27FC236}">
                <a16:creationId xmlns:a16="http://schemas.microsoft.com/office/drawing/2014/main" id="{3FF8D7DE-CF17-81D1-C5D8-F18DEC52A2B5}"/>
              </a:ext>
            </a:extLst>
          </p:cNvPr>
          <p:cNvSpPr txBox="1"/>
          <p:nvPr/>
        </p:nvSpPr>
        <p:spPr>
          <a:xfrm>
            <a:off x="2798483" y="4543711"/>
            <a:ext cx="5166784" cy="338554"/>
          </a:xfrm>
          <a:prstGeom prst="rect">
            <a:avLst/>
          </a:prstGeom>
          <a:noFill/>
        </p:spPr>
        <p:txBody>
          <a:bodyPr wrap="square" rtlCol="0">
            <a:spAutoFit/>
          </a:bodyPr>
          <a:lstStyle/>
          <a:p>
            <a:r>
              <a:rPr lang="tr-TR" sz="1600" dirty="0">
                <a:latin typeface="+mj-lt"/>
              </a:rPr>
              <a:t>30.10.2024</a:t>
            </a:r>
            <a:endParaRPr lang="en-GB" sz="1600" dirty="0">
              <a:latin typeface="+mj-lt"/>
            </a:endParaRPr>
          </a:p>
        </p:txBody>
      </p:sp>
      <p:sp>
        <p:nvSpPr>
          <p:cNvPr id="13" name="Metin kutusu 12">
            <a:extLst>
              <a:ext uri="{FF2B5EF4-FFF2-40B4-BE49-F238E27FC236}">
                <a16:creationId xmlns:a16="http://schemas.microsoft.com/office/drawing/2014/main" id="{2602D4B7-EE14-2C91-4B57-61CF5C19F57C}"/>
              </a:ext>
            </a:extLst>
          </p:cNvPr>
          <p:cNvSpPr txBox="1"/>
          <p:nvPr/>
        </p:nvSpPr>
        <p:spPr>
          <a:xfrm>
            <a:off x="2798483" y="5161404"/>
            <a:ext cx="5166784" cy="338554"/>
          </a:xfrm>
          <a:prstGeom prst="rect">
            <a:avLst/>
          </a:prstGeom>
          <a:noFill/>
        </p:spPr>
        <p:txBody>
          <a:bodyPr wrap="square" rtlCol="0">
            <a:spAutoFit/>
          </a:bodyPr>
          <a:lstStyle/>
          <a:p>
            <a:r>
              <a:rPr lang="tr-TR" sz="1600" dirty="0">
                <a:latin typeface="+mj-lt"/>
              </a:rPr>
              <a:t>Barış OĞUZ</a:t>
            </a:r>
            <a:endParaRPr lang="en-GB" sz="1600" dirty="0">
              <a:latin typeface="+mj-lt"/>
            </a:endParaRPr>
          </a:p>
        </p:txBody>
      </p:sp>
      <p:sp>
        <p:nvSpPr>
          <p:cNvPr id="14" name="Metin kutusu 13">
            <a:extLst>
              <a:ext uri="{FF2B5EF4-FFF2-40B4-BE49-F238E27FC236}">
                <a16:creationId xmlns:a16="http://schemas.microsoft.com/office/drawing/2014/main" id="{4434C17E-EB10-C94E-9BC0-ADB603A53C33}"/>
              </a:ext>
            </a:extLst>
          </p:cNvPr>
          <p:cNvSpPr txBox="1"/>
          <p:nvPr/>
        </p:nvSpPr>
        <p:spPr>
          <a:xfrm>
            <a:off x="2804108" y="5845583"/>
            <a:ext cx="5166784" cy="584775"/>
          </a:xfrm>
          <a:prstGeom prst="rect">
            <a:avLst/>
          </a:prstGeom>
          <a:noFill/>
        </p:spPr>
        <p:txBody>
          <a:bodyPr wrap="square" rtlCol="0">
            <a:spAutoFit/>
          </a:bodyPr>
          <a:lstStyle/>
          <a:p>
            <a:r>
              <a:rPr lang="tr-TR" sz="1600" dirty="0">
                <a:latin typeface="+mj-lt"/>
              </a:rPr>
              <a:t>Kevser Akpınar EYVAZ Tolga DEMİRKIRAN</a:t>
            </a:r>
          </a:p>
          <a:p>
            <a:endParaRPr lang="en-GB" sz="1600" dirty="0">
              <a:latin typeface="+mj-lt"/>
            </a:endParaRPr>
          </a:p>
        </p:txBody>
      </p:sp>
    </p:spTree>
    <p:extLst>
      <p:ext uri="{BB962C8B-B14F-4D97-AF65-F5344CB8AC3E}">
        <p14:creationId xmlns:p14="http://schemas.microsoft.com/office/powerpoint/2010/main" val="164319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0B853D-ADDF-346D-880D-1EC140E3F733}"/>
              </a:ext>
            </a:extLst>
          </p:cNvPr>
          <p:cNvSpPr>
            <a:spLocks noGrp="1"/>
          </p:cNvSpPr>
          <p:nvPr>
            <p:ph type="title"/>
          </p:nvPr>
        </p:nvSpPr>
        <p:spPr/>
        <p:txBody>
          <a:bodyPr/>
          <a:lstStyle/>
          <a:p>
            <a:r>
              <a:rPr lang="tr-TR" dirty="0"/>
              <a:t>2 Yakıt tüketimi kullanıcı ve Araç incelemesi</a:t>
            </a:r>
            <a:endParaRPr lang="en-GB" dirty="0"/>
          </a:p>
        </p:txBody>
      </p:sp>
      <p:pic>
        <p:nvPicPr>
          <p:cNvPr id="5" name="Resim 4">
            <a:extLst>
              <a:ext uri="{FF2B5EF4-FFF2-40B4-BE49-F238E27FC236}">
                <a16:creationId xmlns:a16="http://schemas.microsoft.com/office/drawing/2014/main" id="{898559D4-45D3-9F82-49CB-832FDBA434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4800" y="1243519"/>
            <a:ext cx="7354111" cy="4902741"/>
          </a:xfrm>
          <a:prstGeom prst="rect">
            <a:avLst/>
          </a:prstGeom>
        </p:spPr>
      </p:pic>
      <p:pic>
        <p:nvPicPr>
          <p:cNvPr id="6" name="Resim 5">
            <a:extLst>
              <a:ext uri="{FF2B5EF4-FFF2-40B4-BE49-F238E27FC236}">
                <a16:creationId xmlns:a16="http://schemas.microsoft.com/office/drawing/2014/main" id="{3223A5AD-21F3-DCFC-7917-53B6E830C72A}"/>
              </a:ext>
            </a:extLst>
          </p:cNvPr>
          <p:cNvPicPr>
            <a:picLocks noChangeAspect="1"/>
          </p:cNvPicPr>
          <p:nvPr/>
        </p:nvPicPr>
        <p:blipFill>
          <a:blip r:embed="rId3"/>
          <a:stretch>
            <a:fillRect/>
          </a:stretch>
        </p:blipFill>
        <p:spPr>
          <a:xfrm>
            <a:off x="7339519" y="3132305"/>
            <a:ext cx="4080753" cy="1634787"/>
          </a:xfrm>
          <a:prstGeom prst="flowChartDelay">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F6EAF1-5272-CE5E-5786-B60C56D5842C}"/>
              </a:ext>
            </a:extLst>
          </p:cNvPr>
          <p:cNvSpPr>
            <a:spLocks noGrp="1"/>
          </p:cNvSpPr>
          <p:nvPr>
            <p:ph type="title"/>
          </p:nvPr>
        </p:nvSpPr>
        <p:spPr/>
        <p:txBody>
          <a:bodyPr/>
          <a:lstStyle/>
          <a:p>
            <a:r>
              <a:rPr lang="tr-TR" dirty="0"/>
              <a:t>3- PERFORMANS DEĞERLENDİRME</a:t>
            </a:r>
            <a:endParaRPr lang="en-GB" dirty="0"/>
          </a:p>
        </p:txBody>
      </p:sp>
      <p:pic>
        <p:nvPicPr>
          <p:cNvPr id="5" name="Resim 4">
            <a:extLst>
              <a:ext uri="{FF2B5EF4-FFF2-40B4-BE49-F238E27FC236}">
                <a16:creationId xmlns:a16="http://schemas.microsoft.com/office/drawing/2014/main" id="{9514E0FC-8B6E-D52E-7C9A-783F75A4B4E3}"/>
              </a:ext>
            </a:extLst>
          </p:cNvPr>
          <p:cNvPicPr>
            <a:picLocks noChangeAspect="1"/>
          </p:cNvPicPr>
          <p:nvPr/>
        </p:nvPicPr>
        <p:blipFill>
          <a:blip r:embed="rId2"/>
          <a:stretch>
            <a:fillRect/>
          </a:stretch>
        </p:blipFill>
        <p:spPr>
          <a:xfrm>
            <a:off x="199011" y="1295501"/>
            <a:ext cx="3840000" cy="2880000"/>
          </a:xfrm>
          <a:prstGeom prst="rect">
            <a:avLst/>
          </a:prstGeom>
        </p:spPr>
      </p:pic>
      <p:pic>
        <p:nvPicPr>
          <p:cNvPr id="7" name="Resim 6">
            <a:extLst>
              <a:ext uri="{FF2B5EF4-FFF2-40B4-BE49-F238E27FC236}">
                <a16:creationId xmlns:a16="http://schemas.microsoft.com/office/drawing/2014/main" id="{A9AED736-76C1-1E3E-03F6-A261BEBA68BC}"/>
              </a:ext>
            </a:extLst>
          </p:cNvPr>
          <p:cNvPicPr>
            <a:picLocks noChangeAspect="1"/>
          </p:cNvPicPr>
          <p:nvPr/>
        </p:nvPicPr>
        <p:blipFill>
          <a:blip r:embed="rId3"/>
          <a:stretch>
            <a:fillRect/>
          </a:stretch>
        </p:blipFill>
        <p:spPr>
          <a:xfrm>
            <a:off x="4235179" y="1366838"/>
            <a:ext cx="3840000" cy="2880000"/>
          </a:xfrm>
          <a:prstGeom prst="rect">
            <a:avLst/>
          </a:prstGeom>
        </p:spPr>
      </p:pic>
      <p:pic>
        <p:nvPicPr>
          <p:cNvPr id="9" name="Resim 8">
            <a:extLst>
              <a:ext uri="{FF2B5EF4-FFF2-40B4-BE49-F238E27FC236}">
                <a16:creationId xmlns:a16="http://schemas.microsoft.com/office/drawing/2014/main" id="{3FCF97F2-25C6-C20E-30E4-39742357C561}"/>
              </a:ext>
            </a:extLst>
          </p:cNvPr>
          <p:cNvPicPr>
            <a:picLocks noChangeAspect="1"/>
          </p:cNvPicPr>
          <p:nvPr/>
        </p:nvPicPr>
        <p:blipFill>
          <a:blip r:embed="rId4"/>
          <a:stretch>
            <a:fillRect/>
          </a:stretch>
        </p:blipFill>
        <p:spPr>
          <a:xfrm>
            <a:off x="8264860" y="1366838"/>
            <a:ext cx="3840000" cy="2880000"/>
          </a:xfrm>
          <a:prstGeom prst="rect">
            <a:avLst/>
          </a:prstGeom>
        </p:spPr>
      </p:pic>
      <p:sp>
        <p:nvSpPr>
          <p:cNvPr id="10" name="Metin kutusu 9">
            <a:extLst>
              <a:ext uri="{FF2B5EF4-FFF2-40B4-BE49-F238E27FC236}">
                <a16:creationId xmlns:a16="http://schemas.microsoft.com/office/drawing/2014/main" id="{367439CD-ACC6-BF4A-C7C9-4649A07D137E}"/>
              </a:ext>
            </a:extLst>
          </p:cNvPr>
          <p:cNvSpPr txBox="1"/>
          <p:nvPr/>
        </p:nvSpPr>
        <p:spPr>
          <a:xfrm>
            <a:off x="654995" y="4392186"/>
            <a:ext cx="9302162" cy="1200329"/>
          </a:xfrm>
          <a:prstGeom prst="rect">
            <a:avLst/>
          </a:prstGeom>
          <a:noFill/>
        </p:spPr>
        <p:txBody>
          <a:bodyPr wrap="none" rtlCol="0">
            <a:spAutoFit/>
          </a:bodyPr>
          <a:lstStyle/>
          <a:p>
            <a:r>
              <a:rPr lang="tr-TR" dirty="0"/>
              <a:t>Aynı Araç aynı tarihlerde 3 farklı şoför tarafından kullanılmış. Tüketimleri değerlendirildiğinde </a:t>
            </a:r>
          </a:p>
          <a:p>
            <a:r>
              <a:rPr lang="tr-TR" dirty="0"/>
              <a:t>Şoför 1; ortalama 6,03 değişkenlik (</a:t>
            </a:r>
            <a:r>
              <a:rPr lang="tr-TR" dirty="0" err="1"/>
              <a:t>stdsapma</a:t>
            </a:r>
            <a:r>
              <a:rPr lang="tr-TR" dirty="0"/>
              <a:t>) 0,06 ile 122 kez kullanmış </a:t>
            </a:r>
          </a:p>
          <a:p>
            <a:r>
              <a:rPr lang="tr-TR" dirty="0"/>
              <a:t>Şoför 2; ortalama 6,55 değişkenlik (</a:t>
            </a:r>
            <a:r>
              <a:rPr lang="tr-TR" dirty="0" err="1"/>
              <a:t>stdsapma</a:t>
            </a:r>
            <a:r>
              <a:rPr lang="tr-TR" dirty="0"/>
              <a:t>) 0,17 ile 26 kez kullanmış</a:t>
            </a:r>
          </a:p>
          <a:p>
            <a:r>
              <a:rPr lang="tr-TR" dirty="0"/>
              <a:t>Şoför 3 ise sadece 3 kez kullanmış bu nedenle verileri dikkate alınmadı</a:t>
            </a:r>
            <a:endParaRPr lang="en-GB" dirty="0"/>
          </a:p>
        </p:txBody>
      </p:sp>
      <p:sp>
        <p:nvSpPr>
          <p:cNvPr id="11" name="Metin kutusu 10">
            <a:extLst>
              <a:ext uri="{FF2B5EF4-FFF2-40B4-BE49-F238E27FC236}">
                <a16:creationId xmlns:a16="http://schemas.microsoft.com/office/drawing/2014/main" id="{74884E38-2668-6E54-FDC7-490E57FE5CCB}"/>
              </a:ext>
            </a:extLst>
          </p:cNvPr>
          <p:cNvSpPr txBox="1"/>
          <p:nvPr/>
        </p:nvSpPr>
        <p:spPr>
          <a:xfrm>
            <a:off x="277648" y="5624534"/>
            <a:ext cx="10056856"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tr-TR" dirty="0"/>
              <a:t>Soru? Neden </a:t>
            </a:r>
            <a:r>
              <a:rPr lang="tr-TR" dirty="0" err="1"/>
              <a:t>Soför</a:t>
            </a:r>
            <a:r>
              <a:rPr lang="tr-TR" dirty="0"/>
              <a:t> 1 ve </a:t>
            </a:r>
            <a:r>
              <a:rPr lang="tr-TR" dirty="0" err="1"/>
              <a:t>Soför</a:t>
            </a:r>
            <a:r>
              <a:rPr lang="tr-TR" dirty="0"/>
              <a:t> 2 Aynı aracı aynı tarihlerde farklı tüketim ve değişkenlikle kullandılar !...</a:t>
            </a:r>
            <a:endParaRPr lang="en-GB" dirty="0"/>
          </a:p>
        </p:txBody>
      </p:sp>
    </p:spTree>
    <p:extLst>
      <p:ext uri="{BB962C8B-B14F-4D97-AF65-F5344CB8AC3E}">
        <p14:creationId xmlns:p14="http://schemas.microsoft.com/office/powerpoint/2010/main" val="875188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97FF6988-6E65-B9CE-2C68-0C627ABBDEB8}"/>
              </a:ext>
            </a:extLst>
          </p:cNvPr>
          <p:cNvSpPr/>
          <p:nvPr/>
        </p:nvSpPr>
        <p:spPr>
          <a:xfrm>
            <a:off x="5361410" y="2451369"/>
            <a:ext cx="1759237" cy="594437"/>
          </a:xfrm>
          <a:prstGeom prst="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Başlık 1">
            <a:extLst>
              <a:ext uri="{FF2B5EF4-FFF2-40B4-BE49-F238E27FC236}">
                <a16:creationId xmlns:a16="http://schemas.microsoft.com/office/drawing/2014/main" id="{0522F9C0-F1AA-EB93-FFA2-A9C80B7DD5CA}"/>
              </a:ext>
            </a:extLst>
          </p:cNvPr>
          <p:cNvSpPr>
            <a:spLocks noGrp="1"/>
          </p:cNvSpPr>
          <p:nvPr>
            <p:ph type="title"/>
          </p:nvPr>
        </p:nvSpPr>
        <p:spPr/>
        <p:txBody>
          <a:bodyPr/>
          <a:lstStyle/>
          <a:p>
            <a:r>
              <a:rPr lang="tr-TR" dirty="0"/>
              <a:t>4. Dağılımlar incelenmesi</a:t>
            </a:r>
            <a:endParaRPr lang="en-GB" dirty="0"/>
          </a:p>
        </p:txBody>
      </p:sp>
      <p:pic>
        <p:nvPicPr>
          <p:cNvPr id="5" name="Resim 4">
            <a:extLst>
              <a:ext uri="{FF2B5EF4-FFF2-40B4-BE49-F238E27FC236}">
                <a16:creationId xmlns:a16="http://schemas.microsoft.com/office/drawing/2014/main" id="{7B6296BA-7F3D-5C43-3CFA-B5E912C77E1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3038" y="1214912"/>
            <a:ext cx="7124700" cy="5343525"/>
          </a:xfrm>
          <a:prstGeom prst="rect">
            <a:avLst/>
          </a:prstGeom>
        </p:spPr>
      </p:pic>
      <p:sp>
        <p:nvSpPr>
          <p:cNvPr id="6" name="Metin kutusu 5">
            <a:extLst>
              <a:ext uri="{FF2B5EF4-FFF2-40B4-BE49-F238E27FC236}">
                <a16:creationId xmlns:a16="http://schemas.microsoft.com/office/drawing/2014/main" id="{74EA2BE0-BF6B-FC48-265F-5653DF4128C0}"/>
              </a:ext>
            </a:extLst>
          </p:cNvPr>
          <p:cNvSpPr txBox="1"/>
          <p:nvPr/>
        </p:nvSpPr>
        <p:spPr>
          <a:xfrm>
            <a:off x="7725721" y="1874289"/>
            <a:ext cx="4466279" cy="1477328"/>
          </a:xfrm>
          <a:prstGeom prst="rect">
            <a:avLst/>
          </a:prstGeom>
          <a:noFill/>
        </p:spPr>
        <p:txBody>
          <a:bodyPr wrap="square" rtlCol="0">
            <a:spAutoFit/>
          </a:bodyPr>
          <a:lstStyle/>
          <a:p>
            <a:r>
              <a:rPr lang="tr-TR" dirty="0"/>
              <a:t>Tüm veriler </a:t>
            </a:r>
            <a:r>
              <a:rPr lang="tr-TR" dirty="0" err="1"/>
              <a:t>incdelendiğinde</a:t>
            </a:r>
            <a:endParaRPr lang="tr-TR" dirty="0"/>
          </a:p>
          <a:p>
            <a:r>
              <a:rPr lang="tr-TR" dirty="0"/>
              <a:t>JGC 28 plakanın şehir için ortalama yakıt tüketim dağılımı normal dağılım göstermediği fark edildi ?</a:t>
            </a:r>
          </a:p>
          <a:p>
            <a:r>
              <a:rPr lang="tr-TR" dirty="0"/>
              <a:t>Neden !</a:t>
            </a:r>
            <a:endParaRPr lang="en-GB" dirty="0"/>
          </a:p>
        </p:txBody>
      </p:sp>
    </p:spTree>
    <p:extLst>
      <p:ext uri="{BB962C8B-B14F-4D97-AF65-F5344CB8AC3E}">
        <p14:creationId xmlns:p14="http://schemas.microsoft.com/office/powerpoint/2010/main" val="4281012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524D01-4A39-A48D-3609-E755C77A5077}"/>
              </a:ext>
            </a:extLst>
          </p:cNvPr>
          <p:cNvSpPr>
            <a:spLocks noGrp="1"/>
          </p:cNvSpPr>
          <p:nvPr>
            <p:ph type="ctrTitle"/>
          </p:nvPr>
        </p:nvSpPr>
        <p:spPr/>
        <p:txBody>
          <a:bodyPr/>
          <a:lstStyle/>
          <a:p>
            <a:r>
              <a:rPr lang="tr-TR" dirty="0"/>
              <a:t>Analiz Fazı</a:t>
            </a:r>
            <a:endParaRPr lang="en-GB" dirty="0"/>
          </a:p>
        </p:txBody>
      </p:sp>
      <p:sp>
        <p:nvSpPr>
          <p:cNvPr id="3" name="Alt Başlık 2">
            <a:extLst>
              <a:ext uri="{FF2B5EF4-FFF2-40B4-BE49-F238E27FC236}">
                <a16:creationId xmlns:a16="http://schemas.microsoft.com/office/drawing/2014/main" id="{51A66AB2-9EC3-F9D5-E580-79C59B218013}"/>
              </a:ext>
            </a:extLst>
          </p:cNvPr>
          <p:cNvSpPr>
            <a:spLocks noGrp="1"/>
          </p:cNvSpPr>
          <p:nvPr>
            <p:ph type="subTitle" idx="1"/>
          </p:nvPr>
        </p:nvSpPr>
        <p:spPr/>
        <p:txBody>
          <a:bodyPr/>
          <a:lstStyle/>
          <a:p>
            <a:pPr marL="457200" indent="-457200">
              <a:buFont typeface="+mj-lt"/>
              <a:buAutoNum type="arabicPeriod"/>
            </a:pPr>
            <a:r>
              <a:rPr lang="tr-TR" dirty="0"/>
              <a:t>Kök sebep sonrası Açılan Kaizen çalışmaları</a:t>
            </a:r>
          </a:p>
          <a:p>
            <a:pPr marL="457200" indent="-457200">
              <a:buFont typeface="+mj-lt"/>
              <a:buAutoNum type="arabicPeriod"/>
            </a:pPr>
            <a:r>
              <a:rPr lang="tr-TR" dirty="0"/>
              <a:t>Veri analizi sonrası açılan kaizen çalışmaları </a:t>
            </a:r>
          </a:p>
          <a:p>
            <a:pPr marL="457200" indent="-457200">
              <a:buFont typeface="+mj-lt"/>
              <a:buAutoNum type="arabicPeriod"/>
            </a:pPr>
            <a:r>
              <a:rPr lang="tr-TR" dirty="0"/>
              <a:t>Veri analizi sonrası oluşturulan hipotezler </a:t>
            </a:r>
            <a:endParaRPr lang="en-GB" dirty="0"/>
          </a:p>
        </p:txBody>
      </p:sp>
    </p:spTree>
    <p:extLst>
      <p:ext uri="{BB962C8B-B14F-4D97-AF65-F5344CB8AC3E}">
        <p14:creationId xmlns:p14="http://schemas.microsoft.com/office/powerpoint/2010/main" val="2851524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A76F4-4810-9331-C3C9-371DB088E6AB}"/>
              </a:ext>
            </a:extLst>
          </p:cNvPr>
          <p:cNvSpPr>
            <a:spLocks noGrp="1"/>
          </p:cNvSpPr>
          <p:nvPr>
            <p:ph type="title"/>
          </p:nvPr>
        </p:nvSpPr>
        <p:spPr/>
        <p:txBody>
          <a:bodyPr>
            <a:normAutofit fontScale="90000"/>
          </a:bodyPr>
          <a:lstStyle/>
          <a:p>
            <a:r>
              <a:rPr lang="tr-TR" dirty="0"/>
              <a:t>1- Kök sebep sonrası Açılan Kaizen çalışmaları</a:t>
            </a:r>
            <a:endParaRPr lang="en-GB" dirty="0"/>
          </a:p>
        </p:txBody>
      </p:sp>
      <p:pic>
        <p:nvPicPr>
          <p:cNvPr id="4" name="Resim 3">
            <a:extLst>
              <a:ext uri="{FF2B5EF4-FFF2-40B4-BE49-F238E27FC236}">
                <a16:creationId xmlns:a16="http://schemas.microsoft.com/office/drawing/2014/main" id="{120C7427-034D-9D9D-BDDE-A2C01EDAAA2E}"/>
              </a:ext>
            </a:extLst>
          </p:cNvPr>
          <p:cNvPicPr>
            <a:picLocks noChangeAspect="1"/>
          </p:cNvPicPr>
          <p:nvPr/>
        </p:nvPicPr>
        <p:blipFill>
          <a:blip r:embed="rId2"/>
          <a:stretch>
            <a:fillRect/>
          </a:stretch>
        </p:blipFill>
        <p:spPr>
          <a:xfrm>
            <a:off x="136086" y="1546454"/>
            <a:ext cx="9727760" cy="4346278"/>
          </a:xfrm>
          <a:prstGeom prst="rect">
            <a:avLst/>
          </a:prstGeom>
        </p:spPr>
      </p:pic>
      <p:sp>
        <p:nvSpPr>
          <p:cNvPr id="5" name="Düşünce Balonu: Bulut 4">
            <a:extLst>
              <a:ext uri="{FF2B5EF4-FFF2-40B4-BE49-F238E27FC236}">
                <a16:creationId xmlns:a16="http://schemas.microsoft.com/office/drawing/2014/main" id="{8D046D15-7F24-AB86-5CD2-6A96B8382B0E}"/>
              </a:ext>
            </a:extLst>
          </p:cNvPr>
          <p:cNvSpPr/>
          <p:nvPr/>
        </p:nvSpPr>
        <p:spPr>
          <a:xfrm>
            <a:off x="8865140" y="1329447"/>
            <a:ext cx="3067456" cy="1536970"/>
          </a:xfrm>
          <a:prstGeom prst="cloudCallout">
            <a:avLst>
              <a:gd name="adj1" fmla="val 6228"/>
              <a:gd name="adj2" fmla="val 1169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etin kutusu 5">
            <a:extLst>
              <a:ext uri="{FF2B5EF4-FFF2-40B4-BE49-F238E27FC236}">
                <a16:creationId xmlns:a16="http://schemas.microsoft.com/office/drawing/2014/main" id="{3416CFED-D410-9BCF-239B-BF7907B5227D}"/>
              </a:ext>
            </a:extLst>
          </p:cNvPr>
          <p:cNvSpPr txBox="1"/>
          <p:nvPr/>
        </p:nvSpPr>
        <p:spPr>
          <a:xfrm>
            <a:off x="9072663" y="1774766"/>
            <a:ext cx="3119337" cy="584775"/>
          </a:xfrm>
          <a:prstGeom prst="rect">
            <a:avLst/>
          </a:prstGeom>
          <a:noFill/>
        </p:spPr>
        <p:txBody>
          <a:bodyPr wrap="square" rtlCol="0">
            <a:spAutoFit/>
          </a:bodyPr>
          <a:lstStyle/>
          <a:p>
            <a:r>
              <a:rPr lang="tr-TR" sz="1600" dirty="0">
                <a:solidFill>
                  <a:schemeClr val="bg1"/>
                </a:solidFill>
              </a:rPr>
              <a:t>60 Adet kök sebep için 24 Adet kaizen çalışması yapıldı </a:t>
            </a:r>
            <a:endParaRPr lang="en-GB" sz="1600" dirty="0">
              <a:solidFill>
                <a:schemeClr val="bg1"/>
              </a:solidFill>
            </a:endParaRPr>
          </a:p>
        </p:txBody>
      </p:sp>
      <p:pic>
        <p:nvPicPr>
          <p:cNvPr id="11" name="Resim 10">
            <a:extLst>
              <a:ext uri="{FF2B5EF4-FFF2-40B4-BE49-F238E27FC236}">
                <a16:creationId xmlns:a16="http://schemas.microsoft.com/office/drawing/2014/main" id="{4EAF2C46-AD09-5C85-C6B7-C94A02596C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21835" y="3991584"/>
            <a:ext cx="2310761" cy="1694234"/>
          </a:xfrm>
          <a:prstGeom prst="rect">
            <a:avLst/>
          </a:prstGeom>
        </p:spPr>
      </p:pic>
    </p:spTree>
    <p:extLst>
      <p:ext uri="{BB962C8B-B14F-4D97-AF65-F5344CB8AC3E}">
        <p14:creationId xmlns:p14="http://schemas.microsoft.com/office/powerpoint/2010/main" val="129594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4168FF-9931-0846-A146-5B5382A0A86A}"/>
              </a:ext>
            </a:extLst>
          </p:cNvPr>
          <p:cNvSpPr>
            <a:spLocks noGrp="1"/>
          </p:cNvSpPr>
          <p:nvPr>
            <p:ph type="title"/>
          </p:nvPr>
        </p:nvSpPr>
        <p:spPr/>
        <p:txBody>
          <a:bodyPr/>
          <a:lstStyle/>
          <a:p>
            <a:r>
              <a:rPr lang="tr-TR" dirty="0"/>
              <a:t>1- Kaizen Çalışmaları </a:t>
            </a:r>
            <a:endParaRPr lang="en-GB" dirty="0"/>
          </a:p>
        </p:txBody>
      </p:sp>
      <p:sp>
        <p:nvSpPr>
          <p:cNvPr id="4" name="Metin kutusu 3">
            <a:extLst>
              <a:ext uri="{FF2B5EF4-FFF2-40B4-BE49-F238E27FC236}">
                <a16:creationId xmlns:a16="http://schemas.microsoft.com/office/drawing/2014/main" id="{2878C09A-989B-3EAF-02AC-6F5273820C42}"/>
              </a:ext>
            </a:extLst>
          </p:cNvPr>
          <p:cNvSpPr txBox="1"/>
          <p:nvPr/>
        </p:nvSpPr>
        <p:spPr>
          <a:xfrm>
            <a:off x="743244" y="1327348"/>
            <a:ext cx="10705511" cy="646331"/>
          </a:xfrm>
          <a:prstGeom prst="rect">
            <a:avLst/>
          </a:prstGeom>
          <a:noFill/>
        </p:spPr>
        <p:txBody>
          <a:bodyPr wrap="square" rtlCol="0">
            <a:spAutoFit/>
          </a:bodyPr>
          <a:lstStyle/>
          <a:p>
            <a:r>
              <a:rPr lang="tr-TR" dirty="0"/>
              <a:t>Gereksiz ve şehir içi kullanımların önüne geçmek için çalışanlar bilgilendirilerek araç kullanımı öncesi kullanımın yapılıp yapılamayacağı ile ilgili standart belirlendi</a:t>
            </a:r>
            <a:endParaRPr lang="en-GB" dirty="0"/>
          </a:p>
        </p:txBody>
      </p:sp>
      <p:cxnSp>
        <p:nvCxnSpPr>
          <p:cNvPr id="6" name="Düz Bağlayıcı 5">
            <a:extLst>
              <a:ext uri="{FF2B5EF4-FFF2-40B4-BE49-F238E27FC236}">
                <a16:creationId xmlns:a16="http://schemas.microsoft.com/office/drawing/2014/main" id="{0A6791E5-5D3D-512F-99DD-A3E27A429844}"/>
              </a:ext>
            </a:extLst>
          </p:cNvPr>
          <p:cNvCxnSpPr/>
          <p:nvPr/>
        </p:nvCxnSpPr>
        <p:spPr>
          <a:xfrm>
            <a:off x="5407459" y="2223505"/>
            <a:ext cx="0" cy="3585237"/>
          </a:xfrm>
          <a:prstGeom prst="line">
            <a:avLst/>
          </a:prstGeom>
        </p:spPr>
        <p:style>
          <a:lnRef idx="2">
            <a:schemeClr val="accent1"/>
          </a:lnRef>
          <a:fillRef idx="0">
            <a:schemeClr val="accent1"/>
          </a:fillRef>
          <a:effectRef idx="1">
            <a:schemeClr val="accent1"/>
          </a:effectRef>
          <a:fontRef idx="minor">
            <a:schemeClr val="tx1"/>
          </a:fontRef>
        </p:style>
      </p:cxnSp>
      <p:sp>
        <p:nvSpPr>
          <p:cNvPr id="7" name="Metin kutusu 6">
            <a:extLst>
              <a:ext uri="{FF2B5EF4-FFF2-40B4-BE49-F238E27FC236}">
                <a16:creationId xmlns:a16="http://schemas.microsoft.com/office/drawing/2014/main" id="{75A57FA9-DD74-B3A1-AD03-E4EFE1A5B85E}"/>
              </a:ext>
            </a:extLst>
          </p:cNvPr>
          <p:cNvSpPr txBox="1"/>
          <p:nvPr/>
        </p:nvSpPr>
        <p:spPr>
          <a:xfrm>
            <a:off x="591941" y="2347733"/>
            <a:ext cx="723275" cy="369332"/>
          </a:xfrm>
          <a:prstGeom prst="rect">
            <a:avLst/>
          </a:prstGeom>
          <a:noFill/>
        </p:spPr>
        <p:txBody>
          <a:bodyPr wrap="none" rtlCol="0">
            <a:spAutoFit/>
          </a:bodyPr>
          <a:lstStyle/>
          <a:p>
            <a:r>
              <a:rPr lang="tr-TR" dirty="0"/>
              <a:t>Önce</a:t>
            </a:r>
            <a:endParaRPr lang="en-GB" dirty="0"/>
          </a:p>
        </p:txBody>
      </p:sp>
      <p:sp>
        <p:nvSpPr>
          <p:cNvPr id="8" name="Metin kutusu 7">
            <a:extLst>
              <a:ext uri="{FF2B5EF4-FFF2-40B4-BE49-F238E27FC236}">
                <a16:creationId xmlns:a16="http://schemas.microsoft.com/office/drawing/2014/main" id="{C502B10E-C7EE-8877-BB58-E4A060962A63}"/>
              </a:ext>
            </a:extLst>
          </p:cNvPr>
          <p:cNvSpPr txBox="1"/>
          <p:nvPr/>
        </p:nvSpPr>
        <p:spPr>
          <a:xfrm>
            <a:off x="545891" y="2953710"/>
            <a:ext cx="4572117" cy="1754326"/>
          </a:xfrm>
          <a:prstGeom prst="rect">
            <a:avLst/>
          </a:prstGeom>
          <a:noFill/>
        </p:spPr>
        <p:txBody>
          <a:bodyPr wrap="square" rtlCol="0">
            <a:spAutoFit/>
          </a:bodyPr>
          <a:lstStyle/>
          <a:p>
            <a:r>
              <a:rPr lang="tr-TR" dirty="0"/>
              <a:t>Süresiz tüm işler hiçbir kontrol ve onay olmaksızın araçla yapılmakta idi. </a:t>
            </a:r>
          </a:p>
          <a:p>
            <a:r>
              <a:rPr lang="tr-TR" dirty="0"/>
              <a:t>İş başı yapıldıktan sonra Banka, kırtasiye, kargo gibi işlemeler değerlendirilmeden araç kullanımı yapılabiliyordu ve araç her saat bu işler için dışarı çıkabiliyordu </a:t>
            </a:r>
            <a:endParaRPr lang="en-GB" dirty="0"/>
          </a:p>
        </p:txBody>
      </p:sp>
      <p:sp>
        <p:nvSpPr>
          <p:cNvPr id="9" name="Metin kutusu 8">
            <a:extLst>
              <a:ext uri="{FF2B5EF4-FFF2-40B4-BE49-F238E27FC236}">
                <a16:creationId xmlns:a16="http://schemas.microsoft.com/office/drawing/2014/main" id="{391259C2-B4B7-4AAD-BEB0-EC260EE30B62}"/>
              </a:ext>
            </a:extLst>
          </p:cNvPr>
          <p:cNvSpPr txBox="1"/>
          <p:nvPr/>
        </p:nvSpPr>
        <p:spPr>
          <a:xfrm>
            <a:off x="5947869" y="2347733"/>
            <a:ext cx="807785" cy="369332"/>
          </a:xfrm>
          <a:prstGeom prst="rect">
            <a:avLst/>
          </a:prstGeom>
          <a:noFill/>
        </p:spPr>
        <p:txBody>
          <a:bodyPr wrap="none" rtlCol="0">
            <a:spAutoFit/>
          </a:bodyPr>
          <a:lstStyle/>
          <a:p>
            <a:r>
              <a:rPr lang="tr-TR" dirty="0"/>
              <a:t>Sonra </a:t>
            </a:r>
            <a:endParaRPr lang="en-GB" dirty="0"/>
          </a:p>
        </p:txBody>
      </p:sp>
      <p:sp>
        <p:nvSpPr>
          <p:cNvPr id="10" name="Metin kutusu 9">
            <a:extLst>
              <a:ext uri="{FF2B5EF4-FFF2-40B4-BE49-F238E27FC236}">
                <a16:creationId xmlns:a16="http://schemas.microsoft.com/office/drawing/2014/main" id="{6FAE54D2-434F-8E82-7992-F2107355E35F}"/>
              </a:ext>
            </a:extLst>
          </p:cNvPr>
          <p:cNvSpPr txBox="1"/>
          <p:nvPr/>
        </p:nvSpPr>
        <p:spPr>
          <a:xfrm>
            <a:off x="5783407" y="2848274"/>
            <a:ext cx="4572117" cy="2585323"/>
          </a:xfrm>
          <a:prstGeom prst="rect">
            <a:avLst/>
          </a:prstGeom>
          <a:noFill/>
        </p:spPr>
        <p:txBody>
          <a:bodyPr wrap="square" rtlCol="0">
            <a:spAutoFit/>
          </a:bodyPr>
          <a:lstStyle/>
          <a:p>
            <a:r>
              <a:rPr lang="tr-TR" dirty="0"/>
              <a:t>Süresiz tüm işler akşam mesai saati bitimine 30 dakika kala gün sonu toplantısı oluşturuldu ajandasında yer alan yarınki işler ve araç ihtiyacı maddesi ile Banka kırtasiye karşılama kargo gibi tüm işler birleştirilerek planlama yapıldı. Şirket dışı işler olarak kodlandı ve tüm personel şirket dışı işlerini saat 10.00 kadar </a:t>
            </a:r>
            <a:r>
              <a:rPr lang="tr-TR" dirty="0" err="1"/>
              <a:t>sekreter’e</a:t>
            </a:r>
            <a:r>
              <a:rPr lang="tr-TR" dirty="0"/>
              <a:t> bildirmesi standarda bağlandı </a:t>
            </a:r>
            <a:endParaRPr lang="en-GB" dirty="0"/>
          </a:p>
        </p:txBody>
      </p:sp>
      <p:sp>
        <p:nvSpPr>
          <p:cNvPr id="11" name="Metin kutusu 10">
            <a:extLst>
              <a:ext uri="{FF2B5EF4-FFF2-40B4-BE49-F238E27FC236}">
                <a16:creationId xmlns:a16="http://schemas.microsoft.com/office/drawing/2014/main" id="{6F0DAC13-3107-40B9-5143-7D46F4BF5334}"/>
              </a:ext>
            </a:extLst>
          </p:cNvPr>
          <p:cNvSpPr txBox="1"/>
          <p:nvPr/>
        </p:nvSpPr>
        <p:spPr>
          <a:xfrm>
            <a:off x="901243" y="5808742"/>
            <a:ext cx="6718058"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r>
              <a:rPr lang="tr-TR" dirty="0"/>
              <a:t>Aylık tasarruf ; 130km ortalama yakıt tüketimi 7,2Lt Tasarruf 9,36Lt</a:t>
            </a:r>
            <a:endParaRPr lang="en-GB" dirty="0"/>
          </a:p>
        </p:txBody>
      </p:sp>
      <p:pic>
        <p:nvPicPr>
          <p:cNvPr id="12" name="Resim 11">
            <a:extLst>
              <a:ext uri="{FF2B5EF4-FFF2-40B4-BE49-F238E27FC236}">
                <a16:creationId xmlns:a16="http://schemas.microsoft.com/office/drawing/2014/main" id="{8A1FE9F2-6173-AD77-FFEE-6C0FDE26ABFE}"/>
              </a:ext>
            </a:extLst>
          </p:cNvPr>
          <p:cNvPicPr>
            <a:picLocks noChangeAspect="1"/>
          </p:cNvPicPr>
          <p:nvPr/>
        </p:nvPicPr>
        <p:blipFill>
          <a:blip r:embed="rId2">
            <a:clrChange>
              <a:clrFrom>
                <a:srgbClr val="F1F5F6"/>
              </a:clrFrom>
              <a:clrTo>
                <a:srgbClr val="F1F5F6">
                  <a:alpha val="0"/>
                </a:srgbClr>
              </a:clrTo>
            </a:clrChange>
          </a:blip>
          <a:stretch>
            <a:fillRect/>
          </a:stretch>
        </p:blipFill>
        <p:spPr>
          <a:xfrm>
            <a:off x="7413876" y="5027143"/>
            <a:ext cx="2664259" cy="1498646"/>
          </a:xfrm>
          <a:prstGeom prst="rect">
            <a:avLst/>
          </a:prstGeom>
        </p:spPr>
      </p:pic>
    </p:spTree>
    <p:extLst>
      <p:ext uri="{BB962C8B-B14F-4D97-AF65-F5344CB8AC3E}">
        <p14:creationId xmlns:p14="http://schemas.microsoft.com/office/powerpoint/2010/main" val="1851214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4168FF-9931-0846-A146-5B5382A0A86A}"/>
              </a:ext>
            </a:extLst>
          </p:cNvPr>
          <p:cNvSpPr>
            <a:spLocks noGrp="1"/>
          </p:cNvSpPr>
          <p:nvPr>
            <p:ph type="title"/>
          </p:nvPr>
        </p:nvSpPr>
        <p:spPr/>
        <p:txBody>
          <a:bodyPr/>
          <a:lstStyle/>
          <a:p>
            <a:r>
              <a:rPr lang="tr-TR" dirty="0"/>
              <a:t>1- Kaizen Çalışmaları </a:t>
            </a:r>
            <a:endParaRPr lang="en-GB" dirty="0"/>
          </a:p>
        </p:txBody>
      </p:sp>
      <p:sp>
        <p:nvSpPr>
          <p:cNvPr id="4" name="Metin kutusu 3">
            <a:extLst>
              <a:ext uri="{FF2B5EF4-FFF2-40B4-BE49-F238E27FC236}">
                <a16:creationId xmlns:a16="http://schemas.microsoft.com/office/drawing/2014/main" id="{2878C09A-989B-3EAF-02AC-6F5273820C42}"/>
              </a:ext>
            </a:extLst>
          </p:cNvPr>
          <p:cNvSpPr txBox="1"/>
          <p:nvPr/>
        </p:nvSpPr>
        <p:spPr>
          <a:xfrm>
            <a:off x="743244" y="1327348"/>
            <a:ext cx="10705511" cy="646331"/>
          </a:xfrm>
          <a:prstGeom prst="rect">
            <a:avLst/>
          </a:prstGeom>
          <a:noFill/>
        </p:spPr>
        <p:txBody>
          <a:bodyPr wrap="square" rtlCol="0">
            <a:spAutoFit/>
          </a:bodyPr>
          <a:lstStyle/>
          <a:p>
            <a:r>
              <a:rPr lang="tr-TR" dirty="0"/>
              <a:t>Araçların bakımlara geç gitmesi ve bakım yapan servisin kalitelisinin ölçümü ile ilgili Satınalma ve personel kullanımları incelendi. </a:t>
            </a:r>
            <a:endParaRPr lang="en-GB" dirty="0"/>
          </a:p>
        </p:txBody>
      </p:sp>
      <p:cxnSp>
        <p:nvCxnSpPr>
          <p:cNvPr id="6" name="Düz Bağlayıcı 5">
            <a:extLst>
              <a:ext uri="{FF2B5EF4-FFF2-40B4-BE49-F238E27FC236}">
                <a16:creationId xmlns:a16="http://schemas.microsoft.com/office/drawing/2014/main" id="{0A6791E5-5D3D-512F-99DD-A3E27A429844}"/>
              </a:ext>
            </a:extLst>
          </p:cNvPr>
          <p:cNvCxnSpPr/>
          <p:nvPr/>
        </p:nvCxnSpPr>
        <p:spPr>
          <a:xfrm>
            <a:off x="5407459" y="2223505"/>
            <a:ext cx="0" cy="3585237"/>
          </a:xfrm>
          <a:prstGeom prst="line">
            <a:avLst/>
          </a:prstGeom>
        </p:spPr>
        <p:style>
          <a:lnRef idx="2">
            <a:schemeClr val="accent1"/>
          </a:lnRef>
          <a:fillRef idx="0">
            <a:schemeClr val="accent1"/>
          </a:fillRef>
          <a:effectRef idx="1">
            <a:schemeClr val="accent1"/>
          </a:effectRef>
          <a:fontRef idx="minor">
            <a:schemeClr val="tx1"/>
          </a:fontRef>
        </p:style>
      </p:cxnSp>
      <p:sp>
        <p:nvSpPr>
          <p:cNvPr id="7" name="Metin kutusu 6">
            <a:extLst>
              <a:ext uri="{FF2B5EF4-FFF2-40B4-BE49-F238E27FC236}">
                <a16:creationId xmlns:a16="http://schemas.microsoft.com/office/drawing/2014/main" id="{75A57FA9-DD74-B3A1-AD03-E4EFE1A5B85E}"/>
              </a:ext>
            </a:extLst>
          </p:cNvPr>
          <p:cNvSpPr txBox="1"/>
          <p:nvPr/>
        </p:nvSpPr>
        <p:spPr>
          <a:xfrm>
            <a:off x="673093" y="2055839"/>
            <a:ext cx="723275" cy="369332"/>
          </a:xfrm>
          <a:prstGeom prst="rect">
            <a:avLst/>
          </a:prstGeom>
          <a:noFill/>
        </p:spPr>
        <p:txBody>
          <a:bodyPr wrap="none" rtlCol="0">
            <a:spAutoFit/>
          </a:bodyPr>
          <a:lstStyle/>
          <a:p>
            <a:r>
              <a:rPr lang="tr-TR" dirty="0"/>
              <a:t>Önce</a:t>
            </a:r>
            <a:endParaRPr lang="en-GB" dirty="0"/>
          </a:p>
        </p:txBody>
      </p:sp>
      <p:sp>
        <p:nvSpPr>
          <p:cNvPr id="8" name="Metin kutusu 7">
            <a:extLst>
              <a:ext uri="{FF2B5EF4-FFF2-40B4-BE49-F238E27FC236}">
                <a16:creationId xmlns:a16="http://schemas.microsoft.com/office/drawing/2014/main" id="{C502B10E-C7EE-8877-BB58-E4A060962A63}"/>
              </a:ext>
            </a:extLst>
          </p:cNvPr>
          <p:cNvSpPr txBox="1"/>
          <p:nvPr/>
        </p:nvSpPr>
        <p:spPr>
          <a:xfrm>
            <a:off x="673093" y="2503774"/>
            <a:ext cx="4572117" cy="1754326"/>
          </a:xfrm>
          <a:prstGeom prst="rect">
            <a:avLst/>
          </a:prstGeom>
          <a:noFill/>
        </p:spPr>
        <p:txBody>
          <a:bodyPr wrap="square" rtlCol="0">
            <a:spAutoFit/>
          </a:bodyPr>
          <a:lstStyle/>
          <a:p>
            <a:r>
              <a:rPr lang="tr-TR" dirty="0"/>
              <a:t>Araçların bakım gecikmeleri kayıtları alınmıyor takibi yapılmıyordu. </a:t>
            </a:r>
          </a:p>
          <a:p>
            <a:r>
              <a:rPr lang="tr-TR" dirty="0"/>
              <a:t>Bakımdan alınan araçlar serviste yapılan işlemler sorgulanmıyor eskiyen yada değişen parçaların takip ve değerlendirilmesi yapılmıyordu. </a:t>
            </a:r>
            <a:endParaRPr lang="en-GB" dirty="0"/>
          </a:p>
        </p:txBody>
      </p:sp>
      <p:sp>
        <p:nvSpPr>
          <p:cNvPr id="9" name="Metin kutusu 8">
            <a:extLst>
              <a:ext uri="{FF2B5EF4-FFF2-40B4-BE49-F238E27FC236}">
                <a16:creationId xmlns:a16="http://schemas.microsoft.com/office/drawing/2014/main" id="{391259C2-B4B7-4AAD-BEB0-EC260EE30B62}"/>
              </a:ext>
            </a:extLst>
          </p:cNvPr>
          <p:cNvSpPr txBox="1"/>
          <p:nvPr/>
        </p:nvSpPr>
        <p:spPr>
          <a:xfrm>
            <a:off x="5889503" y="2055839"/>
            <a:ext cx="807785" cy="369332"/>
          </a:xfrm>
          <a:prstGeom prst="rect">
            <a:avLst/>
          </a:prstGeom>
          <a:noFill/>
        </p:spPr>
        <p:txBody>
          <a:bodyPr wrap="none" rtlCol="0">
            <a:spAutoFit/>
          </a:bodyPr>
          <a:lstStyle/>
          <a:p>
            <a:r>
              <a:rPr lang="tr-TR" dirty="0"/>
              <a:t>Sonra </a:t>
            </a:r>
            <a:endParaRPr lang="en-GB" dirty="0"/>
          </a:p>
        </p:txBody>
      </p:sp>
      <p:sp>
        <p:nvSpPr>
          <p:cNvPr id="11" name="Metin kutusu 10">
            <a:extLst>
              <a:ext uri="{FF2B5EF4-FFF2-40B4-BE49-F238E27FC236}">
                <a16:creationId xmlns:a16="http://schemas.microsoft.com/office/drawing/2014/main" id="{6F0DAC13-3107-40B9-5143-7D46F4BF5334}"/>
              </a:ext>
            </a:extLst>
          </p:cNvPr>
          <p:cNvSpPr txBox="1"/>
          <p:nvPr/>
        </p:nvSpPr>
        <p:spPr>
          <a:xfrm>
            <a:off x="953578" y="5530243"/>
            <a:ext cx="7973042" cy="92333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tr-TR" dirty="0"/>
              <a:t>Aylık tasarruf ; 5 araç için aylık 8.000km bakımsız kullanım ortalama yakıt tüketimi 6,4Lt/100km Şİ ŞD </a:t>
            </a:r>
          </a:p>
          <a:p>
            <a:r>
              <a:rPr lang="tr-TR" dirty="0"/>
              <a:t>Tasarruf 5,12Lt /Ay </a:t>
            </a:r>
            <a:endParaRPr lang="en-GB" dirty="0"/>
          </a:p>
        </p:txBody>
      </p:sp>
      <p:pic>
        <p:nvPicPr>
          <p:cNvPr id="12" name="Resim 11">
            <a:extLst>
              <a:ext uri="{FF2B5EF4-FFF2-40B4-BE49-F238E27FC236}">
                <a16:creationId xmlns:a16="http://schemas.microsoft.com/office/drawing/2014/main" id="{8A1FE9F2-6173-AD77-FFEE-6C0FDE26ABFE}"/>
              </a:ext>
            </a:extLst>
          </p:cNvPr>
          <p:cNvPicPr>
            <a:picLocks noChangeAspect="1"/>
          </p:cNvPicPr>
          <p:nvPr/>
        </p:nvPicPr>
        <p:blipFill>
          <a:blip r:embed="rId2">
            <a:clrChange>
              <a:clrFrom>
                <a:srgbClr val="F1F5F6"/>
              </a:clrFrom>
              <a:clrTo>
                <a:srgbClr val="F1F5F6">
                  <a:alpha val="0"/>
                </a:srgbClr>
              </a:clrTo>
            </a:clrChange>
          </a:blip>
          <a:stretch>
            <a:fillRect/>
          </a:stretch>
        </p:blipFill>
        <p:spPr>
          <a:xfrm>
            <a:off x="10007872" y="4310096"/>
            <a:ext cx="2664259" cy="1498646"/>
          </a:xfrm>
          <a:prstGeom prst="rect">
            <a:avLst/>
          </a:prstGeom>
        </p:spPr>
      </p:pic>
      <p:sp>
        <p:nvSpPr>
          <p:cNvPr id="3" name="Metin kutusu 2">
            <a:extLst>
              <a:ext uri="{FF2B5EF4-FFF2-40B4-BE49-F238E27FC236}">
                <a16:creationId xmlns:a16="http://schemas.microsoft.com/office/drawing/2014/main" id="{372E2D96-7B34-8EAC-B589-715805B7A59B}"/>
              </a:ext>
            </a:extLst>
          </p:cNvPr>
          <p:cNvSpPr txBox="1"/>
          <p:nvPr/>
        </p:nvSpPr>
        <p:spPr>
          <a:xfrm>
            <a:off x="5868221" y="2414825"/>
            <a:ext cx="5289048" cy="2585323"/>
          </a:xfrm>
          <a:prstGeom prst="rect">
            <a:avLst/>
          </a:prstGeom>
          <a:noFill/>
        </p:spPr>
        <p:txBody>
          <a:bodyPr wrap="square" rtlCol="0">
            <a:spAutoFit/>
          </a:bodyPr>
          <a:lstStyle/>
          <a:p>
            <a:r>
              <a:rPr lang="tr-TR" dirty="0"/>
              <a:t>Araçların ortalama bir hafta geç bakım yapıldı bakım sonrası araç yakıt  performanslarında ölçülebilir olmasa da bir iyileşmenin söz konusu olduğu bu konuda teknik makaleler incelendiğinde farkın 7-10% arası fark edebileceği tespit edildi. Ayrıca bakımı süresi 1 gün yada 250km den fazla geçmiş aracın kullanımı yasaklandı. Serviste yapılan işlemler teslim alan tarafından kontrol edilmesi sağlandı.  </a:t>
            </a:r>
            <a:endParaRPr lang="en-GB" dirty="0"/>
          </a:p>
        </p:txBody>
      </p:sp>
    </p:spTree>
    <p:extLst>
      <p:ext uri="{BB962C8B-B14F-4D97-AF65-F5344CB8AC3E}">
        <p14:creationId xmlns:p14="http://schemas.microsoft.com/office/powerpoint/2010/main" val="134100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Unvan 1">
            <a:extLst>
              <a:ext uri="{FF2B5EF4-FFF2-40B4-BE49-F238E27FC236}">
                <a16:creationId xmlns:a16="http://schemas.microsoft.com/office/drawing/2014/main" id="{A271D309-ACCB-1954-B221-A3355BDE27F4}"/>
              </a:ext>
            </a:extLst>
          </p:cNvPr>
          <p:cNvSpPr>
            <a:spLocks noGrp="1"/>
          </p:cNvSpPr>
          <p:nvPr>
            <p:ph type="title"/>
          </p:nvPr>
        </p:nvSpPr>
        <p:spPr/>
        <p:txBody>
          <a:bodyPr/>
          <a:lstStyle/>
          <a:p>
            <a:r>
              <a:rPr lang="tr-TR" altLang="tr-TR" dirty="0"/>
              <a:t>2 Hipotez-1</a:t>
            </a:r>
          </a:p>
        </p:txBody>
      </p:sp>
      <p:sp>
        <p:nvSpPr>
          <p:cNvPr id="81923" name="Metin kutusu 2">
            <a:extLst>
              <a:ext uri="{FF2B5EF4-FFF2-40B4-BE49-F238E27FC236}">
                <a16:creationId xmlns:a16="http://schemas.microsoft.com/office/drawing/2014/main" id="{3A398DB9-B1B3-6783-14A9-00473967AADC}"/>
              </a:ext>
            </a:extLst>
          </p:cNvPr>
          <p:cNvSpPr txBox="1">
            <a:spLocks noChangeArrowheads="1"/>
          </p:cNvSpPr>
          <p:nvPr/>
        </p:nvSpPr>
        <p:spPr bwMode="auto">
          <a:xfrm>
            <a:off x="565691" y="1226616"/>
            <a:ext cx="8792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Şüphe: </a:t>
            </a:r>
            <a:r>
              <a:rPr lang="tr-TR" altLang="tr-TR" sz="1800" dirty="0">
                <a:latin typeface="Arial" panose="020B0604020202020204" pitchFamily="34" charset="0"/>
              </a:rPr>
              <a:t>şehir içi yakıt tüketimi ile </a:t>
            </a:r>
            <a:r>
              <a:rPr lang="tr-TR" altLang="tr-TR" sz="1800" dirty="0" err="1">
                <a:latin typeface="Arial" panose="020B0604020202020204" pitchFamily="34" charset="0"/>
              </a:rPr>
              <a:t>Şehirdışı</a:t>
            </a:r>
            <a:r>
              <a:rPr lang="tr-TR" altLang="tr-TR" sz="1800" dirty="0">
                <a:latin typeface="Arial" panose="020B0604020202020204" pitchFamily="34" charset="0"/>
              </a:rPr>
              <a:t> yakıt tüketimleri arasında fark var mı?</a:t>
            </a:r>
          </a:p>
        </p:txBody>
      </p:sp>
      <p:sp>
        <p:nvSpPr>
          <p:cNvPr id="81924" name="Metin kutusu 4">
            <a:extLst>
              <a:ext uri="{FF2B5EF4-FFF2-40B4-BE49-F238E27FC236}">
                <a16:creationId xmlns:a16="http://schemas.microsoft.com/office/drawing/2014/main" id="{ADCEC88B-177F-A1FE-A110-2F8FA5E6A009}"/>
              </a:ext>
            </a:extLst>
          </p:cNvPr>
          <p:cNvSpPr txBox="1">
            <a:spLocks noChangeArrowheads="1"/>
          </p:cNvSpPr>
          <p:nvPr/>
        </p:nvSpPr>
        <p:spPr bwMode="auto">
          <a:xfrm>
            <a:off x="1149045" y="1790077"/>
            <a:ext cx="820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Hipotez: </a:t>
            </a:r>
            <a:r>
              <a:rPr lang="tr-TR" altLang="tr-TR" sz="1800" dirty="0">
                <a:latin typeface="Arial" panose="020B0604020202020204" pitchFamily="34" charset="0"/>
              </a:rPr>
              <a:t>şehir içi yakıt tüketimi daha yüksektir </a:t>
            </a:r>
            <a:r>
              <a:rPr lang="tr-TR" altLang="tr-TR" sz="1800" dirty="0" err="1">
                <a:latin typeface="Arial" panose="020B0604020202020204" pitchFamily="34" charset="0"/>
              </a:rPr>
              <a:t>Şehirdışı</a:t>
            </a:r>
            <a:r>
              <a:rPr lang="tr-TR" altLang="tr-TR" sz="1800" dirty="0">
                <a:latin typeface="Arial" panose="020B0604020202020204" pitchFamily="34" charset="0"/>
              </a:rPr>
              <a:t> yakıt tüketimlerinden</a:t>
            </a:r>
          </a:p>
        </p:txBody>
      </p:sp>
      <p:sp>
        <p:nvSpPr>
          <p:cNvPr id="3" name="Metin kutusu 4">
            <a:extLst>
              <a:ext uri="{FF2B5EF4-FFF2-40B4-BE49-F238E27FC236}">
                <a16:creationId xmlns:a16="http://schemas.microsoft.com/office/drawing/2014/main" id="{972711FA-80CB-9E29-80D1-00D78943A9D1}"/>
              </a:ext>
            </a:extLst>
          </p:cNvPr>
          <p:cNvSpPr txBox="1">
            <a:spLocks noChangeArrowheads="1"/>
          </p:cNvSpPr>
          <p:nvPr/>
        </p:nvSpPr>
        <p:spPr bwMode="auto">
          <a:xfrm>
            <a:off x="1573820" y="2353538"/>
            <a:ext cx="9749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Gerekli bilgiler: </a:t>
            </a:r>
            <a:r>
              <a:rPr lang="tr-TR" altLang="tr-TR" sz="1800" dirty="0">
                <a:latin typeface="Arial" panose="020B0604020202020204" pitchFamily="34" charset="0"/>
              </a:rPr>
              <a:t>Aynı araç ve aynı şoför e ait şehir içi yakıt tüketimi ve </a:t>
            </a:r>
            <a:r>
              <a:rPr lang="tr-TR" altLang="tr-TR" sz="1800" dirty="0" err="1">
                <a:latin typeface="Arial" panose="020B0604020202020204" pitchFamily="34" charset="0"/>
              </a:rPr>
              <a:t>Şehirdışı</a:t>
            </a:r>
            <a:r>
              <a:rPr lang="tr-TR" altLang="tr-TR" sz="1800" dirty="0">
                <a:latin typeface="Arial" panose="020B0604020202020204" pitchFamily="34" charset="0"/>
              </a:rPr>
              <a:t> yakıt tüketimi </a:t>
            </a:r>
          </a:p>
        </p:txBody>
      </p:sp>
      <p:sp>
        <p:nvSpPr>
          <p:cNvPr id="4" name="Metin kutusu 4">
            <a:extLst>
              <a:ext uri="{FF2B5EF4-FFF2-40B4-BE49-F238E27FC236}">
                <a16:creationId xmlns:a16="http://schemas.microsoft.com/office/drawing/2014/main" id="{9C7593EF-82D6-35D0-5EE7-733B2E08ECC8}"/>
              </a:ext>
            </a:extLst>
          </p:cNvPr>
          <p:cNvSpPr txBox="1">
            <a:spLocks noChangeArrowheads="1"/>
          </p:cNvSpPr>
          <p:nvPr/>
        </p:nvSpPr>
        <p:spPr bwMode="auto">
          <a:xfrm>
            <a:off x="2034746" y="2916998"/>
            <a:ext cx="9749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Analiz : </a:t>
            </a:r>
            <a:r>
              <a:rPr lang="tr-TR" altLang="tr-TR" sz="1800" dirty="0">
                <a:latin typeface="Arial" panose="020B0604020202020204" pitchFamily="34" charset="0"/>
              </a:rPr>
              <a:t>Two sample T</a:t>
            </a:r>
          </a:p>
        </p:txBody>
      </p:sp>
      <mc:AlternateContent xmlns:mc="http://schemas.openxmlformats.org/markup-compatibility/2006" xmlns:a14="http://schemas.microsoft.com/office/drawing/2010/main">
        <mc:Choice Requires="a14">
          <p:sp>
            <p:nvSpPr>
              <p:cNvPr id="5" name="Metin kutusu 4">
                <a:extLst>
                  <a:ext uri="{FF2B5EF4-FFF2-40B4-BE49-F238E27FC236}">
                    <a16:creationId xmlns:a16="http://schemas.microsoft.com/office/drawing/2014/main" id="{91EAB300-EA99-2A02-A05E-91053067B678}"/>
                  </a:ext>
                </a:extLst>
              </p:cNvPr>
              <p:cNvSpPr txBox="1"/>
              <p:nvPr/>
            </p:nvSpPr>
            <p:spPr>
              <a:xfrm>
                <a:off x="4494178" y="2993922"/>
                <a:ext cx="7483814" cy="5490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chemeClr val="accent2"/>
                              </a:solidFill>
                              <a:latin typeface="Cambria Math" panose="02040503050406030204" pitchFamily="18" charset="0"/>
                            </a:rPr>
                          </m:ctrlPr>
                        </m:sSubPr>
                        <m:e>
                          <m:r>
                            <a:rPr lang="tr-TR" sz="3200" b="0" i="1" smtClean="0">
                              <a:solidFill>
                                <a:schemeClr val="accent2"/>
                              </a:solidFill>
                              <a:latin typeface="Cambria Math" panose="02040503050406030204" pitchFamily="18" charset="0"/>
                            </a:rPr>
                            <m:t>𝐻</m:t>
                          </m:r>
                        </m:e>
                        <m:sub>
                          <m:r>
                            <a:rPr lang="tr-TR" sz="3200" b="0" i="1" smtClean="0">
                              <a:solidFill>
                                <a:schemeClr val="accent2"/>
                              </a:solidFill>
                              <a:latin typeface="Cambria Math" panose="02040503050406030204" pitchFamily="18" charset="0"/>
                            </a:rPr>
                            <m:t>𝑎</m:t>
                          </m:r>
                        </m:sub>
                      </m:sSub>
                      <m:r>
                        <a:rPr lang="en-GB" sz="3200" i="1" smtClean="0">
                          <a:solidFill>
                            <a:schemeClr val="accent2"/>
                          </a:solidFill>
                          <a:latin typeface="Cambria Math" panose="02040503050406030204" pitchFamily="18" charset="0"/>
                          <a:ea typeface="Cambria Math" panose="02040503050406030204" pitchFamily="18" charset="0"/>
                        </a:rPr>
                        <m:t>∴</m:t>
                      </m:r>
                      <m:sSub>
                        <m:sSubPr>
                          <m:ctrlPr>
                            <a:rPr lang="en-GB" sz="3200" i="1" smtClean="0">
                              <a:solidFill>
                                <a:schemeClr val="accent2"/>
                              </a:solidFill>
                              <a:latin typeface="Cambria Math" panose="02040503050406030204" pitchFamily="18" charset="0"/>
                              <a:ea typeface="Cambria Math" panose="02040503050406030204" pitchFamily="18" charset="0"/>
                            </a:rPr>
                          </m:ctrlPr>
                        </m:sSubPr>
                        <m:e>
                          <m:r>
                            <a:rPr lang="en-GB" sz="3200" i="1" smtClean="0">
                              <a:solidFill>
                                <a:schemeClr val="accent2"/>
                              </a:solidFill>
                              <a:latin typeface="Cambria Math" panose="02040503050406030204" pitchFamily="18" charset="0"/>
                              <a:ea typeface="Cambria Math" panose="02040503050406030204" pitchFamily="18" charset="0"/>
                            </a:rPr>
                            <m:t>𝜇</m:t>
                          </m:r>
                        </m:e>
                        <m:sub>
                          <m:r>
                            <a:rPr lang="tr-TR" sz="3200" b="0" i="1" smtClean="0">
                              <a:solidFill>
                                <a:schemeClr val="accent2"/>
                              </a:solidFill>
                              <a:latin typeface="Cambria Math" panose="02040503050406030204" pitchFamily="18" charset="0"/>
                              <a:ea typeface="Cambria Math" panose="02040503050406030204" pitchFamily="18" charset="0"/>
                            </a:rPr>
                            <m:t>Şİ </m:t>
                          </m:r>
                          <m:r>
                            <a:rPr lang="tr-TR" sz="3200" b="0" i="1" smtClean="0">
                              <a:solidFill>
                                <a:schemeClr val="accent2"/>
                              </a:solidFill>
                              <a:latin typeface="Cambria Math" panose="02040503050406030204" pitchFamily="18" charset="0"/>
                              <a:ea typeface="Cambria Math" panose="02040503050406030204" pitchFamily="18" charset="0"/>
                            </a:rPr>
                            <m:t>𝑌𝑎𝑘𝚤𝑡</m:t>
                          </m:r>
                          <m:r>
                            <a:rPr lang="tr-TR" sz="3200" b="0" i="1" smtClean="0">
                              <a:solidFill>
                                <a:schemeClr val="accent2"/>
                              </a:solidFill>
                              <a:latin typeface="Cambria Math" panose="02040503050406030204" pitchFamily="18" charset="0"/>
                              <a:ea typeface="Cambria Math" panose="02040503050406030204" pitchFamily="18" charset="0"/>
                            </a:rPr>
                            <m:t> </m:t>
                          </m:r>
                          <m:r>
                            <a:rPr lang="tr-TR" sz="3200" b="0" i="1" smtClean="0">
                              <a:solidFill>
                                <a:schemeClr val="accent2"/>
                              </a:solidFill>
                              <a:latin typeface="Cambria Math" panose="02040503050406030204" pitchFamily="18" charset="0"/>
                              <a:ea typeface="Cambria Math" panose="02040503050406030204" pitchFamily="18" charset="0"/>
                            </a:rPr>
                            <m:t>𝑡𝑢𝑘𝑒𝑡𝑖𝑚𝑖</m:t>
                          </m:r>
                          <m:r>
                            <a:rPr lang="tr-TR" sz="3200" b="0" i="1" smtClean="0">
                              <a:solidFill>
                                <a:schemeClr val="accent2"/>
                              </a:solidFill>
                              <a:latin typeface="Cambria Math" panose="02040503050406030204" pitchFamily="18" charset="0"/>
                              <a:ea typeface="Cambria Math" panose="02040503050406030204" pitchFamily="18" charset="0"/>
                            </a:rPr>
                            <m:t> </m:t>
                          </m:r>
                        </m:sub>
                      </m:sSub>
                      <m:r>
                        <a:rPr lang="tr-TR" sz="3200" b="0" i="1" smtClean="0">
                          <a:solidFill>
                            <a:schemeClr val="accent2"/>
                          </a:solidFill>
                          <a:latin typeface="Cambria Math" panose="02040503050406030204" pitchFamily="18" charset="0"/>
                          <a:ea typeface="Cambria Math" panose="02040503050406030204" pitchFamily="18" charset="0"/>
                        </a:rPr>
                        <m:t>&gt;</m:t>
                      </m:r>
                      <m:sSub>
                        <m:sSubPr>
                          <m:ctrlPr>
                            <a:rPr lang="en-GB" sz="3200" i="1">
                              <a:solidFill>
                                <a:schemeClr val="accent2"/>
                              </a:solidFill>
                              <a:latin typeface="Cambria Math" panose="02040503050406030204" pitchFamily="18" charset="0"/>
                              <a:ea typeface="Cambria Math" panose="02040503050406030204" pitchFamily="18" charset="0"/>
                            </a:rPr>
                          </m:ctrlPr>
                        </m:sSubPr>
                        <m:e>
                          <m:r>
                            <a:rPr lang="en-GB" sz="3200" i="1">
                              <a:solidFill>
                                <a:schemeClr val="accent2"/>
                              </a:solidFill>
                              <a:latin typeface="Cambria Math" panose="02040503050406030204" pitchFamily="18" charset="0"/>
                              <a:ea typeface="Cambria Math" panose="02040503050406030204" pitchFamily="18" charset="0"/>
                            </a:rPr>
                            <m:t>𝜇</m:t>
                          </m:r>
                        </m:e>
                        <m:sub>
                          <m:r>
                            <a:rPr lang="tr-TR" sz="3200" b="0" i="1" smtClean="0">
                              <a:solidFill>
                                <a:schemeClr val="accent2"/>
                              </a:solidFill>
                              <a:latin typeface="Cambria Math" panose="02040503050406030204" pitchFamily="18" charset="0"/>
                              <a:ea typeface="Cambria Math" panose="02040503050406030204" pitchFamily="18" charset="0"/>
                            </a:rPr>
                            <m:t>Ş</m:t>
                          </m:r>
                          <m:r>
                            <a:rPr lang="tr-TR" sz="3200" b="0" i="1" smtClean="0">
                              <a:solidFill>
                                <a:schemeClr val="accent2"/>
                              </a:solidFill>
                              <a:latin typeface="Cambria Math" panose="02040503050406030204" pitchFamily="18" charset="0"/>
                              <a:ea typeface="Cambria Math" panose="02040503050406030204" pitchFamily="18" charset="0"/>
                            </a:rPr>
                            <m:t>𝐷</m:t>
                          </m:r>
                          <m:r>
                            <a:rPr lang="tr-TR" sz="3200" i="1">
                              <a:solidFill>
                                <a:schemeClr val="accent2"/>
                              </a:solidFill>
                              <a:latin typeface="Cambria Math" panose="02040503050406030204" pitchFamily="18" charset="0"/>
                              <a:ea typeface="Cambria Math" panose="02040503050406030204" pitchFamily="18" charset="0"/>
                            </a:rPr>
                            <m:t> </m:t>
                          </m:r>
                          <m:r>
                            <a:rPr lang="tr-TR" sz="3200" i="1">
                              <a:solidFill>
                                <a:schemeClr val="accent2"/>
                              </a:solidFill>
                              <a:latin typeface="Cambria Math" panose="02040503050406030204" pitchFamily="18" charset="0"/>
                              <a:ea typeface="Cambria Math" panose="02040503050406030204" pitchFamily="18" charset="0"/>
                            </a:rPr>
                            <m:t>𝑌𝑎𝑘𝚤𝑡</m:t>
                          </m:r>
                          <m:r>
                            <a:rPr lang="tr-TR" sz="3200" i="1">
                              <a:solidFill>
                                <a:schemeClr val="accent2"/>
                              </a:solidFill>
                              <a:latin typeface="Cambria Math" panose="02040503050406030204" pitchFamily="18" charset="0"/>
                              <a:ea typeface="Cambria Math" panose="02040503050406030204" pitchFamily="18" charset="0"/>
                            </a:rPr>
                            <m:t> </m:t>
                          </m:r>
                          <m:r>
                            <a:rPr lang="tr-TR" sz="3200" i="1">
                              <a:solidFill>
                                <a:schemeClr val="accent2"/>
                              </a:solidFill>
                              <a:latin typeface="Cambria Math" panose="02040503050406030204" pitchFamily="18" charset="0"/>
                              <a:ea typeface="Cambria Math" panose="02040503050406030204" pitchFamily="18" charset="0"/>
                            </a:rPr>
                            <m:t>𝑡𝑢𝑘𝑒𝑡𝑖𝑚𝑖</m:t>
                          </m:r>
                          <m:r>
                            <a:rPr lang="tr-TR" sz="3200" i="1">
                              <a:solidFill>
                                <a:schemeClr val="accent2"/>
                              </a:solidFill>
                              <a:latin typeface="Cambria Math" panose="02040503050406030204" pitchFamily="18" charset="0"/>
                              <a:ea typeface="Cambria Math" panose="02040503050406030204" pitchFamily="18" charset="0"/>
                            </a:rPr>
                            <m:t> </m:t>
                          </m:r>
                        </m:sub>
                      </m:sSub>
                    </m:oMath>
                  </m:oMathPara>
                </a14:m>
                <a:endParaRPr lang="en-GB" sz="3200" dirty="0">
                  <a:solidFill>
                    <a:schemeClr val="accent2"/>
                  </a:solidFill>
                  <a:latin typeface="Bookman Old Style" panose="02050604050505020204" pitchFamily="18" charset="0"/>
                </a:endParaRPr>
              </a:p>
            </p:txBody>
          </p:sp>
        </mc:Choice>
        <mc:Fallback xmlns="">
          <p:sp>
            <p:nvSpPr>
              <p:cNvPr id="5" name="Metin kutusu 4">
                <a:extLst>
                  <a:ext uri="{FF2B5EF4-FFF2-40B4-BE49-F238E27FC236}">
                    <a16:creationId xmlns:a16="http://schemas.microsoft.com/office/drawing/2014/main" id="{91EAB300-EA99-2A02-A05E-91053067B678}"/>
                  </a:ext>
                </a:extLst>
              </p:cNvPr>
              <p:cNvSpPr txBox="1">
                <a:spLocks noRot="1" noChangeAspect="1" noMove="1" noResize="1" noEditPoints="1" noAdjustHandles="1" noChangeArrowheads="1" noChangeShapeType="1" noTextEdit="1"/>
              </p:cNvSpPr>
              <p:nvPr/>
            </p:nvSpPr>
            <p:spPr>
              <a:xfrm>
                <a:off x="4494178" y="2993922"/>
                <a:ext cx="7483814" cy="549061"/>
              </a:xfrm>
              <a:prstGeom prst="rect">
                <a:avLst/>
              </a:prstGeom>
              <a:blipFill>
                <a:blip r:embed="rId2"/>
                <a:stretch>
                  <a:fillRect/>
                </a:stretch>
              </a:blipFill>
            </p:spPr>
            <p:txBody>
              <a:bodyPr/>
              <a:lstStyle/>
              <a:p>
                <a:r>
                  <a:rPr lang="en-GB">
                    <a:noFill/>
                  </a:rPr>
                  <a:t> </a:t>
                </a:r>
              </a:p>
            </p:txBody>
          </p:sp>
        </mc:Fallback>
      </mc:AlternateContent>
      <p:sp>
        <p:nvSpPr>
          <p:cNvPr id="10" name="Metin kutusu 9">
            <a:extLst>
              <a:ext uri="{FF2B5EF4-FFF2-40B4-BE49-F238E27FC236}">
                <a16:creationId xmlns:a16="http://schemas.microsoft.com/office/drawing/2014/main" id="{14D310E4-350A-6F30-B098-75552AC22833}"/>
              </a:ext>
            </a:extLst>
          </p:cNvPr>
          <p:cNvSpPr txBox="1"/>
          <p:nvPr/>
        </p:nvSpPr>
        <p:spPr>
          <a:xfrm>
            <a:off x="8983494" y="3688418"/>
            <a:ext cx="2994498" cy="969496"/>
          </a:xfrm>
          <a:prstGeom prst="rect">
            <a:avLst/>
          </a:prstGeom>
          <a:noFill/>
        </p:spPr>
        <p:txBody>
          <a:bodyPr wrap="square">
            <a:spAutoFit/>
          </a:bodyPr>
          <a:lstStyle/>
          <a:p>
            <a:pPr algn="l"/>
            <a:r>
              <a:rPr lang="en-GB" sz="1200" b="1" i="0" u="none" strike="noStrike" baseline="0" dirty="0">
                <a:solidFill>
                  <a:srgbClr val="056EB2"/>
                </a:solidFill>
                <a:latin typeface="segoe ui" panose="020B0502040204020203" pitchFamily="34" charset="0"/>
              </a:rPr>
              <a:t>Test</a:t>
            </a:r>
          </a:p>
          <a:p>
            <a:pPr algn="l"/>
            <a:r>
              <a:rPr lang="en-GB" sz="900" b="0" i="0" u="none" strike="noStrike" baseline="0" dirty="0">
                <a:solidFill>
                  <a:srgbClr val="000000"/>
                </a:solidFill>
                <a:latin typeface="system-ui"/>
              </a:rPr>
              <a:t>Null hypothesis	H₀: </a:t>
            </a:r>
            <a:r>
              <a:rPr lang="el-GR" sz="900" b="0" i="0" u="none" strike="noStrike" baseline="0" dirty="0">
                <a:solidFill>
                  <a:srgbClr val="000000"/>
                </a:solidFill>
                <a:latin typeface="system-ui"/>
              </a:rPr>
              <a:t>μ₁ - µ₂ = 0	</a:t>
            </a:r>
          </a:p>
          <a:p>
            <a:pPr algn="l"/>
            <a:r>
              <a:rPr lang="en-GB" sz="900" b="0" i="0" u="none" strike="noStrike" baseline="0" dirty="0">
                <a:solidFill>
                  <a:srgbClr val="000000"/>
                </a:solidFill>
                <a:latin typeface="system-ui"/>
              </a:rPr>
              <a:t>Alternative hypothesis	H₁: μ₁ - µ₂ &lt; 0	</a:t>
            </a:r>
          </a:p>
          <a:p>
            <a:pPr algn="l"/>
            <a:r>
              <a:rPr lang="en-GB" sz="900" b="1" i="0" u="none" strike="noStrike" baseline="0" dirty="0">
                <a:solidFill>
                  <a:srgbClr val="000000"/>
                </a:solidFill>
                <a:latin typeface="segoe ui" panose="020B0502040204020203" pitchFamily="34" charset="0"/>
              </a:rPr>
              <a:t>T-Value	DF	P-Value	</a:t>
            </a:r>
            <a:endParaRPr lang="en-GB" sz="900" b="0" i="0" u="none" strike="noStrike" baseline="0" dirty="0">
              <a:solidFill>
                <a:srgbClr val="000000"/>
              </a:solidFill>
              <a:latin typeface="system-ui"/>
            </a:endParaRPr>
          </a:p>
          <a:p>
            <a:pPr algn="l"/>
            <a:r>
              <a:rPr lang="en-GB" sz="900" b="0" i="0" u="none" strike="noStrike" baseline="0" dirty="0">
                <a:solidFill>
                  <a:srgbClr val="000000"/>
                </a:solidFill>
                <a:latin typeface="system-ui"/>
              </a:rPr>
              <a:t>-5,05	42	0,000	</a:t>
            </a:r>
          </a:p>
          <a:p>
            <a:endParaRPr lang="en-GB" sz="900" b="0" i="0" u="none" strike="noStrike" baseline="0" dirty="0">
              <a:solidFill>
                <a:srgbClr val="000000"/>
              </a:solidFill>
              <a:latin typeface="system-ui"/>
            </a:endParaRPr>
          </a:p>
        </p:txBody>
      </p:sp>
      <p:sp>
        <p:nvSpPr>
          <p:cNvPr id="12" name="Metin kutusu 11">
            <a:extLst>
              <a:ext uri="{FF2B5EF4-FFF2-40B4-BE49-F238E27FC236}">
                <a16:creationId xmlns:a16="http://schemas.microsoft.com/office/drawing/2014/main" id="{6AE5882B-74A2-F63C-FB1C-BEDDA6D1A19D}"/>
              </a:ext>
            </a:extLst>
          </p:cNvPr>
          <p:cNvSpPr txBox="1"/>
          <p:nvPr/>
        </p:nvSpPr>
        <p:spPr>
          <a:xfrm>
            <a:off x="8983494" y="4657914"/>
            <a:ext cx="2994498" cy="692497"/>
          </a:xfrm>
          <a:prstGeom prst="rect">
            <a:avLst/>
          </a:prstGeom>
          <a:noFill/>
        </p:spPr>
        <p:txBody>
          <a:bodyPr wrap="square">
            <a:spAutoFit/>
          </a:bodyPr>
          <a:lstStyle/>
          <a:p>
            <a:pPr algn="l"/>
            <a:r>
              <a:rPr lang="en-GB" sz="1200" b="1" i="0" u="none" strike="noStrike" baseline="0" dirty="0">
                <a:solidFill>
                  <a:srgbClr val="056EB2"/>
                </a:solidFill>
                <a:latin typeface="segoe ui" panose="020B0502040204020203" pitchFamily="34" charset="0"/>
              </a:rPr>
              <a:t>Estimation for Difference</a:t>
            </a:r>
          </a:p>
          <a:p>
            <a:pPr algn="l"/>
            <a:r>
              <a:rPr lang="en-GB" sz="900" b="1" i="0" u="none" strike="noStrike" baseline="0" dirty="0">
                <a:solidFill>
                  <a:srgbClr val="000000"/>
                </a:solidFill>
                <a:latin typeface="segoe ui" panose="020B0502040204020203" pitchFamily="34" charset="0"/>
              </a:rPr>
              <a:t>Difference	95% Upper Bound</a:t>
            </a:r>
            <a:r>
              <a:rPr lang="tr-TR" sz="900" b="1" i="0" u="none" strike="noStrike" baseline="0" dirty="0">
                <a:solidFill>
                  <a:srgbClr val="000000"/>
                </a:solidFill>
                <a:latin typeface="segoe ui" panose="020B0502040204020203" pitchFamily="34" charset="0"/>
              </a:rPr>
              <a:t> </a:t>
            </a:r>
            <a:r>
              <a:rPr lang="en-GB" sz="900" b="1" i="0" u="none" strike="noStrike" baseline="0" dirty="0">
                <a:solidFill>
                  <a:srgbClr val="000000"/>
                </a:solidFill>
                <a:latin typeface="segoe ui" panose="020B0502040204020203" pitchFamily="34" charset="0"/>
              </a:rPr>
              <a:t>for Difference	</a:t>
            </a:r>
            <a:endParaRPr lang="en-GB" sz="900" b="0" i="0" u="none" strike="noStrike" baseline="0" dirty="0">
              <a:solidFill>
                <a:srgbClr val="000000"/>
              </a:solidFill>
              <a:latin typeface="system-ui"/>
            </a:endParaRPr>
          </a:p>
          <a:p>
            <a:pPr algn="l"/>
            <a:r>
              <a:rPr lang="en-GB" sz="900" b="0" i="0" u="none" strike="noStrike" baseline="0" dirty="0">
                <a:solidFill>
                  <a:srgbClr val="000000"/>
                </a:solidFill>
                <a:latin typeface="system-ui"/>
              </a:rPr>
              <a:t>-0,1301	-0,0868	</a:t>
            </a:r>
          </a:p>
          <a:p>
            <a:endParaRPr lang="en-GB" sz="900" b="0" i="0" u="none" strike="noStrike" baseline="0" dirty="0">
              <a:solidFill>
                <a:srgbClr val="000000"/>
              </a:solidFill>
              <a:latin typeface="system-ui"/>
            </a:endParaRPr>
          </a:p>
        </p:txBody>
      </p:sp>
      <p:pic>
        <p:nvPicPr>
          <p:cNvPr id="14" name="Resim 13">
            <a:extLst>
              <a:ext uri="{FF2B5EF4-FFF2-40B4-BE49-F238E27FC236}">
                <a16:creationId xmlns:a16="http://schemas.microsoft.com/office/drawing/2014/main" id="{52807203-EBA0-9B69-78BC-735A62134F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9158" y="3430242"/>
            <a:ext cx="4993531" cy="3329021"/>
          </a:xfrm>
          <a:prstGeom prst="rect">
            <a:avLst/>
          </a:prstGeom>
        </p:spPr>
      </p:pic>
      <p:pic>
        <p:nvPicPr>
          <p:cNvPr id="16" name="Resim 15">
            <a:extLst>
              <a:ext uri="{FF2B5EF4-FFF2-40B4-BE49-F238E27FC236}">
                <a16:creationId xmlns:a16="http://schemas.microsoft.com/office/drawing/2014/main" id="{6C1B1B59-AD87-AE9B-EEEB-11BEF7266F60}"/>
              </a:ext>
            </a:extLst>
          </p:cNvPr>
          <p:cNvPicPr>
            <a:picLocks noChangeAspect="1"/>
          </p:cNvPicPr>
          <p:nvPr/>
        </p:nvPicPr>
        <p:blipFill>
          <a:blip r:embed="rId4"/>
          <a:stretch>
            <a:fillRect/>
          </a:stretch>
        </p:blipFill>
        <p:spPr>
          <a:xfrm>
            <a:off x="4961849" y="4023251"/>
            <a:ext cx="3482502" cy="261187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Unvan 1">
            <a:extLst>
              <a:ext uri="{FF2B5EF4-FFF2-40B4-BE49-F238E27FC236}">
                <a16:creationId xmlns:a16="http://schemas.microsoft.com/office/drawing/2014/main" id="{A271D309-ACCB-1954-B221-A3355BDE27F4}"/>
              </a:ext>
            </a:extLst>
          </p:cNvPr>
          <p:cNvSpPr>
            <a:spLocks noGrp="1"/>
          </p:cNvSpPr>
          <p:nvPr>
            <p:ph type="title"/>
          </p:nvPr>
        </p:nvSpPr>
        <p:spPr/>
        <p:txBody>
          <a:bodyPr/>
          <a:lstStyle/>
          <a:p>
            <a:r>
              <a:rPr lang="tr-TR" altLang="tr-TR" dirty="0"/>
              <a:t>2 Hipotez-1</a:t>
            </a:r>
          </a:p>
        </p:txBody>
      </p:sp>
      <p:sp>
        <p:nvSpPr>
          <p:cNvPr id="81923" name="Metin kutusu 2">
            <a:extLst>
              <a:ext uri="{FF2B5EF4-FFF2-40B4-BE49-F238E27FC236}">
                <a16:creationId xmlns:a16="http://schemas.microsoft.com/office/drawing/2014/main" id="{3A398DB9-B1B3-6783-14A9-00473967AADC}"/>
              </a:ext>
            </a:extLst>
          </p:cNvPr>
          <p:cNvSpPr txBox="1">
            <a:spLocks noChangeArrowheads="1"/>
          </p:cNvSpPr>
          <p:nvPr/>
        </p:nvSpPr>
        <p:spPr bwMode="auto">
          <a:xfrm>
            <a:off x="565691" y="1226616"/>
            <a:ext cx="104589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Sentez: </a:t>
            </a:r>
            <a:r>
              <a:rPr lang="tr-TR" altLang="tr-TR" sz="1800" dirty="0">
                <a:latin typeface="Arial" panose="020B0604020202020204" pitchFamily="34" charset="0"/>
              </a:rPr>
              <a:t>Veriler bize göstermektedir ki </a:t>
            </a:r>
          </a:p>
          <a:p>
            <a:pPr>
              <a:lnSpc>
                <a:spcPct val="100000"/>
              </a:lnSpc>
              <a:spcBef>
                <a:spcPct val="0"/>
              </a:spcBef>
              <a:buFontTx/>
              <a:buNone/>
            </a:pPr>
            <a:r>
              <a:rPr lang="tr-TR" altLang="tr-TR" sz="1800" dirty="0">
                <a:latin typeface="Arial" panose="020B0604020202020204" pitchFamily="34" charset="0"/>
              </a:rPr>
              <a:t>Şehirler arası tüketim km bağlı olarak 0,13Lt/ 100Km daha düşüktür.</a:t>
            </a: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r>
              <a:rPr lang="tr-TR" altLang="tr-TR" sz="1800" dirty="0">
                <a:latin typeface="Arial" panose="020B0604020202020204" pitchFamily="34" charset="0"/>
              </a:rPr>
              <a:t>Bu aracın 6,05 toplam ortalaması düşünüldüğünde  % 2 lik net bir fark söz konusudur. </a:t>
            </a:r>
          </a:p>
        </p:txBody>
      </p:sp>
      <p:pic>
        <p:nvPicPr>
          <p:cNvPr id="6" name="Resim 5">
            <a:extLst>
              <a:ext uri="{FF2B5EF4-FFF2-40B4-BE49-F238E27FC236}">
                <a16:creationId xmlns:a16="http://schemas.microsoft.com/office/drawing/2014/main" id="{4D7A4D55-B7FD-265C-91C1-76CDB897D72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 y="2618362"/>
            <a:ext cx="5486400" cy="3657600"/>
          </a:xfrm>
          <a:prstGeom prst="rect">
            <a:avLst/>
          </a:prstGeom>
        </p:spPr>
      </p:pic>
      <p:sp>
        <p:nvSpPr>
          <p:cNvPr id="7" name="Metin kutusu 6">
            <a:extLst>
              <a:ext uri="{FF2B5EF4-FFF2-40B4-BE49-F238E27FC236}">
                <a16:creationId xmlns:a16="http://schemas.microsoft.com/office/drawing/2014/main" id="{14AD03A8-843E-DD25-EF02-3D3ABA828E9F}"/>
              </a:ext>
            </a:extLst>
          </p:cNvPr>
          <p:cNvSpPr txBox="1"/>
          <p:nvPr/>
        </p:nvSpPr>
        <p:spPr>
          <a:xfrm>
            <a:off x="6504562" y="2957209"/>
            <a:ext cx="5486400" cy="1754326"/>
          </a:xfrm>
          <a:prstGeom prst="rect">
            <a:avLst/>
          </a:prstGeom>
          <a:noFill/>
        </p:spPr>
        <p:txBody>
          <a:bodyPr wrap="square" rtlCol="0">
            <a:spAutoFit/>
          </a:bodyPr>
          <a:lstStyle/>
          <a:p>
            <a:r>
              <a:rPr lang="tr-TR" dirty="0"/>
              <a:t>Şehir içi araç tüketim ve gereksiz araç kullanımlarını azaltmak için yeni bir standart ve KPI oluşturuldu. </a:t>
            </a:r>
          </a:p>
          <a:p>
            <a:r>
              <a:rPr lang="tr-TR" dirty="0"/>
              <a:t>Soldaki grafik tekrar çıkmaması ve kullanıcıları zorlamak için  </a:t>
            </a:r>
          </a:p>
          <a:p>
            <a:r>
              <a:rPr lang="tr-TR" dirty="0"/>
              <a:t>Şİ/ŞD kullanım oranı % 7 geçemez olarak KPI belirlendi.  </a:t>
            </a:r>
            <a:endParaRPr lang="en-GB" dirty="0"/>
          </a:p>
        </p:txBody>
      </p:sp>
      <p:sp>
        <p:nvSpPr>
          <p:cNvPr id="8" name="Dikdörtgen 7">
            <a:extLst>
              <a:ext uri="{FF2B5EF4-FFF2-40B4-BE49-F238E27FC236}">
                <a16:creationId xmlns:a16="http://schemas.microsoft.com/office/drawing/2014/main" id="{1DBC8ABB-9ED7-2E0F-80EA-A34CBBB0A6F4}"/>
              </a:ext>
            </a:extLst>
          </p:cNvPr>
          <p:cNvSpPr/>
          <p:nvPr/>
        </p:nvSpPr>
        <p:spPr>
          <a:xfrm>
            <a:off x="1796376" y="5499369"/>
            <a:ext cx="596629" cy="1255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Düz Bağlayıcı 10">
            <a:extLst>
              <a:ext uri="{FF2B5EF4-FFF2-40B4-BE49-F238E27FC236}">
                <a16:creationId xmlns:a16="http://schemas.microsoft.com/office/drawing/2014/main" id="{32BBA814-8828-E62B-3AE3-EEEF24020D94}"/>
              </a:ext>
            </a:extLst>
          </p:cNvPr>
          <p:cNvCxnSpPr/>
          <p:nvPr/>
        </p:nvCxnSpPr>
        <p:spPr>
          <a:xfrm>
            <a:off x="881974" y="5382639"/>
            <a:ext cx="594684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Düz Bağlayıcı 12">
            <a:extLst>
              <a:ext uri="{FF2B5EF4-FFF2-40B4-BE49-F238E27FC236}">
                <a16:creationId xmlns:a16="http://schemas.microsoft.com/office/drawing/2014/main" id="{F1377D1A-D316-8F18-BCA1-05B1DE2F4F9B}"/>
              </a:ext>
            </a:extLst>
          </p:cNvPr>
          <p:cNvCxnSpPr/>
          <p:nvPr/>
        </p:nvCxnSpPr>
        <p:spPr>
          <a:xfrm>
            <a:off x="885219" y="5509099"/>
            <a:ext cx="5946843"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Metin kutusu 14">
            <a:extLst>
              <a:ext uri="{FF2B5EF4-FFF2-40B4-BE49-F238E27FC236}">
                <a16:creationId xmlns:a16="http://schemas.microsoft.com/office/drawing/2014/main" id="{67951FB8-5221-CEC1-22B3-BFF52C521F6E}"/>
              </a:ext>
            </a:extLst>
          </p:cNvPr>
          <p:cNvSpPr txBox="1"/>
          <p:nvPr/>
        </p:nvSpPr>
        <p:spPr>
          <a:xfrm>
            <a:off x="6774568" y="5382639"/>
            <a:ext cx="790601" cy="369332"/>
          </a:xfrm>
          <a:prstGeom prst="rect">
            <a:avLst/>
          </a:prstGeom>
          <a:noFill/>
        </p:spPr>
        <p:txBody>
          <a:bodyPr wrap="none" rtlCol="0">
            <a:spAutoFit/>
          </a:bodyPr>
          <a:lstStyle/>
          <a:p>
            <a:r>
              <a:rPr lang="tr-TR" dirty="0"/>
              <a:t>Hedef</a:t>
            </a:r>
            <a:endParaRPr lang="en-GB" dirty="0"/>
          </a:p>
        </p:txBody>
      </p:sp>
      <p:sp>
        <p:nvSpPr>
          <p:cNvPr id="17" name="Metin kutusu 16">
            <a:extLst>
              <a:ext uri="{FF2B5EF4-FFF2-40B4-BE49-F238E27FC236}">
                <a16:creationId xmlns:a16="http://schemas.microsoft.com/office/drawing/2014/main" id="{7691CA37-456A-6612-7AED-01054DB158D2}"/>
              </a:ext>
            </a:extLst>
          </p:cNvPr>
          <p:cNvSpPr txBox="1"/>
          <p:nvPr/>
        </p:nvSpPr>
        <p:spPr>
          <a:xfrm>
            <a:off x="6758648" y="5170104"/>
            <a:ext cx="1525482" cy="369332"/>
          </a:xfrm>
          <a:prstGeom prst="rect">
            <a:avLst/>
          </a:prstGeom>
          <a:noFill/>
        </p:spPr>
        <p:txBody>
          <a:bodyPr wrap="none" rtlCol="0">
            <a:spAutoFit/>
          </a:bodyPr>
          <a:lstStyle/>
          <a:p>
            <a:r>
              <a:rPr lang="tr-TR" dirty="0"/>
              <a:t>Mevcut değer</a:t>
            </a:r>
            <a:endParaRPr lang="en-GB" dirty="0"/>
          </a:p>
        </p:txBody>
      </p:sp>
      <p:pic>
        <p:nvPicPr>
          <p:cNvPr id="20" name="Resim 19">
            <a:extLst>
              <a:ext uri="{FF2B5EF4-FFF2-40B4-BE49-F238E27FC236}">
                <a16:creationId xmlns:a16="http://schemas.microsoft.com/office/drawing/2014/main" id="{E108A96D-5373-0B2F-6B1B-68F065F5C26C}"/>
              </a:ext>
            </a:extLst>
          </p:cNvPr>
          <p:cNvPicPr>
            <a:picLocks noChangeAspect="1"/>
          </p:cNvPicPr>
          <p:nvPr/>
        </p:nvPicPr>
        <p:blipFill>
          <a:blip r:embed="rId3"/>
          <a:stretch>
            <a:fillRect/>
          </a:stretch>
        </p:blipFill>
        <p:spPr>
          <a:xfrm>
            <a:off x="1653292" y="5657467"/>
            <a:ext cx="882796" cy="235064"/>
          </a:xfrm>
          <a:prstGeom prst="rect">
            <a:avLst/>
          </a:prstGeom>
        </p:spPr>
      </p:pic>
    </p:spTree>
    <p:extLst>
      <p:ext uri="{BB962C8B-B14F-4D97-AF65-F5344CB8AC3E}">
        <p14:creationId xmlns:p14="http://schemas.microsoft.com/office/powerpoint/2010/main" val="3653343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Unvan 1">
            <a:extLst>
              <a:ext uri="{FF2B5EF4-FFF2-40B4-BE49-F238E27FC236}">
                <a16:creationId xmlns:a16="http://schemas.microsoft.com/office/drawing/2014/main" id="{A271D309-ACCB-1954-B221-A3355BDE27F4}"/>
              </a:ext>
            </a:extLst>
          </p:cNvPr>
          <p:cNvSpPr>
            <a:spLocks noGrp="1"/>
          </p:cNvSpPr>
          <p:nvPr>
            <p:ph type="title"/>
          </p:nvPr>
        </p:nvSpPr>
        <p:spPr/>
        <p:txBody>
          <a:bodyPr/>
          <a:lstStyle/>
          <a:p>
            <a:r>
              <a:rPr lang="tr-TR" altLang="tr-TR" dirty="0"/>
              <a:t>3 Hipotez-2</a:t>
            </a:r>
          </a:p>
        </p:txBody>
      </p:sp>
      <p:sp>
        <p:nvSpPr>
          <p:cNvPr id="81923" name="Metin kutusu 2">
            <a:extLst>
              <a:ext uri="{FF2B5EF4-FFF2-40B4-BE49-F238E27FC236}">
                <a16:creationId xmlns:a16="http://schemas.microsoft.com/office/drawing/2014/main" id="{3A398DB9-B1B3-6783-14A9-00473967AADC}"/>
              </a:ext>
            </a:extLst>
          </p:cNvPr>
          <p:cNvSpPr txBox="1">
            <a:spLocks noChangeArrowheads="1"/>
          </p:cNvSpPr>
          <p:nvPr/>
        </p:nvSpPr>
        <p:spPr bwMode="auto">
          <a:xfrm>
            <a:off x="565691" y="1226616"/>
            <a:ext cx="8792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Şüphe: </a:t>
            </a:r>
            <a:r>
              <a:rPr lang="tr-TR" altLang="tr-TR" sz="1800" dirty="0">
                <a:latin typeface="Arial" panose="020B0604020202020204" pitchFamily="34" charset="0"/>
              </a:rPr>
              <a:t>farklı kullanıcıların yakıt tüketimleri arasında fark var mı?</a:t>
            </a:r>
          </a:p>
        </p:txBody>
      </p:sp>
      <p:sp>
        <p:nvSpPr>
          <p:cNvPr id="81924" name="Metin kutusu 4">
            <a:extLst>
              <a:ext uri="{FF2B5EF4-FFF2-40B4-BE49-F238E27FC236}">
                <a16:creationId xmlns:a16="http://schemas.microsoft.com/office/drawing/2014/main" id="{ADCEC88B-177F-A1FE-A110-2F8FA5E6A009}"/>
              </a:ext>
            </a:extLst>
          </p:cNvPr>
          <p:cNvSpPr txBox="1">
            <a:spLocks noChangeArrowheads="1"/>
          </p:cNvSpPr>
          <p:nvPr/>
        </p:nvSpPr>
        <p:spPr bwMode="auto">
          <a:xfrm>
            <a:off x="1149045" y="1790077"/>
            <a:ext cx="9149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Hipotez: </a:t>
            </a:r>
            <a:r>
              <a:rPr lang="tr-TR" altLang="tr-TR" sz="1800" dirty="0">
                <a:latin typeface="Arial" panose="020B0604020202020204" pitchFamily="34" charset="0"/>
              </a:rPr>
              <a:t>Kötü kullanıcının yakıt tüketimi yüksektir İyi kullanıcının yakıt tüketimlerinden</a:t>
            </a:r>
          </a:p>
        </p:txBody>
      </p:sp>
      <p:sp>
        <p:nvSpPr>
          <p:cNvPr id="3" name="Metin kutusu 4">
            <a:extLst>
              <a:ext uri="{FF2B5EF4-FFF2-40B4-BE49-F238E27FC236}">
                <a16:creationId xmlns:a16="http://schemas.microsoft.com/office/drawing/2014/main" id="{972711FA-80CB-9E29-80D1-00D78943A9D1}"/>
              </a:ext>
            </a:extLst>
          </p:cNvPr>
          <p:cNvSpPr txBox="1">
            <a:spLocks noChangeArrowheads="1"/>
          </p:cNvSpPr>
          <p:nvPr/>
        </p:nvSpPr>
        <p:spPr bwMode="auto">
          <a:xfrm>
            <a:off x="1573820" y="2353538"/>
            <a:ext cx="9749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Gerekli bilgiler: </a:t>
            </a:r>
            <a:r>
              <a:rPr lang="tr-TR" altLang="tr-TR" sz="1800" dirty="0">
                <a:latin typeface="Arial" panose="020B0604020202020204" pitchFamily="34" charset="0"/>
              </a:rPr>
              <a:t>Aynı araç ve farklı </a:t>
            </a:r>
            <a:r>
              <a:rPr lang="tr-TR" altLang="tr-TR" sz="1800" dirty="0" err="1">
                <a:latin typeface="Arial" panose="020B0604020202020204" pitchFamily="34" charset="0"/>
              </a:rPr>
              <a:t>şoför’e</a:t>
            </a:r>
            <a:r>
              <a:rPr lang="tr-TR" altLang="tr-TR" sz="1800" dirty="0">
                <a:latin typeface="Arial" panose="020B0604020202020204" pitchFamily="34" charset="0"/>
              </a:rPr>
              <a:t> ait şehir içi yakıt tüketimi </a:t>
            </a:r>
          </a:p>
        </p:txBody>
      </p:sp>
      <p:sp>
        <p:nvSpPr>
          <p:cNvPr id="4" name="Metin kutusu 4">
            <a:extLst>
              <a:ext uri="{FF2B5EF4-FFF2-40B4-BE49-F238E27FC236}">
                <a16:creationId xmlns:a16="http://schemas.microsoft.com/office/drawing/2014/main" id="{9C7593EF-82D6-35D0-5EE7-733B2E08ECC8}"/>
              </a:ext>
            </a:extLst>
          </p:cNvPr>
          <p:cNvSpPr txBox="1">
            <a:spLocks noChangeArrowheads="1"/>
          </p:cNvSpPr>
          <p:nvPr/>
        </p:nvSpPr>
        <p:spPr bwMode="auto">
          <a:xfrm>
            <a:off x="2034746" y="2916998"/>
            <a:ext cx="9749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Analiz : </a:t>
            </a:r>
            <a:r>
              <a:rPr lang="tr-TR" altLang="tr-TR" sz="1800" dirty="0">
                <a:latin typeface="Arial" panose="020B0604020202020204" pitchFamily="34" charset="0"/>
              </a:rPr>
              <a:t>Two sample T</a:t>
            </a:r>
          </a:p>
        </p:txBody>
      </p:sp>
      <mc:AlternateContent xmlns:mc="http://schemas.openxmlformats.org/markup-compatibility/2006" xmlns:a14="http://schemas.microsoft.com/office/drawing/2010/main">
        <mc:Choice Requires="a14">
          <p:sp>
            <p:nvSpPr>
              <p:cNvPr id="5" name="Metin kutusu 4">
                <a:extLst>
                  <a:ext uri="{FF2B5EF4-FFF2-40B4-BE49-F238E27FC236}">
                    <a16:creationId xmlns:a16="http://schemas.microsoft.com/office/drawing/2014/main" id="{91EAB300-EA99-2A02-A05E-91053067B678}"/>
                  </a:ext>
                </a:extLst>
              </p:cNvPr>
              <p:cNvSpPr txBox="1"/>
              <p:nvPr/>
            </p:nvSpPr>
            <p:spPr>
              <a:xfrm>
                <a:off x="4494178" y="2993922"/>
                <a:ext cx="7483814"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chemeClr val="accent2"/>
                              </a:solidFill>
                              <a:latin typeface="Cambria Math" panose="02040503050406030204" pitchFamily="18" charset="0"/>
                            </a:rPr>
                          </m:ctrlPr>
                        </m:sSubPr>
                        <m:e>
                          <m:r>
                            <a:rPr lang="tr-TR" sz="3200" b="0" i="1" smtClean="0">
                              <a:solidFill>
                                <a:schemeClr val="accent2"/>
                              </a:solidFill>
                              <a:latin typeface="Cambria Math" panose="02040503050406030204" pitchFamily="18" charset="0"/>
                            </a:rPr>
                            <m:t>𝐻</m:t>
                          </m:r>
                        </m:e>
                        <m:sub>
                          <m:r>
                            <a:rPr lang="tr-TR" sz="3200" b="0" i="1" smtClean="0">
                              <a:solidFill>
                                <a:schemeClr val="accent2"/>
                              </a:solidFill>
                              <a:latin typeface="Cambria Math" panose="02040503050406030204" pitchFamily="18" charset="0"/>
                            </a:rPr>
                            <m:t>𝑎</m:t>
                          </m:r>
                        </m:sub>
                      </m:sSub>
                      <m:r>
                        <a:rPr lang="en-GB" sz="3200" i="1" smtClean="0">
                          <a:solidFill>
                            <a:schemeClr val="accent2"/>
                          </a:solidFill>
                          <a:latin typeface="Cambria Math" panose="02040503050406030204" pitchFamily="18" charset="0"/>
                          <a:ea typeface="Cambria Math" panose="02040503050406030204" pitchFamily="18" charset="0"/>
                        </a:rPr>
                        <m:t>∴</m:t>
                      </m:r>
                      <m:sSub>
                        <m:sSubPr>
                          <m:ctrlPr>
                            <a:rPr lang="en-GB" sz="3200" i="1" smtClean="0">
                              <a:solidFill>
                                <a:schemeClr val="accent2"/>
                              </a:solidFill>
                              <a:latin typeface="Cambria Math" panose="02040503050406030204" pitchFamily="18" charset="0"/>
                              <a:ea typeface="Cambria Math" panose="02040503050406030204" pitchFamily="18" charset="0"/>
                            </a:rPr>
                          </m:ctrlPr>
                        </m:sSubPr>
                        <m:e>
                          <m:r>
                            <a:rPr lang="en-GB" sz="3200" i="1" smtClean="0">
                              <a:solidFill>
                                <a:schemeClr val="accent2"/>
                              </a:solidFill>
                              <a:latin typeface="Cambria Math" panose="02040503050406030204" pitchFamily="18" charset="0"/>
                              <a:ea typeface="Cambria Math" panose="02040503050406030204" pitchFamily="18" charset="0"/>
                            </a:rPr>
                            <m:t>𝜇</m:t>
                          </m:r>
                        </m:e>
                        <m:sub>
                          <m:r>
                            <a:rPr lang="tr-TR" sz="3200" b="0" i="1" smtClean="0">
                              <a:solidFill>
                                <a:schemeClr val="accent2"/>
                              </a:solidFill>
                              <a:latin typeface="Cambria Math" panose="02040503050406030204" pitchFamily="18" charset="0"/>
                              <a:ea typeface="Cambria Math" panose="02040503050406030204" pitchFamily="18" charset="0"/>
                            </a:rPr>
                            <m:t>1 </m:t>
                          </m:r>
                          <m:r>
                            <a:rPr lang="tr-TR" sz="3200" b="0" i="1" smtClean="0">
                              <a:solidFill>
                                <a:schemeClr val="accent2"/>
                              </a:solidFill>
                              <a:latin typeface="Cambria Math" panose="02040503050406030204" pitchFamily="18" charset="0"/>
                              <a:ea typeface="Cambria Math" panose="02040503050406030204" pitchFamily="18" charset="0"/>
                            </a:rPr>
                            <m:t>𝑌𝑎𝑘𝚤𝑡</m:t>
                          </m:r>
                          <m:r>
                            <a:rPr lang="tr-TR" sz="3200" b="0" i="1" smtClean="0">
                              <a:solidFill>
                                <a:schemeClr val="accent2"/>
                              </a:solidFill>
                              <a:latin typeface="Cambria Math" panose="02040503050406030204" pitchFamily="18" charset="0"/>
                              <a:ea typeface="Cambria Math" panose="02040503050406030204" pitchFamily="18" charset="0"/>
                            </a:rPr>
                            <m:t> </m:t>
                          </m:r>
                          <m:r>
                            <a:rPr lang="tr-TR" sz="3200" b="0" i="1" smtClean="0">
                              <a:solidFill>
                                <a:schemeClr val="accent2"/>
                              </a:solidFill>
                              <a:latin typeface="Cambria Math" panose="02040503050406030204" pitchFamily="18" charset="0"/>
                              <a:ea typeface="Cambria Math" panose="02040503050406030204" pitchFamily="18" charset="0"/>
                            </a:rPr>
                            <m:t>𝑡𝑢𝑘𝑒𝑡𝑖𝑚𝑖</m:t>
                          </m:r>
                          <m:r>
                            <a:rPr lang="tr-TR" sz="3200" b="0" i="1" smtClean="0">
                              <a:solidFill>
                                <a:schemeClr val="accent2"/>
                              </a:solidFill>
                              <a:latin typeface="Cambria Math" panose="02040503050406030204" pitchFamily="18" charset="0"/>
                              <a:ea typeface="Cambria Math" panose="02040503050406030204" pitchFamily="18" charset="0"/>
                            </a:rPr>
                            <m:t> </m:t>
                          </m:r>
                        </m:sub>
                      </m:sSub>
                      <m:r>
                        <a:rPr lang="tr-TR" sz="3200" b="0" i="1" smtClean="0">
                          <a:solidFill>
                            <a:schemeClr val="accent2"/>
                          </a:solidFill>
                          <a:latin typeface="Cambria Math" panose="02040503050406030204" pitchFamily="18" charset="0"/>
                          <a:ea typeface="Cambria Math" panose="02040503050406030204" pitchFamily="18" charset="0"/>
                        </a:rPr>
                        <m:t>&lt;</m:t>
                      </m:r>
                      <m:sSub>
                        <m:sSubPr>
                          <m:ctrlPr>
                            <a:rPr lang="en-GB" sz="3200" i="1">
                              <a:solidFill>
                                <a:schemeClr val="accent2"/>
                              </a:solidFill>
                              <a:latin typeface="Cambria Math" panose="02040503050406030204" pitchFamily="18" charset="0"/>
                              <a:ea typeface="Cambria Math" panose="02040503050406030204" pitchFamily="18" charset="0"/>
                            </a:rPr>
                          </m:ctrlPr>
                        </m:sSubPr>
                        <m:e>
                          <m:r>
                            <a:rPr lang="en-GB" sz="3200" i="1">
                              <a:solidFill>
                                <a:schemeClr val="accent2"/>
                              </a:solidFill>
                              <a:latin typeface="Cambria Math" panose="02040503050406030204" pitchFamily="18" charset="0"/>
                              <a:ea typeface="Cambria Math" panose="02040503050406030204" pitchFamily="18" charset="0"/>
                            </a:rPr>
                            <m:t>𝜇</m:t>
                          </m:r>
                        </m:e>
                        <m:sub>
                          <m:r>
                            <a:rPr lang="tr-TR" sz="3200" b="0" i="1" smtClean="0">
                              <a:solidFill>
                                <a:schemeClr val="accent2"/>
                              </a:solidFill>
                              <a:latin typeface="Cambria Math" panose="02040503050406030204" pitchFamily="18" charset="0"/>
                              <a:ea typeface="Cambria Math" panose="02040503050406030204" pitchFamily="18" charset="0"/>
                            </a:rPr>
                            <m:t>2</m:t>
                          </m:r>
                          <m:r>
                            <a:rPr lang="tr-TR" sz="3200" i="1">
                              <a:solidFill>
                                <a:schemeClr val="accent2"/>
                              </a:solidFill>
                              <a:latin typeface="Cambria Math" panose="02040503050406030204" pitchFamily="18" charset="0"/>
                              <a:ea typeface="Cambria Math" panose="02040503050406030204" pitchFamily="18" charset="0"/>
                            </a:rPr>
                            <m:t> </m:t>
                          </m:r>
                          <m:r>
                            <a:rPr lang="tr-TR" sz="3200" i="1">
                              <a:solidFill>
                                <a:schemeClr val="accent2"/>
                              </a:solidFill>
                              <a:latin typeface="Cambria Math" panose="02040503050406030204" pitchFamily="18" charset="0"/>
                              <a:ea typeface="Cambria Math" panose="02040503050406030204" pitchFamily="18" charset="0"/>
                            </a:rPr>
                            <m:t>𝑌𝑎𝑘𝚤𝑡</m:t>
                          </m:r>
                          <m:r>
                            <a:rPr lang="tr-TR" sz="3200" i="1">
                              <a:solidFill>
                                <a:schemeClr val="accent2"/>
                              </a:solidFill>
                              <a:latin typeface="Cambria Math" panose="02040503050406030204" pitchFamily="18" charset="0"/>
                              <a:ea typeface="Cambria Math" panose="02040503050406030204" pitchFamily="18" charset="0"/>
                            </a:rPr>
                            <m:t> </m:t>
                          </m:r>
                          <m:r>
                            <a:rPr lang="tr-TR" sz="3200" i="1">
                              <a:solidFill>
                                <a:schemeClr val="accent2"/>
                              </a:solidFill>
                              <a:latin typeface="Cambria Math" panose="02040503050406030204" pitchFamily="18" charset="0"/>
                              <a:ea typeface="Cambria Math" panose="02040503050406030204" pitchFamily="18" charset="0"/>
                            </a:rPr>
                            <m:t>𝑡𝑢𝑘𝑒𝑡𝑖𝑚𝑖</m:t>
                          </m:r>
                          <m:r>
                            <a:rPr lang="tr-TR" sz="3200" i="1">
                              <a:solidFill>
                                <a:schemeClr val="accent2"/>
                              </a:solidFill>
                              <a:latin typeface="Cambria Math" panose="02040503050406030204" pitchFamily="18" charset="0"/>
                              <a:ea typeface="Cambria Math" panose="02040503050406030204" pitchFamily="18" charset="0"/>
                            </a:rPr>
                            <m:t> </m:t>
                          </m:r>
                        </m:sub>
                      </m:sSub>
                    </m:oMath>
                  </m:oMathPara>
                </a14:m>
                <a:endParaRPr lang="en-GB" sz="3200" dirty="0">
                  <a:solidFill>
                    <a:schemeClr val="accent2"/>
                  </a:solidFill>
                  <a:latin typeface="Bookman Old Style" panose="02050604050505020204" pitchFamily="18" charset="0"/>
                </a:endParaRPr>
              </a:p>
            </p:txBody>
          </p:sp>
        </mc:Choice>
        <mc:Fallback xmlns="">
          <p:sp>
            <p:nvSpPr>
              <p:cNvPr id="5" name="Metin kutusu 4">
                <a:extLst>
                  <a:ext uri="{FF2B5EF4-FFF2-40B4-BE49-F238E27FC236}">
                    <a16:creationId xmlns:a16="http://schemas.microsoft.com/office/drawing/2014/main" id="{91EAB300-EA99-2A02-A05E-91053067B678}"/>
                  </a:ext>
                </a:extLst>
              </p:cNvPr>
              <p:cNvSpPr txBox="1">
                <a:spLocks noRot="1" noChangeAspect="1" noMove="1" noResize="1" noEditPoints="1" noAdjustHandles="1" noChangeArrowheads="1" noChangeShapeType="1" noTextEdit="1"/>
              </p:cNvSpPr>
              <p:nvPr/>
            </p:nvSpPr>
            <p:spPr>
              <a:xfrm>
                <a:off x="4494178" y="2993922"/>
                <a:ext cx="7483814" cy="492443"/>
              </a:xfrm>
              <a:prstGeom prst="rect">
                <a:avLst/>
              </a:prstGeom>
              <a:blipFill>
                <a:blip r:embed="rId2"/>
                <a:stretch>
                  <a:fillRect/>
                </a:stretch>
              </a:blipFill>
            </p:spPr>
            <p:txBody>
              <a:bodyPr/>
              <a:lstStyle/>
              <a:p>
                <a:r>
                  <a:rPr lang="en-GB">
                    <a:noFill/>
                  </a:rPr>
                  <a:t> </a:t>
                </a:r>
              </a:p>
            </p:txBody>
          </p:sp>
        </mc:Fallback>
      </mc:AlternateContent>
      <p:pic>
        <p:nvPicPr>
          <p:cNvPr id="6" name="Resim 5">
            <a:extLst>
              <a:ext uri="{FF2B5EF4-FFF2-40B4-BE49-F238E27FC236}">
                <a16:creationId xmlns:a16="http://schemas.microsoft.com/office/drawing/2014/main" id="{3EB51ADA-D556-4BEF-893F-B323E942EB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1871" y="3688418"/>
            <a:ext cx="4426085" cy="2950723"/>
          </a:xfrm>
          <a:prstGeom prst="rect">
            <a:avLst/>
          </a:prstGeom>
        </p:spPr>
      </p:pic>
      <p:sp>
        <p:nvSpPr>
          <p:cNvPr id="8" name="Metin kutusu 7">
            <a:extLst>
              <a:ext uri="{FF2B5EF4-FFF2-40B4-BE49-F238E27FC236}">
                <a16:creationId xmlns:a16="http://schemas.microsoft.com/office/drawing/2014/main" id="{52C9F171-9F6E-D052-50CE-40F619CC9DEA}"/>
              </a:ext>
            </a:extLst>
          </p:cNvPr>
          <p:cNvSpPr txBox="1"/>
          <p:nvPr/>
        </p:nvSpPr>
        <p:spPr>
          <a:xfrm>
            <a:off x="5723697" y="3811622"/>
            <a:ext cx="6324600" cy="877163"/>
          </a:xfrm>
          <a:prstGeom prst="rect">
            <a:avLst/>
          </a:prstGeom>
          <a:noFill/>
        </p:spPr>
        <p:txBody>
          <a:bodyPr wrap="square">
            <a:spAutoFit/>
          </a:bodyPr>
          <a:lstStyle/>
          <a:p>
            <a:pPr algn="l"/>
            <a:r>
              <a:rPr lang="en-GB" b="1" i="0" u="none" strike="noStrike" baseline="0" dirty="0">
                <a:solidFill>
                  <a:srgbClr val="056EB2"/>
                </a:solidFill>
                <a:latin typeface="segoe ui" panose="020B0502040204020203" pitchFamily="34" charset="0"/>
              </a:rPr>
              <a:t>Estimation for Difference</a:t>
            </a:r>
          </a:p>
          <a:p>
            <a:pPr algn="l"/>
            <a:r>
              <a:rPr lang="en-GB" sz="1100" b="1" i="0" u="none" strike="noStrike" baseline="0" dirty="0">
                <a:solidFill>
                  <a:srgbClr val="000000"/>
                </a:solidFill>
                <a:latin typeface="segoe ui" panose="020B0502040204020203" pitchFamily="34" charset="0"/>
              </a:rPr>
              <a:t>Difference	95% Upper Bound</a:t>
            </a:r>
            <a:r>
              <a:rPr lang="tr-TR" sz="1100" b="1" i="0" u="none" strike="noStrike" baseline="0" dirty="0">
                <a:solidFill>
                  <a:srgbClr val="000000"/>
                </a:solidFill>
                <a:latin typeface="segoe ui" panose="020B0502040204020203" pitchFamily="34" charset="0"/>
              </a:rPr>
              <a:t> </a:t>
            </a:r>
            <a:r>
              <a:rPr lang="en-GB" sz="1100" b="1" i="0" u="none" strike="noStrike" baseline="0" dirty="0">
                <a:solidFill>
                  <a:srgbClr val="000000"/>
                </a:solidFill>
                <a:latin typeface="segoe ui" panose="020B0502040204020203" pitchFamily="34" charset="0"/>
              </a:rPr>
              <a:t>for Difference	</a:t>
            </a:r>
            <a:endParaRPr lang="en-GB" sz="1100" b="0" i="0" u="none" strike="noStrike" baseline="0" dirty="0">
              <a:solidFill>
                <a:srgbClr val="000000"/>
              </a:solidFill>
              <a:latin typeface="system-ui"/>
            </a:endParaRPr>
          </a:p>
          <a:p>
            <a:pPr algn="l"/>
            <a:r>
              <a:rPr lang="en-GB" sz="1100" b="0" i="0" u="none" strike="noStrike" baseline="0" dirty="0">
                <a:solidFill>
                  <a:srgbClr val="000000"/>
                </a:solidFill>
                <a:latin typeface="system-ui"/>
              </a:rPr>
              <a:t>-0,5119	</a:t>
            </a:r>
            <a:r>
              <a:rPr lang="en-GB" sz="1100" b="0" i="0" u="none" strike="noStrike" baseline="0" dirty="0">
                <a:solidFill>
                  <a:schemeClr val="accent2"/>
                </a:solidFill>
                <a:latin typeface="system-ui"/>
              </a:rPr>
              <a:t>-0,4260</a:t>
            </a:r>
            <a:r>
              <a:rPr lang="en-GB" sz="1100" b="0" i="0" u="none" strike="noStrike" baseline="0" dirty="0">
                <a:solidFill>
                  <a:srgbClr val="000000"/>
                </a:solidFill>
                <a:latin typeface="system-ui"/>
              </a:rPr>
              <a:t>	</a:t>
            </a:r>
          </a:p>
          <a:p>
            <a:endParaRPr lang="en-GB" sz="1100" b="0" i="0" u="none" strike="noStrike" baseline="0" dirty="0">
              <a:solidFill>
                <a:srgbClr val="000000"/>
              </a:solidFill>
              <a:latin typeface="system-ui"/>
            </a:endParaRPr>
          </a:p>
        </p:txBody>
      </p:sp>
      <p:sp>
        <p:nvSpPr>
          <p:cNvPr id="11" name="Metin kutusu 10">
            <a:extLst>
              <a:ext uri="{FF2B5EF4-FFF2-40B4-BE49-F238E27FC236}">
                <a16:creationId xmlns:a16="http://schemas.microsoft.com/office/drawing/2014/main" id="{177FC308-5AD9-70AA-6CC1-7DB68FB5B0A9}"/>
              </a:ext>
            </a:extLst>
          </p:cNvPr>
          <p:cNvSpPr txBox="1"/>
          <p:nvPr/>
        </p:nvSpPr>
        <p:spPr>
          <a:xfrm>
            <a:off x="5723697" y="4595549"/>
            <a:ext cx="8153400" cy="1215717"/>
          </a:xfrm>
          <a:prstGeom prst="rect">
            <a:avLst/>
          </a:prstGeom>
          <a:noFill/>
        </p:spPr>
        <p:txBody>
          <a:bodyPr wrap="square">
            <a:spAutoFit/>
          </a:bodyPr>
          <a:lstStyle/>
          <a:p>
            <a:pPr algn="l"/>
            <a:r>
              <a:rPr lang="en-GB" b="1" i="0" u="none" strike="noStrike" baseline="0" dirty="0">
                <a:solidFill>
                  <a:srgbClr val="056EB2"/>
                </a:solidFill>
                <a:latin typeface="segoe ui" panose="020B0502040204020203" pitchFamily="34" charset="0"/>
              </a:rPr>
              <a:t>Test</a:t>
            </a:r>
          </a:p>
          <a:p>
            <a:pPr algn="l"/>
            <a:r>
              <a:rPr lang="en-GB" sz="1100" b="0" i="0" u="none" strike="noStrike" baseline="0" dirty="0">
                <a:solidFill>
                  <a:srgbClr val="000000"/>
                </a:solidFill>
                <a:latin typeface="system-ui"/>
              </a:rPr>
              <a:t>Null hypothesis	H₀: </a:t>
            </a:r>
            <a:r>
              <a:rPr lang="el-GR" sz="1100" b="0" i="0" u="none" strike="noStrike" baseline="0" dirty="0">
                <a:solidFill>
                  <a:srgbClr val="000000"/>
                </a:solidFill>
                <a:latin typeface="system-ui"/>
              </a:rPr>
              <a:t>μ₁ - µ₂ = 0	</a:t>
            </a:r>
          </a:p>
          <a:p>
            <a:pPr algn="l"/>
            <a:r>
              <a:rPr lang="en-GB" sz="1100" b="0" i="0" u="none" strike="noStrike" baseline="0" dirty="0">
                <a:solidFill>
                  <a:srgbClr val="000000"/>
                </a:solidFill>
                <a:latin typeface="system-ui"/>
              </a:rPr>
              <a:t>Alternative hypothesis	H₁: μ₁ - µ₂ &lt; 0	</a:t>
            </a:r>
          </a:p>
          <a:p>
            <a:pPr algn="l"/>
            <a:r>
              <a:rPr lang="en-GB" sz="1100" b="1" i="0" u="none" strike="noStrike" baseline="0" dirty="0">
                <a:solidFill>
                  <a:srgbClr val="000000"/>
                </a:solidFill>
                <a:latin typeface="segoe ui" panose="020B0502040204020203" pitchFamily="34" charset="0"/>
              </a:rPr>
              <a:t>T-Value	DF	P-Value	</a:t>
            </a:r>
            <a:endParaRPr lang="en-GB" sz="1100" b="0" i="0" u="none" strike="noStrike" baseline="0" dirty="0">
              <a:solidFill>
                <a:srgbClr val="000000"/>
              </a:solidFill>
              <a:latin typeface="system-ui"/>
            </a:endParaRPr>
          </a:p>
          <a:p>
            <a:pPr algn="l"/>
            <a:r>
              <a:rPr lang="en-GB" sz="1100" b="0" i="0" u="none" strike="noStrike" baseline="0" dirty="0">
                <a:solidFill>
                  <a:srgbClr val="000000"/>
                </a:solidFill>
                <a:latin typeface="system-ui"/>
              </a:rPr>
              <a:t>-10,06	35	</a:t>
            </a:r>
            <a:r>
              <a:rPr lang="en-GB" sz="1100" b="0" i="0" u="none" strike="noStrike" baseline="0" dirty="0">
                <a:solidFill>
                  <a:schemeClr val="accent2"/>
                </a:solidFill>
                <a:latin typeface="system-ui"/>
              </a:rPr>
              <a:t>0,000</a:t>
            </a:r>
            <a:r>
              <a:rPr lang="en-GB" sz="1100" b="0" i="0" u="none" strike="noStrike" baseline="0" dirty="0">
                <a:solidFill>
                  <a:srgbClr val="000000"/>
                </a:solidFill>
                <a:latin typeface="system-ui"/>
              </a:rPr>
              <a:t>	</a:t>
            </a:r>
          </a:p>
          <a:p>
            <a:endParaRPr lang="en-GB" sz="1100" b="0" i="0" u="none" strike="noStrike" baseline="0" dirty="0">
              <a:solidFill>
                <a:srgbClr val="000000"/>
              </a:solidFill>
              <a:latin typeface="system-ui"/>
            </a:endParaRPr>
          </a:p>
        </p:txBody>
      </p:sp>
      <p:sp>
        <p:nvSpPr>
          <p:cNvPr id="15" name="Metin kutusu 14">
            <a:extLst>
              <a:ext uri="{FF2B5EF4-FFF2-40B4-BE49-F238E27FC236}">
                <a16:creationId xmlns:a16="http://schemas.microsoft.com/office/drawing/2014/main" id="{F54DFE51-D197-4CE9-7DB3-A2335EA42801}"/>
              </a:ext>
            </a:extLst>
          </p:cNvPr>
          <p:cNvSpPr txBox="1"/>
          <p:nvPr/>
        </p:nvSpPr>
        <p:spPr>
          <a:xfrm>
            <a:off x="5257800" y="5835284"/>
            <a:ext cx="7062280" cy="984885"/>
          </a:xfrm>
          <a:prstGeom prst="rect">
            <a:avLst/>
          </a:prstGeom>
          <a:noFill/>
        </p:spPr>
        <p:txBody>
          <a:bodyPr wrap="square">
            <a:spAutoFit/>
          </a:bodyPr>
          <a:lstStyle/>
          <a:p>
            <a:pPr algn="l"/>
            <a:r>
              <a:rPr lang="en-GB" sz="1600" b="1" i="0" u="none" strike="noStrike" baseline="0" dirty="0">
                <a:solidFill>
                  <a:srgbClr val="056EB2"/>
                </a:solidFill>
                <a:latin typeface="segoe ui" panose="020B0502040204020203" pitchFamily="34" charset="0"/>
              </a:rPr>
              <a:t>Descriptive Statistics: </a:t>
            </a:r>
            <a:r>
              <a:rPr lang="en-GB" sz="1600" b="1" i="0" u="none" strike="noStrike" baseline="0" dirty="0" err="1">
                <a:solidFill>
                  <a:srgbClr val="056EB2"/>
                </a:solidFill>
                <a:latin typeface="segoe ui" panose="020B0502040204020203" pitchFamily="34" charset="0"/>
              </a:rPr>
              <a:t>Ortlama</a:t>
            </a:r>
            <a:r>
              <a:rPr lang="en-GB" sz="1600" b="1" i="0" u="none" strike="noStrike" baseline="0" dirty="0">
                <a:solidFill>
                  <a:srgbClr val="056EB2"/>
                </a:solidFill>
                <a:latin typeface="segoe ui" panose="020B0502040204020203" pitchFamily="34" charset="0"/>
              </a:rPr>
              <a:t> </a:t>
            </a:r>
            <a:r>
              <a:rPr lang="en-GB" sz="1600" b="1" i="0" u="none" strike="noStrike" baseline="0" dirty="0" err="1">
                <a:solidFill>
                  <a:srgbClr val="056EB2"/>
                </a:solidFill>
                <a:latin typeface="segoe ui" panose="020B0502040204020203" pitchFamily="34" charset="0"/>
              </a:rPr>
              <a:t>yakıt</a:t>
            </a:r>
            <a:endParaRPr lang="en-GB" sz="1600" b="1" i="0" u="none" strike="noStrike" baseline="0" dirty="0">
              <a:solidFill>
                <a:srgbClr val="056EB2"/>
              </a:solidFill>
              <a:latin typeface="segoe ui" panose="020B0502040204020203" pitchFamily="34" charset="0"/>
            </a:endParaRPr>
          </a:p>
          <a:p>
            <a:pPr algn="l"/>
            <a:r>
              <a:rPr lang="sv-SE" sz="1050" b="1" i="0" u="none" strike="noStrike" baseline="0" dirty="0">
                <a:solidFill>
                  <a:srgbClr val="000000"/>
                </a:solidFill>
                <a:latin typeface="segoe ui" panose="020B0502040204020203" pitchFamily="34" charset="0"/>
              </a:rPr>
              <a:t>Şoför	N	Mean	StDev	SE Mean	</a:t>
            </a:r>
            <a:endParaRPr lang="sv-SE" sz="1050" b="0" i="0" u="none" strike="noStrike" baseline="0" dirty="0">
              <a:solidFill>
                <a:srgbClr val="000000"/>
              </a:solidFill>
              <a:latin typeface="system-ui"/>
            </a:endParaRPr>
          </a:p>
          <a:p>
            <a:pPr algn="l"/>
            <a:r>
              <a:rPr lang="en-GB" sz="1050" b="0" i="0" u="none" strike="noStrike" baseline="0" dirty="0">
                <a:solidFill>
                  <a:srgbClr val="000000"/>
                </a:solidFill>
                <a:latin typeface="system-ui"/>
              </a:rPr>
              <a:t>1	41	</a:t>
            </a:r>
            <a:r>
              <a:rPr lang="en-GB" sz="1050" b="0" i="0" u="none" strike="noStrike" baseline="0" dirty="0">
                <a:solidFill>
                  <a:schemeClr val="accent2"/>
                </a:solidFill>
                <a:latin typeface="system-ui"/>
              </a:rPr>
              <a:t>6,168</a:t>
            </a:r>
            <a:r>
              <a:rPr lang="en-GB" sz="1050" b="0" i="0" u="none" strike="noStrike" baseline="0" dirty="0">
                <a:solidFill>
                  <a:srgbClr val="000000"/>
                </a:solidFill>
                <a:latin typeface="system-ui"/>
              </a:rPr>
              <a:t>	0,162	0,025	</a:t>
            </a:r>
          </a:p>
          <a:p>
            <a:pPr algn="l"/>
            <a:r>
              <a:rPr lang="en-GB" sz="1050" b="0" i="0" u="none" strike="noStrike" baseline="0" dirty="0">
                <a:solidFill>
                  <a:srgbClr val="000000"/>
                </a:solidFill>
                <a:latin typeface="system-ui"/>
              </a:rPr>
              <a:t>2	22	6,680	0,207	0,044	</a:t>
            </a:r>
          </a:p>
          <a:p>
            <a:endParaRPr lang="en-GB" sz="1050" b="0" i="0" u="none" strike="noStrike" baseline="0" dirty="0">
              <a:solidFill>
                <a:srgbClr val="000000"/>
              </a:solidFill>
              <a:latin typeface="system-ui"/>
            </a:endParaRPr>
          </a:p>
        </p:txBody>
      </p:sp>
    </p:spTree>
    <p:extLst>
      <p:ext uri="{BB962C8B-B14F-4D97-AF65-F5344CB8AC3E}">
        <p14:creationId xmlns:p14="http://schemas.microsoft.com/office/powerpoint/2010/main" val="102614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a:extLst>
              <a:ext uri="{FF2B5EF4-FFF2-40B4-BE49-F238E27FC236}">
                <a16:creationId xmlns:a16="http://schemas.microsoft.com/office/drawing/2014/main" id="{4AC3BAFA-DA5F-0635-A54F-16782E9CED6E}"/>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PROJENİN ÖNEMİ</a:t>
            </a:r>
          </a:p>
        </p:txBody>
      </p:sp>
      <p:sp>
        <p:nvSpPr>
          <p:cNvPr id="12" name="Altbilgi Yer Tutucusu 11">
            <a:extLst>
              <a:ext uri="{FF2B5EF4-FFF2-40B4-BE49-F238E27FC236}">
                <a16:creationId xmlns:a16="http://schemas.microsoft.com/office/drawing/2014/main" id="{4E2F3DA2-A879-A292-930D-3E26DFCAC566}"/>
              </a:ext>
            </a:extLst>
          </p:cNvPr>
          <p:cNvSpPr>
            <a:spLocks noGrp="1"/>
          </p:cNvSpPr>
          <p:nvPr>
            <p:ph type="ftr" sz="quarter" idx="4294967295"/>
          </p:nvPr>
        </p:nvSpPr>
        <p:spPr>
          <a:xfrm>
            <a:off x="0" y="6453188"/>
            <a:ext cx="1501775" cy="365125"/>
          </a:xfrm>
        </p:spPr>
        <p:txBody>
          <a:bodyPr/>
          <a:lstStyle/>
          <a:p>
            <a:pPr>
              <a:defRPr/>
            </a:pPr>
            <a:r>
              <a:rPr lang="tr-TR" dirty="0"/>
              <a:t>Tanımlama</a:t>
            </a:r>
          </a:p>
        </p:txBody>
      </p:sp>
      <p:sp>
        <p:nvSpPr>
          <p:cNvPr id="63492" name="Dikdörtgen 3">
            <a:extLst>
              <a:ext uri="{FF2B5EF4-FFF2-40B4-BE49-F238E27FC236}">
                <a16:creationId xmlns:a16="http://schemas.microsoft.com/office/drawing/2014/main" id="{0E3E05E8-08F0-6479-662D-72D439BBA838}"/>
              </a:ext>
            </a:extLst>
          </p:cNvPr>
          <p:cNvSpPr>
            <a:spLocks noChangeArrowheads="1"/>
          </p:cNvSpPr>
          <p:nvPr/>
        </p:nvSpPr>
        <p:spPr bwMode="auto">
          <a:xfrm>
            <a:off x="1847850" y="1327151"/>
            <a:ext cx="800893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latin typeface="Arial" panose="020B0604020202020204" pitchFamily="34" charset="0"/>
              </a:rPr>
              <a:t>	Yakıt fiyatlarının giderek artması, Danışmanlık şirketimizin maliyetleri ele alındığında oldukça önemli yer kaplamaktadır. </a:t>
            </a:r>
          </a:p>
          <a:p>
            <a:pPr>
              <a:lnSpc>
                <a:spcPct val="100000"/>
              </a:lnSpc>
              <a:spcBef>
                <a:spcPct val="0"/>
              </a:spcBef>
              <a:buFontTx/>
              <a:buNone/>
            </a:pPr>
            <a:r>
              <a:rPr lang="tr-TR" altLang="tr-TR" sz="1800" dirty="0">
                <a:latin typeface="Arial" panose="020B0604020202020204" pitchFamily="34" charset="0"/>
              </a:rPr>
              <a:t>	Danışmanlık kuruluşumuzun stratejisi en az kaynak ve dünyaya en az atık bırakarak faaliyetlerimiz yürütmektir. </a:t>
            </a:r>
          </a:p>
          <a:p>
            <a:pPr>
              <a:lnSpc>
                <a:spcPct val="100000"/>
              </a:lnSpc>
              <a:spcBef>
                <a:spcPct val="0"/>
              </a:spcBef>
              <a:buFontTx/>
              <a:buNone/>
            </a:pPr>
            <a:r>
              <a:rPr lang="tr-TR" altLang="tr-TR" sz="1800" dirty="0">
                <a:latin typeface="Arial" panose="020B0604020202020204" pitchFamily="34" charset="0"/>
              </a:rPr>
              <a:t>	Bu kapsamda, Ülkemizin petrol ithal eden bir durumda olmamız petrol türevlerinde tüketiminin azaltılması bizlere önemli görevler yüklemektedir. </a:t>
            </a:r>
          </a:p>
          <a:p>
            <a:pPr>
              <a:lnSpc>
                <a:spcPct val="100000"/>
              </a:lnSpc>
              <a:spcBef>
                <a:spcPct val="0"/>
              </a:spcBef>
              <a:buFontTx/>
              <a:buNone/>
            </a:pPr>
            <a:r>
              <a:rPr lang="tr-TR" altLang="tr-TR" sz="1800" dirty="0">
                <a:latin typeface="Arial" panose="020B0604020202020204" pitchFamily="34" charset="0"/>
              </a:rPr>
              <a:t>	Yakıt tüketimi sonrası açığa çıkan gazların sera etkisi ayrıca dünyamız ve geleceğimiz için büyük tehlike oluşturmaktadır.   </a:t>
            </a:r>
          </a:p>
          <a:p>
            <a:pPr>
              <a:lnSpc>
                <a:spcPct val="100000"/>
              </a:lnSpc>
              <a:spcBef>
                <a:spcPct val="0"/>
              </a:spcBef>
              <a:buFontTx/>
              <a:buNone/>
            </a:pPr>
            <a:r>
              <a:rPr lang="tr-TR" altLang="tr-TR" sz="1800" dirty="0">
                <a:latin typeface="Arial" panose="020B0604020202020204" pitchFamily="34" charset="0"/>
              </a:rPr>
              <a:t>Bu projede bizim sloganımız </a:t>
            </a: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endParaRPr lang="tr-TR" altLang="tr-TR" sz="1800" dirty="0">
              <a:latin typeface="Arial" panose="020B0604020202020204" pitchFamily="34" charset="0"/>
            </a:endParaRPr>
          </a:p>
        </p:txBody>
      </p:sp>
      <p:pic>
        <p:nvPicPr>
          <p:cNvPr id="63493" name="Resim 1">
            <a:extLst>
              <a:ext uri="{FF2B5EF4-FFF2-40B4-BE49-F238E27FC236}">
                <a16:creationId xmlns:a16="http://schemas.microsoft.com/office/drawing/2014/main" id="{4972E425-3F8D-9A0B-B93C-4CE6A42BD61A}"/>
              </a:ext>
            </a:extLst>
          </p:cNvPr>
          <p:cNvPicPr>
            <a:picLocks noChangeAspect="1" noChangeArrowheads="1"/>
          </p:cNvPicPr>
          <p:nvPr/>
        </p:nvPicPr>
        <p:blipFill>
          <a:blip r:embed="rId2">
            <a:clrChange>
              <a:clrFrom>
                <a:srgbClr val="E12E2E"/>
              </a:clrFrom>
              <a:clrTo>
                <a:srgbClr val="E12E2E">
                  <a:alpha val="0"/>
                </a:srgbClr>
              </a:clrTo>
            </a:clrChange>
            <a:extLst>
              <a:ext uri="{28A0092B-C50C-407E-A947-70E740481C1C}">
                <a14:useLocalDpi xmlns:a14="http://schemas.microsoft.com/office/drawing/2010/main" val="0"/>
              </a:ext>
            </a:extLst>
          </a:blip>
          <a:srcRect l="28738" t="13602" r="25587" b="20601"/>
          <a:stretch>
            <a:fillRect/>
          </a:stretch>
        </p:blipFill>
        <p:spPr bwMode="auto">
          <a:xfrm rot="20114306">
            <a:off x="7762875" y="3552826"/>
            <a:ext cx="258445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73CE934C-053C-31C3-026B-649FD6087740}"/>
              </a:ext>
            </a:extLst>
          </p:cNvPr>
          <p:cNvSpPr txBox="1"/>
          <p:nvPr/>
        </p:nvSpPr>
        <p:spPr>
          <a:xfrm rot="1238748">
            <a:off x="4749099" y="4957660"/>
            <a:ext cx="4640094" cy="1077218"/>
          </a:xfrm>
          <a:prstGeom prst="rect">
            <a:avLst/>
          </a:prstGeom>
          <a:noFill/>
        </p:spPr>
        <p:txBody>
          <a:bodyPr>
            <a:spAutoFit/>
          </a:bodyPr>
          <a:lstStyle/>
          <a:p>
            <a:pPr>
              <a:defRPr/>
            </a:pPr>
            <a:r>
              <a:rPr lang="tr-TR" altLang="tr-TR" sz="3200" b="1" dirty="0">
                <a:ln w="22225">
                  <a:solidFill>
                    <a:schemeClr val="accent2"/>
                  </a:solidFill>
                  <a:prstDash val="solid"/>
                </a:ln>
                <a:solidFill>
                  <a:schemeClr val="accent2">
                    <a:lumMod val="40000"/>
                    <a:lumOff val="60000"/>
                  </a:schemeClr>
                </a:solidFill>
              </a:rPr>
              <a:t>Yakıt tüketimini düşür dünyayı mutlu et!..</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Unvan 1">
            <a:extLst>
              <a:ext uri="{FF2B5EF4-FFF2-40B4-BE49-F238E27FC236}">
                <a16:creationId xmlns:a16="http://schemas.microsoft.com/office/drawing/2014/main" id="{A271D309-ACCB-1954-B221-A3355BDE27F4}"/>
              </a:ext>
            </a:extLst>
          </p:cNvPr>
          <p:cNvSpPr>
            <a:spLocks noGrp="1"/>
          </p:cNvSpPr>
          <p:nvPr>
            <p:ph type="title"/>
          </p:nvPr>
        </p:nvSpPr>
        <p:spPr/>
        <p:txBody>
          <a:bodyPr/>
          <a:lstStyle/>
          <a:p>
            <a:r>
              <a:rPr lang="tr-TR" altLang="tr-TR" dirty="0"/>
              <a:t>3 Hipotez-1</a:t>
            </a:r>
          </a:p>
        </p:txBody>
      </p:sp>
      <p:sp>
        <p:nvSpPr>
          <p:cNvPr id="81923" name="Metin kutusu 2">
            <a:extLst>
              <a:ext uri="{FF2B5EF4-FFF2-40B4-BE49-F238E27FC236}">
                <a16:creationId xmlns:a16="http://schemas.microsoft.com/office/drawing/2014/main" id="{3A398DB9-B1B3-6783-14A9-00473967AADC}"/>
              </a:ext>
            </a:extLst>
          </p:cNvPr>
          <p:cNvSpPr txBox="1">
            <a:spLocks noChangeArrowheads="1"/>
          </p:cNvSpPr>
          <p:nvPr/>
        </p:nvSpPr>
        <p:spPr bwMode="auto">
          <a:xfrm>
            <a:off x="609600" y="1188748"/>
            <a:ext cx="104589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Sentez: </a:t>
            </a:r>
            <a:r>
              <a:rPr lang="tr-TR" altLang="tr-TR" sz="1800" dirty="0">
                <a:latin typeface="Arial" panose="020B0604020202020204" pitchFamily="34" charset="0"/>
              </a:rPr>
              <a:t>Veriler bize göstermektedir ki </a:t>
            </a:r>
          </a:p>
          <a:p>
            <a:pPr>
              <a:lnSpc>
                <a:spcPct val="100000"/>
              </a:lnSpc>
              <a:spcBef>
                <a:spcPct val="0"/>
              </a:spcBef>
              <a:buFontTx/>
              <a:buNone/>
            </a:pPr>
            <a:r>
              <a:rPr lang="tr-TR" altLang="tr-TR" sz="1800" dirty="0">
                <a:latin typeface="Arial" panose="020B0604020202020204" pitchFamily="34" charset="0"/>
              </a:rPr>
              <a:t>0,42 </a:t>
            </a:r>
            <a:r>
              <a:rPr lang="tr-TR" altLang="tr-TR" sz="1800" dirty="0" err="1">
                <a:latin typeface="Arial" panose="020B0604020202020204" pitchFamily="34" charset="0"/>
              </a:rPr>
              <a:t>bound</a:t>
            </a:r>
            <a:r>
              <a:rPr lang="tr-TR" altLang="tr-TR" sz="1800" dirty="0">
                <a:latin typeface="Arial" panose="020B0604020202020204" pitchFamily="34" charset="0"/>
              </a:rPr>
              <a:t> </a:t>
            </a:r>
            <a:r>
              <a:rPr lang="tr-TR" altLang="tr-TR" sz="1800" dirty="0" err="1">
                <a:latin typeface="Arial" panose="020B0604020202020204" pitchFamily="34" charset="0"/>
              </a:rPr>
              <a:t>değiri</a:t>
            </a:r>
            <a:endParaRPr lang="tr-TR" altLang="tr-TR" sz="1800" dirty="0">
              <a:latin typeface="Arial" panose="020B0604020202020204" pitchFamily="34" charset="0"/>
            </a:endParaRPr>
          </a:p>
          <a:p>
            <a:pPr>
              <a:lnSpc>
                <a:spcPct val="100000"/>
              </a:lnSpc>
              <a:spcBef>
                <a:spcPct val="0"/>
              </a:spcBef>
              <a:buFontTx/>
              <a:buNone/>
            </a:pPr>
            <a:r>
              <a:rPr lang="tr-TR" altLang="tr-TR" sz="1800" dirty="0">
                <a:latin typeface="Arial" panose="020B0604020202020204" pitchFamily="34" charset="0"/>
              </a:rPr>
              <a:t>6,18 ortalama yakıt değeri  0.42 / 6,18 = 0,07</a:t>
            </a: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r>
              <a:rPr lang="tr-TR" altLang="tr-TR" sz="1800" dirty="0">
                <a:latin typeface="Arial" panose="020B0604020202020204" pitchFamily="34" charset="0"/>
              </a:rPr>
              <a:t>İyi ve kötü şoför arasında % 7 yakıt tüketimi farkı bulunmaktadır </a:t>
            </a: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r>
              <a:rPr lang="tr-TR" altLang="tr-TR" sz="1800" dirty="0">
                <a:latin typeface="Arial" panose="020B0604020202020204" pitchFamily="34" charset="0"/>
              </a:rPr>
              <a:t>Eğer şoförler arasındaki kullanım farkı kapatılabilirse toplam kullanım üzerinde %3 tasarruf etmek mümkün </a:t>
            </a:r>
          </a:p>
        </p:txBody>
      </p:sp>
      <p:pic>
        <p:nvPicPr>
          <p:cNvPr id="3" name="Resim 2">
            <a:extLst>
              <a:ext uri="{FF2B5EF4-FFF2-40B4-BE49-F238E27FC236}">
                <a16:creationId xmlns:a16="http://schemas.microsoft.com/office/drawing/2014/main" id="{5DD0A476-6F75-564D-7EB9-295A4CDDE001}"/>
              </a:ext>
            </a:extLst>
          </p:cNvPr>
          <p:cNvPicPr>
            <a:picLocks noChangeAspect="1"/>
          </p:cNvPicPr>
          <p:nvPr/>
        </p:nvPicPr>
        <p:blipFill>
          <a:blip r:embed="rId2"/>
          <a:stretch>
            <a:fillRect/>
          </a:stretch>
        </p:blipFill>
        <p:spPr>
          <a:xfrm>
            <a:off x="343710" y="4129763"/>
            <a:ext cx="3462488" cy="2308325"/>
          </a:xfrm>
          <a:prstGeom prst="rect">
            <a:avLst/>
          </a:prstGeom>
        </p:spPr>
      </p:pic>
      <p:pic>
        <p:nvPicPr>
          <p:cNvPr id="5" name="Resim 4">
            <a:extLst>
              <a:ext uri="{FF2B5EF4-FFF2-40B4-BE49-F238E27FC236}">
                <a16:creationId xmlns:a16="http://schemas.microsoft.com/office/drawing/2014/main" id="{BC2CFA4A-5B2E-F0C0-3E62-51434E24CF5C}"/>
              </a:ext>
            </a:extLst>
          </p:cNvPr>
          <p:cNvPicPr>
            <a:picLocks noChangeAspect="1"/>
          </p:cNvPicPr>
          <p:nvPr/>
        </p:nvPicPr>
        <p:blipFill>
          <a:blip r:embed="rId3"/>
          <a:stretch>
            <a:fillRect/>
          </a:stretch>
        </p:blipFill>
        <p:spPr>
          <a:xfrm>
            <a:off x="4364756" y="4077883"/>
            <a:ext cx="3462488" cy="2308325"/>
          </a:xfrm>
          <a:prstGeom prst="rect">
            <a:avLst/>
          </a:prstGeom>
        </p:spPr>
      </p:pic>
      <p:sp>
        <p:nvSpPr>
          <p:cNvPr id="9" name="Metin kutusu 8">
            <a:extLst>
              <a:ext uri="{FF2B5EF4-FFF2-40B4-BE49-F238E27FC236}">
                <a16:creationId xmlns:a16="http://schemas.microsoft.com/office/drawing/2014/main" id="{E4B732DF-B77E-F431-9418-7433D56EC4EA}"/>
              </a:ext>
            </a:extLst>
          </p:cNvPr>
          <p:cNvSpPr txBox="1"/>
          <p:nvPr/>
        </p:nvSpPr>
        <p:spPr>
          <a:xfrm>
            <a:off x="1498060" y="3708551"/>
            <a:ext cx="769763" cy="369332"/>
          </a:xfrm>
          <a:prstGeom prst="rect">
            <a:avLst/>
          </a:prstGeom>
          <a:noFill/>
        </p:spPr>
        <p:txBody>
          <a:bodyPr wrap="none" rtlCol="0">
            <a:spAutoFit/>
          </a:bodyPr>
          <a:lstStyle/>
          <a:p>
            <a:r>
              <a:rPr lang="tr-TR" dirty="0">
                <a:solidFill>
                  <a:schemeClr val="accent2"/>
                </a:solidFill>
              </a:rPr>
              <a:t>Önce </a:t>
            </a:r>
            <a:endParaRPr lang="en-GB" dirty="0">
              <a:solidFill>
                <a:schemeClr val="accent2"/>
              </a:solidFill>
            </a:endParaRPr>
          </a:p>
        </p:txBody>
      </p:sp>
      <p:sp>
        <p:nvSpPr>
          <p:cNvPr id="10" name="Metin kutusu 9">
            <a:extLst>
              <a:ext uri="{FF2B5EF4-FFF2-40B4-BE49-F238E27FC236}">
                <a16:creationId xmlns:a16="http://schemas.microsoft.com/office/drawing/2014/main" id="{D62E4DB2-DDB9-183D-884E-D3368A5B249E}"/>
              </a:ext>
            </a:extLst>
          </p:cNvPr>
          <p:cNvSpPr txBox="1"/>
          <p:nvPr/>
        </p:nvSpPr>
        <p:spPr>
          <a:xfrm>
            <a:off x="5711118" y="3708551"/>
            <a:ext cx="807785" cy="369332"/>
          </a:xfrm>
          <a:prstGeom prst="rect">
            <a:avLst/>
          </a:prstGeom>
          <a:noFill/>
        </p:spPr>
        <p:txBody>
          <a:bodyPr wrap="none" rtlCol="0">
            <a:spAutoFit/>
          </a:bodyPr>
          <a:lstStyle/>
          <a:p>
            <a:r>
              <a:rPr lang="tr-TR" dirty="0">
                <a:solidFill>
                  <a:schemeClr val="accent2"/>
                </a:solidFill>
              </a:rPr>
              <a:t>Sonra </a:t>
            </a:r>
            <a:endParaRPr lang="en-GB" dirty="0">
              <a:solidFill>
                <a:schemeClr val="accent2"/>
              </a:solidFill>
            </a:endParaRPr>
          </a:p>
        </p:txBody>
      </p:sp>
    </p:spTree>
    <p:extLst>
      <p:ext uri="{BB962C8B-B14F-4D97-AF65-F5344CB8AC3E}">
        <p14:creationId xmlns:p14="http://schemas.microsoft.com/office/powerpoint/2010/main" val="1075768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10F15E-6993-837F-5C78-12F35FFA321E}"/>
              </a:ext>
            </a:extLst>
          </p:cNvPr>
          <p:cNvSpPr>
            <a:spLocks noGrp="1"/>
          </p:cNvSpPr>
          <p:nvPr>
            <p:ph type="ctrTitle"/>
          </p:nvPr>
        </p:nvSpPr>
        <p:spPr/>
        <p:txBody>
          <a:bodyPr/>
          <a:lstStyle/>
          <a:p>
            <a:r>
              <a:rPr lang="tr-TR" dirty="0"/>
              <a:t>İYİLEŞTİRME </a:t>
            </a:r>
            <a:br>
              <a:rPr lang="tr-TR" dirty="0"/>
            </a:br>
            <a:r>
              <a:rPr lang="tr-TR" dirty="0"/>
              <a:t>Optimizasyon </a:t>
            </a:r>
            <a:endParaRPr lang="en-GB" dirty="0"/>
          </a:p>
        </p:txBody>
      </p:sp>
      <p:sp>
        <p:nvSpPr>
          <p:cNvPr id="3" name="Alt Başlık 2">
            <a:extLst>
              <a:ext uri="{FF2B5EF4-FFF2-40B4-BE49-F238E27FC236}">
                <a16:creationId xmlns:a16="http://schemas.microsoft.com/office/drawing/2014/main" id="{C451CB1F-060B-F2CF-FED2-723244031E52}"/>
              </a:ext>
            </a:extLst>
          </p:cNvPr>
          <p:cNvSpPr>
            <a:spLocks noGrp="1"/>
          </p:cNvSpPr>
          <p:nvPr>
            <p:ph type="subTitle" idx="1"/>
          </p:nvPr>
        </p:nvSpPr>
        <p:spPr/>
        <p:txBody>
          <a:bodyPr/>
          <a:lstStyle/>
          <a:p>
            <a:pPr marL="457200" indent="-457200">
              <a:buFont typeface="+mj-lt"/>
              <a:buAutoNum type="arabicPeriod"/>
            </a:pPr>
            <a:r>
              <a:rPr lang="tr-TR" dirty="0"/>
              <a:t>Analiz edilen verilerin en iyi sonuç için olması gereken değer.</a:t>
            </a:r>
          </a:p>
          <a:p>
            <a:pPr marL="457200" indent="-457200">
              <a:buFont typeface="+mj-lt"/>
              <a:buAutoNum type="arabicPeriod"/>
            </a:pPr>
            <a:r>
              <a:rPr lang="tr-TR" dirty="0"/>
              <a:t>Olabilecek en iyi yakıt tüketimi değerinin teorik hesabı</a:t>
            </a:r>
          </a:p>
        </p:txBody>
      </p:sp>
    </p:spTree>
    <p:extLst>
      <p:ext uri="{BB962C8B-B14F-4D97-AF65-F5344CB8AC3E}">
        <p14:creationId xmlns:p14="http://schemas.microsoft.com/office/powerpoint/2010/main" val="840533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8335CE-36FD-A4BB-BC91-6CC2A5AFB0CA}"/>
              </a:ext>
            </a:extLst>
          </p:cNvPr>
          <p:cNvSpPr>
            <a:spLocks noGrp="1"/>
          </p:cNvSpPr>
          <p:nvPr>
            <p:ph type="title"/>
          </p:nvPr>
        </p:nvSpPr>
        <p:spPr/>
        <p:txBody>
          <a:bodyPr/>
          <a:lstStyle/>
          <a:p>
            <a:r>
              <a:rPr lang="tr-TR" dirty="0"/>
              <a:t>1- Analiz edilen verilerin en iyi sonuç</a:t>
            </a:r>
            <a:endParaRPr lang="en-GB" dirty="0"/>
          </a:p>
        </p:txBody>
      </p:sp>
      <p:pic>
        <p:nvPicPr>
          <p:cNvPr id="7" name="Resim 6">
            <a:extLst>
              <a:ext uri="{FF2B5EF4-FFF2-40B4-BE49-F238E27FC236}">
                <a16:creationId xmlns:a16="http://schemas.microsoft.com/office/drawing/2014/main" id="{2C51CE0F-152B-5291-2EF0-A6E3D4D58BF0}"/>
              </a:ext>
            </a:extLst>
          </p:cNvPr>
          <p:cNvPicPr>
            <a:picLocks noChangeAspect="1"/>
          </p:cNvPicPr>
          <p:nvPr/>
        </p:nvPicPr>
        <p:blipFill>
          <a:blip r:embed="rId2"/>
          <a:stretch>
            <a:fillRect/>
          </a:stretch>
        </p:blipFill>
        <p:spPr>
          <a:xfrm>
            <a:off x="177114" y="1402491"/>
            <a:ext cx="7423322" cy="4948881"/>
          </a:xfrm>
          <a:prstGeom prst="rect">
            <a:avLst/>
          </a:prstGeom>
        </p:spPr>
      </p:pic>
      <p:sp>
        <p:nvSpPr>
          <p:cNvPr id="8" name="Oval 7">
            <a:extLst>
              <a:ext uri="{FF2B5EF4-FFF2-40B4-BE49-F238E27FC236}">
                <a16:creationId xmlns:a16="http://schemas.microsoft.com/office/drawing/2014/main" id="{7C94BEF1-30B4-1389-2590-499C822D99F7}"/>
              </a:ext>
            </a:extLst>
          </p:cNvPr>
          <p:cNvSpPr/>
          <p:nvPr/>
        </p:nvSpPr>
        <p:spPr>
          <a:xfrm>
            <a:off x="469557" y="2444813"/>
            <a:ext cx="345989" cy="308919"/>
          </a:xfrm>
          <a:custGeom>
            <a:avLst/>
            <a:gdLst>
              <a:gd name="connsiteX0" fmla="*/ 0 w 345989"/>
              <a:gd name="connsiteY0" fmla="*/ 154460 h 308919"/>
              <a:gd name="connsiteX1" fmla="*/ 172995 w 345989"/>
              <a:gd name="connsiteY1" fmla="*/ 0 h 308919"/>
              <a:gd name="connsiteX2" fmla="*/ 345990 w 345989"/>
              <a:gd name="connsiteY2" fmla="*/ 154460 h 308919"/>
              <a:gd name="connsiteX3" fmla="*/ 172995 w 345989"/>
              <a:gd name="connsiteY3" fmla="*/ 308920 h 308919"/>
              <a:gd name="connsiteX4" fmla="*/ 0 w 345989"/>
              <a:gd name="connsiteY4" fmla="*/ 154460 h 30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89" h="308919" extrusionOk="0">
                <a:moveTo>
                  <a:pt x="0" y="154460"/>
                </a:moveTo>
                <a:cubicBezTo>
                  <a:pt x="-4605" y="56282"/>
                  <a:pt x="76575" y="-10649"/>
                  <a:pt x="172995" y="0"/>
                </a:cubicBezTo>
                <a:cubicBezTo>
                  <a:pt x="244217" y="-5891"/>
                  <a:pt x="322849" y="73513"/>
                  <a:pt x="345990" y="154460"/>
                </a:cubicBezTo>
                <a:cubicBezTo>
                  <a:pt x="351218" y="250826"/>
                  <a:pt x="273635" y="306803"/>
                  <a:pt x="172995" y="308920"/>
                </a:cubicBezTo>
                <a:cubicBezTo>
                  <a:pt x="103015" y="310130"/>
                  <a:pt x="1818" y="260532"/>
                  <a:pt x="0" y="154460"/>
                </a:cubicBezTo>
                <a:close/>
              </a:path>
            </a:pathLst>
          </a:custGeom>
          <a:noFill/>
          <a:ln>
            <a:solidFill>
              <a:srgbClr val="FF0000"/>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0610C8B-535D-40A3-1B9C-651AB2BE3D31}"/>
              </a:ext>
            </a:extLst>
          </p:cNvPr>
          <p:cNvSpPr/>
          <p:nvPr/>
        </p:nvSpPr>
        <p:spPr>
          <a:xfrm>
            <a:off x="469557" y="2753732"/>
            <a:ext cx="345989" cy="308919"/>
          </a:xfrm>
          <a:custGeom>
            <a:avLst/>
            <a:gdLst>
              <a:gd name="connsiteX0" fmla="*/ 0 w 345989"/>
              <a:gd name="connsiteY0" fmla="*/ 154460 h 308919"/>
              <a:gd name="connsiteX1" fmla="*/ 172995 w 345989"/>
              <a:gd name="connsiteY1" fmla="*/ 0 h 308919"/>
              <a:gd name="connsiteX2" fmla="*/ 345990 w 345989"/>
              <a:gd name="connsiteY2" fmla="*/ 154460 h 308919"/>
              <a:gd name="connsiteX3" fmla="*/ 172995 w 345989"/>
              <a:gd name="connsiteY3" fmla="*/ 308920 h 308919"/>
              <a:gd name="connsiteX4" fmla="*/ 0 w 345989"/>
              <a:gd name="connsiteY4" fmla="*/ 154460 h 30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89" h="308919" extrusionOk="0">
                <a:moveTo>
                  <a:pt x="0" y="154460"/>
                </a:moveTo>
                <a:cubicBezTo>
                  <a:pt x="-4605" y="56282"/>
                  <a:pt x="76575" y="-10649"/>
                  <a:pt x="172995" y="0"/>
                </a:cubicBezTo>
                <a:cubicBezTo>
                  <a:pt x="244217" y="-5891"/>
                  <a:pt x="322849" y="73513"/>
                  <a:pt x="345990" y="154460"/>
                </a:cubicBezTo>
                <a:cubicBezTo>
                  <a:pt x="351218" y="250826"/>
                  <a:pt x="273635" y="306803"/>
                  <a:pt x="172995" y="308920"/>
                </a:cubicBezTo>
                <a:cubicBezTo>
                  <a:pt x="103015" y="310130"/>
                  <a:pt x="1818" y="260532"/>
                  <a:pt x="0" y="154460"/>
                </a:cubicBezTo>
                <a:close/>
              </a:path>
            </a:pathLst>
          </a:custGeom>
          <a:noFill/>
          <a:ln>
            <a:solidFill>
              <a:srgbClr val="FF0000"/>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839E76A-7D65-62E0-661B-85147CD184F0}"/>
              </a:ext>
            </a:extLst>
          </p:cNvPr>
          <p:cNvSpPr/>
          <p:nvPr/>
        </p:nvSpPr>
        <p:spPr>
          <a:xfrm>
            <a:off x="494271" y="3371570"/>
            <a:ext cx="345989" cy="308919"/>
          </a:xfrm>
          <a:custGeom>
            <a:avLst/>
            <a:gdLst>
              <a:gd name="connsiteX0" fmla="*/ 0 w 345989"/>
              <a:gd name="connsiteY0" fmla="*/ 154460 h 308919"/>
              <a:gd name="connsiteX1" fmla="*/ 172995 w 345989"/>
              <a:gd name="connsiteY1" fmla="*/ 0 h 308919"/>
              <a:gd name="connsiteX2" fmla="*/ 345990 w 345989"/>
              <a:gd name="connsiteY2" fmla="*/ 154460 h 308919"/>
              <a:gd name="connsiteX3" fmla="*/ 172995 w 345989"/>
              <a:gd name="connsiteY3" fmla="*/ 308920 h 308919"/>
              <a:gd name="connsiteX4" fmla="*/ 0 w 345989"/>
              <a:gd name="connsiteY4" fmla="*/ 154460 h 30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89" h="308919" extrusionOk="0">
                <a:moveTo>
                  <a:pt x="0" y="154460"/>
                </a:moveTo>
                <a:cubicBezTo>
                  <a:pt x="-4605" y="56282"/>
                  <a:pt x="76575" y="-10649"/>
                  <a:pt x="172995" y="0"/>
                </a:cubicBezTo>
                <a:cubicBezTo>
                  <a:pt x="244217" y="-5891"/>
                  <a:pt x="322849" y="73513"/>
                  <a:pt x="345990" y="154460"/>
                </a:cubicBezTo>
                <a:cubicBezTo>
                  <a:pt x="351218" y="250826"/>
                  <a:pt x="273635" y="306803"/>
                  <a:pt x="172995" y="308920"/>
                </a:cubicBezTo>
                <a:cubicBezTo>
                  <a:pt x="103015" y="310130"/>
                  <a:pt x="1818" y="260532"/>
                  <a:pt x="0" y="154460"/>
                </a:cubicBezTo>
                <a:close/>
              </a:path>
            </a:pathLst>
          </a:custGeom>
          <a:noFill/>
          <a:ln>
            <a:solidFill>
              <a:srgbClr val="FF0000"/>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E5200D8-CC65-98B8-3319-7C4DE0216CAB}"/>
              </a:ext>
            </a:extLst>
          </p:cNvPr>
          <p:cNvSpPr/>
          <p:nvPr/>
        </p:nvSpPr>
        <p:spPr>
          <a:xfrm>
            <a:off x="469558" y="5289398"/>
            <a:ext cx="345989" cy="308919"/>
          </a:xfrm>
          <a:custGeom>
            <a:avLst/>
            <a:gdLst>
              <a:gd name="connsiteX0" fmla="*/ 0 w 345989"/>
              <a:gd name="connsiteY0" fmla="*/ 154460 h 308919"/>
              <a:gd name="connsiteX1" fmla="*/ 172995 w 345989"/>
              <a:gd name="connsiteY1" fmla="*/ 0 h 308919"/>
              <a:gd name="connsiteX2" fmla="*/ 345990 w 345989"/>
              <a:gd name="connsiteY2" fmla="*/ 154460 h 308919"/>
              <a:gd name="connsiteX3" fmla="*/ 172995 w 345989"/>
              <a:gd name="connsiteY3" fmla="*/ 308920 h 308919"/>
              <a:gd name="connsiteX4" fmla="*/ 0 w 345989"/>
              <a:gd name="connsiteY4" fmla="*/ 154460 h 30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89" h="308919" extrusionOk="0">
                <a:moveTo>
                  <a:pt x="0" y="154460"/>
                </a:moveTo>
                <a:cubicBezTo>
                  <a:pt x="-4605" y="56282"/>
                  <a:pt x="76575" y="-10649"/>
                  <a:pt x="172995" y="0"/>
                </a:cubicBezTo>
                <a:cubicBezTo>
                  <a:pt x="244217" y="-5891"/>
                  <a:pt x="322849" y="73513"/>
                  <a:pt x="345990" y="154460"/>
                </a:cubicBezTo>
                <a:cubicBezTo>
                  <a:pt x="351218" y="250826"/>
                  <a:pt x="273635" y="306803"/>
                  <a:pt x="172995" y="308920"/>
                </a:cubicBezTo>
                <a:cubicBezTo>
                  <a:pt x="103015" y="310130"/>
                  <a:pt x="1818" y="260532"/>
                  <a:pt x="0" y="154460"/>
                </a:cubicBezTo>
                <a:close/>
              </a:path>
            </a:pathLst>
          </a:custGeom>
          <a:noFill/>
          <a:ln>
            <a:solidFill>
              <a:srgbClr val="FF0000"/>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544D48D-0F61-E39E-4FDD-3EBCCD5F8F02}"/>
              </a:ext>
            </a:extLst>
          </p:cNvPr>
          <p:cNvSpPr/>
          <p:nvPr/>
        </p:nvSpPr>
        <p:spPr>
          <a:xfrm>
            <a:off x="494271" y="4980479"/>
            <a:ext cx="345989" cy="308919"/>
          </a:xfrm>
          <a:custGeom>
            <a:avLst/>
            <a:gdLst>
              <a:gd name="connsiteX0" fmla="*/ 0 w 345989"/>
              <a:gd name="connsiteY0" fmla="*/ 154460 h 308919"/>
              <a:gd name="connsiteX1" fmla="*/ 172995 w 345989"/>
              <a:gd name="connsiteY1" fmla="*/ 0 h 308919"/>
              <a:gd name="connsiteX2" fmla="*/ 345990 w 345989"/>
              <a:gd name="connsiteY2" fmla="*/ 154460 h 308919"/>
              <a:gd name="connsiteX3" fmla="*/ 172995 w 345989"/>
              <a:gd name="connsiteY3" fmla="*/ 308920 h 308919"/>
              <a:gd name="connsiteX4" fmla="*/ 0 w 345989"/>
              <a:gd name="connsiteY4" fmla="*/ 154460 h 30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89" h="308919" extrusionOk="0">
                <a:moveTo>
                  <a:pt x="0" y="154460"/>
                </a:moveTo>
                <a:cubicBezTo>
                  <a:pt x="-4605" y="56282"/>
                  <a:pt x="76575" y="-10649"/>
                  <a:pt x="172995" y="0"/>
                </a:cubicBezTo>
                <a:cubicBezTo>
                  <a:pt x="244217" y="-5891"/>
                  <a:pt x="322849" y="73513"/>
                  <a:pt x="345990" y="154460"/>
                </a:cubicBezTo>
                <a:cubicBezTo>
                  <a:pt x="351218" y="250826"/>
                  <a:pt x="273635" y="306803"/>
                  <a:pt x="172995" y="308920"/>
                </a:cubicBezTo>
                <a:cubicBezTo>
                  <a:pt x="103015" y="310130"/>
                  <a:pt x="1818" y="260532"/>
                  <a:pt x="0" y="154460"/>
                </a:cubicBezTo>
                <a:close/>
              </a:path>
            </a:pathLst>
          </a:custGeom>
          <a:noFill/>
          <a:ln>
            <a:solidFill>
              <a:srgbClr val="FF0000"/>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etin kutusu 12">
            <a:extLst>
              <a:ext uri="{FF2B5EF4-FFF2-40B4-BE49-F238E27FC236}">
                <a16:creationId xmlns:a16="http://schemas.microsoft.com/office/drawing/2014/main" id="{35CAEEDE-F9AE-FDF4-501B-24F7346B6A61}"/>
              </a:ext>
            </a:extLst>
          </p:cNvPr>
          <p:cNvSpPr txBox="1"/>
          <p:nvPr/>
        </p:nvSpPr>
        <p:spPr>
          <a:xfrm>
            <a:off x="7892880" y="1883154"/>
            <a:ext cx="4122006" cy="2308324"/>
          </a:xfrm>
          <a:custGeom>
            <a:avLst/>
            <a:gdLst>
              <a:gd name="connsiteX0" fmla="*/ 0 w 4122006"/>
              <a:gd name="connsiteY0" fmla="*/ 0 h 2308324"/>
              <a:gd name="connsiteX1" fmla="*/ 465198 w 4122006"/>
              <a:gd name="connsiteY1" fmla="*/ 0 h 2308324"/>
              <a:gd name="connsiteX2" fmla="*/ 1136496 w 4122006"/>
              <a:gd name="connsiteY2" fmla="*/ 0 h 2308324"/>
              <a:gd name="connsiteX3" fmla="*/ 1642914 w 4122006"/>
              <a:gd name="connsiteY3" fmla="*/ 0 h 2308324"/>
              <a:gd name="connsiteX4" fmla="*/ 2149332 w 4122006"/>
              <a:gd name="connsiteY4" fmla="*/ 0 h 2308324"/>
              <a:gd name="connsiteX5" fmla="*/ 2820630 w 4122006"/>
              <a:gd name="connsiteY5" fmla="*/ 0 h 2308324"/>
              <a:gd name="connsiteX6" fmla="*/ 3450708 w 4122006"/>
              <a:gd name="connsiteY6" fmla="*/ 0 h 2308324"/>
              <a:gd name="connsiteX7" fmla="*/ 4122006 w 4122006"/>
              <a:gd name="connsiteY7" fmla="*/ 0 h 2308324"/>
              <a:gd name="connsiteX8" fmla="*/ 4122006 w 4122006"/>
              <a:gd name="connsiteY8" fmla="*/ 600164 h 2308324"/>
              <a:gd name="connsiteX9" fmla="*/ 4122006 w 4122006"/>
              <a:gd name="connsiteY9" fmla="*/ 1223412 h 2308324"/>
              <a:gd name="connsiteX10" fmla="*/ 4122006 w 4122006"/>
              <a:gd name="connsiteY10" fmla="*/ 1800493 h 2308324"/>
              <a:gd name="connsiteX11" fmla="*/ 4122006 w 4122006"/>
              <a:gd name="connsiteY11" fmla="*/ 2308324 h 2308324"/>
              <a:gd name="connsiteX12" fmla="*/ 3533148 w 4122006"/>
              <a:gd name="connsiteY12" fmla="*/ 2308324 h 2308324"/>
              <a:gd name="connsiteX13" fmla="*/ 2944290 w 4122006"/>
              <a:gd name="connsiteY13" fmla="*/ 2308324 h 2308324"/>
              <a:gd name="connsiteX14" fmla="*/ 2437872 w 4122006"/>
              <a:gd name="connsiteY14" fmla="*/ 2308324 h 2308324"/>
              <a:gd name="connsiteX15" fmla="*/ 1766574 w 4122006"/>
              <a:gd name="connsiteY15" fmla="*/ 2308324 h 2308324"/>
              <a:gd name="connsiteX16" fmla="*/ 1218936 w 4122006"/>
              <a:gd name="connsiteY16" fmla="*/ 2308324 h 2308324"/>
              <a:gd name="connsiteX17" fmla="*/ 671298 w 4122006"/>
              <a:gd name="connsiteY17" fmla="*/ 2308324 h 2308324"/>
              <a:gd name="connsiteX18" fmla="*/ 0 w 4122006"/>
              <a:gd name="connsiteY18" fmla="*/ 2308324 h 2308324"/>
              <a:gd name="connsiteX19" fmla="*/ 0 w 4122006"/>
              <a:gd name="connsiteY19" fmla="*/ 1685077 h 2308324"/>
              <a:gd name="connsiteX20" fmla="*/ 0 w 4122006"/>
              <a:gd name="connsiteY20" fmla="*/ 1177245 h 2308324"/>
              <a:gd name="connsiteX21" fmla="*/ 0 w 4122006"/>
              <a:gd name="connsiteY21" fmla="*/ 646331 h 2308324"/>
              <a:gd name="connsiteX22" fmla="*/ 0 w 4122006"/>
              <a:gd name="connsiteY22"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22006" h="2308324" extrusionOk="0">
                <a:moveTo>
                  <a:pt x="0" y="0"/>
                </a:moveTo>
                <a:cubicBezTo>
                  <a:pt x="163890" y="-21859"/>
                  <a:pt x="243539" y="13278"/>
                  <a:pt x="465198" y="0"/>
                </a:cubicBezTo>
                <a:cubicBezTo>
                  <a:pt x="686857" y="-13278"/>
                  <a:pt x="809209" y="44013"/>
                  <a:pt x="1136496" y="0"/>
                </a:cubicBezTo>
                <a:cubicBezTo>
                  <a:pt x="1463783" y="-44013"/>
                  <a:pt x="1396799" y="47520"/>
                  <a:pt x="1642914" y="0"/>
                </a:cubicBezTo>
                <a:cubicBezTo>
                  <a:pt x="1889029" y="-47520"/>
                  <a:pt x="1919680" y="51718"/>
                  <a:pt x="2149332" y="0"/>
                </a:cubicBezTo>
                <a:cubicBezTo>
                  <a:pt x="2378984" y="-51718"/>
                  <a:pt x="2502305" y="22373"/>
                  <a:pt x="2820630" y="0"/>
                </a:cubicBezTo>
                <a:cubicBezTo>
                  <a:pt x="3138955" y="-22373"/>
                  <a:pt x="3159288" y="47636"/>
                  <a:pt x="3450708" y="0"/>
                </a:cubicBezTo>
                <a:cubicBezTo>
                  <a:pt x="3742128" y="-47636"/>
                  <a:pt x="3837050" y="60708"/>
                  <a:pt x="4122006" y="0"/>
                </a:cubicBezTo>
                <a:cubicBezTo>
                  <a:pt x="4158947" y="228722"/>
                  <a:pt x="4092053" y="395083"/>
                  <a:pt x="4122006" y="600164"/>
                </a:cubicBezTo>
                <a:cubicBezTo>
                  <a:pt x="4151959" y="805245"/>
                  <a:pt x="4076493" y="1058327"/>
                  <a:pt x="4122006" y="1223412"/>
                </a:cubicBezTo>
                <a:cubicBezTo>
                  <a:pt x="4167519" y="1388497"/>
                  <a:pt x="4099760" y="1586442"/>
                  <a:pt x="4122006" y="1800493"/>
                </a:cubicBezTo>
                <a:cubicBezTo>
                  <a:pt x="4144252" y="2014544"/>
                  <a:pt x="4118214" y="2080408"/>
                  <a:pt x="4122006" y="2308324"/>
                </a:cubicBezTo>
                <a:cubicBezTo>
                  <a:pt x="3961265" y="2368507"/>
                  <a:pt x="3763032" y="2305350"/>
                  <a:pt x="3533148" y="2308324"/>
                </a:cubicBezTo>
                <a:cubicBezTo>
                  <a:pt x="3303264" y="2311298"/>
                  <a:pt x="3235347" y="2305023"/>
                  <a:pt x="2944290" y="2308324"/>
                </a:cubicBezTo>
                <a:cubicBezTo>
                  <a:pt x="2653233" y="2311625"/>
                  <a:pt x="2540392" y="2278832"/>
                  <a:pt x="2437872" y="2308324"/>
                </a:cubicBezTo>
                <a:cubicBezTo>
                  <a:pt x="2335352" y="2337816"/>
                  <a:pt x="1945845" y="2259431"/>
                  <a:pt x="1766574" y="2308324"/>
                </a:cubicBezTo>
                <a:cubicBezTo>
                  <a:pt x="1587303" y="2357217"/>
                  <a:pt x="1359514" y="2262526"/>
                  <a:pt x="1218936" y="2308324"/>
                </a:cubicBezTo>
                <a:cubicBezTo>
                  <a:pt x="1078358" y="2354122"/>
                  <a:pt x="789443" y="2303861"/>
                  <a:pt x="671298" y="2308324"/>
                </a:cubicBezTo>
                <a:cubicBezTo>
                  <a:pt x="553153" y="2312787"/>
                  <a:pt x="147446" y="2275274"/>
                  <a:pt x="0" y="2308324"/>
                </a:cubicBezTo>
                <a:cubicBezTo>
                  <a:pt x="-37868" y="1997077"/>
                  <a:pt x="40137" y="1821119"/>
                  <a:pt x="0" y="1685077"/>
                </a:cubicBezTo>
                <a:cubicBezTo>
                  <a:pt x="-40137" y="1549035"/>
                  <a:pt x="23457" y="1374815"/>
                  <a:pt x="0" y="1177245"/>
                </a:cubicBezTo>
                <a:cubicBezTo>
                  <a:pt x="-23457" y="979675"/>
                  <a:pt x="40123" y="811196"/>
                  <a:pt x="0" y="646331"/>
                </a:cubicBezTo>
                <a:cubicBezTo>
                  <a:pt x="-40123" y="481466"/>
                  <a:pt x="46150" y="219432"/>
                  <a:pt x="0" y="0"/>
                </a:cubicBezTo>
                <a:close/>
              </a:path>
            </a:pathLst>
          </a:custGeom>
          <a:noFill/>
          <a:ln w="28575">
            <a:solidFill>
              <a:schemeClr val="tx1"/>
            </a:solidFill>
            <a:extLst>
              <a:ext uri="{C807C97D-BFC1-408E-A445-0C87EB9F89A2}">
                <ask:lineSketchStyleProps xmlns:ask="http://schemas.microsoft.com/office/drawing/2018/sketchyshapes" sd="4063234736">
                  <a:prstGeom prst="rect">
                    <a:avLst/>
                  </a:prstGeom>
                  <ask:type>
                    <ask:lineSketchScribble/>
                  </ask:type>
                </ask:lineSketchStyleProps>
              </a:ext>
            </a:extLst>
          </a:ln>
        </p:spPr>
        <p:txBody>
          <a:bodyPr wrap="square" rtlCol="0">
            <a:spAutoFit/>
          </a:bodyPr>
          <a:lstStyle/>
          <a:p>
            <a:r>
              <a:rPr lang="tr-TR" dirty="0" err="1"/>
              <a:t>Grafikde’de</a:t>
            </a:r>
            <a:r>
              <a:rPr lang="tr-TR" dirty="0"/>
              <a:t> görüldüğü gibi A </a:t>
            </a:r>
            <a:r>
              <a:rPr lang="tr-TR" dirty="0" err="1"/>
              <a:t>faktoru</a:t>
            </a:r>
            <a:r>
              <a:rPr lang="tr-TR" dirty="0"/>
              <a:t> olan km doğal olarak yakıt tüketimi üzerinde en etkili faktördür.  Bu veriye bağlı harcanan </a:t>
            </a:r>
            <a:r>
              <a:rPr lang="tr-TR" dirty="0" err="1"/>
              <a:t>lt</a:t>
            </a:r>
            <a:r>
              <a:rPr lang="tr-TR" dirty="0"/>
              <a:t> gözükmekte</a:t>
            </a:r>
          </a:p>
          <a:p>
            <a:endParaRPr lang="tr-TR" dirty="0"/>
          </a:p>
          <a:p>
            <a:r>
              <a:rPr lang="tr-TR" dirty="0">
                <a:solidFill>
                  <a:srgbClr val="FF0000"/>
                </a:solidFill>
              </a:rPr>
              <a:t>DİKKAT </a:t>
            </a:r>
            <a:r>
              <a:rPr lang="tr-TR" dirty="0"/>
              <a:t>çeken Sarfiyatın Şehir içi ve Şehir dışı olması yakıt tüketimi üzerinde ciddi bir etkisi var.  </a:t>
            </a:r>
            <a:endParaRPr lang="en-GB" dirty="0"/>
          </a:p>
        </p:txBody>
      </p:sp>
    </p:spTree>
    <p:extLst>
      <p:ext uri="{BB962C8B-B14F-4D97-AF65-F5344CB8AC3E}">
        <p14:creationId xmlns:p14="http://schemas.microsoft.com/office/powerpoint/2010/main" val="1404617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DD8405-A6D2-75CB-2731-32838C059818}"/>
              </a:ext>
            </a:extLst>
          </p:cNvPr>
          <p:cNvSpPr>
            <a:spLocks noGrp="1"/>
          </p:cNvSpPr>
          <p:nvPr>
            <p:ph type="title"/>
          </p:nvPr>
        </p:nvSpPr>
        <p:spPr/>
        <p:txBody>
          <a:bodyPr/>
          <a:lstStyle/>
          <a:p>
            <a:r>
              <a:rPr lang="tr-TR" dirty="0"/>
              <a:t>1- Analiz edilen verilerin en iyi sonuç</a:t>
            </a:r>
            <a:endParaRPr lang="en-GB" dirty="0"/>
          </a:p>
        </p:txBody>
      </p:sp>
      <p:sp>
        <p:nvSpPr>
          <p:cNvPr id="7" name="Metin kutusu 6">
            <a:extLst>
              <a:ext uri="{FF2B5EF4-FFF2-40B4-BE49-F238E27FC236}">
                <a16:creationId xmlns:a16="http://schemas.microsoft.com/office/drawing/2014/main" id="{723167E1-A2AF-F13A-9874-15B67FB81067}"/>
              </a:ext>
            </a:extLst>
          </p:cNvPr>
          <p:cNvSpPr txBox="1"/>
          <p:nvPr/>
        </p:nvSpPr>
        <p:spPr>
          <a:xfrm>
            <a:off x="676533" y="1521594"/>
            <a:ext cx="8553964" cy="1015663"/>
          </a:xfrm>
          <a:prstGeom prst="rect">
            <a:avLst/>
          </a:prstGeom>
          <a:noFill/>
        </p:spPr>
        <p:txBody>
          <a:bodyPr wrap="square">
            <a:spAutoFit/>
          </a:bodyPr>
          <a:lstStyle/>
          <a:p>
            <a:r>
              <a:rPr lang="pt-BR" sz="2000" dirty="0"/>
              <a:t>Model Summary</a:t>
            </a:r>
          </a:p>
          <a:p>
            <a:r>
              <a:rPr lang="pt-BR" sz="2000" dirty="0"/>
              <a:t>S	</a:t>
            </a:r>
            <a:r>
              <a:rPr lang="tr-TR" sz="2000" dirty="0"/>
              <a:t>	</a:t>
            </a:r>
            <a:r>
              <a:rPr lang="pt-BR" sz="2000" dirty="0"/>
              <a:t>R-sq	</a:t>
            </a:r>
            <a:r>
              <a:rPr lang="tr-TR" sz="2000" dirty="0"/>
              <a:t>	</a:t>
            </a:r>
            <a:r>
              <a:rPr lang="pt-BR" sz="2000" dirty="0"/>
              <a:t>R-sq(adj)	</a:t>
            </a:r>
            <a:r>
              <a:rPr lang="tr-TR" sz="2000" dirty="0"/>
              <a:t>	</a:t>
            </a:r>
            <a:r>
              <a:rPr lang="pt-BR" sz="2000" dirty="0"/>
              <a:t>R-sq(pred)</a:t>
            </a:r>
          </a:p>
          <a:p>
            <a:r>
              <a:rPr lang="pt-BR" sz="2000" dirty="0"/>
              <a:t>0,0784575	94,16%	</a:t>
            </a:r>
            <a:r>
              <a:rPr lang="tr-TR" sz="2000" dirty="0"/>
              <a:t>	</a:t>
            </a:r>
            <a:r>
              <a:rPr lang="pt-BR" sz="2000" dirty="0"/>
              <a:t>93,93%	</a:t>
            </a:r>
            <a:r>
              <a:rPr lang="tr-TR" sz="2000" dirty="0"/>
              <a:t>		</a:t>
            </a:r>
            <a:r>
              <a:rPr lang="pt-BR" sz="2000" dirty="0"/>
              <a:t>*</a:t>
            </a:r>
          </a:p>
        </p:txBody>
      </p:sp>
      <p:sp>
        <p:nvSpPr>
          <p:cNvPr id="8" name="Metin kutusu 7">
            <a:extLst>
              <a:ext uri="{FF2B5EF4-FFF2-40B4-BE49-F238E27FC236}">
                <a16:creationId xmlns:a16="http://schemas.microsoft.com/office/drawing/2014/main" id="{9128655E-3560-AA7D-5EB6-E9FC91882E9D}"/>
              </a:ext>
            </a:extLst>
          </p:cNvPr>
          <p:cNvSpPr txBox="1"/>
          <p:nvPr/>
        </p:nvSpPr>
        <p:spPr>
          <a:xfrm>
            <a:off x="676533" y="2905780"/>
            <a:ext cx="10221965" cy="523220"/>
          </a:xfrm>
          <a:custGeom>
            <a:avLst/>
            <a:gdLst>
              <a:gd name="connsiteX0" fmla="*/ 0 w 10221965"/>
              <a:gd name="connsiteY0" fmla="*/ 0 h 523220"/>
              <a:gd name="connsiteX1" fmla="*/ 772326 w 10221965"/>
              <a:gd name="connsiteY1" fmla="*/ 0 h 523220"/>
              <a:gd name="connsiteX2" fmla="*/ 1442433 w 10221965"/>
              <a:gd name="connsiteY2" fmla="*/ 0 h 523220"/>
              <a:gd name="connsiteX3" fmla="*/ 2112539 w 10221965"/>
              <a:gd name="connsiteY3" fmla="*/ 0 h 523220"/>
              <a:gd name="connsiteX4" fmla="*/ 2782646 w 10221965"/>
              <a:gd name="connsiteY4" fmla="*/ 0 h 523220"/>
              <a:gd name="connsiteX5" fmla="*/ 3452753 w 10221965"/>
              <a:gd name="connsiteY5" fmla="*/ 0 h 523220"/>
              <a:gd name="connsiteX6" fmla="*/ 4020640 w 10221965"/>
              <a:gd name="connsiteY6" fmla="*/ 0 h 523220"/>
              <a:gd name="connsiteX7" fmla="*/ 4384087 w 10221965"/>
              <a:gd name="connsiteY7" fmla="*/ 0 h 523220"/>
              <a:gd name="connsiteX8" fmla="*/ 4849755 w 10221965"/>
              <a:gd name="connsiteY8" fmla="*/ 0 h 523220"/>
              <a:gd name="connsiteX9" fmla="*/ 5110983 w 10221965"/>
              <a:gd name="connsiteY9" fmla="*/ 0 h 523220"/>
              <a:gd name="connsiteX10" fmla="*/ 5781089 w 10221965"/>
              <a:gd name="connsiteY10" fmla="*/ 0 h 523220"/>
              <a:gd name="connsiteX11" fmla="*/ 6042317 w 10221965"/>
              <a:gd name="connsiteY11" fmla="*/ 0 h 523220"/>
              <a:gd name="connsiteX12" fmla="*/ 6405765 w 10221965"/>
              <a:gd name="connsiteY12" fmla="*/ 0 h 523220"/>
              <a:gd name="connsiteX13" fmla="*/ 7178091 w 10221965"/>
              <a:gd name="connsiteY13" fmla="*/ 0 h 523220"/>
              <a:gd name="connsiteX14" fmla="*/ 7541539 w 10221965"/>
              <a:gd name="connsiteY14" fmla="*/ 0 h 523220"/>
              <a:gd name="connsiteX15" fmla="*/ 8313865 w 10221965"/>
              <a:gd name="connsiteY15" fmla="*/ 0 h 523220"/>
              <a:gd name="connsiteX16" fmla="*/ 8881752 w 10221965"/>
              <a:gd name="connsiteY16" fmla="*/ 0 h 523220"/>
              <a:gd name="connsiteX17" fmla="*/ 9347419 w 10221965"/>
              <a:gd name="connsiteY17" fmla="*/ 0 h 523220"/>
              <a:gd name="connsiteX18" fmla="*/ 9608647 w 10221965"/>
              <a:gd name="connsiteY18" fmla="*/ 0 h 523220"/>
              <a:gd name="connsiteX19" fmla="*/ 10221965 w 10221965"/>
              <a:gd name="connsiteY19" fmla="*/ 0 h 523220"/>
              <a:gd name="connsiteX20" fmla="*/ 10221965 w 10221965"/>
              <a:gd name="connsiteY20" fmla="*/ 523220 h 523220"/>
              <a:gd name="connsiteX21" fmla="*/ 9756298 w 10221965"/>
              <a:gd name="connsiteY21" fmla="*/ 523220 h 523220"/>
              <a:gd name="connsiteX22" fmla="*/ 8983971 w 10221965"/>
              <a:gd name="connsiteY22" fmla="*/ 523220 h 523220"/>
              <a:gd name="connsiteX23" fmla="*/ 8620524 w 10221965"/>
              <a:gd name="connsiteY23" fmla="*/ 523220 h 523220"/>
              <a:gd name="connsiteX24" fmla="*/ 8052637 w 10221965"/>
              <a:gd name="connsiteY24" fmla="*/ 523220 h 523220"/>
              <a:gd name="connsiteX25" fmla="*/ 7484750 w 10221965"/>
              <a:gd name="connsiteY25" fmla="*/ 523220 h 523220"/>
              <a:gd name="connsiteX26" fmla="*/ 7121302 w 10221965"/>
              <a:gd name="connsiteY26" fmla="*/ 523220 h 523220"/>
              <a:gd name="connsiteX27" fmla="*/ 6860074 w 10221965"/>
              <a:gd name="connsiteY27" fmla="*/ 523220 h 523220"/>
              <a:gd name="connsiteX28" fmla="*/ 6598846 w 10221965"/>
              <a:gd name="connsiteY28" fmla="*/ 523220 h 523220"/>
              <a:gd name="connsiteX29" fmla="*/ 5826520 w 10221965"/>
              <a:gd name="connsiteY29" fmla="*/ 523220 h 523220"/>
              <a:gd name="connsiteX30" fmla="*/ 5463072 w 10221965"/>
              <a:gd name="connsiteY30" fmla="*/ 523220 h 523220"/>
              <a:gd name="connsiteX31" fmla="*/ 5099625 w 10221965"/>
              <a:gd name="connsiteY31" fmla="*/ 523220 h 523220"/>
              <a:gd name="connsiteX32" fmla="*/ 4633957 w 10221965"/>
              <a:gd name="connsiteY32" fmla="*/ 523220 h 523220"/>
              <a:gd name="connsiteX33" fmla="*/ 4372729 w 10221965"/>
              <a:gd name="connsiteY33" fmla="*/ 523220 h 523220"/>
              <a:gd name="connsiteX34" fmla="*/ 3907062 w 10221965"/>
              <a:gd name="connsiteY34" fmla="*/ 523220 h 523220"/>
              <a:gd name="connsiteX35" fmla="*/ 3134736 w 10221965"/>
              <a:gd name="connsiteY35" fmla="*/ 523220 h 523220"/>
              <a:gd name="connsiteX36" fmla="*/ 2566849 w 10221965"/>
              <a:gd name="connsiteY36" fmla="*/ 523220 h 523220"/>
              <a:gd name="connsiteX37" fmla="*/ 2203401 w 10221965"/>
              <a:gd name="connsiteY37" fmla="*/ 523220 h 523220"/>
              <a:gd name="connsiteX38" fmla="*/ 1737734 w 10221965"/>
              <a:gd name="connsiteY38" fmla="*/ 523220 h 523220"/>
              <a:gd name="connsiteX39" fmla="*/ 1374286 w 10221965"/>
              <a:gd name="connsiteY39" fmla="*/ 523220 h 523220"/>
              <a:gd name="connsiteX40" fmla="*/ 1010839 w 10221965"/>
              <a:gd name="connsiteY40" fmla="*/ 523220 h 523220"/>
              <a:gd name="connsiteX41" fmla="*/ 647391 w 10221965"/>
              <a:gd name="connsiteY41" fmla="*/ 523220 h 523220"/>
              <a:gd name="connsiteX42" fmla="*/ 0 w 10221965"/>
              <a:gd name="connsiteY42" fmla="*/ 523220 h 523220"/>
              <a:gd name="connsiteX43" fmla="*/ 0 w 10221965"/>
              <a:gd name="connsiteY43"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221965" h="523220" extrusionOk="0">
                <a:moveTo>
                  <a:pt x="0" y="0"/>
                </a:moveTo>
                <a:cubicBezTo>
                  <a:pt x="262196" y="-50908"/>
                  <a:pt x="407962" y="44526"/>
                  <a:pt x="772326" y="0"/>
                </a:cubicBezTo>
                <a:cubicBezTo>
                  <a:pt x="1136690" y="-44526"/>
                  <a:pt x="1126766" y="42881"/>
                  <a:pt x="1442433" y="0"/>
                </a:cubicBezTo>
                <a:cubicBezTo>
                  <a:pt x="1758100" y="-42881"/>
                  <a:pt x="1970779" y="17784"/>
                  <a:pt x="2112539" y="0"/>
                </a:cubicBezTo>
                <a:cubicBezTo>
                  <a:pt x="2254299" y="-17784"/>
                  <a:pt x="2493236" y="47975"/>
                  <a:pt x="2782646" y="0"/>
                </a:cubicBezTo>
                <a:cubicBezTo>
                  <a:pt x="3072056" y="-47975"/>
                  <a:pt x="3192359" y="29413"/>
                  <a:pt x="3452753" y="0"/>
                </a:cubicBezTo>
                <a:cubicBezTo>
                  <a:pt x="3713147" y="-29413"/>
                  <a:pt x="3758968" y="38467"/>
                  <a:pt x="4020640" y="0"/>
                </a:cubicBezTo>
                <a:cubicBezTo>
                  <a:pt x="4282312" y="-38467"/>
                  <a:pt x="4286456" y="13524"/>
                  <a:pt x="4384087" y="0"/>
                </a:cubicBezTo>
                <a:cubicBezTo>
                  <a:pt x="4481718" y="-13524"/>
                  <a:pt x="4671362" y="47352"/>
                  <a:pt x="4849755" y="0"/>
                </a:cubicBezTo>
                <a:cubicBezTo>
                  <a:pt x="5028148" y="-47352"/>
                  <a:pt x="5030654" y="5551"/>
                  <a:pt x="5110983" y="0"/>
                </a:cubicBezTo>
                <a:cubicBezTo>
                  <a:pt x="5191312" y="-5551"/>
                  <a:pt x="5554057" y="66343"/>
                  <a:pt x="5781089" y="0"/>
                </a:cubicBezTo>
                <a:cubicBezTo>
                  <a:pt x="6008121" y="-66343"/>
                  <a:pt x="5963968" y="30884"/>
                  <a:pt x="6042317" y="0"/>
                </a:cubicBezTo>
                <a:cubicBezTo>
                  <a:pt x="6120666" y="-30884"/>
                  <a:pt x="6281785" y="7910"/>
                  <a:pt x="6405765" y="0"/>
                </a:cubicBezTo>
                <a:cubicBezTo>
                  <a:pt x="6529745" y="-7910"/>
                  <a:pt x="6900655" y="55502"/>
                  <a:pt x="7178091" y="0"/>
                </a:cubicBezTo>
                <a:cubicBezTo>
                  <a:pt x="7455527" y="-55502"/>
                  <a:pt x="7361007" y="40693"/>
                  <a:pt x="7541539" y="0"/>
                </a:cubicBezTo>
                <a:cubicBezTo>
                  <a:pt x="7722071" y="-40693"/>
                  <a:pt x="8116877" y="74294"/>
                  <a:pt x="8313865" y="0"/>
                </a:cubicBezTo>
                <a:cubicBezTo>
                  <a:pt x="8510853" y="-74294"/>
                  <a:pt x="8620144" y="2566"/>
                  <a:pt x="8881752" y="0"/>
                </a:cubicBezTo>
                <a:cubicBezTo>
                  <a:pt x="9143360" y="-2566"/>
                  <a:pt x="9143595" y="47852"/>
                  <a:pt x="9347419" y="0"/>
                </a:cubicBezTo>
                <a:cubicBezTo>
                  <a:pt x="9551243" y="-47852"/>
                  <a:pt x="9523548" y="7416"/>
                  <a:pt x="9608647" y="0"/>
                </a:cubicBezTo>
                <a:cubicBezTo>
                  <a:pt x="9693746" y="-7416"/>
                  <a:pt x="10091711" y="26369"/>
                  <a:pt x="10221965" y="0"/>
                </a:cubicBezTo>
                <a:cubicBezTo>
                  <a:pt x="10245581" y="108336"/>
                  <a:pt x="10167920" y="343413"/>
                  <a:pt x="10221965" y="523220"/>
                </a:cubicBezTo>
                <a:cubicBezTo>
                  <a:pt x="10045525" y="542449"/>
                  <a:pt x="9874430" y="518349"/>
                  <a:pt x="9756298" y="523220"/>
                </a:cubicBezTo>
                <a:cubicBezTo>
                  <a:pt x="9638166" y="528091"/>
                  <a:pt x="9240797" y="470942"/>
                  <a:pt x="8983971" y="523220"/>
                </a:cubicBezTo>
                <a:cubicBezTo>
                  <a:pt x="8727145" y="575498"/>
                  <a:pt x="8725575" y="487669"/>
                  <a:pt x="8620524" y="523220"/>
                </a:cubicBezTo>
                <a:cubicBezTo>
                  <a:pt x="8515473" y="558771"/>
                  <a:pt x="8219145" y="504287"/>
                  <a:pt x="8052637" y="523220"/>
                </a:cubicBezTo>
                <a:cubicBezTo>
                  <a:pt x="7886129" y="542153"/>
                  <a:pt x="7743693" y="480957"/>
                  <a:pt x="7484750" y="523220"/>
                </a:cubicBezTo>
                <a:cubicBezTo>
                  <a:pt x="7225807" y="565483"/>
                  <a:pt x="7268533" y="489743"/>
                  <a:pt x="7121302" y="523220"/>
                </a:cubicBezTo>
                <a:cubicBezTo>
                  <a:pt x="6974071" y="556697"/>
                  <a:pt x="6950821" y="509768"/>
                  <a:pt x="6860074" y="523220"/>
                </a:cubicBezTo>
                <a:cubicBezTo>
                  <a:pt x="6769327" y="536672"/>
                  <a:pt x="6719348" y="500115"/>
                  <a:pt x="6598846" y="523220"/>
                </a:cubicBezTo>
                <a:cubicBezTo>
                  <a:pt x="6478344" y="546325"/>
                  <a:pt x="6199164" y="491631"/>
                  <a:pt x="5826520" y="523220"/>
                </a:cubicBezTo>
                <a:cubicBezTo>
                  <a:pt x="5453876" y="554809"/>
                  <a:pt x="5586424" y="482189"/>
                  <a:pt x="5463072" y="523220"/>
                </a:cubicBezTo>
                <a:cubicBezTo>
                  <a:pt x="5339720" y="564251"/>
                  <a:pt x="5217227" y="522701"/>
                  <a:pt x="5099625" y="523220"/>
                </a:cubicBezTo>
                <a:cubicBezTo>
                  <a:pt x="4982023" y="523739"/>
                  <a:pt x="4788414" y="489380"/>
                  <a:pt x="4633957" y="523220"/>
                </a:cubicBezTo>
                <a:cubicBezTo>
                  <a:pt x="4479500" y="557060"/>
                  <a:pt x="4483116" y="520769"/>
                  <a:pt x="4372729" y="523220"/>
                </a:cubicBezTo>
                <a:cubicBezTo>
                  <a:pt x="4262342" y="525671"/>
                  <a:pt x="4096231" y="502446"/>
                  <a:pt x="3907062" y="523220"/>
                </a:cubicBezTo>
                <a:cubicBezTo>
                  <a:pt x="3717893" y="543994"/>
                  <a:pt x="3293439" y="493034"/>
                  <a:pt x="3134736" y="523220"/>
                </a:cubicBezTo>
                <a:cubicBezTo>
                  <a:pt x="2976033" y="553406"/>
                  <a:pt x="2722872" y="489457"/>
                  <a:pt x="2566849" y="523220"/>
                </a:cubicBezTo>
                <a:cubicBezTo>
                  <a:pt x="2410826" y="556983"/>
                  <a:pt x="2361972" y="512731"/>
                  <a:pt x="2203401" y="523220"/>
                </a:cubicBezTo>
                <a:cubicBezTo>
                  <a:pt x="2044830" y="533709"/>
                  <a:pt x="1846905" y="470711"/>
                  <a:pt x="1737734" y="523220"/>
                </a:cubicBezTo>
                <a:cubicBezTo>
                  <a:pt x="1628563" y="575729"/>
                  <a:pt x="1496366" y="490635"/>
                  <a:pt x="1374286" y="523220"/>
                </a:cubicBezTo>
                <a:cubicBezTo>
                  <a:pt x="1252206" y="555805"/>
                  <a:pt x="1163120" y="482557"/>
                  <a:pt x="1010839" y="523220"/>
                </a:cubicBezTo>
                <a:cubicBezTo>
                  <a:pt x="858558" y="563883"/>
                  <a:pt x="781666" y="510766"/>
                  <a:pt x="647391" y="523220"/>
                </a:cubicBezTo>
                <a:cubicBezTo>
                  <a:pt x="513116" y="535674"/>
                  <a:pt x="176386" y="484442"/>
                  <a:pt x="0" y="523220"/>
                </a:cubicBezTo>
                <a:cubicBezTo>
                  <a:pt x="-38652" y="296448"/>
                  <a:pt x="15452" y="173794"/>
                  <a:pt x="0" y="0"/>
                </a:cubicBezTo>
                <a:close/>
              </a:path>
            </a:pathLst>
          </a:custGeom>
          <a:noFill/>
          <a:ln>
            <a:solidFill>
              <a:schemeClr val="tx1"/>
            </a:solidFill>
            <a:extLst>
              <a:ext uri="{C807C97D-BFC1-408E-A445-0C87EB9F89A2}">
                <ask:lineSketchStyleProps xmlns:ask="http://schemas.microsoft.com/office/drawing/2018/sketchyshapes" sd="42646056">
                  <a:prstGeom prst="rect">
                    <a:avLst/>
                  </a:prstGeom>
                  <ask:type>
                    <ask:lineSketchScribble/>
                  </ask:type>
                </ask:lineSketchStyleProps>
              </a:ext>
            </a:extLst>
          </a:ln>
        </p:spPr>
        <p:txBody>
          <a:bodyPr wrap="none" rtlCol="0">
            <a:spAutoFit/>
          </a:bodyPr>
          <a:lstStyle/>
          <a:p>
            <a:r>
              <a:rPr lang="tr-TR" sz="2800" dirty="0">
                <a:solidFill>
                  <a:srgbClr val="FF0000"/>
                </a:solidFill>
              </a:rPr>
              <a:t>Tespit edilen veriler ortalama yakıt tüketiminin %94 açıklamakta.  </a:t>
            </a:r>
            <a:endParaRPr lang="en-GB" sz="2800" dirty="0">
              <a:solidFill>
                <a:srgbClr val="FF0000"/>
              </a:solidFill>
            </a:endParaRPr>
          </a:p>
        </p:txBody>
      </p:sp>
    </p:spTree>
    <p:extLst>
      <p:ext uri="{BB962C8B-B14F-4D97-AF65-F5344CB8AC3E}">
        <p14:creationId xmlns:p14="http://schemas.microsoft.com/office/powerpoint/2010/main" val="168670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AE3C9B-B72E-2F9D-6ACE-CE18DDC10681}"/>
              </a:ext>
            </a:extLst>
          </p:cNvPr>
          <p:cNvSpPr>
            <a:spLocks noGrp="1"/>
          </p:cNvSpPr>
          <p:nvPr>
            <p:ph type="title"/>
          </p:nvPr>
        </p:nvSpPr>
        <p:spPr/>
        <p:txBody>
          <a:bodyPr/>
          <a:lstStyle/>
          <a:p>
            <a:r>
              <a:rPr lang="tr-TR" dirty="0"/>
              <a:t>2- En iyi faktör kombinasyonu</a:t>
            </a:r>
            <a:endParaRPr lang="en-GB" dirty="0"/>
          </a:p>
        </p:txBody>
      </p:sp>
      <p:pic>
        <p:nvPicPr>
          <p:cNvPr id="5" name="Resim 4">
            <a:extLst>
              <a:ext uri="{FF2B5EF4-FFF2-40B4-BE49-F238E27FC236}">
                <a16:creationId xmlns:a16="http://schemas.microsoft.com/office/drawing/2014/main" id="{1C1C14F6-EAF8-63E5-CF92-E42ECFC7F9A5}"/>
              </a:ext>
            </a:extLst>
          </p:cNvPr>
          <p:cNvPicPr>
            <a:picLocks noChangeAspect="1"/>
          </p:cNvPicPr>
          <p:nvPr/>
        </p:nvPicPr>
        <p:blipFill>
          <a:blip r:embed="rId2"/>
          <a:srcRect b="50119"/>
          <a:stretch/>
        </p:blipFill>
        <p:spPr>
          <a:xfrm>
            <a:off x="245803" y="2406392"/>
            <a:ext cx="10515600" cy="3496841"/>
          </a:xfrm>
          <a:prstGeom prst="rect">
            <a:avLst/>
          </a:prstGeom>
        </p:spPr>
      </p:pic>
      <p:sp>
        <p:nvSpPr>
          <p:cNvPr id="4" name="Metin kutusu 2">
            <a:extLst>
              <a:ext uri="{FF2B5EF4-FFF2-40B4-BE49-F238E27FC236}">
                <a16:creationId xmlns:a16="http://schemas.microsoft.com/office/drawing/2014/main" id="{DE351FD6-565C-382A-5F5D-EC9DAE74049E}"/>
              </a:ext>
            </a:extLst>
          </p:cNvPr>
          <p:cNvSpPr txBox="1">
            <a:spLocks noChangeArrowheads="1"/>
          </p:cNvSpPr>
          <p:nvPr/>
        </p:nvSpPr>
        <p:spPr bwMode="auto">
          <a:xfrm>
            <a:off x="565691" y="1226616"/>
            <a:ext cx="10790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solidFill>
                  <a:schemeClr val="accent2"/>
                </a:solidFill>
                <a:latin typeface="Arial" panose="020B0604020202020204" pitchFamily="34" charset="0"/>
              </a:rPr>
              <a:t>Optimizasyon;  </a:t>
            </a:r>
            <a:r>
              <a:rPr lang="tr-TR" altLang="tr-TR" sz="1800" dirty="0">
                <a:latin typeface="Arial" panose="020B0604020202020204" pitchFamily="34" charset="0"/>
              </a:rPr>
              <a:t>5,6Lt/100km hedef yakıt için olması gereken en iyi kombinasyon aşağıdaki </a:t>
            </a:r>
            <a:r>
              <a:rPr lang="tr-TR" altLang="tr-TR" sz="1800" dirty="0" err="1">
                <a:latin typeface="Arial" panose="020B0604020202020204" pitchFamily="34" charset="0"/>
              </a:rPr>
              <a:t>grafik’de</a:t>
            </a:r>
            <a:r>
              <a:rPr lang="tr-TR" altLang="tr-TR" sz="1800" dirty="0">
                <a:latin typeface="Arial" panose="020B0604020202020204" pitchFamily="34" charset="0"/>
              </a:rPr>
              <a:t> yer almakta. Bu durumda 310 km altında yapılan km yakıt ortalamasını ve yakıtı artırmaktadır.  </a:t>
            </a:r>
          </a:p>
        </p:txBody>
      </p:sp>
    </p:spTree>
    <p:extLst>
      <p:ext uri="{BB962C8B-B14F-4D97-AF65-F5344CB8AC3E}">
        <p14:creationId xmlns:p14="http://schemas.microsoft.com/office/powerpoint/2010/main" val="541994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353838-7C68-1806-5F21-72116176BFA2}"/>
              </a:ext>
            </a:extLst>
          </p:cNvPr>
          <p:cNvSpPr>
            <a:spLocks noGrp="1"/>
          </p:cNvSpPr>
          <p:nvPr>
            <p:ph type="ctrTitle"/>
          </p:nvPr>
        </p:nvSpPr>
        <p:spPr/>
        <p:txBody>
          <a:bodyPr/>
          <a:lstStyle/>
          <a:p>
            <a:r>
              <a:rPr lang="tr-TR" dirty="0"/>
              <a:t>Kontrol </a:t>
            </a:r>
            <a:br>
              <a:rPr lang="tr-TR" dirty="0"/>
            </a:br>
            <a:r>
              <a:rPr lang="tr-TR" dirty="0"/>
              <a:t>Sürdürebilirlik </a:t>
            </a:r>
            <a:endParaRPr lang="en-GB" dirty="0"/>
          </a:p>
        </p:txBody>
      </p:sp>
      <p:sp>
        <p:nvSpPr>
          <p:cNvPr id="3" name="Alt Başlık 2">
            <a:extLst>
              <a:ext uri="{FF2B5EF4-FFF2-40B4-BE49-F238E27FC236}">
                <a16:creationId xmlns:a16="http://schemas.microsoft.com/office/drawing/2014/main" id="{BA98A9AD-1D92-C255-0E76-6422DFE821FF}"/>
              </a:ext>
            </a:extLst>
          </p:cNvPr>
          <p:cNvSpPr>
            <a:spLocks noGrp="1"/>
          </p:cNvSpPr>
          <p:nvPr>
            <p:ph type="subTitle" idx="1"/>
          </p:nvPr>
        </p:nvSpPr>
        <p:spPr/>
        <p:txBody>
          <a:bodyPr/>
          <a:lstStyle/>
          <a:p>
            <a:pPr marL="457200" indent="-457200">
              <a:buFont typeface="+mj-lt"/>
              <a:buAutoNum type="arabicPeriod"/>
            </a:pPr>
            <a:r>
              <a:rPr lang="tr-TR" dirty="0"/>
              <a:t>Sonuçların takibi İPK</a:t>
            </a:r>
          </a:p>
          <a:p>
            <a:pPr marL="457200" indent="-457200">
              <a:buFont typeface="+mj-lt"/>
              <a:buAutoNum type="arabicPeriod"/>
            </a:pPr>
            <a:r>
              <a:rPr lang="tr-TR" dirty="0"/>
              <a:t>Yeni standartların oluşturulması </a:t>
            </a:r>
            <a:r>
              <a:rPr lang="tr-TR" dirty="0" err="1"/>
              <a:t>Poka</a:t>
            </a:r>
            <a:r>
              <a:rPr lang="tr-TR" dirty="0"/>
              <a:t> </a:t>
            </a:r>
            <a:r>
              <a:rPr lang="tr-TR" dirty="0" err="1"/>
              <a:t>Yoke</a:t>
            </a:r>
            <a:endParaRPr lang="tr-TR" dirty="0"/>
          </a:p>
          <a:p>
            <a:pPr marL="457200" indent="-457200">
              <a:buFont typeface="+mj-lt"/>
              <a:buAutoNum type="arabicPeriod"/>
            </a:pPr>
            <a:r>
              <a:rPr lang="tr-TR" dirty="0"/>
              <a:t>Finansal kazancın hesaplanması</a:t>
            </a:r>
            <a:endParaRPr lang="en-GB" dirty="0"/>
          </a:p>
        </p:txBody>
      </p:sp>
    </p:spTree>
    <p:extLst>
      <p:ext uri="{BB962C8B-B14F-4D97-AF65-F5344CB8AC3E}">
        <p14:creationId xmlns:p14="http://schemas.microsoft.com/office/powerpoint/2010/main" val="998438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C25075-39AB-8BC7-9C23-D8583321C112}"/>
              </a:ext>
            </a:extLst>
          </p:cNvPr>
          <p:cNvSpPr>
            <a:spLocks noGrp="1"/>
          </p:cNvSpPr>
          <p:nvPr>
            <p:ph type="title"/>
          </p:nvPr>
        </p:nvSpPr>
        <p:spPr/>
        <p:txBody>
          <a:bodyPr/>
          <a:lstStyle/>
          <a:p>
            <a:endParaRPr lang="en-GB"/>
          </a:p>
        </p:txBody>
      </p:sp>
      <p:pic>
        <p:nvPicPr>
          <p:cNvPr id="5" name="Resim 4">
            <a:extLst>
              <a:ext uri="{FF2B5EF4-FFF2-40B4-BE49-F238E27FC236}">
                <a16:creationId xmlns:a16="http://schemas.microsoft.com/office/drawing/2014/main" id="{387A55D1-3DB3-6FEE-0267-95CD5566CF02}"/>
              </a:ext>
            </a:extLst>
          </p:cNvPr>
          <p:cNvPicPr>
            <a:picLocks noChangeAspect="1"/>
          </p:cNvPicPr>
          <p:nvPr/>
        </p:nvPicPr>
        <p:blipFill>
          <a:blip r:embed="rId2"/>
          <a:stretch>
            <a:fillRect/>
          </a:stretch>
        </p:blipFill>
        <p:spPr>
          <a:xfrm>
            <a:off x="111213" y="1124745"/>
            <a:ext cx="8328454" cy="5552303"/>
          </a:xfrm>
          <a:prstGeom prst="rect">
            <a:avLst/>
          </a:prstGeom>
        </p:spPr>
      </p:pic>
      <p:sp>
        <p:nvSpPr>
          <p:cNvPr id="6" name="On İki Kenarlı 5">
            <a:extLst>
              <a:ext uri="{FF2B5EF4-FFF2-40B4-BE49-F238E27FC236}">
                <a16:creationId xmlns:a16="http://schemas.microsoft.com/office/drawing/2014/main" id="{587C53E9-60E3-DF35-A014-E76AD6A436F8}"/>
              </a:ext>
            </a:extLst>
          </p:cNvPr>
          <p:cNvSpPr/>
          <p:nvPr/>
        </p:nvSpPr>
        <p:spPr>
          <a:xfrm>
            <a:off x="1655806" y="1479017"/>
            <a:ext cx="308919" cy="448638"/>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1</a:t>
            </a:r>
            <a:endParaRPr lang="en-GB" dirty="0"/>
          </a:p>
        </p:txBody>
      </p:sp>
      <p:sp>
        <p:nvSpPr>
          <p:cNvPr id="7" name="On İki Kenarlı 6">
            <a:extLst>
              <a:ext uri="{FF2B5EF4-FFF2-40B4-BE49-F238E27FC236}">
                <a16:creationId xmlns:a16="http://schemas.microsoft.com/office/drawing/2014/main" id="{D4EF3854-E774-7045-61DA-AA07B5D28865}"/>
              </a:ext>
            </a:extLst>
          </p:cNvPr>
          <p:cNvSpPr/>
          <p:nvPr/>
        </p:nvSpPr>
        <p:spPr>
          <a:xfrm>
            <a:off x="2339547" y="1479017"/>
            <a:ext cx="308919" cy="448638"/>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2</a:t>
            </a:r>
            <a:endParaRPr lang="en-GB" dirty="0"/>
          </a:p>
        </p:txBody>
      </p:sp>
      <p:sp>
        <p:nvSpPr>
          <p:cNvPr id="8" name="On İki Kenarlı 7">
            <a:extLst>
              <a:ext uri="{FF2B5EF4-FFF2-40B4-BE49-F238E27FC236}">
                <a16:creationId xmlns:a16="http://schemas.microsoft.com/office/drawing/2014/main" id="{E330D2A3-FD55-795A-E49F-DF7846341C8F}"/>
              </a:ext>
            </a:extLst>
          </p:cNvPr>
          <p:cNvSpPr/>
          <p:nvPr/>
        </p:nvSpPr>
        <p:spPr>
          <a:xfrm>
            <a:off x="4396947" y="1703336"/>
            <a:ext cx="308919" cy="448638"/>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3</a:t>
            </a:r>
            <a:endParaRPr lang="en-GB" dirty="0"/>
          </a:p>
        </p:txBody>
      </p:sp>
      <p:sp>
        <p:nvSpPr>
          <p:cNvPr id="9" name="On İki Kenarlı 8">
            <a:extLst>
              <a:ext uri="{FF2B5EF4-FFF2-40B4-BE49-F238E27FC236}">
                <a16:creationId xmlns:a16="http://schemas.microsoft.com/office/drawing/2014/main" id="{0669F261-AE19-3FDE-E62A-DC0248CDFE0F}"/>
              </a:ext>
            </a:extLst>
          </p:cNvPr>
          <p:cNvSpPr/>
          <p:nvPr/>
        </p:nvSpPr>
        <p:spPr>
          <a:xfrm>
            <a:off x="5103340" y="1874787"/>
            <a:ext cx="308919" cy="448638"/>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4</a:t>
            </a:r>
            <a:endParaRPr lang="en-GB" dirty="0"/>
          </a:p>
        </p:txBody>
      </p:sp>
      <p:sp>
        <p:nvSpPr>
          <p:cNvPr id="10" name="On İki Kenarlı 9">
            <a:extLst>
              <a:ext uri="{FF2B5EF4-FFF2-40B4-BE49-F238E27FC236}">
                <a16:creationId xmlns:a16="http://schemas.microsoft.com/office/drawing/2014/main" id="{50204A02-632A-EB1D-92FD-7AF7C7EAAE64}"/>
              </a:ext>
            </a:extLst>
          </p:cNvPr>
          <p:cNvSpPr/>
          <p:nvPr/>
        </p:nvSpPr>
        <p:spPr>
          <a:xfrm>
            <a:off x="5544066" y="2099106"/>
            <a:ext cx="308919" cy="448638"/>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5</a:t>
            </a:r>
            <a:endParaRPr lang="en-GB" dirty="0"/>
          </a:p>
        </p:txBody>
      </p:sp>
      <p:sp>
        <p:nvSpPr>
          <p:cNvPr id="11" name="Metin kutusu 10">
            <a:extLst>
              <a:ext uri="{FF2B5EF4-FFF2-40B4-BE49-F238E27FC236}">
                <a16:creationId xmlns:a16="http://schemas.microsoft.com/office/drawing/2014/main" id="{AB0343D5-6165-D365-0145-144763F1E56C}"/>
              </a:ext>
            </a:extLst>
          </p:cNvPr>
          <p:cNvSpPr txBox="1"/>
          <p:nvPr/>
        </p:nvSpPr>
        <p:spPr>
          <a:xfrm>
            <a:off x="8575583" y="1680870"/>
            <a:ext cx="3484606" cy="2862322"/>
          </a:xfrm>
          <a:custGeom>
            <a:avLst/>
            <a:gdLst>
              <a:gd name="connsiteX0" fmla="*/ 0 w 3484606"/>
              <a:gd name="connsiteY0" fmla="*/ 0 h 2862322"/>
              <a:gd name="connsiteX1" fmla="*/ 511076 w 3484606"/>
              <a:gd name="connsiteY1" fmla="*/ 0 h 2862322"/>
              <a:gd name="connsiteX2" fmla="*/ 1126689 w 3484606"/>
              <a:gd name="connsiteY2" fmla="*/ 0 h 2862322"/>
              <a:gd name="connsiteX3" fmla="*/ 1707457 w 3484606"/>
              <a:gd name="connsiteY3" fmla="*/ 0 h 2862322"/>
              <a:gd name="connsiteX4" fmla="*/ 2253379 w 3484606"/>
              <a:gd name="connsiteY4" fmla="*/ 0 h 2862322"/>
              <a:gd name="connsiteX5" fmla="*/ 2764454 w 3484606"/>
              <a:gd name="connsiteY5" fmla="*/ 0 h 2862322"/>
              <a:gd name="connsiteX6" fmla="*/ 3484606 w 3484606"/>
              <a:gd name="connsiteY6" fmla="*/ 0 h 2862322"/>
              <a:gd name="connsiteX7" fmla="*/ 3484606 w 3484606"/>
              <a:gd name="connsiteY7" fmla="*/ 629711 h 2862322"/>
              <a:gd name="connsiteX8" fmla="*/ 3484606 w 3484606"/>
              <a:gd name="connsiteY8" fmla="*/ 1116306 h 2862322"/>
              <a:gd name="connsiteX9" fmla="*/ 3484606 w 3484606"/>
              <a:gd name="connsiteY9" fmla="*/ 1602900 h 2862322"/>
              <a:gd name="connsiteX10" fmla="*/ 3484606 w 3484606"/>
              <a:gd name="connsiteY10" fmla="*/ 2146742 h 2862322"/>
              <a:gd name="connsiteX11" fmla="*/ 3484606 w 3484606"/>
              <a:gd name="connsiteY11" fmla="*/ 2862322 h 2862322"/>
              <a:gd name="connsiteX12" fmla="*/ 2973530 w 3484606"/>
              <a:gd name="connsiteY12" fmla="*/ 2862322 h 2862322"/>
              <a:gd name="connsiteX13" fmla="*/ 2357917 w 3484606"/>
              <a:gd name="connsiteY13" fmla="*/ 2862322 h 2862322"/>
              <a:gd name="connsiteX14" fmla="*/ 1846841 w 3484606"/>
              <a:gd name="connsiteY14" fmla="*/ 2862322 h 2862322"/>
              <a:gd name="connsiteX15" fmla="*/ 1335766 w 3484606"/>
              <a:gd name="connsiteY15" fmla="*/ 2862322 h 2862322"/>
              <a:gd name="connsiteX16" fmla="*/ 720152 w 3484606"/>
              <a:gd name="connsiteY16" fmla="*/ 2862322 h 2862322"/>
              <a:gd name="connsiteX17" fmla="*/ 0 w 3484606"/>
              <a:gd name="connsiteY17" fmla="*/ 2862322 h 2862322"/>
              <a:gd name="connsiteX18" fmla="*/ 0 w 3484606"/>
              <a:gd name="connsiteY18" fmla="*/ 2232611 h 2862322"/>
              <a:gd name="connsiteX19" fmla="*/ 0 w 3484606"/>
              <a:gd name="connsiteY19" fmla="*/ 1631524 h 2862322"/>
              <a:gd name="connsiteX20" fmla="*/ 0 w 3484606"/>
              <a:gd name="connsiteY20" fmla="*/ 1144929 h 2862322"/>
              <a:gd name="connsiteX21" fmla="*/ 0 w 3484606"/>
              <a:gd name="connsiteY21" fmla="*/ 572464 h 2862322"/>
              <a:gd name="connsiteX22" fmla="*/ 0 w 3484606"/>
              <a:gd name="connsiteY22"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84606" h="2862322" extrusionOk="0">
                <a:moveTo>
                  <a:pt x="0" y="0"/>
                </a:moveTo>
                <a:cubicBezTo>
                  <a:pt x="148691" y="-15643"/>
                  <a:pt x="272597" y="14309"/>
                  <a:pt x="511076" y="0"/>
                </a:cubicBezTo>
                <a:cubicBezTo>
                  <a:pt x="749555" y="-14309"/>
                  <a:pt x="838571" y="60426"/>
                  <a:pt x="1126689" y="0"/>
                </a:cubicBezTo>
                <a:cubicBezTo>
                  <a:pt x="1414807" y="-60426"/>
                  <a:pt x="1485941" y="12677"/>
                  <a:pt x="1707457" y="0"/>
                </a:cubicBezTo>
                <a:cubicBezTo>
                  <a:pt x="1928973" y="-12677"/>
                  <a:pt x="2051350" y="55435"/>
                  <a:pt x="2253379" y="0"/>
                </a:cubicBezTo>
                <a:cubicBezTo>
                  <a:pt x="2455408" y="-55435"/>
                  <a:pt x="2611366" y="17648"/>
                  <a:pt x="2764454" y="0"/>
                </a:cubicBezTo>
                <a:cubicBezTo>
                  <a:pt x="2917543" y="-17648"/>
                  <a:pt x="3216425" y="42435"/>
                  <a:pt x="3484606" y="0"/>
                </a:cubicBezTo>
                <a:cubicBezTo>
                  <a:pt x="3512998" y="156920"/>
                  <a:pt x="3437686" y="451474"/>
                  <a:pt x="3484606" y="629711"/>
                </a:cubicBezTo>
                <a:cubicBezTo>
                  <a:pt x="3531526" y="807948"/>
                  <a:pt x="3474692" y="922710"/>
                  <a:pt x="3484606" y="1116306"/>
                </a:cubicBezTo>
                <a:cubicBezTo>
                  <a:pt x="3494520" y="1309902"/>
                  <a:pt x="3458227" y="1387361"/>
                  <a:pt x="3484606" y="1602900"/>
                </a:cubicBezTo>
                <a:cubicBezTo>
                  <a:pt x="3510985" y="1818439"/>
                  <a:pt x="3461476" y="1950450"/>
                  <a:pt x="3484606" y="2146742"/>
                </a:cubicBezTo>
                <a:cubicBezTo>
                  <a:pt x="3507736" y="2343034"/>
                  <a:pt x="3467650" y="2570152"/>
                  <a:pt x="3484606" y="2862322"/>
                </a:cubicBezTo>
                <a:cubicBezTo>
                  <a:pt x="3244265" y="2916154"/>
                  <a:pt x="3222280" y="2830610"/>
                  <a:pt x="2973530" y="2862322"/>
                </a:cubicBezTo>
                <a:cubicBezTo>
                  <a:pt x="2724780" y="2894034"/>
                  <a:pt x="2634845" y="2789587"/>
                  <a:pt x="2357917" y="2862322"/>
                </a:cubicBezTo>
                <a:cubicBezTo>
                  <a:pt x="2080989" y="2935057"/>
                  <a:pt x="2043083" y="2817321"/>
                  <a:pt x="1846841" y="2862322"/>
                </a:cubicBezTo>
                <a:cubicBezTo>
                  <a:pt x="1650599" y="2907323"/>
                  <a:pt x="1524533" y="2862197"/>
                  <a:pt x="1335766" y="2862322"/>
                </a:cubicBezTo>
                <a:cubicBezTo>
                  <a:pt x="1146999" y="2862447"/>
                  <a:pt x="937974" y="2803087"/>
                  <a:pt x="720152" y="2862322"/>
                </a:cubicBezTo>
                <a:cubicBezTo>
                  <a:pt x="502330" y="2921557"/>
                  <a:pt x="340785" y="2825575"/>
                  <a:pt x="0" y="2862322"/>
                </a:cubicBezTo>
                <a:cubicBezTo>
                  <a:pt x="-26081" y="2703527"/>
                  <a:pt x="19844" y="2481778"/>
                  <a:pt x="0" y="2232611"/>
                </a:cubicBezTo>
                <a:cubicBezTo>
                  <a:pt x="-19844" y="1983444"/>
                  <a:pt x="45759" y="1841224"/>
                  <a:pt x="0" y="1631524"/>
                </a:cubicBezTo>
                <a:cubicBezTo>
                  <a:pt x="-45759" y="1421824"/>
                  <a:pt x="20812" y="1282809"/>
                  <a:pt x="0" y="1144929"/>
                </a:cubicBezTo>
                <a:cubicBezTo>
                  <a:pt x="-20812" y="1007049"/>
                  <a:pt x="11512" y="749437"/>
                  <a:pt x="0" y="572464"/>
                </a:cubicBezTo>
                <a:cubicBezTo>
                  <a:pt x="-11512" y="395491"/>
                  <a:pt x="5151" y="275323"/>
                  <a:pt x="0" y="0"/>
                </a:cubicBezTo>
                <a:close/>
              </a:path>
            </a:pathLst>
          </a:custGeom>
          <a:noFill/>
          <a:ln>
            <a:solidFill>
              <a:schemeClr val="tx1"/>
            </a:solidFill>
            <a:extLst>
              <a:ext uri="{C807C97D-BFC1-408E-A445-0C87EB9F89A2}">
                <ask:lineSketchStyleProps xmlns:ask="http://schemas.microsoft.com/office/drawing/2018/sketchyshapes" sd="392070214">
                  <a:prstGeom prst="rect">
                    <a:avLst/>
                  </a:prstGeom>
                  <ask:type>
                    <ask:lineSketchScribble/>
                  </ask:type>
                </ask:lineSketchStyleProps>
              </a:ext>
            </a:extLst>
          </a:ln>
        </p:spPr>
        <p:txBody>
          <a:bodyPr wrap="square" rtlCol="0">
            <a:spAutoFit/>
          </a:bodyPr>
          <a:lstStyle/>
          <a:p>
            <a:r>
              <a:rPr lang="tr-TR" sz="2000" dirty="0"/>
              <a:t>Ortalama grafiğinde 1 ve 2 numaralı sinyaller Şİ kullanımları ve  kısa mesafe göstermektedir bu işler araç kullanmadan yapılmak üzere kural oluşturuldu.</a:t>
            </a:r>
          </a:p>
          <a:p>
            <a:endParaRPr lang="tr-TR" sz="2000" dirty="0"/>
          </a:p>
          <a:p>
            <a:r>
              <a:rPr lang="tr-TR" sz="2000" dirty="0"/>
              <a:t>3 numaralı sinyal plansızlık ve gereksiz iş kaynaklı </a:t>
            </a:r>
            <a:endParaRPr lang="en-GB" sz="2000" dirty="0"/>
          </a:p>
        </p:txBody>
      </p:sp>
    </p:spTree>
    <p:extLst>
      <p:ext uri="{BB962C8B-B14F-4D97-AF65-F5344CB8AC3E}">
        <p14:creationId xmlns:p14="http://schemas.microsoft.com/office/powerpoint/2010/main" val="4038939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51EA0A-B287-7D68-CC6A-2B597A005473}"/>
              </a:ext>
            </a:extLst>
          </p:cNvPr>
          <p:cNvSpPr>
            <a:spLocks noGrp="1"/>
          </p:cNvSpPr>
          <p:nvPr>
            <p:ph type="title"/>
          </p:nvPr>
        </p:nvSpPr>
        <p:spPr/>
        <p:txBody>
          <a:bodyPr/>
          <a:lstStyle/>
          <a:p>
            <a:r>
              <a:rPr lang="tr-TR" dirty="0"/>
              <a:t>2-Standarlar </a:t>
            </a:r>
            <a:endParaRPr lang="en-GB" dirty="0"/>
          </a:p>
        </p:txBody>
      </p:sp>
      <p:sp>
        <p:nvSpPr>
          <p:cNvPr id="3" name="İçerik Yer Tutucusu 2">
            <a:extLst>
              <a:ext uri="{FF2B5EF4-FFF2-40B4-BE49-F238E27FC236}">
                <a16:creationId xmlns:a16="http://schemas.microsoft.com/office/drawing/2014/main" id="{2D46EC9D-B996-8458-061A-9CF522617662}"/>
              </a:ext>
            </a:extLst>
          </p:cNvPr>
          <p:cNvSpPr>
            <a:spLocks noGrp="1"/>
          </p:cNvSpPr>
          <p:nvPr>
            <p:ph idx="1"/>
          </p:nvPr>
        </p:nvSpPr>
        <p:spPr/>
        <p:txBody>
          <a:bodyPr/>
          <a:lstStyle/>
          <a:p>
            <a:pPr marL="0" indent="0">
              <a:buNone/>
            </a:pPr>
            <a:r>
              <a:rPr lang="tr-TR" dirty="0" err="1"/>
              <a:t>Poke</a:t>
            </a:r>
            <a:r>
              <a:rPr lang="tr-TR" dirty="0"/>
              <a:t> </a:t>
            </a:r>
            <a:r>
              <a:rPr lang="tr-TR" dirty="0" err="1"/>
              <a:t>Yoke</a:t>
            </a:r>
            <a:r>
              <a:rPr lang="tr-TR" dirty="0"/>
              <a:t> uygulaması -1</a:t>
            </a:r>
          </a:p>
          <a:p>
            <a:r>
              <a:rPr lang="tr-TR" dirty="0"/>
              <a:t>Ofis sorumlusu ve çalışanların takvimi her gün 17:30 için dolduruldu. </a:t>
            </a:r>
          </a:p>
          <a:p>
            <a:pPr marL="0" indent="0">
              <a:buNone/>
            </a:pPr>
            <a:r>
              <a:rPr lang="tr-TR" dirty="0" err="1"/>
              <a:t>Poke</a:t>
            </a:r>
            <a:r>
              <a:rPr lang="tr-TR" dirty="0"/>
              <a:t> </a:t>
            </a:r>
            <a:r>
              <a:rPr lang="tr-TR" dirty="0" err="1"/>
              <a:t>Yoke</a:t>
            </a:r>
            <a:r>
              <a:rPr lang="tr-TR" dirty="0"/>
              <a:t> uygulaması -2</a:t>
            </a:r>
          </a:p>
          <a:p>
            <a:pPr marL="0" indent="0">
              <a:buNone/>
            </a:pPr>
            <a:r>
              <a:rPr lang="tr-TR" dirty="0" err="1"/>
              <a:t>Poke</a:t>
            </a:r>
            <a:r>
              <a:rPr lang="tr-TR" dirty="0"/>
              <a:t> </a:t>
            </a:r>
            <a:r>
              <a:rPr lang="tr-TR" dirty="0" err="1"/>
              <a:t>Yoke</a:t>
            </a:r>
            <a:r>
              <a:rPr lang="tr-TR" dirty="0"/>
              <a:t> uygulaması -3 …</a:t>
            </a:r>
          </a:p>
          <a:p>
            <a:pPr marL="0" indent="0">
              <a:buNone/>
            </a:pPr>
            <a:endParaRPr lang="en-GB" dirty="0"/>
          </a:p>
        </p:txBody>
      </p:sp>
    </p:spTree>
    <p:extLst>
      <p:ext uri="{BB962C8B-B14F-4D97-AF65-F5344CB8AC3E}">
        <p14:creationId xmlns:p14="http://schemas.microsoft.com/office/powerpoint/2010/main" val="2132853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9934AF-A6D0-C93F-F253-B4AFF4B9779F}"/>
              </a:ext>
            </a:extLst>
          </p:cNvPr>
          <p:cNvSpPr>
            <a:spLocks noGrp="1"/>
          </p:cNvSpPr>
          <p:nvPr>
            <p:ph type="title"/>
          </p:nvPr>
        </p:nvSpPr>
        <p:spPr/>
        <p:txBody>
          <a:bodyPr/>
          <a:lstStyle/>
          <a:p>
            <a:r>
              <a:rPr lang="tr-TR" dirty="0"/>
              <a:t>3- Finansal kazanç</a:t>
            </a:r>
            <a:endParaRPr lang="en-GB" dirty="0"/>
          </a:p>
        </p:txBody>
      </p:sp>
      <p:sp>
        <p:nvSpPr>
          <p:cNvPr id="3" name="İçerik Yer Tutucusu 2">
            <a:extLst>
              <a:ext uri="{FF2B5EF4-FFF2-40B4-BE49-F238E27FC236}">
                <a16:creationId xmlns:a16="http://schemas.microsoft.com/office/drawing/2014/main" id="{5903775E-A7AB-A255-68B9-B4C053361F18}"/>
              </a:ext>
            </a:extLst>
          </p:cNvPr>
          <p:cNvSpPr>
            <a:spLocks noGrp="1"/>
          </p:cNvSpPr>
          <p:nvPr>
            <p:ph idx="1"/>
          </p:nvPr>
        </p:nvSpPr>
        <p:spPr/>
        <p:txBody>
          <a:bodyPr/>
          <a:lstStyle/>
          <a:p>
            <a:r>
              <a:rPr lang="tr-TR" dirty="0"/>
              <a:t>Alınan tedbirler ve geliştirilen standartlar </a:t>
            </a:r>
            <a:r>
              <a:rPr lang="tr-TR" dirty="0" err="1"/>
              <a:t>sonuçu</a:t>
            </a:r>
            <a:endParaRPr lang="tr-TR" dirty="0"/>
          </a:p>
          <a:p>
            <a:r>
              <a:rPr lang="tr-TR" dirty="0"/>
              <a:t>Aylık 5 araç toplam 35.000 iken son üç ay ortalaması 28.600’e düşmüştür.</a:t>
            </a:r>
          </a:p>
          <a:p>
            <a:r>
              <a:rPr lang="tr-TR" dirty="0"/>
              <a:t>Araçlara alınan toplam yakıt 6,8Lt/100km den yine son üç ay ortalaması 6,4Lt/100km gerçekleşti. </a:t>
            </a:r>
          </a:p>
          <a:p>
            <a:endParaRPr lang="tr-TR" dirty="0"/>
          </a:p>
          <a:p>
            <a:r>
              <a:rPr lang="tr-TR" dirty="0"/>
              <a:t>Toplam kazanç Aylık 6400km*0,4lt/100km = 25,6Lt ay gerçekleşmiştir.</a:t>
            </a:r>
          </a:p>
          <a:p>
            <a:pPr marL="0" indent="0">
              <a:buNone/>
            </a:pPr>
            <a:endParaRPr lang="tr-TR" dirty="0"/>
          </a:p>
          <a:p>
            <a:pPr marL="0" indent="0">
              <a:buNone/>
            </a:pPr>
            <a:endParaRPr lang="tr-TR" dirty="0"/>
          </a:p>
          <a:p>
            <a:pPr marL="0" indent="0">
              <a:buNone/>
            </a:pPr>
            <a:r>
              <a:rPr lang="tr-TR" sz="4000" dirty="0"/>
              <a:t>25,6*1,1USD*12= </a:t>
            </a:r>
            <a:r>
              <a:rPr lang="tr-TR" sz="4000" dirty="0">
                <a:solidFill>
                  <a:srgbClr val="FF0000"/>
                </a:solidFill>
              </a:rPr>
              <a:t>732,16</a:t>
            </a:r>
            <a:r>
              <a:rPr lang="tr-TR" sz="4000" dirty="0"/>
              <a:t>USD/yıl </a:t>
            </a:r>
            <a:r>
              <a:rPr lang="tr-TR" sz="4000" dirty="0" err="1"/>
              <a:t>dır</a:t>
            </a:r>
            <a:r>
              <a:rPr lang="tr-TR" sz="4000" dirty="0"/>
              <a:t>  </a:t>
            </a:r>
            <a:endParaRPr lang="en-GB" sz="4000" dirty="0"/>
          </a:p>
        </p:txBody>
      </p:sp>
    </p:spTree>
    <p:extLst>
      <p:ext uri="{BB962C8B-B14F-4D97-AF65-F5344CB8AC3E}">
        <p14:creationId xmlns:p14="http://schemas.microsoft.com/office/powerpoint/2010/main" val="4222362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9" name="Resim 3">
            <a:extLst>
              <a:ext uri="{FF2B5EF4-FFF2-40B4-BE49-F238E27FC236}">
                <a16:creationId xmlns:a16="http://schemas.microsoft.com/office/drawing/2014/main" id="{B35DBBCC-4EC9-83C3-42F6-96F2C7052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442" y="2197904"/>
            <a:ext cx="2989938" cy="168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a:extLst>
              <a:ext uri="{FF2B5EF4-FFF2-40B4-BE49-F238E27FC236}">
                <a16:creationId xmlns:a16="http://schemas.microsoft.com/office/drawing/2014/main" id="{F0196E5F-868D-7CEF-2886-9ACE39CF9E44}"/>
              </a:ext>
            </a:extLst>
          </p:cNvPr>
          <p:cNvSpPr/>
          <p:nvPr/>
        </p:nvSpPr>
        <p:spPr>
          <a:xfrm>
            <a:off x="1705583" y="2178449"/>
            <a:ext cx="7718797" cy="17367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94" name="Unvan 1">
            <a:extLst>
              <a:ext uri="{FF2B5EF4-FFF2-40B4-BE49-F238E27FC236}">
                <a16:creationId xmlns:a16="http://schemas.microsoft.com/office/drawing/2014/main" id="{C1C29C07-18A2-15CC-AE8C-09F1EFAE5C63}"/>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PROJE HEDEFİ / FİNANSAL FAYDA</a:t>
            </a:r>
          </a:p>
        </p:txBody>
      </p:sp>
      <p:sp>
        <p:nvSpPr>
          <p:cNvPr id="64516" name="Metin Yer Tutucusu 26">
            <a:extLst>
              <a:ext uri="{FF2B5EF4-FFF2-40B4-BE49-F238E27FC236}">
                <a16:creationId xmlns:a16="http://schemas.microsoft.com/office/drawing/2014/main" id="{45DC5CF3-C73D-B4A3-E6DB-DBF93EA73BFE}"/>
              </a:ext>
            </a:extLst>
          </p:cNvPr>
          <p:cNvSpPr>
            <a:spLocks noGrp="1"/>
          </p:cNvSpPr>
          <p:nvPr>
            <p:ph type="body" sz="quarter" idx="4294967295"/>
          </p:nvPr>
        </p:nvSpPr>
        <p:spPr>
          <a:xfrm>
            <a:off x="4486342" y="4511676"/>
            <a:ext cx="5435600" cy="1941512"/>
          </a:xfrm>
        </p:spPr>
        <p:txBody>
          <a:bodyPr>
            <a:normAutofit fontScale="47500" lnSpcReduction="20000"/>
          </a:bodyPr>
          <a:lstStyle/>
          <a:p>
            <a:pPr eaLnBrk="1" hangingPunct="1"/>
            <a:r>
              <a:rPr lang="tr-TR" altLang="tr-TR" dirty="0"/>
              <a:t>Araç kullanıcılarının sağlık harcamaları </a:t>
            </a:r>
          </a:p>
          <a:p>
            <a:pPr eaLnBrk="1" hangingPunct="1"/>
            <a:r>
              <a:rPr lang="tr-TR" altLang="tr-TR" dirty="0"/>
              <a:t>Araç kullanıcılarının iş motivasyonu</a:t>
            </a:r>
          </a:p>
          <a:p>
            <a:pPr eaLnBrk="1" hangingPunct="1"/>
            <a:r>
              <a:rPr lang="tr-TR" altLang="tr-TR" dirty="0"/>
              <a:t>Müşteri memnuniyeti.</a:t>
            </a:r>
          </a:p>
          <a:p>
            <a:pPr eaLnBrk="1" hangingPunct="1"/>
            <a:r>
              <a:rPr lang="tr-TR" altLang="tr-TR" dirty="0"/>
              <a:t>İş veren memnuniyeti</a:t>
            </a:r>
          </a:p>
          <a:p>
            <a:pPr eaLnBrk="1" hangingPunct="1"/>
            <a:r>
              <a:rPr lang="tr-TR" altLang="tr-TR" dirty="0"/>
              <a:t>Sigorta şirketlerinin memnuniyeti</a:t>
            </a:r>
          </a:p>
          <a:p>
            <a:pPr eaLnBrk="1" hangingPunct="1"/>
            <a:r>
              <a:rPr lang="tr-TR" altLang="tr-TR" dirty="0"/>
              <a:t>Finansmanda yaşanacak iyileşme </a:t>
            </a:r>
          </a:p>
          <a:p>
            <a:pPr eaLnBrk="1" hangingPunct="1"/>
            <a:r>
              <a:rPr lang="tr-TR" altLang="tr-TR" dirty="0"/>
              <a:t>Çevre ve enerji tüketimi ile ortaya çıkan yıpratıcı etki </a:t>
            </a:r>
          </a:p>
        </p:txBody>
      </p:sp>
      <p:sp>
        <p:nvSpPr>
          <p:cNvPr id="3" name="Altbilgi Yer Tutucusu 2">
            <a:extLst>
              <a:ext uri="{FF2B5EF4-FFF2-40B4-BE49-F238E27FC236}">
                <a16:creationId xmlns:a16="http://schemas.microsoft.com/office/drawing/2014/main" id="{7A60CA56-1BD7-3C7F-B519-66F46B9AC1EC}"/>
              </a:ext>
            </a:extLst>
          </p:cNvPr>
          <p:cNvSpPr>
            <a:spLocks noGrp="1"/>
          </p:cNvSpPr>
          <p:nvPr>
            <p:ph type="ftr" sz="quarter" idx="4294967295"/>
          </p:nvPr>
        </p:nvSpPr>
        <p:spPr>
          <a:xfrm>
            <a:off x="0" y="6453188"/>
            <a:ext cx="1501775" cy="365125"/>
          </a:xfrm>
        </p:spPr>
        <p:txBody>
          <a:bodyPr/>
          <a:lstStyle/>
          <a:p>
            <a:pPr>
              <a:defRPr/>
            </a:pPr>
            <a:r>
              <a:rPr lang="en-US" dirty="0"/>
              <a:t>Tanımlama</a:t>
            </a:r>
          </a:p>
        </p:txBody>
      </p:sp>
      <p:pic>
        <p:nvPicPr>
          <p:cNvPr id="64518" name="Resim 1">
            <a:extLst>
              <a:ext uri="{FF2B5EF4-FFF2-40B4-BE49-F238E27FC236}">
                <a16:creationId xmlns:a16="http://schemas.microsoft.com/office/drawing/2014/main" id="{70D063CA-29CD-D59A-B473-5A7684A4C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130" y="4455726"/>
            <a:ext cx="2589212"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0B0E9203-4CB9-6D9B-8E81-B77E34CDEAC4}"/>
              </a:ext>
            </a:extLst>
          </p:cNvPr>
          <p:cNvSpPr txBox="1"/>
          <p:nvPr/>
        </p:nvSpPr>
        <p:spPr>
          <a:xfrm>
            <a:off x="1778237" y="2210101"/>
            <a:ext cx="6417012" cy="1754326"/>
          </a:xfrm>
          <a:prstGeom prst="rect">
            <a:avLst/>
          </a:prstGeom>
          <a:noFill/>
        </p:spPr>
        <p:txBody>
          <a:bodyPr wrap="square">
            <a:spAutoFit/>
          </a:bodyPr>
          <a:lstStyle/>
          <a:p>
            <a:pPr marL="285750" indent="-285750" eaLnBrk="1" hangingPunct="1">
              <a:buFont typeface="Arial" panose="020B0604020202020204" pitchFamily="34" charset="0"/>
              <a:buChar char="•"/>
            </a:pPr>
            <a:r>
              <a:rPr lang="tr-TR" altLang="tr-TR" sz="1800" dirty="0"/>
              <a:t>Yakıt miktarının düşmesi</a:t>
            </a:r>
          </a:p>
          <a:p>
            <a:pPr marL="285750" indent="-285750" eaLnBrk="1" hangingPunct="1">
              <a:buFont typeface="Arial" panose="020B0604020202020204" pitchFamily="34" charset="0"/>
              <a:buChar char="•"/>
            </a:pPr>
            <a:r>
              <a:rPr lang="tr-TR" altLang="tr-TR" sz="1800" dirty="0"/>
              <a:t>Araç kullanım mesafe düşmesi</a:t>
            </a:r>
          </a:p>
          <a:p>
            <a:pPr marL="285750" indent="-285750" eaLnBrk="1" hangingPunct="1">
              <a:buFont typeface="Arial" panose="020B0604020202020204" pitchFamily="34" charset="0"/>
              <a:buChar char="•"/>
            </a:pPr>
            <a:r>
              <a:rPr lang="tr-TR" altLang="tr-TR" sz="1800" dirty="0"/>
              <a:t>Araç kullanım süresinin düşmesi</a:t>
            </a:r>
          </a:p>
          <a:p>
            <a:pPr marL="285750" indent="-285750" eaLnBrk="1" hangingPunct="1">
              <a:buFont typeface="Arial" panose="020B0604020202020204" pitchFamily="34" charset="0"/>
              <a:buChar char="•"/>
            </a:pPr>
            <a:r>
              <a:rPr lang="tr-TR" altLang="tr-TR" sz="1800" dirty="0"/>
              <a:t>Araç bakım maliyetleri</a:t>
            </a:r>
          </a:p>
          <a:p>
            <a:pPr marL="285750" indent="-285750" eaLnBrk="1" hangingPunct="1">
              <a:buFont typeface="Arial" panose="020B0604020202020204" pitchFamily="34" charset="0"/>
              <a:buChar char="•"/>
            </a:pPr>
            <a:r>
              <a:rPr lang="tr-TR" altLang="tr-TR" sz="1800" dirty="0"/>
              <a:t>Araç yıpranma ve amortisman düşmesi</a:t>
            </a:r>
          </a:p>
          <a:p>
            <a:pPr marL="285750" indent="-285750" eaLnBrk="1" hangingPunct="1">
              <a:buFont typeface="Arial" panose="020B0604020202020204" pitchFamily="34" charset="0"/>
              <a:buChar char="•"/>
            </a:pPr>
            <a:r>
              <a:rPr lang="tr-TR" altLang="tr-TR" sz="1800" dirty="0"/>
              <a:t>Araç kaza ve sigorta maliyetlerinin düşmesi</a:t>
            </a:r>
          </a:p>
        </p:txBody>
      </p:sp>
      <p:sp>
        <p:nvSpPr>
          <p:cNvPr id="5" name="Metin kutusu 4">
            <a:extLst>
              <a:ext uri="{FF2B5EF4-FFF2-40B4-BE49-F238E27FC236}">
                <a16:creationId xmlns:a16="http://schemas.microsoft.com/office/drawing/2014/main" id="{60A6480D-0884-5873-4312-49BADC6485A4}"/>
              </a:ext>
            </a:extLst>
          </p:cNvPr>
          <p:cNvSpPr txBox="1"/>
          <p:nvPr/>
        </p:nvSpPr>
        <p:spPr>
          <a:xfrm rot="20465099">
            <a:off x="-27536" y="1921596"/>
            <a:ext cx="3791298" cy="461665"/>
          </a:xfrm>
          <a:prstGeom prst="rect">
            <a:avLst/>
          </a:prstGeom>
          <a:solidFill>
            <a:schemeClr val="tx1">
              <a:lumMod val="75000"/>
              <a:lumOff val="25000"/>
            </a:schemeClr>
          </a:solidFill>
        </p:spPr>
        <p:txBody>
          <a:bodyPr wrap="square">
            <a:spAutoFit/>
          </a:bodyPr>
          <a:lstStyle/>
          <a:p>
            <a:pPr>
              <a:defRPr/>
            </a:pPr>
            <a:r>
              <a:rPr lang="tr-TR" altLang="tr-TR" sz="2400" b="1" dirty="0">
                <a:ln w="22225">
                  <a:solidFill>
                    <a:schemeClr val="accent2"/>
                  </a:solidFill>
                  <a:prstDash val="solid"/>
                </a:ln>
                <a:solidFill>
                  <a:schemeClr val="accent2">
                    <a:lumMod val="40000"/>
                    <a:lumOff val="60000"/>
                  </a:schemeClr>
                </a:solidFill>
              </a:rPr>
              <a:t>Hesaplanabilir kazançlar </a:t>
            </a:r>
          </a:p>
        </p:txBody>
      </p:sp>
      <p:sp>
        <p:nvSpPr>
          <p:cNvPr id="8" name="Dikdörtgen 7">
            <a:extLst>
              <a:ext uri="{FF2B5EF4-FFF2-40B4-BE49-F238E27FC236}">
                <a16:creationId xmlns:a16="http://schemas.microsoft.com/office/drawing/2014/main" id="{2B3F8735-2941-3135-0961-233FE74615D8}"/>
              </a:ext>
            </a:extLst>
          </p:cNvPr>
          <p:cNvSpPr/>
          <p:nvPr/>
        </p:nvSpPr>
        <p:spPr>
          <a:xfrm>
            <a:off x="1705583" y="4424986"/>
            <a:ext cx="7718797" cy="18809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etin kutusu 5">
            <a:extLst>
              <a:ext uri="{FF2B5EF4-FFF2-40B4-BE49-F238E27FC236}">
                <a16:creationId xmlns:a16="http://schemas.microsoft.com/office/drawing/2014/main" id="{103A06D8-3B32-25E8-E8A9-495808B5D930}"/>
              </a:ext>
            </a:extLst>
          </p:cNvPr>
          <p:cNvSpPr txBox="1"/>
          <p:nvPr/>
        </p:nvSpPr>
        <p:spPr>
          <a:xfrm rot="20465099">
            <a:off x="507054" y="4428742"/>
            <a:ext cx="2682275" cy="461665"/>
          </a:xfrm>
          <a:prstGeom prst="rect">
            <a:avLst/>
          </a:prstGeom>
          <a:solidFill>
            <a:schemeClr val="tx1">
              <a:lumMod val="75000"/>
              <a:lumOff val="25000"/>
            </a:schemeClr>
          </a:solidFill>
        </p:spPr>
        <p:txBody>
          <a:bodyPr wrap="square">
            <a:spAutoFit/>
          </a:bodyPr>
          <a:lstStyle>
            <a:defPPr>
              <a:defRPr lang="tr-TR"/>
            </a:defPPr>
            <a:lvl1pPr>
              <a:defRPr sz="2400" b="1">
                <a:ln w="22225">
                  <a:solidFill>
                    <a:schemeClr val="accent2"/>
                  </a:solidFill>
                  <a:prstDash val="solid"/>
                </a:ln>
                <a:solidFill>
                  <a:schemeClr val="accent2">
                    <a:lumMod val="40000"/>
                    <a:lumOff val="60000"/>
                  </a:schemeClr>
                </a:solidFill>
              </a:defRPr>
            </a:lvl1pPr>
          </a:lstStyle>
          <a:p>
            <a:r>
              <a:rPr lang="tr-TR" altLang="tr-TR" dirty="0"/>
              <a:t>Dolaylı kazançlar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a:extLst>
              <a:ext uri="{FF2B5EF4-FFF2-40B4-BE49-F238E27FC236}">
                <a16:creationId xmlns:a16="http://schemas.microsoft.com/office/drawing/2014/main" id="{9EE07F67-6801-41BC-BB4C-CF56FAF49CB4}"/>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PROJE POTANSİYEL KAZANÇI</a:t>
            </a:r>
          </a:p>
        </p:txBody>
      </p:sp>
      <p:pic>
        <p:nvPicPr>
          <p:cNvPr id="65539" name="Resim 14">
            <a:extLst>
              <a:ext uri="{FF2B5EF4-FFF2-40B4-BE49-F238E27FC236}">
                <a16:creationId xmlns:a16="http://schemas.microsoft.com/office/drawing/2014/main" id="{71075CAE-7D86-7499-80B0-FA9D09BF2017}"/>
              </a:ext>
            </a:extLst>
          </p:cNvPr>
          <p:cNvPicPr>
            <a:picLocks noChangeAspect="1"/>
          </p:cNvPicPr>
          <p:nvPr/>
        </p:nvPicPr>
        <p:blipFill>
          <a:blip r:embed="rId3">
            <a:extLst>
              <a:ext uri="{28A0092B-C50C-407E-A947-70E740481C1C}">
                <a14:useLocalDpi xmlns:a14="http://schemas.microsoft.com/office/drawing/2010/main" val="0"/>
              </a:ext>
            </a:extLst>
          </a:blip>
          <a:srcRect b="8765"/>
          <a:stretch>
            <a:fillRect/>
          </a:stretch>
        </p:blipFill>
        <p:spPr bwMode="auto">
          <a:xfrm>
            <a:off x="9371992" y="2487212"/>
            <a:ext cx="111442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Resim 1">
            <a:extLst>
              <a:ext uri="{FF2B5EF4-FFF2-40B4-BE49-F238E27FC236}">
                <a16:creationId xmlns:a16="http://schemas.microsoft.com/office/drawing/2014/main" id="{662D027C-7F41-1142-78ED-82EA3EE3DD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3362" y="6424614"/>
            <a:ext cx="116363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Dikdörtgen 2">
            <a:extLst>
              <a:ext uri="{FF2B5EF4-FFF2-40B4-BE49-F238E27FC236}">
                <a16:creationId xmlns:a16="http://schemas.microsoft.com/office/drawing/2014/main" id="{38EAA1C8-D04D-3A24-9C11-E3AB2B56E2AA}"/>
              </a:ext>
            </a:extLst>
          </p:cNvPr>
          <p:cNvSpPr>
            <a:spLocks noChangeArrowheads="1"/>
          </p:cNvSpPr>
          <p:nvPr/>
        </p:nvSpPr>
        <p:spPr bwMode="auto">
          <a:xfrm>
            <a:off x="1952016" y="2407059"/>
            <a:ext cx="736502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tr-TR" altLang="tr-TR" sz="1800" dirty="0">
                <a:latin typeface="Arial" panose="020B0604020202020204" pitchFamily="34" charset="0"/>
              </a:rPr>
              <a:t>	Aylık ortalama 480lt Ekim/2024  21.000TL olan yakıt tüketimin %35 azaltırlar 13.650TL düşürülmesi Aylık kazan 7350TL olması beklenmektedir </a:t>
            </a:r>
          </a:p>
          <a:p>
            <a:pPr>
              <a:lnSpc>
                <a:spcPct val="100000"/>
              </a:lnSpc>
              <a:spcBef>
                <a:spcPct val="0"/>
              </a:spcBef>
              <a:buFontTx/>
              <a:buNone/>
            </a:pPr>
            <a:endParaRPr lang="tr-TR" altLang="tr-TR" sz="1800" dirty="0">
              <a:latin typeface="Arial" panose="020B0604020202020204" pitchFamily="34" charset="0"/>
            </a:endParaRPr>
          </a:p>
          <a:p>
            <a:pPr>
              <a:lnSpc>
                <a:spcPct val="100000"/>
              </a:lnSpc>
              <a:spcBef>
                <a:spcPct val="0"/>
              </a:spcBef>
              <a:buFontTx/>
              <a:buNone/>
            </a:pPr>
            <a:r>
              <a:rPr lang="tr-TR" altLang="tr-TR" sz="2000" b="1" dirty="0">
                <a:latin typeface="Arial" panose="020B0604020202020204" pitchFamily="34" charset="0"/>
              </a:rPr>
              <a:t>Yıllık potansiyel kazanç = 12 * 7.350 =88,200TL </a:t>
            </a:r>
            <a:r>
              <a:rPr lang="tr-TR" altLang="tr-TR" sz="2000" b="1" dirty="0" err="1">
                <a:latin typeface="Arial" panose="020B0604020202020204" pitchFamily="34" charset="0"/>
              </a:rPr>
              <a:t>dir</a:t>
            </a:r>
            <a:endParaRPr lang="tr-TR" altLang="tr-TR" sz="2000" b="1" dirty="0">
              <a:latin typeface="Arial" panose="020B0604020202020204" pitchFamily="34" charset="0"/>
            </a:endParaRPr>
          </a:p>
        </p:txBody>
      </p:sp>
      <p:sp>
        <p:nvSpPr>
          <p:cNvPr id="3" name="Dikdörtgen 2">
            <a:extLst>
              <a:ext uri="{FF2B5EF4-FFF2-40B4-BE49-F238E27FC236}">
                <a16:creationId xmlns:a16="http://schemas.microsoft.com/office/drawing/2014/main" id="{CB8B0BC3-E680-D7D7-A8FE-7EC94FB37504}"/>
              </a:ext>
            </a:extLst>
          </p:cNvPr>
          <p:cNvSpPr/>
          <p:nvPr/>
        </p:nvSpPr>
        <p:spPr>
          <a:xfrm>
            <a:off x="1705583" y="2178449"/>
            <a:ext cx="8936477" cy="17367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FBCD8D99-683A-D170-9A8C-D842FDC0661F}"/>
              </a:ext>
            </a:extLst>
          </p:cNvPr>
          <p:cNvGrpSpPr/>
          <p:nvPr/>
        </p:nvGrpSpPr>
        <p:grpSpPr>
          <a:xfrm>
            <a:off x="2800118" y="1196232"/>
            <a:ext cx="6948770" cy="5778500"/>
            <a:chOff x="2430464" y="644525"/>
            <a:chExt cx="6948770" cy="5778500"/>
          </a:xfrm>
        </p:grpSpPr>
        <p:pic>
          <p:nvPicPr>
            <p:cNvPr id="67586" name="Resim 2">
              <a:extLst>
                <a:ext uri="{FF2B5EF4-FFF2-40B4-BE49-F238E27FC236}">
                  <a16:creationId xmlns:a16="http://schemas.microsoft.com/office/drawing/2014/main" id="{74149272-3457-3BB5-E67A-7C3B5E695F68}"/>
                </a:ext>
              </a:extLst>
            </p:cNvPr>
            <p:cNvPicPr>
              <a:picLocks noChangeAspect="1" noChangeArrowheads="1"/>
            </p:cNvPicPr>
            <p:nvPr/>
          </p:nvPicPr>
          <p:blipFill rotWithShape="1">
            <a:blip r:embed="rId2">
              <a:clrChange>
                <a:clrFrom>
                  <a:srgbClr val="E6E6E6"/>
                </a:clrFrom>
                <a:clrTo>
                  <a:srgbClr val="E6E6E6">
                    <a:alpha val="0"/>
                  </a:srgbClr>
                </a:clrTo>
              </a:clrChange>
              <a:extLst>
                <a:ext uri="{28A0092B-C50C-407E-A947-70E740481C1C}">
                  <a14:useLocalDpi xmlns:a14="http://schemas.microsoft.com/office/drawing/2010/main" val="0"/>
                </a:ext>
              </a:extLst>
            </a:blip>
            <a:srcRect l="16178" r="13445"/>
            <a:stretch/>
          </p:blipFill>
          <p:spPr bwMode="auto">
            <a:xfrm>
              <a:off x="3228593" y="644525"/>
              <a:ext cx="6006196"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Metin kutusu 9">
              <a:extLst>
                <a:ext uri="{FF2B5EF4-FFF2-40B4-BE49-F238E27FC236}">
                  <a16:creationId xmlns:a16="http://schemas.microsoft.com/office/drawing/2014/main" id="{FEC03B79-27FA-A2F8-110F-B96CB40E27BA}"/>
                </a:ext>
              </a:extLst>
            </p:cNvPr>
            <p:cNvSpPr txBox="1">
              <a:spLocks noChangeArrowheads="1"/>
            </p:cNvSpPr>
            <p:nvPr/>
          </p:nvSpPr>
          <p:spPr bwMode="auto">
            <a:xfrm>
              <a:off x="3526121" y="6054725"/>
              <a:ext cx="5853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ctr"/>
              <a:r>
                <a:rPr lang="tr-TR" altLang="tr-TR" b="1" dirty="0"/>
                <a:t>Takım Üyeleri</a:t>
              </a:r>
              <a:endParaRPr lang="tr-TR" altLang="tr-TR" b="1" dirty="0">
                <a:solidFill>
                  <a:srgbClr val="FFFFFF"/>
                </a:solidFill>
                <a:latin typeface="Calibri" panose="020F0502020204030204" pitchFamily="34" charset="0"/>
              </a:endParaRPr>
            </a:p>
          </p:txBody>
        </p:sp>
        <p:sp>
          <p:nvSpPr>
            <p:cNvPr id="67591" name="Metin kutusu 10">
              <a:extLst>
                <a:ext uri="{FF2B5EF4-FFF2-40B4-BE49-F238E27FC236}">
                  <a16:creationId xmlns:a16="http://schemas.microsoft.com/office/drawing/2014/main" id="{5BEBDED8-A446-F48C-D1CE-F51F7EB840C8}"/>
                </a:ext>
              </a:extLst>
            </p:cNvPr>
            <p:cNvSpPr txBox="1">
              <a:spLocks noChangeArrowheads="1"/>
            </p:cNvSpPr>
            <p:nvPr/>
          </p:nvSpPr>
          <p:spPr bwMode="auto">
            <a:xfrm>
              <a:off x="2430464" y="1517650"/>
              <a:ext cx="2574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ctr"/>
              <a:r>
                <a:rPr lang="tr-TR" altLang="tr-TR" b="1"/>
                <a:t>Proje lideri</a:t>
              </a:r>
              <a:endParaRPr lang="tr-TR" altLang="tr-TR" b="1">
                <a:solidFill>
                  <a:srgbClr val="FFFFFF"/>
                </a:solidFill>
                <a:latin typeface="Calibri" panose="020F0502020204030204" pitchFamily="34" charset="0"/>
              </a:endParaRPr>
            </a:p>
          </p:txBody>
        </p:sp>
        <p:pic>
          <p:nvPicPr>
            <p:cNvPr id="13" name="Resim 12">
              <a:extLst>
                <a:ext uri="{FF2B5EF4-FFF2-40B4-BE49-F238E27FC236}">
                  <a16:creationId xmlns:a16="http://schemas.microsoft.com/office/drawing/2014/main" id="{7D13B111-E531-1499-76D6-0F1C24EEEA22}"/>
                </a:ext>
              </a:extLst>
            </p:cNvPr>
            <p:cNvPicPr>
              <a:picLocks noChangeAspect="1"/>
            </p:cNvPicPr>
            <p:nvPr/>
          </p:nvPicPr>
          <p:blipFill>
            <a:blip r:embed="rId3"/>
            <a:srcRect l="17519" r="14162"/>
            <a:stretch/>
          </p:blipFill>
          <p:spPr>
            <a:xfrm flipH="1">
              <a:off x="4947024" y="1626959"/>
              <a:ext cx="1505654" cy="1600995"/>
            </a:xfrm>
            <a:prstGeom prst="flowChartConnector">
              <a:avLst/>
            </a:prstGeom>
          </p:spPr>
        </p:pic>
        <p:pic>
          <p:nvPicPr>
            <p:cNvPr id="14" name="Resim 13">
              <a:extLst>
                <a:ext uri="{FF2B5EF4-FFF2-40B4-BE49-F238E27FC236}">
                  <a16:creationId xmlns:a16="http://schemas.microsoft.com/office/drawing/2014/main" id="{B0B39C86-4731-1D45-1681-AD0157BF26BF}"/>
                </a:ext>
              </a:extLst>
            </p:cNvPr>
            <p:cNvPicPr>
              <a:picLocks noChangeAspect="1"/>
            </p:cNvPicPr>
            <p:nvPr/>
          </p:nvPicPr>
          <p:blipFill>
            <a:blip r:embed="rId4"/>
            <a:srcRect l="2363" t="6711" r="40550" b="17040"/>
            <a:stretch/>
          </p:blipFill>
          <p:spPr>
            <a:xfrm>
              <a:off x="6667998" y="1364763"/>
              <a:ext cx="742285" cy="743582"/>
            </a:xfrm>
            <a:prstGeom prst="flowChartConnector">
              <a:avLst/>
            </a:prstGeom>
          </p:spPr>
        </p:pic>
        <p:pic>
          <p:nvPicPr>
            <p:cNvPr id="15" name="Resim 14">
              <a:extLst>
                <a:ext uri="{FF2B5EF4-FFF2-40B4-BE49-F238E27FC236}">
                  <a16:creationId xmlns:a16="http://schemas.microsoft.com/office/drawing/2014/main" id="{90E6815B-43D3-0DC9-B361-61D72178E6B0}"/>
                </a:ext>
              </a:extLst>
            </p:cNvPr>
            <p:cNvPicPr>
              <a:picLocks noChangeAspect="1"/>
            </p:cNvPicPr>
            <p:nvPr/>
          </p:nvPicPr>
          <p:blipFill>
            <a:blip r:embed="rId5"/>
            <a:srcRect l="34541" t="36337" r="16522" b="25213"/>
            <a:stretch/>
          </p:blipFill>
          <p:spPr>
            <a:xfrm>
              <a:off x="3689366" y="3558658"/>
              <a:ext cx="868526" cy="908719"/>
            </a:xfrm>
            <a:prstGeom prst="flowChartConnector">
              <a:avLst/>
            </a:prstGeom>
          </p:spPr>
        </p:pic>
        <p:pic>
          <p:nvPicPr>
            <p:cNvPr id="16" name="Resim 15">
              <a:extLst>
                <a:ext uri="{FF2B5EF4-FFF2-40B4-BE49-F238E27FC236}">
                  <a16:creationId xmlns:a16="http://schemas.microsoft.com/office/drawing/2014/main" id="{1A248910-9FAA-6A99-668C-70027101E843}"/>
                </a:ext>
              </a:extLst>
            </p:cNvPr>
            <p:cNvPicPr>
              <a:picLocks noChangeAspect="1"/>
            </p:cNvPicPr>
            <p:nvPr/>
          </p:nvPicPr>
          <p:blipFill>
            <a:blip r:embed="rId6"/>
            <a:srcRect l="20863" t="47949" r="40550" b="-3157"/>
            <a:stretch/>
          </p:blipFill>
          <p:spPr>
            <a:xfrm>
              <a:off x="5879976" y="3688726"/>
              <a:ext cx="950828" cy="1020295"/>
            </a:xfrm>
            <a:prstGeom prst="flowChartConnector">
              <a:avLst/>
            </a:prstGeom>
          </p:spPr>
        </p:pic>
      </p:grpSp>
      <p:sp>
        <p:nvSpPr>
          <p:cNvPr id="7" name="Unvan 1">
            <a:extLst>
              <a:ext uri="{FF2B5EF4-FFF2-40B4-BE49-F238E27FC236}">
                <a16:creationId xmlns:a16="http://schemas.microsoft.com/office/drawing/2014/main" id="{46C465ED-972E-A94B-A7B2-860F561E11DD}"/>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PROJE TAKIMIMIZ</a:t>
            </a:r>
          </a:p>
        </p:txBody>
      </p:sp>
      <p:sp>
        <p:nvSpPr>
          <p:cNvPr id="67589" name="Metin kutusu 4">
            <a:extLst>
              <a:ext uri="{FF2B5EF4-FFF2-40B4-BE49-F238E27FC236}">
                <a16:creationId xmlns:a16="http://schemas.microsoft.com/office/drawing/2014/main" id="{0BB83493-DDB5-6AA0-8557-087F505F56EB}"/>
              </a:ext>
            </a:extLst>
          </p:cNvPr>
          <p:cNvSpPr txBox="1">
            <a:spLocks noChangeArrowheads="1"/>
          </p:cNvSpPr>
          <p:nvPr/>
        </p:nvSpPr>
        <p:spPr bwMode="auto">
          <a:xfrm>
            <a:off x="5880101" y="1844675"/>
            <a:ext cx="585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ctr"/>
            <a:r>
              <a:rPr lang="tr-TR" altLang="tr-TR" b="1"/>
              <a:t>Proses Sahibi</a:t>
            </a:r>
            <a:endParaRPr lang="tr-TR" altLang="tr-TR" b="1">
              <a:solidFill>
                <a:srgbClr val="FFFFFF"/>
              </a:solidFill>
              <a:latin typeface="Calibri" panose="020F0502020204030204" pitchFamily="34" charset="0"/>
            </a:endParaRPr>
          </a:p>
        </p:txBody>
      </p:sp>
      <p:sp>
        <p:nvSpPr>
          <p:cNvPr id="4" name="Metin kutusu 3">
            <a:extLst>
              <a:ext uri="{FF2B5EF4-FFF2-40B4-BE49-F238E27FC236}">
                <a16:creationId xmlns:a16="http://schemas.microsoft.com/office/drawing/2014/main" id="{438F8AB8-1736-5FFB-1768-80414EE266DE}"/>
              </a:ext>
            </a:extLst>
          </p:cNvPr>
          <p:cNvSpPr txBox="1"/>
          <p:nvPr/>
        </p:nvSpPr>
        <p:spPr>
          <a:xfrm>
            <a:off x="0" y="1115725"/>
            <a:ext cx="6006196" cy="584775"/>
          </a:xfrm>
          <a:prstGeom prst="rect">
            <a:avLst/>
          </a:prstGeom>
          <a:noFill/>
        </p:spPr>
        <p:txBody>
          <a:bodyPr>
            <a:spAutoFit/>
          </a:bodyPr>
          <a:lstStyle>
            <a:defPPr>
              <a:defRPr lang="tr-TR"/>
            </a:defPPr>
            <a:lvl1pPr>
              <a:defRPr sz="3200" b="1">
                <a:ln w="22225">
                  <a:solidFill>
                    <a:schemeClr val="accent2"/>
                  </a:solidFill>
                  <a:prstDash val="solid"/>
                </a:ln>
                <a:solidFill>
                  <a:schemeClr val="accent2">
                    <a:lumMod val="40000"/>
                    <a:lumOff val="60000"/>
                  </a:schemeClr>
                </a:solidFill>
              </a:defRPr>
            </a:lvl1pPr>
          </a:lstStyle>
          <a:p>
            <a:r>
              <a:rPr lang="tr-TR" dirty="0"/>
              <a:t>Yakıt tüketimini azaltma takımı </a:t>
            </a:r>
            <a:endParaRPr lang="en-GB" dirty="0"/>
          </a:p>
        </p:txBody>
      </p:sp>
      <p:sp>
        <p:nvSpPr>
          <p:cNvPr id="5" name="Metin kutusu 4">
            <a:extLst>
              <a:ext uri="{FF2B5EF4-FFF2-40B4-BE49-F238E27FC236}">
                <a16:creationId xmlns:a16="http://schemas.microsoft.com/office/drawing/2014/main" id="{0CC5F04C-BA9A-C2BD-24A6-9AA8304D0047}"/>
              </a:ext>
            </a:extLst>
          </p:cNvPr>
          <p:cNvSpPr txBox="1"/>
          <p:nvPr/>
        </p:nvSpPr>
        <p:spPr>
          <a:xfrm>
            <a:off x="77821" y="1640276"/>
            <a:ext cx="2924783" cy="461665"/>
          </a:xfrm>
          <a:prstGeom prst="rect">
            <a:avLst/>
          </a:prstGeom>
          <a:solidFill>
            <a:schemeClr val="tx1">
              <a:lumMod val="75000"/>
              <a:lumOff val="25000"/>
            </a:schemeClr>
          </a:solidFill>
        </p:spPr>
        <p:txBody>
          <a:bodyPr wrap="square">
            <a:spAutoFit/>
          </a:bodyPr>
          <a:lstStyle>
            <a:defPPr>
              <a:defRPr lang="tr-TR"/>
            </a:defPPr>
            <a:lvl1pPr>
              <a:defRPr sz="3200" b="1">
                <a:ln w="22225">
                  <a:solidFill>
                    <a:schemeClr val="accent2"/>
                  </a:solidFill>
                  <a:prstDash val="solid"/>
                </a:ln>
                <a:solidFill>
                  <a:schemeClr val="accent2">
                    <a:lumMod val="40000"/>
                    <a:lumOff val="60000"/>
                  </a:schemeClr>
                </a:solidFill>
              </a:defRPr>
            </a:lvl1pPr>
          </a:lstStyle>
          <a:p>
            <a:r>
              <a:rPr lang="tr-TR" sz="2400" dirty="0">
                <a:solidFill>
                  <a:schemeClr val="bg1"/>
                </a:solidFill>
              </a:rPr>
              <a:t>Hisa Fırtına Takımı</a:t>
            </a:r>
            <a:endParaRPr lang="en-GB" sz="2400" dirty="0">
              <a:solidFill>
                <a:schemeClr val="bg1"/>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İçerik Yer Tutucusu 6">
            <a:extLst>
              <a:ext uri="{FF2B5EF4-FFF2-40B4-BE49-F238E27FC236}">
                <a16:creationId xmlns:a16="http://schemas.microsoft.com/office/drawing/2014/main" id="{C52477DD-97B9-A800-87C5-1009630749D6}"/>
              </a:ext>
            </a:extLst>
          </p:cNvPr>
          <p:cNvSpPr txBox="1">
            <a:spLocks/>
          </p:cNvSpPr>
          <p:nvPr/>
        </p:nvSpPr>
        <p:spPr bwMode="auto">
          <a:xfrm>
            <a:off x="1978025" y="1222376"/>
            <a:ext cx="684053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5588" indent="-255588" defTabSz="341313">
              <a:defRPr>
                <a:solidFill>
                  <a:schemeClr val="tx1"/>
                </a:solidFill>
                <a:latin typeface="Arial" panose="020B0604020202020204" pitchFamily="34" charset="0"/>
                <a:cs typeface="Arial" panose="020B0604020202020204" pitchFamily="34" charset="0"/>
              </a:defRPr>
            </a:lvl1pPr>
            <a:lvl2pPr marL="555625" indent="-212725" defTabSz="341313">
              <a:defRPr>
                <a:solidFill>
                  <a:schemeClr val="tx1"/>
                </a:solidFill>
                <a:latin typeface="Arial" panose="020B0604020202020204" pitchFamily="34" charset="0"/>
                <a:cs typeface="Arial" panose="020B0604020202020204" pitchFamily="34" charset="0"/>
              </a:defRPr>
            </a:lvl2pPr>
            <a:lvl3pPr marL="855663" indent="-169863" defTabSz="341313">
              <a:defRPr>
                <a:solidFill>
                  <a:schemeClr val="tx1"/>
                </a:solidFill>
                <a:latin typeface="Arial" panose="020B0604020202020204" pitchFamily="34" charset="0"/>
                <a:cs typeface="Arial" panose="020B0604020202020204" pitchFamily="34" charset="0"/>
              </a:defRPr>
            </a:lvl3pPr>
            <a:lvl4pPr marL="1198563" indent="-169863" defTabSz="341313">
              <a:defRPr>
                <a:solidFill>
                  <a:schemeClr val="tx1"/>
                </a:solidFill>
                <a:latin typeface="Arial" panose="020B0604020202020204" pitchFamily="34" charset="0"/>
                <a:cs typeface="Arial" panose="020B0604020202020204" pitchFamily="34" charset="0"/>
              </a:defRPr>
            </a:lvl4pPr>
            <a:lvl5pPr marL="1541463" indent="-169863" defTabSz="341313">
              <a:defRPr>
                <a:solidFill>
                  <a:schemeClr val="tx1"/>
                </a:solidFill>
                <a:latin typeface="Arial" panose="020B0604020202020204" pitchFamily="34" charset="0"/>
                <a:cs typeface="Arial" panose="020B0604020202020204" pitchFamily="34" charset="0"/>
              </a:defRPr>
            </a:lvl5pPr>
            <a:lvl6pPr marL="19986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4558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130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370263" indent="-169863" defTabSz="341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750"/>
              </a:spcBef>
              <a:buClr>
                <a:srgbClr val="DDDDDD"/>
              </a:buClr>
              <a:buSzPct val="80000"/>
              <a:buFont typeface="Wingdings 3" panose="05040102010807070707" pitchFamily="18" charset="2"/>
              <a:buChar char=""/>
            </a:pPr>
            <a:endParaRPr lang="tr-TR" altLang="tr-TR" sz="2000">
              <a:solidFill>
                <a:srgbClr val="404040"/>
              </a:solidFill>
              <a:latin typeface="Trebuchet MS" panose="020B0603020202020204" pitchFamily="34" charset="0"/>
            </a:endParaRPr>
          </a:p>
        </p:txBody>
      </p:sp>
      <p:sp>
        <p:nvSpPr>
          <p:cNvPr id="7" name="Unvan 1">
            <a:extLst>
              <a:ext uri="{FF2B5EF4-FFF2-40B4-BE49-F238E27FC236}">
                <a16:creationId xmlns:a16="http://schemas.microsoft.com/office/drawing/2014/main" id="{06E08FA0-BA13-BC7E-25E4-45FFC609DDE1}"/>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PROBLEM TANIMI</a:t>
            </a:r>
          </a:p>
        </p:txBody>
      </p:sp>
      <p:sp>
        <p:nvSpPr>
          <p:cNvPr id="3" name="Dikdörtgen 2">
            <a:extLst>
              <a:ext uri="{FF2B5EF4-FFF2-40B4-BE49-F238E27FC236}">
                <a16:creationId xmlns:a16="http://schemas.microsoft.com/office/drawing/2014/main" id="{99F8B325-1F27-AFDB-D9D0-0EBABCA0E919}"/>
              </a:ext>
            </a:extLst>
          </p:cNvPr>
          <p:cNvSpPr/>
          <p:nvPr/>
        </p:nvSpPr>
        <p:spPr>
          <a:xfrm>
            <a:off x="1978026" y="1700214"/>
            <a:ext cx="6030913" cy="2800767"/>
          </a:xfrm>
          <a:prstGeom prst="rect">
            <a:avLst/>
          </a:prstGeom>
        </p:spPr>
        <p:txBody>
          <a:bodyPr>
            <a:spAutoFit/>
          </a:bodyPr>
          <a:lstStyle/>
          <a:p>
            <a:pPr>
              <a:defRPr/>
            </a:pPr>
            <a:r>
              <a:rPr lang="tr-TR" sz="2000" u="sng" dirty="0">
                <a:solidFill>
                  <a:srgbClr val="C00000"/>
                </a:solidFill>
              </a:rPr>
              <a:t>İlk problem tanım;</a:t>
            </a:r>
          </a:p>
          <a:p>
            <a:pPr>
              <a:defRPr/>
            </a:pPr>
            <a:endParaRPr lang="tr-TR" dirty="0"/>
          </a:p>
          <a:p>
            <a:pPr>
              <a:defRPr/>
            </a:pPr>
            <a:r>
              <a:rPr lang="tr-TR" dirty="0"/>
              <a:t>	</a:t>
            </a:r>
            <a:r>
              <a:rPr lang="tr-TR" sz="2000" dirty="0"/>
              <a:t>Ortalama yakıt tüketiminin 6,8 </a:t>
            </a:r>
            <a:r>
              <a:rPr lang="tr-TR" sz="2000" dirty="0" err="1"/>
              <a:t>lt</a:t>
            </a:r>
            <a:r>
              <a:rPr lang="tr-TR" sz="2000" dirty="0"/>
              <a:t>/100km de fazla olması. </a:t>
            </a:r>
          </a:p>
          <a:p>
            <a:pPr>
              <a:defRPr/>
            </a:pPr>
            <a:endParaRPr lang="tr-TR" dirty="0"/>
          </a:p>
          <a:p>
            <a:pPr>
              <a:defRPr/>
            </a:pPr>
            <a:r>
              <a:rPr lang="tr-TR" sz="2000" u="sng" dirty="0">
                <a:solidFill>
                  <a:srgbClr val="C00000"/>
                </a:solidFill>
              </a:rPr>
              <a:t>Revize problem tanım;</a:t>
            </a:r>
          </a:p>
          <a:p>
            <a:pPr>
              <a:defRPr/>
            </a:pPr>
            <a:r>
              <a:rPr lang="tr-TR" sz="2000" dirty="0"/>
              <a:t>	Toplam yakıt tüketiminin %35 şehir içi ulaşım % 70 şehirler arası kaynaklanmakta. Şehir için %35 karşılık toplam tüketimin %50 oluşturmakta. </a:t>
            </a:r>
            <a:endParaRPr lang="tr-TR" sz="2000" u="sng" dirty="0">
              <a:solidFill>
                <a:srgbClr val="C00000"/>
              </a:solidFill>
            </a:endParaRPr>
          </a:p>
        </p:txBody>
      </p:sp>
      <p:pic>
        <p:nvPicPr>
          <p:cNvPr id="68613" name="Picture 2" descr="#37418 Clip Art Graphic Of A Red Guy Character Carrying A Box Of Questions">
            <a:extLst>
              <a:ext uri="{FF2B5EF4-FFF2-40B4-BE49-F238E27FC236}">
                <a16:creationId xmlns:a16="http://schemas.microsoft.com/office/drawing/2014/main" id="{D677638C-8B67-E3C1-2092-A16A99079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312"/>
          <a:stretch>
            <a:fillRect/>
          </a:stretch>
        </p:blipFill>
        <p:spPr bwMode="auto">
          <a:xfrm>
            <a:off x="8639175" y="4656139"/>
            <a:ext cx="142875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3">
            <a:extLst>
              <a:ext uri="{FF2B5EF4-FFF2-40B4-BE49-F238E27FC236}">
                <a16:creationId xmlns:a16="http://schemas.microsoft.com/office/drawing/2014/main" id="{96783EA0-1559-BE1A-C798-29D0632FCB0A}"/>
              </a:ext>
            </a:extLst>
          </p:cNvPr>
          <p:cNvSpPr txBox="1">
            <a:spLocks noChangeArrowheads="1"/>
          </p:cNvSpPr>
          <p:nvPr/>
        </p:nvSpPr>
        <p:spPr bwMode="auto">
          <a:xfrm>
            <a:off x="8383453" y="2647917"/>
            <a:ext cx="3075730" cy="1138773"/>
          </a:xfrm>
          <a:prstGeom prst="rect">
            <a:avLst/>
          </a:prstGeom>
          <a:solidFill>
            <a:schemeClr val="bg1">
              <a:lumMod val="5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tr-TR" altLang="tr-TR" sz="2400" u="sng" dirty="0">
                <a:solidFill>
                  <a:schemeClr val="bg1"/>
                </a:solidFill>
              </a:rPr>
              <a:t>HEDEF </a:t>
            </a:r>
          </a:p>
          <a:p>
            <a:pPr algn="ctr">
              <a:defRPr/>
            </a:pPr>
            <a:r>
              <a:rPr lang="tr-TR" altLang="tr-TR" sz="4400" i="1" dirty="0">
                <a:solidFill>
                  <a:schemeClr val="bg1"/>
                </a:solidFill>
              </a:rPr>
              <a:t>6 </a:t>
            </a:r>
            <a:r>
              <a:rPr lang="tr-TR" altLang="tr-TR" sz="4400" i="1" dirty="0" err="1">
                <a:solidFill>
                  <a:schemeClr val="bg1"/>
                </a:solidFill>
              </a:rPr>
              <a:t>Sigma</a:t>
            </a:r>
            <a:r>
              <a:rPr lang="tr-TR" altLang="tr-TR" sz="4400" i="1" dirty="0">
                <a:solidFill>
                  <a:schemeClr val="bg1"/>
                </a:solidFill>
              </a:rPr>
              <a:t> </a:t>
            </a:r>
            <a:endParaRPr lang="tr-TR" altLang="tr-TR" sz="3200" i="1" dirty="0">
              <a:solidFill>
                <a:schemeClr val="bg1"/>
              </a:solidFill>
            </a:endParaRPr>
          </a:p>
        </p:txBody>
      </p:sp>
      <p:pic>
        <p:nvPicPr>
          <p:cNvPr id="68615" name="Resim 10">
            <a:extLst>
              <a:ext uri="{FF2B5EF4-FFF2-40B4-BE49-F238E27FC236}">
                <a16:creationId xmlns:a16="http://schemas.microsoft.com/office/drawing/2014/main" id="{14AD0FEC-4D93-7799-A25D-ADACEAD708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453189"/>
            <a:ext cx="11652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4CA225-139F-EFF4-BDD5-70C02834A769}"/>
              </a:ext>
            </a:extLst>
          </p:cNvPr>
          <p:cNvSpPr>
            <a:spLocks noGrp="1"/>
          </p:cNvSpPr>
          <p:nvPr>
            <p:ph type="ctrTitle"/>
          </p:nvPr>
        </p:nvSpPr>
        <p:spPr/>
        <p:txBody>
          <a:bodyPr/>
          <a:lstStyle/>
          <a:p>
            <a:r>
              <a:rPr lang="tr-TR" dirty="0"/>
              <a:t>Tanımlama Fazı </a:t>
            </a:r>
            <a:endParaRPr lang="en-GB" dirty="0"/>
          </a:p>
        </p:txBody>
      </p:sp>
      <p:sp>
        <p:nvSpPr>
          <p:cNvPr id="3" name="Alt Başlık 2">
            <a:extLst>
              <a:ext uri="{FF2B5EF4-FFF2-40B4-BE49-F238E27FC236}">
                <a16:creationId xmlns:a16="http://schemas.microsoft.com/office/drawing/2014/main" id="{CBB024A6-1B0D-6EF5-1441-FD5CCAA1D34E}"/>
              </a:ext>
            </a:extLst>
          </p:cNvPr>
          <p:cNvSpPr>
            <a:spLocks noGrp="1"/>
          </p:cNvSpPr>
          <p:nvPr>
            <p:ph type="subTitle" idx="1"/>
          </p:nvPr>
        </p:nvSpPr>
        <p:spPr/>
        <p:txBody>
          <a:bodyPr>
            <a:normAutofit fontScale="77500" lnSpcReduction="20000"/>
          </a:bodyPr>
          <a:lstStyle/>
          <a:p>
            <a:r>
              <a:rPr lang="tr-TR" dirty="0"/>
              <a:t>1 -Proses Haritası </a:t>
            </a:r>
          </a:p>
          <a:p>
            <a:r>
              <a:rPr lang="tr-TR" dirty="0"/>
              <a:t>2- Müşteri Analizi (KANO)</a:t>
            </a:r>
          </a:p>
          <a:p>
            <a:r>
              <a:rPr lang="tr-TR" dirty="0"/>
              <a:t>3- Beyin Fırtınası </a:t>
            </a:r>
          </a:p>
          <a:p>
            <a:r>
              <a:rPr lang="tr-TR" dirty="0"/>
              <a:t>4 -Balık kılçığı </a:t>
            </a:r>
          </a:p>
          <a:p>
            <a:r>
              <a:rPr lang="tr-TR" dirty="0"/>
              <a:t>5- Kök neden Analizi</a:t>
            </a:r>
            <a:endParaRPr lang="en-GB" dirty="0"/>
          </a:p>
        </p:txBody>
      </p:sp>
    </p:spTree>
    <p:extLst>
      <p:ext uri="{BB962C8B-B14F-4D97-AF65-F5344CB8AC3E}">
        <p14:creationId xmlns:p14="http://schemas.microsoft.com/office/powerpoint/2010/main" val="2934716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a:extLst>
              <a:ext uri="{FF2B5EF4-FFF2-40B4-BE49-F238E27FC236}">
                <a16:creationId xmlns:a16="http://schemas.microsoft.com/office/drawing/2014/main" id="{ED5D8DB5-8AD2-4078-3117-8EA03570BBE8}"/>
              </a:ext>
            </a:extLst>
          </p:cNvPr>
          <p:cNvSpPr>
            <a:spLocks noGrp="1"/>
          </p:cNvSpPr>
          <p:nvPr>
            <p:ph type="title"/>
          </p:nvPr>
        </p:nvSpPr>
        <p:spPr/>
        <p:txBody>
          <a:bodyPr rtlCol="0">
            <a:normAutofit/>
          </a:bodyPr>
          <a:lstStyle/>
          <a:p>
            <a:pPr algn="just" defTabSz="342877">
              <a:spcBef>
                <a:spcPts val="1000"/>
              </a:spcBef>
              <a:defRPr/>
            </a:pPr>
            <a:r>
              <a:rPr lang="tr-TR" altLang="tr-TR" dirty="0">
                <a:latin typeface="Calibri" panose="020F0502020204030204" pitchFamily="34" charset="0"/>
                <a:ea typeface="+mn-ea"/>
                <a:cs typeface="Calibri" panose="020F0502020204030204" pitchFamily="34" charset="0"/>
              </a:rPr>
              <a:t>1- PROSES HARİTASI-a</a:t>
            </a:r>
          </a:p>
        </p:txBody>
      </p:sp>
      <p:pic>
        <p:nvPicPr>
          <p:cNvPr id="69636" name="Resim 3">
            <a:extLst>
              <a:ext uri="{FF2B5EF4-FFF2-40B4-BE49-F238E27FC236}">
                <a16:creationId xmlns:a16="http://schemas.microsoft.com/office/drawing/2014/main" id="{F0B7D6E9-A429-AFCA-D484-B210C3FD7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9" y="1484313"/>
            <a:ext cx="419258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Resim 5">
            <a:extLst>
              <a:ext uri="{FF2B5EF4-FFF2-40B4-BE49-F238E27FC236}">
                <a16:creationId xmlns:a16="http://schemas.microsoft.com/office/drawing/2014/main" id="{913FD0BC-1D14-DF84-66C4-0F7B3E062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463" y="1268413"/>
            <a:ext cx="1998662"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etin kutusu 7">
            <a:extLst>
              <a:ext uri="{FF2B5EF4-FFF2-40B4-BE49-F238E27FC236}">
                <a16:creationId xmlns:a16="http://schemas.microsoft.com/office/drawing/2014/main" id="{068F0902-DAE3-BCA2-F999-7A4645649E20}"/>
              </a:ext>
            </a:extLst>
          </p:cNvPr>
          <p:cNvSpPr txBox="1"/>
          <p:nvPr/>
        </p:nvSpPr>
        <p:spPr>
          <a:xfrm rot="19638510">
            <a:off x="1507674" y="1588572"/>
            <a:ext cx="2444067" cy="369332"/>
          </a:xfrm>
          <a:prstGeom prst="rect">
            <a:avLst/>
          </a:prstGeom>
          <a:noFill/>
        </p:spPr>
        <p:txBody>
          <a:bodyPr wrap="none">
            <a:spAutoFit/>
          </a:bodyPr>
          <a:lstStyle/>
          <a:p>
            <a:pPr>
              <a:defRPr/>
            </a:pPr>
            <a:r>
              <a:rPr lang="tr-TR" dirty="0">
                <a:ln w="0"/>
                <a:solidFill>
                  <a:schemeClr val="accent1"/>
                </a:solidFill>
                <a:effectLst>
                  <a:outerShdw blurRad="38100" dist="25400" dir="5400000" algn="ctr" rotWithShape="0">
                    <a:srgbClr val="6E747A">
                      <a:alpha val="43000"/>
                    </a:srgbClr>
                  </a:outerShdw>
                </a:effectLst>
              </a:rPr>
              <a:t>Sanılan proses haritası</a:t>
            </a:r>
            <a:endParaRPr lang="en-GB" dirty="0">
              <a:ln w="0"/>
              <a:solidFill>
                <a:schemeClr val="accent1"/>
              </a:solidFill>
              <a:effectLst>
                <a:outerShdw blurRad="38100" dist="25400" dir="5400000" algn="ctr" rotWithShape="0">
                  <a:srgbClr val="6E747A">
                    <a:alpha val="43000"/>
                  </a:srgbClr>
                </a:outerShdw>
              </a:effectLst>
            </a:endParaRPr>
          </a:p>
        </p:txBody>
      </p:sp>
      <p:sp>
        <p:nvSpPr>
          <p:cNvPr id="9" name="Metin kutusu 8">
            <a:extLst>
              <a:ext uri="{FF2B5EF4-FFF2-40B4-BE49-F238E27FC236}">
                <a16:creationId xmlns:a16="http://schemas.microsoft.com/office/drawing/2014/main" id="{A51727E5-91AF-452C-A6B3-922D971DA305}"/>
              </a:ext>
            </a:extLst>
          </p:cNvPr>
          <p:cNvSpPr txBox="1"/>
          <p:nvPr/>
        </p:nvSpPr>
        <p:spPr>
          <a:xfrm rot="19638510">
            <a:off x="6661151" y="1711325"/>
            <a:ext cx="2506663" cy="368300"/>
          </a:xfrm>
          <a:prstGeom prst="rect">
            <a:avLst/>
          </a:prstGeom>
          <a:noFill/>
        </p:spPr>
        <p:txBody>
          <a:bodyPr wrap="none">
            <a:spAutoFit/>
          </a:bodyPr>
          <a:lstStyle/>
          <a:p>
            <a:pPr>
              <a:defRPr/>
            </a:pPr>
            <a:r>
              <a:rPr lang="tr-TR" dirty="0">
                <a:ln w="0"/>
                <a:solidFill>
                  <a:schemeClr val="accent1"/>
                </a:solidFill>
                <a:effectLst>
                  <a:outerShdw blurRad="38100" dist="25400" dir="5400000" algn="ctr" rotWithShape="0">
                    <a:srgbClr val="6E747A">
                      <a:alpha val="43000"/>
                    </a:srgbClr>
                  </a:outerShdw>
                </a:effectLst>
              </a:rPr>
              <a:t>Mevcut proses haritası</a:t>
            </a:r>
            <a:endParaRPr lang="en-GB" dirty="0">
              <a:ln w="0"/>
              <a:solidFill>
                <a:schemeClr val="accent1"/>
              </a:solidFill>
              <a:effectLst>
                <a:outerShdw blurRad="38100" dist="25400" dir="5400000" algn="ctr" rotWithShape="0">
                  <a:srgbClr val="6E747A">
                    <a:alpha val="43000"/>
                  </a:srgbClr>
                </a:outerShdw>
              </a:effectLst>
            </a:endParaRPr>
          </a:p>
        </p:txBody>
      </p:sp>
      <p:sp>
        <p:nvSpPr>
          <p:cNvPr id="11" name="Metin kutusu 10">
            <a:extLst>
              <a:ext uri="{FF2B5EF4-FFF2-40B4-BE49-F238E27FC236}">
                <a16:creationId xmlns:a16="http://schemas.microsoft.com/office/drawing/2014/main" id="{18A23354-8D23-593A-AC8D-E0C0BAF15EDF}"/>
              </a:ext>
            </a:extLst>
          </p:cNvPr>
          <p:cNvSpPr txBox="1"/>
          <p:nvPr/>
        </p:nvSpPr>
        <p:spPr>
          <a:xfrm>
            <a:off x="6350001" y="4975226"/>
            <a:ext cx="4321175" cy="14779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tr-TR" dirty="0">
                <a:solidFill>
                  <a:srgbClr val="4472C4"/>
                </a:solidFill>
              </a:rPr>
              <a:t>Yapılan proses incelemesinde yakıt tüketimi ile ilgili proje öncesi bir planlama yapılmadığı ve araç kullanımlarının personel inisiyatifinde gerçekleştiği fark edildi.</a:t>
            </a:r>
            <a:endParaRPr lang="en-GB" dirty="0">
              <a:solidFill>
                <a:srgbClr val="4472C4"/>
              </a:solidFill>
            </a:endParaRPr>
          </a:p>
        </p:txBody>
      </p:sp>
      <p:sp>
        <p:nvSpPr>
          <p:cNvPr id="12" name="Şimşek İşareti 11">
            <a:extLst>
              <a:ext uri="{FF2B5EF4-FFF2-40B4-BE49-F238E27FC236}">
                <a16:creationId xmlns:a16="http://schemas.microsoft.com/office/drawing/2014/main" id="{C2E26508-049D-7C8F-2E2D-32652E40A45F}"/>
              </a:ext>
            </a:extLst>
          </p:cNvPr>
          <p:cNvSpPr/>
          <p:nvPr/>
        </p:nvSpPr>
        <p:spPr>
          <a:xfrm>
            <a:off x="6527801" y="4149725"/>
            <a:ext cx="1368425" cy="908050"/>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sld>
</file>

<file path=ppt/theme/theme1.xml><?xml version="1.0" encoding="utf-8"?>
<a:theme xmlns:a="http://schemas.openxmlformats.org/drawingml/2006/main" name="Office Teması">
  <a:themeElements>
    <a:clrScheme name="Özel 1">
      <a:dk1>
        <a:sysClr val="windowText" lastClr="000000"/>
      </a:dk1>
      <a:lt1>
        <a:sysClr val="window" lastClr="FFFFFF"/>
      </a:lt1>
      <a:dk2>
        <a:srgbClr val="323232"/>
      </a:dk2>
      <a:lt2>
        <a:srgbClr val="E5C243"/>
      </a:lt2>
      <a:accent1>
        <a:srgbClr val="D55816"/>
      </a:accent1>
      <a:accent2>
        <a:srgbClr val="EE6D49"/>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TM03457485[[fn=Ağ Gözü]]</Template>
  <TotalTime>2290</TotalTime>
  <Words>1789</Words>
  <Application>Microsoft Office PowerPoint</Application>
  <PresentationFormat>Geniş ekran</PresentationFormat>
  <Paragraphs>298</Paragraphs>
  <Slides>38</Slides>
  <Notes>1</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38</vt:i4>
      </vt:variant>
    </vt:vector>
  </HeadingPairs>
  <TitlesOfParts>
    <vt:vector size="50" baseType="lpstr">
      <vt:lpstr>Aptos</vt:lpstr>
      <vt:lpstr>Aptos Display</vt:lpstr>
      <vt:lpstr>Arial</vt:lpstr>
      <vt:lpstr>Bookman Old Style</vt:lpstr>
      <vt:lpstr>Calibri</vt:lpstr>
      <vt:lpstr>Cambria Math</vt:lpstr>
      <vt:lpstr>Segoe UI</vt:lpstr>
      <vt:lpstr>system-ui</vt:lpstr>
      <vt:lpstr>Tahoma</vt:lpstr>
      <vt:lpstr>Trebuchet MS</vt:lpstr>
      <vt:lpstr>Wingdings 3</vt:lpstr>
      <vt:lpstr>Office Teması</vt:lpstr>
      <vt:lpstr>6 sigma yeşil kuşak </vt:lpstr>
      <vt:lpstr>Proje Bilgileri</vt:lpstr>
      <vt:lpstr>PROJENİN ÖNEMİ</vt:lpstr>
      <vt:lpstr>PROJE HEDEFİ / FİNANSAL FAYDA</vt:lpstr>
      <vt:lpstr>PROJE POTANSİYEL KAZANÇI</vt:lpstr>
      <vt:lpstr>PROJE TAKIMIMIZ</vt:lpstr>
      <vt:lpstr>PROBLEM TANIMI</vt:lpstr>
      <vt:lpstr>Tanımlama Fazı </vt:lpstr>
      <vt:lpstr>1- PROSES HARİTASI-a</vt:lpstr>
      <vt:lpstr>2- PROSES HARİTASI-b</vt:lpstr>
      <vt:lpstr>2- MÜŞTERİ ANALİZİ</vt:lpstr>
      <vt:lpstr>3- BEYİN FIRTINASI</vt:lpstr>
      <vt:lpstr>4&amp;5 BALIK KILÇIĞI: Kök Neden Analizi</vt:lpstr>
      <vt:lpstr>PROJE TANIMLAMA ÇALIŞMA TAKVİMİ</vt:lpstr>
      <vt:lpstr>ÖLÇME FAZI</vt:lpstr>
      <vt:lpstr>1 TEKNOLOJİ KONTROL GRAFİĞİ</vt:lpstr>
      <vt:lpstr>2- PROJE ÖNCESİ TÜKETİM GRAFİĞİ </vt:lpstr>
      <vt:lpstr>2- PROJE DÖNEMİ YAKIT TÜKETİM GRAFİĞİ </vt:lpstr>
      <vt:lpstr>2- YAKIT TÜKETİMİNİN DETAYLANDIRILMASI </vt:lpstr>
      <vt:lpstr>2 Yakıt tüketimi kullanıcı ve Araç incelemesi</vt:lpstr>
      <vt:lpstr>3- PERFORMANS DEĞERLENDİRME</vt:lpstr>
      <vt:lpstr>4. Dağılımlar incelenmesi</vt:lpstr>
      <vt:lpstr>Analiz Fazı</vt:lpstr>
      <vt:lpstr>1- Kök sebep sonrası Açılan Kaizen çalışmaları</vt:lpstr>
      <vt:lpstr>1- Kaizen Çalışmaları </vt:lpstr>
      <vt:lpstr>1- Kaizen Çalışmaları </vt:lpstr>
      <vt:lpstr>2 Hipotez-1</vt:lpstr>
      <vt:lpstr>2 Hipotez-1</vt:lpstr>
      <vt:lpstr>3 Hipotez-2</vt:lpstr>
      <vt:lpstr>3 Hipotez-1</vt:lpstr>
      <vt:lpstr>İYİLEŞTİRME  Optimizasyon </vt:lpstr>
      <vt:lpstr>1- Analiz edilen verilerin en iyi sonuç</vt:lpstr>
      <vt:lpstr>1- Analiz edilen verilerin en iyi sonuç</vt:lpstr>
      <vt:lpstr>2- En iyi faktör kombinasyonu</vt:lpstr>
      <vt:lpstr>Kontrol  Sürdürebilirlik </vt:lpstr>
      <vt:lpstr>PowerPoint Sunusu</vt:lpstr>
      <vt:lpstr>2-Standarlar </vt:lpstr>
      <vt:lpstr>3- Finansal kazanç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sigma yeşil kuşak</dc:title>
  <dc:creator>Barış oğuz</dc:creator>
  <cp:lastModifiedBy>Barış oğuz</cp:lastModifiedBy>
  <cp:revision>6</cp:revision>
  <dcterms:created xsi:type="dcterms:W3CDTF">2024-04-17T11:52:22Z</dcterms:created>
  <dcterms:modified xsi:type="dcterms:W3CDTF">2024-10-24T14:09:48Z</dcterms:modified>
</cp:coreProperties>
</file>